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tags/tag5.xml" ContentType="application/vnd.openxmlformats-officedocument.presentationml.tags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tags/tag6.xml" ContentType="application/vnd.openxmlformats-officedocument.presentationml.tags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ink/ink377.xml" ContentType="application/inkml+xml"/>
  <Override PartName="/ppt/ink/ink378.xml" ContentType="application/inkml+xml"/>
  <Override PartName="/ppt/ink/ink379.xml" ContentType="application/inkml+xml"/>
  <Override PartName="/ppt/ink/ink380.xml" ContentType="application/inkml+xml"/>
  <Override PartName="/ppt/ink/ink381.xml" ContentType="application/inkml+xml"/>
  <Override PartName="/ppt/ink/ink382.xml" ContentType="application/inkml+xml"/>
  <Override PartName="/ppt/ink/ink383.xml" ContentType="application/inkml+xml"/>
  <Override PartName="/ppt/ink/ink384.xml" ContentType="application/inkml+xml"/>
  <Override PartName="/ppt/ink/ink385.xml" ContentType="application/inkml+xml"/>
  <Override PartName="/ppt/ink/ink386.xml" ContentType="application/inkml+xml"/>
  <Override PartName="/ppt/ink/ink387.xml" ContentType="application/inkml+xml"/>
  <Override PartName="/ppt/ink/ink388.xml" ContentType="application/inkml+xml"/>
  <Override PartName="/ppt/ink/ink389.xml" ContentType="application/inkml+xml"/>
  <Override PartName="/ppt/ink/ink390.xml" ContentType="application/inkml+xml"/>
  <Override PartName="/ppt/ink/ink391.xml" ContentType="application/inkml+xml"/>
  <Override PartName="/ppt/ink/ink392.xml" ContentType="application/inkml+xml"/>
  <Override PartName="/ppt/ink/ink393.xml" ContentType="application/inkml+xml"/>
  <Override PartName="/ppt/ink/ink394.xml" ContentType="application/inkml+xml"/>
  <Override PartName="/ppt/ink/ink395.xml" ContentType="application/inkml+xml"/>
  <Override PartName="/ppt/ink/ink396.xml" ContentType="application/inkml+xml"/>
  <Override PartName="/ppt/ink/ink397.xml" ContentType="application/inkml+xml"/>
  <Override PartName="/ppt/ink/ink398.xml" ContentType="application/inkml+xml"/>
  <Override PartName="/ppt/ink/ink399.xml" ContentType="application/inkml+xml"/>
  <Override PartName="/ppt/ink/ink400.xml" ContentType="application/inkml+xml"/>
  <Override PartName="/ppt/ink/ink401.xml" ContentType="application/inkml+xml"/>
  <Override PartName="/ppt/ink/ink402.xml" ContentType="application/inkml+xml"/>
  <Override PartName="/ppt/ink/ink403.xml" ContentType="application/inkml+xml"/>
  <Override PartName="/ppt/ink/ink404.xml" ContentType="application/inkml+xml"/>
  <Override PartName="/ppt/ink/ink405.xml" ContentType="application/inkml+xml"/>
  <Override PartName="/ppt/ink/ink406.xml" ContentType="application/inkml+xml"/>
  <Override PartName="/ppt/ink/ink407.xml" ContentType="application/inkml+xml"/>
  <Override PartName="/ppt/ink/ink408.xml" ContentType="application/inkml+xml"/>
  <Override PartName="/ppt/ink/ink409.xml" ContentType="application/inkml+xml"/>
  <Override PartName="/ppt/ink/ink410.xml" ContentType="application/inkml+xml"/>
  <Override PartName="/ppt/ink/ink411.xml" ContentType="application/inkml+xml"/>
  <Override PartName="/ppt/ink/ink412.xml" ContentType="application/inkml+xml"/>
  <Override PartName="/ppt/ink/ink413.xml" ContentType="application/inkml+xml"/>
  <Override PartName="/ppt/ink/ink414.xml" ContentType="application/inkml+xml"/>
  <Override PartName="/ppt/ink/ink415.xml" ContentType="application/inkml+xml"/>
  <Override PartName="/ppt/ink/ink416.xml" ContentType="application/inkml+xml"/>
  <Override PartName="/ppt/ink/ink417.xml" ContentType="application/inkml+xml"/>
  <Override PartName="/ppt/ink/ink418.xml" ContentType="application/inkml+xml"/>
  <Override PartName="/ppt/ink/ink419.xml" ContentType="application/inkml+xml"/>
  <Override PartName="/ppt/ink/ink420.xml" ContentType="application/inkml+xml"/>
  <Override PartName="/ppt/ink/ink421.xml" ContentType="application/inkml+xml"/>
  <Override PartName="/ppt/ink/ink422.xml" ContentType="application/inkml+xml"/>
  <Override PartName="/ppt/ink/ink423.xml" ContentType="application/inkml+xml"/>
  <Override PartName="/ppt/ink/ink424.xml" ContentType="application/inkml+xml"/>
  <Override PartName="/ppt/ink/ink425.xml" ContentType="application/inkml+xml"/>
  <Override PartName="/ppt/ink/ink426.xml" ContentType="application/inkml+xml"/>
  <Override PartName="/ppt/ink/ink427.xml" ContentType="application/inkml+xml"/>
  <Override PartName="/ppt/ink/ink428.xml" ContentType="application/inkml+xml"/>
  <Override PartName="/ppt/ink/ink429.xml" ContentType="application/inkml+xml"/>
  <Override PartName="/ppt/ink/ink430.xml" ContentType="application/inkml+xml"/>
  <Override PartName="/ppt/ink/ink431.xml" ContentType="application/inkml+xml"/>
  <Override PartName="/ppt/ink/ink432.xml" ContentType="application/inkml+xml"/>
  <Override PartName="/ppt/ink/ink433.xml" ContentType="application/inkml+xml"/>
  <Override PartName="/ppt/ink/ink434.xml" ContentType="application/inkml+xml"/>
  <Override PartName="/ppt/ink/ink435.xml" ContentType="application/inkml+xml"/>
  <Override PartName="/ppt/ink/ink436.xml" ContentType="application/inkml+xml"/>
  <Override PartName="/ppt/ink/ink437.xml" ContentType="application/inkml+xml"/>
  <Override PartName="/ppt/ink/ink438.xml" ContentType="application/inkml+xml"/>
  <Override PartName="/ppt/ink/ink439.xml" ContentType="application/inkml+xml"/>
  <Override PartName="/ppt/ink/ink440.xml" ContentType="application/inkml+xml"/>
  <Override PartName="/ppt/ink/ink441.xml" ContentType="application/inkml+xml"/>
  <Override PartName="/ppt/ink/ink442.xml" ContentType="application/inkml+xml"/>
  <Override PartName="/ppt/ink/ink443.xml" ContentType="application/inkml+xml"/>
  <Override PartName="/ppt/ink/ink444.xml" ContentType="application/inkml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ink/ink445.xml" ContentType="application/inkml+xml"/>
  <Override PartName="/ppt/ink/ink446.xml" ContentType="application/inkml+xml"/>
  <Override PartName="/ppt/ink/ink447.xml" ContentType="application/inkml+xml"/>
  <Override PartName="/ppt/ink/ink448.xml" ContentType="application/inkml+xml"/>
  <Override PartName="/ppt/ink/ink449.xml" ContentType="application/inkml+xml"/>
  <Override PartName="/ppt/ink/ink450.xml" ContentType="application/inkml+xml"/>
  <Override PartName="/ppt/ink/ink451.xml" ContentType="application/inkml+xml"/>
  <Override PartName="/ppt/ink/ink452.xml" ContentType="application/inkml+xml"/>
  <Override PartName="/ppt/ink/ink453.xml" ContentType="application/inkml+xml"/>
  <Override PartName="/ppt/ink/ink454.xml" ContentType="application/inkml+xml"/>
  <Override PartName="/ppt/ink/ink455.xml" ContentType="application/inkml+xml"/>
  <Override PartName="/ppt/ink/ink456.xml" ContentType="application/inkml+xml"/>
  <Override PartName="/ppt/ink/ink457.xml" ContentType="application/inkml+xml"/>
  <Override PartName="/ppt/ink/ink458.xml" ContentType="application/inkml+xml"/>
  <Override PartName="/ppt/ink/ink459.xml" ContentType="application/inkml+xml"/>
  <Override PartName="/ppt/ink/ink460.xml" ContentType="application/inkml+xml"/>
  <Override PartName="/ppt/ink/ink461.xml" ContentType="application/inkml+xml"/>
  <Override PartName="/ppt/ink/ink462.xml" ContentType="application/inkml+xml"/>
  <Override PartName="/ppt/ink/ink463.xml" ContentType="application/inkml+xml"/>
  <Override PartName="/ppt/ink/ink464.xml" ContentType="application/inkml+xml"/>
  <Override PartName="/ppt/ink/ink465.xml" ContentType="application/inkml+xml"/>
  <Override PartName="/ppt/ink/ink466.xml" ContentType="application/inkml+xml"/>
  <Override PartName="/ppt/ink/ink467.xml" ContentType="application/inkml+xml"/>
  <Override PartName="/ppt/ink/ink468.xml" ContentType="application/inkml+xml"/>
  <Override PartName="/ppt/ink/ink469.xml" ContentType="application/inkml+xml"/>
  <Override PartName="/ppt/ink/ink470.xml" ContentType="application/inkml+xml"/>
  <Override PartName="/ppt/ink/ink471.xml" ContentType="application/inkml+xml"/>
  <Override PartName="/ppt/ink/ink472.xml" ContentType="application/inkml+xml"/>
  <Override PartName="/ppt/ink/ink473.xml" ContentType="application/inkml+xml"/>
  <Override PartName="/ppt/ink/ink474.xml" ContentType="application/inkml+xml"/>
  <Override PartName="/ppt/ink/ink475.xml" ContentType="application/inkml+xml"/>
  <Override PartName="/ppt/ink/ink476.xml" ContentType="application/inkml+xml"/>
  <Override PartName="/ppt/ink/ink477.xml" ContentType="application/inkml+xml"/>
  <Override PartName="/ppt/ink/ink478.xml" ContentType="application/inkml+xml"/>
  <Override PartName="/ppt/ink/ink479.xml" ContentType="application/inkml+xml"/>
  <Override PartName="/ppt/ink/ink480.xml" ContentType="application/inkml+xml"/>
  <Override PartName="/ppt/ink/ink481.xml" ContentType="application/inkml+xml"/>
  <Override PartName="/ppt/ink/ink482.xml" ContentType="application/inkml+xml"/>
  <Override PartName="/ppt/ink/ink483.xml" ContentType="application/inkml+xml"/>
  <Override PartName="/ppt/ink/ink484.xml" ContentType="application/inkml+xml"/>
  <Override PartName="/ppt/ink/ink485.xml" ContentType="application/inkml+xml"/>
  <Override PartName="/ppt/ink/ink486.xml" ContentType="application/inkml+xml"/>
  <Override PartName="/ppt/ink/ink487.xml" ContentType="application/inkml+xml"/>
  <Override PartName="/ppt/ink/ink488.xml" ContentType="application/inkml+xml"/>
  <Override PartName="/ppt/ink/ink489.xml" ContentType="application/inkml+xml"/>
  <Override PartName="/ppt/ink/ink490.xml" ContentType="application/inkml+xml"/>
  <Override PartName="/ppt/ink/ink491.xml" ContentType="application/inkml+xml"/>
  <Override PartName="/ppt/ink/ink492.xml" ContentType="application/inkml+xml"/>
  <Override PartName="/ppt/ink/ink493.xml" ContentType="application/inkml+xml"/>
  <Override PartName="/ppt/ink/ink494.xml" ContentType="application/inkml+xml"/>
  <Override PartName="/ppt/ink/ink495.xml" ContentType="application/inkml+xml"/>
  <Override PartName="/ppt/ink/ink496.xml" ContentType="application/inkml+xml"/>
  <Override PartName="/ppt/ink/ink497.xml" ContentType="application/inkml+xml"/>
  <Override PartName="/ppt/ink/ink498.xml" ContentType="application/inkml+xml"/>
  <Override PartName="/ppt/ink/ink499.xml" ContentType="application/inkml+xml"/>
  <Override PartName="/ppt/ink/ink500.xml" ContentType="application/inkml+xml"/>
  <Override PartName="/ppt/ink/ink501.xml" ContentType="application/inkml+xml"/>
  <Override PartName="/ppt/ink/ink502.xml" ContentType="application/inkml+xml"/>
  <Override PartName="/ppt/ink/ink503.xml" ContentType="application/inkml+xml"/>
  <Override PartName="/ppt/ink/ink504.xml" ContentType="application/inkml+xml"/>
  <Override PartName="/ppt/ink/ink505.xml" ContentType="application/inkml+xml"/>
  <Override PartName="/ppt/ink/ink506.xml" ContentType="application/inkml+xml"/>
  <Override PartName="/ppt/ink/ink507.xml" ContentType="application/inkml+xml"/>
  <Override PartName="/ppt/ink/ink508.xml" ContentType="application/inkml+xml"/>
  <Override PartName="/ppt/ink/ink509.xml" ContentType="application/inkml+xml"/>
  <Override PartName="/ppt/ink/ink510.xml" ContentType="application/inkml+xml"/>
  <Override PartName="/ppt/ink/ink511.xml" ContentType="application/inkml+xml"/>
  <Override PartName="/ppt/ink/ink512.xml" ContentType="application/inkml+xml"/>
  <Override PartName="/ppt/ink/ink513.xml" ContentType="application/inkml+xml"/>
  <Override PartName="/ppt/ink/ink514.xml" ContentType="application/inkml+xml"/>
  <Override PartName="/ppt/ink/ink515.xml" ContentType="application/inkml+xml"/>
  <Override PartName="/ppt/ink/ink516.xml" ContentType="application/inkml+xml"/>
  <Override PartName="/ppt/ink/ink517.xml" ContentType="application/inkml+xml"/>
  <Override PartName="/ppt/ink/ink518.xml" ContentType="application/inkml+xml"/>
  <Override PartName="/ppt/ink/ink519.xml" ContentType="application/inkml+xml"/>
  <Override PartName="/ppt/ink/ink520.xml" ContentType="application/inkml+xml"/>
  <Override PartName="/ppt/ink/ink521.xml" ContentType="application/inkml+xml"/>
  <Override PartName="/ppt/ink/ink522.xml" ContentType="application/inkml+xml"/>
  <Override PartName="/ppt/ink/ink523.xml" ContentType="application/inkml+xml"/>
  <Override PartName="/ppt/ink/ink524.xml" ContentType="application/inkml+xml"/>
  <Override PartName="/ppt/ink/ink525.xml" ContentType="application/inkml+xml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ppt/ink/ink526.xml" ContentType="application/inkml+xml"/>
  <Override PartName="/ppt/ink/ink527.xml" ContentType="application/inkml+xml"/>
  <Override PartName="/ppt/ink/ink528.xml" ContentType="application/inkml+xml"/>
  <Override PartName="/ppt/ink/ink529.xml" ContentType="application/inkml+xml"/>
  <Override PartName="/ppt/ink/ink530.xml" ContentType="application/inkml+xml"/>
  <Override PartName="/ppt/ink/ink531.xml" ContentType="application/inkml+xml"/>
  <Override PartName="/ppt/ink/ink532.xml" ContentType="application/inkml+xml"/>
  <Override PartName="/ppt/ink/ink533.xml" ContentType="application/inkml+xml"/>
  <Override PartName="/ppt/ink/ink534.xml" ContentType="application/inkml+xml"/>
  <Override PartName="/ppt/ink/ink535.xml" ContentType="application/inkml+xml"/>
  <Override PartName="/ppt/ink/ink536.xml" ContentType="application/inkml+xml"/>
  <Override PartName="/ppt/ink/ink537.xml" ContentType="application/inkml+xml"/>
  <Override PartName="/ppt/ink/ink538.xml" ContentType="application/inkml+xml"/>
  <Override PartName="/ppt/ink/ink539.xml" ContentType="application/inkml+xml"/>
  <Override PartName="/ppt/ink/ink540.xml" ContentType="application/inkml+xml"/>
  <Override PartName="/ppt/ink/ink541.xml" ContentType="application/inkml+xml"/>
  <Override PartName="/ppt/ink/ink542.xml" ContentType="application/inkml+xml"/>
  <Override PartName="/ppt/ink/ink543.xml" ContentType="application/inkml+xml"/>
  <Override PartName="/ppt/ink/ink544.xml" ContentType="application/inkml+xml"/>
  <Override PartName="/ppt/ink/ink545.xml" ContentType="application/inkml+xml"/>
  <Override PartName="/ppt/ink/ink546.xml" ContentType="application/inkml+xml"/>
  <Override PartName="/ppt/ink/ink547.xml" ContentType="application/inkml+xml"/>
  <Override PartName="/ppt/ink/ink548.xml" ContentType="application/inkml+xml"/>
  <Override PartName="/ppt/ink/ink549.xml" ContentType="application/inkml+xml"/>
  <Override PartName="/ppt/ink/ink550.xml" ContentType="application/inkml+xml"/>
  <Override PartName="/ppt/ink/ink551.xml" ContentType="application/inkml+xml"/>
  <Override PartName="/ppt/ink/ink552.xml" ContentType="application/inkml+xml"/>
  <Override PartName="/ppt/ink/ink553.xml" ContentType="application/inkml+xml"/>
  <Override PartName="/ppt/ink/ink554.xml" ContentType="application/inkml+xml"/>
  <Override PartName="/ppt/ink/ink555.xml" ContentType="application/inkml+xml"/>
  <Override PartName="/ppt/ink/ink556.xml" ContentType="application/inkml+xml"/>
  <Override PartName="/ppt/ink/ink557.xml" ContentType="application/inkml+xml"/>
  <Override PartName="/ppt/ink/ink558.xml" ContentType="application/inkml+xml"/>
  <Override PartName="/ppt/ink/ink559.xml" ContentType="application/inkml+xml"/>
  <Override PartName="/ppt/ink/ink560.xml" ContentType="application/inkml+xml"/>
  <Override PartName="/ppt/ink/ink561.xml" ContentType="application/inkml+xml"/>
  <Override PartName="/ppt/ink/ink562.xml" ContentType="application/inkml+xml"/>
  <Override PartName="/ppt/ink/ink563.xml" ContentType="application/inkml+xml"/>
  <Override PartName="/ppt/ink/ink564.xml" ContentType="application/inkml+xml"/>
  <Override PartName="/ppt/ink/ink565.xml" ContentType="application/inkml+xml"/>
  <Override PartName="/ppt/ink/ink566.xml" ContentType="application/inkml+xml"/>
  <Override PartName="/ppt/ink/ink567.xml" ContentType="application/inkml+xml"/>
  <Override PartName="/ppt/ink/ink568.xml" ContentType="application/inkml+xml"/>
  <Override PartName="/ppt/ink/ink569.xml" ContentType="application/inkml+xml"/>
  <Override PartName="/ppt/ink/ink570.xml" ContentType="application/inkml+xml"/>
  <Override PartName="/ppt/ink/ink571.xml" ContentType="application/inkml+xml"/>
  <Override PartName="/ppt/ink/ink572.xml" ContentType="application/inkml+xml"/>
  <Override PartName="/ppt/ink/ink573.xml" ContentType="application/inkml+xml"/>
  <Override PartName="/ppt/ink/ink574.xml" ContentType="application/inkml+xml"/>
  <Override PartName="/ppt/ink/ink575.xml" ContentType="application/inkml+xml"/>
  <Override PartName="/ppt/ink/ink576.xml" ContentType="application/inkml+xml"/>
  <Override PartName="/ppt/ink/ink577.xml" ContentType="application/inkml+xml"/>
  <Override PartName="/ppt/ink/ink578.xml" ContentType="application/inkml+xml"/>
  <Override PartName="/ppt/ink/ink579.xml" ContentType="application/inkml+xml"/>
  <Override PartName="/ppt/ink/ink580.xml" ContentType="application/inkml+xml"/>
  <Override PartName="/ppt/ink/ink581.xml" ContentType="application/inkml+xml"/>
  <Override PartName="/ppt/ink/ink582.xml" ContentType="application/inkml+xml"/>
  <Override PartName="/ppt/ink/ink583.xml" ContentType="application/inkml+xml"/>
  <Override PartName="/ppt/ink/ink584.xml" ContentType="application/inkml+xml"/>
  <Override PartName="/ppt/ink/ink585.xml" ContentType="application/inkml+xml"/>
  <Override PartName="/ppt/ink/ink586.xml" ContentType="application/inkml+xml"/>
  <Override PartName="/ppt/ink/ink587.xml" ContentType="application/inkml+xml"/>
  <Override PartName="/ppt/ink/ink588.xml" ContentType="application/inkml+xml"/>
  <Override PartName="/ppt/ink/ink589.xml" ContentType="application/inkml+xml"/>
  <Override PartName="/ppt/ink/ink590.xml" ContentType="application/inkml+xml"/>
  <Override PartName="/ppt/ink/ink591.xml" ContentType="application/inkml+xml"/>
  <Override PartName="/ppt/ink/ink592.xml" ContentType="application/inkml+xml"/>
  <Override PartName="/ppt/ink/ink593.xml" ContentType="application/inkml+xml"/>
  <Override PartName="/ppt/ink/ink594.xml" ContentType="application/inkml+xml"/>
  <Override PartName="/ppt/ink/ink595.xml" ContentType="application/inkml+xml"/>
  <Override PartName="/ppt/ink/ink596.xml" ContentType="application/inkml+xml"/>
  <Override PartName="/ppt/ink/ink597.xml" ContentType="application/inkml+xml"/>
  <Override PartName="/ppt/ink/ink598.xml" ContentType="application/inkml+xml"/>
  <Override PartName="/ppt/tags/tag12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ink/ink599.xml" ContentType="application/inkml+xml"/>
  <Override PartName="/ppt/ink/ink600.xml" ContentType="application/inkml+xml"/>
  <Override PartName="/ppt/ink/ink601.xml" ContentType="application/inkml+xml"/>
  <Override PartName="/ppt/ink/ink602.xml" ContentType="application/inkml+xml"/>
  <Override PartName="/ppt/ink/ink603.xml" ContentType="application/inkml+xml"/>
  <Override PartName="/ppt/ink/ink604.xml" ContentType="application/inkml+xml"/>
  <Override PartName="/ppt/ink/ink605.xml" ContentType="application/inkml+xml"/>
  <Override PartName="/ppt/ink/ink606.xml" ContentType="application/inkml+xml"/>
  <Override PartName="/ppt/ink/ink607.xml" ContentType="application/inkml+xml"/>
  <Override PartName="/ppt/ink/ink608.xml" ContentType="application/inkml+xml"/>
  <Override PartName="/ppt/ink/ink609.xml" ContentType="application/inkml+xml"/>
  <Override PartName="/ppt/ink/ink610.xml" ContentType="application/inkml+xml"/>
  <Override PartName="/ppt/ink/ink611.xml" ContentType="application/inkml+xml"/>
  <Override PartName="/ppt/ink/ink612.xml" ContentType="application/inkml+xml"/>
  <Override PartName="/ppt/ink/ink613.xml" ContentType="application/inkml+xml"/>
  <Override PartName="/ppt/ink/ink614.xml" ContentType="application/inkml+xml"/>
  <Override PartName="/ppt/ink/ink615.xml" ContentType="application/inkml+xml"/>
  <Override PartName="/ppt/ink/ink616.xml" ContentType="application/inkml+xml"/>
  <Override PartName="/ppt/ink/ink617.xml" ContentType="application/inkml+xml"/>
  <Override PartName="/ppt/ink/ink618.xml" ContentType="application/inkml+xml"/>
  <Override PartName="/ppt/ink/ink619.xml" ContentType="application/inkml+xml"/>
  <Override PartName="/ppt/ink/ink620.xml" ContentType="application/inkml+xml"/>
  <Override PartName="/ppt/ink/ink621.xml" ContentType="application/inkml+xml"/>
  <Override PartName="/ppt/ink/ink622.xml" ContentType="application/inkml+xml"/>
  <Override PartName="/ppt/ink/ink623.xml" ContentType="application/inkml+xml"/>
  <Override PartName="/ppt/ink/ink624.xml" ContentType="application/inkml+xml"/>
  <Override PartName="/ppt/ink/ink625.xml" ContentType="application/inkml+xml"/>
  <Override PartName="/ppt/tags/tag13.xml" ContentType="application/vnd.openxmlformats-officedocument.presentationml.tags+xml"/>
  <Override PartName="/ppt/notesSlides/notesSlide11.xml" ContentType="application/vnd.openxmlformats-officedocument.presentationml.notesSlide+xml"/>
  <Override PartName="/ppt/ink/ink626.xml" ContentType="application/inkml+xml"/>
  <Override PartName="/ppt/ink/ink627.xml" ContentType="application/inkml+xml"/>
  <Override PartName="/ppt/ink/ink628.xml" ContentType="application/inkml+xml"/>
  <Override PartName="/ppt/ink/ink629.xml" ContentType="application/inkml+xml"/>
  <Override PartName="/ppt/ink/ink630.xml" ContentType="application/inkml+xml"/>
  <Override PartName="/ppt/ink/ink631.xml" ContentType="application/inkml+xml"/>
  <Override PartName="/ppt/ink/ink632.xml" ContentType="application/inkml+xml"/>
  <Override PartName="/ppt/ink/ink633.xml" ContentType="application/inkml+xml"/>
  <Override PartName="/ppt/ink/ink634.xml" ContentType="application/inkml+xml"/>
  <Override PartName="/ppt/ink/ink635.xml" ContentType="application/inkml+xml"/>
  <Override PartName="/ppt/ink/ink636.xml" ContentType="application/inkml+xml"/>
  <Override PartName="/ppt/ink/ink637.xml" ContentType="application/inkml+xml"/>
  <Override PartName="/ppt/ink/ink638.xml" ContentType="application/inkml+xml"/>
  <Override PartName="/ppt/ink/ink639.xml" ContentType="application/inkml+xml"/>
  <Override PartName="/ppt/ink/ink640.xml" ContentType="application/inkml+xml"/>
  <Override PartName="/ppt/ink/ink641.xml" ContentType="application/inkml+xml"/>
  <Override PartName="/ppt/ink/ink642.xml" ContentType="application/inkml+xml"/>
  <Override PartName="/ppt/ink/ink643.xml" ContentType="application/inkml+xml"/>
  <Override PartName="/ppt/ink/ink644.xml" ContentType="application/inkml+xml"/>
  <Override PartName="/ppt/ink/ink645.xml" ContentType="application/inkml+xml"/>
  <Override PartName="/ppt/ink/ink646.xml" ContentType="application/inkml+xml"/>
  <Override PartName="/ppt/ink/ink647.xml" ContentType="application/inkml+xml"/>
  <Override PartName="/ppt/ink/ink648.xml" ContentType="application/inkml+xml"/>
  <Override PartName="/ppt/ink/ink649.xml" ContentType="application/inkml+xml"/>
  <Override PartName="/ppt/ink/ink650.xml" ContentType="application/inkml+xml"/>
  <Override PartName="/ppt/ink/ink651.xml" ContentType="application/inkml+xml"/>
  <Override PartName="/ppt/ink/ink652.xml" ContentType="application/inkml+xml"/>
  <Override PartName="/ppt/ink/ink653.xml" ContentType="application/inkml+xml"/>
  <Override PartName="/ppt/ink/ink654.xml" ContentType="application/inkml+xml"/>
  <Override PartName="/ppt/ink/ink655.xml" ContentType="application/inkml+xml"/>
  <Override PartName="/ppt/ink/ink656.xml" ContentType="application/inkml+xml"/>
  <Override PartName="/ppt/ink/ink657.xml" ContentType="application/inkml+xml"/>
  <Override PartName="/ppt/ink/ink658.xml" ContentType="application/inkml+xml"/>
  <Override PartName="/ppt/ink/ink659.xml" ContentType="application/inkml+xml"/>
  <Override PartName="/ppt/tags/tag14.xml" ContentType="application/vnd.openxmlformats-officedocument.presentationml.tags+xml"/>
  <Override PartName="/ppt/notesSlides/notesSlide12.xml" ContentType="application/vnd.openxmlformats-officedocument.presentationml.notesSlide+xml"/>
  <Override PartName="/ppt/ink/ink660.xml" ContentType="application/inkml+xml"/>
  <Override PartName="/ppt/ink/ink661.xml" ContentType="application/inkml+xml"/>
  <Override PartName="/ppt/ink/ink662.xml" ContentType="application/inkml+xml"/>
  <Override PartName="/ppt/ink/ink663.xml" ContentType="application/inkml+xml"/>
  <Override PartName="/ppt/ink/ink664.xml" ContentType="application/inkml+xml"/>
  <Override PartName="/ppt/ink/ink665.xml" ContentType="application/inkml+xml"/>
  <Override PartName="/ppt/ink/ink666.xml" ContentType="application/inkml+xml"/>
  <Override PartName="/ppt/ink/ink667.xml" ContentType="application/inkml+xml"/>
  <Override PartName="/ppt/ink/ink668.xml" ContentType="application/inkml+xml"/>
  <Override PartName="/ppt/ink/ink669.xml" ContentType="application/inkml+xml"/>
  <Override PartName="/ppt/ink/ink670.xml" ContentType="application/inkml+xml"/>
  <Override PartName="/ppt/ink/ink671.xml" ContentType="application/inkml+xml"/>
  <Override PartName="/ppt/ink/ink672.xml" ContentType="application/inkml+xml"/>
  <Override PartName="/ppt/tags/tag15.xml" ContentType="application/vnd.openxmlformats-officedocument.presentationml.tags+xml"/>
  <Override PartName="/ppt/notesSlides/notesSlide13.xml" ContentType="application/vnd.openxmlformats-officedocument.presentationml.notesSlide+xml"/>
  <Override PartName="/ppt/ink/ink673.xml" ContentType="application/inkml+xml"/>
  <Override PartName="/ppt/ink/ink674.xml" ContentType="application/inkml+xml"/>
  <Override PartName="/ppt/ink/ink675.xml" ContentType="application/inkml+xml"/>
  <Override PartName="/ppt/ink/ink676.xml" ContentType="application/inkml+xml"/>
  <Override PartName="/ppt/ink/ink677.xml" ContentType="application/inkml+xml"/>
  <Override PartName="/ppt/ink/ink678.xml" ContentType="application/inkml+xml"/>
  <Override PartName="/ppt/ink/ink679.xml" ContentType="application/inkml+xml"/>
  <Override PartName="/ppt/ink/ink680.xml" ContentType="application/inkml+xml"/>
  <Override PartName="/ppt/ink/ink681.xml" ContentType="application/inkml+xml"/>
  <Override PartName="/ppt/ink/ink682.xml" ContentType="application/inkml+xml"/>
  <Override PartName="/ppt/ink/ink683.xml" ContentType="application/inkml+xml"/>
  <Override PartName="/ppt/ink/ink684.xml" ContentType="application/inkml+xml"/>
  <Override PartName="/ppt/ink/ink685.xml" ContentType="application/inkml+xml"/>
  <Override PartName="/ppt/ink/ink686.xml" ContentType="application/inkml+xml"/>
  <Override PartName="/ppt/ink/ink687.xml" ContentType="application/inkml+xml"/>
  <Override PartName="/ppt/ink/ink688.xml" ContentType="application/inkml+xml"/>
  <Override PartName="/ppt/ink/ink689.xml" ContentType="application/inkml+xml"/>
  <Override PartName="/ppt/ink/ink690.xml" ContentType="application/inkml+xml"/>
  <Override PartName="/ppt/ink/ink691.xml" ContentType="application/inkml+xml"/>
  <Override PartName="/ppt/ink/ink692.xml" ContentType="application/inkml+xml"/>
  <Override PartName="/ppt/ink/ink693.xml" ContentType="application/inkml+xml"/>
  <Override PartName="/ppt/ink/ink694.xml" ContentType="application/inkml+xml"/>
  <Override PartName="/ppt/ink/ink695.xml" ContentType="application/inkml+xml"/>
  <Override PartName="/ppt/ink/ink696.xml" ContentType="application/inkml+xml"/>
  <Override PartName="/ppt/ink/ink697.xml" ContentType="application/inkml+xml"/>
  <Override PartName="/ppt/ink/ink698.xml" ContentType="application/inkml+xml"/>
  <Override PartName="/ppt/ink/ink699.xml" ContentType="application/inkml+xml"/>
  <Override PartName="/ppt/ink/ink700.xml" ContentType="application/inkml+xml"/>
  <Override PartName="/ppt/ink/ink701.xml" ContentType="application/inkml+xml"/>
  <Override PartName="/ppt/ink/ink702.xml" ContentType="application/inkml+xml"/>
  <Override PartName="/ppt/ink/ink703.xml" ContentType="application/inkml+xml"/>
  <Override PartName="/ppt/ink/ink704.xml" ContentType="application/inkml+xml"/>
  <Override PartName="/ppt/ink/ink705.xml" ContentType="application/inkml+xml"/>
  <Override PartName="/ppt/ink/ink706.xml" ContentType="application/inkml+xml"/>
  <Override PartName="/ppt/ink/ink707.xml" ContentType="application/inkml+xml"/>
  <Override PartName="/ppt/ink/ink708.xml" ContentType="application/inkml+xml"/>
  <Override PartName="/ppt/ink/ink709.xml" ContentType="application/inkml+xml"/>
  <Override PartName="/ppt/ink/ink710.xml" ContentType="application/inkml+xml"/>
  <Override PartName="/ppt/ink/ink711.xml" ContentType="application/inkml+xml"/>
  <Override PartName="/ppt/ink/ink712.xml" ContentType="application/inkml+xml"/>
  <Override PartName="/ppt/ink/ink713.xml" ContentType="application/inkml+xml"/>
  <Override PartName="/ppt/ink/ink714.xml" ContentType="application/inkml+xml"/>
  <Override PartName="/ppt/ink/ink715.xml" ContentType="application/inkml+xml"/>
  <Override PartName="/ppt/ink/ink716.xml" ContentType="application/inkml+xml"/>
  <Override PartName="/ppt/ink/ink717.xml" ContentType="application/inkml+xml"/>
  <Override PartName="/ppt/ink/ink718.xml" ContentType="application/inkml+xml"/>
  <Override PartName="/ppt/ink/ink719.xml" ContentType="application/inkml+xml"/>
  <Override PartName="/ppt/ink/ink720.xml" ContentType="application/inkml+xml"/>
  <Override PartName="/ppt/ink/ink721.xml" ContentType="application/inkml+xml"/>
  <Override PartName="/ppt/ink/ink722.xml" ContentType="application/inkml+xml"/>
  <Override PartName="/ppt/ink/ink723.xml" ContentType="application/inkml+xml"/>
  <Override PartName="/ppt/ink/ink724.xml" ContentType="application/inkml+xml"/>
  <Override PartName="/ppt/ink/ink725.xml" ContentType="application/inkml+xml"/>
  <Override PartName="/ppt/ink/ink726.xml" ContentType="application/inkml+xml"/>
  <Override PartName="/ppt/ink/ink727.xml" ContentType="application/inkml+xml"/>
  <Override PartName="/ppt/ink/ink728.xml" ContentType="application/inkml+xml"/>
  <Override PartName="/ppt/ink/ink729.xml" ContentType="application/inkml+xml"/>
  <Override PartName="/ppt/ink/ink730.xml" ContentType="application/inkml+xml"/>
  <Override PartName="/ppt/ink/ink731.xml" ContentType="application/inkml+xml"/>
  <Override PartName="/ppt/ink/ink732.xml" ContentType="application/inkml+xml"/>
  <Override PartName="/ppt/ink/ink733.xml" ContentType="application/inkml+xml"/>
  <Override PartName="/ppt/ink/ink734.xml" ContentType="application/inkml+xml"/>
  <Override PartName="/ppt/ink/ink735.xml" ContentType="application/inkml+xml"/>
  <Override PartName="/ppt/ink/ink736.xml" ContentType="application/inkml+xml"/>
  <Override PartName="/ppt/ink/ink737.xml" ContentType="application/inkml+xml"/>
  <Override PartName="/ppt/ink/ink738.xml" ContentType="application/inkml+xml"/>
  <Override PartName="/ppt/ink/ink739.xml" ContentType="application/inkml+xml"/>
  <Override PartName="/ppt/ink/ink740.xml" ContentType="application/inkml+xml"/>
  <Override PartName="/ppt/ink/ink741.xml" ContentType="application/inkml+xml"/>
  <Override PartName="/ppt/ink/ink742.xml" ContentType="application/inkml+xml"/>
  <Override PartName="/ppt/ink/ink743.xml" ContentType="application/inkml+xml"/>
  <Override PartName="/ppt/ink/ink744.xml" ContentType="application/inkml+xml"/>
  <Override PartName="/ppt/ink/ink745.xml" ContentType="application/inkml+xml"/>
  <Override PartName="/ppt/ink/ink746.xml" ContentType="application/inkml+xml"/>
  <Override PartName="/ppt/ink/ink747.xml" ContentType="application/inkml+xml"/>
  <Override PartName="/ppt/ink/ink748.xml" ContentType="application/inkml+xml"/>
  <Override PartName="/ppt/ink/ink749.xml" ContentType="application/inkml+xml"/>
  <Override PartName="/ppt/ink/ink750.xml" ContentType="application/inkml+xml"/>
  <Override PartName="/ppt/ink/ink751.xml" ContentType="application/inkml+xml"/>
  <Override PartName="/ppt/ink/ink752.xml" ContentType="application/inkml+xml"/>
  <Override PartName="/ppt/tags/tag16.xml" ContentType="application/vnd.openxmlformats-officedocument.presentationml.tags+xml"/>
  <Override PartName="/ppt/ink/ink753.xml" ContentType="application/inkml+xml"/>
  <Override PartName="/ppt/ink/ink754.xml" ContentType="application/inkml+xml"/>
  <Override PartName="/ppt/ink/ink755.xml" ContentType="application/inkml+xml"/>
  <Override PartName="/ppt/ink/ink756.xml" ContentType="application/inkml+xml"/>
  <Override PartName="/ppt/ink/ink757.xml" ContentType="application/inkml+xml"/>
  <Override PartName="/ppt/ink/ink758.xml" ContentType="application/inkml+xml"/>
  <Override PartName="/ppt/ink/ink759.xml" ContentType="application/inkml+xml"/>
  <Override PartName="/ppt/ink/ink760.xml" ContentType="application/inkml+xml"/>
  <Override PartName="/ppt/ink/ink761.xml" ContentType="application/inkml+xml"/>
  <Override PartName="/ppt/ink/ink762.xml" ContentType="application/inkml+xml"/>
  <Override PartName="/ppt/ink/ink763.xml" ContentType="application/inkml+xml"/>
  <Override PartName="/ppt/ink/ink764.xml" ContentType="application/inkml+xml"/>
  <Override PartName="/ppt/ink/ink765.xml" ContentType="application/inkml+xml"/>
  <Override PartName="/ppt/ink/ink766.xml" ContentType="application/inkml+xml"/>
  <Override PartName="/ppt/ink/ink767.xml" ContentType="application/inkml+xml"/>
  <Override PartName="/ppt/ink/ink768.xml" ContentType="application/inkml+xml"/>
  <Override PartName="/ppt/ink/ink769.xml" ContentType="application/inkml+xml"/>
  <Override PartName="/ppt/ink/ink770.xml" ContentType="application/inkml+xml"/>
  <Override PartName="/ppt/ink/ink771.xml" ContentType="application/inkml+xml"/>
  <Override PartName="/ppt/ink/ink772.xml" ContentType="application/inkml+xml"/>
  <Override PartName="/ppt/ink/ink773.xml" ContentType="application/inkml+xml"/>
  <Override PartName="/ppt/ink/ink774.xml" ContentType="application/inkml+xml"/>
  <Override PartName="/ppt/ink/ink775.xml" ContentType="application/inkml+xml"/>
  <Override PartName="/ppt/ink/ink776.xml" ContentType="application/inkml+xml"/>
  <Override PartName="/ppt/ink/ink777.xml" ContentType="application/inkml+xml"/>
  <Override PartName="/ppt/ink/ink778.xml" ContentType="application/inkml+xml"/>
  <Override PartName="/ppt/ink/ink779.xml" ContentType="application/inkml+xml"/>
  <Override PartName="/ppt/ink/ink780.xml" ContentType="application/inkml+xml"/>
  <Override PartName="/ppt/ink/ink781.xml" ContentType="application/inkml+xml"/>
  <Override PartName="/ppt/ink/ink782.xml" ContentType="application/inkml+xml"/>
  <Override PartName="/ppt/ink/ink783.xml" ContentType="application/inkml+xml"/>
  <Override PartName="/ppt/ink/ink784.xml" ContentType="application/inkml+xml"/>
  <Override PartName="/ppt/ink/ink785.xml" ContentType="application/inkml+xml"/>
  <Override PartName="/ppt/ink/ink786.xml" ContentType="application/inkml+xml"/>
  <Override PartName="/ppt/ink/ink787.xml" ContentType="application/inkml+xml"/>
  <Override PartName="/ppt/ink/ink788.xml" ContentType="application/inkml+xml"/>
  <Override PartName="/ppt/ink/ink789.xml" ContentType="application/inkml+xml"/>
  <Override PartName="/ppt/ink/ink790.xml" ContentType="application/inkml+xml"/>
  <Override PartName="/ppt/ink/ink791.xml" ContentType="application/inkml+xml"/>
  <Override PartName="/ppt/ink/ink792.xml" ContentType="application/inkml+xml"/>
  <Override PartName="/ppt/ink/ink793.xml" ContentType="application/inkml+xml"/>
  <Override PartName="/ppt/ink/ink794.xml" ContentType="application/inkml+xml"/>
  <Override PartName="/ppt/ink/ink795.xml" ContentType="application/inkml+xml"/>
  <Override PartName="/ppt/ink/ink796.xml" ContentType="application/inkml+xml"/>
  <Override PartName="/ppt/ink/ink797.xml" ContentType="application/inkml+xml"/>
  <Override PartName="/ppt/ink/ink798.xml" ContentType="application/inkml+xml"/>
  <Override PartName="/ppt/ink/ink799.xml" ContentType="application/inkml+xml"/>
  <Override PartName="/ppt/ink/ink800.xml" ContentType="application/inkml+xml"/>
  <Override PartName="/ppt/ink/ink801.xml" ContentType="application/inkml+xml"/>
  <Override PartName="/ppt/ink/ink802.xml" ContentType="application/inkml+xml"/>
  <Override PartName="/ppt/ink/ink803.xml" ContentType="application/inkml+xml"/>
  <Override PartName="/ppt/ink/ink804.xml" ContentType="application/inkml+xml"/>
  <Override PartName="/ppt/ink/ink805.xml" ContentType="application/inkml+xml"/>
  <Override PartName="/ppt/ink/ink806.xml" ContentType="application/inkml+xml"/>
  <Override PartName="/ppt/ink/ink807.xml" ContentType="application/inkml+xml"/>
  <Override PartName="/ppt/ink/ink808.xml" ContentType="application/inkml+xml"/>
  <Override PartName="/ppt/ink/ink809.xml" ContentType="application/inkml+xml"/>
  <Override PartName="/ppt/ink/ink810.xml" ContentType="application/inkml+xml"/>
  <Override PartName="/ppt/ink/ink811.xml" ContentType="application/inkml+xml"/>
  <Override PartName="/ppt/tags/tag17.xml" ContentType="application/vnd.openxmlformats-officedocument.presentationml.tags+xml"/>
  <Override PartName="/ppt/ink/ink812.xml" ContentType="application/inkml+xml"/>
  <Override PartName="/ppt/ink/ink813.xml" ContentType="application/inkml+xml"/>
  <Override PartName="/ppt/ink/ink814.xml" ContentType="application/inkml+xml"/>
  <Override PartName="/ppt/ink/ink815.xml" ContentType="application/inkml+xml"/>
  <Override PartName="/ppt/ink/ink816.xml" ContentType="application/inkml+xml"/>
  <Override PartName="/ppt/ink/ink817.xml" ContentType="application/inkml+xml"/>
  <Override PartName="/ppt/ink/ink818.xml" ContentType="application/inkml+xml"/>
  <Override PartName="/ppt/ink/ink819.xml" ContentType="application/inkml+xml"/>
  <Override PartName="/ppt/ink/ink820.xml" ContentType="application/inkml+xml"/>
  <Override PartName="/ppt/ink/ink821.xml" ContentType="application/inkml+xml"/>
  <Override PartName="/ppt/ink/ink822.xml" ContentType="application/inkml+xml"/>
  <Override PartName="/ppt/ink/ink823.xml" ContentType="application/inkml+xml"/>
  <Override PartName="/ppt/ink/ink824.xml" ContentType="application/inkml+xml"/>
  <Override PartName="/ppt/ink/ink825.xml" ContentType="application/inkml+xml"/>
  <Override PartName="/ppt/ink/ink826.xml" ContentType="application/inkml+xml"/>
  <Override PartName="/ppt/ink/ink827.xml" ContentType="application/inkml+xml"/>
  <Override PartName="/ppt/ink/ink828.xml" ContentType="application/inkml+xml"/>
  <Override PartName="/ppt/ink/ink829.xml" ContentType="application/inkml+xml"/>
  <Override PartName="/ppt/ink/ink830.xml" ContentType="application/inkml+xml"/>
  <Override PartName="/ppt/ink/ink831.xml" ContentType="application/inkml+xml"/>
  <Override PartName="/ppt/ink/ink832.xml" ContentType="application/inkml+xml"/>
  <Override PartName="/ppt/ink/ink833.xml" ContentType="application/inkml+xml"/>
  <Override PartName="/ppt/ink/ink834.xml" ContentType="application/inkml+xml"/>
  <Override PartName="/ppt/ink/ink835.xml" ContentType="application/inkml+xml"/>
  <Override PartName="/ppt/ink/ink836.xml" ContentType="application/inkml+xml"/>
  <Override PartName="/ppt/ink/ink837.xml" ContentType="application/inkml+xml"/>
  <Override PartName="/ppt/ink/ink838.xml" ContentType="application/inkml+xml"/>
  <Override PartName="/ppt/ink/ink839.xml" ContentType="application/inkml+xml"/>
  <Override PartName="/ppt/ink/ink840.xml" ContentType="application/inkml+xml"/>
  <Override PartName="/ppt/ink/ink841.xml" ContentType="application/inkml+xml"/>
  <Override PartName="/ppt/ink/ink842.xml" ContentType="application/inkml+xml"/>
  <Override PartName="/ppt/ink/ink843.xml" ContentType="application/inkml+xml"/>
  <Override PartName="/ppt/ink/ink844.xml" ContentType="application/inkml+xml"/>
  <Override PartName="/ppt/ink/ink845.xml" ContentType="application/inkml+xml"/>
  <Override PartName="/ppt/ink/ink846.xml" ContentType="application/inkml+xml"/>
  <Override PartName="/ppt/ink/ink847.xml" ContentType="application/inkml+xml"/>
  <Override PartName="/ppt/ink/ink848.xml" ContentType="application/inkml+xml"/>
  <Override PartName="/ppt/ink/ink849.xml" ContentType="application/inkml+xml"/>
  <Override PartName="/ppt/ink/ink850.xml" ContentType="application/inkml+xml"/>
  <Override PartName="/ppt/ink/ink851.xml" ContentType="application/inkml+xml"/>
  <Override PartName="/ppt/ink/ink852.xml" ContentType="application/inkml+xml"/>
  <Override PartName="/ppt/ink/ink853.xml" ContentType="application/inkml+xml"/>
  <Override PartName="/ppt/ink/ink854.xml" ContentType="application/inkml+xml"/>
  <Override PartName="/ppt/ink/ink855.xml" ContentType="application/inkml+xml"/>
  <Override PartName="/ppt/ink/ink856.xml" ContentType="application/inkml+xml"/>
  <Override PartName="/ppt/ink/ink857.xml" ContentType="application/inkml+xml"/>
  <Override PartName="/ppt/ink/ink858.xml" ContentType="application/inkml+xml"/>
  <Override PartName="/ppt/ink/ink859.xml" ContentType="application/inkml+xml"/>
  <Override PartName="/ppt/ink/ink860.xml" ContentType="application/inkml+xml"/>
  <Override PartName="/ppt/ink/ink861.xml" ContentType="application/inkml+xml"/>
  <Override PartName="/ppt/ink/ink862.xml" ContentType="application/inkml+xml"/>
  <Override PartName="/ppt/ink/ink863.xml" ContentType="application/inkml+xml"/>
  <Override PartName="/ppt/ink/ink864.xml" ContentType="application/inkml+xml"/>
  <Override PartName="/ppt/ink/ink865.xml" ContentType="application/inkml+xml"/>
  <Override PartName="/ppt/ink/ink866.xml" ContentType="application/inkml+xml"/>
  <Override PartName="/ppt/ink/ink867.xml" ContentType="application/inkml+xml"/>
  <Override PartName="/ppt/ink/ink868.xml" ContentType="application/inkml+xml"/>
  <Override PartName="/ppt/ink/ink869.xml" ContentType="application/inkml+xml"/>
  <Override PartName="/ppt/ink/ink870.xml" ContentType="application/inkml+xml"/>
  <Override PartName="/ppt/ink/ink871.xml" ContentType="application/inkml+xml"/>
  <Override PartName="/ppt/ink/ink872.xml" ContentType="application/inkml+xml"/>
  <Override PartName="/ppt/ink/ink873.xml" ContentType="application/inkml+xml"/>
  <Override PartName="/ppt/ink/ink874.xml" ContentType="application/inkml+xml"/>
  <Override PartName="/ppt/ink/ink875.xml" ContentType="application/inkml+xml"/>
  <Override PartName="/ppt/ink/ink876.xml" ContentType="application/inkml+xml"/>
  <Override PartName="/ppt/ink/ink877.xml" ContentType="application/inkml+xml"/>
  <Override PartName="/ppt/ink/ink878.xml" ContentType="application/inkml+xml"/>
  <Override PartName="/ppt/ink/ink879.xml" ContentType="application/inkml+xml"/>
  <Override PartName="/ppt/ink/ink880.xml" ContentType="application/inkml+xml"/>
  <Override PartName="/ppt/ink/ink881.xml" ContentType="application/inkml+xml"/>
  <Override PartName="/ppt/ink/ink882.xml" ContentType="application/inkml+xml"/>
  <Override PartName="/ppt/ink/ink883.xml" ContentType="application/inkml+xml"/>
  <Override PartName="/ppt/ink/ink884.xml" ContentType="application/inkml+xml"/>
  <Override PartName="/ppt/ink/ink885.xml" ContentType="application/inkml+xml"/>
  <Override PartName="/ppt/ink/ink886.xml" ContentType="application/inkml+xml"/>
  <Override PartName="/ppt/ink/ink887.xml" ContentType="application/inkml+xml"/>
  <Override PartName="/ppt/ink/ink888.xml" ContentType="application/inkml+xml"/>
  <Override PartName="/ppt/tags/tag18.xml" ContentType="application/vnd.openxmlformats-officedocument.presentationml.tags+xml"/>
  <Override PartName="/ppt/ink/ink889.xml" ContentType="application/inkml+xml"/>
  <Override PartName="/ppt/ink/ink890.xml" ContentType="application/inkml+xml"/>
  <Override PartName="/ppt/ink/ink891.xml" ContentType="application/inkml+xml"/>
  <Override PartName="/ppt/ink/ink892.xml" ContentType="application/inkml+xml"/>
  <Override PartName="/ppt/ink/ink893.xml" ContentType="application/inkml+xml"/>
  <Override PartName="/ppt/ink/ink894.xml" ContentType="application/inkml+xml"/>
  <Override PartName="/ppt/ink/ink895.xml" ContentType="application/inkml+xml"/>
  <Override PartName="/ppt/ink/ink896.xml" ContentType="application/inkml+xml"/>
  <Override PartName="/ppt/ink/ink897.xml" ContentType="application/inkml+xml"/>
  <Override PartName="/ppt/ink/ink898.xml" ContentType="application/inkml+xml"/>
  <Override PartName="/ppt/ink/ink899.xml" ContentType="application/inkml+xml"/>
  <Override PartName="/ppt/ink/ink900.xml" ContentType="application/inkml+xml"/>
  <Override PartName="/ppt/ink/ink901.xml" ContentType="application/inkml+xml"/>
  <Override PartName="/ppt/ink/ink902.xml" ContentType="application/inkml+xml"/>
  <Override PartName="/ppt/ink/ink903.xml" ContentType="application/inkml+xml"/>
  <Override PartName="/ppt/ink/ink904.xml" ContentType="application/inkml+xml"/>
  <Override PartName="/ppt/ink/ink905.xml" ContentType="application/inkml+xml"/>
  <Override PartName="/ppt/ink/ink906.xml" ContentType="application/inkml+xml"/>
  <Override PartName="/ppt/ink/ink907.xml" ContentType="application/inkml+xml"/>
  <Override PartName="/ppt/ink/ink908.xml" ContentType="application/inkml+xml"/>
  <Override PartName="/ppt/ink/ink909.xml" ContentType="application/inkml+xml"/>
  <Override PartName="/ppt/ink/ink910.xml" ContentType="application/inkml+xml"/>
  <Override PartName="/ppt/ink/ink911.xml" ContentType="application/inkml+xml"/>
  <Override PartName="/ppt/ink/ink912.xml" ContentType="application/inkml+xml"/>
  <Override PartName="/ppt/ink/ink913.xml" ContentType="application/inkml+xml"/>
  <Override PartName="/ppt/ink/ink914.xml" ContentType="application/inkml+xml"/>
  <Override PartName="/ppt/ink/ink915.xml" ContentType="application/inkml+xml"/>
  <Override PartName="/ppt/ink/ink916.xml" ContentType="application/inkml+xml"/>
  <Override PartName="/ppt/ink/ink917.xml" ContentType="application/inkml+xml"/>
  <Override PartName="/ppt/ink/ink918.xml" ContentType="application/inkml+xml"/>
  <Override PartName="/ppt/ink/ink919.xml" ContentType="application/inkml+xml"/>
  <Override PartName="/ppt/ink/ink920.xml" ContentType="application/inkml+xml"/>
  <Override PartName="/ppt/ink/ink921.xml" ContentType="application/inkml+xml"/>
  <Override PartName="/ppt/ink/ink922.xml" ContentType="application/inkml+xml"/>
  <Override PartName="/ppt/ink/ink923.xml" ContentType="application/inkml+xml"/>
  <Override PartName="/ppt/ink/ink924.xml" ContentType="application/inkml+xml"/>
  <Override PartName="/ppt/ink/ink925.xml" ContentType="application/inkml+xml"/>
  <Override PartName="/ppt/ink/ink926.xml" ContentType="application/inkml+xml"/>
  <Override PartName="/ppt/ink/ink927.xml" ContentType="application/inkml+xml"/>
  <Override PartName="/ppt/ink/ink928.xml" ContentType="application/inkml+xml"/>
  <Override PartName="/ppt/ink/ink929.xml" ContentType="application/inkml+xml"/>
  <Override PartName="/ppt/ink/ink930.xml" ContentType="application/inkml+xml"/>
  <Override PartName="/ppt/ink/ink931.xml" ContentType="application/inkml+xml"/>
  <Override PartName="/ppt/ink/ink932.xml" ContentType="application/inkml+xml"/>
  <Override PartName="/ppt/ink/ink933.xml" ContentType="application/inkml+xml"/>
  <Override PartName="/ppt/ink/ink934.xml" ContentType="application/inkml+xml"/>
  <Override PartName="/ppt/ink/ink935.xml" ContentType="application/inkml+xml"/>
  <Override PartName="/ppt/ink/ink936.xml" ContentType="application/inkml+xml"/>
  <Override PartName="/ppt/ink/ink937.xml" ContentType="application/inkml+xml"/>
  <Override PartName="/ppt/ink/ink938.xml" ContentType="application/inkml+xml"/>
  <Override PartName="/ppt/ink/ink939.xml" ContentType="application/inkml+xml"/>
  <Override PartName="/ppt/ink/ink940.xml" ContentType="application/inkml+xml"/>
  <Override PartName="/ppt/ink/ink941.xml" ContentType="application/inkml+xml"/>
  <Override PartName="/ppt/ink/ink942.xml" ContentType="application/inkml+xml"/>
  <Override PartName="/ppt/ink/ink943.xml" ContentType="application/inkml+xml"/>
  <Override PartName="/ppt/ink/ink944.xml" ContentType="application/inkml+xml"/>
  <Override PartName="/ppt/ink/ink945.xml" ContentType="application/inkml+xml"/>
  <Override PartName="/ppt/ink/ink946.xml" ContentType="application/inkml+xml"/>
  <Override PartName="/ppt/ink/ink947.xml" ContentType="application/inkml+xml"/>
  <Override PartName="/ppt/ink/ink948.xml" ContentType="application/inkml+xml"/>
  <Override PartName="/ppt/ink/ink949.xml" ContentType="application/inkml+xml"/>
  <Override PartName="/ppt/ink/ink950.xml" ContentType="application/inkml+xml"/>
  <Override PartName="/ppt/ink/ink951.xml" ContentType="application/inkml+xml"/>
  <Override PartName="/ppt/ink/ink952.xml" ContentType="application/inkml+xml"/>
  <Override PartName="/ppt/ink/ink953.xml" ContentType="application/inkml+xml"/>
  <Override PartName="/ppt/ink/ink954.xml" ContentType="application/inkml+xml"/>
  <Override PartName="/ppt/ink/ink955.xml" ContentType="application/inkml+xml"/>
  <Override PartName="/ppt/ink/ink956.xml" ContentType="application/inkml+xml"/>
  <Override PartName="/ppt/ink/ink957.xml" ContentType="application/inkml+xml"/>
  <Override PartName="/ppt/ink/ink958.xml" ContentType="application/inkml+xml"/>
  <Override PartName="/ppt/ink/ink959.xml" ContentType="application/inkml+xml"/>
  <Override PartName="/ppt/ink/ink960.xml" ContentType="application/inkml+xml"/>
  <Override PartName="/ppt/ink/ink961.xml" ContentType="application/inkml+xml"/>
  <Override PartName="/ppt/ink/ink962.xml" ContentType="application/inkml+xml"/>
  <Override PartName="/ppt/ink/ink963.xml" ContentType="application/inkml+xml"/>
  <Override PartName="/ppt/ink/ink964.xml" ContentType="application/inkml+xml"/>
  <Override PartName="/ppt/ink/ink965.xml" ContentType="application/inkml+xml"/>
  <Override PartName="/ppt/ink/ink966.xml" ContentType="application/inkml+xml"/>
  <Override PartName="/ppt/ink/ink967.xml" ContentType="application/inkml+xml"/>
  <Override PartName="/ppt/ink/ink968.xml" ContentType="application/inkml+xml"/>
  <Override PartName="/ppt/ink/ink969.xml" ContentType="application/inkml+xml"/>
  <Override PartName="/ppt/ink/ink970.xml" ContentType="application/inkml+xml"/>
  <Override PartName="/ppt/ink/ink971.xml" ContentType="application/inkml+xml"/>
  <Override PartName="/ppt/ink/ink972.xml" ContentType="application/inkml+xml"/>
  <Override PartName="/ppt/ink/ink973.xml" ContentType="application/inkml+xml"/>
  <Override PartName="/ppt/ink/ink974.xml" ContentType="application/inkml+xml"/>
  <Override PartName="/ppt/ink/ink975.xml" ContentType="application/inkml+xml"/>
  <Override PartName="/ppt/ink/ink976.xml" ContentType="application/inkml+xml"/>
  <Override PartName="/ppt/ink/ink977.xml" ContentType="application/inkml+xml"/>
  <Override PartName="/ppt/ink/ink978.xml" ContentType="application/inkml+xml"/>
  <Override PartName="/ppt/ink/ink979.xml" ContentType="application/inkml+xml"/>
  <Override PartName="/ppt/ink/ink980.xml" ContentType="application/inkml+xml"/>
  <Override PartName="/ppt/ink/ink981.xml" ContentType="application/inkml+xml"/>
  <Override PartName="/ppt/ink/ink982.xml" ContentType="application/inkml+xml"/>
  <Override PartName="/ppt/ink/ink983.xml" ContentType="application/inkml+xml"/>
  <Override PartName="/ppt/ink/ink984.xml" ContentType="application/inkml+xml"/>
  <Override PartName="/ppt/ink/ink985.xml" ContentType="application/inkml+xml"/>
  <Override PartName="/ppt/ink/ink986.xml" ContentType="application/inkml+xml"/>
  <Override PartName="/ppt/ink/ink987.xml" ContentType="application/inkml+xml"/>
  <Override PartName="/ppt/ink/ink988.xml" ContentType="application/inkml+xml"/>
  <Override PartName="/ppt/ink/ink989.xml" ContentType="application/inkml+xml"/>
  <Override PartName="/ppt/ink/ink990.xml" ContentType="application/inkml+xml"/>
  <Override PartName="/ppt/ink/ink991.xml" ContentType="application/inkml+xml"/>
  <Override PartName="/ppt/ink/ink992.xml" ContentType="application/inkml+xml"/>
  <Override PartName="/ppt/ink/ink993.xml" ContentType="application/inkml+xml"/>
  <Override PartName="/ppt/ink/ink994.xml" ContentType="application/inkml+xml"/>
  <Override PartName="/ppt/ink/ink995.xml" ContentType="application/inkml+xml"/>
  <Override PartName="/ppt/ink/ink996.xml" ContentType="application/inkml+xml"/>
  <Override PartName="/ppt/ink/ink997.xml" ContentType="application/inkml+xml"/>
  <Override PartName="/ppt/ink/ink998.xml" ContentType="application/inkml+xml"/>
  <Override PartName="/ppt/ink/ink999.xml" ContentType="application/inkml+xml"/>
  <Override PartName="/ppt/ink/ink1000.xml" ContentType="application/inkml+xml"/>
  <Override PartName="/ppt/ink/ink1001.xml" ContentType="application/inkml+xml"/>
  <Override PartName="/ppt/ink/ink1002.xml" ContentType="application/inkml+xml"/>
  <Override PartName="/ppt/ink/ink1003.xml" ContentType="application/inkml+xml"/>
  <Override PartName="/ppt/ink/ink1004.xml" ContentType="application/inkml+xml"/>
  <Override PartName="/ppt/ink/ink1005.xml" ContentType="application/inkml+xml"/>
  <Override PartName="/ppt/ink/ink1006.xml" ContentType="application/inkml+xml"/>
  <Override PartName="/ppt/ink/ink1007.xml" ContentType="application/inkml+xml"/>
  <Override PartName="/ppt/ink/ink1008.xml" ContentType="application/inkml+xml"/>
  <Override PartName="/ppt/ink/ink1009.xml" ContentType="application/inkml+xml"/>
  <Override PartName="/ppt/ink/ink1010.xml" ContentType="application/inkml+xml"/>
  <Override PartName="/ppt/ink/ink1011.xml" ContentType="application/inkml+xml"/>
  <Override PartName="/ppt/ink/ink1012.xml" ContentType="application/inkml+xml"/>
  <Override PartName="/ppt/ink/ink1013.xml" ContentType="application/inkml+xml"/>
  <Override PartName="/ppt/ink/ink1014.xml" ContentType="application/inkml+xml"/>
  <Override PartName="/ppt/ink/ink1015.xml" ContentType="application/inkml+xml"/>
  <Override PartName="/ppt/ink/ink1016.xml" ContentType="application/inkml+xml"/>
  <Override PartName="/ppt/ink/ink1017.xml" ContentType="application/inkml+xml"/>
  <Override PartName="/ppt/ink/ink1018.xml" ContentType="application/inkml+xml"/>
  <Override PartName="/ppt/ink/ink1019.xml" ContentType="application/inkml+xml"/>
  <Override PartName="/ppt/ink/ink1020.xml" ContentType="application/inkml+xml"/>
  <Override PartName="/ppt/ink/ink1021.xml" ContentType="application/inkml+xml"/>
  <Override PartName="/ppt/ink/ink1022.xml" ContentType="application/inkml+xml"/>
  <Override PartName="/ppt/ink/ink1023.xml" ContentType="application/inkml+xml"/>
  <Override PartName="/ppt/ink/ink1024.xml" ContentType="application/inkml+xml"/>
  <Override PartName="/ppt/ink/ink1025.xml" ContentType="application/inkml+xml"/>
  <Override PartName="/ppt/ink/ink1026.xml" ContentType="application/inkml+xml"/>
  <Override PartName="/ppt/ink/ink1027.xml" ContentType="application/inkml+xml"/>
  <Override PartName="/ppt/ink/ink1028.xml" ContentType="application/inkml+xml"/>
  <Override PartName="/ppt/ink/ink1029.xml" ContentType="application/inkml+xml"/>
  <Override PartName="/ppt/ink/ink1030.xml" ContentType="application/inkml+xml"/>
  <Override PartName="/ppt/ink/ink1031.xml" ContentType="application/inkml+xml"/>
  <Override PartName="/ppt/ink/ink1032.xml" ContentType="application/inkml+xml"/>
  <Override PartName="/ppt/ink/ink1033.xml" ContentType="application/inkml+xml"/>
  <Override PartName="/ppt/ink/ink1034.xml" ContentType="application/inkml+xml"/>
  <Override PartName="/ppt/ink/ink1035.xml" ContentType="application/inkml+xml"/>
  <Override PartName="/ppt/ink/ink1036.xml" ContentType="application/inkml+xml"/>
  <Override PartName="/ppt/ink/ink1037.xml" ContentType="application/inkml+xml"/>
  <Override PartName="/ppt/ink/ink1038.xml" ContentType="application/inkml+xml"/>
  <Override PartName="/ppt/ink/ink1039.xml" ContentType="application/inkml+xml"/>
  <Override PartName="/ppt/ink/ink1040.xml" ContentType="application/inkml+xml"/>
  <Override PartName="/ppt/ink/ink1041.xml" ContentType="application/inkml+xml"/>
  <Override PartName="/ppt/ink/ink1042.xml" ContentType="application/inkml+xml"/>
  <Override PartName="/ppt/ink/ink1043.xml" ContentType="application/inkml+xml"/>
  <Override PartName="/ppt/ink/ink1044.xml" ContentType="application/inkml+xml"/>
  <Override PartName="/ppt/ink/ink1045.xml" ContentType="application/inkml+xml"/>
  <Override PartName="/ppt/ink/ink1046.xml" ContentType="application/inkml+xml"/>
  <Override PartName="/ppt/ink/ink1047.xml" ContentType="application/inkml+xml"/>
  <Override PartName="/ppt/ink/ink1048.xml" ContentType="application/inkml+xml"/>
  <Override PartName="/ppt/ink/ink1049.xml" ContentType="application/inkml+xml"/>
  <Override PartName="/ppt/ink/ink1050.xml" ContentType="application/inkml+xml"/>
  <Override PartName="/ppt/ink/ink1051.xml" ContentType="application/inkml+xml"/>
  <Override PartName="/ppt/ink/ink1052.xml" ContentType="application/inkml+xml"/>
  <Override PartName="/ppt/ink/ink1053.xml" ContentType="application/inkml+xml"/>
  <Override PartName="/ppt/ink/ink1054.xml" ContentType="application/inkml+xml"/>
  <Override PartName="/ppt/ink/ink1055.xml" ContentType="application/inkml+xml"/>
  <Override PartName="/ppt/ink/ink1056.xml" ContentType="application/inkml+xml"/>
  <Override PartName="/ppt/tags/tag19.xml" ContentType="application/vnd.openxmlformats-officedocument.presentationml.tags+xml"/>
  <Override PartName="/ppt/ink/ink1057.xml" ContentType="application/inkml+xml"/>
  <Override PartName="/ppt/ink/ink1058.xml" ContentType="application/inkml+xml"/>
  <Override PartName="/ppt/ink/ink1059.xml" ContentType="application/inkml+xml"/>
  <Override PartName="/ppt/ink/ink1060.xml" ContentType="application/inkml+xml"/>
  <Override PartName="/ppt/ink/ink1061.xml" ContentType="application/inkml+xml"/>
  <Override PartName="/ppt/ink/ink1062.xml" ContentType="application/inkml+xml"/>
  <Override PartName="/ppt/ink/ink1063.xml" ContentType="application/inkml+xml"/>
  <Override PartName="/ppt/ink/ink1064.xml" ContentType="application/inkml+xml"/>
  <Override PartName="/ppt/ink/ink1065.xml" ContentType="application/inkml+xml"/>
  <Override PartName="/ppt/ink/ink1066.xml" ContentType="application/inkml+xml"/>
  <Override PartName="/ppt/ink/ink1067.xml" ContentType="application/inkml+xml"/>
  <Override PartName="/ppt/ink/ink1068.xml" ContentType="application/inkml+xml"/>
  <Override PartName="/ppt/ink/ink1069.xml" ContentType="application/inkml+xml"/>
  <Override PartName="/ppt/ink/ink1070.xml" ContentType="application/inkml+xml"/>
  <Override PartName="/ppt/ink/ink1071.xml" ContentType="application/inkml+xml"/>
  <Override PartName="/ppt/ink/ink1072.xml" ContentType="application/inkml+xml"/>
  <Override PartName="/ppt/ink/ink1073.xml" ContentType="application/inkml+xml"/>
  <Override PartName="/ppt/ink/ink1074.xml" ContentType="application/inkml+xml"/>
  <Override PartName="/ppt/ink/ink1075.xml" ContentType="application/inkml+xml"/>
  <Override PartName="/ppt/ink/ink1076.xml" ContentType="application/inkml+xml"/>
  <Override PartName="/ppt/ink/ink1077.xml" ContentType="application/inkml+xml"/>
  <Override PartName="/ppt/ink/ink1078.xml" ContentType="application/inkml+xml"/>
  <Override PartName="/ppt/ink/ink1079.xml" ContentType="application/inkml+xml"/>
  <Override PartName="/ppt/ink/ink1080.xml" ContentType="application/inkml+xml"/>
  <Override PartName="/ppt/ink/ink1081.xml" ContentType="application/inkml+xml"/>
  <Override PartName="/ppt/ink/ink1082.xml" ContentType="application/inkml+xml"/>
  <Override PartName="/ppt/ink/ink1083.xml" ContentType="application/inkml+xml"/>
  <Override PartName="/ppt/ink/ink1084.xml" ContentType="application/inkml+xml"/>
  <Override PartName="/ppt/ink/ink1085.xml" ContentType="application/inkml+xml"/>
  <Override PartName="/ppt/ink/ink1086.xml" ContentType="application/inkml+xml"/>
  <Override PartName="/ppt/ink/ink1087.xml" ContentType="application/inkml+xml"/>
  <Override PartName="/ppt/ink/ink1088.xml" ContentType="application/inkml+xml"/>
  <Override PartName="/ppt/ink/ink1089.xml" ContentType="application/inkml+xml"/>
  <Override PartName="/ppt/ink/ink1090.xml" ContentType="application/inkml+xml"/>
  <Override PartName="/ppt/ink/ink1091.xml" ContentType="application/inkml+xml"/>
  <Override PartName="/ppt/ink/ink1092.xml" ContentType="application/inkml+xml"/>
  <Override PartName="/ppt/ink/ink1093.xml" ContentType="application/inkml+xml"/>
  <Override PartName="/ppt/ink/ink1094.xml" ContentType="application/inkml+xml"/>
  <Override PartName="/ppt/ink/ink1095.xml" ContentType="application/inkml+xml"/>
  <Override PartName="/ppt/ink/ink1096.xml" ContentType="application/inkml+xml"/>
  <Override PartName="/ppt/ink/ink1097.xml" ContentType="application/inkml+xml"/>
  <Override PartName="/ppt/ink/ink1098.xml" ContentType="application/inkml+xml"/>
  <Override PartName="/ppt/ink/ink1099.xml" ContentType="application/inkml+xml"/>
  <Override PartName="/ppt/ink/ink1100.xml" ContentType="application/inkml+xml"/>
  <Override PartName="/ppt/ink/ink1101.xml" ContentType="application/inkml+xml"/>
  <Override PartName="/ppt/ink/ink1102.xml" ContentType="application/inkml+xml"/>
  <Override PartName="/ppt/ink/ink1103.xml" ContentType="application/inkml+xml"/>
  <Override PartName="/ppt/ink/ink1104.xml" ContentType="application/inkml+xml"/>
  <Override PartName="/ppt/ink/ink1105.xml" ContentType="application/inkml+xml"/>
  <Override PartName="/ppt/ink/ink1106.xml" ContentType="application/inkml+xml"/>
  <Override PartName="/ppt/ink/ink1107.xml" ContentType="application/inkml+xml"/>
  <Override PartName="/ppt/ink/ink1108.xml" ContentType="application/inkml+xml"/>
  <Override PartName="/ppt/ink/ink1109.xml" ContentType="application/inkml+xml"/>
  <Override PartName="/ppt/ink/ink1110.xml" ContentType="application/inkml+xml"/>
  <Override PartName="/ppt/ink/ink1111.xml" ContentType="application/inkml+xml"/>
  <Override PartName="/ppt/ink/ink1112.xml" ContentType="application/inkml+xml"/>
  <Override PartName="/ppt/ink/ink1113.xml" ContentType="application/inkml+xml"/>
  <Override PartName="/ppt/ink/ink1114.xml" ContentType="application/inkml+xml"/>
  <Override PartName="/ppt/ink/ink1115.xml" ContentType="application/inkml+xml"/>
  <Override PartName="/ppt/ink/ink1116.xml" ContentType="application/inkml+xml"/>
  <Override PartName="/ppt/ink/ink1117.xml" ContentType="application/inkml+xml"/>
  <Override PartName="/ppt/ink/ink1118.xml" ContentType="application/inkml+xml"/>
  <Override PartName="/ppt/ink/ink1119.xml" ContentType="application/inkml+xml"/>
  <Override PartName="/ppt/ink/ink1120.xml" ContentType="application/inkml+xml"/>
  <Override PartName="/ppt/ink/ink1121.xml" ContentType="application/inkml+xml"/>
  <Override PartName="/ppt/ink/ink1122.xml" ContentType="application/inkml+xml"/>
  <Override PartName="/ppt/ink/ink1123.xml" ContentType="application/inkml+xml"/>
  <Override PartName="/ppt/ink/ink1124.xml" ContentType="application/inkml+xml"/>
  <Override PartName="/ppt/ink/ink1125.xml" ContentType="application/inkml+xml"/>
  <Override PartName="/ppt/ink/ink1126.xml" ContentType="application/inkml+xml"/>
  <Override PartName="/ppt/ink/ink1127.xml" ContentType="application/inkml+xml"/>
  <Override PartName="/ppt/ink/ink1128.xml" ContentType="application/inkml+xml"/>
  <Override PartName="/ppt/ink/ink1129.xml" ContentType="application/inkml+xml"/>
  <Override PartName="/ppt/ink/ink1130.xml" ContentType="application/inkml+xml"/>
  <Override PartName="/ppt/ink/ink1131.xml" ContentType="application/inkml+xml"/>
  <Override PartName="/ppt/ink/ink1132.xml" ContentType="application/inkml+xml"/>
  <Override PartName="/ppt/ink/ink1133.xml" ContentType="application/inkml+xml"/>
  <Override PartName="/ppt/ink/ink1134.xml" ContentType="application/inkml+xml"/>
  <Override PartName="/ppt/ink/ink1135.xml" ContentType="application/inkml+xml"/>
  <Override PartName="/ppt/ink/ink1136.xml" ContentType="application/inkml+xml"/>
  <Override PartName="/ppt/ink/ink1137.xml" ContentType="application/inkml+xml"/>
  <Override PartName="/ppt/ink/ink1138.xml" ContentType="application/inkml+xml"/>
  <Override PartName="/ppt/ink/ink1139.xml" ContentType="application/inkml+xml"/>
  <Override PartName="/ppt/ink/ink1140.xml" ContentType="application/inkml+xml"/>
  <Override PartName="/ppt/ink/ink1141.xml" ContentType="application/inkml+xml"/>
  <Override PartName="/ppt/ink/ink1142.xml" ContentType="application/inkml+xml"/>
  <Override PartName="/ppt/ink/ink1143.xml" ContentType="application/inkml+xml"/>
  <Override PartName="/ppt/ink/ink1144.xml" ContentType="application/inkml+xml"/>
  <Override PartName="/ppt/ink/ink1145.xml" ContentType="application/inkml+xml"/>
  <Override PartName="/ppt/ink/ink1146.xml" ContentType="application/inkml+xml"/>
  <Override PartName="/ppt/ink/ink1147.xml" ContentType="application/inkml+xml"/>
  <Override PartName="/ppt/ink/ink1148.xml" ContentType="application/inkml+xml"/>
  <Override PartName="/ppt/ink/ink1149.xml" ContentType="application/inkml+xml"/>
  <Override PartName="/ppt/ink/ink1150.xml" ContentType="application/inkml+xml"/>
  <Override PartName="/ppt/ink/ink1151.xml" ContentType="application/inkml+xml"/>
  <Override PartName="/ppt/ink/ink1152.xml" ContentType="application/inkml+xml"/>
  <Override PartName="/ppt/ink/ink1153.xml" ContentType="application/inkml+xml"/>
  <Override PartName="/ppt/ink/ink1154.xml" ContentType="application/inkml+xml"/>
  <Override PartName="/ppt/ink/ink1155.xml" ContentType="application/inkml+xml"/>
  <Override PartName="/ppt/ink/ink1156.xml" ContentType="application/inkml+xml"/>
  <Override PartName="/ppt/ink/ink1157.xml" ContentType="application/inkml+xml"/>
  <Override PartName="/ppt/ink/ink1158.xml" ContentType="application/inkml+xml"/>
  <Override PartName="/ppt/ink/ink1159.xml" ContentType="application/inkml+xml"/>
  <Override PartName="/ppt/ink/ink1160.xml" ContentType="application/inkml+xml"/>
  <Override PartName="/ppt/ink/ink1161.xml" ContentType="application/inkml+xml"/>
  <Override PartName="/ppt/ink/ink1162.xml" ContentType="application/inkml+xml"/>
  <Override PartName="/ppt/ink/ink1163.xml" ContentType="application/inkml+xml"/>
  <Override PartName="/ppt/ink/ink1164.xml" ContentType="application/inkml+xml"/>
  <Override PartName="/ppt/ink/ink1165.xml" ContentType="application/inkml+xml"/>
  <Override PartName="/ppt/ink/ink1166.xml" ContentType="application/inkml+xml"/>
  <Override PartName="/ppt/ink/ink1167.xml" ContentType="application/inkml+xml"/>
  <Override PartName="/ppt/ink/ink1168.xml" ContentType="application/inkml+xml"/>
  <Override PartName="/ppt/ink/ink1169.xml" ContentType="application/inkml+xml"/>
  <Override PartName="/ppt/ink/ink1170.xml" ContentType="application/inkml+xml"/>
  <Override PartName="/ppt/ink/ink1171.xml" ContentType="application/inkml+xml"/>
  <Override PartName="/ppt/ink/ink1172.xml" ContentType="application/inkml+xml"/>
  <Override PartName="/ppt/ink/ink1173.xml" ContentType="application/inkml+xml"/>
  <Override PartName="/ppt/ink/ink1174.xml" ContentType="application/inkml+xml"/>
  <Override PartName="/ppt/ink/ink1175.xml" ContentType="application/inkml+xml"/>
  <Override PartName="/ppt/ink/ink1176.xml" ContentType="application/inkml+xml"/>
  <Override PartName="/ppt/ink/ink1177.xml" ContentType="application/inkml+xml"/>
  <Override PartName="/ppt/ink/ink1178.xml" ContentType="application/inkml+xml"/>
  <Override PartName="/ppt/ink/ink1179.xml" ContentType="application/inkml+xml"/>
  <Override PartName="/ppt/ink/ink1180.xml" ContentType="application/inkml+xml"/>
  <Override PartName="/ppt/ink/ink1181.xml" ContentType="application/inkml+xml"/>
  <Override PartName="/ppt/ink/ink1182.xml" ContentType="application/inkml+xml"/>
  <Override PartName="/ppt/ink/ink1183.xml" ContentType="application/inkml+xml"/>
  <Override PartName="/ppt/ink/ink1184.xml" ContentType="application/inkml+xml"/>
  <Override PartName="/ppt/ink/ink1185.xml" ContentType="application/inkml+xml"/>
  <Override PartName="/ppt/ink/ink1186.xml" ContentType="application/inkml+xml"/>
  <Override PartName="/ppt/ink/ink1187.xml" ContentType="application/inkml+xml"/>
  <Override PartName="/ppt/ink/ink1188.xml" ContentType="application/inkml+xml"/>
  <Override PartName="/ppt/ink/ink1189.xml" ContentType="application/inkml+xml"/>
  <Override PartName="/ppt/ink/ink1190.xml" ContentType="application/inkml+xml"/>
  <Override PartName="/ppt/ink/ink1191.xml" ContentType="application/inkml+xml"/>
  <Override PartName="/ppt/ink/ink1192.xml" ContentType="application/inkml+xml"/>
  <Override PartName="/ppt/ink/ink1193.xml" ContentType="application/inkml+xml"/>
  <Override PartName="/ppt/ink/ink1194.xml" ContentType="application/inkml+xml"/>
  <Override PartName="/ppt/ink/ink1195.xml" ContentType="application/inkml+xml"/>
  <Override PartName="/ppt/ink/ink1196.xml" ContentType="application/inkml+xml"/>
  <Override PartName="/ppt/ink/ink1197.xml" ContentType="application/inkml+xml"/>
  <Override PartName="/ppt/ink/ink1198.xml" ContentType="application/inkml+xml"/>
  <Override PartName="/ppt/ink/ink1199.xml" ContentType="application/inkml+xml"/>
  <Override PartName="/ppt/ink/ink1200.xml" ContentType="application/inkml+xml"/>
  <Override PartName="/ppt/ink/ink1201.xml" ContentType="application/inkml+xml"/>
  <Override PartName="/ppt/ink/ink1202.xml" ContentType="application/inkml+xml"/>
  <Override PartName="/ppt/ink/ink1203.xml" ContentType="application/inkml+xml"/>
  <Override PartName="/ppt/ink/ink1204.xml" ContentType="application/inkml+xml"/>
  <Override PartName="/ppt/ink/ink1205.xml" ContentType="application/inkml+xml"/>
  <Override PartName="/ppt/ink/ink1206.xml" ContentType="application/inkml+xml"/>
  <Override PartName="/ppt/ink/ink1207.xml" ContentType="application/inkml+xml"/>
  <Override PartName="/ppt/ink/ink1208.xml" ContentType="application/inkml+xml"/>
  <Override PartName="/ppt/ink/ink1209.xml" ContentType="application/inkml+xml"/>
  <Override PartName="/ppt/ink/ink1210.xml" ContentType="application/inkml+xml"/>
  <Override PartName="/ppt/ink/ink1211.xml" ContentType="application/inkml+xml"/>
  <Override PartName="/ppt/ink/ink1212.xml" ContentType="application/inkml+xml"/>
  <Override PartName="/ppt/ink/ink1213.xml" ContentType="application/inkml+xml"/>
  <Override PartName="/ppt/ink/ink1214.xml" ContentType="application/inkml+xml"/>
  <Override PartName="/ppt/ink/ink1215.xml" ContentType="application/inkml+xml"/>
  <Override PartName="/ppt/ink/ink1216.xml" ContentType="application/inkml+xml"/>
  <Override PartName="/ppt/ink/ink1217.xml" ContentType="application/inkml+xml"/>
  <Override PartName="/ppt/ink/ink1218.xml" ContentType="application/inkml+xml"/>
  <Override PartName="/ppt/ink/ink1219.xml" ContentType="application/inkml+xml"/>
  <Override PartName="/ppt/ink/ink1220.xml" ContentType="application/inkml+xml"/>
  <Override PartName="/ppt/ink/ink1221.xml" ContentType="application/inkml+xml"/>
  <Override PartName="/ppt/ink/ink1222.xml" ContentType="application/inkml+xml"/>
  <Override PartName="/ppt/ink/ink1223.xml" ContentType="application/inkml+xml"/>
  <Override PartName="/ppt/ink/ink1224.xml" ContentType="application/inkml+xml"/>
  <Override PartName="/ppt/ink/ink1225.xml" ContentType="application/inkml+xml"/>
  <Override PartName="/ppt/ink/ink1226.xml" ContentType="application/inkml+xml"/>
  <Override PartName="/ppt/ink/ink1227.xml" ContentType="application/inkml+xml"/>
  <Override PartName="/ppt/ink/ink1228.xml" ContentType="application/inkml+xml"/>
  <Override PartName="/ppt/ink/ink1229.xml" ContentType="application/inkml+xml"/>
  <Override PartName="/ppt/ink/ink1230.xml" ContentType="application/inkml+xml"/>
  <Override PartName="/ppt/ink/ink1231.xml" ContentType="application/inkml+xml"/>
  <Override PartName="/ppt/ink/ink1232.xml" ContentType="application/inkml+xml"/>
  <Override PartName="/ppt/ink/ink1233.xml" ContentType="application/inkml+xml"/>
  <Override PartName="/ppt/ink/ink1234.xml" ContentType="application/inkml+xml"/>
  <Override PartName="/ppt/ink/ink1235.xml" ContentType="application/inkml+xml"/>
  <Override PartName="/ppt/ink/ink1236.xml" ContentType="application/inkml+xml"/>
  <Override PartName="/ppt/ink/ink1237.xml" ContentType="application/inkml+xml"/>
  <Override PartName="/ppt/ink/ink1238.xml" ContentType="application/inkml+xml"/>
  <Override PartName="/ppt/ink/ink1239.xml" ContentType="application/inkml+xml"/>
  <Override PartName="/ppt/ink/ink1240.xml" ContentType="application/inkml+xml"/>
  <Override PartName="/ppt/ink/ink1241.xml" ContentType="application/inkml+xml"/>
  <Override PartName="/ppt/ink/ink1242.xml" ContentType="application/inkml+xml"/>
  <Override PartName="/ppt/ink/ink1243.xml" ContentType="application/inkml+xml"/>
  <Override PartName="/ppt/ink/ink1244.xml" ContentType="application/inkml+xml"/>
  <Override PartName="/ppt/ink/ink1245.xml" ContentType="application/inkml+xml"/>
  <Override PartName="/ppt/ink/ink1246.xml" ContentType="application/inkml+xml"/>
  <Override PartName="/ppt/ink/ink1247.xml" ContentType="application/inkml+xml"/>
  <Override PartName="/ppt/ink/ink1248.xml" ContentType="application/inkml+xml"/>
  <Override PartName="/ppt/ink/ink1249.xml" ContentType="application/inkml+xml"/>
  <Override PartName="/ppt/ink/ink1250.xml" ContentType="application/inkml+xml"/>
  <Override PartName="/ppt/ink/ink1251.xml" ContentType="application/inkml+xml"/>
  <Override PartName="/ppt/ink/ink1252.xml" ContentType="application/inkml+xml"/>
  <Override PartName="/ppt/ink/ink1253.xml" ContentType="application/inkml+xml"/>
  <Override PartName="/ppt/ink/ink1254.xml" ContentType="application/inkml+xml"/>
  <Override PartName="/ppt/ink/ink1255.xml" ContentType="application/inkml+xml"/>
  <Override PartName="/ppt/ink/ink1256.xml" ContentType="application/inkml+xml"/>
  <Override PartName="/ppt/ink/ink1257.xml" ContentType="application/inkml+xml"/>
  <Override PartName="/ppt/ink/ink1258.xml" ContentType="application/inkml+xml"/>
  <Override PartName="/ppt/ink/ink1259.xml" ContentType="application/inkml+xml"/>
  <Override PartName="/ppt/tags/tag20.xml" ContentType="application/vnd.openxmlformats-officedocument.presentationml.tags+xml"/>
  <Override PartName="/ppt/ink/ink1260.xml" ContentType="application/inkml+xml"/>
  <Override PartName="/ppt/ink/ink1261.xml" ContentType="application/inkml+xml"/>
  <Override PartName="/ppt/ink/ink1262.xml" ContentType="application/inkml+xml"/>
  <Override PartName="/ppt/ink/ink1263.xml" ContentType="application/inkml+xml"/>
  <Override PartName="/ppt/ink/ink1264.xml" ContentType="application/inkml+xml"/>
  <Override PartName="/ppt/ink/ink1265.xml" ContentType="application/inkml+xml"/>
  <Override PartName="/ppt/ink/ink1266.xml" ContentType="application/inkml+xml"/>
  <Override PartName="/ppt/ink/ink1267.xml" ContentType="application/inkml+xml"/>
  <Override PartName="/ppt/ink/ink1268.xml" ContentType="application/inkml+xml"/>
  <Override PartName="/ppt/ink/ink1269.xml" ContentType="application/inkml+xml"/>
  <Override PartName="/ppt/ink/ink1270.xml" ContentType="application/inkml+xml"/>
  <Override PartName="/ppt/ink/ink1271.xml" ContentType="application/inkml+xml"/>
  <Override PartName="/ppt/ink/ink1272.xml" ContentType="application/inkml+xml"/>
  <Override PartName="/ppt/ink/ink1273.xml" ContentType="application/inkml+xml"/>
  <Override PartName="/ppt/ink/ink1274.xml" ContentType="application/inkml+xml"/>
  <Override PartName="/ppt/ink/ink1275.xml" ContentType="application/inkml+xml"/>
  <Override PartName="/ppt/ink/ink1276.xml" ContentType="application/inkml+xml"/>
  <Override PartName="/ppt/ink/ink1277.xml" ContentType="application/inkml+xml"/>
  <Override PartName="/ppt/ink/ink1278.xml" ContentType="application/inkml+xml"/>
  <Override PartName="/ppt/ink/ink1279.xml" ContentType="application/inkml+xml"/>
  <Override PartName="/ppt/ink/ink1280.xml" ContentType="application/inkml+xml"/>
  <Override PartName="/ppt/ink/ink1281.xml" ContentType="application/inkml+xml"/>
  <Override PartName="/ppt/ink/ink1282.xml" ContentType="application/inkml+xml"/>
  <Override PartName="/ppt/ink/ink1283.xml" ContentType="application/inkml+xml"/>
  <Override PartName="/ppt/ink/ink1284.xml" ContentType="application/inkml+xml"/>
  <Override PartName="/ppt/ink/ink1285.xml" ContentType="application/inkml+xml"/>
  <Override PartName="/ppt/ink/ink1286.xml" ContentType="application/inkml+xml"/>
  <Override PartName="/ppt/ink/ink1287.xml" ContentType="application/inkml+xml"/>
  <Override PartName="/ppt/ink/ink1288.xml" ContentType="application/inkml+xml"/>
  <Override PartName="/ppt/ink/ink1289.xml" ContentType="application/inkml+xml"/>
  <Override PartName="/ppt/ink/ink1290.xml" ContentType="application/inkml+xml"/>
  <Override PartName="/ppt/ink/ink1291.xml" ContentType="application/inkml+xml"/>
  <Override PartName="/ppt/ink/ink1292.xml" ContentType="application/inkml+xml"/>
  <Override PartName="/ppt/ink/ink1293.xml" ContentType="application/inkml+xml"/>
  <Override PartName="/ppt/ink/ink1294.xml" ContentType="application/inkml+xml"/>
  <Override PartName="/ppt/ink/ink1295.xml" ContentType="application/inkml+xml"/>
  <Override PartName="/ppt/ink/ink1296.xml" ContentType="application/inkml+xml"/>
  <Override PartName="/ppt/ink/ink1297.xml" ContentType="application/inkml+xml"/>
  <Override PartName="/ppt/ink/ink1298.xml" ContentType="application/inkml+xml"/>
  <Override PartName="/ppt/ink/ink1299.xml" ContentType="application/inkml+xml"/>
  <Override PartName="/ppt/ink/ink1300.xml" ContentType="application/inkml+xml"/>
  <Override PartName="/ppt/ink/ink1301.xml" ContentType="application/inkml+xml"/>
  <Override PartName="/ppt/ink/ink1302.xml" ContentType="application/inkml+xml"/>
  <Override PartName="/ppt/ink/ink1303.xml" ContentType="application/inkml+xml"/>
  <Override PartName="/ppt/ink/ink1304.xml" ContentType="application/inkml+xml"/>
  <Override PartName="/ppt/ink/ink1305.xml" ContentType="application/inkml+xml"/>
  <Override PartName="/ppt/ink/ink1306.xml" ContentType="application/inkml+xml"/>
  <Override PartName="/ppt/ink/ink1307.xml" ContentType="application/inkml+xml"/>
  <Override PartName="/ppt/ink/ink1308.xml" ContentType="application/inkml+xml"/>
  <Override PartName="/ppt/ink/ink1309.xml" ContentType="application/inkml+xml"/>
  <Override PartName="/ppt/ink/ink1310.xml" ContentType="application/inkml+xml"/>
  <Override PartName="/ppt/ink/ink1311.xml" ContentType="application/inkml+xml"/>
  <Override PartName="/ppt/ink/ink1312.xml" ContentType="application/inkml+xml"/>
  <Override PartName="/ppt/ink/ink1313.xml" ContentType="application/inkml+xml"/>
  <Override PartName="/ppt/ink/ink1314.xml" ContentType="application/inkml+xml"/>
  <Override PartName="/ppt/ink/ink1315.xml" ContentType="application/inkml+xml"/>
  <Override PartName="/ppt/ink/ink1316.xml" ContentType="application/inkml+xml"/>
  <Override PartName="/ppt/ink/ink1317.xml" ContentType="application/inkml+xml"/>
  <Override PartName="/ppt/ink/ink1318.xml" ContentType="application/inkml+xml"/>
  <Override PartName="/ppt/ink/ink1319.xml" ContentType="application/inkml+xml"/>
  <Override PartName="/ppt/ink/ink1320.xml" ContentType="application/inkml+xml"/>
  <Override PartName="/ppt/ink/ink1321.xml" ContentType="application/inkml+xml"/>
  <Override PartName="/ppt/ink/ink1322.xml" ContentType="application/inkml+xml"/>
  <Override PartName="/ppt/ink/ink1323.xml" ContentType="application/inkml+xml"/>
  <Override PartName="/ppt/ink/ink1324.xml" ContentType="application/inkml+xml"/>
  <Override PartName="/ppt/ink/ink1325.xml" ContentType="application/inkml+xml"/>
  <Override PartName="/ppt/ink/ink1326.xml" ContentType="application/inkml+xml"/>
  <Override PartName="/ppt/ink/ink1327.xml" ContentType="application/inkml+xml"/>
  <Override PartName="/ppt/ink/ink1328.xml" ContentType="application/inkml+xml"/>
  <Override PartName="/ppt/ink/ink1329.xml" ContentType="application/inkml+xml"/>
  <Override PartName="/ppt/ink/ink1330.xml" ContentType="application/inkml+xml"/>
  <Override PartName="/ppt/ink/ink1331.xml" ContentType="application/inkml+xml"/>
  <Override PartName="/ppt/ink/ink1332.xml" ContentType="application/inkml+xml"/>
  <Override PartName="/ppt/ink/ink1333.xml" ContentType="application/inkml+xml"/>
  <Override PartName="/ppt/ink/ink1334.xml" ContentType="application/inkml+xml"/>
  <Override PartName="/ppt/ink/ink1335.xml" ContentType="application/inkml+xml"/>
  <Override PartName="/ppt/ink/ink1336.xml" ContentType="application/inkml+xml"/>
  <Override PartName="/ppt/ink/ink1337.xml" ContentType="application/inkml+xml"/>
  <Override PartName="/ppt/ink/ink1338.xml" ContentType="application/inkml+xml"/>
  <Override PartName="/ppt/ink/ink1339.xml" ContentType="application/inkml+xml"/>
  <Override PartName="/ppt/ink/ink1340.xml" ContentType="application/inkml+xml"/>
  <Override PartName="/ppt/ink/ink1341.xml" ContentType="application/inkml+xml"/>
  <Override PartName="/ppt/ink/ink1342.xml" ContentType="application/inkml+xml"/>
  <Override PartName="/ppt/ink/ink1343.xml" ContentType="application/inkml+xml"/>
  <Override PartName="/ppt/ink/ink1344.xml" ContentType="application/inkml+xml"/>
  <Override PartName="/ppt/ink/ink1345.xml" ContentType="application/inkml+xml"/>
  <Override PartName="/ppt/ink/ink1346.xml" ContentType="application/inkml+xml"/>
  <Override PartName="/ppt/ink/ink1347.xml" ContentType="application/inkml+xml"/>
  <Override PartName="/ppt/ink/ink1348.xml" ContentType="application/inkml+xml"/>
  <Override PartName="/ppt/ink/ink1349.xml" ContentType="application/inkml+xml"/>
  <Override PartName="/ppt/ink/ink1350.xml" ContentType="application/inkml+xml"/>
  <Override PartName="/ppt/ink/ink1351.xml" ContentType="application/inkml+xml"/>
  <Override PartName="/ppt/ink/ink1352.xml" ContentType="application/inkml+xml"/>
  <Override PartName="/ppt/ink/ink1353.xml" ContentType="application/inkml+xml"/>
  <Override PartName="/ppt/ink/ink1354.xml" ContentType="application/inkml+xml"/>
  <Override PartName="/ppt/ink/ink1355.xml" ContentType="application/inkml+xml"/>
  <Override PartName="/ppt/ink/ink1356.xml" ContentType="application/inkml+xml"/>
  <Override PartName="/ppt/ink/ink1357.xml" ContentType="application/inkml+xml"/>
  <Override PartName="/ppt/ink/ink1358.xml" ContentType="application/inkml+xml"/>
  <Override PartName="/ppt/ink/ink1359.xml" ContentType="application/inkml+xml"/>
  <Override PartName="/ppt/ink/ink1360.xml" ContentType="application/inkml+xml"/>
  <Override PartName="/ppt/ink/ink1361.xml" ContentType="application/inkml+xml"/>
  <Override PartName="/ppt/ink/ink1362.xml" ContentType="application/inkml+xml"/>
  <Override PartName="/ppt/ink/ink1363.xml" ContentType="application/inkml+xml"/>
  <Override PartName="/ppt/ink/ink1364.xml" ContentType="application/inkml+xml"/>
  <Override PartName="/ppt/ink/ink1365.xml" ContentType="application/inkml+xml"/>
  <Override PartName="/ppt/ink/ink1366.xml" ContentType="application/inkml+xml"/>
  <Override PartName="/ppt/ink/ink1367.xml" ContentType="application/inkml+xml"/>
  <Override PartName="/ppt/ink/ink1368.xml" ContentType="application/inkml+xml"/>
  <Override PartName="/ppt/ink/ink1369.xml" ContentType="application/inkml+xml"/>
  <Override PartName="/ppt/ink/ink1370.xml" ContentType="application/inkml+xml"/>
  <Override PartName="/ppt/ink/ink1371.xml" ContentType="application/inkml+xml"/>
  <Override PartName="/ppt/ink/ink1372.xml" ContentType="application/inkml+xml"/>
  <Override PartName="/ppt/ink/ink1373.xml" ContentType="application/inkml+xml"/>
  <Override PartName="/ppt/ink/ink1374.xml" ContentType="application/inkml+xml"/>
  <Override PartName="/ppt/ink/ink1375.xml" ContentType="application/inkml+xml"/>
  <Override PartName="/ppt/ink/ink1376.xml" ContentType="application/inkml+xml"/>
  <Override PartName="/ppt/ink/ink1377.xml" ContentType="application/inkml+xml"/>
  <Override PartName="/ppt/ink/ink1378.xml" ContentType="application/inkml+xml"/>
  <Override PartName="/ppt/ink/ink1379.xml" ContentType="application/inkml+xml"/>
  <Override PartName="/ppt/ink/ink1380.xml" ContentType="application/inkml+xml"/>
  <Override PartName="/ppt/ink/ink1381.xml" ContentType="application/inkml+xml"/>
  <Override PartName="/ppt/ink/ink1382.xml" ContentType="application/inkml+xml"/>
  <Override PartName="/ppt/ink/ink1383.xml" ContentType="application/inkml+xml"/>
  <Override PartName="/ppt/ink/ink1384.xml" ContentType="application/inkml+xml"/>
  <Override PartName="/ppt/ink/ink1385.xml" ContentType="application/inkml+xml"/>
  <Override PartName="/ppt/ink/ink1386.xml" ContentType="application/inkml+xml"/>
  <Override PartName="/ppt/ink/ink1387.xml" ContentType="application/inkml+xml"/>
  <Override PartName="/ppt/ink/ink1388.xml" ContentType="application/inkml+xml"/>
  <Override PartName="/ppt/ink/ink1389.xml" ContentType="application/inkml+xml"/>
  <Override PartName="/ppt/ink/ink1390.xml" ContentType="application/inkml+xml"/>
  <Override PartName="/ppt/ink/ink1391.xml" ContentType="application/inkml+xml"/>
  <Override PartName="/ppt/ink/ink1392.xml" ContentType="application/inkml+xml"/>
  <Override PartName="/ppt/ink/ink1393.xml" ContentType="application/inkml+xml"/>
  <Override PartName="/ppt/ink/ink1394.xml" ContentType="application/inkml+xml"/>
  <Override PartName="/ppt/ink/ink1395.xml" ContentType="application/inkml+xml"/>
  <Override PartName="/ppt/ink/ink1396.xml" ContentType="application/inkml+xml"/>
  <Override PartName="/ppt/ink/ink1397.xml" ContentType="application/inkml+xml"/>
  <Override PartName="/ppt/ink/ink1398.xml" ContentType="application/inkml+xml"/>
  <Override PartName="/ppt/ink/ink1399.xml" ContentType="application/inkml+xml"/>
  <Override PartName="/ppt/ink/ink1400.xml" ContentType="application/inkml+xml"/>
  <Override PartName="/ppt/ink/ink1401.xml" ContentType="application/inkml+xml"/>
  <Override PartName="/ppt/ink/ink1402.xml" ContentType="application/inkml+xml"/>
  <Override PartName="/ppt/ink/ink1403.xml" ContentType="application/inkml+xml"/>
  <Override PartName="/ppt/ink/ink1404.xml" ContentType="application/inkml+xml"/>
  <Override PartName="/ppt/ink/ink1405.xml" ContentType="application/inkml+xml"/>
  <Override PartName="/ppt/ink/ink1406.xml" ContentType="application/inkml+xml"/>
  <Override PartName="/ppt/ink/ink1407.xml" ContentType="application/inkml+xml"/>
  <Override PartName="/ppt/ink/ink1408.xml" ContentType="application/inkml+xml"/>
  <Override PartName="/ppt/ink/ink1409.xml" ContentType="application/inkml+xml"/>
  <Override PartName="/ppt/ink/ink1410.xml" ContentType="application/inkml+xml"/>
  <Override PartName="/ppt/ink/ink1411.xml" ContentType="application/inkml+xml"/>
  <Override PartName="/ppt/ink/ink1412.xml" ContentType="application/inkml+xml"/>
  <Override PartName="/ppt/ink/ink1413.xml" ContentType="application/inkml+xml"/>
  <Override PartName="/ppt/ink/ink1414.xml" ContentType="application/inkml+xml"/>
  <Override PartName="/ppt/ink/ink1415.xml" ContentType="application/inkml+xml"/>
  <Override PartName="/ppt/ink/ink1416.xml" ContentType="application/inkml+xml"/>
  <Override PartName="/ppt/ink/ink1417.xml" ContentType="application/inkml+xml"/>
  <Override PartName="/ppt/ink/ink1418.xml" ContentType="application/inkml+xml"/>
  <Override PartName="/ppt/ink/ink1419.xml" ContentType="application/inkml+xml"/>
  <Override PartName="/ppt/ink/ink1420.xml" ContentType="application/inkml+xml"/>
  <Override PartName="/ppt/ink/ink1421.xml" ContentType="application/inkml+xml"/>
  <Override PartName="/ppt/ink/ink1422.xml" ContentType="application/inkml+xml"/>
  <Override PartName="/ppt/ink/ink1423.xml" ContentType="application/inkml+xml"/>
  <Override PartName="/ppt/ink/ink1424.xml" ContentType="application/inkml+xml"/>
  <Override PartName="/ppt/ink/ink1425.xml" ContentType="application/inkml+xml"/>
  <Override PartName="/ppt/ink/ink1426.xml" ContentType="application/inkml+xml"/>
  <Override PartName="/ppt/ink/ink1427.xml" ContentType="application/inkml+xml"/>
  <Override PartName="/ppt/ink/ink1428.xml" ContentType="application/inkml+xml"/>
  <Override PartName="/ppt/ink/ink1429.xml" ContentType="application/inkml+xml"/>
  <Override PartName="/ppt/ink/ink1430.xml" ContentType="application/inkml+xml"/>
  <Override PartName="/ppt/ink/ink1431.xml" ContentType="application/inkml+xml"/>
  <Override PartName="/ppt/ink/ink1432.xml" ContentType="application/inkml+xml"/>
  <Override PartName="/ppt/ink/ink1433.xml" ContentType="application/inkml+xml"/>
  <Override PartName="/ppt/ink/ink1434.xml" ContentType="application/inkml+xml"/>
  <Override PartName="/ppt/ink/ink1435.xml" ContentType="application/inkml+xml"/>
  <Override PartName="/ppt/ink/ink1436.xml" ContentType="application/inkml+xml"/>
  <Override PartName="/ppt/ink/ink1437.xml" ContentType="application/inkml+xml"/>
  <Override PartName="/ppt/ink/ink1438.xml" ContentType="application/inkml+xml"/>
  <Override PartName="/ppt/ink/ink1439.xml" ContentType="application/inkml+xml"/>
  <Override PartName="/ppt/ink/ink1440.xml" ContentType="application/inkml+xml"/>
  <Override PartName="/ppt/ink/ink1441.xml" ContentType="application/inkml+xml"/>
  <Override PartName="/ppt/ink/ink1442.xml" ContentType="application/inkml+xml"/>
  <Override PartName="/ppt/ink/ink1443.xml" ContentType="application/inkml+xml"/>
  <Override PartName="/ppt/ink/ink1444.xml" ContentType="application/inkml+xml"/>
  <Override PartName="/ppt/ink/ink1445.xml" ContentType="application/inkml+xml"/>
  <Override PartName="/ppt/ink/ink1446.xml" ContentType="application/inkml+xml"/>
  <Override PartName="/ppt/ink/ink1447.xml" ContentType="application/inkml+xml"/>
  <Override PartName="/ppt/ink/ink1448.xml" ContentType="application/inkml+xml"/>
  <Override PartName="/ppt/ink/ink1449.xml" ContentType="application/inkml+xml"/>
  <Override PartName="/ppt/ink/ink1450.xml" ContentType="application/inkml+xml"/>
  <Override PartName="/ppt/ink/ink1451.xml" ContentType="application/inkml+xml"/>
  <Override PartName="/ppt/ink/ink1452.xml" ContentType="application/inkml+xml"/>
  <Override PartName="/ppt/ink/ink1453.xml" ContentType="application/inkml+xml"/>
  <Override PartName="/ppt/ink/ink1454.xml" ContentType="application/inkml+xml"/>
  <Override PartName="/ppt/ink/ink1455.xml" ContentType="application/inkml+xml"/>
  <Override PartName="/ppt/ink/ink1456.xml" ContentType="application/inkml+xml"/>
  <Override PartName="/ppt/ink/ink1457.xml" ContentType="application/inkml+xml"/>
  <Override PartName="/ppt/ink/ink1458.xml" ContentType="application/inkml+xml"/>
  <Override PartName="/ppt/ink/ink1459.xml" ContentType="application/inkml+xml"/>
  <Override PartName="/ppt/ink/ink1460.xml" ContentType="application/inkml+xml"/>
  <Override PartName="/ppt/ink/ink1461.xml" ContentType="application/inkml+xml"/>
  <Override PartName="/ppt/ink/ink1462.xml" ContentType="application/inkml+xml"/>
  <Override PartName="/ppt/tags/tag21.xml" ContentType="application/vnd.openxmlformats-officedocument.presentationml.tags+xml"/>
  <Override PartName="/ppt/ink/ink1463.xml" ContentType="application/inkml+xml"/>
  <Override PartName="/ppt/ink/ink1464.xml" ContentType="application/inkml+xml"/>
  <Override PartName="/ppt/ink/ink1465.xml" ContentType="application/inkml+xml"/>
  <Override PartName="/ppt/ink/ink1466.xml" ContentType="application/inkml+xml"/>
  <Override PartName="/ppt/ink/ink1467.xml" ContentType="application/inkml+xml"/>
  <Override PartName="/ppt/ink/ink1468.xml" ContentType="application/inkml+xml"/>
  <Override PartName="/ppt/ink/ink1469.xml" ContentType="application/inkml+xml"/>
  <Override PartName="/ppt/ink/ink1470.xml" ContentType="application/inkml+xml"/>
  <Override PartName="/ppt/ink/ink1471.xml" ContentType="application/inkml+xml"/>
  <Override PartName="/ppt/ink/ink1472.xml" ContentType="application/inkml+xml"/>
  <Override PartName="/ppt/ink/ink1473.xml" ContentType="application/inkml+xml"/>
  <Override PartName="/ppt/ink/ink1474.xml" ContentType="application/inkml+xml"/>
  <Override PartName="/ppt/ink/ink1475.xml" ContentType="application/inkml+xml"/>
  <Override PartName="/ppt/ink/ink1476.xml" ContentType="application/inkml+xml"/>
  <Override PartName="/ppt/ink/ink1477.xml" ContentType="application/inkml+xml"/>
  <Override PartName="/ppt/ink/ink1478.xml" ContentType="application/inkml+xml"/>
  <Override PartName="/ppt/ink/ink1479.xml" ContentType="application/inkml+xml"/>
  <Override PartName="/ppt/ink/ink1480.xml" ContentType="application/inkml+xml"/>
  <Override PartName="/ppt/ink/ink1481.xml" ContentType="application/inkml+xml"/>
  <Override PartName="/ppt/ink/ink1482.xml" ContentType="application/inkml+xml"/>
  <Override PartName="/ppt/ink/ink1483.xml" ContentType="application/inkml+xml"/>
  <Override PartName="/ppt/ink/ink1484.xml" ContentType="application/inkml+xml"/>
  <Override PartName="/ppt/ink/ink1485.xml" ContentType="application/inkml+xml"/>
  <Override PartName="/ppt/ink/ink1486.xml" ContentType="application/inkml+xml"/>
  <Override PartName="/ppt/ink/ink1487.xml" ContentType="application/inkml+xml"/>
  <Override PartName="/ppt/ink/ink1488.xml" ContentType="application/inkml+xml"/>
  <Override PartName="/ppt/ink/ink1489.xml" ContentType="application/inkml+xml"/>
  <Override PartName="/ppt/ink/ink1490.xml" ContentType="application/inkml+xml"/>
  <Override PartName="/ppt/ink/ink1491.xml" ContentType="application/inkml+xml"/>
  <Override PartName="/ppt/tags/tag22.xml" ContentType="application/vnd.openxmlformats-officedocument.presentationml.tags+xml"/>
  <Override PartName="/ppt/ink/ink1492.xml" ContentType="application/inkml+xml"/>
  <Override PartName="/ppt/ink/ink1493.xml" ContentType="application/inkml+xml"/>
  <Override PartName="/ppt/ink/ink1494.xml" ContentType="application/inkml+xml"/>
  <Override PartName="/ppt/ink/ink1495.xml" ContentType="application/inkml+xml"/>
  <Override PartName="/ppt/ink/ink1496.xml" ContentType="application/inkml+xml"/>
  <Override PartName="/ppt/ink/ink1497.xml" ContentType="application/inkml+xml"/>
  <Override PartName="/ppt/ink/ink1498.xml" ContentType="application/inkml+xml"/>
  <Override PartName="/ppt/ink/ink1499.xml" ContentType="application/inkml+xml"/>
  <Override PartName="/ppt/ink/ink1500.xml" ContentType="application/inkml+xml"/>
  <Override PartName="/ppt/ink/ink1501.xml" ContentType="application/inkml+xml"/>
  <Override PartName="/ppt/ink/ink1502.xml" ContentType="application/inkml+xml"/>
  <Override PartName="/ppt/ink/ink1503.xml" ContentType="application/inkml+xml"/>
  <Override PartName="/ppt/ink/ink1504.xml" ContentType="application/inkml+xml"/>
  <Override PartName="/ppt/ink/ink1505.xml" ContentType="application/inkml+xml"/>
  <Override PartName="/ppt/ink/ink1506.xml" ContentType="application/inkml+xml"/>
  <Override PartName="/ppt/ink/ink1507.xml" ContentType="application/inkml+xml"/>
  <Override PartName="/ppt/ink/ink1508.xml" ContentType="application/inkml+xml"/>
  <Override PartName="/ppt/ink/ink1509.xml" ContentType="application/inkml+xml"/>
  <Override PartName="/ppt/ink/ink1510.xml" ContentType="application/inkml+xml"/>
  <Override PartName="/ppt/ink/ink1511.xml" ContentType="application/inkml+xml"/>
  <Override PartName="/ppt/ink/ink1512.xml" ContentType="application/inkml+xml"/>
  <Override PartName="/ppt/ink/ink1513.xml" ContentType="application/inkml+xml"/>
  <Override PartName="/ppt/ink/ink1514.xml" ContentType="application/inkml+xml"/>
  <Override PartName="/ppt/ink/ink1515.xml" ContentType="application/inkml+xml"/>
  <Override PartName="/ppt/ink/ink1516.xml" ContentType="application/inkml+xml"/>
  <Override PartName="/ppt/ink/ink1517.xml" ContentType="application/inkml+xml"/>
  <Override PartName="/ppt/ink/ink1518.xml" ContentType="application/inkml+xml"/>
  <Override PartName="/ppt/ink/ink1519.xml" ContentType="application/inkml+xml"/>
  <Override PartName="/ppt/ink/ink1520.xml" ContentType="application/inkml+xml"/>
  <Override PartName="/ppt/ink/ink1521.xml" ContentType="application/inkml+xml"/>
  <Override PartName="/ppt/ink/ink1522.xml" ContentType="application/inkml+xml"/>
  <Override PartName="/ppt/ink/ink1523.xml" ContentType="application/inkml+xml"/>
  <Override PartName="/ppt/ink/ink1524.xml" ContentType="application/inkml+xml"/>
  <Override PartName="/ppt/ink/ink1525.xml" ContentType="application/inkml+xml"/>
  <Override PartName="/ppt/ink/ink1526.xml" ContentType="application/inkml+xml"/>
  <Override PartName="/ppt/ink/ink1527.xml" ContentType="application/inkml+xml"/>
  <Override PartName="/ppt/ink/ink1528.xml" ContentType="application/inkml+xml"/>
  <Override PartName="/ppt/ink/ink1529.xml" ContentType="application/inkml+xml"/>
  <Override PartName="/ppt/ink/ink1530.xml" ContentType="application/inkml+xml"/>
  <Override PartName="/ppt/ink/ink1531.xml" ContentType="application/inkml+xml"/>
  <Override PartName="/ppt/ink/ink1532.xml" ContentType="application/inkml+xml"/>
  <Override PartName="/ppt/ink/ink1533.xml" ContentType="application/inkml+xml"/>
  <Override PartName="/ppt/ink/ink1534.xml" ContentType="application/inkml+xml"/>
  <Override PartName="/ppt/ink/ink1535.xml" ContentType="application/inkml+xml"/>
  <Override PartName="/ppt/ink/ink1536.xml" ContentType="application/inkml+xml"/>
  <Override PartName="/ppt/ink/ink1537.xml" ContentType="application/inkml+xml"/>
  <Override PartName="/ppt/ink/ink1538.xml" ContentType="application/inkml+xml"/>
  <Override PartName="/ppt/ink/ink1539.xml" ContentType="application/inkml+xml"/>
  <Override PartName="/ppt/ink/ink1540.xml" ContentType="application/inkml+xml"/>
  <Override PartName="/ppt/ink/ink1541.xml" ContentType="application/inkml+xml"/>
  <Override PartName="/ppt/ink/ink1542.xml" ContentType="application/inkml+xml"/>
  <Override PartName="/ppt/ink/ink1543.xml" ContentType="application/inkml+xml"/>
  <Override PartName="/ppt/ink/ink1544.xml" ContentType="application/inkml+xml"/>
  <Override PartName="/ppt/ink/ink1545.xml" ContentType="application/inkml+xml"/>
  <Override PartName="/ppt/ink/ink1546.xml" ContentType="application/inkml+xml"/>
  <Override PartName="/ppt/ink/ink1547.xml" ContentType="application/inkml+xml"/>
  <Override PartName="/ppt/ink/ink1548.xml" ContentType="application/inkml+xml"/>
  <Override PartName="/ppt/ink/ink1549.xml" ContentType="application/inkml+xml"/>
  <Override PartName="/ppt/ink/ink1550.xml" ContentType="application/inkml+xml"/>
  <Override PartName="/ppt/ink/ink1551.xml" ContentType="application/inkml+xml"/>
  <Override PartName="/ppt/ink/ink1552.xml" ContentType="application/inkml+xml"/>
  <Override PartName="/ppt/ink/ink1553.xml" ContentType="application/inkml+xml"/>
  <Override PartName="/ppt/ink/ink1554.xml" ContentType="application/inkml+xml"/>
  <Override PartName="/ppt/ink/ink1555.xml" ContentType="application/inkml+xml"/>
  <Override PartName="/ppt/ink/ink1556.xml" ContentType="application/inkml+xml"/>
  <Override PartName="/ppt/ink/ink1557.xml" ContentType="application/inkml+xml"/>
  <Override PartName="/ppt/tags/tag23.xml" ContentType="application/vnd.openxmlformats-officedocument.presentationml.tags+xml"/>
  <Override PartName="/ppt/ink/ink1558.xml" ContentType="application/inkml+xml"/>
  <Override PartName="/ppt/ink/ink1559.xml" ContentType="application/inkml+xml"/>
  <Override PartName="/ppt/ink/ink1560.xml" ContentType="application/inkml+xml"/>
  <Override PartName="/ppt/ink/ink1561.xml" ContentType="application/inkml+xml"/>
  <Override PartName="/ppt/ink/ink1562.xml" ContentType="application/inkml+xml"/>
  <Override PartName="/ppt/ink/ink1563.xml" ContentType="application/inkml+xml"/>
  <Override PartName="/ppt/ink/ink1564.xml" ContentType="application/inkml+xml"/>
  <Override PartName="/ppt/ink/ink1565.xml" ContentType="application/inkml+xml"/>
  <Override PartName="/ppt/ink/ink1566.xml" ContentType="application/inkml+xml"/>
  <Override PartName="/ppt/ink/ink1567.xml" ContentType="application/inkml+xml"/>
  <Override PartName="/ppt/ink/ink1568.xml" ContentType="application/inkml+xml"/>
  <Override PartName="/ppt/ink/ink1569.xml" ContentType="application/inkml+xml"/>
  <Override PartName="/ppt/ink/ink1570.xml" ContentType="application/inkml+xml"/>
  <Override PartName="/ppt/ink/ink1571.xml" ContentType="application/inkml+xml"/>
  <Override PartName="/ppt/ink/ink1572.xml" ContentType="application/inkml+xml"/>
  <Override PartName="/ppt/ink/ink1573.xml" ContentType="application/inkml+xml"/>
  <Override PartName="/ppt/ink/ink1574.xml" ContentType="application/inkml+xml"/>
  <Override PartName="/ppt/ink/ink1575.xml" ContentType="application/inkml+xml"/>
  <Override PartName="/ppt/ink/ink1576.xml" ContentType="application/inkml+xml"/>
  <Override PartName="/ppt/ink/ink1577.xml" ContentType="application/inkml+xml"/>
  <Override PartName="/ppt/ink/ink1578.xml" ContentType="application/inkml+xml"/>
  <Override PartName="/ppt/ink/ink1579.xml" ContentType="application/inkml+xml"/>
  <Override PartName="/ppt/ink/ink1580.xml" ContentType="application/inkml+xml"/>
  <Override PartName="/ppt/ink/ink1581.xml" ContentType="application/inkml+xml"/>
  <Override PartName="/ppt/ink/ink1582.xml" ContentType="application/inkml+xml"/>
  <Override PartName="/ppt/ink/ink1583.xml" ContentType="application/inkml+xml"/>
  <Override PartName="/ppt/ink/ink1584.xml" ContentType="application/inkml+xml"/>
  <Override PartName="/ppt/ink/ink1585.xml" ContentType="application/inkml+xml"/>
  <Override PartName="/ppt/ink/ink1586.xml" ContentType="application/inkml+xml"/>
  <Override PartName="/ppt/ink/ink1587.xml" ContentType="application/inkml+xml"/>
  <Override PartName="/ppt/ink/ink1588.xml" ContentType="application/inkml+xml"/>
  <Override PartName="/ppt/ink/ink1589.xml" ContentType="application/inkml+xml"/>
  <Override PartName="/ppt/ink/ink1590.xml" ContentType="application/inkml+xml"/>
  <Override PartName="/ppt/ink/ink1591.xml" ContentType="application/inkml+xml"/>
  <Override PartName="/ppt/ink/ink1592.xml" ContentType="application/inkml+xml"/>
  <Override PartName="/ppt/ink/ink1593.xml" ContentType="application/inkml+xml"/>
  <Override PartName="/ppt/ink/ink1594.xml" ContentType="application/inkml+xml"/>
  <Override PartName="/ppt/ink/ink1595.xml" ContentType="application/inkml+xml"/>
  <Override PartName="/ppt/ink/ink1596.xml" ContentType="application/inkml+xml"/>
  <Override PartName="/ppt/ink/ink1597.xml" ContentType="application/inkml+xml"/>
  <Override PartName="/ppt/ink/ink1598.xml" ContentType="application/inkml+xml"/>
  <Override PartName="/ppt/ink/ink1599.xml" ContentType="application/inkml+xml"/>
  <Override PartName="/ppt/ink/ink1600.xml" ContentType="application/inkml+xml"/>
  <Override PartName="/ppt/ink/ink1601.xml" ContentType="application/inkml+xml"/>
  <Override PartName="/ppt/ink/ink1602.xml" ContentType="application/inkml+xml"/>
  <Override PartName="/ppt/ink/ink1603.xml" ContentType="application/inkml+xml"/>
  <Override PartName="/ppt/ink/ink1604.xml" ContentType="application/inkml+xml"/>
  <Override PartName="/ppt/ink/ink1605.xml" ContentType="application/inkml+xml"/>
  <Override PartName="/ppt/ink/ink1606.xml" ContentType="application/inkml+xml"/>
  <Override PartName="/ppt/ink/ink1607.xml" ContentType="application/inkml+xml"/>
  <Override PartName="/ppt/ink/ink1608.xml" ContentType="application/inkml+xml"/>
  <Override PartName="/ppt/ink/ink1609.xml" ContentType="application/inkml+xml"/>
  <Override PartName="/ppt/ink/ink1610.xml" ContentType="application/inkml+xml"/>
  <Override PartName="/ppt/ink/ink1611.xml" ContentType="application/inkml+xml"/>
  <Override PartName="/ppt/ink/ink1612.xml" ContentType="application/inkml+xml"/>
  <Override PartName="/ppt/ink/ink1613.xml" ContentType="application/inkml+xml"/>
  <Override PartName="/ppt/ink/ink1614.xml" ContentType="application/inkml+xml"/>
  <Override PartName="/ppt/ink/ink1615.xml" ContentType="application/inkml+xml"/>
  <Override PartName="/ppt/ink/ink1616.xml" ContentType="application/inkml+xml"/>
  <Override PartName="/ppt/ink/ink1617.xml" ContentType="application/inkml+xml"/>
  <Override PartName="/ppt/ink/ink1618.xml" ContentType="application/inkml+xml"/>
  <Override PartName="/ppt/ink/ink1619.xml" ContentType="application/inkml+xml"/>
  <Override PartName="/ppt/ink/ink1620.xml" ContentType="application/inkml+xml"/>
  <Override PartName="/ppt/ink/ink1621.xml" ContentType="application/inkml+xml"/>
  <Override PartName="/ppt/ink/ink1622.xml" ContentType="application/inkml+xml"/>
  <Override PartName="/ppt/ink/ink1623.xml" ContentType="application/inkml+xml"/>
  <Override PartName="/ppt/ink/ink1624.xml" ContentType="application/inkml+xml"/>
  <Override PartName="/ppt/ink/ink1625.xml" ContentType="application/inkml+xml"/>
  <Override PartName="/ppt/ink/ink1626.xml" ContentType="application/inkml+xml"/>
  <Override PartName="/ppt/ink/ink1627.xml" ContentType="application/inkml+xml"/>
  <Override PartName="/ppt/ink/ink1628.xml" ContentType="application/inkml+xml"/>
  <Override PartName="/ppt/ink/ink1629.xml" ContentType="application/inkml+xml"/>
  <Override PartName="/ppt/ink/ink1630.xml" ContentType="application/inkml+xml"/>
  <Override PartName="/ppt/ink/ink1631.xml" ContentType="application/inkml+xml"/>
  <Override PartName="/ppt/ink/ink1632.xml" ContentType="application/inkml+xml"/>
  <Override PartName="/ppt/ink/ink1633.xml" ContentType="application/inkml+xml"/>
  <Override PartName="/ppt/ink/ink1634.xml" ContentType="application/inkml+xml"/>
  <Override PartName="/ppt/ink/ink1635.xml" ContentType="application/inkml+xml"/>
  <Override PartName="/ppt/ink/ink1636.xml" ContentType="application/inkml+xml"/>
  <Override PartName="/ppt/ink/ink1637.xml" ContentType="application/inkml+xml"/>
  <Override PartName="/ppt/ink/ink1638.xml" ContentType="application/inkml+xml"/>
  <Override PartName="/ppt/ink/ink1639.xml" ContentType="application/inkml+xml"/>
  <Override PartName="/ppt/ink/ink1640.xml" ContentType="application/inkml+xml"/>
  <Override PartName="/ppt/ink/ink1641.xml" ContentType="application/inkml+xml"/>
  <Override PartName="/ppt/ink/ink1642.xml" ContentType="application/inkml+xml"/>
  <Override PartName="/ppt/ink/ink1643.xml" ContentType="application/inkml+xml"/>
  <Override PartName="/ppt/ink/ink1644.xml" ContentType="application/inkml+xml"/>
  <Override PartName="/ppt/ink/ink1645.xml" ContentType="application/inkml+xml"/>
  <Override PartName="/ppt/ink/ink1646.xml" ContentType="application/inkml+xml"/>
  <Override PartName="/ppt/ink/ink1647.xml" ContentType="application/inkml+xml"/>
  <Override PartName="/ppt/ink/ink1648.xml" ContentType="application/inkml+xml"/>
  <Override PartName="/ppt/ink/ink1649.xml" ContentType="application/inkml+xml"/>
  <Override PartName="/ppt/ink/ink1650.xml" ContentType="application/inkml+xml"/>
  <Override PartName="/ppt/ink/ink1651.xml" ContentType="application/inkml+xml"/>
  <Override PartName="/ppt/ink/ink1652.xml" ContentType="application/inkml+xml"/>
  <Override PartName="/ppt/ink/ink1653.xml" ContentType="application/inkml+xml"/>
  <Override PartName="/ppt/tags/tag24.xml" ContentType="application/vnd.openxmlformats-officedocument.presentationml.tags+xml"/>
  <Override PartName="/ppt/ink/ink1654.xml" ContentType="application/inkml+xml"/>
  <Override PartName="/ppt/ink/ink1655.xml" ContentType="application/inkml+xml"/>
  <Override PartName="/ppt/ink/ink1656.xml" ContentType="application/inkml+xml"/>
  <Override PartName="/ppt/ink/ink1657.xml" ContentType="application/inkml+xml"/>
  <Override PartName="/ppt/ink/ink1658.xml" ContentType="application/inkml+xml"/>
  <Override PartName="/ppt/ink/ink1659.xml" ContentType="application/inkml+xml"/>
  <Override PartName="/ppt/ink/ink1660.xml" ContentType="application/inkml+xml"/>
  <Override PartName="/ppt/ink/ink1661.xml" ContentType="application/inkml+xml"/>
  <Override PartName="/ppt/ink/ink1662.xml" ContentType="application/inkml+xml"/>
  <Override PartName="/ppt/ink/ink1663.xml" ContentType="application/inkml+xml"/>
  <Override PartName="/ppt/ink/ink1664.xml" ContentType="application/inkml+xml"/>
  <Override PartName="/ppt/ink/ink1665.xml" ContentType="application/inkml+xml"/>
  <Override PartName="/ppt/ink/ink1666.xml" ContentType="application/inkml+xml"/>
  <Override PartName="/ppt/ink/ink1667.xml" ContentType="application/inkml+xml"/>
  <Override PartName="/ppt/ink/ink1668.xml" ContentType="application/inkml+xml"/>
  <Override PartName="/ppt/ink/ink1669.xml" ContentType="application/inkml+xml"/>
  <Override PartName="/ppt/ink/ink1670.xml" ContentType="application/inkml+xml"/>
  <Override PartName="/ppt/ink/ink1671.xml" ContentType="application/inkml+xml"/>
  <Override PartName="/ppt/ink/ink1672.xml" ContentType="application/inkml+xml"/>
  <Override PartName="/ppt/ink/ink1673.xml" ContentType="application/inkml+xml"/>
  <Override PartName="/ppt/ink/ink1674.xml" ContentType="application/inkml+xml"/>
  <Override PartName="/ppt/ink/ink1675.xml" ContentType="application/inkml+xml"/>
  <Override PartName="/ppt/ink/ink1676.xml" ContentType="application/inkml+xml"/>
  <Override PartName="/ppt/ink/ink1677.xml" ContentType="application/inkml+xml"/>
  <Override PartName="/ppt/ink/ink1678.xml" ContentType="application/inkml+xml"/>
  <Override PartName="/ppt/ink/ink1679.xml" ContentType="application/inkml+xml"/>
  <Override PartName="/ppt/ink/ink1680.xml" ContentType="application/inkml+xml"/>
  <Override PartName="/ppt/ink/ink1681.xml" ContentType="application/inkml+xml"/>
  <Override PartName="/ppt/ink/ink1682.xml" ContentType="application/inkml+xml"/>
  <Override PartName="/ppt/ink/ink1683.xml" ContentType="application/inkml+xml"/>
  <Override PartName="/ppt/ink/ink1684.xml" ContentType="application/inkml+xml"/>
  <Override PartName="/ppt/ink/ink1685.xml" ContentType="application/inkml+xml"/>
  <Override PartName="/ppt/ink/ink1686.xml" ContentType="application/inkml+xml"/>
  <Override PartName="/ppt/ink/ink1687.xml" ContentType="application/inkml+xml"/>
  <Override PartName="/ppt/ink/ink1688.xml" ContentType="application/inkml+xml"/>
  <Override PartName="/ppt/ink/ink1689.xml" ContentType="application/inkml+xml"/>
  <Override PartName="/ppt/ink/ink1690.xml" ContentType="application/inkml+xml"/>
  <Override PartName="/ppt/ink/ink1691.xml" ContentType="application/inkml+xml"/>
  <Override PartName="/ppt/ink/ink1692.xml" ContentType="application/inkml+xml"/>
  <Override PartName="/ppt/ink/ink1693.xml" ContentType="application/inkml+xml"/>
  <Override PartName="/ppt/ink/ink1694.xml" ContentType="application/inkml+xml"/>
  <Override PartName="/ppt/ink/ink1695.xml" ContentType="application/inkml+xml"/>
  <Override PartName="/ppt/ink/ink1696.xml" ContentType="application/inkml+xml"/>
  <Override PartName="/ppt/ink/ink1697.xml" ContentType="application/inkml+xml"/>
  <Override PartName="/ppt/ink/ink1698.xml" ContentType="application/inkml+xml"/>
  <Override PartName="/ppt/ink/ink1699.xml" ContentType="application/inkml+xml"/>
  <Override PartName="/ppt/ink/ink1700.xml" ContentType="application/inkml+xml"/>
  <Override PartName="/ppt/ink/ink1701.xml" ContentType="application/inkml+xml"/>
  <Override PartName="/ppt/ink/ink1702.xml" ContentType="application/inkml+xml"/>
  <Override PartName="/ppt/ink/ink1703.xml" ContentType="application/inkml+xml"/>
  <Override PartName="/ppt/ink/ink1704.xml" ContentType="application/inkml+xml"/>
  <Override PartName="/ppt/ink/ink1705.xml" ContentType="application/inkml+xml"/>
  <Override PartName="/ppt/ink/ink1706.xml" ContentType="application/inkml+xml"/>
  <Override PartName="/ppt/ink/ink1707.xml" ContentType="application/inkml+xml"/>
  <Override PartName="/ppt/ink/ink1708.xml" ContentType="application/inkml+xml"/>
  <Override PartName="/ppt/ink/ink1709.xml" ContentType="application/inkml+xml"/>
  <Override PartName="/ppt/ink/ink1710.xml" ContentType="application/inkml+xml"/>
  <Override PartName="/ppt/ink/ink1711.xml" ContentType="application/inkml+xml"/>
  <Override PartName="/ppt/ink/ink1712.xml" ContentType="application/inkml+xml"/>
  <Override PartName="/ppt/ink/ink1713.xml" ContentType="application/inkml+xml"/>
  <Override PartName="/ppt/ink/ink1714.xml" ContentType="application/inkml+xml"/>
  <Override PartName="/ppt/ink/ink1715.xml" ContentType="application/inkml+xml"/>
  <Override PartName="/ppt/ink/ink1716.xml" ContentType="application/inkml+xml"/>
  <Override PartName="/ppt/ink/ink1717.xml" ContentType="application/inkml+xml"/>
  <Override PartName="/ppt/ink/ink1718.xml" ContentType="application/inkml+xml"/>
  <Override PartName="/ppt/ink/ink1719.xml" ContentType="application/inkml+xml"/>
  <Override PartName="/ppt/ink/ink1720.xml" ContentType="application/inkml+xml"/>
  <Override PartName="/ppt/ink/ink1721.xml" ContentType="application/inkml+xml"/>
  <Override PartName="/ppt/ink/ink1722.xml" ContentType="application/inkml+xml"/>
  <Override PartName="/ppt/ink/ink1723.xml" ContentType="application/inkml+xml"/>
  <Override PartName="/ppt/ink/ink1724.xml" ContentType="application/inkml+xml"/>
  <Override PartName="/ppt/ink/ink1725.xml" ContentType="application/inkml+xml"/>
  <Override PartName="/ppt/ink/ink1726.xml" ContentType="application/inkml+xml"/>
  <Override PartName="/ppt/ink/ink1727.xml" ContentType="application/inkml+xml"/>
  <Override PartName="/ppt/ink/ink1728.xml" ContentType="application/inkml+xml"/>
  <Override PartName="/ppt/ink/ink1729.xml" ContentType="application/inkml+xml"/>
  <Override PartName="/ppt/ink/ink1730.xml" ContentType="application/inkml+xml"/>
  <Override PartName="/ppt/ink/ink1731.xml" ContentType="application/inkml+xml"/>
  <Override PartName="/ppt/ink/ink1732.xml" ContentType="application/inkml+xml"/>
  <Override PartName="/ppt/ink/ink1733.xml" ContentType="application/inkml+xml"/>
  <Override PartName="/ppt/ink/ink1734.xml" ContentType="application/inkml+xml"/>
  <Override PartName="/ppt/ink/ink1735.xml" ContentType="application/inkml+xml"/>
  <Override PartName="/ppt/ink/ink1736.xml" ContentType="application/inkml+xml"/>
  <Override PartName="/ppt/ink/ink1737.xml" ContentType="application/inkml+xml"/>
  <Override PartName="/ppt/ink/ink1738.xml" ContentType="application/inkml+xml"/>
  <Override PartName="/ppt/ink/ink1739.xml" ContentType="application/inkml+xml"/>
  <Override PartName="/ppt/ink/ink1740.xml" ContentType="application/inkml+xml"/>
  <Override PartName="/ppt/ink/ink1741.xml" ContentType="application/inkml+xml"/>
  <Override PartName="/ppt/ink/ink1742.xml" ContentType="application/inkml+xml"/>
  <Override PartName="/ppt/ink/ink1743.xml" ContentType="application/inkml+xml"/>
  <Override PartName="/ppt/ink/ink1744.xml" ContentType="application/inkml+xml"/>
  <Override PartName="/ppt/ink/ink1745.xml" ContentType="application/inkml+xml"/>
  <Override PartName="/ppt/ink/ink1746.xml" ContentType="application/inkml+xml"/>
  <Override PartName="/ppt/ink/ink1747.xml" ContentType="application/inkml+xml"/>
  <Override PartName="/ppt/ink/ink1748.xml" ContentType="application/inkml+xml"/>
  <Override PartName="/ppt/ink/ink1749.xml" ContentType="application/inkml+xml"/>
  <Override PartName="/ppt/ink/ink1750.xml" ContentType="application/inkml+xml"/>
  <Override PartName="/ppt/ink/ink1751.xml" ContentType="application/inkml+xml"/>
  <Override PartName="/ppt/ink/ink1752.xml" ContentType="application/inkml+xml"/>
  <Override PartName="/ppt/ink/ink1753.xml" ContentType="application/inkml+xml"/>
  <Override PartName="/ppt/ink/ink1754.xml" ContentType="application/inkml+xml"/>
  <Override PartName="/ppt/ink/ink1755.xml" ContentType="application/inkml+xml"/>
  <Override PartName="/ppt/ink/ink1756.xml" ContentType="application/inkml+xml"/>
  <Override PartName="/ppt/ink/ink1757.xml" ContentType="application/inkml+xml"/>
  <Override PartName="/ppt/ink/ink1758.xml" ContentType="application/inkml+xml"/>
  <Override PartName="/ppt/ink/ink1759.xml" ContentType="application/inkml+xml"/>
  <Override PartName="/ppt/ink/ink1760.xml" ContentType="application/inkml+xml"/>
  <Override PartName="/ppt/ink/ink1761.xml" ContentType="application/inkml+xml"/>
  <Override PartName="/ppt/ink/ink1762.xml" ContentType="application/inkml+xml"/>
  <Override PartName="/ppt/ink/ink1763.xml" ContentType="application/inkml+xml"/>
  <Override PartName="/ppt/ink/ink1764.xml" ContentType="application/inkml+xml"/>
  <Override PartName="/ppt/ink/ink1765.xml" ContentType="application/inkml+xml"/>
  <Override PartName="/ppt/ink/ink1766.xml" ContentType="application/inkml+xml"/>
  <Override PartName="/ppt/ink/ink1767.xml" ContentType="application/inkml+xml"/>
  <Override PartName="/ppt/ink/ink1768.xml" ContentType="application/inkml+xml"/>
  <Override PartName="/ppt/ink/ink1769.xml" ContentType="application/inkml+xml"/>
  <Override PartName="/ppt/ink/ink1770.xml" ContentType="application/inkml+xml"/>
  <Override PartName="/ppt/ink/ink1771.xml" ContentType="application/inkml+xml"/>
  <Override PartName="/ppt/ink/ink1772.xml" ContentType="application/inkml+xml"/>
  <Override PartName="/ppt/ink/ink1773.xml" ContentType="application/inkml+xml"/>
  <Override PartName="/ppt/ink/ink1774.xml" ContentType="application/inkml+xml"/>
  <Override PartName="/ppt/ink/ink1775.xml" ContentType="application/inkml+xml"/>
  <Override PartName="/ppt/ink/ink1776.xml" ContentType="application/inkml+xml"/>
  <Override PartName="/ppt/ink/ink1777.xml" ContentType="application/inkml+xml"/>
  <Override PartName="/ppt/ink/ink1778.xml" ContentType="application/inkml+xml"/>
  <Override PartName="/ppt/ink/ink1779.xml" ContentType="application/inkml+xml"/>
  <Override PartName="/ppt/ink/ink1780.xml" ContentType="application/inkml+xml"/>
  <Override PartName="/ppt/ink/ink1781.xml" ContentType="application/inkml+xml"/>
  <Override PartName="/ppt/ink/ink1782.xml" ContentType="application/inkml+xml"/>
  <Override PartName="/ppt/ink/ink1783.xml" ContentType="application/inkml+xml"/>
  <Override PartName="/ppt/ink/ink1784.xml" ContentType="application/inkml+xml"/>
  <Override PartName="/ppt/ink/ink1785.xml" ContentType="application/inkml+xml"/>
  <Override PartName="/ppt/ink/ink1786.xml" ContentType="application/inkml+xml"/>
  <Override PartName="/ppt/ink/ink1787.xml" ContentType="application/inkml+xml"/>
  <Override PartName="/ppt/ink/ink1788.xml" ContentType="application/inkml+xml"/>
  <Override PartName="/ppt/ink/ink1789.xml" ContentType="application/inkml+xml"/>
  <Override PartName="/ppt/ink/ink1790.xml" ContentType="application/inkml+xml"/>
  <Override PartName="/ppt/ink/ink1791.xml" ContentType="application/inkml+xml"/>
  <Override PartName="/ppt/ink/ink1792.xml" ContentType="application/inkml+xml"/>
  <Override PartName="/ppt/ink/ink1793.xml" ContentType="application/inkml+xml"/>
  <Override PartName="/ppt/ink/ink1794.xml" ContentType="application/inkml+xml"/>
  <Override PartName="/ppt/ink/ink1795.xml" ContentType="application/inkml+xml"/>
  <Override PartName="/ppt/ink/ink1796.xml" ContentType="application/inkml+xml"/>
  <Override PartName="/ppt/ink/ink1797.xml" ContentType="application/inkml+xml"/>
  <Override PartName="/ppt/ink/ink1798.xml" ContentType="application/inkml+xml"/>
  <Override PartName="/ppt/ink/ink1799.xml" ContentType="application/inkml+xml"/>
  <Override PartName="/ppt/ink/ink1800.xml" ContentType="application/inkml+xml"/>
  <Override PartName="/ppt/ink/ink1801.xml" ContentType="application/inkml+xml"/>
  <Override PartName="/ppt/ink/ink1802.xml" ContentType="application/inkml+xml"/>
  <Override PartName="/ppt/ink/ink1803.xml" ContentType="application/inkml+xml"/>
  <Override PartName="/ppt/ink/ink1804.xml" ContentType="application/inkml+xml"/>
  <Override PartName="/ppt/ink/ink1805.xml" ContentType="application/inkml+xml"/>
  <Override PartName="/ppt/ink/ink1806.xml" ContentType="application/inkml+xml"/>
  <Override PartName="/ppt/ink/ink1807.xml" ContentType="application/inkml+xml"/>
  <Override PartName="/ppt/ink/ink1808.xml" ContentType="application/inkml+xml"/>
  <Override PartName="/ppt/ink/ink1809.xml" ContentType="application/inkml+xml"/>
  <Override PartName="/ppt/ink/ink1810.xml" ContentType="application/inkml+xml"/>
  <Override PartName="/ppt/ink/ink1811.xml" ContentType="application/inkml+xml"/>
  <Override PartName="/ppt/ink/ink1812.xml" ContentType="application/inkml+xml"/>
  <Override PartName="/ppt/ink/ink1813.xml" ContentType="application/inkml+xml"/>
  <Override PartName="/ppt/ink/ink1814.xml" ContentType="application/inkml+xml"/>
  <Override PartName="/ppt/ink/ink1815.xml" ContentType="application/inkml+xml"/>
  <Override PartName="/ppt/ink/ink1816.xml" ContentType="application/inkml+xml"/>
  <Override PartName="/ppt/ink/ink1817.xml" ContentType="application/inkml+xml"/>
  <Override PartName="/ppt/ink/ink1818.xml" ContentType="application/inkml+xml"/>
  <Override PartName="/ppt/ink/ink1819.xml" ContentType="application/inkml+xml"/>
  <Override PartName="/ppt/ink/ink1820.xml" ContentType="application/inkml+xml"/>
  <Override PartName="/ppt/ink/ink1821.xml" ContentType="application/inkml+xml"/>
  <Override PartName="/ppt/ink/ink1822.xml" ContentType="application/inkml+xml"/>
  <Override PartName="/ppt/ink/ink1823.xml" ContentType="application/inkml+xml"/>
  <Override PartName="/ppt/ink/ink1824.xml" ContentType="application/inkml+xml"/>
  <Override PartName="/ppt/ink/ink1825.xml" ContentType="application/inkml+xml"/>
  <Override PartName="/ppt/ink/ink1826.xml" ContentType="application/inkml+xml"/>
  <Override PartName="/ppt/ink/ink1827.xml" ContentType="application/inkml+xml"/>
  <Override PartName="/ppt/ink/ink1828.xml" ContentType="application/inkml+xml"/>
  <Override PartName="/ppt/ink/ink1829.xml" ContentType="application/inkml+xml"/>
  <Override PartName="/ppt/ink/ink1830.xml" ContentType="application/inkml+xml"/>
  <Override PartName="/ppt/ink/ink1831.xml" ContentType="application/inkml+xml"/>
  <Override PartName="/ppt/ink/ink1832.xml" ContentType="application/inkml+xml"/>
  <Override PartName="/ppt/ink/ink1833.xml" ContentType="application/inkml+xml"/>
  <Override PartName="/ppt/ink/ink1834.xml" ContentType="application/inkml+xml"/>
  <Override PartName="/ppt/ink/ink1835.xml" ContentType="application/inkml+xml"/>
  <Override PartName="/ppt/ink/ink1836.xml" ContentType="application/inkml+xml"/>
  <Override PartName="/ppt/ink/ink1837.xml" ContentType="application/inkml+xml"/>
  <Override PartName="/ppt/ink/ink1838.xml" ContentType="application/inkml+xml"/>
  <Override PartName="/ppt/ink/ink1839.xml" ContentType="application/inkml+xml"/>
  <Override PartName="/ppt/ink/ink1840.xml" ContentType="application/inkml+xml"/>
  <Override PartName="/ppt/ink/ink1841.xml" ContentType="application/inkml+xml"/>
  <Override PartName="/ppt/ink/ink1842.xml" ContentType="application/inkml+xml"/>
  <Override PartName="/ppt/ink/ink1843.xml" ContentType="application/inkml+xml"/>
  <Override PartName="/ppt/ink/ink1844.xml" ContentType="application/inkml+xml"/>
  <Override PartName="/ppt/ink/ink1845.xml" ContentType="application/inkml+xml"/>
  <Override PartName="/ppt/ink/ink1846.xml" ContentType="application/inkml+xml"/>
  <Override PartName="/ppt/ink/ink1847.xml" ContentType="application/inkml+xml"/>
  <Override PartName="/ppt/ink/ink1848.xml" ContentType="application/inkml+xml"/>
  <Override PartName="/ppt/ink/ink1849.xml" ContentType="application/inkml+xml"/>
  <Override PartName="/ppt/ink/ink1850.xml" ContentType="application/inkml+xml"/>
  <Override PartName="/ppt/ink/ink1851.xml" ContentType="application/inkml+xml"/>
  <Override PartName="/ppt/ink/ink1852.xml" ContentType="application/inkml+xml"/>
  <Override PartName="/ppt/ink/ink1853.xml" ContentType="application/inkml+xml"/>
  <Override PartName="/ppt/ink/ink1854.xml" ContentType="application/inkml+xml"/>
  <Override PartName="/ppt/ink/ink1855.xml" ContentType="application/inkml+xml"/>
  <Override PartName="/ppt/ink/ink1856.xml" ContentType="application/inkml+xml"/>
  <Override PartName="/ppt/ink/ink1857.xml" ContentType="application/inkml+xml"/>
  <Override PartName="/ppt/ink/ink1858.xml" ContentType="application/inkml+xml"/>
  <Override PartName="/ppt/ink/ink1859.xml" ContentType="application/inkml+xml"/>
  <Override PartName="/ppt/ink/ink1860.xml" ContentType="application/inkml+xml"/>
  <Override PartName="/ppt/ink/ink1861.xml" ContentType="application/inkml+xml"/>
  <Override PartName="/ppt/ink/ink1862.xml" ContentType="application/inkml+xml"/>
  <Override PartName="/ppt/ink/ink1863.xml" ContentType="application/inkml+xml"/>
  <Override PartName="/ppt/ink/ink1864.xml" ContentType="application/inkml+xml"/>
  <Override PartName="/ppt/ink/ink1865.xml" ContentType="application/inkml+xml"/>
  <Override PartName="/ppt/ink/ink1866.xml" ContentType="application/inkml+xml"/>
  <Override PartName="/ppt/ink/ink1867.xml" ContentType="application/inkml+xml"/>
  <Override PartName="/ppt/ink/ink1868.xml" ContentType="application/inkml+xml"/>
  <Override PartName="/ppt/ink/ink1869.xml" ContentType="application/inkml+xml"/>
  <Override PartName="/ppt/ink/ink1870.xml" ContentType="application/inkml+xml"/>
  <Override PartName="/ppt/ink/ink1871.xml" ContentType="application/inkml+xml"/>
  <Override PartName="/ppt/ink/ink1872.xml" ContentType="application/inkml+xml"/>
  <Override PartName="/ppt/ink/ink1873.xml" ContentType="application/inkml+xml"/>
  <Override PartName="/ppt/ink/ink1874.xml" ContentType="application/inkml+xml"/>
  <Override PartName="/ppt/ink/ink1875.xml" ContentType="application/inkml+xml"/>
  <Override PartName="/ppt/ink/ink1876.xml" ContentType="application/inkml+xml"/>
  <Override PartName="/ppt/ink/ink1877.xml" ContentType="application/inkml+xml"/>
  <Override PartName="/ppt/ink/ink1878.xml" ContentType="application/inkml+xml"/>
  <Override PartName="/ppt/ink/ink1879.xml" ContentType="application/inkml+xml"/>
  <Override PartName="/ppt/ink/ink1880.xml" ContentType="application/inkml+xml"/>
  <Override PartName="/ppt/ink/ink1881.xml" ContentType="application/inkml+xml"/>
  <Override PartName="/ppt/ink/ink1882.xml" ContentType="application/inkml+xml"/>
  <Override PartName="/ppt/ink/ink1883.xml" ContentType="application/inkml+xml"/>
  <Override PartName="/ppt/ink/ink1884.xml" ContentType="application/inkml+xml"/>
  <Override PartName="/ppt/ink/ink1885.xml" ContentType="application/inkml+xml"/>
  <Override PartName="/ppt/ink/ink1886.xml" ContentType="application/inkml+xml"/>
  <Override PartName="/ppt/ink/ink1887.xml" ContentType="application/inkml+xml"/>
  <Override PartName="/ppt/ink/ink1888.xml" ContentType="application/inkml+xml"/>
  <Override PartName="/ppt/ink/ink1889.xml" ContentType="application/inkml+xml"/>
  <Override PartName="/ppt/ink/ink1890.xml" ContentType="application/inkml+xml"/>
  <Override PartName="/ppt/ink/ink1891.xml" ContentType="application/inkml+xml"/>
  <Override PartName="/ppt/ink/ink1892.xml" ContentType="application/inkml+xml"/>
  <Override PartName="/ppt/ink/ink1893.xml" ContentType="application/inkml+xml"/>
  <Override PartName="/ppt/ink/ink1894.xml" ContentType="application/inkml+xml"/>
  <Override PartName="/ppt/ink/ink1895.xml" ContentType="application/inkml+xml"/>
  <Override PartName="/ppt/ink/ink1896.xml" ContentType="application/inkml+xml"/>
  <Override PartName="/ppt/ink/ink1897.xml" ContentType="application/inkml+xml"/>
  <Override PartName="/ppt/ink/ink1898.xml" ContentType="application/inkml+xml"/>
  <Override PartName="/ppt/ink/ink1899.xml" ContentType="application/inkml+xml"/>
  <Override PartName="/ppt/ink/ink1900.xml" ContentType="application/inkml+xml"/>
  <Override PartName="/ppt/tags/tag25.xml" ContentType="application/vnd.openxmlformats-officedocument.presentationml.tags+xml"/>
  <Override PartName="/ppt/ink/ink1901.xml" ContentType="application/inkml+xml"/>
  <Override PartName="/ppt/ink/ink1902.xml" ContentType="application/inkml+xml"/>
  <Override PartName="/ppt/ink/ink1903.xml" ContentType="application/inkml+xml"/>
  <Override PartName="/ppt/ink/ink1904.xml" ContentType="application/inkml+xml"/>
  <Override PartName="/ppt/ink/ink1905.xml" ContentType="application/inkml+xml"/>
  <Override PartName="/ppt/ink/ink1906.xml" ContentType="application/inkml+xml"/>
  <Override PartName="/ppt/ink/ink1907.xml" ContentType="application/inkml+xml"/>
  <Override PartName="/ppt/ink/ink1908.xml" ContentType="application/inkml+xml"/>
  <Override PartName="/ppt/ink/ink1909.xml" ContentType="application/inkml+xml"/>
  <Override PartName="/ppt/ink/ink1910.xml" ContentType="application/inkml+xml"/>
  <Override PartName="/ppt/ink/ink1911.xml" ContentType="application/inkml+xml"/>
  <Override PartName="/ppt/ink/ink1912.xml" ContentType="application/inkml+xml"/>
  <Override PartName="/ppt/ink/ink1913.xml" ContentType="application/inkml+xml"/>
  <Override PartName="/ppt/ink/ink1914.xml" ContentType="application/inkml+xml"/>
  <Override PartName="/ppt/ink/ink1915.xml" ContentType="application/inkml+xml"/>
  <Override PartName="/ppt/ink/ink1916.xml" ContentType="application/inkml+xml"/>
  <Override PartName="/ppt/ink/ink1917.xml" ContentType="application/inkml+xml"/>
  <Override PartName="/ppt/ink/ink1918.xml" ContentType="application/inkml+xml"/>
  <Override PartName="/ppt/ink/ink1919.xml" ContentType="application/inkml+xml"/>
  <Override PartName="/ppt/ink/ink1920.xml" ContentType="application/inkml+xml"/>
  <Override PartName="/ppt/ink/ink1921.xml" ContentType="application/inkml+xml"/>
  <Override PartName="/ppt/ink/ink1922.xml" ContentType="application/inkml+xml"/>
  <Override PartName="/ppt/ink/ink1923.xml" ContentType="application/inkml+xml"/>
  <Override PartName="/ppt/ink/ink1924.xml" ContentType="application/inkml+xml"/>
  <Override PartName="/ppt/ink/ink1925.xml" ContentType="application/inkml+xml"/>
  <Override PartName="/ppt/ink/ink1926.xml" ContentType="application/inkml+xml"/>
  <Override PartName="/ppt/ink/ink1927.xml" ContentType="application/inkml+xml"/>
  <Override PartName="/ppt/ink/ink1928.xml" ContentType="application/inkml+xml"/>
  <Override PartName="/ppt/ink/ink1929.xml" ContentType="application/inkml+xml"/>
  <Override PartName="/ppt/ink/ink1930.xml" ContentType="application/inkml+xml"/>
  <Override PartName="/ppt/ink/ink1931.xml" ContentType="application/inkml+xml"/>
  <Override PartName="/ppt/ink/ink1932.xml" ContentType="application/inkml+xml"/>
  <Override PartName="/ppt/ink/ink1933.xml" ContentType="application/inkml+xml"/>
  <Override PartName="/ppt/ink/ink1934.xml" ContentType="application/inkml+xml"/>
  <Override PartName="/ppt/ink/ink1935.xml" ContentType="application/inkml+xml"/>
  <Override PartName="/ppt/ink/ink1936.xml" ContentType="application/inkml+xml"/>
  <Override PartName="/ppt/ink/ink1937.xml" ContentType="application/inkml+xml"/>
  <Override PartName="/ppt/ink/ink1938.xml" ContentType="application/inkml+xml"/>
  <Override PartName="/ppt/ink/ink1939.xml" ContentType="application/inkml+xml"/>
  <Override PartName="/ppt/ink/ink1940.xml" ContentType="application/inkml+xml"/>
  <Override PartName="/ppt/ink/ink1941.xml" ContentType="application/inkml+xml"/>
  <Override PartName="/ppt/ink/ink1942.xml" ContentType="application/inkml+xml"/>
  <Override PartName="/ppt/ink/ink1943.xml" ContentType="application/inkml+xml"/>
  <Override PartName="/ppt/ink/ink1944.xml" ContentType="application/inkml+xml"/>
  <Override PartName="/ppt/ink/ink1945.xml" ContentType="application/inkml+xml"/>
  <Override PartName="/ppt/ink/ink1946.xml" ContentType="application/inkml+xml"/>
  <Override PartName="/ppt/ink/ink1947.xml" ContentType="application/inkml+xml"/>
  <Override PartName="/ppt/ink/ink1948.xml" ContentType="application/inkml+xml"/>
  <Override PartName="/ppt/ink/ink1949.xml" ContentType="application/inkml+xml"/>
  <Override PartName="/ppt/ink/ink1950.xml" ContentType="application/inkml+xml"/>
  <Override PartName="/ppt/ink/ink1951.xml" ContentType="application/inkml+xml"/>
  <Override PartName="/ppt/ink/ink1952.xml" ContentType="application/inkml+xml"/>
  <Override PartName="/ppt/ink/ink1953.xml" ContentType="application/inkml+xml"/>
  <Override PartName="/ppt/ink/ink1954.xml" ContentType="application/inkml+xml"/>
  <Override PartName="/ppt/ink/ink1955.xml" ContentType="application/inkml+xml"/>
  <Override PartName="/ppt/ink/ink1956.xml" ContentType="application/inkml+xml"/>
  <Override PartName="/ppt/ink/ink1957.xml" ContentType="application/inkml+xml"/>
  <Override PartName="/ppt/ink/ink1958.xml" ContentType="application/inkml+xml"/>
  <Override PartName="/ppt/ink/ink1959.xml" ContentType="application/inkml+xml"/>
  <Override PartName="/ppt/ink/ink1960.xml" ContentType="application/inkml+xml"/>
  <Override PartName="/ppt/ink/ink1961.xml" ContentType="application/inkml+xml"/>
  <Override PartName="/ppt/ink/ink1962.xml" ContentType="application/inkml+xml"/>
  <Override PartName="/ppt/ink/ink1963.xml" ContentType="application/inkml+xml"/>
  <Override PartName="/ppt/ink/ink1964.xml" ContentType="application/inkml+xml"/>
  <Override PartName="/ppt/ink/ink1965.xml" ContentType="application/inkml+xml"/>
  <Override PartName="/ppt/ink/ink1966.xml" ContentType="application/inkml+xml"/>
  <Override PartName="/ppt/ink/ink1967.xml" ContentType="application/inkml+xml"/>
  <Override PartName="/ppt/ink/ink1968.xml" ContentType="application/inkml+xml"/>
  <Override PartName="/ppt/ink/ink1969.xml" ContentType="application/inkml+xml"/>
  <Override PartName="/ppt/ink/ink1970.xml" ContentType="application/inkml+xml"/>
  <Override PartName="/ppt/ink/ink1971.xml" ContentType="application/inkml+xml"/>
  <Override PartName="/ppt/ink/ink1972.xml" ContentType="application/inkml+xml"/>
  <Override PartName="/ppt/ink/ink1973.xml" ContentType="application/inkml+xml"/>
  <Override PartName="/ppt/ink/ink1974.xml" ContentType="application/inkml+xml"/>
  <Override PartName="/ppt/ink/ink1975.xml" ContentType="application/inkml+xml"/>
  <Override PartName="/ppt/ink/ink1976.xml" ContentType="application/inkml+xml"/>
  <Override PartName="/ppt/ink/ink1977.xml" ContentType="application/inkml+xml"/>
  <Override PartName="/ppt/ink/ink1978.xml" ContentType="application/inkml+xml"/>
  <Override PartName="/ppt/ink/ink1979.xml" ContentType="application/inkml+xml"/>
  <Override PartName="/ppt/ink/ink1980.xml" ContentType="application/inkml+xml"/>
  <Override PartName="/ppt/ink/ink1981.xml" ContentType="application/inkml+xml"/>
  <Override PartName="/ppt/ink/ink1982.xml" ContentType="application/inkml+xml"/>
  <Override PartName="/ppt/ink/ink1983.xml" ContentType="application/inkml+xml"/>
  <Override PartName="/ppt/ink/ink1984.xml" ContentType="application/inkml+xml"/>
  <Override PartName="/ppt/ink/ink1985.xml" ContentType="application/inkml+xml"/>
  <Override PartName="/ppt/ink/ink1986.xml" ContentType="application/inkml+xml"/>
  <Override PartName="/ppt/ink/ink1987.xml" ContentType="application/inkml+xml"/>
  <Override PartName="/ppt/ink/ink1988.xml" ContentType="application/inkml+xml"/>
  <Override PartName="/ppt/ink/ink1989.xml" ContentType="application/inkml+xml"/>
  <Override PartName="/ppt/ink/ink1990.xml" ContentType="application/inkml+xml"/>
  <Override PartName="/ppt/ink/ink1991.xml" ContentType="application/inkml+xml"/>
  <Override PartName="/ppt/ink/ink1992.xml" ContentType="application/inkml+xml"/>
  <Override PartName="/ppt/ink/ink1993.xml" ContentType="application/inkml+xml"/>
  <Override PartName="/ppt/ink/ink1994.xml" ContentType="application/inkml+xml"/>
  <Override PartName="/ppt/ink/ink1995.xml" ContentType="application/inkml+xml"/>
  <Override PartName="/ppt/ink/ink1996.xml" ContentType="application/inkml+xml"/>
  <Override PartName="/ppt/ink/ink1997.xml" ContentType="application/inkml+xml"/>
  <Override PartName="/ppt/ink/ink1998.xml" ContentType="application/inkml+xml"/>
  <Override PartName="/ppt/ink/ink1999.xml" ContentType="application/inkml+xml"/>
  <Override PartName="/ppt/ink/ink2000.xml" ContentType="application/inkml+xml"/>
  <Override PartName="/ppt/ink/ink2001.xml" ContentType="application/inkml+xml"/>
  <Override PartName="/ppt/ink/ink2002.xml" ContentType="application/inkml+xml"/>
  <Override PartName="/ppt/ink/ink2003.xml" ContentType="application/inkml+xml"/>
  <Override PartName="/ppt/ink/ink2004.xml" ContentType="application/inkml+xml"/>
  <Override PartName="/ppt/ink/ink2005.xml" ContentType="application/inkml+xml"/>
  <Override PartName="/ppt/ink/ink2006.xml" ContentType="application/inkml+xml"/>
  <Override PartName="/ppt/ink/ink2007.xml" ContentType="application/inkml+xml"/>
  <Override PartName="/ppt/ink/ink2008.xml" ContentType="application/inkml+xml"/>
  <Override PartName="/ppt/ink/ink2009.xml" ContentType="application/inkml+xml"/>
  <Override PartName="/ppt/ink/ink2010.xml" ContentType="application/inkml+xml"/>
  <Override PartName="/ppt/ink/ink2011.xml" ContentType="application/inkml+xml"/>
  <Override PartName="/ppt/ink/ink2012.xml" ContentType="application/inkml+xml"/>
  <Override PartName="/ppt/ink/ink2013.xml" ContentType="application/inkml+xml"/>
  <Override PartName="/ppt/ink/ink2014.xml" ContentType="application/inkml+xml"/>
  <Override PartName="/ppt/ink/ink2015.xml" ContentType="application/inkml+xml"/>
  <Override PartName="/ppt/ink/ink2016.xml" ContentType="application/inkml+xml"/>
  <Override PartName="/ppt/ink/ink2017.xml" ContentType="application/inkml+xml"/>
  <Override PartName="/ppt/ink/ink2018.xml" ContentType="application/inkml+xml"/>
  <Override PartName="/ppt/ink/ink2019.xml" ContentType="application/inkml+xml"/>
  <Override PartName="/ppt/ink/ink2020.xml" ContentType="application/inkml+xml"/>
  <Override PartName="/ppt/ink/ink2021.xml" ContentType="application/inkml+xml"/>
  <Override PartName="/ppt/ink/ink2022.xml" ContentType="application/inkml+xml"/>
  <Override PartName="/ppt/ink/ink2023.xml" ContentType="application/inkml+xml"/>
  <Override PartName="/ppt/ink/ink2024.xml" ContentType="application/inkml+xml"/>
  <Override PartName="/ppt/ink/ink2025.xml" ContentType="application/inkml+xml"/>
  <Override PartName="/ppt/ink/ink2026.xml" ContentType="application/inkml+xml"/>
  <Override PartName="/ppt/ink/ink2027.xml" ContentType="application/inkml+xml"/>
  <Override PartName="/ppt/ink/ink2028.xml" ContentType="application/inkml+xml"/>
  <Override PartName="/ppt/ink/ink2029.xml" ContentType="application/inkml+xml"/>
  <Override PartName="/ppt/ink/ink2030.xml" ContentType="application/inkml+xml"/>
  <Override PartName="/ppt/ink/ink2031.xml" ContentType="application/inkml+xml"/>
  <Override PartName="/ppt/ink/ink2032.xml" ContentType="application/inkml+xml"/>
  <Override PartName="/ppt/ink/ink2033.xml" ContentType="application/inkml+xml"/>
  <Override PartName="/ppt/ink/ink2034.xml" ContentType="application/inkml+xml"/>
  <Override PartName="/ppt/ink/ink2035.xml" ContentType="application/inkml+xml"/>
  <Override PartName="/ppt/ink/ink2036.xml" ContentType="application/inkml+xml"/>
  <Override PartName="/ppt/ink/ink2037.xml" ContentType="application/inkml+xml"/>
  <Override PartName="/ppt/ink/ink2038.xml" ContentType="application/inkml+xml"/>
  <Override PartName="/ppt/ink/ink2039.xml" ContentType="application/inkml+xml"/>
  <Override PartName="/ppt/ink/ink2040.xml" ContentType="application/inkml+xml"/>
  <Override PartName="/ppt/ink/ink2041.xml" ContentType="application/inkml+xml"/>
  <Override PartName="/ppt/ink/ink2042.xml" ContentType="application/inkml+xml"/>
  <Override PartName="/ppt/ink/ink2043.xml" ContentType="application/inkml+xml"/>
  <Override PartName="/ppt/ink/ink2044.xml" ContentType="application/inkml+xml"/>
  <Override PartName="/ppt/ink/ink2045.xml" ContentType="application/inkml+xml"/>
  <Override PartName="/ppt/tags/tag26.xml" ContentType="application/vnd.openxmlformats-officedocument.presentationml.tags+xml"/>
  <Override PartName="/ppt/ink/ink2046.xml" ContentType="application/inkml+xml"/>
  <Override PartName="/ppt/ink/ink2047.xml" ContentType="application/inkml+xml"/>
  <Override PartName="/ppt/ink/ink2048.xml" ContentType="application/inkml+xml"/>
  <Override PartName="/ppt/ink/ink2049.xml" ContentType="application/inkml+xml"/>
  <Override PartName="/ppt/ink/ink2050.xml" ContentType="application/inkml+xml"/>
  <Override PartName="/ppt/ink/ink2051.xml" ContentType="application/inkml+xml"/>
  <Override PartName="/ppt/ink/ink2052.xml" ContentType="application/inkml+xml"/>
  <Override PartName="/ppt/ink/ink2053.xml" ContentType="application/inkml+xml"/>
  <Override PartName="/ppt/ink/ink2054.xml" ContentType="application/inkml+xml"/>
  <Override PartName="/ppt/ink/ink2055.xml" ContentType="application/inkml+xml"/>
  <Override PartName="/ppt/ink/ink2056.xml" ContentType="application/inkml+xml"/>
  <Override PartName="/ppt/ink/ink2057.xml" ContentType="application/inkml+xml"/>
  <Override PartName="/ppt/ink/ink2058.xml" ContentType="application/inkml+xml"/>
  <Override PartName="/ppt/ink/ink2059.xml" ContentType="application/inkml+xml"/>
  <Override PartName="/ppt/ink/ink2060.xml" ContentType="application/inkml+xml"/>
  <Override PartName="/ppt/ink/ink2061.xml" ContentType="application/inkml+xml"/>
  <Override PartName="/ppt/ink/ink2062.xml" ContentType="application/inkml+xml"/>
  <Override PartName="/ppt/ink/ink2063.xml" ContentType="application/inkml+xml"/>
  <Override PartName="/ppt/ink/ink2064.xml" ContentType="application/inkml+xml"/>
  <Override PartName="/ppt/ink/ink2065.xml" ContentType="application/inkml+xml"/>
  <Override PartName="/ppt/ink/ink2066.xml" ContentType="application/inkml+xml"/>
  <Override PartName="/ppt/ink/ink2067.xml" ContentType="application/inkml+xml"/>
  <Override PartName="/ppt/ink/ink2068.xml" ContentType="application/inkml+xml"/>
  <Override PartName="/ppt/ink/ink2069.xml" ContentType="application/inkml+xml"/>
  <Override PartName="/ppt/ink/ink2070.xml" ContentType="application/inkml+xml"/>
  <Override PartName="/ppt/ink/ink2071.xml" ContentType="application/inkml+xml"/>
  <Override PartName="/ppt/ink/ink2072.xml" ContentType="application/inkml+xml"/>
  <Override PartName="/ppt/ink/ink2073.xml" ContentType="application/inkml+xml"/>
  <Override PartName="/ppt/ink/ink2074.xml" ContentType="application/inkml+xml"/>
  <Override PartName="/ppt/ink/ink2075.xml" ContentType="application/inkml+xml"/>
  <Override PartName="/ppt/ink/ink2076.xml" ContentType="application/inkml+xml"/>
  <Override PartName="/ppt/ink/ink2077.xml" ContentType="application/inkml+xml"/>
  <Override PartName="/ppt/ink/ink2078.xml" ContentType="application/inkml+xml"/>
  <Override PartName="/ppt/ink/ink2079.xml" ContentType="application/inkml+xml"/>
  <Override PartName="/ppt/ink/ink2080.xml" ContentType="application/inkml+xml"/>
  <Override PartName="/ppt/ink/ink2081.xml" ContentType="application/inkml+xml"/>
  <Override PartName="/ppt/ink/ink2082.xml" ContentType="application/inkml+xml"/>
  <Override PartName="/ppt/ink/ink2083.xml" ContentType="application/inkml+xml"/>
  <Override PartName="/ppt/ink/ink2084.xml" ContentType="application/inkml+xml"/>
  <Override PartName="/ppt/ink/ink2085.xml" ContentType="application/inkml+xml"/>
  <Override PartName="/ppt/ink/ink2086.xml" ContentType="application/inkml+xml"/>
  <Override PartName="/ppt/ink/ink2087.xml" ContentType="application/inkml+xml"/>
  <Override PartName="/ppt/ink/ink2088.xml" ContentType="application/inkml+xml"/>
  <Override PartName="/ppt/ink/ink2089.xml" ContentType="application/inkml+xml"/>
  <Override PartName="/ppt/ink/ink2090.xml" ContentType="application/inkml+xml"/>
  <Override PartName="/ppt/ink/ink2091.xml" ContentType="application/inkml+xml"/>
  <Override PartName="/ppt/ink/ink2092.xml" ContentType="application/inkml+xml"/>
  <Override PartName="/ppt/ink/ink2093.xml" ContentType="application/inkml+xml"/>
  <Override PartName="/ppt/ink/ink2094.xml" ContentType="application/inkml+xml"/>
  <Override PartName="/ppt/ink/ink2095.xml" ContentType="application/inkml+xml"/>
  <Override PartName="/ppt/ink/ink2096.xml" ContentType="application/inkml+xml"/>
  <Override PartName="/ppt/ink/ink2097.xml" ContentType="application/inkml+xml"/>
  <Override PartName="/ppt/ink/ink2098.xml" ContentType="application/inkml+xml"/>
  <Override PartName="/ppt/ink/ink2099.xml" ContentType="application/inkml+xml"/>
  <Override PartName="/ppt/ink/ink2100.xml" ContentType="application/inkml+xml"/>
  <Override PartName="/ppt/ink/ink2101.xml" ContentType="application/inkml+xml"/>
  <Override PartName="/ppt/ink/ink2102.xml" ContentType="application/inkml+xml"/>
  <Override PartName="/ppt/ink/ink2103.xml" ContentType="application/inkml+xml"/>
  <Override PartName="/ppt/ink/ink2104.xml" ContentType="application/inkml+xml"/>
  <Override PartName="/ppt/ink/ink2105.xml" ContentType="application/inkml+xml"/>
  <Override PartName="/ppt/ink/ink2106.xml" ContentType="application/inkml+xml"/>
  <Override PartName="/ppt/ink/ink2107.xml" ContentType="application/inkml+xml"/>
  <Override PartName="/ppt/ink/ink2108.xml" ContentType="application/inkml+xml"/>
  <Override PartName="/ppt/ink/ink2109.xml" ContentType="application/inkml+xml"/>
  <Override PartName="/ppt/ink/ink2110.xml" ContentType="application/inkml+xml"/>
  <Override PartName="/ppt/ink/ink2111.xml" ContentType="application/inkml+xml"/>
  <Override PartName="/ppt/ink/ink2112.xml" ContentType="application/inkml+xml"/>
  <Override PartName="/ppt/ink/ink2113.xml" ContentType="application/inkml+xml"/>
  <Override PartName="/ppt/ink/ink2114.xml" ContentType="application/inkml+xml"/>
  <Override PartName="/ppt/ink/ink2115.xml" ContentType="application/inkml+xml"/>
  <Override PartName="/ppt/ink/ink2116.xml" ContentType="application/inkml+xml"/>
  <Override PartName="/ppt/ink/ink2117.xml" ContentType="application/inkml+xml"/>
  <Override PartName="/ppt/ink/ink2118.xml" ContentType="application/inkml+xml"/>
  <Override PartName="/ppt/ink/ink2119.xml" ContentType="application/inkml+xml"/>
  <Override PartName="/ppt/ink/ink2120.xml" ContentType="application/inkml+xml"/>
  <Override PartName="/ppt/ink/ink2121.xml" ContentType="application/inkml+xml"/>
  <Override PartName="/ppt/ink/ink2122.xml" ContentType="application/inkml+xml"/>
  <Override PartName="/ppt/ink/ink2123.xml" ContentType="application/inkml+xml"/>
  <Override PartName="/ppt/ink/ink2124.xml" ContentType="application/inkml+xml"/>
  <Override PartName="/ppt/ink/ink2125.xml" ContentType="application/inkml+xml"/>
  <Override PartName="/ppt/ink/ink2126.xml" ContentType="application/inkml+xml"/>
  <Override PartName="/ppt/ink/ink2127.xml" ContentType="application/inkml+xml"/>
  <Override PartName="/ppt/ink/ink2128.xml" ContentType="application/inkml+xml"/>
  <Override PartName="/ppt/ink/ink2129.xml" ContentType="application/inkml+xml"/>
  <Override PartName="/ppt/ink/ink2130.xml" ContentType="application/inkml+xml"/>
  <Override PartName="/ppt/ink/ink2131.xml" ContentType="application/inkml+xml"/>
  <Override PartName="/ppt/ink/ink2132.xml" ContentType="application/inkml+xml"/>
  <Override PartName="/ppt/ink/ink2133.xml" ContentType="application/inkml+xml"/>
  <Override PartName="/ppt/ink/ink2134.xml" ContentType="application/inkml+xml"/>
  <Override PartName="/ppt/ink/ink2135.xml" ContentType="application/inkml+xml"/>
  <Override PartName="/ppt/ink/ink2136.xml" ContentType="application/inkml+xml"/>
  <Override PartName="/ppt/ink/ink2137.xml" ContentType="application/inkml+xml"/>
  <Override PartName="/ppt/ink/ink2138.xml" ContentType="application/inkml+xml"/>
  <Override PartName="/ppt/ink/ink2139.xml" ContentType="application/inkml+xml"/>
  <Override PartName="/ppt/ink/ink2140.xml" ContentType="application/inkml+xml"/>
  <Override PartName="/ppt/ink/ink2141.xml" ContentType="application/inkml+xml"/>
  <Override PartName="/ppt/ink/ink2142.xml" ContentType="application/inkml+xml"/>
  <Override PartName="/ppt/ink/ink2143.xml" ContentType="application/inkml+xml"/>
  <Override PartName="/ppt/ink/ink2144.xml" ContentType="application/inkml+xml"/>
  <Override PartName="/ppt/ink/ink2145.xml" ContentType="application/inkml+xml"/>
  <Override PartName="/ppt/ink/ink2146.xml" ContentType="application/inkml+xml"/>
  <Override PartName="/ppt/ink/ink2147.xml" ContentType="application/inkml+xml"/>
  <Override PartName="/ppt/ink/ink2148.xml" ContentType="application/inkml+xml"/>
  <Override PartName="/ppt/ink/ink2149.xml" ContentType="application/inkml+xml"/>
  <Override PartName="/ppt/ink/ink2150.xml" ContentType="application/inkml+xml"/>
  <Override PartName="/ppt/ink/ink2151.xml" ContentType="application/inkml+xml"/>
  <Override PartName="/ppt/ink/ink2152.xml" ContentType="application/inkml+xml"/>
  <Override PartName="/ppt/ink/ink2153.xml" ContentType="application/inkml+xml"/>
  <Override PartName="/ppt/ink/ink2154.xml" ContentType="application/inkml+xml"/>
  <Override PartName="/ppt/ink/ink2155.xml" ContentType="application/inkml+xml"/>
  <Override PartName="/ppt/ink/ink2156.xml" ContentType="application/inkml+xml"/>
  <Override PartName="/ppt/ink/ink2157.xml" ContentType="application/inkml+xml"/>
  <Override PartName="/ppt/ink/ink2158.xml" ContentType="application/inkml+xml"/>
  <Override PartName="/ppt/ink/ink2159.xml" ContentType="application/inkml+xml"/>
  <Override PartName="/ppt/ink/ink2160.xml" ContentType="application/inkml+xml"/>
  <Override PartName="/ppt/ink/ink2161.xml" ContentType="application/inkml+xml"/>
  <Override PartName="/ppt/ink/ink2162.xml" ContentType="application/inkml+xml"/>
  <Override PartName="/ppt/ink/ink2163.xml" ContentType="application/inkml+xml"/>
  <Override PartName="/ppt/ink/ink2164.xml" ContentType="application/inkml+xml"/>
  <Override PartName="/ppt/ink/ink2165.xml" ContentType="application/inkml+xml"/>
  <Override PartName="/ppt/ink/ink2166.xml" ContentType="application/inkml+xml"/>
  <Override PartName="/ppt/ink/ink2167.xml" ContentType="application/inkml+xml"/>
  <Override PartName="/ppt/ink/ink2168.xml" ContentType="application/inkml+xml"/>
  <Override PartName="/ppt/ink/ink2169.xml" ContentType="application/inkml+xml"/>
  <Override PartName="/ppt/ink/ink2170.xml" ContentType="application/inkml+xml"/>
  <Override PartName="/ppt/ink/ink2171.xml" ContentType="application/inkml+xml"/>
  <Override PartName="/ppt/ink/ink2172.xml" ContentType="application/inkml+xml"/>
  <Override PartName="/ppt/ink/ink2173.xml" ContentType="application/inkml+xml"/>
  <Override PartName="/ppt/ink/ink2174.xml" ContentType="application/inkml+xml"/>
  <Override PartName="/ppt/ink/ink2175.xml" ContentType="application/inkml+xml"/>
  <Override PartName="/ppt/ink/ink2176.xml" ContentType="application/inkml+xml"/>
  <Override PartName="/ppt/ink/ink2177.xml" ContentType="application/inkml+xml"/>
  <Override PartName="/ppt/ink/ink2178.xml" ContentType="application/inkml+xml"/>
  <Override PartName="/ppt/ink/ink2179.xml" ContentType="application/inkml+xml"/>
  <Override PartName="/ppt/ink/ink2180.xml" ContentType="application/inkml+xml"/>
  <Override PartName="/ppt/ink/ink2181.xml" ContentType="application/inkml+xml"/>
  <Override PartName="/ppt/ink/ink2182.xml" ContentType="application/inkml+xml"/>
  <Override PartName="/ppt/ink/ink2183.xml" ContentType="application/inkml+xml"/>
  <Override PartName="/ppt/ink/ink2184.xml" ContentType="application/inkml+xml"/>
  <Override PartName="/ppt/ink/ink2185.xml" ContentType="application/inkml+xml"/>
  <Override PartName="/ppt/ink/ink2186.xml" ContentType="application/inkml+xml"/>
  <Override PartName="/ppt/ink/ink2187.xml" ContentType="application/inkml+xml"/>
  <Override PartName="/ppt/ink/ink2188.xml" ContentType="application/inkml+xml"/>
  <Override PartName="/ppt/ink/ink2189.xml" ContentType="application/inkml+xml"/>
  <Override PartName="/ppt/ink/ink2190.xml" ContentType="application/inkml+xml"/>
  <Override PartName="/ppt/ink/ink2191.xml" ContentType="application/inkml+xml"/>
  <Override PartName="/ppt/ink/ink2192.xml" ContentType="application/inkml+xml"/>
  <Override PartName="/ppt/ink/ink2193.xml" ContentType="application/inkml+xml"/>
  <Override PartName="/ppt/ink/ink2194.xml" ContentType="application/inkml+xml"/>
  <Override PartName="/ppt/ink/ink2195.xml" ContentType="application/inkml+xml"/>
  <Override PartName="/ppt/ink/ink2196.xml" ContentType="application/inkml+xml"/>
  <Override PartName="/ppt/ink/ink2197.xml" ContentType="application/inkml+xml"/>
  <Override PartName="/ppt/ink/ink2198.xml" ContentType="application/inkml+xml"/>
  <Override PartName="/ppt/ink/ink2199.xml" ContentType="application/inkml+xml"/>
  <Override PartName="/ppt/ink/ink2200.xml" ContentType="application/inkml+xml"/>
  <Override PartName="/ppt/ink/ink2201.xml" ContentType="application/inkml+xml"/>
  <Override PartName="/ppt/ink/ink2202.xml" ContentType="application/inkml+xml"/>
  <Override PartName="/ppt/ink/ink2203.xml" ContentType="application/inkml+xml"/>
  <Override PartName="/ppt/ink/ink2204.xml" ContentType="application/inkml+xml"/>
  <Override PartName="/ppt/ink/ink2205.xml" ContentType="application/inkml+xml"/>
  <Override PartName="/ppt/ink/ink2206.xml" ContentType="application/inkml+xml"/>
  <Override PartName="/ppt/ink/ink2207.xml" ContentType="application/inkml+xml"/>
  <Override PartName="/ppt/ink/ink2208.xml" ContentType="application/inkml+xml"/>
  <Override PartName="/ppt/ink/ink2209.xml" ContentType="application/inkml+xml"/>
  <Override PartName="/ppt/ink/ink2210.xml" ContentType="application/inkml+xml"/>
  <Override PartName="/ppt/ink/ink2211.xml" ContentType="application/inkml+xml"/>
  <Override PartName="/ppt/tags/tag27.xml" ContentType="application/vnd.openxmlformats-officedocument.presentationml.tags+xml"/>
  <Override PartName="/ppt/ink/ink2212.xml" ContentType="application/inkml+xml"/>
  <Override PartName="/ppt/ink/ink2213.xml" ContentType="application/inkml+xml"/>
  <Override PartName="/ppt/ink/ink2214.xml" ContentType="application/inkml+xml"/>
  <Override PartName="/ppt/ink/ink2215.xml" ContentType="application/inkml+xml"/>
  <Override PartName="/ppt/ink/ink2216.xml" ContentType="application/inkml+xml"/>
  <Override PartName="/ppt/ink/ink2217.xml" ContentType="application/inkml+xml"/>
  <Override PartName="/ppt/ink/ink2218.xml" ContentType="application/inkml+xml"/>
  <Override PartName="/ppt/ink/ink2219.xml" ContentType="application/inkml+xml"/>
  <Override PartName="/ppt/ink/ink2220.xml" ContentType="application/inkml+xml"/>
  <Override PartName="/ppt/ink/ink2221.xml" ContentType="application/inkml+xml"/>
  <Override PartName="/ppt/ink/ink2222.xml" ContentType="application/inkml+xml"/>
  <Override PartName="/ppt/ink/ink2223.xml" ContentType="application/inkml+xml"/>
  <Override PartName="/ppt/ink/ink2224.xml" ContentType="application/inkml+xml"/>
  <Override PartName="/ppt/ink/ink2225.xml" ContentType="application/inkml+xml"/>
  <Override PartName="/ppt/ink/ink2226.xml" ContentType="application/inkml+xml"/>
  <Override PartName="/ppt/ink/ink2227.xml" ContentType="application/inkml+xml"/>
  <Override PartName="/ppt/ink/ink2228.xml" ContentType="application/inkml+xml"/>
  <Override PartName="/ppt/ink/ink2229.xml" ContentType="application/inkml+xml"/>
  <Override PartName="/ppt/ink/ink2230.xml" ContentType="application/inkml+xml"/>
  <Override PartName="/ppt/ink/ink2231.xml" ContentType="application/inkml+xml"/>
  <Override PartName="/ppt/ink/ink2232.xml" ContentType="application/inkml+xml"/>
  <Override PartName="/ppt/ink/ink2233.xml" ContentType="application/inkml+xml"/>
  <Override PartName="/ppt/ink/ink2234.xml" ContentType="application/inkml+xml"/>
  <Override PartName="/ppt/ink/ink2235.xml" ContentType="application/inkml+xml"/>
  <Override PartName="/ppt/ink/ink2236.xml" ContentType="application/inkml+xml"/>
  <Override PartName="/ppt/ink/ink2237.xml" ContentType="application/inkml+xml"/>
  <Override PartName="/ppt/ink/ink2238.xml" ContentType="application/inkml+xml"/>
  <Override PartName="/ppt/ink/ink2239.xml" ContentType="application/inkml+xml"/>
  <Override PartName="/ppt/ink/ink2240.xml" ContentType="application/inkml+xml"/>
  <Override PartName="/ppt/ink/ink2241.xml" ContentType="application/inkml+xml"/>
  <Override PartName="/ppt/ink/ink2242.xml" ContentType="application/inkml+xml"/>
  <Override PartName="/ppt/ink/ink2243.xml" ContentType="application/inkml+xml"/>
  <Override PartName="/ppt/ink/ink2244.xml" ContentType="application/inkml+xml"/>
  <Override PartName="/ppt/ink/ink2245.xml" ContentType="application/inkml+xml"/>
  <Override PartName="/ppt/ink/ink2246.xml" ContentType="application/inkml+xml"/>
  <Override PartName="/ppt/ink/ink2247.xml" ContentType="application/inkml+xml"/>
  <Override PartName="/ppt/ink/ink2248.xml" ContentType="application/inkml+xml"/>
  <Override PartName="/ppt/ink/ink2249.xml" ContentType="application/inkml+xml"/>
  <Override PartName="/ppt/ink/ink2250.xml" ContentType="application/inkml+xml"/>
  <Override PartName="/ppt/ink/ink2251.xml" ContentType="application/inkml+xml"/>
  <Override PartName="/ppt/ink/ink2252.xml" ContentType="application/inkml+xml"/>
  <Override PartName="/ppt/ink/ink2253.xml" ContentType="application/inkml+xml"/>
  <Override PartName="/ppt/ink/ink2254.xml" ContentType="application/inkml+xml"/>
  <Override PartName="/ppt/ink/ink2255.xml" ContentType="application/inkml+xml"/>
  <Override PartName="/ppt/ink/ink2256.xml" ContentType="application/inkml+xml"/>
  <Override PartName="/ppt/ink/ink2257.xml" ContentType="application/inkml+xml"/>
  <Override PartName="/ppt/ink/ink2258.xml" ContentType="application/inkml+xml"/>
  <Override PartName="/ppt/ink/ink2259.xml" ContentType="application/inkml+xml"/>
  <Override PartName="/ppt/ink/ink2260.xml" ContentType="application/inkml+xml"/>
  <Override PartName="/ppt/ink/ink2261.xml" ContentType="application/inkml+xml"/>
  <Override PartName="/ppt/ink/ink2262.xml" ContentType="application/inkml+xml"/>
  <Override PartName="/ppt/ink/ink2263.xml" ContentType="application/inkml+xml"/>
  <Override PartName="/ppt/ink/ink2264.xml" ContentType="application/inkml+xml"/>
  <Override PartName="/ppt/ink/ink2265.xml" ContentType="application/inkml+xml"/>
  <Override PartName="/ppt/ink/ink2266.xml" ContentType="application/inkml+xml"/>
  <Override PartName="/ppt/ink/ink2267.xml" ContentType="application/inkml+xml"/>
  <Override PartName="/ppt/ink/ink2268.xml" ContentType="application/inkml+xml"/>
  <Override PartName="/ppt/ink/ink2269.xml" ContentType="application/inkml+xml"/>
  <Override PartName="/ppt/ink/ink2270.xml" ContentType="application/inkml+xml"/>
  <Override PartName="/ppt/ink/ink2271.xml" ContentType="application/inkml+xml"/>
  <Override PartName="/ppt/ink/ink2272.xml" ContentType="application/inkml+xml"/>
  <Override PartName="/ppt/ink/ink2273.xml" ContentType="application/inkml+xml"/>
  <Override PartName="/ppt/ink/ink2274.xml" ContentType="application/inkml+xml"/>
  <Override PartName="/ppt/ink/ink2275.xml" ContentType="application/inkml+xml"/>
  <Override PartName="/ppt/ink/ink2276.xml" ContentType="application/inkml+xml"/>
  <Override PartName="/ppt/ink/ink2277.xml" ContentType="application/inkml+xml"/>
  <Override PartName="/ppt/ink/ink2278.xml" ContentType="application/inkml+xml"/>
  <Override PartName="/ppt/ink/ink2279.xml" ContentType="application/inkml+xml"/>
  <Override PartName="/ppt/ink/ink2280.xml" ContentType="application/inkml+xml"/>
  <Override PartName="/ppt/ink/ink2281.xml" ContentType="application/inkml+xml"/>
  <Override PartName="/ppt/ink/ink2282.xml" ContentType="application/inkml+xml"/>
  <Override PartName="/ppt/ink/ink2283.xml" ContentType="application/inkml+xml"/>
  <Override PartName="/ppt/ink/ink2284.xml" ContentType="application/inkml+xml"/>
  <Override PartName="/ppt/ink/ink2285.xml" ContentType="application/inkml+xml"/>
  <Override PartName="/ppt/ink/ink2286.xml" ContentType="application/inkml+xml"/>
  <Override PartName="/ppt/ink/ink2287.xml" ContentType="application/inkml+xml"/>
  <Override PartName="/ppt/ink/ink2288.xml" ContentType="application/inkml+xml"/>
  <Override PartName="/ppt/ink/ink2289.xml" ContentType="application/inkml+xml"/>
  <Override PartName="/ppt/ink/ink2290.xml" ContentType="application/inkml+xml"/>
  <Override PartName="/ppt/ink/ink2291.xml" ContentType="application/inkml+xml"/>
  <Override PartName="/ppt/ink/ink2292.xml" ContentType="application/inkml+xml"/>
  <Override PartName="/ppt/ink/ink2293.xml" ContentType="application/inkml+xml"/>
  <Override PartName="/ppt/ink/ink2294.xml" ContentType="application/inkml+xml"/>
  <Override PartName="/ppt/ink/ink2295.xml" ContentType="application/inkml+xml"/>
  <Override PartName="/ppt/ink/ink2296.xml" ContentType="application/inkml+xml"/>
  <Override PartName="/ppt/ink/ink2297.xml" ContentType="application/inkml+xml"/>
  <Override PartName="/ppt/ink/ink2298.xml" ContentType="application/inkml+xml"/>
  <Override PartName="/ppt/ink/ink2299.xml" ContentType="application/inkml+xml"/>
  <Override PartName="/ppt/ink/ink2300.xml" ContentType="application/inkml+xml"/>
  <Override PartName="/ppt/ink/ink2301.xml" ContentType="application/inkml+xml"/>
  <Override PartName="/ppt/ink/ink2302.xml" ContentType="application/inkml+xml"/>
  <Override PartName="/ppt/ink/ink2303.xml" ContentType="application/inkml+xml"/>
  <Override PartName="/ppt/ink/ink2304.xml" ContentType="application/inkml+xml"/>
  <Override PartName="/ppt/ink/ink2305.xml" ContentType="application/inkml+xml"/>
  <Override PartName="/ppt/ink/ink2306.xml" ContentType="application/inkml+xml"/>
  <Override PartName="/ppt/ink/ink2307.xml" ContentType="application/inkml+xml"/>
  <Override PartName="/ppt/ink/ink2308.xml" ContentType="application/inkml+xml"/>
  <Override PartName="/ppt/ink/ink2309.xml" ContentType="application/inkml+xml"/>
  <Override PartName="/ppt/ink/ink2310.xml" ContentType="application/inkml+xml"/>
  <Override PartName="/ppt/ink/ink2311.xml" ContentType="application/inkml+xml"/>
  <Override PartName="/ppt/ink/ink2312.xml" ContentType="application/inkml+xml"/>
  <Override PartName="/ppt/ink/ink2313.xml" ContentType="application/inkml+xml"/>
  <Override PartName="/ppt/ink/ink2314.xml" ContentType="application/inkml+xml"/>
  <Override PartName="/ppt/ink/ink2315.xml" ContentType="application/inkml+xml"/>
  <Override PartName="/ppt/ink/ink2316.xml" ContentType="application/inkml+xml"/>
  <Override PartName="/ppt/ink/ink2317.xml" ContentType="application/inkml+xml"/>
  <Override PartName="/ppt/ink/ink2318.xml" ContentType="application/inkml+xml"/>
  <Override PartName="/ppt/ink/ink2319.xml" ContentType="application/inkml+xml"/>
  <Override PartName="/ppt/ink/ink2320.xml" ContentType="application/inkml+xml"/>
  <Override PartName="/ppt/ink/ink2321.xml" ContentType="application/inkml+xml"/>
  <Override PartName="/ppt/ink/ink2322.xml" ContentType="application/inkml+xml"/>
  <Override PartName="/ppt/ink/ink2323.xml" ContentType="application/inkml+xml"/>
  <Override PartName="/ppt/ink/ink2324.xml" ContentType="application/inkml+xml"/>
  <Override PartName="/ppt/ink/ink2325.xml" ContentType="application/inkml+xml"/>
  <Override PartName="/ppt/ink/ink2326.xml" ContentType="application/inkml+xml"/>
  <Override PartName="/ppt/ink/ink2327.xml" ContentType="application/inkml+xml"/>
  <Override PartName="/ppt/ink/ink2328.xml" ContentType="application/inkml+xml"/>
  <Override PartName="/ppt/ink/ink2329.xml" ContentType="application/inkml+xml"/>
  <Override PartName="/ppt/ink/ink2330.xml" ContentType="application/inkml+xml"/>
  <Override PartName="/ppt/ink/ink2331.xml" ContentType="application/inkml+xml"/>
  <Override PartName="/ppt/ink/ink2332.xml" ContentType="application/inkml+xml"/>
  <Override PartName="/ppt/ink/ink2333.xml" ContentType="application/inkml+xml"/>
  <Override PartName="/ppt/ink/ink2334.xml" ContentType="application/inkml+xml"/>
  <Override PartName="/ppt/ink/ink2335.xml" ContentType="application/inkml+xml"/>
  <Override PartName="/ppt/ink/ink2336.xml" ContentType="application/inkml+xml"/>
  <Override PartName="/ppt/ink/ink2337.xml" ContentType="application/inkml+xml"/>
  <Override PartName="/ppt/ink/ink2338.xml" ContentType="application/inkml+xml"/>
  <Override PartName="/ppt/ink/ink2339.xml" ContentType="application/inkml+xml"/>
  <Override PartName="/ppt/ink/ink2340.xml" ContentType="application/inkml+xml"/>
  <Override PartName="/ppt/ink/ink2341.xml" ContentType="application/inkml+xml"/>
  <Override PartName="/ppt/ink/ink2342.xml" ContentType="application/inkml+xml"/>
  <Override PartName="/ppt/ink/ink2343.xml" ContentType="application/inkml+xml"/>
  <Override PartName="/ppt/ink/ink2344.xml" ContentType="application/inkml+xml"/>
  <Override PartName="/ppt/ink/ink2345.xml" ContentType="application/inkml+xml"/>
  <Override PartName="/ppt/ink/ink2346.xml" ContentType="application/inkml+xml"/>
  <Override PartName="/ppt/ink/ink2347.xml" ContentType="application/inkml+xml"/>
  <Override PartName="/ppt/ink/ink2348.xml" ContentType="application/inkml+xml"/>
  <Override PartName="/ppt/ink/ink2349.xml" ContentType="application/inkml+xml"/>
  <Override PartName="/ppt/ink/ink2350.xml" ContentType="application/inkml+xml"/>
  <Override PartName="/ppt/ink/ink2351.xml" ContentType="application/inkml+xml"/>
  <Override PartName="/ppt/ink/ink2352.xml" ContentType="application/inkml+xml"/>
  <Override PartName="/ppt/ink/ink2353.xml" ContentType="application/inkml+xml"/>
  <Override PartName="/ppt/ink/ink2354.xml" ContentType="application/inkml+xml"/>
  <Override PartName="/ppt/ink/ink2355.xml" ContentType="application/inkml+xml"/>
  <Override PartName="/ppt/ink/ink2356.xml" ContentType="application/inkml+xml"/>
  <Override PartName="/ppt/ink/ink2357.xml" ContentType="application/inkml+xml"/>
  <Override PartName="/ppt/ink/ink2358.xml" ContentType="application/inkml+xml"/>
  <Override PartName="/ppt/ink/ink2359.xml" ContentType="application/inkml+xml"/>
  <Override PartName="/ppt/ink/ink2360.xml" ContentType="application/inkml+xml"/>
  <Override PartName="/ppt/ink/ink2361.xml" ContentType="application/inkml+xml"/>
  <Override PartName="/ppt/ink/ink2362.xml" ContentType="application/inkml+xml"/>
  <Override PartName="/ppt/ink/ink2363.xml" ContentType="application/inkml+xml"/>
  <Override PartName="/ppt/ink/ink2364.xml" ContentType="application/inkml+xml"/>
  <Override PartName="/ppt/ink/ink2365.xml" ContentType="application/inkml+xml"/>
  <Override PartName="/ppt/ink/ink2366.xml" ContentType="application/inkml+xml"/>
  <Override PartName="/ppt/ink/ink2367.xml" ContentType="application/inkml+xml"/>
  <Override PartName="/ppt/ink/ink2368.xml" ContentType="application/inkml+xml"/>
  <Override PartName="/ppt/ink/ink2369.xml" ContentType="application/inkml+xml"/>
  <Override PartName="/ppt/ink/ink2370.xml" ContentType="application/inkml+xml"/>
  <Override PartName="/ppt/ink/ink2371.xml" ContentType="application/inkml+xml"/>
  <Override PartName="/ppt/ink/ink2372.xml" ContentType="application/inkml+xml"/>
  <Override PartName="/ppt/ink/ink2373.xml" ContentType="application/inkml+xml"/>
  <Override PartName="/ppt/ink/ink2374.xml" ContentType="application/inkml+xml"/>
  <Override PartName="/ppt/ink/ink2375.xml" ContentType="application/inkml+xml"/>
  <Override PartName="/ppt/ink/ink2376.xml" ContentType="application/inkml+xml"/>
  <Override PartName="/ppt/ink/ink2377.xml" ContentType="application/inkml+xml"/>
  <Override PartName="/ppt/ink/ink2378.xml" ContentType="application/inkml+xml"/>
  <Override PartName="/ppt/ink/ink2379.xml" ContentType="application/inkml+xml"/>
  <Override PartName="/ppt/ink/ink2380.xml" ContentType="application/inkml+xml"/>
  <Override PartName="/ppt/ink/ink2381.xml" ContentType="application/inkml+xml"/>
  <Override PartName="/ppt/ink/ink2382.xml" ContentType="application/inkml+xml"/>
  <Override PartName="/ppt/ink/ink2383.xml" ContentType="application/inkml+xml"/>
  <Override PartName="/ppt/ink/ink2384.xml" ContentType="application/inkml+xml"/>
  <Override PartName="/ppt/ink/ink2385.xml" ContentType="application/inkml+xml"/>
  <Override PartName="/ppt/ink/ink2386.xml" ContentType="application/inkml+xml"/>
  <Override PartName="/ppt/ink/ink2387.xml" ContentType="application/inkml+xml"/>
  <Override PartName="/ppt/ink/ink2388.xml" ContentType="application/inkml+xml"/>
  <Override PartName="/ppt/ink/ink2389.xml" ContentType="application/inkml+xml"/>
  <Override PartName="/ppt/ink/ink2390.xml" ContentType="application/inkml+xml"/>
  <Override PartName="/ppt/ink/ink2391.xml" ContentType="application/inkml+xml"/>
  <Override PartName="/ppt/ink/ink2392.xml" ContentType="application/inkml+xml"/>
  <Override PartName="/ppt/ink/ink2393.xml" ContentType="application/inkml+xml"/>
  <Override PartName="/ppt/ink/ink2394.xml" ContentType="application/inkml+xml"/>
  <Override PartName="/ppt/ink/ink2395.xml" ContentType="application/inkml+xml"/>
  <Override PartName="/ppt/ink/ink2396.xml" ContentType="application/inkml+xml"/>
  <Override PartName="/ppt/ink/ink2397.xml" ContentType="application/inkml+xml"/>
  <Override PartName="/ppt/ink/ink2398.xml" ContentType="application/inkml+xml"/>
  <Override PartName="/ppt/ink/ink2399.xml" ContentType="application/inkml+xml"/>
  <Override PartName="/ppt/ink/ink2400.xml" ContentType="application/inkml+xml"/>
  <Override PartName="/ppt/ink/ink2401.xml" ContentType="application/inkml+xml"/>
  <Override PartName="/ppt/ink/ink2402.xml" ContentType="application/inkml+xml"/>
  <Override PartName="/ppt/ink/ink2403.xml" ContentType="application/inkml+xml"/>
  <Override PartName="/ppt/ink/ink2404.xml" ContentType="application/inkml+xml"/>
  <Override PartName="/ppt/ink/ink2405.xml" ContentType="application/inkml+xml"/>
  <Override PartName="/ppt/ink/ink2406.xml" ContentType="application/inkml+xml"/>
  <Override PartName="/ppt/ink/ink2407.xml" ContentType="application/inkml+xml"/>
  <Override PartName="/ppt/ink/ink2408.xml" ContentType="application/inkml+xml"/>
  <Override PartName="/ppt/ink/ink2409.xml" ContentType="application/inkml+xml"/>
  <Override PartName="/ppt/ink/ink2410.xml" ContentType="application/inkml+xml"/>
  <Override PartName="/ppt/ink/ink2411.xml" ContentType="application/inkml+xml"/>
  <Override PartName="/ppt/ink/ink2412.xml" ContentType="application/inkml+xml"/>
  <Override PartName="/ppt/ink/ink2413.xml" ContentType="application/inkml+xml"/>
  <Override PartName="/ppt/ink/ink2414.xml" ContentType="application/inkml+xml"/>
  <Override PartName="/ppt/ink/ink2415.xml" ContentType="application/inkml+xml"/>
  <Override PartName="/ppt/ink/ink2416.xml" ContentType="application/inkml+xml"/>
  <Override PartName="/ppt/ink/ink2417.xml" ContentType="application/inkml+xml"/>
  <Override PartName="/ppt/ink/ink2418.xml" ContentType="application/inkml+xml"/>
  <Override PartName="/ppt/ink/ink2419.xml" ContentType="application/inkml+xml"/>
  <Override PartName="/ppt/ink/ink2420.xml" ContentType="application/inkml+xml"/>
  <Override PartName="/ppt/ink/ink2421.xml" ContentType="application/inkml+xml"/>
  <Override PartName="/ppt/ink/ink2422.xml" ContentType="application/inkml+xml"/>
  <Override PartName="/ppt/ink/ink2423.xml" ContentType="application/inkml+xml"/>
  <Override PartName="/ppt/ink/ink2424.xml" ContentType="application/inkml+xml"/>
  <Override PartName="/ppt/ink/ink2425.xml" ContentType="application/inkml+xml"/>
  <Override PartName="/ppt/ink/ink2426.xml" ContentType="application/inkml+xml"/>
  <Override PartName="/ppt/ink/ink2427.xml" ContentType="application/inkml+xml"/>
  <Override PartName="/ppt/ink/ink2428.xml" ContentType="application/inkml+xml"/>
  <Override PartName="/ppt/ink/ink2429.xml" ContentType="application/inkml+xml"/>
  <Override PartName="/ppt/ink/ink2430.xml" ContentType="application/inkml+xml"/>
  <Override PartName="/ppt/ink/ink2431.xml" ContentType="application/inkml+xml"/>
  <Override PartName="/ppt/ink/ink2432.xml" ContentType="application/inkml+xml"/>
  <Override PartName="/ppt/ink/ink2433.xml" ContentType="application/inkml+xml"/>
  <Override PartName="/ppt/ink/ink2434.xml" ContentType="application/inkml+xml"/>
  <Override PartName="/ppt/ink/ink2435.xml" ContentType="application/inkml+xml"/>
  <Override PartName="/ppt/ink/ink2436.xml" ContentType="application/inkml+xml"/>
  <Override PartName="/ppt/ink/ink2437.xml" ContentType="application/inkml+xml"/>
  <Override PartName="/ppt/ink/ink2438.xml" ContentType="application/inkml+xml"/>
  <Override PartName="/ppt/ink/ink2439.xml" ContentType="application/inkml+xml"/>
  <Override PartName="/ppt/ink/ink2440.xml" ContentType="application/inkml+xml"/>
  <Override PartName="/ppt/ink/ink2441.xml" ContentType="application/inkml+xml"/>
  <Override PartName="/ppt/ink/ink2442.xml" ContentType="application/inkml+xml"/>
  <Override PartName="/ppt/ink/ink2443.xml" ContentType="application/inkml+xml"/>
  <Override PartName="/ppt/ink/ink2444.xml" ContentType="application/inkml+xml"/>
  <Override PartName="/ppt/ink/ink2445.xml" ContentType="application/inkml+xml"/>
  <Override PartName="/ppt/ink/ink2446.xml" ContentType="application/inkml+xml"/>
  <Override PartName="/ppt/ink/ink2447.xml" ContentType="application/inkml+xml"/>
  <Override PartName="/ppt/ink/ink2448.xml" ContentType="application/inkml+xml"/>
  <Override PartName="/ppt/ink/ink2449.xml" ContentType="application/inkml+xml"/>
  <Override PartName="/ppt/ink/ink2450.xml" ContentType="application/inkml+xml"/>
  <Override PartName="/ppt/ink/ink2451.xml" ContentType="application/inkml+xml"/>
  <Override PartName="/ppt/ink/ink2452.xml" ContentType="application/inkml+xml"/>
  <Override PartName="/ppt/ink/ink2453.xml" ContentType="application/inkml+xml"/>
  <Override PartName="/ppt/ink/ink2454.xml" ContentType="application/inkml+xml"/>
  <Override PartName="/ppt/ink/ink2455.xml" ContentType="application/inkml+xml"/>
  <Override PartName="/ppt/ink/ink2456.xml" ContentType="application/inkml+xml"/>
  <Override PartName="/ppt/ink/ink2457.xml" ContentType="application/inkml+xml"/>
  <Override PartName="/ppt/ink/ink2458.xml" ContentType="application/inkml+xml"/>
  <Override PartName="/ppt/ink/ink2459.xml" ContentType="application/inkml+xml"/>
  <Override PartName="/ppt/ink/ink2460.xml" ContentType="application/inkml+xml"/>
  <Override PartName="/ppt/ink/ink2461.xml" ContentType="application/inkml+xml"/>
  <Override PartName="/ppt/ink/ink2462.xml" ContentType="application/inkml+xml"/>
  <Override PartName="/ppt/ink/ink2463.xml" ContentType="application/inkml+xml"/>
  <Override PartName="/ppt/ink/ink2464.xml" ContentType="application/inkml+xml"/>
  <Override PartName="/ppt/ink/ink2465.xml" ContentType="application/inkml+xml"/>
  <Override PartName="/ppt/ink/ink2466.xml" ContentType="application/inkml+xml"/>
  <Override PartName="/ppt/ink/ink2467.xml" ContentType="application/inkml+xml"/>
  <Override PartName="/ppt/ink/ink2468.xml" ContentType="application/inkml+xml"/>
  <Override PartName="/ppt/ink/ink2469.xml" ContentType="application/inkml+xml"/>
  <Override PartName="/ppt/ink/ink2470.xml" ContentType="application/inkml+xml"/>
  <Override PartName="/ppt/ink/ink2471.xml" ContentType="application/inkml+xml"/>
  <Override PartName="/ppt/ink/ink2472.xml" ContentType="application/inkml+xml"/>
  <Override PartName="/ppt/ink/ink2473.xml" ContentType="application/inkml+xml"/>
  <Override PartName="/ppt/ink/ink2474.xml" ContentType="application/inkml+xml"/>
  <Override PartName="/ppt/ink/ink2475.xml" ContentType="application/inkml+xml"/>
  <Override PartName="/ppt/ink/ink2476.xml" ContentType="application/inkml+xml"/>
  <Override PartName="/ppt/ink/ink2477.xml" ContentType="application/inkml+xml"/>
  <Override PartName="/ppt/ink/ink2478.xml" ContentType="application/inkml+xml"/>
  <Override PartName="/ppt/ink/ink2479.xml" ContentType="application/inkml+xml"/>
  <Override PartName="/ppt/ink/ink2480.xml" ContentType="application/inkml+xml"/>
  <Override PartName="/ppt/ink/ink2481.xml" ContentType="application/inkml+xml"/>
  <Override PartName="/ppt/ink/ink2482.xml" ContentType="application/inkml+xml"/>
  <Override PartName="/ppt/ink/ink2483.xml" ContentType="application/inkml+xml"/>
  <Override PartName="/ppt/ink/ink2484.xml" ContentType="application/inkml+xml"/>
  <Override PartName="/ppt/ink/ink2485.xml" ContentType="application/inkml+xml"/>
  <Override PartName="/ppt/ink/ink2486.xml" ContentType="application/inkml+xml"/>
  <Override PartName="/ppt/ink/ink2487.xml" ContentType="application/inkml+xml"/>
  <Override PartName="/ppt/ink/ink2488.xml" ContentType="application/inkml+xml"/>
  <Override PartName="/ppt/ink/ink2489.xml" ContentType="application/inkml+xml"/>
  <Override PartName="/ppt/ink/ink2490.xml" ContentType="application/inkml+xml"/>
  <Override PartName="/ppt/ink/ink2491.xml" ContentType="application/inkml+xml"/>
  <Override PartName="/ppt/ink/ink2492.xml" ContentType="application/inkml+xml"/>
  <Override PartName="/ppt/ink/ink2493.xml" ContentType="application/inkml+xml"/>
  <Override PartName="/ppt/ink/ink2494.xml" ContentType="application/inkml+xml"/>
  <Override PartName="/ppt/ink/ink2495.xml" ContentType="application/inkml+xml"/>
  <Override PartName="/ppt/ink/ink2496.xml" ContentType="application/inkml+xml"/>
  <Override PartName="/ppt/ink/ink2497.xml" ContentType="application/inkml+xml"/>
  <Override PartName="/ppt/ink/ink2498.xml" ContentType="application/inkml+xml"/>
  <Override PartName="/ppt/ink/ink2499.xml" ContentType="application/inkml+xml"/>
  <Override PartName="/ppt/ink/ink2500.xml" ContentType="application/inkml+xml"/>
  <Override PartName="/ppt/ink/ink2501.xml" ContentType="application/inkml+xml"/>
  <Override PartName="/ppt/ink/ink2502.xml" ContentType="application/inkml+xml"/>
  <Override PartName="/ppt/ink/ink2503.xml" ContentType="application/inkml+xml"/>
  <Override PartName="/ppt/ink/ink2504.xml" ContentType="application/inkml+xml"/>
  <Override PartName="/ppt/ink/ink2505.xml" ContentType="application/inkml+xml"/>
  <Override PartName="/ppt/ink/ink2506.xml" ContentType="application/inkml+xml"/>
  <Override PartName="/ppt/ink/ink2507.xml" ContentType="application/inkml+xml"/>
  <Override PartName="/ppt/ink/ink2508.xml" ContentType="application/inkml+xml"/>
  <Override PartName="/ppt/ink/ink2509.xml" ContentType="application/inkml+xml"/>
  <Override PartName="/ppt/ink/ink2510.xml" ContentType="application/inkml+xml"/>
  <Override PartName="/ppt/ink/ink2511.xml" ContentType="application/inkml+xml"/>
  <Override PartName="/ppt/ink/ink2512.xml" ContentType="application/inkml+xml"/>
  <Override PartName="/ppt/ink/ink2513.xml" ContentType="application/inkml+xml"/>
  <Override PartName="/ppt/ink/ink2514.xml" ContentType="application/inkml+xml"/>
  <Override PartName="/ppt/ink/ink2515.xml" ContentType="application/inkml+xml"/>
  <Override PartName="/ppt/ink/ink2516.xml" ContentType="application/inkml+xml"/>
  <Override PartName="/ppt/ink/ink2517.xml" ContentType="application/inkml+xml"/>
  <Override PartName="/ppt/ink/ink2518.xml" ContentType="application/inkml+xml"/>
  <Override PartName="/ppt/ink/ink2519.xml" ContentType="application/inkml+xml"/>
  <Override PartName="/ppt/ink/ink2520.xml" ContentType="application/inkml+xml"/>
  <Override PartName="/ppt/ink/ink2521.xml" ContentType="application/inkml+xml"/>
  <Override PartName="/ppt/ink/ink2522.xml" ContentType="application/inkml+xml"/>
  <Override PartName="/ppt/ink/ink2523.xml" ContentType="application/inkml+xml"/>
  <Override PartName="/ppt/ink/ink2524.xml" ContentType="application/inkml+xml"/>
  <Override PartName="/ppt/ink/ink2525.xml" ContentType="application/inkml+xml"/>
  <Override PartName="/ppt/ink/ink2526.xml" ContentType="application/inkml+xml"/>
  <Override PartName="/ppt/ink/ink2527.xml" ContentType="application/inkml+xml"/>
  <Override PartName="/ppt/ink/ink2528.xml" ContentType="application/inkml+xml"/>
  <Override PartName="/ppt/ink/ink2529.xml" ContentType="application/inkml+xml"/>
  <Override PartName="/ppt/ink/ink2530.xml" ContentType="application/inkml+xml"/>
  <Override PartName="/ppt/ink/ink2531.xml" ContentType="application/inkml+xml"/>
  <Override PartName="/ppt/ink/ink2532.xml" ContentType="application/inkml+xml"/>
  <Override PartName="/ppt/ink/ink2533.xml" ContentType="application/inkml+xml"/>
  <Override PartName="/ppt/ink/ink2534.xml" ContentType="application/inkml+xml"/>
  <Override PartName="/ppt/ink/ink2535.xml" ContentType="application/inkml+xml"/>
  <Override PartName="/ppt/ink/ink2536.xml" ContentType="application/inkml+xml"/>
  <Override PartName="/ppt/ink/ink2537.xml" ContentType="application/inkml+xml"/>
  <Override PartName="/ppt/ink/ink2538.xml" ContentType="application/inkml+xml"/>
  <Override PartName="/ppt/ink/ink2539.xml" ContentType="application/inkml+xml"/>
  <Override PartName="/ppt/ink/ink2540.xml" ContentType="application/inkml+xml"/>
  <Override PartName="/ppt/ink/ink2541.xml" ContentType="application/inkml+xml"/>
  <Override PartName="/ppt/ink/ink2542.xml" ContentType="application/inkml+xml"/>
  <Override PartName="/ppt/ink/ink2543.xml" ContentType="application/inkml+xml"/>
  <Override PartName="/ppt/ink/ink2544.xml" ContentType="application/inkml+xml"/>
  <Override PartName="/ppt/ink/ink2545.xml" ContentType="application/inkml+xml"/>
  <Override PartName="/ppt/ink/ink2546.xml" ContentType="application/inkml+xml"/>
  <Override PartName="/ppt/ink/ink2547.xml" ContentType="application/inkml+xml"/>
  <Override PartName="/ppt/ink/ink2548.xml" ContentType="application/inkml+xml"/>
  <Override PartName="/ppt/ink/ink2549.xml" ContentType="application/inkml+xml"/>
  <Override PartName="/ppt/ink/ink2550.xml" ContentType="application/inkml+xml"/>
  <Override PartName="/ppt/ink/ink2551.xml" ContentType="application/inkml+xml"/>
  <Override PartName="/ppt/ink/ink2552.xml" ContentType="application/inkml+xml"/>
  <Override PartName="/ppt/ink/ink2553.xml" ContentType="application/inkml+xml"/>
  <Override PartName="/ppt/ink/ink2554.xml" ContentType="application/inkml+xml"/>
  <Override PartName="/ppt/ink/ink2555.xml" ContentType="application/inkml+xml"/>
  <Override PartName="/ppt/ink/ink2556.xml" ContentType="application/inkml+xml"/>
  <Override PartName="/ppt/ink/ink2557.xml" ContentType="application/inkml+xml"/>
  <Override PartName="/ppt/ink/ink2558.xml" ContentType="application/inkml+xml"/>
  <Override PartName="/ppt/ink/ink2559.xml" ContentType="application/inkml+xml"/>
  <Override PartName="/ppt/ink/ink2560.xml" ContentType="application/inkml+xml"/>
  <Override PartName="/ppt/ink/ink2561.xml" ContentType="application/inkml+xml"/>
  <Override PartName="/ppt/ink/ink2562.xml" ContentType="application/inkml+xml"/>
  <Override PartName="/ppt/ink/ink2563.xml" ContentType="application/inkml+xml"/>
  <Override PartName="/ppt/ink/ink2564.xml" ContentType="application/inkml+xml"/>
  <Override PartName="/ppt/ink/ink2565.xml" ContentType="application/inkml+xml"/>
  <Override PartName="/ppt/ink/ink2566.xml" ContentType="application/inkml+xml"/>
  <Override PartName="/ppt/ink/ink2567.xml" ContentType="application/inkml+xml"/>
  <Override PartName="/ppt/ink/ink2568.xml" ContentType="application/inkml+xml"/>
  <Override PartName="/ppt/ink/ink2569.xml" ContentType="application/inkml+xml"/>
  <Override PartName="/ppt/ink/ink2570.xml" ContentType="application/inkml+xml"/>
  <Override PartName="/ppt/ink/ink2571.xml" ContentType="application/inkml+xml"/>
  <Override PartName="/ppt/ink/ink2572.xml" ContentType="application/inkml+xml"/>
  <Override PartName="/ppt/ink/ink2573.xml" ContentType="application/inkml+xml"/>
  <Override PartName="/ppt/ink/ink2574.xml" ContentType="application/inkml+xml"/>
  <Override PartName="/ppt/ink/ink2575.xml" ContentType="application/inkml+xml"/>
  <Override PartName="/ppt/ink/ink2576.xml" ContentType="application/inkml+xml"/>
  <Override PartName="/ppt/ink/ink2577.xml" ContentType="application/inkml+xml"/>
  <Override PartName="/ppt/ink/ink2578.xml" ContentType="application/inkml+xml"/>
  <Override PartName="/ppt/ink/ink2579.xml" ContentType="application/inkml+xml"/>
  <Override PartName="/ppt/ink/ink2580.xml" ContentType="application/inkml+xml"/>
  <Override PartName="/ppt/ink/ink2581.xml" ContentType="application/inkml+xml"/>
  <Override PartName="/ppt/ink/ink2582.xml" ContentType="application/inkml+xml"/>
  <Override PartName="/ppt/ink/ink2583.xml" ContentType="application/inkml+xml"/>
  <Override PartName="/ppt/ink/ink2584.xml" ContentType="application/inkml+xml"/>
  <Override PartName="/ppt/ink/ink2585.xml" ContentType="application/inkml+xml"/>
  <Override PartName="/ppt/ink/ink2586.xml" ContentType="application/inkml+xml"/>
  <Override PartName="/ppt/ink/ink2587.xml" ContentType="application/inkml+xml"/>
  <Override PartName="/ppt/ink/ink2588.xml" ContentType="application/inkml+xml"/>
  <Override PartName="/ppt/ink/ink2589.xml" ContentType="application/inkml+xml"/>
  <Override PartName="/ppt/ink/ink2590.xml" ContentType="application/inkml+xml"/>
  <Override PartName="/ppt/ink/ink2591.xml" ContentType="application/inkml+xml"/>
  <Override PartName="/ppt/ink/ink2592.xml" ContentType="application/inkml+xml"/>
  <Override PartName="/ppt/ink/ink2593.xml" ContentType="application/inkml+xml"/>
  <Override PartName="/ppt/ink/ink2594.xml" ContentType="application/inkml+xml"/>
  <Override PartName="/ppt/ink/ink2595.xml" ContentType="application/inkml+xml"/>
  <Override PartName="/ppt/ink/ink2596.xml" ContentType="application/inkml+xml"/>
  <Override PartName="/ppt/ink/ink2597.xml" ContentType="application/inkml+xml"/>
  <Override PartName="/ppt/ink/ink2598.xml" ContentType="application/inkml+xml"/>
  <Override PartName="/ppt/ink/ink2599.xml" ContentType="application/inkml+xml"/>
  <Override PartName="/ppt/ink/ink2600.xml" ContentType="application/inkml+xml"/>
  <Override PartName="/ppt/ink/ink2601.xml" ContentType="application/inkml+xml"/>
  <Override PartName="/ppt/ink/ink2602.xml" ContentType="application/inkml+xml"/>
  <Override PartName="/ppt/ink/ink2603.xml" ContentType="application/inkml+xml"/>
  <Override PartName="/ppt/ink/ink2604.xml" ContentType="application/inkml+xml"/>
  <Override PartName="/ppt/ink/ink2605.xml" ContentType="application/inkml+xml"/>
  <Override PartName="/ppt/ink/ink2606.xml" ContentType="application/inkml+xml"/>
  <Override PartName="/ppt/ink/ink2607.xml" ContentType="application/inkml+xml"/>
  <Override PartName="/ppt/ink/ink2608.xml" ContentType="application/inkml+xml"/>
  <Override PartName="/ppt/ink/ink2609.xml" ContentType="application/inkml+xml"/>
  <Override PartName="/ppt/ink/ink2610.xml" ContentType="application/inkml+xml"/>
  <Override PartName="/ppt/ink/ink2611.xml" ContentType="application/inkml+xml"/>
  <Override PartName="/ppt/ink/ink2612.xml" ContentType="application/inkml+xml"/>
  <Override PartName="/ppt/ink/ink2613.xml" ContentType="application/inkml+xml"/>
  <Override PartName="/ppt/ink/ink2614.xml" ContentType="application/inkml+xml"/>
  <Override PartName="/ppt/ink/ink2615.xml" ContentType="application/inkml+xml"/>
  <Override PartName="/ppt/ink/ink2616.xml" ContentType="application/inkml+xml"/>
  <Override PartName="/ppt/ink/ink2617.xml" ContentType="application/inkml+xml"/>
  <Override PartName="/ppt/ink/ink2618.xml" ContentType="application/inkml+xml"/>
  <Override PartName="/ppt/ink/ink2619.xml" ContentType="application/inkml+xml"/>
  <Override PartName="/ppt/ink/ink2620.xml" ContentType="application/inkml+xml"/>
  <Override PartName="/ppt/ink/ink2621.xml" ContentType="application/inkml+xml"/>
  <Override PartName="/ppt/ink/ink2622.xml" ContentType="application/inkml+xml"/>
  <Override PartName="/ppt/ink/ink2623.xml" ContentType="application/inkml+xml"/>
  <Override PartName="/ppt/ink/ink2624.xml" ContentType="application/inkml+xml"/>
  <Override PartName="/ppt/ink/ink2625.xml" ContentType="application/inkml+xml"/>
  <Override PartName="/ppt/ink/ink2626.xml" ContentType="application/inkml+xml"/>
  <Override PartName="/ppt/ink/ink2627.xml" ContentType="application/inkml+xml"/>
  <Override PartName="/ppt/ink/ink2628.xml" ContentType="application/inkml+xml"/>
  <Override PartName="/ppt/ink/ink2629.xml" ContentType="application/inkml+xml"/>
  <Override PartName="/ppt/ink/ink2630.xml" ContentType="application/inkml+xml"/>
  <Override PartName="/ppt/ink/ink2631.xml" ContentType="application/inkml+xml"/>
  <Override PartName="/ppt/ink/ink2632.xml" ContentType="application/inkml+xml"/>
  <Override PartName="/ppt/ink/ink2633.xml" ContentType="application/inkml+xml"/>
  <Override PartName="/ppt/ink/ink2634.xml" ContentType="application/inkml+xml"/>
  <Override PartName="/ppt/ink/ink2635.xml" ContentType="application/inkml+xml"/>
  <Override PartName="/ppt/ink/ink2636.xml" ContentType="application/inkml+xml"/>
  <Override PartName="/ppt/ink/ink2637.xml" ContentType="application/inkml+xml"/>
  <Override PartName="/ppt/ink/ink2638.xml" ContentType="application/inkml+xml"/>
  <Override PartName="/ppt/ink/ink2639.xml" ContentType="application/inkml+xml"/>
  <Override PartName="/ppt/ink/ink2640.xml" ContentType="application/inkml+xml"/>
  <Override PartName="/ppt/ink/ink2641.xml" ContentType="application/inkml+xml"/>
  <Override PartName="/ppt/ink/ink2642.xml" ContentType="application/inkml+xml"/>
  <Override PartName="/ppt/ink/ink2643.xml" ContentType="application/inkml+xml"/>
  <Override PartName="/ppt/ink/ink2644.xml" ContentType="application/inkml+xml"/>
  <Override PartName="/ppt/ink/ink2645.xml" ContentType="application/inkml+xml"/>
  <Override PartName="/ppt/ink/ink2646.xml" ContentType="application/inkml+xml"/>
  <Override PartName="/ppt/ink/ink2647.xml" ContentType="application/inkml+xml"/>
  <Override PartName="/ppt/ink/ink2648.xml" ContentType="application/inkml+xml"/>
  <Override PartName="/ppt/ink/ink2649.xml" ContentType="application/inkml+xml"/>
  <Override PartName="/ppt/ink/ink2650.xml" ContentType="application/inkml+xml"/>
  <Override PartName="/ppt/ink/ink2651.xml" ContentType="application/inkml+xml"/>
  <Override PartName="/ppt/ink/ink2652.xml" ContentType="application/inkml+xml"/>
  <Override PartName="/ppt/ink/ink2653.xml" ContentType="application/inkml+xml"/>
  <Override PartName="/ppt/ink/ink2654.xml" ContentType="application/inkml+xml"/>
  <Override PartName="/ppt/ink/ink2655.xml" ContentType="application/inkml+xml"/>
  <Override PartName="/ppt/ink/ink2656.xml" ContentType="application/inkml+xml"/>
  <Override PartName="/ppt/ink/ink2657.xml" ContentType="application/inkml+xml"/>
  <Override PartName="/ppt/ink/ink2658.xml" ContentType="application/inkml+xml"/>
  <Override PartName="/ppt/ink/ink2659.xml" ContentType="application/inkml+xml"/>
  <Override PartName="/ppt/ink/ink2660.xml" ContentType="application/inkml+xml"/>
  <Override PartName="/ppt/ink/ink2661.xml" ContentType="application/inkml+xml"/>
  <Override PartName="/ppt/ink/ink2662.xml" ContentType="application/inkml+xml"/>
  <Override PartName="/ppt/ink/ink2663.xml" ContentType="application/inkml+xml"/>
  <Override PartName="/ppt/ink/ink2664.xml" ContentType="application/inkml+xml"/>
  <Override PartName="/ppt/ink/ink2665.xml" ContentType="application/inkml+xml"/>
  <Override PartName="/ppt/ink/ink2666.xml" ContentType="application/inkml+xml"/>
  <Override PartName="/ppt/ink/ink2667.xml" ContentType="application/inkml+xml"/>
  <Override PartName="/ppt/ink/ink2668.xml" ContentType="application/inkml+xml"/>
  <Override PartName="/ppt/ink/ink2669.xml" ContentType="application/inkml+xml"/>
  <Override PartName="/ppt/ink/ink2670.xml" ContentType="application/inkml+xml"/>
  <Override PartName="/ppt/ink/ink2671.xml" ContentType="application/inkml+xml"/>
  <Override PartName="/ppt/ink/ink2672.xml" ContentType="application/inkml+xml"/>
  <Override PartName="/ppt/ink/ink2673.xml" ContentType="application/inkml+xml"/>
  <Override PartName="/ppt/ink/ink2674.xml" ContentType="application/inkml+xml"/>
  <Override PartName="/ppt/ink/ink2675.xml" ContentType="application/inkml+xml"/>
  <Override PartName="/ppt/ink/ink2676.xml" ContentType="application/inkml+xml"/>
  <Override PartName="/ppt/ink/ink2677.xml" ContentType="application/inkml+xml"/>
  <Override PartName="/ppt/ink/ink2678.xml" ContentType="application/inkml+xml"/>
  <Override PartName="/ppt/ink/ink2679.xml" ContentType="application/inkml+xml"/>
  <Override PartName="/ppt/ink/ink2680.xml" ContentType="application/inkml+xml"/>
  <Override PartName="/ppt/ink/ink2681.xml" ContentType="application/inkml+xml"/>
  <Override PartName="/ppt/ink/ink2682.xml" ContentType="application/inkml+xml"/>
  <Override PartName="/ppt/ink/ink2683.xml" ContentType="application/inkml+xml"/>
  <Override PartName="/ppt/ink/ink2684.xml" ContentType="application/inkml+xml"/>
  <Override PartName="/ppt/ink/ink2685.xml" ContentType="application/inkml+xml"/>
  <Override PartName="/ppt/ink/ink2686.xml" ContentType="application/inkml+xml"/>
  <Override PartName="/ppt/ink/ink2687.xml" ContentType="application/inkml+xml"/>
  <Override PartName="/ppt/ink/ink2688.xml" ContentType="application/inkml+xml"/>
  <Override PartName="/ppt/ink/ink2689.xml" ContentType="application/inkml+xml"/>
  <Override PartName="/ppt/ink/ink2690.xml" ContentType="application/inkml+xml"/>
  <Override PartName="/ppt/ink/ink2691.xml" ContentType="application/inkml+xml"/>
  <Override PartName="/ppt/ink/ink2692.xml" ContentType="application/inkml+xml"/>
  <Override PartName="/ppt/ink/ink2693.xml" ContentType="application/inkml+xml"/>
  <Override PartName="/ppt/ink/ink2694.xml" ContentType="application/inkml+xml"/>
  <Override PartName="/ppt/ink/ink2695.xml" ContentType="application/inkml+xml"/>
  <Override PartName="/ppt/ink/ink2696.xml" ContentType="application/inkml+xml"/>
  <Override PartName="/ppt/ink/ink2697.xml" ContentType="application/inkml+xml"/>
  <Override PartName="/ppt/ink/ink2698.xml" ContentType="application/inkml+xml"/>
  <Override PartName="/ppt/ink/ink2699.xml" ContentType="application/inkml+xml"/>
  <Override PartName="/ppt/ink/ink2700.xml" ContentType="application/inkml+xml"/>
  <Override PartName="/ppt/ink/ink2701.xml" ContentType="application/inkml+xml"/>
  <Override PartName="/ppt/ink/ink2702.xml" ContentType="application/inkml+xml"/>
  <Override PartName="/ppt/ink/ink2703.xml" ContentType="application/inkml+xml"/>
  <Override PartName="/ppt/ink/ink2704.xml" ContentType="application/inkml+xml"/>
  <Override PartName="/ppt/ink/ink2705.xml" ContentType="application/inkml+xml"/>
  <Override PartName="/ppt/ink/ink2706.xml" ContentType="application/inkml+xml"/>
  <Override PartName="/ppt/ink/ink2707.xml" ContentType="application/inkml+xml"/>
  <Override PartName="/ppt/ink/ink2708.xml" ContentType="application/inkml+xml"/>
  <Override PartName="/ppt/ink/ink2709.xml" ContentType="application/inkml+xml"/>
  <Override PartName="/ppt/ink/ink2710.xml" ContentType="application/inkml+xml"/>
  <Override PartName="/ppt/ink/ink2711.xml" ContentType="application/inkml+xml"/>
  <Override PartName="/ppt/ink/ink2712.xml" ContentType="application/inkml+xml"/>
  <Override PartName="/ppt/ink/ink2713.xml" ContentType="application/inkml+xml"/>
  <Override PartName="/ppt/ink/ink2714.xml" ContentType="application/inkml+xml"/>
  <Override PartName="/ppt/ink/ink2715.xml" ContentType="application/inkml+xml"/>
  <Override PartName="/ppt/ink/ink2716.xml" ContentType="application/inkml+xml"/>
  <Override PartName="/ppt/ink/ink2717.xml" ContentType="application/inkml+xml"/>
  <Override PartName="/ppt/ink/ink2718.xml" ContentType="application/inkml+xml"/>
  <Override PartName="/ppt/ink/ink2719.xml" ContentType="application/inkml+xml"/>
  <Override PartName="/ppt/ink/ink2720.xml" ContentType="application/inkml+xml"/>
  <Override PartName="/ppt/ink/ink2721.xml" ContentType="application/inkml+xml"/>
  <Override PartName="/ppt/ink/ink2722.xml" ContentType="application/inkml+xml"/>
  <Override PartName="/ppt/ink/ink2723.xml" ContentType="application/inkml+xml"/>
  <Override PartName="/ppt/ink/ink2724.xml" ContentType="application/inkml+xml"/>
  <Override PartName="/ppt/ink/ink2725.xml" ContentType="application/inkml+xml"/>
  <Override PartName="/ppt/ink/ink2726.xml" ContentType="application/inkml+xml"/>
  <Override PartName="/ppt/ink/ink2727.xml" ContentType="application/inkml+xml"/>
  <Override PartName="/ppt/ink/ink2728.xml" ContentType="application/inkml+xml"/>
  <Override PartName="/ppt/ink/ink2729.xml" ContentType="application/inkml+xml"/>
  <Override PartName="/ppt/ink/ink2730.xml" ContentType="application/inkml+xml"/>
  <Override PartName="/ppt/ink/ink2731.xml" ContentType="application/inkml+xml"/>
  <Override PartName="/ppt/ink/ink2732.xml" ContentType="application/inkml+xml"/>
  <Override PartName="/ppt/ink/ink2733.xml" ContentType="application/inkml+xml"/>
  <Override PartName="/ppt/ink/ink2734.xml" ContentType="application/inkml+xml"/>
  <Override PartName="/ppt/ink/ink2735.xml" ContentType="application/inkml+xml"/>
  <Override PartName="/ppt/ink/ink2736.xml" ContentType="application/inkml+xml"/>
  <Override PartName="/ppt/ink/ink2737.xml" ContentType="application/inkml+xml"/>
  <Override PartName="/ppt/ink/ink2738.xml" ContentType="application/inkml+xml"/>
  <Override PartName="/ppt/ink/ink2739.xml" ContentType="application/inkml+xml"/>
  <Override PartName="/ppt/ink/ink2740.xml" ContentType="application/inkml+xml"/>
  <Override PartName="/ppt/ink/ink2741.xml" ContentType="application/inkml+xml"/>
  <Override PartName="/ppt/ink/ink2742.xml" ContentType="application/inkml+xml"/>
  <Override PartName="/ppt/ink/ink2743.xml" ContentType="application/inkml+xml"/>
  <Override PartName="/ppt/ink/ink2744.xml" ContentType="application/inkml+xml"/>
  <Override PartName="/ppt/ink/ink2745.xml" ContentType="application/inkml+xml"/>
  <Override PartName="/ppt/ink/ink2746.xml" ContentType="application/inkml+xml"/>
  <Override PartName="/ppt/ink/ink2747.xml" ContentType="application/inkml+xml"/>
  <Override PartName="/ppt/ink/ink2748.xml" ContentType="application/inkml+xml"/>
  <Override PartName="/ppt/ink/ink2749.xml" ContentType="application/inkml+xml"/>
  <Override PartName="/ppt/ink/ink2750.xml" ContentType="application/inkml+xml"/>
  <Override PartName="/ppt/ink/ink2751.xml" ContentType="application/inkml+xml"/>
  <Override PartName="/ppt/ink/ink2752.xml" ContentType="application/inkml+xml"/>
  <Override PartName="/ppt/ink/ink2753.xml" ContentType="application/inkml+xml"/>
  <Override PartName="/ppt/ink/ink2754.xml" ContentType="application/inkml+xml"/>
  <Override PartName="/ppt/ink/ink2755.xml" ContentType="application/inkml+xml"/>
  <Override PartName="/ppt/ink/ink2756.xml" ContentType="application/inkml+xml"/>
  <Override PartName="/ppt/ink/ink2757.xml" ContentType="application/inkml+xml"/>
  <Override PartName="/ppt/ink/ink2758.xml" ContentType="application/inkml+xml"/>
  <Override PartName="/ppt/ink/ink2759.xml" ContentType="application/inkml+xml"/>
  <Override PartName="/ppt/ink/ink2760.xml" ContentType="application/inkml+xml"/>
  <Override PartName="/ppt/ink/ink2761.xml" ContentType="application/inkml+xml"/>
  <Override PartName="/ppt/ink/ink2762.xml" ContentType="application/inkml+xml"/>
  <Override PartName="/ppt/ink/ink2763.xml" ContentType="application/inkml+xml"/>
  <Override PartName="/ppt/ink/ink2764.xml" ContentType="application/inkml+xml"/>
  <Override PartName="/ppt/ink/ink2765.xml" ContentType="application/inkml+xml"/>
  <Override PartName="/ppt/ink/ink2766.xml" ContentType="application/inkml+xml"/>
  <Override PartName="/ppt/ink/ink2767.xml" ContentType="application/inkml+xml"/>
  <Override PartName="/ppt/ink/ink2768.xml" ContentType="application/inkml+xml"/>
  <Override PartName="/ppt/ink/ink2769.xml" ContentType="application/inkml+xml"/>
  <Override PartName="/ppt/ink/ink2770.xml" ContentType="application/inkml+xml"/>
  <Override PartName="/ppt/ink/ink2771.xml" ContentType="application/inkml+xml"/>
  <Override PartName="/ppt/ink/ink2772.xml" ContentType="application/inkml+xml"/>
  <Override PartName="/ppt/ink/ink2773.xml" ContentType="application/inkml+xml"/>
  <Override PartName="/ppt/ink/ink2774.xml" ContentType="application/inkml+xml"/>
  <Override PartName="/ppt/ink/ink2775.xml" ContentType="application/inkml+xml"/>
  <Override PartName="/ppt/ink/ink2776.xml" ContentType="application/inkml+xml"/>
  <Override PartName="/ppt/ink/ink2777.xml" ContentType="application/inkml+xml"/>
  <Override PartName="/ppt/ink/ink2778.xml" ContentType="application/inkml+xml"/>
  <Override PartName="/ppt/ink/ink2779.xml" ContentType="application/inkml+xml"/>
  <Override PartName="/ppt/ink/ink2780.xml" ContentType="application/inkml+xml"/>
  <Override PartName="/ppt/ink/ink2781.xml" ContentType="application/inkml+xml"/>
  <Override PartName="/ppt/ink/ink2782.xml" ContentType="application/inkml+xml"/>
  <Override PartName="/ppt/ink/ink2783.xml" ContentType="application/inkml+xml"/>
  <Override PartName="/ppt/ink/ink2784.xml" ContentType="application/inkml+xml"/>
  <Override PartName="/ppt/ink/ink2785.xml" ContentType="application/inkml+xml"/>
  <Override PartName="/ppt/ink/ink2786.xml" ContentType="application/inkml+xml"/>
  <Override PartName="/ppt/ink/ink2787.xml" ContentType="application/inkml+xml"/>
  <Override PartName="/ppt/ink/ink2788.xml" ContentType="application/inkml+xml"/>
  <Override PartName="/ppt/ink/ink2789.xml" ContentType="application/inkml+xml"/>
  <Override PartName="/ppt/ink/ink2790.xml" ContentType="application/inkml+xml"/>
  <Override PartName="/ppt/ink/ink2791.xml" ContentType="application/inkml+xml"/>
  <Override PartName="/ppt/ink/ink2792.xml" ContentType="application/inkml+xml"/>
  <Override PartName="/ppt/ink/ink2793.xml" ContentType="application/inkml+xml"/>
  <Override PartName="/ppt/ink/ink2794.xml" ContentType="application/inkml+xml"/>
  <Override PartName="/ppt/ink/ink2795.xml" ContentType="application/inkml+xml"/>
  <Override PartName="/ppt/ink/ink2796.xml" ContentType="application/inkml+xml"/>
  <Override PartName="/ppt/ink/ink2797.xml" ContentType="application/inkml+xml"/>
  <Override PartName="/ppt/ink/ink2798.xml" ContentType="application/inkml+xml"/>
  <Override PartName="/ppt/ink/ink2799.xml" ContentType="application/inkml+xml"/>
  <Override PartName="/ppt/ink/ink2800.xml" ContentType="application/inkml+xml"/>
  <Override PartName="/ppt/ink/ink2801.xml" ContentType="application/inkml+xml"/>
  <Override PartName="/ppt/ink/ink2802.xml" ContentType="application/inkml+xml"/>
  <Override PartName="/ppt/ink/ink2803.xml" ContentType="application/inkml+xml"/>
  <Override PartName="/ppt/ink/ink2804.xml" ContentType="application/inkml+xml"/>
  <Override PartName="/ppt/ink/ink2805.xml" ContentType="application/inkml+xml"/>
  <Override PartName="/ppt/ink/ink2806.xml" ContentType="application/inkml+xml"/>
  <Override PartName="/ppt/ink/ink2807.xml" ContentType="application/inkml+xml"/>
  <Override PartName="/ppt/ink/ink2808.xml" ContentType="application/inkml+xml"/>
  <Override PartName="/ppt/ink/ink2809.xml" ContentType="application/inkml+xml"/>
  <Override PartName="/ppt/ink/ink2810.xml" ContentType="application/inkml+xml"/>
  <Override PartName="/ppt/ink/ink2811.xml" ContentType="application/inkml+xml"/>
  <Override PartName="/ppt/ink/ink2812.xml" ContentType="application/inkml+xml"/>
  <Override PartName="/ppt/ink/ink2813.xml" ContentType="application/inkml+xml"/>
  <Override PartName="/ppt/ink/ink2814.xml" ContentType="application/inkml+xml"/>
  <Override PartName="/ppt/ink/ink2815.xml" ContentType="application/inkml+xml"/>
  <Override PartName="/ppt/ink/ink2816.xml" ContentType="application/inkml+xml"/>
  <Override PartName="/ppt/ink/ink2817.xml" ContentType="application/inkml+xml"/>
  <Override PartName="/ppt/ink/ink2818.xml" ContentType="application/inkml+xml"/>
  <Override PartName="/ppt/ink/ink2819.xml" ContentType="application/inkml+xml"/>
  <Override PartName="/ppt/ink/ink2820.xml" ContentType="application/inkml+xml"/>
  <Override PartName="/ppt/ink/ink2821.xml" ContentType="application/inkml+xml"/>
  <Override PartName="/ppt/ink/ink2822.xml" ContentType="application/inkml+xml"/>
  <Override PartName="/ppt/ink/ink2823.xml" ContentType="application/inkml+xml"/>
  <Override PartName="/ppt/ink/ink2824.xml" ContentType="application/inkml+xml"/>
  <Override PartName="/ppt/ink/ink2825.xml" ContentType="application/inkml+xml"/>
  <Override PartName="/ppt/ink/ink2826.xml" ContentType="application/inkml+xml"/>
  <Override PartName="/ppt/ink/ink2827.xml" ContentType="application/inkml+xml"/>
  <Override PartName="/ppt/ink/ink2828.xml" ContentType="application/inkml+xml"/>
  <Override PartName="/ppt/ink/ink2829.xml" ContentType="application/inkml+xml"/>
  <Override PartName="/ppt/ink/ink2830.xml" ContentType="application/inkml+xml"/>
  <Override PartName="/ppt/ink/ink2831.xml" ContentType="application/inkml+xml"/>
  <Override PartName="/ppt/ink/ink2832.xml" ContentType="application/inkml+xml"/>
  <Override PartName="/ppt/ink/ink2833.xml" ContentType="application/inkml+xml"/>
  <Override PartName="/ppt/ink/ink2834.xml" ContentType="application/inkml+xml"/>
  <Override PartName="/ppt/ink/ink2835.xml" ContentType="application/inkml+xml"/>
  <Override PartName="/ppt/ink/ink2836.xml" ContentType="application/inkml+xml"/>
  <Override PartName="/ppt/ink/ink2837.xml" ContentType="application/inkml+xml"/>
  <Override PartName="/ppt/ink/ink2838.xml" ContentType="application/inkml+xml"/>
  <Override PartName="/ppt/ink/ink2839.xml" ContentType="application/inkml+xml"/>
  <Override PartName="/ppt/ink/ink2840.xml" ContentType="application/inkml+xml"/>
  <Override PartName="/ppt/ink/ink2841.xml" ContentType="application/inkml+xml"/>
  <Override PartName="/ppt/ink/ink2842.xml" ContentType="application/inkml+xml"/>
  <Override PartName="/ppt/ink/ink2843.xml" ContentType="application/inkml+xml"/>
  <Override PartName="/ppt/ink/ink2844.xml" ContentType="application/inkml+xml"/>
  <Override PartName="/ppt/ink/ink2845.xml" ContentType="application/inkml+xml"/>
  <Override PartName="/ppt/ink/ink2846.xml" ContentType="application/inkml+xml"/>
  <Override PartName="/ppt/ink/ink2847.xml" ContentType="application/inkml+xml"/>
  <Override PartName="/ppt/ink/ink2848.xml" ContentType="application/inkml+xml"/>
  <Override PartName="/ppt/ink/ink2849.xml" ContentType="application/inkml+xml"/>
  <Override PartName="/ppt/ink/ink2850.xml" ContentType="application/inkml+xml"/>
  <Override PartName="/ppt/ink/ink2851.xml" ContentType="application/inkml+xml"/>
  <Override PartName="/ppt/ink/ink2852.xml" ContentType="application/inkml+xml"/>
  <Override PartName="/ppt/ink/ink2853.xml" ContentType="application/inkml+xml"/>
  <Override PartName="/ppt/ink/ink2854.xml" ContentType="application/inkml+xml"/>
  <Override PartName="/ppt/ink/ink2855.xml" ContentType="application/inkml+xml"/>
  <Override PartName="/ppt/ink/ink2856.xml" ContentType="application/inkml+xml"/>
  <Override PartName="/ppt/ink/ink2857.xml" ContentType="application/inkml+xml"/>
  <Override PartName="/ppt/ink/ink2858.xml" ContentType="application/inkml+xml"/>
  <Override PartName="/ppt/ink/ink2859.xml" ContentType="application/inkml+xml"/>
  <Override PartName="/ppt/ink/ink2860.xml" ContentType="application/inkml+xml"/>
  <Override PartName="/ppt/ink/ink2861.xml" ContentType="application/inkml+xml"/>
  <Override PartName="/ppt/ink/ink2862.xml" ContentType="application/inkml+xml"/>
  <Override PartName="/ppt/ink/ink2863.xml" ContentType="application/inkml+xml"/>
  <Override PartName="/ppt/ink/ink2864.xml" ContentType="application/inkml+xml"/>
  <Override PartName="/ppt/ink/ink2865.xml" ContentType="application/inkml+xml"/>
  <Override PartName="/ppt/ink/ink2866.xml" ContentType="application/inkml+xml"/>
  <Override PartName="/ppt/ink/ink2867.xml" ContentType="application/inkml+xml"/>
  <Override PartName="/ppt/ink/ink2868.xml" ContentType="application/inkml+xml"/>
  <Override PartName="/ppt/ink/ink2869.xml" ContentType="application/inkml+xml"/>
  <Override PartName="/ppt/ink/ink2870.xml" ContentType="application/inkml+xml"/>
  <Override PartName="/ppt/ink/ink2871.xml" ContentType="application/inkml+xml"/>
  <Override PartName="/ppt/ink/ink2872.xml" ContentType="application/inkml+xml"/>
  <Override PartName="/ppt/ink/ink2873.xml" ContentType="application/inkml+xml"/>
  <Override PartName="/ppt/ink/ink2874.xml" ContentType="application/inkml+xml"/>
  <Override PartName="/ppt/ink/ink2875.xml" ContentType="application/inkml+xml"/>
  <Override PartName="/ppt/ink/ink2876.xml" ContentType="application/inkml+xml"/>
  <Override PartName="/ppt/ink/ink2877.xml" ContentType="application/inkml+xml"/>
  <Override PartName="/ppt/ink/ink2878.xml" ContentType="application/inkml+xml"/>
  <Override PartName="/ppt/ink/ink2879.xml" ContentType="application/inkml+xml"/>
  <Override PartName="/ppt/ink/ink2880.xml" ContentType="application/inkml+xml"/>
  <Override PartName="/ppt/ink/ink2881.xml" ContentType="application/inkml+xml"/>
  <Override PartName="/ppt/ink/ink2882.xml" ContentType="application/inkml+xml"/>
  <Override PartName="/ppt/ink/ink2883.xml" ContentType="application/inkml+xml"/>
  <Override PartName="/ppt/ink/ink2884.xml" ContentType="application/inkml+xml"/>
  <Override PartName="/ppt/ink/ink2885.xml" ContentType="application/inkml+xml"/>
  <Override PartName="/ppt/ink/ink2886.xml" ContentType="application/inkml+xml"/>
  <Override PartName="/ppt/ink/ink2887.xml" ContentType="application/inkml+xml"/>
  <Override PartName="/ppt/ink/ink2888.xml" ContentType="application/inkml+xml"/>
  <Override PartName="/ppt/ink/ink2889.xml" ContentType="application/inkml+xml"/>
  <Override PartName="/ppt/ink/ink2890.xml" ContentType="application/inkml+xml"/>
  <Override PartName="/ppt/ink/ink2891.xml" ContentType="application/inkml+xml"/>
  <Override PartName="/ppt/ink/ink2892.xml" ContentType="application/inkml+xml"/>
  <Override PartName="/ppt/ink/ink2893.xml" ContentType="application/inkml+xml"/>
  <Override PartName="/ppt/ink/ink2894.xml" ContentType="application/inkml+xml"/>
  <Override PartName="/ppt/ink/ink2895.xml" ContentType="application/inkml+xml"/>
  <Override PartName="/ppt/ink/ink2896.xml" ContentType="application/inkml+xml"/>
  <Override PartName="/ppt/ink/ink2897.xml" ContentType="application/inkml+xml"/>
  <Override PartName="/ppt/ink/ink2898.xml" ContentType="application/inkml+xml"/>
  <Override PartName="/ppt/ink/ink2899.xml" ContentType="application/inkml+xml"/>
  <Override PartName="/ppt/ink/ink2900.xml" ContentType="application/inkml+xml"/>
  <Override PartName="/ppt/ink/ink2901.xml" ContentType="application/inkml+xml"/>
  <Override PartName="/ppt/ink/ink2902.xml" ContentType="application/inkml+xml"/>
  <Override PartName="/ppt/ink/ink2903.xml" ContentType="application/inkml+xml"/>
  <Override PartName="/ppt/ink/ink2904.xml" ContentType="application/inkml+xml"/>
  <Override PartName="/ppt/ink/ink2905.xml" ContentType="application/inkml+xml"/>
  <Override PartName="/ppt/ink/ink2906.xml" ContentType="application/inkml+xml"/>
  <Override PartName="/ppt/ink/ink2907.xml" ContentType="application/inkml+xml"/>
  <Override PartName="/ppt/ink/ink2908.xml" ContentType="application/inkml+xml"/>
  <Override PartName="/ppt/ink/ink2909.xml" ContentType="application/inkml+xml"/>
  <Override PartName="/ppt/ink/ink2910.xml" ContentType="application/inkml+xml"/>
  <Override PartName="/ppt/ink/ink2911.xml" ContentType="application/inkml+xml"/>
  <Override PartName="/ppt/ink/ink2912.xml" ContentType="application/inkml+xml"/>
  <Override PartName="/ppt/ink/ink2913.xml" ContentType="application/inkml+xml"/>
  <Override PartName="/ppt/ink/ink2914.xml" ContentType="application/inkml+xml"/>
  <Override PartName="/ppt/ink/ink2915.xml" ContentType="application/inkml+xml"/>
  <Override PartName="/ppt/ink/ink2916.xml" ContentType="application/inkml+xml"/>
  <Override PartName="/ppt/ink/ink2917.xml" ContentType="application/inkml+xml"/>
  <Override PartName="/ppt/ink/ink2918.xml" ContentType="application/inkml+xml"/>
  <Override PartName="/ppt/ink/ink2919.xml" ContentType="application/inkml+xml"/>
  <Override PartName="/ppt/ink/ink2920.xml" ContentType="application/inkml+xml"/>
  <Override PartName="/ppt/ink/ink2921.xml" ContentType="application/inkml+xml"/>
  <Override PartName="/ppt/ink/ink2922.xml" ContentType="application/inkml+xml"/>
  <Override PartName="/ppt/ink/ink2923.xml" ContentType="application/inkml+xml"/>
  <Override PartName="/ppt/ink/ink2924.xml" ContentType="application/inkml+xml"/>
  <Override PartName="/ppt/ink/ink2925.xml" ContentType="application/inkml+xml"/>
  <Override PartName="/ppt/ink/ink2926.xml" ContentType="application/inkml+xml"/>
  <Override PartName="/ppt/ink/ink2927.xml" ContentType="application/inkml+xml"/>
  <Override PartName="/ppt/ink/ink2928.xml" ContentType="application/inkml+xml"/>
  <Override PartName="/ppt/ink/ink2929.xml" ContentType="application/inkml+xml"/>
  <Override PartName="/ppt/ink/ink2930.xml" ContentType="application/inkml+xml"/>
  <Override PartName="/ppt/ink/ink2931.xml" ContentType="application/inkml+xml"/>
  <Override PartName="/ppt/ink/ink2932.xml" ContentType="application/inkml+xml"/>
  <Override PartName="/ppt/ink/ink2933.xml" ContentType="application/inkml+xml"/>
  <Override PartName="/ppt/ink/ink2934.xml" ContentType="application/inkml+xml"/>
  <Override PartName="/ppt/ink/ink2935.xml" ContentType="application/inkml+xml"/>
  <Override PartName="/ppt/ink/ink2936.xml" ContentType="application/inkml+xml"/>
  <Override PartName="/ppt/ink/ink2937.xml" ContentType="application/inkml+xml"/>
  <Override PartName="/ppt/ink/ink2938.xml" ContentType="application/inkml+xml"/>
  <Override PartName="/ppt/ink/ink2939.xml" ContentType="application/inkml+xml"/>
  <Override PartName="/ppt/ink/ink2940.xml" ContentType="application/inkml+xml"/>
  <Override PartName="/ppt/ink/ink2941.xml" ContentType="application/inkml+xml"/>
  <Override PartName="/ppt/ink/ink2942.xml" ContentType="application/inkml+xml"/>
  <Override PartName="/ppt/ink/ink2943.xml" ContentType="application/inkml+xml"/>
  <Override PartName="/ppt/ink/ink2944.xml" ContentType="application/inkml+xml"/>
  <Override PartName="/ppt/ink/ink2945.xml" ContentType="application/inkml+xml"/>
  <Override PartName="/ppt/ink/ink2946.xml" ContentType="application/inkml+xml"/>
  <Override PartName="/ppt/ink/ink2947.xml" ContentType="application/inkml+xml"/>
  <Override PartName="/ppt/ink/ink2948.xml" ContentType="application/inkml+xml"/>
  <Override PartName="/ppt/ink/ink2949.xml" ContentType="application/inkml+xml"/>
  <Override PartName="/ppt/ink/ink2950.xml" ContentType="application/inkml+xml"/>
  <Override PartName="/ppt/ink/ink2951.xml" ContentType="application/inkml+xml"/>
  <Override PartName="/ppt/ink/ink2952.xml" ContentType="application/inkml+xml"/>
  <Override PartName="/ppt/ink/ink2953.xml" ContentType="application/inkml+xml"/>
  <Override PartName="/ppt/ink/ink2954.xml" ContentType="application/inkml+xml"/>
  <Override PartName="/ppt/ink/ink2955.xml" ContentType="application/inkml+xml"/>
  <Override PartName="/ppt/ink/ink2956.xml" ContentType="application/inkml+xml"/>
  <Override PartName="/ppt/ink/ink2957.xml" ContentType="application/inkml+xml"/>
  <Override PartName="/ppt/ink/ink2958.xml" ContentType="application/inkml+xml"/>
  <Override PartName="/ppt/ink/ink2959.xml" ContentType="application/inkml+xml"/>
  <Override PartName="/ppt/ink/ink2960.xml" ContentType="application/inkml+xml"/>
  <Override PartName="/ppt/ink/ink2961.xml" ContentType="application/inkml+xml"/>
  <Override PartName="/ppt/ink/ink2962.xml" ContentType="application/inkml+xml"/>
  <Override PartName="/ppt/ink/ink2963.xml" ContentType="application/inkml+xml"/>
  <Override PartName="/ppt/ink/ink2964.xml" ContentType="application/inkml+xml"/>
  <Override PartName="/ppt/ink/ink2965.xml" ContentType="application/inkml+xml"/>
  <Override PartName="/ppt/ink/ink2966.xml" ContentType="application/inkml+xml"/>
  <Override PartName="/ppt/ink/ink2967.xml" ContentType="application/inkml+xml"/>
  <Override PartName="/ppt/ink/ink2968.xml" ContentType="application/inkml+xml"/>
  <Override PartName="/ppt/ink/ink2969.xml" ContentType="application/inkml+xml"/>
  <Override PartName="/ppt/ink/ink2970.xml" ContentType="application/inkml+xml"/>
  <Override PartName="/ppt/ink/ink2971.xml" ContentType="application/inkml+xml"/>
  <Override PartName="/ppt/ink/ink2972.xml" ContentType="application/inkml+xml"/>
  <Override PartName="/ppt/ink/ink2973.xml" ContentType="application/inkml+xml"/>
  <Override PartName="/ppt/ink/ink2974.xml" ContentType="application/inkml+xml"/>
  <Override PartName="/ppt/ink/ink2975.xml" ContentType="application/inkml+xml"/>
  <Override PartName="/ppt/ink/ink2976.xml" ContentType="application/inkml+xml"/>
  <Override PartName="/ppt/ink/ink2977.xml" ContentType="application/inkml+xml"/>
  <Override PartName="/ppt/ink/ink2978.xml" ContentType="application/inkml+xml"/>
  <Override PartName="/ppt/ink/ink2979.xml" ContentType="application/inkml+xml"/>
  <Override PartName="/ppt/ink/ink2980.xml" ContentType="application/inkml+xml"/>
  <Override PartName="/ppt/ink/ink2981.xml" ContentType="application/inkml+xml"/>
  <Override PartName="/ppt/ink/ink2982.xml" ContentType="application/inkml+xml"/>
  <Override PartName="/ppt/ink/ink2983.xml" ContentType="application/inkml+xml"/>
  <Override PartName="/ppt/ink/ink2984.xml" ContentType="application/inkml+xml"/>
  <Override PartName="/ppt/ink/ink2985.xml" ContentType="application/inkml+xml"/>
  <Override PartName="/ppt/ink/ink2986.xml" ContentType="application/inkml+xml"/>
  <Override PartName="/ppt/ink/ink2987.xml" ContentType="application/inkml+xml"/>
  <Override PartName="/ppt/ink/ink2988.xml" ContentType="application/inkml+xml"/>
  <Override PartName="/ppt/ink/ink2989.xml" ContentType="application/inkml+xml"/>
  <Override PartName="/ppt/ink/ink2990.xml" ContentType="application/inkml+xml"/>
  <Override PartName="/ppt/ink/ink2991.xml" ContentType="application/inkml+xml"/>
  <Override PartName="/ppt/ink/ink2992.xml" ContentType="application/inkml+xml"/>
  <Override PartName="/ppt/ink/ink2993.xml" ContentType="application/inkml+xml"/>
  <Override PartName="/ppt/ink/ink2994.xml" ContentType="application/inkml+xml"/>
  <Override PartName="/ppt/ink/ink2995.xml" ContentType="application/inkml+xml"/>
  <Override PartName="/ppt/ink/ink2996.xml" ContentType="application/inkml+xml"/>
  <Override PartName="/ppt/ink/ink2997.xml" ContentType="application/inkml+xml"/>
  <Override PartName="/ppt/ink/ink2998.xml" ContentType="application/inkml+xml"/>
  <Override PartName="/ppt/ink/ink2999.xml" ContentType="application/inkml+xml"/>
  <Override PartName="/ppt/ink/ink3000.xml" ContentType="application/inkml+xml"/>
  <Override PartName="/ppt/ink/ink3001.xml" ContentType="application/inkml+xml"/>
  <Override PartName="/ppt/ink/ink3002.xml" ContentType="application/inkml+xml"/>
  <Override PartName="/ppt/ink/ink3003.xml" ContentType="application/inkml+xml"/>
  <Override PartName="/ppt/ink/ink3004.xml" ContentType="application/inkml+xml"/>
  <Override PartName="/ppt/ink/ink3005.xml" ContentType="application/inkml+xml"/>
  <Override PartName="/ppt/ink/ink3006.xml" ContentType="application/inkml+xml"/>
  <Override PartName="/ppt/ink/ink3007.xml" ContentType="application/inkml+xml"/>
  <Override PartName="/ppt/ink/ink3008.xml" ContentType="application/inkml+xml"/>
  <Override PartName="/ppt/ink/ink3009.xml" ContentType="application/inkml+xml"/>
  <Override PartName="/ppt/ink/ink3010.xml" ContentType="application/inkml+xml"/>
  <Override PartName="/ppt/ink/ink3011.xml" ContentType="application/inkml+xml"/>
  <Override PartName="/ppt/ink/ink3012.xml" ContentType="application/inkml+xml"/>
  <Override PartName="/ppt/ink/ink3013.xml" ContentType="application/inkml+xml"/>
  <Override PartName="/ppt/ink/ink3014.xml" ContentType="application/inkml+xml"/>
  <Override PartName="/ppt/ink/ink3015.xml" ContentType="application/inkml+xml"/>
  <Override PartName="/ppt/ink/ink3016.xml" ContentType="application/inkml+xml"/>
  <Override PartName="/ppt/ink/ink3017.xml" ContentType="application/inkml+xml"/>
  <Override PartName="/ppt/ink/ink3018.xml" ContentType="application/inkml+xml"/>
  <Override PartName="/ppt/ink/ink3019.xml" ContentType="application/inkml+xml"/>
  <Override PartName="/ppt/ink/ink3020.xml" ContentType="application/inkml+xml"/>
  <Override PartName="/ppt/ink/ink3021.xml" ContentType="application/inkml+xml"/>
  <Override PartName="/ppt/ink/ink3022.xml" ContentType="application/inkml+xml"/>
  <Override PartName="/ppt/ink/ink3023.xml" ContentType="application/inkml+xml"/>
  <Override PartName="/ppt/ink/ink3024.xml" ContentType="application/inkml+xml"/>
  <Override PartName="/ppt/ink/ink3025.xml" ContentType="application/inkml+xml"/>
  <Override PartName="/ppt/ink/ink3026.xml" ContentType="application/inkml+xml"/>
  <Override PartName="/ppt/ink/ink3027.xml" ContentType="application/inkml+xml"/>
  <Override PartName="/ppt/ink/ink3028.xml" ContentType="application/inkml+xml"/>
  <Override PartName="/ppt/ink/ink3029.xml" ContentType="application/inkml+xml"/>
  <Override PartName="/ppt/ink/ink3030.xml" ContentType="application/inkml+xml"/>
  <Override PartName="/ppt/ink/ink3031.xml" ContentType="application/inkml+xml"/>
  <Override PartName="/ppt/ink/ink3032.xml" ContentType="application/inkml+xml"/>
  <Override PartName="/ppt/ink/ink3033.xml" ContentType="application/inkml+xml"/>
  <Override PartName="/ppt/ink/ink3034.xml" ContentType="application/inkml+xml"/>
  <Override PartName="/ppt/ink/ink3035.xml" ContentType="application/inkml+xml"/>
  <Override PartName="/ppt/ink/ink3036.xml" ContentType="application/inkml+xml"/>
  <Override PartName="/ppt/ink/ink3037.xml" ContentType="application/inkml+xml"/>
  <Override PartName="/ppt/ink/ink3038.xml" ContentType="application/inkml+xml"/>
  <Override PartName="/ppt/ink/ink3039.xml" ContentType="application/inkml+xml"/>
  <Override PartName="/ppt/ink/ink3040.xml" ContentType="application/inkml+xml"/>
  <Override PartName="/ppt/ink/ink3041.xml" ContentType="application/inkml+xml"/>
  <Override PartName="/ppt/ink/ink3042.xml" ContentType="application/inkml+xml"/>
  <Override PartName="/ppt/ink/ink3043.xml" ContentType="application/inkml+xml"/>
  <Override PartName="/ppt/ink/ink3044.xml" ContentType="application/inkml+xml"/>
  <Override PartName="/ppt/ink/ink3045.xml" ContentType="application/inkml+xml"/>
  <Override PartName="/ppt/ink/ink3046.xml" ContentType="application/inkml+xml"/>
  <Override PartName="/ppt/ink/ink3047.xml" ContentType="application/inkml+xml"/>
  <Override PartName="/ppt/ink/ink3048.xml" ContentType="application/inkml+xml"/>
  <Override PartName="/ppt/ink/ink3049.xml" ContentType="application/inkml+xml"/>
  <Override PartName="/ppt/ink/ink3050.xml" ContentType="application/inkml+xml"/>
  <Override PartName="/ppt/ink/ink3051.xml" ContentType="application/inkml+xml"/>
  <Override PartName="/ppt/ink/ink3052.xml" ContentType="application/inkml+xml"/>
  <Override PartName="/ppt/ink/ink3053.xml" ContentType="application/inkml+xml"/>
  <Override PartName="/ppt/ink/ink3054.xml" ContentType="application/inkml+xml"/>
  <Override PartName="/ppt/ink/ink3055.xml" ContentType="application/inkml+xml"/>
  <Override PartName="/ppt/ink/ink3056.xml" ContentType="application/inkml+xml"/>
  <Override PartName="/ppt/ink/ink3057.xml" ContentType="application/inkml+xml"/>
  <Override PartName="/ppt/ink/ink3058.xml" ContentType="application/inkml+xml"/>
  <Override PartName="/ppt/ink/ink3059.xml" ContentType="application/inkml+xml"/>
  <Override PartName="/ppt/ink/ink3060.xml" ContentType="application/inkml+xml"/>
  <Override PartName="/ppt/ink/ink3061.xml" ContentType="application/inkml+xml"/>
  <Override PartName="/ppt/ink/ink3062.xml" ContentType="application/inkml+xml"/>
  <Override PartName="/ppt/ink/ink3063.xml" ContentType="application/inkml+xml"/>
  <Override PartName="/ppt/ink/ink3064.xml" ContentType="application/inkml+xml"/>
  <Override PartName="/ppt/ink/ink3065.xml" ContentType="application/inkml+xml"/>
  <Override PartName="/ppt/ink/ink3066.xml" ContentType="application/inkml+xml"/>
  <Override PartName="/ppt/ink/ink3067.xml" ContentType="application/inkml+xml"/>
  <Override PartName="/ppt/ink/ink3068.xml" ContentType="application/inkml+xml"/>
  <Override PartName="/ppt/ink/ink3069.xml" ContentType="application/inkml+xml"/>
  <Override PartName="/ppt/ink/ink3070.xml" ContentType="application/inkml+xml"/>
  <Override PartName="/ppt/ink/ink3071.xml" ContentType="application/inkml+xml"/>
  <Override PartName="/ppt/ink/ink3072.xml" ContentType="application/inkml+xml"/>
  <Override PartName="/ppt/ink/ink3073.xml" ContentType="application/inkml+xml"/>
  <Override PartName="/ppt/ink/ink3074.xml" ContentType="application/inkml+xml"/>
  <Override PartName="/ppt/ink/ink3075.xml" ContentType="application/inkml+xml"/>
  <Override PartName="/ppt/ink/ink3076.xml" ContentType="application/inkml+xml"/>
  <Override PartName="/ppt/ink/ink3077.xml" ContentType="application/inkml+xml"/>
  <Override PartName="/ppt/ink/ink3078.xml" ContentType="application/inkml+xml"/>
  <Override PartName="/ppt/ink/ink3079.xml" ContentType="application/inkml+xml"/>
  <Override PartName="/ppt/ink/ink3080.xml" ContentType="application/inkml+xml"/>
  <Override PartName="/ppt/ink/ink3081.xml" ContentType="application/inkml+xml"/>
  <Override PartName="/ppt/ink/ink3082.xml" ContentType="application/inkml+xml"/>
  <Override PartName="/ppt/ink/ink3083.xml" ContentType="application/inkml+xml"/>
  <Override PartName="/ppt/ink/ink3084.xml" ContentType="application/inkml+xml"/>
  <Override PartName="/ppt/ink/ink3085.xml" ContentType="application/inkml+xml"/>
  <Override PartName="/ppt/ink/ink3086.xml" ContentType="application/inkml+xml"/>
  <Override PartName="/ppt/ink/ink3087.xml" ContentType="application/inkml+xml"/>
  <Override PartName="/ppt/ink/ink3088.xml" ContentType="application/inkml+xml"/>
  <Override PartName="/ppt/ink/ink3089.xml" ContentType="application/inkml+xml"/>
  <Override PartName="/ppt/ink/ink3090.xml" ContentType="application/inkml+xml"/>
  <Override PartName="/ppt/ink/ink3091.xml" ContentType="application/inkml+xml"/>
  <Override PartName="/ppt/ink/ink3092.xml" ContentType="application/inkml+xml"/>
  <Override PartName="/ppt/ink/ink3093.xml" ContentType="application/inkml+xml"/>
  <Override PartName="/ppt/ink/ink3094.xml" ContentType="application/inkml+xml"/>
  <Override PartName="/ppt/ink/ink3095.xml" ContentType="application/inkml+xml"/>
  <Override PartName="/ppt/ink/ink3096.xml" ContentType="application/inkml+xml"/>
  <Override PartName="/ppt/ink/ink3097.xml" ContentType="application/inkml+xml"/>
  <Override PartName="/ppt/ink/ink3098.xml" ContentType="application/inkml+xml"/>
  <Override PartName="/ppt/ink/ink3099.xml" ContentType="application/inkml+xml"/>
  <Override PartName="/ppt/ink/ink3100.xml" ContentType="application/inkml+xml"/>
  <Override PartName="/ppt/ink/ink3101.xml" ContentType="application/inkml+xml"/>
  <Override PartName="/ppt/ink/ink3102.xml" ContentType="application/inkml+xml"/>
  <Override PartName="/ppt/ink/ink3103.xml" ContentType="application/inkml+xml"/>
  <Override PartName="/ppt/ink/ink3104.xml" ContentType="application/inkml+xml"/>
  <Override PartName="/ppt/ink/ink3105.xml" ContentType="application/inkml+xml"/>
  <Override PartName="/ppt/ink/ink3106.xml" ContentType="application/inkml+xml"/>
  <Override PartName="/ppt/ink/ink3107.xml" ContentType="application/inkml+xml"/>
  <Override PartName="/ppt/ink/ink3108.xml" ContentType="application/inkml+xml"/>
  <Override PartName="/ppt/ink/ink3109.xml" ContentType="application/inkml+xml"/>
  <Override PartName="/ppt/ink/ink3110.xml" ContentType="application/inkml+xml"/>
  <Override PartName="/ppt/ink/ink3111.xml" ContentType="application/inkml+xml"/>
  <Override PartName="/ppt/ink/ink3112.xml" ContentType="application/inkml+xml"/>
  <Override PartName="/ppt/ink/ink3113.xml" ContentType="application/inkml+xml"/>
  <Override PartName="/ppt/ink/ink3114.xml" ContentType="application/inkml+xml"/>
  <Override PartName="/ppt/ink/ink3115.xml" ContentType="application/inkml+xml"/>
  <Override PartName="/ppt/ink/ink3116.xml" ContentType="application/inkml+xml"/>
  <Override PartName="/ppt/ink/ink3117.xml" ContentType="application/inkml+xml"/>
  <Override PartName="/ppt/ink/ink3118.xml" ContentType="application/inkml+xml"/>
  <Override PartName="/ppt/ink/ink3119.xml" ContentType="application/inkml+xml"/>
  <Override PartName="/ppt/ink/ink3120.xml" ContentType="application/inkml+xml"/>
  <Override PartName="/ppt/ink/ink3121.xml" ContentType="application/inkml+xml"/>
  <Override PartName="/ppt/ink/ink3122.xml" ContentType="application/inkml+xml"/>
  <Override PartName="/ppt/ink/ink3123.xml" ContentType="application/inkml+xml"/>
  <Override PartName="/ppt/ink/ink3124.xml" ContentType="application/inkml+xml"/>
  <Override PartName="/ppt/ink/ink3125.xml" ContentType="application/inkml+xml"/>
  <Override PartName="/ppt/ink/ink3126.xml" ContentType="application/inkml+xml"/>
  <Override PartName="/ppt/ink/ink3127.xml" ContentType="application/inkml+xml"/>
  <Override PartName="/ppt/ink/ink3128.xml" ContentType="application/inkml+xml"/>
  <Override PartName="/ppt/ink/ink3129.xml" ContentType="application/inkml+xml"/>
  <Override PartName="/ppt/ink/ink3130.xml" ContentType="application/inkml+xml"/>
  <Override PartName="/ppt/ink/ink3131.xml" ContentType="application/inkml+xml"/>
  <Override PartName="/ppt/ink/ink3132.xml" ContentType="application/inkml+xml"/>
  <Override PartName="/ppt/ink/ink3133.xml" ContentType="application/inkml+xml"/>
  <Override PartName="/ppt/ink/ink3134.xml" ContentType="application/inkml+xml"/>
  <Override PartName="/ppt/ink/ink3135.xml" ContentType="application/inkml+xml"/>
  <Override PartName="/ppt/ink/ink3136.xml" ContentType="application/inkml+xml"/>
  <Override PartName="/ppt/ink/ink3137.xml" ContentType="application/inkml+xml"/>
  <Override PartName="/ppt/ink/ink3138.xml" ContentType="application/inkml+xml"/>
  <Override PartName="/ppt/ink/ink3139.xml" ContentType="application/inkml+xml"/>
  <Override PartName="/ppt/ink/ink3140.xml" ContentType="application/inkml+xml"/>
  <Override PartName="/ppt/ink/ink3141.xml" ContentType="application/inkml+xml"/>
  <Override PartName="/ppt/ink/ink3142.xml" ContentType="application/inkml+xml"/>
  <Override PartName="/ppt/ink/ink3143.xml" ContentType="application/inkml+xml"/>
  <Override PartName="/ppt/ink/ink3144.xml" ContentType="application/inkml+xml"/>
  <Override PartName="/ppt/ink/ink3145.xml" ContentType="application/inkml+xml"/>
  <Override PartName="/ppt/ink/ink3146.xml" ContentType="application/inkml+xml"/>
  <Override PartName="/ppt/ink/ink3147.xml" ContentType="application/inkml+xml"/>
  <Override PartName="/ppt/ink/ink3148.xml" ContentType="application/inkml+xml"/>
  <Override PartName="/ppt/ink/ink3149.xml" ContentType="application/inkml+xml"/>
  <Override PartName="/ppt/ink/ink3150.xml" ContentType="application/inkml+xml"/>
  <Override PartName="/ppt/ink/ink3151.xml" ContentType="application/inkml+xml"/>
  <Override PartName="/ppt/ink/ink3152.xml" ContentType="application/inkml+xml"/>
  <Override PartName="/ppt/ink/ink3153.xml" ContentType="application/inkml+xml"/>
  <Override PartName="/ppt/ink/ink3154.xml" ContentType="application/inkml+xml"/>
  <Override PartName="/ppt/ink/ink3155.xml" ContentType="application/inkml+xml"/>
  <Override PartName="/ppt/ink/ink3156.xml" ContentType="application/inkml+xml"/>
  <Override PartName="/ppt/ink/ink3157.xml" ContentType="application/inkml+xml"/>
  <Override PartName="/ppt/ink/ink3158.xml" ContentType="application/inkml+xml"/>
  <Override PartName="/ppt/ink/ink3159.xml" ContentType="application/inkml+xml"/>
  <Override PartName="/ppt/ink/ink3160.xml" ContentType="application/inkml+xml"/>
  <Override PartName="/ppt/ink/ink3161.xml" ContentType="application/inkml+xml"/>
  <Override PartName="/ppt/ink/ink3162.xml" ContentType="application/inkml+xml"/>
  <Override PartName="/ppt/ink/ink3163.xml" ContentType="application/inkml+xml"/>
  <Override PartName="/ppt/ink/ink3164.xml" ContentType="application/inkml+xml"/>
  <Override PartName="/ppt/ink/ink3165.xml" ContentType="application/inkml+xml"/>
  <Override PartName="/ppt/ink/ink3166.xml" ContentType="application/inkml+xml"/>
  <Override PartName="/ppt/ink/ink3167.xml" ContentType="application/inkml+xml"/>
  <Override PartName="/ppt/ink/ink3168.xml" ContentType="application/inkml+xml"/>
  <Override PartName="/ppt/ink/ink3169.xml" ContentType="application/inkml+xml"/>
  <Override PartName="/ppt/ink/ink3170.xml" ContentType="application/inkml+xml"/>
  <Override PartName="/ppt/ink/ink3171.xml" ContentType="application/inkml+xml"/>
  <Override PartName="/ppt/ink/ink3172.xml" ContentType="application/inkml+xml"/>
  <Override PartName="/ppt/ink/ink3173.xml" ContentType="application/inkml+xml"/>
  <Override PartName="/ppt/ink/ink3174.xml" ContentType="application/inkml+xml"/>
  <Override PartName="/ppt/ink/ink3175.xml" ContentType="application/inkml+xml"/>
  <Override PartName="/ppt/ink/ink3176.xml" ContentType="application/inkml+xml"/>
  <Override PartName="/ppt/ink/ink3177.xml" ContentType="application/inkml+xml"/>
  <Override PartName="/ppt/ink/ink3178.xml" ContentType="application/inkml+xml"/>
  <Override PartName="/ppt/ink/ink3179.xml" ContentType="application/inkml+xml"/>
  <Override PartName="/ppt/ink/ink3180.xml" ContentType="application/inkml+xml"/>
  <Override PartName="/ppt/ink/ink3181.xml" ContentType="application/inkml+xml"/>
  <Override PartName="/ppt/ink/ink3182.xml" ContentType="application/inkml+xml"/>
  <Override PartName="/ppt/ink/ink3183.xml" ContentType="application/inkml+xml"/>
  <Override PartName="/ppt/ink/ink3184.xml" ContentType="application/inkml+xml"/>
  <Override PartName="/ppt/ink/ink3185.xml" ContentType="application/inkml+xml"/>
  <Override PartName="/ppt/ink/ink3186.xml" ContentType="application/inkml+xml"/>
  <Override PartName="/ppt/ink/ink3187.xml" ContentType="application/inkml+xml"/>
  <Override PartName="/ppt/ink/ink3188.xml" ContentType="application/inkml+xml"/>
  <Override PartName="/ppt/ink/ink3189.xml" ContentType="application/inkml+xml"/>
  <Override PartName="/ppt/ink/ink3190.xml" ContentType="application/inkml+xml"/>
  <Override PartName="/ppt/ink/ink3191.xml" ContentType="application/inkml+xml"/>
  <Override PartName="/ppt/ink/ink3192.xml" ContentType="application/inkml+xml"/>
  <Override PartName="/ppt/ink/ink3193.xml" ContentType="application/inkml+xml"/>
  <Override PartName="/ppt/ink/ink3194.xml" ContentType="application/inkml+xml"/>
  <Override PartName="/ppt/ink/ink3195.xml" ContentType="application/inkml+xml"/>
  <Override PartName="/ppt/ink/ink3196.xml" ContentType="application/inkml+xml"/>
  <Override PartName="/ppt/ink/ink3197.xml" ContentType="application/inkml+xml"/>
  <Override PartName="/ppt/ink/ink3198.xml" ContentType="application/inkml+xml"/>
  <Override PartName="/ppt/ink/ink3199.xml" ContentType="application/inkml+xml"/>
  <Override PartName="/ppt/ink/ink3200.xml" ContentType="application/inkml+xml"/>
  <Override PartName="/ppt/ink/ink3201.xml" ContentType="application/inkml+xml"/>
  <Override PartName="/ppt/ink/ink3202.xml" ContentType="application/inkml+xml"/>
  <Override PartName="/ppt/ink/ink3203.xml" ContentType="application/inkml+xml"/>
  <Override PartName="/ppt/ink/ink3204.xml" ContentType="application/inkml+xml"/>
  <Override PartName="/ppt/ink/ink3205.xml" ContentType="application/inkml+xml"/>
  <Override PartName="/ppt/ink/ink3206.xml" ContentType="application/inkml+xml"/>
  <Override PartName="/ppt/ink/ink3207.xml" ContentType="application/inkml+xml"/>
  <Override PartName="/ppt/ink/ink3208.xml" ContentType="application/inkml+xml"/>
  <Override PartName="/ppt/ink/ink3209.xml" ContentType="application/inkml+xml"/>
  <Override PartName="/ppt/ink/ink3210.xml" ContentType="application/inkml+xml"/>
  <Override PartName="/ppt/ink/ink3211.xml" ContentType="application/inkml+xml"/>
  <Override PartName="/ppt/ink/ink3212.xml" ContentType="application/inkml+xml"/>
  <Override PartName="/ppt/ink/ink3213.xml" ContentType="application/inkml+xml"/>
  <Override PartName="/ppt/ink/ink3214.xml" ContentType="application/inkml+xml"/>
  <Override PartName="/ppt/ink/ink3215.xml" ContentType="application/inkml+xml"/>
  <Override PartName="/ppt/ink/ink3216.xml" ContentType="application/inkml+xml"/>
  <Override PartName="/ppt/ink/ink3217.xml" ContentType="application/inkml+xml"/>
  <Override PartName="/ppt/ink/ink3218.xml" ContentType="application/inkml+xml"/>
  <Override PartName="/ppt/ink/ink3219.xml" ContentType="application/inkml+xml"/>
  <Override PartName="/ppt/ink/ink3220.xml" ContentType="application/inkml+xml"/>
  <Override PartName="/ppt/ink/ink3221.xml" ContentType="application/inkml+xml"/>
  <Override PartName="/ppt/ink/ink3222.xml" ContentType="application/inkml+xml"/>
  <Override PartName="/ppt/ink/ink3223.xml" ContentType="application/inkml+xml"/>
  <Override PartName="/ppt/ink/ink3224.xml" ContentType="application/inkml+xml"/>
  <Override PartName="/ppt/ink/ink3225.xml" ContentType="application/inkml+xml"/>
  <Override PartName="/ppt/ink/ink3226.xml" ContentType="application/inkml+xml"/>
  <Override PartName="/ppt/ink/ink3227.xml" ContentType="application/inkml+xml"/>
  <Override PartName="/ppt/ink/ink3228.xml" ContentType="application/inkml+xml"/>
  <Override PartName="/ppt/ink/ink3229.xml" ContentType="application/inkml+xml"/>
  <Override PartName="/ppt/ink/ink3230.xml" ContentType="application/inkml+xml"/>
  <Override PartName="/ppt/ink/ink3231.xml" ContentType="application/inkml+xml"/>
  <Override PartName="/ppt/ink/ink3232.xml" ContentType="application/inkml+xml"/>
  <Override PartName="/ppt/ink/ink3233.xml" ContentType="application/inkml+xml"/>
  <Override PartName="/ppt/ink/ink3234.xml" ContentType="application/inkml+xml"/>
  <Override PartName="/ppt/ink/ink3235.xml" ContentType="application/inkml+xml"/>
  <Override PartName="/ppt/ink/ink3236.xml" ContentType="application/inkml+xml"/>
  <Override PartName="/ppt/ink/ink3237.xml" ContentType="application/inkml+xml"/>
  <Override PartName="/ppt/ink/ink3238.xml" ContentType="application/inkml+xml"/>
  <Override PartName="/ppt/ink/ink3239.xml" ContentType="application/inkml+xml"/>
  <Override PartName="/ppt/ink/ink3240.xml" ContentType="application/inkml+xml"/>
  <Override PartName="/ppt/ink/ink3241.xml" ContentType="application/inkml+xml"/>
  <Override PartName="/ppt/ink/ink3242.xml" ContentType="application/inkml+xml"/>
  <Override PartName="/ppt/ink/ink3243.xml" ContentType="application/inkml+xml"/>
  <Override PartName="/ppt/ink/ink3244.xml" ContentType="application/inkml+xml"/>
  <Override PartName="/ppt/ink/ink3245.xml" ContentType="application/inkml+xml"/>
  <Override PartName="/ppt/ink/ink3246.xml" ContentType="application/inkml+xml"/>
  <Override PartName="/ppt/ink/ink3247.xml" ContentType="application/inkml+xml"/>
  <Override PartName="/ppt/ink/ink3248.xml" ContentType="application/inkml+xml"/>
  <Override PartName="/ppt/ink/ink3249.xml" ContentType="application/inkml+xml"/>
  <Override PartName="/ppt/ink/ink3250.xml" ContentType="application/inkml+xml"/>
  <Override PartName="/ppt/ink/ink3251.xml" ContentType="application/inkml+xml"/>
  <Override PartName="/ppt/ink/ink3252.xml" ContentType="application/inkml+xml"/>
  <Override PartName="/ppt/ink/ink3253.xml" ContentType="application/inkml+xml"/>
  <Override PartName="/ppt/ink/ink3254.xml" ContentType="application/inkml+xml"/>
  <Override PartName="/ppt/ink/ink3255.xml" ContentType="application/inkml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ink/ink3256.xml" ContentType="application/inkml+xml"/>
  <Override PartName="/ppt/ink/ink3257.xml" ContentType="application/inkml+xml"/>
  <Override PartName="/ppt/ink/ink3258.xml" ContentType="application/inkml+xml"/>
  <Override PartName="/ppt/ink/ink3259.xml" ContentType="application/inkml+xml"/>
  <Override PartName="/ppt/ink/ink3260.xml" ContentType="application/inkml+xml"/>
  <Override PartName="/ppt/ink/ink3261.xml" ContentType="application/inkml+xml"/>
  <Override PartName="/ppt/ink/ink3262.xml" ContentType="application/inkml+xml"/>
  <Override PartName="/ppt/ink/ink3263.xml" ContentType="application/inkml+xml"/>
  <Override PartName="/ppt/ink/ink3264.xml" ContentType="application/inkml+xml"/>
  <Override PartName="/ppt/ink/ink3265.xml" ContentType="application/inkml+xml"/>
  <Override PartName="/ppt/ink/ink3266.xml" ContentType="application/inkml+xml"/>
  <Override PartName="/ppt/ink/ink3267.xml" ContentType="application/inkml+xml"/>
  <Override PartName="/ppt/ink/ink3268.xml" ContentType="application/inkml+xml"/>
  <Override PartName="/ppt/ink/ink3269.xml" ContentType="application/inkml+xml"/>
  <Override PartName="/ppt/ink/ink3270.xml" ContentType="application/inkml+xml"/>
  <Override PartName="/ppt/ink/ink3271.xml" ContentType="application/inkml+xml"/>
  <Override PartName="/ppt/ink/ink3272.xml" ContentType="application/inkml+xml"/>
  <Override PartName="/ppt/ink/ink3273.xml" ContentType="application/inkml+xml"/>
  <Override PartName="/ppt/ink/ink3274.xml" ContentType="application/inkml+xml"/>
  <Override PartName="/ppt/ink/ink3275.xml" ContentType="application/inkml+xml"/>
  <Override PartName="/ppt/ink/ink3276.xml" ContentType="application/inkml+xml"/>
  <Override PartName="/ppt/ink/ink3277.xml" ContentType="application/inkml+xml"/>
  <Override PartName="/ppt/ink/ink3278.xml" ContentType="application/inkml+xml"/>
  <Override PartName="/ppt/ink/ink3279.xml" ContentType="application/inkml+xml"/>
  <Override PartName="/ppt/ink/ink3280.xml" ContentType="application/inkml+xml"/>
  <Override PartName="/ppt/ink/ink3281.xml" ContentType="application/inkml+xml"/>
  <Override PartName="/ppt/ink/ink3282.xml" ContentType="application/inkml+xml"/>
  <Override PartName="/ppt/ink/ink3283.xml" ContentType="application/inkml+xml"/>
  <Override PartName="/ppt/ink/ink3284.xml" ContentType="application/inkml+xml"/>
  <Override PartName="/ppt/ink/ink3285.xml" ContentType="application/inkml+xml"/>
  <Override PartName="/ppt/ink/ink3286.xml" ContentType="application/inkml+xml"/>
  <Override PartName="/ppt/ink/ink3287.xml" ContentType="application/inkml+xml"/>
  <Override PartName="/ppt/ink/ink3288.xml" ContentType="application/inkml+xml"/>
  <Override PartName="/ppt/ink/ink3289.xml" ContentType="application/inkml+xml"/>
  <Override PartName="/ppt/ink/ink3290.xml" ContentType="application/inkml+xml"/>
  <Override PartName="/ppt/ink/ink3291.xml" ContentType="application/inkml+xml"/>
  <Override PartName="/ppt/ink/ink3292.xml" ContentType="application/inkml+xml"/>
  <Override PartName="/ppt/ink/ink3293.xml" ContentType="application/inkml+xml"/>
  <Override PartName="/ppt/ink/ink3294.xml" ContentType="application/inkml+xml"/>
  <Override PartName="/ppt/ink/ink3295.xml" ContentType="application/inkml+xml"/>
  <Override PartName="/ppt/ink/ink3296.xml" ContentType="application/inkml+xml"/>
  <Override PartName="/ppt/ink/ink3297.xml" ContentType="application/inkml+xml"/>
  <Override PartName="/ppt/ink/ink3298.xml" ContentType="application/inkml+xml"/>
  <Override PartName="/ppt/ink/ink3299.xml" ContentType="application/inkml+xml"/>
  <Override PartName="/ppt/ink/ink3300.xml" ContentType="application/inkml+xml"/>
  <Override PartName="/ppt/ink/ink3301.xml" ContentType="application/inkml+xml"/>
  <Override PartName="/ppt/ink/ink3302.xml" ContentType="application/inkml+xml"/>
  <Override PartName="/ppt/ink/ink3303.xml" ContentType="application/inkml+xml"/>
  <Override PartName="/ppt/ink/ink3304.xml" ContentType="application/inkml+xml"/>
  <Override PartName="/ppt/ink/ink3305.xml" ContentType="application/inkml+xml"/>
  <Override PartName="/ppt/ink/ink3306.xml" ContentType="application/inkml+xml"/>
  <Override PartName="/ppt/ink/ink3307.xml" ContentType="application/inkml+xml"/>
  <Override PartName="/ppt/ink/ink3308.xml" ContentType="application/inkml+xml"/>
  <Override PartName="/ppt/ink/ink3309.xml" ContentType="application/inkml+xml"/>
  <Override PartName="/ppt/ink/ink3310.xml" ContentType="application/inkml+xml"/>
  <Override PartName="/ppt/ink/ink3311.xml" ContentType="application/inkml+xml"/>
  <Override PartName="/ppt/ink/ink3312.xml" ContentType="application/inkml+xml"/>
  <Override PartName="/ppt/ink/ink3313.xml" ContentType="application/inkml+xml"/>
  <Override PartName="/ppt/ink/ink3314.xml" ContentType="application/inkml+xml"/>
  <Override PartName="/ppt/ink/ink3315.xml" ContentType="application/inkml+xml"/>
  <Override PartName="/ppt/ink/ink3316.xml" ContentType="application/inkml+xml"/>
  <Override PartName="/ppt/ink/ink3317.xml" ContentType="application/inkml+xml"/>
  <Override PartName="/ppt/ink/ink3318.xml" ContentType="application/inkml+xml"/>
  <Override PartName="/ppt/ink/ink3319.xml" ContentType="application/inkml+xml"/>
  <Override PartName="/ppt/ink/ink3320.xml" ContentType="application/inkml+xml"/>
  <Override PartName="/ppt/ink/ink3321.xml" ContentType="application/inkml+xml"/>
  <Override PartName="/ppt/ink/ink3322.xml" ContentType="application/inkml+xml"/>
  <Override PartName="/ppt/ink/ink3323.xml" ContentType="application/inkml+xml"/>
  <Override PartName="/ppt/ink/ink3324.xml" ContentType="application/inkml+xml"/>
  <Override PartName="/ppt/ink/ink3325.xml" ContentType="application/inkml+xml"/>
  <Override PartName="/ppt/ink/ink3326.xml" ContentType="application/inkml+xml"/>
  <Override PartName="/ppt/ink/ink3327.xml" ContentType="application/inkml+xml"/>
  <Override PartName="/ppt/ink/ink3328.xml" ContentType="application/inkml+xml"/>
  <Override PartName="/ppt/ink/ink3329.xml" ContentType="application/inkml+xml"/>
  <Override PartName="/ppt/ink/ink3330.xml" ContentType="application/inkml+xml"/>
  <Override PartName="/ppt/ink/ink3331.xml" ContentType="application/inkml+xml"/>
  <Override PartName="/ppt/ink/ink3332.xml" ContentType="application/inkml+xml"/>
  <Override PartName="/ppt/ink/ink3333.xml" ContentType="application/inkml+xml"/>
  <Override PartName="/ppt/ink/ink3334.xml" ContentType="application/inkml+xml"/>
  <Override PartName="/ppt/ink/ink3335.xml" ContentType="application/inkml+xml"/>
  <Override PartName="/ppt/ink/ink3336.xml" ContentType="application/inkml+xml"/>
  <Override PartName="/ppt/tags/tag30.xml" ContentType="application/vnd.openxmlformats-officedocument.presentationml.tags+xml"/>
  <Override PartName="/ppt/ink/ink3337.xml" ContentType="application/inkml+xml"/>
  <Override PartName="/ppt/ink/ink3338.xml" ContentType="application/inkml+xml"/>
  <Override PartName="/ppt/ink/ink3339.xml" ContentType="application/inkml+xml"/>
  <Override PartName="/ppt/ink/ink3340.xml" ContentType="application/inkml+xml"/>
  <Override PartName="/ppt/ink/ink3341.xml" ContentType="application/inkml+xml"/>
  <Override PartName="/ppt/ink/ink3342.xml" ContentType="application/inkml+xml"/>
  <Override PartName="/ppt/ink/ink3343.xml" ContentType="application/inkml+xml"/>
  <Override PartName="/ppt/ink/ink3344.xml" ContentType="application/inkml+xml"/>
  <Override PartName="/ppt/ink/ink3345.xml" ContentType="application/inkml+xml"/>
  <Override PartName="/ppt/ink/ink3346.xml" ContentType="application/inkml+xml"/>
  <Override PartName="/ppt/ink/ink3347.xml" ContentType="application/inkml+xml"/>
  <Override PartName="/ppt/ink/ink3348.xml" ContentType="application/inkml+xml"/>
  <Override PartName="/ppt/ink/ink3349.xml" ContentType="application/inkml+xml"/>
  <Override PartName="/ppt/ink/ink3350.xml" ContentType="application/inkml+xml"/>
  <Override PartName="/ppt/ink/ink3351.xml" ContentType="application/inkml+xml"/>
  <Override PartName="/ppt/ink/ink3352.xml" ContentType="application/inkml+xml"/>
  <Override PartName="/ppt/ink/ink3353.xml" ContentType="application/inkml+xml"/>
  <Override PartName="/ppt/ink/ink3354.xml" ContentType="application/inkml+xml"/>
  <Override PartName="/ppt/ink/ink3355.xml" ContentType="application/inkml+xml"/>
  <Override PartName="/ppt/ink/ink3356.xml" ContentType="application/inkml+xml"/>
  <Override PartName="/ppt/ink/ink3357.xml" ContentType="application/inkml+xml"/>
  <Override PartName="/ppt/ink/ink3358.xml" ContentType="application/inkml+xml"/>
  <Override PartName="/ppt/ink/ink3359.xml" ContentType="application/inkml+xml"/>
  <Override PartName="/ppt/ink/ink3360.xml" ContentType="application/inkml+xml"/>
  <Override PartName="/ppt/ink/ink3361.xml" ContentType="application/inkml+xml"/>
  <Override PartName="/ppt/ink/ink3362.xml" ContentType="application/inkml+xml"/>
  <Override PartName="/ppt/ink/ink3363.xml" ContentType="application/inkml+xml"/>
  <Override PartName="/ppt/ink/ink3364.xml" ContentType="application/inkml+xml"/>
  <Override PartName="/ppt/ink/ink3365.xml" ContentType="application/inkml+xml"/>
  <Override PartName="/ppt/ink/ink3366.xml" ContentType="application/inkml+xml"/>
  <Override PartName="/ppt/ink/ink3367.xml" ContentType="application/inkml+xml"/>
  <Override PartName="/ppt/ink/ink3368.xml" ContentType="application/inkml+xml"/>
  <Override PartName="/ppt/ink/ink3369.xml" ContentType="application/inkml+xml"/>
  <Override PartName="/ppt/ink/ink3370.xml" ContentType="application/inkml+xml"/>
  <Override PartName="/ppt/ink/ink3371.xml" ContentType="application/inkml+xml"/>
  <Override PartName="/ppt/ink/ink3372.xml" ContentType="application/inkml+xml"/>
  <Override PartName="/ppt/ink/ink3373.xml" ContentType="application/inkml+xml"/>
  <Override PartName="/ppt/ink/ink3374.xml" ContentType="application/inkml+xml"/>
  <Override PartName="/ppt/ink/ink3375.xml" ContentType="application/inkml+xml"/>
  <Override PartName="/ppt/ink/ink3376.xml" ContentType="application/inkml+xml"/>
  <Override PartName="/ppt/ink/ink3377.xml" ContentType="application/inkml+xml"/>
  <Override PartName="/ppt/ink/ink3378.xml" ContentType="application/inkml+xml"/>
  <Override PartName="/ppt/ink/ink3379.xml" ContentType="application/inkml+xml"/>
  <Override PartName="/ppt/ink/ink3380.xml" ContentType="application/inkml+xml"/>
  <Override PartName="/ppt/ink/ink3381.xml" ContentType="application/inkml+xml"/>
  <Override PartName="/ppt/ink/ink3382.xml" ContentType="application/inkml+xml"/>
  <Override PartName="/ppt/ink/ink3383.xml" ContentType="application/inkml+xml"/>
  <Override PartName="/ppt/ink/ink3384.xml" ContentType="application/inkml+xml"/>
  <Override PartName="/ppt/ink/ink3385.xml" ContentType="application/inkml+xml"/>
  <Override PartName="/ppt/ink/ink3386.xml" ContentType="application/inkml+xml"/>
  <Override PartName="/ppt/ink/ink3387.xml" ContentType="application/inkml+xml"/>
  <Override PartName="/ppt/ink/ink3388.xml" ContentType="application/inkml+xml"/>
  <Override PartName="/ppt/ink/ink3389.xml" ContentType="application/inkml+xml"/>
  <Override PartName="/ppt/ink/ink3390.xml" ContentType="application/inkml+xml"/>
  <Override PartName="/ppt/ink/ink3391.xml" ContentType="application/inkml+xml"/>
  <Override PartName="/ppt/ink/ink3392.xml" ContentType="application/inkml+xml"/>
  <Override PartName="/ppt/ink/ink3393.xml" ContentType="application/inkml+xml"/>
  <Override PartName="/ppt/ink/ink3394.xml" ContentType="application/inkml+xml"/>
  <Override PartName="/ppt/ink/ink3395.xml" ContentType="application/inkml+xml"/>
  <Override PartName="/ppt/ink/ink3396.xml" ContentType="application/inkml+xml"/>
  <Override PartName="/ppt/ink/ink3397.xml" ContentType="application/inkml+xml"/>
  <Override PartName="/ppt/ink/ink3398.xml" ContentType="application/inkml+xml"/>
  <Override PartName="/ppt/ink/ink3399.xml" ContentType="application/inkml+xml"/>
  <Override PartName="/ppt/ink/ink3400.xml" ContentType="application/inkml+xml"/>
  <Override PartName="/ppt/ink/ink3401.xml" ContentType="application/inkml+xml"/>
  <Override PartName="/ppt/ink/ink3402.xml" ContentType="application/inkml+xml"/>
  <Override PartName="/ppt/ink/ink3403.xml" ContentType="application/inkml+xml"/>
  <Override PartName="/ppt/ink/ink3404.xml" ContentType="application/inkml+xml"/>
  <Override PartName="/ppt/ink/ink3405.xml" ContentType="application/inkml+xml"/>
  <Override PartName="/ppt/ink/ink3406.xml" ContentType="application/inkml+xml"/>
  <Override PartName="/ppt/ink/ink3407.xml" ContentType="application/inkml+xml"/>
  <Override PartName="/ppt/ink/ink3408.xml" ContentType="application/inkml+xml"/>
  <Override PartName="/ppt/ink/ink3409.xml" ContentType="application/inkml+xml"/>
  <Override PartName="/ppt/ink/ink3410.xml" ContentType="application/inkml+xml"/>
  <Override PartName="/ppt/ink/ink3411.xml" ContentType="application/inkml+xml"/>
  <Override PartName="/ppt/ink/ink3412.xml" ContentType="application/inkml+xml"/>
  <Override PartName="/ppt/ink/ink3413.xml" ContentType="application/inkml+xml"/>
  <Override PartName="/ppt/ink/ink3414.xml" ContentType="application/inkml+xml"/>
  <Override PartName="/ppt/ink/ink3415.xml" ContentType="application/inkml+xml"/>
  <Override PartName="/ppt/ink/ink3416.xml" ContentType="application/inkml+xml"/>
  <Override PartName="/ppt/ink/ink3417.xml" ContentType="application/inkml+xml"/>
  <Override PartName="/ppt/ink/ink3418.xml" ContentType="application/inkml+xml"/>
  <Override PartName="/ppt/ink/ink3419.xml" ContentType="application/inkml+xml"/>
  <Override PartName="/ppt/ink/ink3420.xml" ContentType="application/inkml+xml"/>
  <Override PartName="/ppt/ink/ink3421.xml" ContentType="application/inkml+xml"/>
  <Override PartName="/ppt/ink/ink3422.xml" ContentType="application/inkml+xml"/>
  <Override PartName="/ppt/ink/ink3423.xml" ContentType="application/inkml+xml"/>
  <Override PartName="/ppt/ink/ink3424.xml" ContentType="application/inkml+xml"/>
  <Override PartName="/ppt/ink/ink3425.xml" ContentType="application/inkml+xml"/>
  <Override PartName="/ppt/ink/ink3426.xml" ContentType="application/inkml+xml"/>
  <Override PartName="/ppt/ink/ink3427.xml" ContentType="application/inkml+xml"/>
  <Override PartName="/ppt/ink/ink3428.xml" ContentType="application/inkml+xml"/>
  <Override PartName="/ppt/ink/ink3429.xml" ContentType="application/inkml+xml"/>
  <Override PartName="/ppt/ink/ink3430.xml" ContentType="application/inkml+xml"/>
  <Override PartName="/ppt/ink/ink3431.xml" ContentType="application/inkml+xml"/>
  <Override PartName="/ppt/ink/ink3432.xml" ContentType="application/inkml+xml"/>
  <Override PartName="/ppt/ink/ink3433.xml" ContentType="application/inkml+xml"/>
  <Override PartName="/ppt/ink/ink3434.xml" ContentType="application/inkml+xml"/>
  <Override PartName="/ppt/ink/ink3435.xml" ContentType="application/inkml+xml"/>
  <Override PartName="/ppt/ink/ink3436.xml" ContentType="application/inkml+xml"/>
  <Override PartName="/ppt/ink/ink3437.xml" ContentType="application/inkml+xml"/>
  <Override PartName="/ppt/ink/ink3438.xml" ContentType="application/inkml+xml"/>
  <Override PartName="/ppt/ink/ink3439.xml" ContentType="application/inkml+xml"/>
  <Override PartName="/ppt/ink/ink3440.xml" ContentType="application/inkml+xml"/>
  <Override PartName="/ppt/ink/ink3441.xml" ContentType="application/inkml+xml"/>
  <Override PartName="/ppt/ink/ink3442.xml" ContentType="application/inkml+xml"/>
  <Override PartName="/ppt/ink/ink3443.xml" ContentType="application/inkml+xml"/>
  <Override PartName="/ppt/ink/ink3444.xml" ContentType="application/inkml+xml"/>
  <Override PartName="/ppt/ink/ink3445.xml" ContentType="application/inkml+xml"/>
  <Override PartName="/ppt/ink/ink3446.xml" ContentType="application/inkml+xml"/>
  <Override PartName="/ppt/ink/ink3447.xml" ContentType="application/inkml+xml"/>
  <Override PartName="/ppt/ink/ink3448.xml" ContentType="application/inkml+xml"/>
  <Override PartName="/ppt/ink/ink3449.xml" ContentType="application/inkml+xml"/>
  <Override PartName="/ppt/ink/ink3450.xml" ContentType="application/inkml+xml"/>
  <Override PartName="/ppt/ink/ink3451.xml" ContentType="application/inkml+xml"/>
  <Override PartName="/ppt/ink/ink3452.xml" ContentType="application/inkml+xml"/>
  <Override PartName="/ppt/ink/ink3453.xml" ContentType="application/inkml+xml"/>
  <Override PartName="/ppt/ink/ink3454.xml" ContentType="application/inkml+xml"/>
  <Override PartName="/ppt/ink/ink3455.xml" ContentType="application/inkml+xml"/>
  <Override PartName="/ppt/ink/ink3456.xml" ContentType="application/inkml+xml"/>
  <Override PartName="/ppt/ink/ink3457.xml" ContentType="application/inkml+xml"/>
  <Override PartName="/ppt/ink/ink3458.xml" ContentType="application/inkml+xml"/>
  <Override PartName="/ppt/ink/ink3459.xml" ContentType="application/inkml+xml"/>
  <Override PartName="/ppt/ink/ink3460.xml" ContentType="application/inkml+xml"/>
  <Override PartName="/ppt/ink/ink3461.xml" ContentType="application/inkml+xml"/>
  <Override PartName="/ppt/ink/ink3462.xml" ContentType="application/inkml+xml"/>
  <Override PartName="/ppt/ink/ink3463.xml" ContentType="application/inkml+xml"/>
  <Override PartName="/ppt/ink/ink3464.xml" ContentType="application/inkml+xml"/>
  <Override PartName="/ppt/ink/ink3465.xml" ContentType="application/inkml+xml"/>
  <Override PartName="/ppt/ink/ink3466.xml" ContentType="application/inkml+xml"/>
  <Override PartName="/ppt/ink/ink3467.xml" ContentType="application/inkml+xml"/>
  <Override PartName="/ppt/ink/ink3468.xml" ContentType="application/inkml+xml"/>
  <Override PartName="/ppt/ink/ink3469.xml" ContentType="application/inkml+xml"/>
  <Override PartName="/ppt/ink/ink3470.xml" ContentType="application/inkml+xml"/>
  <Override PartName="/ppt/ink/ink3471.xml" ContentType="application/inkml+xml"/>
  <Override PartName="/ppt/ink/ink3472.xml" ContentType="application/inkml+xml"/>
  <Override PartName="/ppt/ink/ink3473.xml" ContentType="application/inkml+xml"/>
  <Override PartName="/ppt/ink/ink3474.xml" ContentType="application/inkml+xml"/>
  <Override PartName="/ppt/ink/ink3475.xml" ContentType="application/inkml+xml"/>
  <Override PartName="/ppt/ink/ink3476.xml" ContentType="application/inkml+xml"/>
  <Override PartName="/ppt/tags/tag31.xml" ContentType="application/vnd.openxmlformats-officedocument.presentationml.tags+xml"/>
  <Override PartName="/ppt/ink/ink3477.xml" ContentType="application/inkml+xml"/>
  <Override PartName="/ppt/ink/ink3478.xml" ContentType="application/inkml+xml"/>
  <Override PartName="/ppt/ink/ink3479.xml" ContentType="application/inkml+xml"/>
  <Override PartName="/ppt/ink/ink3480.xml" ContentType="application/inkml+xml"/>
  <Override PartName="/ppt/ink/ink3481.xml" ContentType="application/inkml+xml"/>
  <Override PartName="/ppt/ink/ink3482.xml" ContentType="application/inkml+xml"/>
  <Override PartName="/ppt/ink/ink3483.xml" ContentType="application/inkml+xml"/>
  <Override PartName="/ppt/ink/ink3484.xml" ContentType="application/inkml+xml"/>
  <Override PartName="/ppt/ink/ink3485.xml" ContentType="application/inkml+xml"/>
  <Override PartName="/ppt/ink/ink3486.xml" ContentType="application/inkml+xml"/>
  <Override PartName="/ppt/ink/ink3487.xml" ContentType="application/inkml+xml"/>
  <Override PartName="/ppt/ink/ink3488.xml" ContentType="application/inkml+xml"/>
  <Override PartName="/ppt/ink/ink3489.xml" ContentType="application/inkml+xml"/>
  <Override PartName="/ppt/ink/ink3490.xml" ContentType="application/inkml+xml"/>
  <Override PartName="/ppt/ink/ink3491.xml" ContentType="application/inkml+xml"/>
  <Override PartName="/ppt/ink/ink3492.xml" ContentType="application/inkml+xml"/>
  <Override PartName="/ppt/ink/ink3493.xml" ContentType="application/inkml+xml"/>
  <Override PartName="/ppt/ink/ink3494.xml" ContentType="application/inkml+xml"/>
  <Override PartName="/ppt/ink/ink3495.xml" ContentType="application/inkml+xml"/>
  <Override PartName="/ppt/ink/ink3496.xml" ContentType="application/inkml+xml"/>
  <Override PartName="/ppt/ink/ink3497.xml" ContentType="application/inkml+xml"/>
  <Override PartName="/ppt/ink/ink3498.xml" ContentType="application/inkml+xml"/>
  <Override PartName="/ppt/ink/ink3499.xml" ContentType="application/inkml+xml"/>
  <Override PartName="/ppt/ink/ink3500.xml" ContentType="application/inkml+xml"/>
  <Override PartName="/ppt/ink/ink3501.xml" ContentType="application/inkml+xml"/>
  <Override PartName="/ppt/ink/ink3502.xml" ContentType="application/inkml+xml"/>
  <Override PartName="/ppt/ink/ink3503.xml" ContentType="application/inkml+xml"/>
  <Override PartName="/ppt/ink/ink3504.xml" ContentType="application/inkml+xml"/>
  <Override PartName="/ppt/ink/ink3505.xml" ContentType="application/inkml+xml"/>
  <Override PartName="/ppt/ink/ink3506.xml" ContentType="application/inkml+xml"/>
  <Override PartName="/ppt/ink/ink3507.xml" ContentType="application/inkml+xml"/>
  <Override PartName="/ppt/ink/ink3508.xml" ContentType="application/inkml+xml"/>
  <Override PartName="/ppt/ink/ink3509.xml" ContentType="application/inkml+xml"/>
  <Override PartName="/ppt/ink/ink3510.xml" ContentType="application/inkml+xml"/>
  <Override PartName="/ppt/ink/ink3511.xml" ContentType="application/inkml+xml"/>
  <Override PartName="/ppt/ink/ink3512.xml" ContentType="application/inkml+xml"/>
  <Override PartName="/ppt/ink/ink3513.xml" ContentType="application/inkml+xml"/>
  <Override PartName="/ppt/ink/ink3514.xml" ContentType="application/inkml+xml"/>
  <Override PartName="/ppt/ink/ink3515.xml" ContentType="application/inkml+xml"/>
  <Override PartName="/ppt/ink/ink3516.xml" ContentType="application/inkml+xml"/>
  <Override PartName="/ppt/ink/ink3517.xml" ContentType="application/inkml+xml"/>
  <Override PartName="/ppt/ink/ink3518.xml" ContentType="application/inkml+xml"/>
  <Override PartName="/ppt/ink/ink3519.xml" ContentType="application/inkml+xml"/>
  <Override PartName="/ppt/ink/ink3520.xml" ContentType="application/inkml+xml"/>
  <Override PartName="/ppt/ink/ink3521.xml" ContentType="application/inkml+xml"/>
  <Override PartName="/ppt/ink/ink3522.xml" ContentType="application/inkml+xml"/>
  <Override PartName="/ppt/ink/ink3523.xml" ContentType="application/inkml+xml"/>
  <Override PartName="/ppt/ink/ink3524.xml" ContentType="application/inkml+xml"/>
  <Override PartName="/ppt/ink/ink3525.xml" ContentType="application/inkml+xml"/>
  <Override PartName="/ppt/ink/ink3526.xml" ContentType="application/inkml+xml"/>
  <Override PartName="/ppt/ink/ink3527.xml" ContentType="application/inkml+xml"/>
  <Override PartName="/ppt/ink/ink3528.xml" ContentType="application/inkml+xml"/>
  <Override PartName="/ppt/ink/ink3529.xml" ContentType="application/inkml+xml"/>
  <Override PartName="/ppt/ink/ink3530.xml" ContentType="application/inkml+xml"/>
  <Override PartName="/ppt/ink/ink3531.xml" ContentType="application/inkml+xml"/>
  <Override PartName="/ppt/ink/ink3532.xml" ContentType="application/inkml+xml"/>
  <Override PartName="/ppt/ink/ink3533.xml" ContentType="application/inkml+xml"/>
  <Override PartName="/ppt/ink/ink3534.xml" ContentType="application/inkml+xml"/>
  <Override PartName="/ppt/ink/ink3535.xml" ContentType="application/inkml+xml"/>
  <Override PartName="/ppt/ink/ink3536.xml" ContentType="application/inkml+xml"/>
  <Override PartName="/ppt/ink/ink3537.xml" ContentType="application/inkml+xml"/>
  <Override PartName="/ppt/ink/ink3538.xml" ContentType="application/inkml+xml"/>
  <Override PartName="/ppt/ink/ink3539.xml" ContentType="application/inkml+xml"/>
  <Override PartName="/ppt/ink/ink3540.xml" ContentType="application/inkml+xml"/>
  <Override PartName="/ppt/ink/ink3541.xml" ContentType="application/inkml+xml"/>
  <Override PartName="/ppt/ink/ink3542.xml" ContentType="application/inkml+xml"/>
  <Override PartName="/ppt/ink/ink3543.xml" ContentType="application/inkml+xml"/>
  <Override PartName="/ppt/ink/ink3544.xml" ContentType="application/inkml+xml"/>
  <Override PartName="/ppt/ink/ink3545.xml" ContentType="application/inkml+xml"/>
  <Override PartName="/ppt/ink/ink3546.xml" ContentType="application/inkml+xml"/>
  <Override PartName="/ppt/ink/ink3547.xml" ContentType="application/inkml+xml"/>
  <Override PartName="/ppt/ink/ink3548.xml" ContentType="application/inkml+xml"/>
  <Override PartName="/ppt/ink/ink3549.xml" ContentType="application/inkml+xml"/>
  <Override PartName="/ppt/ink/ink3550.xml" ContentType="application/inkml+xml"/>
  <Override PartName="/ppt/ink/ink3551.xml" ContentType="application/inkml+xml"/>
  <Override PartName="/ppt/ink/ink3552.xml" ContentType="application/inkml+xml"/>
  <Override PartName="/ppt/ink/ink3553.xml" ContentType="application/inkml+xml"/>
  <Override PartName="/ppt/ink/ink3554.xml" ContentType="application/inkml+xml"/>
  <Override PartName="/ppt/ink/ink3555.xml" ContentType="application/inkml+xml"/>
  <Override PartName="/ppt/ink/ink3556.xml" ContentType="application/inkml+xml"/>
  <Override PartName="/ppt/ink/ink3557.xml" ContentType="application/inkml+xml"/>
  <Override PartName="/ppt/ink/ink3558.xml" ContentType="application/inkml+xml"/>
  <Override PartName="/ppt/ink/ink3559.xml" ContentType="application/inkml+xml"/>
  <Override PartName="/ppt/ink/ink3560.xml" ContentType="application/inkml+xml"/>
  <Override PartName="/ppt/ink/ink3561.xml" ContentType="application/inkml+xml"/>
  <Override PartName="/ppt/ink/ink3562.xml" ContentType="application/inkml+xml"/>
  <Override PartName="/ppt/ink/ink3563.xml" ContentType="application/inkml+xml"/>
  <Override PartName="/ppt/ink/ink3564.xml" ContentType="application/inkml+xml"/>
  <Override PartName="/ppt/ink/ink3565.xml" ContentType="application/inkml+xml"/>
  <Override PartName="/ppt/ink/ink3566.xml" ContentType="application/inkml+xml"/>
  <Override PartName="/ppt/ink/ink3567.xml" ContentType="application/inkml+xml"/>
  <Override PartName="/ppt/ink/ink3568.xml" ContentType="application/inkml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ink/ink3569.xml" ContentType="application/inkml+xml"/>
  <Override PartName="/ppt/ink/ink3570.xml" ContentType="application/inkml+xml"/>
  <Override PartName="/ppt/ink/ink3571.xml" ContentType="application/inkml+xml"/>
  <Override PartName="/ppt/ink/ink3572.xml" ContentType="application/inkml+xml"/>
  <Override PartName="/ppt/ink/ink3573.xml" ContentType="application/inkml+xml"/>
  <Override PartName="/ppt/ink/ink3574.xml" ContentType="application/inkml+xml"/>
  <Override PartName="/ppt/ink/ink3575.xml" ContentType="application/inkml+xml"/>
  <Override PartName="/ppt/ink/ink3576.xml" ContentType="application/inkml+xml"/>
  <Override PartName="/ppt/ink/ink3577.xml" ContentType="application/inkml+xml"/>
  <Override PartName="/ppt/ink/ink3578.xml" ContentType="application/inkml+xml"/>
  <Override PartName="/ppt/ink/ink3579.xml" ContentType="application/inkml+xml"/>
  <Override PartName="/ppt/ink/ink3580.xml" ContentType="application/inkml+xml"/>
  <Override PartName="/ppt/ink/ink3581.xml" ContentType="application/inkml+xml"/>
  <Override PartName="/ppt/ink/ink3582.xml" ContentType="application/inkml+xml"/>
  <Override PartName="/ppt/ink/ink3583.xml" ContentType="application/inkml+xml"/>
  <Override PartName="/ppt/ink/ink3584.xml" ContentType="application/inkml+xml"/>
  <Override PartName="/ppt/ink/ink3585.xml" ContentType="application/inkml+xml"/>
  <Override PartName="/ppt/ink/ink3586.xml" ContentType="application/inkml+xml"/>
  <Override PartName="/ppt/ink/ink3587.xml" ContentType="application/inkml+xml"/>
  <Override PartName="/ppt/ink/ink3588.xml" ContentType="application/inkml+xml"/>
  <Override PartName="/ppt/ink/ink3589.xml" ContentType="application/inkml+xml"/>
  <Override PartName="/ppt/ink/ink3590.xml" ContentType="application/inkml+xml"/>
  <Override PartName="/ppt/ink/ink3591.xml" ContentType="application/inkml+xml"/>
  <Override PartName="/ppt/ink/ink3592.xml" ContentType="application/inkml+xml"/>
  <Override PartName="/ppt/ink/ink3593.xml" ContentType="application/inkml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14.xml" ContentType="application/vnd.openxmlformats-officedocument.presentationml.notesSlide+xml"/>
  <Override PartName="/ppt/tags/tag46.xml" ContentType="application/vnd.openxmlformats-officedocument.presentationml.tags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50" r:id="rId1"/>
  </p:sldMasterIdLst>
  <p:notesMasterIdLst>
    <p:notesMasterId r:id="rId88"/>
  </p:notesMasterIdLst>
  <p:handoutMasterIdLst>
    <p:handoutMasterId r:id="rId89"/>
  </p:handoutMasterIdLst>
  <p:sldIdLst>
    <p:sldId id="558" r:id="rId2"/>
    <p:sldId id="879" r:id="rId3"/>
    <p:sldId id="824" r:id="rId4"/>
    <p:sldId id="885" r:id="rId5"/>
    <p:sldId id="1415" r:id="rId6"/>
    <p:sldId id="1418" r:id="rId7"/>
    <p:sldId id="1416" r:id="rId8"/>
    <p:sldId id="1417" r:id="rId9"/>
    <p:sldId id="1414" r:id="rId10"/>
    <p:sldId id="838" r:id="rId11"/>
    <p:sldId id="442" r:id="rId12"/>
    <p:sldId id="765" r:id="rId13"/>
    <p:sldId id="490" r:id="rId14"/>
    <p:sldId id="1371" r:id="rId15"/>
    <p:sldId id="1380" r:id="rId16"/>
    <p:sldId id="753" r:id="rId17"/>
    <p:sldId id="1407" r:id="rId18"/>
    <p:sldId id="1420" r:id="rId19"/>
    <p:sldId id="758" r:id="rId20"/>
    <p:sldId id="756" r:id="rId21"/>
    <p:sldId id="755" r:id="rId22"/>
    <p:sldId id="680" r:id="rId23"/>
    <p:sldId id="794" r:id="rId24"/>
    <p:sldId id="1430" r:id="rId25"/>
    <p:sldId id="1377" r:id="rId26"/>
    <p:sldId id="1378" r:id="rId27"/>
    <p:sldId id="1383" r:id="rId28"/>
    <p:sldId id="1379" r:id="rId29"/>
    <p:sldId id="1391" r:id="rId30"/>
    <p:sldId id="1422" r:id="rId31"/>
    <p:sldId id="1428" r:id="rId32"/>
    <p:sldId id="1405" r:id="rId33"/>
    <p:sldId id="1408" r:id="rId34"/>
    <p:sldId id="1410" r:id="rId35"/>
    <p:sldId id="1411" r:id="rId36"/>
    <p:sldId id="1412" r:id="rId37"/>
    <p:sldId id="1413" r:id="rId38"/>
    <p:sldId id="1400" r:id="rId39"/>
    <p:sldId id="1401" r:id="rId40"/>
    <p:sldId id="1395" r:id="rId41"/>
    <p:sldId id="1421" r:id="rId42"/>
    <p:sldId id="1423" r:id="rId43"/>
    <p:sldId id="1431" r:id="rId44"/>
    <p:sldId id="1425" r:id="rId45"/>
    <p:sldId id="1426" r:id="rId46"/>
    <p:sldId id="1398" r:id="rId47"/>
    <p:sldId id="1406" r:id="rId48"/>
    <p:sldId id="1402" r:id="rId49"/>
    <p:sldId id="1399" r:id="rId50"/>
    <p:sldId id="1419" r:id="rId51"/>
    <p:sldId id="1384" r:id="rId52"/>
    <p:sldId id="1392" r:id="rId53"/>
    <p:sldId id="1427" r:id="rId54"/>
    <p:sldId id="1386" r:id="rId55"/>
    <p:sldId id="1433" r:id="rId56"/>
    <p:sldId id="1387" r:id="rId57"/>
    <p:sldId id="1388" r:id="rId58"/>
    <p:sldId id="277" r:id="rId59"/>
    <p:sldId id="283" r:id="rId60"/>
    <p:sldId id="1364" r:id="rId61"/>
    <p:sldId id="444" r:id="rId62"/>
    <p:sldId id="445" r:id="rId63"/>
    <p:sldId id="1429" r:id="rId64"/>
    <p:sldId id="1365" r:id="rId65"/>
    <p:sldId id="434" r:id="rId66"/>
    <p:sldId id="1403" r:id="rId67"/>
    <p:sldId id="1367" r:id="rId68"/>
    <p:sldId id="724" r:id="rId69"/>
    <p:sldId id="739" r:id="rId70"/>
    <p:sldId id="799" r:id="rId71"/>
    <p:sldId id="800" r:id="rId72"/>
    <p:sldId id="1432" r:id="rId73"/>
    <p:sldId id="1404" r:id="rId74"/>
    <p:sldId id="256" r:id="rId75"/>
    <p:sldId id="257" r:id="rId76"/>
    <p:sldId id="258" r:id="rId77"/>
    <p:sldId id="261" r:id="rId78"/>
    <p:sldId id="260" r:id="rId79"/>
    <p:sldId id="262" r:id="rId80"/>
    <p:sldId id="259" r:id="rId81"/>
    <p:sldId id="263" r:id="rId82"/>
    <p:sldId id="264" r:id="rId83"/>
    <p:sldId id="267" r:id="rId84"/>
    <p:sldId id="265" r:id="rId85"/>
    <p:sldId id="268" r:id="rId86"/>
    <p:sldId id="1434" r:id="rId87"/>
  </p:sldIdLst>
  <p:sldSz cx="9144000" cy="6858000" type="screen4x3"/>
  <p:notesSz cx="6997700" cy="9271000"/>
  <p:custDataLst>
    <p:tags r:id="rId90"/>
  </p:custDataLst>
  <p:defaultTextStyle>
    <a:defPPr>
      <a:defRPr lang="en-US"/>
    </a:defPPr>
    <a:lvl1pPr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1pPr>
    <a:lvl2pPr marL="4572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2pPr>
    <a:lvl3pPr marL="9144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3pPr>
    <a:lvl4pPr marL="13716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4pPr>
    <a:lvl5pPr marL="18288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0">
          <p15:clr>
            <a:srgbClr val="A4A3A4"/>
          </p15:clr>
        </p15:guide>
        <p15:guide id="2" pos="22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610FF"/>
    <a:srgbClr val="0000FF"/>
    <a:srgbClr val="FFCCCC"/>
    <a:srgbClr val="FF9900"/>
    <a:srgbClr val="FF0000"/>
    <a:srgbClr val="CC66FF"/>
    <a:srgbClr val="FF3300"/>
    <a:srgbClr val="99FFCC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865"/>
    <p:restoredTop sz="94619"/>
  </p:normalViewPr>
  <p:slideViewPr>
    <p:cSldViewPr>
      <p:cViewPr>
        <p:scale>
          <a:sx n="130" d="100"/>
          <a:sy n="130" d="100"/>
        </p:scale>
        <p:origin x="656" y="3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-2216" y="-96"/>
      </p:cViewPr>
      <p:guideLst>
        <p:guide orient="horz" pos="2920"/>
        <p:guide pos="22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handoutMaster" Target="handoutMasters/handout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ags" Target="tags/tag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63988" y="0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F485B2F-123F-EC4D-BFB6-AE677ED80005}" type="datetimeFigureOut">
              <a:rPr lang="en-US"/>
              <a:pPr>
                <a:defRPr/>
              </a:pPr>
              <a:t>9/4/23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05863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63988" y="8805863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BF98D270-65A5-9149-957E-C5651A793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25160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2:41:29.1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213 2670 24575,'0'-24'0,"0"2"0,0-28 0,0 18 0,0-37 0,0 36 0,0-53 0,0 46 0,0-33 0,0 13 0,0 4 0,0-17 0,0 13 0,0-8 0,0 1 0,0 7 0,0 1 0,0 7 0,0 0 0,0 0 0,0 6 0,0-4 0,0 4 0,-5 0 0,4-5 0,-3 11 0,4-4 0,0 5 0,0-5 0,0 4 0,0-11 0,0 11 0,0-11 0,0 5 0,0-13 0,0 6 0,0-6 0,0 7 0,0 6 0,0-4 0,0 10 0,-5-11 0,4 11 0,-3 1 0,4 2 0,0 9 0,0-4 0,-4 5 0,3 5 0,-3 1 0,4 9 0,0 1 0,0 4 0,0-6 0,0-4 0,0-2 0,0-7 0,0 9 0,0-8 0,0 7 0,0-7 0,0 7 0,0-2 0,0 3 0,0 5 0,0 1 0,0 4 0,0-1 0,0 1 0,0 6 0,-4 5 0,0 8 0,-5 4 0,1 5 0,-4-4 0,2 8 0,-2-7 0,0 7 0,2-8 0,-2 8 0,-1-3 0,4 0 0,-4 3 0,4-3 0,1 0 0,-1-1 0,2-9 0,-1-1 0,4-4 0,0 1 0,1-1 0,2 0 0,-2-12 0,7-6 0,5-12 0,1-9 0,7-1 0,-2-6 0,4 6 0,-5 1 0,-1 6 0,-5 4 0,1 1 0,-2 9 0,1 0 0,-1 5 0,-3 0 0,2 3 0,-5-3 0,5 7 0,-5-7 0,5 6 0,-2-2 0,3 3 0,-1 0 0,1 0 0,0 0 0,0 0 0,0 0 0,1 4 0,-1 0 0,0 3 0,1 4 0,-1-3 0,5 7 0,-4-6 0,3 2 0,-3 0 0,-1-3 0,1 3 0,-1-3 0,0-1 0,0 0 0,1 0 0,-1 0 0,-3 1 0,-1-1 0,-3 0 0,3-3 0,-2 2 0,5-2 0,-5 3 0,5 0 0,-5-3 0,2-1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2:41:29.1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24575,'0'15'0,"0"-1"0,0 3 0,0-1 0,0 0 0,0-4 0,0 8 0,0-7 0,0 4 0,0 2 0,0-9 0,0 10 0,0-8 0,0 0 0,0-1 0,0-4 0,0 5 0,0-1 0,0 1 0,0-2 0,0 2 0,4-4 0,0 3 0,0-4 0,-4-3 0,-4 0 0,-3-8 0,3 3 0,1-2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52:09.6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24575,'13'0'0,"15"0"0,-9 0 0,19 0 0,-6 0 0,5 0 0,4 0 0,-6 0 0,-4 0 0,-2 0 0,-9 0 0,-1 0 0,-8 0 0,-1 0 0,-3 0 0,-1 0 0,-2 0 0,-1 0 0</inkml:trace>
</inkml:ink>
</file>

<file path=ppt/ink/ink10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52.2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47 24575,'-4'-1'0,"7"-1"0,6 5 0,3-3 0,0 0 0,-8-4 0,3 3 0,-7-5 0,4-2 0,-4-4 0,-3 3 0,-2 2 0,-2 7 0,-1 0 0,0 0 0,0 0 0,1 0 0,3 3 0,0-5 0,4 4 0,0-5 0</inkml:trace>
</inkml:ink>
</file>

<file path=ppt/ink/ink10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54.0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24575,'28'0'0,"5"0"0,2 0 0,6 0 0,6 0 0,2 0 0,-6 0 0,9 0 0,-26 0 0,19 0 0,-30 0 0,12 0 0,-14 0 0,-4 0 0,-1 0 0</inkml:trace>
</inkml:ink>
</file>

<file path=ppt/ink/ink10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55.1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44 24575,'24'0'0,"-4"0"0,13 0 0,-9 0 0,16 0 0,-11 0 0,0 0 0,-3 0 0,-11 0 0,5 0 0,-11 0 0,3 0 0,-4 0 0,-1 0 0,1 0 0,-1 0 0,0 0 0,0 0 0,0 0 0,1 0 0,-1 0 0,0 0 0,-3-3 0,0-1 0,-1 0 0,-2-2 0,2 1 0,1 1 0,-4-2 0,4 2 0,-4 0 0,0 0 0</inkml:trace>
</inkml:ink>
</file>

<file path=ppt/ink/ink10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58.9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338 97 24575,'0'7'0,"0"4"0,0-2 0,0 3 0,0 0 0,0-3 0,0 2 0,0-3 0,0-1 0,0 1 0,0-1 0,0 0 0,4-3 0,0 0 0,4-4 0,-1 0 0,0 0 0,1-4 0,-4-9 0,-1-1 0,-3-13 0,0 9 0,0-9 0,0 9 0,0-9 0,0 8 0,0 1 0,0 6 0,-8 4 0,-1 4 0,-8 0 0,0 4 0,-5 0 0,3 0 0,-8 0 0,9 4 0,-4 4 0,-1 12 0,4-2 0,-6 16 0,6-4 0,0 5 0,-2 4 0,6-4 0,-3 1 0,6 3 0,-1-10 0,3 5 0,0 0 0,1-5 0,3 5 0,2-6 0,4 0 0,0-5 0,0 3 0,0-2 0,0-1 0,0-1 0,0 7 0,4-9 0,0 10 0,5-13 0,-1 0 0,1-4 0,-1-1 0,0-1 0,-1-2 0,2 3 0,-2-4 0,1-1 0,0 1 0,-1 0 0,1-4 0,0 3 0,-1-6 0,1 5 0,0-5 0,-1 6 0,1-6 0,0 6 0,4-6 0,1 2 0,4-3 0,0 4 0,0-3 0,0 3 0,-1-4 0,1 0 0,0 0 0,-4 0 0,11 0 0,-9 0 0,9 0 0,-7 0 0,0 0 0,0 0 0,0 0 0,0-4 0,0-5 0,0 0 0,-3-7 0,2 6 0,-7-2 0,3 4 0,-5 0 0,1 0 0,0 0 0,-1 4 0,-3-3 0,-1 3 0,-3-4 0,0 1 0,0 2 0,0 2 0</inkml:trace>
</inkml:ink>
</file>

<file path=ppt/ink/ink10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6:00.1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116 232 24575,'11'0'0,"4"0"0,3 0 0,0 0 0,4 0 0,-5 0 0,0 0 0,0-8 0,-4-1 0,3-8 0,-6-1 0,-2 1 0,-1 4 0,-2-3 0,3 3 0,-3-9 0,-1 4 0,-4-4 0,0 9 0,0-3 0,-4 7 0,-4-4 0,-10 9 0,-1 0 0,-3 4 0,0 0 0,4 0 0,-9 0 0,9 0 0,-10 14 0,8 2 0,-4 13 0,6-1 0,-7 24 0,5-13 0,-1 20 0,11-24 0,5 4 0,5-4 0,0 0 0,0 4 0,0-9 0,0 3 0,5-5 0,8-4 0,8 4 0,7-8 0,1 4 0,-1-5 0,6 0 0,-5 0 0,11-3 0,-11-3 0,5-3 0,-6-5 0,0-1 0,0-4 0,0 0 0,0 0 0,0 0 0,-5-4 0,-1 0 0,-5-5 0,-4-3 0,3 2 0,-7-2 0,3 0 0,0-1 0,-3 0 0,-2 2 0,-3 7 0,-4 0 0</inkml:trace>
</inkml:ink>
</file>

<file path=ppt/ink/ink10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6:00.8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16 24575,'-1'-4'0,"11"1"0,9 3 0,14 0 0,2 0 0,6 0 0,-6 0 0,-1 0 0,-6 0 0,-5 0 0,-5 0 0,-3 0 0,-7 0 0,0-4 0,-5 3 0,-3-2 0</inkml:trace>
</inkml:ink>
</file>

<file path=ppt/ink/ink10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6:01.9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240 13 24575,'-3'-4'0,"-3"1"0,-9 3 0,-7 0 0,3 0 0,-13 0 0,12 0 0,-8 0 0,6 0 0,4 0 0,0 0 0,2-4 0,7 3 0,1 0 0,4 5 0,4 3 0,0 1 0,0 0 0,0-1 0,0 5 0,0 6 0,0 0 0,0 15 0,0-9 0,0 10 0,0-1 0,0 2 0,0 6 0,0 6 0,0-4 0,0 4 0,0-7 0,5 1 0,-4-6 0,4-6 0,-5-7 0,0-9 0,0-2 0,0-3 0,0 0 0,3-4 0,1 0 0,3-4 0,0 0 0,1 0 0,0 0 0,0 0 0,3 0 0,2 0 0,4 0 0,5 0 0,-4 0 0,9 0 0,-4-5 0,5 0 0,-5-4 0,4 0 0,-13 4 0,7-3 0,-12 7 0,3-3 0,-5 1 0,-2 2 0,-2-3 0</inkml:trace>
</inkml:ink>
</file>

<file path=ppt/ink/ink10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6:02.5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24575,'15'0'0,"1"0"0,6 0 0,-4 0 0,4 0 0,-5 0 0,0 0 0,-4 0 0,-5 0 0,-5 0 0</inkml:trace>
</inkml:ink>
</file>

<file path=ppt/ink/ink10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6:04.0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154 19 24575,'4'-8'0,"-4"4"0,-4 1 0,-3 3 0,-5 0 0,-1 0 0,-5-4 0,1 7 0,4-3 0,-8 13 0,11 0 0,-7 5 0,8-5 0,5 8 0,0-7 0,0 8 0,3 0 0,-2 1 0,3 5 0,0 0 0,0 0 0,0 0 0,0 0 0,0 0 0,0 0 0,0 0 0,0-5 0,0-1 0,3-9 0,1-1 0,4-5 0,0 1 0,-1-4 0,5 0 0,1-4 0,4 0 0,-4 0 0,3-8 0,-3-2 0,4-7 0,-3-5 0,-2 4 0,-3-4 0,-1 5 0,1 0 0,-4-1 0,-2 5 0,-3 2 0,0 3 0,0 0 0,0 0 0,-3 4 0,-2 0 0,-2 4 0,-5 0 0,3 0 0,-3 0 0,8-3 0,4 2 0,8-6 0,5 3 0,4-1 0,0-3 0,0 7 0,0-6 0,-4 6 0,-1-7 0,-4 8 0,-1-4 0,1 4 0,0-3 0,-1 2 0,-2 3 0,-2 3 0,-3 10 0,0-2 0,0 9 0,0-4 0,0 4 0,0-5 0,0 0 0,0 0 0,0-4 0,0-1 0,0-5 0,0 1 0,0 0 0,0-1 0,0 1 0</inkml:trace>
</inkml:ink>
</file>

<file path=ppt/ink/ink10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6:05.1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396 7 24575,'0'-7'0,"0"23"0,-5 4 0,-6 29 0,-5 0 0,-1-6 0,-12 32 0,16-38 0,-17 54 0,6-29 0,3 19 0,-6-21 0,9 6 0,-3-14 0,-1 5 0,-6 4 0,5-12 0,2-1 0,1-6 0,9-9 0,-2-5 0,4-9 0,4 2 0,-2-12 0,6 3 0,-2-5 0,3-2 0,0-2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52:10.6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73 81 24575,'0'-6'0,"0"0"0,0-1 0,0-3 0,0 2 0,0-2 0,0 3 0,0 0 0,0 1 0,0-1 0,-5 3 0,0 1 0,-4 3 0,2 0 0,1 0 0,-1 3 0,0 1 0,1 2 0,2 1 0,-2-1 0,5 1 0,-2 0 0,3-1 0,-3 1 0,2-3 0,-2-1 0</inkml:trace>
</inkml:ink>
</file>

<file path=ppt/ink/ink10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6:07.9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58 252 24575,'8'-4'0,"3"0"0,7-5 0,5-4 0,5 6 0,-5-5 0,-1 7 0,0 1 0,-4 0 0,0 4 0,-6 0 0,-5 0 0,1 0 0,0 0 0,-1 0 0,-2 3 0,-2 16 0,-3 7 0,0 9 0,-5 11 0,-5-10 0,-2 11 0,-7-6 0,3 0 0,-4-6 0,5-2 0,-2-10 0,3-1 0,1-5 0,-3 0 0,2-3 0,1-3 0,1-3 0,5 0 0,-1 0 0,0 0 0,-4-4 0,3-1 0,-3-3 0,5 0 0,-1 0 0,0 0 0,0-3 0,0-5 0,4-1 0,0-3 0,4 4 0,0 0 0,0 0 0,0 1 0,0-5 0,0 3 0,0-3 0,0 4 0,4 4 0,0-3 0,3 3 0,5-1 0,-3-2 0,7 6 0,-3-2 0,0 3 0,3 0 0,-3 0 0,4 0 0,0 0 0,0 0 0,-4 0 0,3 0 0,-3 4 0,4 0 0,-4 5 0,3-1 0,-4 0 0,1-3 0,3 3 0,-7-8 0,3 4 0,0-4 0,1 0 0,4 0 0,0 0 0,0 0 0,0 0 0,0-7 0,0 1 0,0-10 0,1-2 0,-5-1 0,4-3 0,-3 0 0,4-7 0,-2-6 0,3-6 0,-8 0 0,8 1 0,-7-8 0,2 6 0,-3-5 0,-5 6 0,-2 6 0,-4 6 0,0 7 0,0 5 0,0 4 0,-3 1 0,-6 8 0,-3 0 0,-1 4 0,-4 0 0,4 0 0,0 4 0,-3 4 0,7 5 0,-4 9 0,5-4 0,2 9 0,-2-4 0,7 5 0,-3 0 0,4 0 0,0 0 0,0 0 0,0 6 0,0-5 0,0 11 0,4-11 0,2 10 0,3-9 0,1 3 0,-1-9 0,-4 2 0,-1-7 0,-4 2 0,0-8 0,3-1 0,-2-4 0,2 3 0,-3-3 0,0 3 0,0-4 0,0 1 0,0-1 0,0 1 0,-3 0 0,2-1 0,-2 1 0,-1 0 0,4-1 0,-4 0 0,4 1 0,0 4 0,0-3 0,0 7 0,0-8 0,0 4 0,0-4 0,0 0 0,0-11 0,0-7 0,0-12 0,5-12 0,0-1 0,6-6 0,3 0 0,2 0 0,4 6 0,5-6 0,-4 11 0,9-6 0,-11 12 0,4 1 0,-6 6 0,0 4 0,-4 1 0,3 7 0,-7-2 0,3 6 0,-4-2 0,-1 3 0,1 0 0,0 0 0,-1 0 0,1 0 0,0 0 0,-4 7 0,-1 7 0,-3 8 0,0 6 0,-9 6 0,-2-5 0,-13 6 0,3-7 0,-8 2 0,10-7 0,-4 1 0,5-11 0,1-1 0,0-3 0,4-1 0,-3-4 0,7 0 0,-3-4 0,4 0 0,0 0 0,1 0 0,3 3 0,8 1 0,10 9 0,10 1 0,4 0 0,1 9 0,5-6 0,2 8 0,5-5 0,-6 0 0,-2-1 0,1 1 0,-9-6 0,7 0 0,-18-6 0,3 1 0,-9-2 0,-1-2 0,1-2 0,-4-3 0,0 0 0</inkml:trace>
</inkml:ink>
</file>

<file path=ppt/ink/ink10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6:08.6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 24575,'11'0'0,"8"0"0,25 0 0,-7 0 0,15 0 0,-9 0 0,12-5 0,0 3 0,0-3 0,-12 1 0,-3 3 0,-17-3 0,-1 4 0,-9 0 0,-1 0 0,-8 0 0,0 0 0</inkml:trace>
</inkml:ink>
</file>

<file path=ppt/ink/ink10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6:09.3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24575,'-4'7'0,"0"7"0,4 7 0,0 7 0,0 6 0,0 1 0,0 0 0,0 4 0,0-4 0,0 6 0,0-6 0,0-6 0,0-7 0,0 0 0,0-8 0,0 3 0,0-5 0,0-4 0,0 4 0,0-5 0,0 1 0,0-1 0,0-3 0,0 0 0</inkml:trace>
</inkml:ink>
</file>

<file path=ppt/ink/ink10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6:14.6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8761 22 24575,'0'7'0,"0"1"0,0 17 0,0 4 0,0 0 0,0 10 0,0 3 0,0 0 0,0 5 0,0 8 0,0 19 0,0 9 0,0 6-420,0-36 0,0-1 420,0 34 0,0-25 0,0 2 0,0-12 0,0 0 0,0 12 0,0 1 0,0-8 0,0-2 0,0 40 0,0-27 0,0-1 0,0 17 0,0-14 0,0-1 0,0 1 0,0 23 0,0 4-359,0-22 359,0-21 0,0-3 0,0 1 0,0 18 0,0-12 0,0-2 0,0-1 824,0-18-824,0 10 375,0-17-375,0 5 0,0-6 0,0 0 0,0 0 0,0-5 0,0 4 0,0-9 0,0 4 0,0 0 0,0-4 0,0 4 0,3-5 0,-2 0 0,6-4 0,-6-1 0,3-1 0,-4-3 0,0 3 0,-7-6 0,-7-2 0,-20-3 0,-9 0 0,-27 0 0,-4 0-531,22 0 1,-3 0 530,-4-3 0,-3-1 0,-8 4 0,-2-1 0,-3-6 0,-2 0 0,-1 2 0,-2 1-759,-6 0 1,-4 0 758,19-1 0,-3 0 0,2 1-962,-16-1 0,0 1 962,17 2 0,-1-1 0,3-1 0,-10-3 0,3 1 0,-7 5 0,0 0 0,1-3 0,2 1-573,8 3 1,2 0 572,0-3 0,0-1 0,5 4 0,1-1 213,3-2 1,2-1-214,9 4 0,-1 0 0,-12 0 0,2 0 0,-11 0 0,15 0 0,0 0 0,-9 0 1293,-13 0-1293,9 0 0,-1 0 1993,0 0-1993,0 0 1432,7 0-1432,-5 0 502,12 0-502,-22 0 0,26 0 0,-24 0 0,27 0 0,-19 0 0,-5 0 0,14 0 0,-17 0 0,9 0 0,-13 0 0,-2 0 0,3 0 0,16 0 0,-24 0 0,33 0 0,-23 0 0,26 0 0,-4 0 0,-2 0 0,15 0 0,4 0 0,16 0 0,6 0 0,9-7 0,4-7 0,-2 4 0,-20-2 0,-18 12 0,-20 5 0,-14 7 0,-3 2-724,-16 4 724,6 1-961,19-11 0,-4 0 961,7 6 0,-2-1 0,-17-3 0,-1-2 0,6 4 0,3-1-560,9-4 1,1 0 559,0 1 0,1-1 0,5 0 0,0 0-211,3 0 0,2 0 211,-36 0 0,43-3 0,1-2 0,-34-2 0,30 2 0,1 1 0,-24-1 0,-15 3 535,34-5-535,-13 0 1813,10 0-1813,7 0 1249,0 0-1249,0 0 515,6 0-515,-5 0 75,12 0-75,-5 0 0,12 0 0,-5 0 0,11 0 0,-11 0 0,11 0 0,-5 0 0,6 0 0,0 0 0,4 0 0,2 0 0,5 0 0,4 0 0,1 0 0,5 0 0,-1 0 0,0 0 0,-8 0 0,-9 0 0,1 0 0,-9 0 0,4 0 0,-6 0 0,-5 0 0,5 0 0,7 0 0,1 0 0,13 0 0,-7 0 0,12 0 0,-2 0 0,3 0 0,0 0 0,4-4 0,-3 4 0,6-7 0,-2 3 0,0-4 0,2 1 0,-6-1 0,2-4 0,-4-6 0,5 0 0,-5-9 0,4 3 0,-5-9 0,-1-16 0,1-2 0,3-26 0,2-6-624,5 31 1,0-4 623,0-8 0,0-2-922,0-15 0,0-3 922,0-4 0,0-2-667,0 24 0,0-2 0,0 0 667,0-31 0,0 1 0,0 30 0,0 0 0,0 2 0,0-24 0,0 5-327,0 18 0,0 3 327,0-2 0,0 4 0,0-15 435,0 26 0,0 2-435,0-24 1654,0 15-1654,0 11 2244,0 13-2244,0 5 867,0 8-867,4 8 111,0-3-111,1 8 0,-2-4 0,-3 5 0,0-1 0,0 0 0,0 1 0,7 3 0,6 0 0,9 4 0,22 0 0,6-5 0,26-2 0,13-5 0,-36 6 0,3-1 0,2-2 0,3-1-826,8-1 1,1-1 825,0-1 0,1-2 0,10-4 0,1 0-939,1 2 1,0 1 938,-1 0 0,1 0 0,6 0 0,-4 2 0,-25 6 0,-2 0-422,10-3 1,-2 0 421,-14 4 0,-3 1 0,2 2 0,0 1-96,3-4 1,-1 2 95,28 3 0,-2-9 0,-1 10 0,-19-4 0,25-1 1395,-25 5-1395,7-10 1917,2 10-1917,-18-3 1006,19-2-1006,-12 5 244,-1-4-244,-9 5 0,-6 0 0,-6 0 0,-2 0 0,-10 0 0,-5 0 0,-6 0 0,-4 0 0,-1-4 0,2-9 0,1 6 0,20-5 0,7 12 0,24 0 0,-4 0 0,12 5 0,3-4-425,-19 5 0,3 0 425,3-5 0,3 0-1030,23 6 1,4 0 1029,-7-6 0,1 0 0,11 6 0,0 1 0,-5-7 0,-2 0 0,-3 6 0,-2-1 0,0-4 0,-1-2-622,-10 4 0,-1-1 622,0-3 0,0 0 0,-4 3 0,-3 0-307,33-1 307,-39 1 0,-3 0 0,22 3 0,21-5 0,-16 5 0,-10-1 693,-1-4-693,-20 4 1959,4-1-1959,-13-3 1422,-6 4-1422,-6-5 386,-11 0-386,-2 0 0,-2 0 0,14 0 0,11 0 0,9 0 0,22 6 0,4-5 0,-22 5 0,3 0-483,-5-5 1,2 0 482,15 2 0,2 0 0,-8-3 0,1 0 0,13 0 0,-1 0 0,25 0 0,-33 0 0,-1 0 0,22 0 0,-33 0 0,1 0 0,42 0-133,-16 0 133,-9 0 0,-3 0 0,-12 0 0,-1 0 0,-2 0 958,-12 0-958,5 0 140,0 0-140,-5 0 0,6 0 0,-8 0 0,1 0 0,-1 0 0,1-5 0,-6 4 0,4-3 0,-14 0 0,7 3 0,-14-3 0,4 0 0,-5 3 0,0-2 0,-4 3 0,3-4 0,-7 3 0,3-3 0,0 4 0,-4 0 0,4 0 0,-4 0 0,-1 0 0,1 0 0,0 0 0,0 0 0,3 0 0,-2 0 0,11 0 0,-11 0 0,6 0 0,-7 0 0,4 0 0,-3 0 0,3 0 0,-5 0 0,1 0 0,0 0 0,-1 0 0,1 0 0,0 0 0,4 0 0,-4 0 0,4 0 0,-4 0 0,0 0 0,-1 0 0,1 0 0,0 0 0,4 0 0,-4 0 0,4 0 0,0 0 0,-3 0 0,6 0 0,-6 0 0,3 0 0,-4 0 0,-1 0 0,1 0 0,3 0 0,-2 0 0,2 0 0,-4 0 0,-3-3 0,-1 2 0,-3-2 0</inkml:trace>
</inkml:ink>
</file>

<file path=ppt/ink/ink10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6:26.7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5 210 24575,'0'11'0,"-4"-20"0,7 0 0,-2-17 0,17 3 0,-11 8 0,14-7 0,-11 9 0,7 0 0,-5 1 0,0 7 0,0 2 0,-3 3 0,3 0 0,-5 0 0,1 0 0,0 0 0,0 12 0,0-1 0,1 11 0,0-5 0,-1-4 0,0-1 0,0-5 0,3 1 0,2-3 0,4-2 0,0-3 0,5 0 0,1-4 0,5-5 0,0-6 0,-4-3 0,2 4 0,-7-3 0,-2 8 0,-5-7 0,-4 7 0,1-7 0,-1-8 0,-3 12 0,0-6 0</inkml:trace>
</inkml:ink>
</file>

<file path=ppt/ink/ink10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6:27.4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24575,'0'4'0,"0"7"0,0 12 0,0 11 0,0 15 0,0-11 0,0 36 0,0-34 0,0 28 0,0-19 0,0-1 0,0-1 0,0-17 0,0 3 0,0-19 0,0 3 0,0-10 0,0-3 0,0 0 0</inkml:trace>
</inkml:ink>
</file>

<file path=ppt/ink/ink10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6:28.4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92 1 24575,'-8'20'0,"-5"2"0,-1 6 0,-5 0 0,9 5 0,-3-3 0,8 3 0,0-5 0,0 0 0,5 0 0,0 0 0,0-5 0,0 4 0,0-9 0,0 15 0,0-14 0,0 9 0,0-6 0,0-4 0,0 4 0,0-5 0,0 0 0,0 0 0,0-4 0,0 3 0,4-8 0,0 4 0,4-4 0,-1-1 0,1-2 0,0-2 0,-1-3 0,1 4 0,0-4 0,0 4 0,3-4 0,-2 0 0,7 0 0,-3 0 0,4-4 0,5-5 0,-4-5 0,9 0 0,-13-3 0,12 3 0,-15-3 0,10-1 0,-12 5 0,7-3 0,-7 3 0,3-4 0,-3 0 0,-5 0 0,0-5 0,-4-2 0,0-4 0,0 0 0,0 1 0,0-1 0,-4 0 0,-5 0 0,-5 4 0,-4 2 0,1 5 0,0 0 0,0 4 0,-5 0 0,3 8 0,1-3 0,-5 8 0,12-4 0,-13 4 0,15 0 0,-3 0 0,4 0 0,4 0 0,1 0 0</inkml:trace>
</inkml:ink>
</file>

<file path=ppt/ink/ink10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6:28.9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24575,'0'4'0,"0"13"0,0 13 0,0 0 0,0 14 0,0-5 0,0 9 0,0 6 0,0-17 0,0 8 0,0-15 0,0-2 0,0-10 0,0-2 0,0-11 0,0 3 0</inkml:trace>
</inkml:ink>
</file>

<file path=ppt/ink/ink10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6:29.7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1 189 24575,'0'11'0,"0"2"0,0 4 0,0 0 0,0 0 0,0 0 0,0-4 0,0-1 0,0-4 0,0-1 0,0 1 0,3-4 0,1-1 0,4-3 0,8 0 0,3 0 0,4 0 0,4 0 0,-9 0 0,4 0 0,0 0 0,-4 0 0,9 0 0,-9-7 0,4 1 0,-5-10 0,1-3 0,-5 1 0,1-9 0,-5 4 0,0-5 0,0 0 0,-3 0 0,-2 0 0,-4 0 0,0 4 0,0 7 0,0 1 0,-8 10 0,-1-5 0,-9 10 0,1-3 0,0 4 0,-5 0 0,4 0 0,-4 0 0,4 0 0,1 0 0,4 3 0,-3 6 0,7 4 0,-3 4 0,7 0 0,-3 0 0,7 5 0,-3-12 0,4 3 0</inkml:trace>
</inkml:ink>
</file>

<file path=ppt/ink/ink10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6:30.5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921 0 24575,'-50'76'0,"-1"1"0,1-1 0,-1 0 0,0 0 0,1 1 0,-1-1 0,0 0 0,1 0 0,-1 0 0,-6 10 0,-6 8 0,-1 2 0,1-3 0,6-8 0,9-13 0,13-18 0,16-25 0,14-20 0,2-6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52:12.12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24575,'9'0'0,"-2"0"0,3 0 0,0 0 0,-2 0 0,2 0 0,-3 0 0,3 0 0,-3 0 0,4 0 0,-1 4 0,-2 0 0,2 0 0,-4 2 0,1-6 0,0 3 0,-3 0 0,2-2 0,-3 5 0,3-6 0,-2 3 0,-1-3 0</inkml:trace>
</inkml:ink>
</file>

<file path=ppt/ink/ink10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6:32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172 0 24575,'-2'4'0,"0"0"0,-21-4 0,8 0 0,-11 0 0,9 0 0,4 0 0,-9 13 0,15 3 0,-15 18 0,20 1 0,-12 12 0,13 2 0,-4-1 0,5-1 0,0-6 0,0 0 0,0-6 0,0-2 0,4-10 0,4-1 0,1-9 0,7 0 0,-3-9 0,4 0 0,0-4 0,0 0 0,0 0 0,0-8 0,1-6 0,0-10 0,0 1 0,-3-9 0,1 12 0,-6-13 0,3 15 0,-4-9 0,-1 13 0,1-7 0,-1 8 0,0 0 0,0 1 0,0 8 0,-4 11 0,-1 7 0,-3 12 0,0 7 0,0-3 0,0 3 0,0-5 0,0-4 0,0-3 0,0-8 0,0-1 0,0-4 0,0 0 0,0-11 0,0-7 0,0-12 0,0-6 0,4 0 0,1-6 0,5 4 0,-1-3 0,0 10 0,0 1 0,0 5 0,-1 4 0,0 1 0,0 4 0,-1 4 0,1 0 0,0 4 0,-1 0 0,1 0 0,0 8 0,-4 6 0,0 15 0,-4 0 0,0 5 0,0-11 0,0 3 0,0-12 0,0 3 0,0-9 0,0-1 0,3-9 0,2-9 0,4-11 0,0-6 0,1-5 0,-1 3 0,0 1 0,0 7 0,0 5 0,-1 0 0,5 3 0,-4 2 0,3 8 0,-5 0 0,1 4 0,0 0 0,-1 0 0,1 3 0,-4 11 0,-1 10 0,2 11 0,-4 0 0,8 4 0,-8-4 0,8 0 0,-8-6 0,7-7 0,-7-5 0,6-4 0,-6-1 0,2-5 0,0-3 0,1-14 0,0 6 0,0-10 0</inkml:trace>
</inkml:ink>
</file>

<file path=ppt/ink/ink10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6:33.6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24575,'15'0'0,"6"0"0,2 0 0,5 0 0,0 0 0,0 0 0,-5 0 0,-1 0 0,-5 0 0,0 0 0,-5 0 0,-3 11 0,-6 4 0,-3 23 0,-14-6 0,2 14 0,-19-3 0,10-6 0,-10 10 0,11-22 0,-4 4 0,6-12 0,5-4 0,2-1 0,6-5 0,-2 1 0,10-7 0,6-7 0,5-7 0,13-5 0,-4 4 0,0-3 0,4 7 0,-9-3 0,4 8 0,-5 1 0,-4 4 0,3 0 0,-8 0 0,8 0 0,-7 0 0,3 8 0,-3 12 0,-4 4 0,0 16 0,-5-11 0,0 5 0,0-6 0,0 0 0,0-5 0,-4-5 0,0-2 0,-4-8 0,-1 4 0,-3-4 0,4-3 0,-9-2 0,4-3 0,-9 0 0,12 0 0,-3 0 0</inkml:trace>
</inkml:ink>
</file>

<file path=ppt/ink/ink10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6:34.5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484 273 24575,'4'-3'0,"-1"-5"0,-3-10 0,0-5 0,0-10 0,0 3 0,0-4 0,0 1 0,-4 8 0,-9 1 0,-6 7 0,-9 6 0,-1 2 0,1 5 0,0 4 0,5 0 0,-4 4 0,8 9 0,-10 14 0,13 3 0,-5 17 0,10 3 0,0 7 0,5 12 0,1-12 0,5 12 0,0-5 0,0 0 0,0-2 0,0-7 0,5-1 0,1 1 0,5 0 0,-1-6 0,1-2 0,-6-7 0,0-5 0,-5-2 0,0 1 0,0-5 0,0 5 0,-13 6 0,-2-13 0,-9 7 0,-2-15 0,2-1 0,-4-4 0,-6 0 0,5-8 0,8-2 0,8-4 0</inkml:trace>
</inkml:ink>
</file>

<file path=ppt/ink/ink10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6:35.8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0 246 24575,'17'-16'0,"47"-4"0,-18 4 0,32-1 0,-17 6 0,-11 2 0,19 8 0,-24-4 0,28 5 0,-33 0 0,22 0 0,-27 0 0,4 0 0,-19 0 0,7 0 0,-18 0 0,3 0 0,-5 0 0,-12 6 0,-2 3 0,-18 13 0,0 3 0,0 4 0,1 0 0,9 5 0,1-5 0,4 10 0,5-9 0,0 9 0,5-10 0,0 0 0,0-3 0,8-11 0,1 2 0,13-8 0,1-4 0,5-1 0,0-4 0,0 0 0,7-20 0,-9-3 0,6-26 0,-16 7 0,0-19 0,-5 11 0,0-13 0,-5 9 0,-1 5 0,-5 2 0,0 12 0,0 6 0,0 7 0,-12 9 0,1 4 0,-16 5 0,4 4 0,-5 0 0,0 0 0,0 8 0,4 6 0,2 18 0,11-3 0,3 2 0,8-9 0,0-5 0,4 0 0,15-3 0,2 3 0,24-1 0,-8 4 0,10 1 0,-12-5 0,0 7 0,-7-11 0,-7 15 0,0-12 0,-11 7 0,2-5 0,-7 0 0,-1 0 0,-4 0 0,0-4 0,0-1 0,0-5 0,-4 1 0,0 0 0,-8 0 0,3-4 0,-3 0 0,4-4 0,0-8 0,4-12 0,0-10 0,4-17 0,0-27 0,0 20 0,5-18 0,5 32 0,10 4 0,0 2 0,10 3 0,-11 12 0,4-3 0,-6 16 0,5-6 0,-4 11 0,4-3 0,-9 4 0,-1 0 0,-5 0 0,1 0 0,0 0 0,-4 0 0,-1 0 0</inkml:trace>
</inkml:ink>
</file>

<file path=ppt/ink/ink10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6:36.8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262 8 24575,'-2'-4'0,"-4"1"0,-14 3 0,1 0 0,-13 0 0,7 0 0,-4 0 0,-3 4 0,16 1 0,-16 14 0,17-5 0,0 14 0,2 1 0,12 0 0,-3 0 0,4-7 0,0 0 0,0 1 0,7 0 0,7-1 0,9-4 0,11 2 0,-4-1 0,9 1 0,-10-2 0,6 7 0,-7-5 0,-3 3 0,-7-5 0,-6 4 0,-3-4 0,-4 9 0,-1-4 0,-4 5 0,-4-5 0,-11 4 0,-4-7 0,-11 4 0,2-10 0,-6 0 0,5-5 0,-5-3 0,6-2 0,5-4 0,5-3 0,6-6 0,3-4 0,5-4 0,0 0 0,4 0 0,0-4 0,0 3 0,0 5 0,0 6 0</inkml:trace>
</inkml:ink>
</file>

<file path=ppt/ink/ink10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6:37.2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24575,'5'-1'0,"-2"6"0,-3 13 0,0 5 0,0-4 0,0 7 0,0-12 0,0 8 0,0-9 0,0 3 0,0-8 0,3 1 0,5-6 0,5-3 0,0 0 0,3 0 0,-7 0 0,12 0 0,-11 0 0,10 0 0,-11 0 0,0 0 0,-6 0 0</inkml:trace>
</inkml:ink>
</file>

<file path=ppt/ink/ink10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6:37.8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9 24575,'-11'-5'0,"4"1"0,14 4 0,0 0 0,-6 0 0,-5 0 0,-4 0 0,-3 0 0,7 3 0,-4 6 0,8-4 0,-4 3 0</inkml:trace>
</inkml:ink>
</file>

<file path=ppt/ink/ink10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7:21.0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0 172 24575,'0'-20'0,"4"3"0,1-10 0,4 8 0,-1-3 0,5 5 0,-4 0 0,3 4 0,-4 1 0,3 8 0,-2 0 0,2 4 0,-4 0 0,1 4 0,0 9 0,0 1 0,1 13 0,0-4 0,0 0 0,0-1 0,0-5 0,-1-4 0,0-1 0,0-4 0,-1-1 0,1 1 0,4-4 0,-3 0 0,7-4 0,-4 0 0,1 0 0,3 0 0,-7-4 0,3-4 0,0-5 0,-2-4 0,6 0 0,-7-1 0,4-4 0,-4 4 0,-4 4 0,-2 6 0</inkml:trace>
</inkml:ink>
</file>

<file path=ppt/ink/ink10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7:21.5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 24575,'4'-1'0,"-1"16"0,-3 11 0,0 21 0,0 17 0,0-5 0,0 18 0,0-27 0,0 10 0,0-8 0,0 3 0,0 3 0,0-15 0,0-3 0,4-17 0,-3-1 0,3-9 0,-4-1 0,0-8 0,0-1 0</inkml:trace>
</inkml:ink>
</file>

<file path=ppt/ink/ink10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7:23.2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58 103 24575,'-4'7'0,"-1"10"0,-9 11 0,8 5 0,-7-5 0,12 6 0,-3-5 0,4 5 0,0-1 0,0-8 0,0 2 0,0-5 0,0-3 0,0 7 0,4-12 0,0 7 0,8-8 0,1 0 0,4 3 0,0-6 0,-4 2 0,3-4 0,-3 0 0,4 1 0,0-1 0,0 1 0,-4-1 0,3-3 0,-3 2 0,4-6 0,-4 3 0,3-4 0,-7 0 0,7 0 0,-7 0 0,7 0 0,-8 0 0,4 0 0,0 0 0,-3-4 0,7-4 0,-7-10 0,4-6 0,-4-4 0,0 0 0,1-6 0,-5-1 0,0-5 0,-5-7 0,0 4 0,0-7 0,0 8 0,0-3 0,0 10 0,-4 2 0,-1 4 0,-8 10 0,3-2 0,-7 8 0,4-1 0,0 6 0,-3 0 0,3 7 0,-4-3 0,4 4 0,-3 0 0,3 0 0,-4 0 0,4 0 0,-3 0 0,7 0 0,-7 0 0,7 0 0,-3 0 0,1 4 0,2 0 0,-2 4 0,3-1 0,0 1 0,4-1 0,-3-2 0,6 1 0,-6-2 0,3 0 0,-3 0 0,0-4 0,-1 0 0,1 0 0,-1 3 0,1 1 0,-1 4 0,0 4 0,0-3 0,-1 2 0,2-3 0,-1 0 0,3 0 0,2-1 0,3 1 0,0-4 0,0 0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05:13.11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678 687 24575,'-13'-4'0,"0"-1"0,-12-15 0,-1-2 0,-8-17 0,2 5 0,-3-11 0,-4 4 0,-3-6 0,-5 0 0,5 0 0,-3 0 0,8 0 0,-9 0 0,11 7 0,2 2 0,8 12 0,1 2 0,8 10 0,-6-4 0,13 9 0,-4 0 0,5 1 0,-1 7 0,1-6 0,10 9 0,4-1 0,11 8 0,6 5 0,-4 0 0,5 5 0,-1-1 0,1 2 0,2 4 0,2-3 0,-1 9 0,-2-10 0,5 5 0,-5 0 0,1 1 0,4 0 0,-9 3 0,9-3 0,-10-1 0,5 5 0,-6-5 0,1 4 0,-1-4 0,-3 3 0,1-8 0,-7 3 0,3 0 0,1-3 0,-4-2 0,3-1 0,-5-7 0,1 2 0,-1-4 0,-4 1 0,4-1 0,-8 0 0,1-3 0,-6-5 0,-3-10 0,-5 1 0,3-14 0,-8 8 0,2-20 0,-9 8 0,3-15 0,-11 2 0,9-11 0,-10 3 0,10-3 0,-10 5 0,11 2 0,-9 4 0,10 4 0,-3 10 0,6 2 0,5 11 0,1 0 0,1 4 0,2 1 0,-2 3 0,3-3 0,1 4 0,0-1 0,3-2 0,5 6 0,9 1 0,4 9 0,11 6 0,-4 9 0,8-4 0,-1 10 0,-1-4 0,5 6 0,-4-1 0,-1 1 0,4-6 0,-9 3 0,9-3 0,-9 4 0,5 1 0,-11-1 0,4 0 0,-4 0 0,4-6 0,1 5 0,-2-10 0,2 10 0,-6-14 0,4 7 0,-5-13 0,1 4 0,3-4 0,-7 4 0,7-3 0,-8 2 0,8-3 0,-3 0 0,0 0 0,3 0 0,-8-1 0,4-3 0,-5 2 0,0-6 0,0 3 0,0-4 0,1 3 0,-8-2 0,-2 3 0,-11-4 0,2 0 0,-7 0 0,3-4 0,-9 3 0,3-7 0,-3 3 0,-1-9 0,5 3 0,-4-7 0,4 4 0,1-4 0,-7-7 0,6 5 0,-7-9 0,7 4 0,-1-5 0,-6-1 0,5 1 0,-4-1 0,5 1 0,0 0 0,0 5 0,5-4 0,-2 10 0,7 0 0,-4 2 0,6 3 0,-1 0 0,-4-3 0,3 8 0,-2-4 0,3 5 0,1-1 0,0 1 0,-1 0 0,1-1 0,4 1 0,-4 4 0,4-4 0,-1 4 0,-2-1 0,2-2 0,-3 6 0,0-7 0,0 4 0,0-4 0,0 3 0,4-2 0,-3 6 0,2-2 0,1-1 0,-4 3 0,4-3 0,0 1 0,0 2 0,4-3 0</inkml:trace>
</inkml:ink>
</file>

<file path=ppt/ink/ink10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7:29.6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100 0 24575,'-12'16'0,"-3"-1"0,5 7 0,-7 7 0,6 0 0,-3 5 0,8-6 0,-3 12 0,8-14 0,-4 13 0,5-16 0,0 5 0,0 0 0,0-5 0,0-1 0,0 0 0,0-5 0,3 0 0,6-5 0,3-4 0,1-4 0,3 4 0,-7-7 0,7 3 0,-7-4 0,3 0 0,-5 0 0,1 0 0,0 0 0,-1 0 0,1 0 0,0-4 0,0-4 0,0-10 0,0 4 0,-3-7 0,3 8 0,-7 0 0,2 1 0,-3 4 0,0 0 0,0-4 0,0 3 0,0-3 0,0 4 0,0 1 0,0-1 0,-3 4 0,-6 1 0,1 3 0,-9 0 0,9 0 0,-8 0 0,7 0 0,-6 0 0,6 3 0,-3 1 0,4 4 0,0 0 0,4-4 0,0 0 0</inkml:trace>
</inkml:ink>
</file>

<file path=ppt/ink/ink10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7:30.4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536 0 24575,'0'8'0,"-9"8"0,3 9 0,-18 16 0,6 1 0,-13 12 0,2 2 0,-6 8 0,-7 9 0,5-2-465,-7 10 465,7 0 0,8-19 0,-2 20 0,11-35 0,-11 38 0,8-33 0,4 23 0,1-36 0,16 14 0,-11-18 0,12 0 465,-11-10-465,10-4 0,-6-12 0,8 3 0,0-5 0,-6 1 0,4-4 0,-4-1 0</inkml:trace>
</inkml:ink>
</file>

<file path=ppt/ink/ink10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7:32.5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180 113 24575,'0'-12'0,"0"2"0,0-2 0,0-1 0,0-4 0,0 4 0,0 1 0,0 1 0,-3 5 0,-6 0 0,-3 6 0,-5 0 0,-1 12 0,0-1 0,0 15 0,0-3 0,-2 11 0,5-5 0,1 5 0,5-11 0,4 4 0,1-9 0,4 4 0,0 0 0,0-4 0,0 4 0,0-9 0,0 3 0,4-3 0,4 0 0,2-1 0,6-3 0,-4-1 0,5-3 0,0-2 0,-4-3 0,8 0 0,-7 0 0,8 0 0,-4-12 0,0-4 0,0-7 0,0-4 0,0 4 0,1-5 0,-4-1 0,1 6 0,-6 1 0,3 5 0,-5 0 0,-3 4 0,2 1 0,-6 4 0,2 7 0,-3 6 0,0 8 0,0 9 0,0 1 0,0 0 0,0 4 0,0-4 0,0 0 0,0 4 0,0-9 0,0 0 0,0-6 0,0-5 0,0 1 0,0-10 0,0-9 0,0-11 0,0-6 0,0 5 0,0-4 0,4 4 0,1-5 0,4 5 0,0 1 0,4 4 0,-4 1 0,7 4 0,-3 0 0,0 5 0,-1 0 0,-4 4 0,-1 0 0,5 4 0,-3 0 0,3 0 0,-5 0 0,1 4 0,0 4 0,1 10 0,-4 0 0,3 4 0,-8-9 0,4-1 0,-4 0 0,0-4 0,0 4 0,3-14 0,2-8 0,3-7 0,1-10 0,0 8 0,0 1 0,-1 2 0,0 3 0,0 0 0,0 5 0,0 1 0,0 6 0,-1-6 0,1 6 0,0-2 0,0 3 0,-1 0 0,1 0 0,0 0 0,-1 0 0,1 0 0,0 7 0,0 3 0,1 7 0,-1 5 0,-3-4 0,3 4 0,-7-5 0,3-4 0,-4 3 0,3-8 0,-2 4 0,3-4 0,-4-1 0,0 1 0,3-4 0,-2-1 0,2-3 0</inkml:trace>
</inkml:ink>
</file>

<file path=ppt/ink/ink10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7:33.3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40 24575,'0'-10'0,"7"1"0,3 2 0,7 3 0,5 0 0,0 3 0,1-3 0,3 4 0,-12 0 0,7 0 0,-12 0 0,2 0 0,-6 6 0,-2-1 0,-3 15 0,-8-1 0,2 4 0,-16 0 0,8-6 0,-4-3 0,6-2 0,4-5 0,0 1 0,4 0 0,-3-4 0,12 0 0,1-4 0,10 0 0,1 0 0,5 0 0,-4 0 0,4 0 0,-5 0 0,0 3 0,-4 6 0,-1 4 0,-7 4 0,-1 0 0,-4 0 0,0-1 0,0-3 0,0-1 0,-4-1 0,-5-2 0,-4 4 0,-9-9 0,4 0 0,-9-4 0,4 0 0,-11 0 0,17 0 0,-1 0 0</inkml:trace>
</inkml:ink>
</file>

<file path=ppt/ink/ink10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7:34.3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370 118 24575,'4'-10'0,"-1"-3"0,-3-3 0,0-1 0,0 0 0,-12-1 0,1 5 0,-11 3 0,5 7 0,-5 3 0,3 0 0,-8 0 0,9 0 0,-5 12 0,10-1 0,-1 16 0,5 1 0,3 7 0,-4 20 0,9-5 0,-4 19 0,5 3 0,0 9 0,0-7 0,0 3 0,0-5 0,0 0 0,0 7 0,5-16 0,-4-7 0,4-9 0,-5-7 0,0-5 0,0-1 0,0-6 0,-8-5 0,-1-1 0,-9-5 0,1-4 0,-5 0 0,5-8 0,-5-1 0,0-4 0,11 0 0,-1 0 0</inkml:trace>
</inkml:ink>
</file>

<file path=ppt/ink/ink10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7:35.4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0 300 24575,'12'-9'0,"1"2"0,31 2 0,-1 4 0,6-8 0,12-3 0,-17 5 0,16-4 0,-11 6 0,0 4 0,-2-4 0,-13 5 0,-6 0 0,-11 0 0,-5 0 0,-14 3 0,-4 6 0,-17 15 0,8-4 0,-10 20 0,10-10 0,-1 10 0,1 1 0,10-6 0,0 3 0,5-10 0,0 0 0,0-7 0,0-8 0,0-1 0,3-4 0,6-4 0,9 0 0,5-4 0,5-5 0,1-9 0,0-8 0,3-14 0,-6-1 0,6-7 0,-15 3 0,3-1 0,-9-6 0,-1 6 0,-4 0 0,-1 3 0,-5 14 0,0-7 0,0 18 0,-4-3 0,0 9 0,-8 4 0,3 0 0,-3 4 0,5 0 0,-1 0 0,3 3 0,2 2 0,3 2 0,4 5 0,9 2 0,7 4 0,9 6 0,-1-4 0,2 9 0,1 2 0,-6 0 0,0-1 0,-7-3 0,-4-9 0,-1 4 0,-5-9 0,0-1 0,-4-4 0,-1-11 0,-3-20 0,0-21 0,0-6 0,0-11 0,0 19 0,5-5 0,-4 11 0,8 3 0,-5 9 0,5 2 0,-1 9 0,0 1 0,4 8 0,-3-3 0,3 6 0,0-2 0,-3-1 0,2 3 0,-6-2 0,-2 3 0</inkml:trace>
</inkml:ink>
</file>

<file path=ppt/ink/ink10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7:36.4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402 81 24575,'0'-18'0,"0"3"0,0 3 0,0 3 0,0-6 0,-3 10 0,-6-2 0,-7 7 0,-13 0 0,-5 0 0,-1 0 0,-6 15 0,5 12 0,3 6 0,-7 12 0,12-3 0,-10 8 0,10 15 0,11-19 0,7 22 0,10-13 0,0-3 0,0 7 0,-5-23 0,12 3 0,-1-5 0,23-9 0,-4-6 0,21-5 0,-15-8 0,9-1 0,-7-5 0,-3 0 0,-1-4 0,-8-5 0,-8 0 0,0-7 0,-9 3 0,0-4 0,-4 5 0,0 0 0,-8 4 0,-2-1 0,-7 1 0,0 3 0,4-2 0,1 6 0,8-6 0,0 3 0,8-4 0,15 0 0,1-1 0,20-1 0,-11 0 0,5 0 0,-6 1 0,-5 3 0,-5 2 0,-7 1 0,-3 2 0,0-3 0,-4 8 0,0-4 0,-4 3 0</inkml:trace>
</inkml:ink>
</file>

<file path=ppt/ink/ink10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7:37.2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205 17 24575,'-6'-9'0,"-3"2"0,-3 7 0,-8 0 0,6 0 0,-8 0 0,-4 0 0,10 0 0,-13 8 0,18 7 0,-6 4 0,7 16 0,5-9 0,1 6 0,4-5 0,0-13 0,0 7 0,-4-16 0,11 3 0,4-8 0,7 0 0,8-4 0,-3-6 0,5-8 0,-5-1 0,-1-3 0,-9 5 0,0 0 0,-5 4 0,0 4 0,-1 2 0,1 6 0,0-2 0,-4 6 0,2 1 0,-1 4 0,3 4 0,-1-3 0,-2-1 0,-2-5 0</inkml:trace>
</inkml:ink>
</file>

<file path=ppt/ink/ink10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7:38.0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0 700 24575,'0'12'0,"0"-1"0,0 0 0,0-3 0,0-44 0,0-4 0,0-52 0,6 2 0,0 21 0,13-23 0,-1 32 0,-5-12 0,6 22 0,-8 4 0,4 21 0,2-3 0,-7 11 0,2 8 0,-4-2 0,-1 10 0,1-3 0,4 4 0,-3 0 0,3 13 0,-3 8 0,1 14 0,0 6 0,1 6 0,-6-5 0,5 5 0,-5-6 0,1-6 0,3 4 0,-4-10 0,5 11 0,0-5 0,0 5 0,0 1 0,0 0 0,1 0 0,-1-1 0,4-5 0,-4-1 0,4-11 0,-6-1 0,1-5 0,-4-4 0,-2-1 0,-3-8 0,0 0 0</inkml:trace>
</inkml:ink>
</file>

<file path=ppt/ink/ink10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7:38.5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64 24575,'36'-14'0,"-8"10"0,12-11 0,-6 6 0,1 2 0,12-3 0,-11 6 0,10 4 0,-16 0 0,-2 0 0,-1 0 0,-16 0 0,1 0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02:59.61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678 687 24575,'-13'-4'0,"0"-1"0,-12-15 0,-1-2 0,-8-17 0,2 5 0,-3-11 0,-4 4 0,-3-6 0,-5 0 0,5 0 0,-3 0 0,8 0 0,-9 0 0,11 7 0,2 2 0,8 12 0,1 2 0,8 10 0,-6-4 0,13 9 0,-4 0 0,5 1 0,-1 7 0,1-6 0,10 9 0,4-1 0,11 8 0,6 5 0,-4 0 0,5 5 0,-1-1 0,1 2 0,2 4 0,2-3 0,-1 9 0,-2-10 0,5 5 0,-5 0 0,1 1 0,4 0 0,-9 3 0,9-3 0,-10-1 0,5 5 0,-6-5 0,1 4 0,-1-4 0,-3 3 0,1-8 0,-7 3 0,3 0 0,1-3 0,-4-2 0,3-1 0,-5-7 0,1 2 0,-1-4 0,-4 1 0,4-1 0,-8 0 0,1-3 0,-6-5 0,-3-10 0,-5 1 0,3-14 0,-8 8 0,2-20 0,-9 8 0,3-15 0,-11 2 0,9-11 0,-10 3 0,10-3 0,-10 5 0,11 2 0,-9 4 0,10 4 0,-3 10 0,6 2 0,5 11 0,1 0 0,1 4 0,2 1 0,-2 3 0,3-3 0,1 4 0,0-1 0,3-2 0,5 6 0,9 1 0,4 9 0,11 6 0,-4 9 0,8-4 0,-1 10 0,-1-4 0,5 6 0,-4-1 0,-1 1 0,4-6 0,-9 3 0,9-3 0,-9 4 0,5 1 0,-11-1 0,4 0 0,-4 0 0,4-6 0,1 5 0,-2-10 0,2 10 0,-6-14 0,4 7 0,-5-13 0,1 4 0,3-4 0,-7 4 0,7-3 0,-8 2 0,8-3 0,-3 0 0,0 0 0,3 0 0,-8-1 0,4-3 0,-5 2 0,0-6 0,0 3 0,0-4 0,1 3 0,-8-2 0,-2 3 0,-11-4 0,2 0 0,-7 0 0,3-4 0,-9 3 0,3-7 0,-3 3 0,-1-9 0,5 3 0,-4-7 0,4 4 0,1-4 0,-7-7 0,6 5 0,-7-9 0,7 4 0,-1-5 0,-6-1 0,5 1 0,-4-1 0,5 1 0,0 0 0,0 5 0,5-4 0,-2 10 0,7 0 0,-4 2 0,6 3 0,-1 0 0,-4-3 0,3 8 0,-2-4 0,3 5 0,1-1 0,0 1 0,-1 0 0,1-1 0,4 1 0,-4 4 0,4-4 0,-1 4 0,-2-1 0,2-2 0,-3 6 0,0-7 0,0 4 0,0-4 0,0 3 0,4-2 0,-3 6 0,2-2 0,1-1 0,-4 3 0,4-3 0,0 1 0,0 2 0,4-3 0</inkml:trace>
</inkml:ink>
</file>

<file path=ppt/ink/ink10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7:39.5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241 201 24575,'12'-4'0,"-4"-3"0,-5-1 0,-3-5 0,0-9 0,0-1 0,0 0 0,0 1 0,0-1 0,0 5 0,0 0 0,0 6 0,-3 8 0,-6 1 0,-8 3 0,-6 0 0,-11 4 0,13 10 0,-15 11 0,12 11 0,-5-1 0,-3 7 0,20-12 0,-6 0 0,17-8 0,-3-9 0,4 3 0,0-7 0,11 3 0,4-8 0,17 0 0,3-4 0,6 0 0,-1 0 0,1 4 0,0 2 0,-6 4 0,-1-1 0,-11 4 0,-1 1 0,-9 3 0,-1 0 0,-7 0 0,-1 5 0,-4 7 0,0-5 0,-14 10 0,-3-10 0,-14 7 0,2-6 0,-6 0 0,5-10 0,-4-1 0,6-9 0,0-1 0,5-4 0,-4-8 0,8-7 0,-3-4 0,7-8 0,3 9 0,3-4 0,4 9 0,-2 1 0,6 4 0,-3 0 0,4 1 0,0 3 0,0 0 0</inkml:trace>
</inkml:ink>
</file>

<file path=ppt/ink/ink10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8:49.4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24575,'4'0'0,"1"0"0,34 0 0,-7 0 0,28 0 0,-2 0 0,13 0 0,-1 0 0,9 0 0,10 0 0,-25 0 0,27 0 0,-38 0 0,12 4 0,-5-3 0,-18 8 0,0-4 0,-13 5 0,-8-5 0,-8 2 0,-1-6 0,-4 6 0,-4-6 0,-1 2 0</inkml:trace>
</inkml:ink>
</file>

<file path=ppt/ink/ink10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8:52.2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1 24575,'15'0'0,"6"0"0,2 0 0,11 0 0,0 0 0,1 0 0,11 0 0,-10 0 0,18 0 0,-12 0 0,11 0 0,-11 0 0,12 0 0,-12 4 0,5-3 0,-6 4 0,-1-1 0,1 2 0,0 0 0,-6 2 0,-2-3 0,1 1 0,-9 2 0,7-3 0,-9-1 0,0 1 0,-1-2 0,-5-2 0,0 3 0,-4-1 0,3-2 0,-3 3 0,-1-4 0,4 0 0,-7 0 0,3 0 0,0 3 0,-3-2 0,2 3 0,-3-4 0,0 0 0,-1 0 0,1 0 0,-4 3 0,0 1 0,-8 3 0,-4-3 0,-5 3 0,-9-2 0,-1 0 0,-5 3 0,0-2 0,-6 3 0,-1-4 0,-5 4 0,-7-8 0,5 4 0,-5-5 0,6 4 0,0-3 0,0 4 0,1-5 0,5 0 0,-5 0 0,11 0 0,-5 0 0,6 0 0,5 0 0,-4 0 0,9 0 0,-4 0 0,0 0 0,4 0 0,0 0 0,2 0 0,3 0 0,0-4 0,-3 4 0,7-4 0,-3 1 0,4 2 0,0-3 0,1 4 0,-1 0 0,0 0 0,4-3 0,-2 2 0,2-2 0,-4 3 0,1 0 0,0 0 0,0 0 0,-1 0 0,4-4 0,-2 4 0,5-7 0,1 6 0,13-6 0,12 2 0,16-6 0,8 5 0,6-3 0,0 2 0,0 1 0,0-4 0,0 9 0,-7-4 0,0 5 0,-13 0 0,-2 0 0,-10 0 0,-1 0 0,-9 0 0,-1 0 0,-4 0 0,0 0 0,-11 0 0,-2 0 0,-16 5 0,-2-4 0,-11 7 0,-1-7 0,-6 4 0,-6-5 0,4 0 0,-10 0 0,10 0 0,-11 0 0,12 0 0,-5 0 0,6 0 0,1-5 0,-1 0 0,6-1 0,6-2 0,7 7 0,9-3 0,1 4 0,5-3 0,-1 2 0,0-3 0,1 4 0,0 0 0,-1 0 0,0 0 0,-4 0 0,4 0 0,-4 0 0,4 0 0,1 0 0,6 0 0,11 0 0,20 0 0,13 0 0,6 0 0,12 0 0,-11 0 0,19 0 0,-12 0 0,5 0 0,-7 0 0,-6 0 0,-7 0 0,-9 0 0,-5 0 0,0 0 0,-5 0 0,-1 0 0,-5 0 0,-4 0 0,-1 0 0,-5 0 0,1 0 0,-1 0 0,1 0 0,-1 0 0,0 0 0,-3 0 0,0 0 0</inkml:trace>
</inkml:ink>
</file>

<file path=ppt/ink/ink10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8:53.6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7 24575,'-6'0'0,"7"0"0,29 0 0,8 0 0,17 0 0,0 0 0,15 0 0,4 0 0,0 0 0,-4 0 0,-8 0 0,-5 0 0,-1 0 0,-15 0 0,-7 0 0,-15 0 0,-2 0 0,-10 0 0,1 0 0,0 0 0,-7 0 0,-6 0 0,-13 0 0,-5 0 0,-5 0 0,0 0 0,-6 0 0,-1 0 0,-6 0 0,0 0 0,1 0 0,-1 0 0,0 0 0,0 0 0,0 0 0,6 0 0,1 0 0,6 0 0,0 0 0,0 0 0,0 0 0,4 0 0,-2 0 0,7 0 0,-3 0 0,5 0 0,0 0 0,4 0 0,1 0 0,17 0 0,7 0 0,19 0 0,17 0 0,-9 0 0,43 0 0,-45 0 0,46 0 0,-31 0 0,12 0 0,-2 0 0,-7 0 0,-6 0 0,-2 0 0,-12 0 0,-6 0 0,-2 0 0,-13 0 0,7 0 0,-13 0 0,4 0 0,-7-3 0,-2 2 0,-3-2 0</inkml:trace>
</inkml:ink>
</file>

<file path=ppt/ink/ink10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3:53.5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24575,'91'0'0,"0"0"0,0 0 0,1 0 0,-1 0 0,0 0 0,1 0 0,-1 0 0,0 0 0,0 0 0,1 0 0,-3 0 0,0 0 0,1 0 0,-1 0 0,0 0 0,0 0 0,1 0 0,-1 0 0,0 0 0</inkml:trace>
</inkml:ink>
</file>

<file path=ppt/ink/ink10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3:54.7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24575,'0'36'0,"0"-2"0,0 3 0,0 2 0,0 6 0,0 0 0,0-7 0,43-72 0,8-15 0,-24 36 0,28-48 0,-11 15 0,-43 57 0,-7 0 0,-4 15 0,-9 0 0,8 5 0,-4-6 0,5-1 0,5-9 0,1-2 0,4-5 0,0 1 0,0-1 0,0 1 0,0-1 0,0 1 0,0-1 0,3-3 0,7 3 0,9-7 0,1 3 0,10-4 0,-4 0 0,-1 0 0,5 0 0,-5 0 0,-8 0 0,-3 0 0</inkml:trace>
</inkml:ink>
</file>

<file path=ppt/ink/ink10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3:55.2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24575,'19'0'0,"-3"0"0,30 0 0,-7 0 0,6 0 0,-6 0 0,4 0 0,-10 0 0,-2 0 0,-6 0 0,-1 0 0,-9 0 0,8 0 0,-18 0 0,3 0 0</inkml:trace>
</inkml:ink>
</file>

<file path=ppt/ink/ink10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3:55.6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24575,'-4'49'0,"2"2"0,0 1 0,2 7 0,10 40 0,-3-60 0,9 4 0,-6-16 0,0-5 0,-5-10 0,3-11 0,-7 3 0,3-4 0</inkml:trace>
</inkml:ink>
</file>

<file path=ppt/ink/ink10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4:00.4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24575,'19'0'0,"10"0"0,35 0 0,15 0 0,-26 0 0,3 0-1092,4 0 1,2 0 1091,13 0 0,3 0 0,-1 0 0,2 0 0,4 0 0,1 0 0,-5 0 0,-3 0 0,-16 0 0,-3 0 123,0 0 0,-2 0-123,26 0 0,0 0 0,-4 0 0,-35 0 0,-4 0 0,-20 0 0,-7 0 0,-3 0 0</inkml:trace>
</inkml:ink>
</file>

<file path=ppt/ink/ink10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4:01.4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24575,'0'8'0,"0"5"0,0 6 0,0 7 0,0 5 0,0 0 0,0-1 0,0 1 0,0-5 0,0-2 0,0 0 0,0-8 0,0 2 0,0-5 0,0-3 0,7-1 0,3-10 0,4-14 0,4-6 0,5-18 0,-1 12 0,5-11 0,-8 18 0,-4-4 0,3 5 0,-8 0 0,4 5 0,-6 1 0,-3 4 0,-1 1 0,-4 6 0,-4 8 0,-2 13 0,-4 7 0,-5 5 0,8-1 0,-6-4 0,12 3 0,-4-8 0,5-2 0,0-1 0,0-9 0,9 5 0,6-9 0,6-1 0,3-4 0,0 0 0,-4 0 0,4 0 0,-5 0 0,-9 0 0,-1 0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5:25.11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678 687 24575,'-13'-4'0,"0"-1"0,-12-15 0,-1-2 0,-8-17 0,2 5 0,-3-11 0,-4 4 0,-3-6 0,-5 0 0,5 0 0,-3 0 0,8 0 0,-9 0 0,11 7 0,2 2 0,8 12 0,1 2 0,8 10 0,-6-4 0,13 9 0,-4 0 0,5 1 0,-1 7 0,1-6 0,10 9 0,4-1 0,11 8 0,6 5 0,-4 0 0,5 5 0,-1-1 0,1 2 0,2 4 0,2-3 0,-1 9 0,-2-10 0,5 5 0,-5 0 0,1 1 0,4 0 0,-9 3 0,9-3 0,-10-1 0,5 5 0,-6-5 0,1 4 0,-1-4 0,-3 3 0,1-8 0,-7 3 0,3 0 0,1-3 0,-4-2 0,3-1 0,-5-7 0,1 2 0,-1-4 0,-4 1 0,4-1 0,-8 0 0,1-3 0,-6-5 0,-3-10 0,-5 1 0,3-14 0,-8 8 0,2-20 0,-9 8 0,3-15 0,-11 2 0,9-11 0,-10 3 0,10-3 0,-10 5 0,11 2 0,-9 4 0,10 4 0,-3 10 0,6 2 0,5 11 0,1 0 0,1 4 0,2 1 0,-2 3 0,3-3 0,1 4 0,0-1 0,3-2 0,5 6 0,9 1 0,4 9 0,11 6 0,-4 9 0,8-4 0,-1 10 0,-1-4 0,5 6 0,-4-1 0,-1 1 0,4-6 0,-9 3 0,9-3 0,-9 4 0,5 1 0,-11-1 0,4 0 0,-4 0 0,4-6 0,1 5 0,-2-10 0,2 10 0,-6-14 0,4 7 0,-5-13 0,1 4 0,3-4 0,-7 4 0,7-3 0,-8 2 0,8-3 0,-3 0 0,0 0 0,3 0 0,-8-1 0,4-3 0,-5 2 0,0-6 0,0 3 0,0-4 0,1 3 0,-8-2 0,-2 3 0,-11-4 0,2 0 0,-7 0 0,3-4 0,-9 3 0,3-7 0,-3 3 0,-1-9 0,5 3 0,-4-7 0,4 4 0,1-4 0,-7-7 0,6 5 0,-7-9 0,7 4 0,-1-5 0,-6-1 0,5 1 0,-4-1 0,5 1 0,0 0 0,0 5 0,5-4 0,-2 10 0,7 0 0,-4 2 0,6 3 0,-1 0 0,-4-3 0,3 8 0,-2-4 0,3 5 0,1-1 0,0 1 0,-1 0 0,1-1 0,4 1 0,-4 4 0,4-4 0,-1 4 0,-2-1 0,2-2 0,-3 6 0,0-7 0,0 4 0,0-4 0,0 3 0,4-2 0,-3 6 0,2-2 0,1-1 0,-4 3 0,4-3 0,0 1 0,0 2 0,4-3 0</inkml:trace>
</inkml:ink>
</file>

<file path=ppt/ink/ink10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4:01.8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 24575,'18'0'0,"9"0"0,19 0 0,-11 0 0,21-5 0,-21 4 0,16-5 0,-12 6 0,4 0 0,-16 0 0,-1 0 0,-13 0 0,-4 0 0,-5 0 0,0 0 0</inkml:trace>
</inkml:ink>
</file>

<file path=ppt/ink/ink10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4:02.2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 24575,'0'78'0,"0"-1"0,0-50 0,0 6 0,-4-14 0,6-5 0,-5-1 0,7-8 0,-4-2 0</inkml:trace>
</inkml:ink>
</file>

<file path=ppt/ink/ink10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3:57.3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24575,'8'5'0,"0"-2"0,23-3 0,-6 0 0,40 0 0,-23 0 0,32 0 0,-10 0 0,31 0-631,-40 0 0,2 0 631,3 0 0,2 0 0,13 0 0,1 0 0,-7 0 0,-3 0 0,-7 0 0,-1 0-344,0 0 1,-2 0 343,35 0 0,1 0 0,-4 0 0,-26 0 0,-10 0 0,-24 0 0,2 0 1216,-21 0-1216,4 0 733,-5 0-733,1 0 0,-1 0 0,1 0 0,-5 0 0,0 0 0</inkml:trace>
</inkml:ink>
</file>

<file path=ppt/ink/ink10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3:58.4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24575,'0'13'0,"0"0"0,0 2 0,0-2 0,0 5 0,0-7 0,0 12 0,0-13 0,0 7 0,0-7 0,0 13 0,0-12 0,0 17 0,0-12 0,0 3 0,0-1 0,0-4 0,0 0 0,0-1 0,8-8 0,3-15 0,2-2 0,6-13 0,-4 1 0,0 4 0,4 0 0,-9 6 0,3 5 0,-5 1 0,-3-1 0,-1 8 0,-4 1 0,-4 13 0,-2 1 0,-3 5 0,0-5 0,4 4 0,1-9 0,4 4 0,0-4 0,0-1 0,3-3 0,12-1 0,0-4 0,9 0 0,-5 0 0,0 0 0,0 0 0,-5 0 0,3 0 0,-11 0 0,2 0 0</inkml:trace>
</inkml:ink>
</file>

<file path=ppt/ink/ink10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3:59.0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 24575,'7'-9'0,"15"2"0,3 7 0,12 0 0,8 0 0,-5 0 0,12 0 0,-14 0 0,-1 0 0,1 0 0,-11 0 0,-2 0 0,-7 0 0,-9 0 0,1 0 0,-7 0 0</inkml:trace>
</inkml:ink>
</file>

<file path=ppt/ink/ink10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3:59.3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24575,'0'38'0,"0"7"0,0-31 0,0 5 0</inkml:trace>
</inkml:ink>
</file>

<file path=ppt/ink/ink10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4:04.2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0 293 24575,'0'-18'0,"0"-8"0,0-13 0,0 0 0,0 2 0,0 6 0,4 5 0,-3 2 0,4 10 0,-2 1 0,-2 4 0,3 1 0,0 3 0,0 2 0,4 3 0,5 0 0,1 0 0,11 0 0,-5 0 0,9 0 0,-3 0 0,-1 0 0,0 0 0,-6 0 0,-5 0 0,-1 0 0,-5 0 0,1 0 0,-1 0 0,0 0 0,1 0 0,-5 0 0,0 0 0</inkml:trace>
</inkml:ink>
</file>

<file path=ppt/ink/ink10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49:47.8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454 4 24575,'-7'0'0,"-4"0"0,2-3 0,-11 6 0,6-2 0,-8 12 0,0 1 0,3 3 0,-15 8 0,9-6 0,-6 11 0,-3-4 0,13-3 0,-15 13 0,11-10 0,-1 5 0,3-3 0,5-5 0,-1 5 0,8-5 0,3 4 0,0-4 0,6 5 0,-7 0 0,9 5 0,0 2 0,0 0 0,0 4 0,0-10 0,0 5 0,0-6 0,4 0 0,2-1 0,12 3 0,-2-2 0,12-3 0,-3 3 0,3-8 0,2 9 0,-2-9 0,1 4 0,5-5 0,-5-4 0,10 3 0,-10-7 0,10 3 0,-10-4 0,11 0 0,-11-5 0,5-1 0,-1-4 0,-3 0 0,9 0 0,-9 0 0,3 0 0,0 0 0,-3-4 0,3-5 0,-5-2 0,0-6 0,0 6 0,0-6 0,-5 6 0,-1-5 0,-5 2 0,0 1 0,0-3 0,3-1 0,-5-2 0,1-2 0,-8 4 0,0 4 0,1-3 0,-1 3 0,0-4 0,1 0 0,-4 4 0,-2-3 0,1 3 0,-3-4 0,3 0 0,-4 0 0,0-1 0,0 1 0,0-4 0,0 2 0,0-3 0,0 0 0,0 4 0,0-4 0,0 5 0,0 0 0,0 0 0,0-5 0,-4 3 0,-1-7 0,-4 7 0,-12-15 0,9 14 0,-13-15 0,12 17 0,-1-4 0,-3 5 0,8 4 0,-7-3 0,3 6 0,0-6 0,-3 7 0,2-7 0,1 6 0,-3-6 0,3 7 0,-4-3 0,0 0 0,4 2 0,-3-2 0,-1 4 0,-2-1 0,-7 0 0,7-4 0,-8 3 0,-1 1 0,-2 1 0,-3 7 0,5-3 0,0 4 0,5 0 0,-4 0 0,4 0 0,-1 0 0,2 0 0,2 0 0,6 3 0,-2 1 0,12 4 0,1-4 0,3-1 0</inkml:trace>
</inkml:ink>
</file>

<file path=ppt/ink/ink10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49:49.3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7 24575,'0'8'0,"0"3"0,0 7 0,0 0 0,0 3 0,0 1 0,0-4 0,0 9 0,0-9 0,0 0 0,0-2 0,0-7 0,0 2 0,3-7 0,2 0 0,2-4 0,1 0 0,-1 0 0,1 0 0,0 0 0,-1-4 0,1 0 0,0-8 0,-4 3 0,4-3 0,-8 4 0,8-3 0,-7 2 0,2-3 0,-3 4 0,0 1 0,0-5 0,0 3 0,0-3 0,0 4 0,-3 0 0,-2 4 0,-6-3 0,2 6 0,-3-3 0,0 4 0,3 0 0,-3 0 0,0 0 0,-1 0 0,0 0 0,1 0 0,0 4 0,4 0 0,-5 8 0,5-3 0,0 7 0,4-7 0,0 2 0,4-3 0,0 4 0,0-3 0,0 2 0,0 1 0,0-3 0,0 7 0,0-7 0,3 2 0,1-3 0,4 0 0,0-1 0,3-2 0,-2 1 0,7-5 0,-7 3 0,7-4 0,-3 0 0,0 0 0,2 0 0,-6 0 0,7 0 0,-7-4 0,2 0 0,-3-4 0,4-4 0,-3 3 0,3-7 0,-8 3 0,4-4 0,-7 4 0,2-3 0,-3-1 0,0 2 0,0-5 0,0 7 0,-3-8 0,-2 3 0,-3 2 0,-4 4 0,3 4 0,-7-1 0,3 5 0,0 0 0,1 4 0,0 0 0,3 0 0,-3 0 0,5 0 0,-1 0 0,0 3 0,0 6 0,4-1 0,-4 4 0,7 0 0,-5-3 0,5 3 0,-3-5 0,4-3 0,0 0 0</inkml:trace>
</inkml:ink>
</file>

<file path=ppt/ink/ink10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49:51.0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93 24575,'0'8'0,"0"2"0,0-1 0,0 2 0,3-7 0,1-1 0,3-3 0,1 0 0,-1-3 0,5-2 0,-3-3 0,6-4 0,-6 3 0,3-7 0,-4 7 0,4-3 0,-3 0 0,3 6 0,-8-5 0,0 7 0,-4-4 0,0 1 0,0-1 0,-7 4 0,2 1 0,-11 3 0,8 0 0,-9 0 0,4 0 0,0 0 0,-3 0 0,8 0 0,-8 0 0,7 0 0,-3 3 0,4 6 0,0-1 0,-1 8 0,2-7 0,2 3 0,1 0 0,1-3 0,2 2 0,-2-3 0,3 4 0,0-3 0,0 7 0,0-8 0,0 8 0,0-7 0,3 7 0,2-7 0,3 3 0,-1-5 0,13 1 0,-6-3 0,11-2 0,-8-3 0,0 0 0,0 0 0,0 0 0,0-4 0,-4 0 0,-1-4 0,-4-4 0,-1 3 0,1-3 0,0 4 0,-4 1 0,0-1 0,-4 0 0,0 0 0,0 0 0,0 1 0,0-5 0,-8 3 0,3-3 0,-11 3 0,7 1 0,-7 0 0,7 0 0,-7 3 0,7-2 0,-3 7 0,1-7 0,3 6 0,0-3 0,4 4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4:30.8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24575,'28'0'0,"2"0"0,28 0 0,-1 0 0,25 0 0,-16 0 0,23 0 0,-10 0 0,16 0 0,-24 0 0,3 0 0,-19 0 0,5 0 0,-4 0 0,-12 0 0,-8 0 0,-8 0 0,-4 0 0,-1 0 0,-10 0 0,0 0 0,-5 0 0,0 0 0,-4 0 0,0 0 0</inkml:trace>
</inkml:ink>
</file>

<file path=ppt/ink/ink10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49:52.8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66 24575,'-4'7'0,"1"1"0,-1 8 0,3-3 0,-4 5 0,2-7 0,2-4 0,-3 1 0,4 0 0,0-1 0,0 1 0,4-1 0,0-3 0,7-1 0,2-3 0,0 0 0,8 0 0,-7 0 0,8 0 0,-9 0 0,3-3 0,-4-2 0,1 0 0,-1-2 0,-5 3 0,1-1 0,0-2 0,-4 3 0,-1-4 0,-3 1 0,0-1 0,0 1 0,0-1 0,-3 0 0,-1 0 0,-8 0 0,-1 0 0,0 0 0,-8-1 0,11 1 0,-16 3 0,12 1 0,-8 4 0,9 0 0,-3 0 0,3 0 0,-4 0 0,4 0 0,-3 0 0,7 4 0,-3 0 0,4 8 0,0 1 0,-1 4 0,1 0 0,3-4 0,-3 3 0,3-4 0,1 1 0,0 3 0,4-7 0,0 3 0,0-5 0,0 1 0,0 0 0,0-1 0,0 1 0,0-1 0,3-3 0,1 0 0,4-4 0,-1 0 0,1 0 0,0 0 0,-1 0 0,5 0 0,-3 0 0,7 0 0,-8 0 0,8-8 0,-3 2 0,0-10 0,3 3 0,-6-4 0,2-1 0,-4 6 0,1-4 0,-1 3 0,-4 0 0,0-3 0,0 3 0,-3 0 0,3 1 0,-4 0 0,0 3 0,0-3 0,0 4 0,0 1 0,0-1 0,-4 0 0,0 4 0,-3 1 0,-1 3 0,0 0 0,0 0 0,1 0 0,-1 0 0,0 0 0,0 0 0,4 0 0,0 0 0</inkml:trace>
</inkml:ink>
</file>

<file path=ppt/ink/ink10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49:55.1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26 307 24575,'11'0'0,"2"0"0,0 0 0,3 0 0,-3-4 0,0 3 0,3-11 0,-8 10 0,5-13 0,-6 10 0,1-7 0,0 4 0,0-4 0,-3 3 0,2-7 0,-6 7 0,3-3 0,-4 4 0,0 1 0,0-5 0,0 3 0,0-7 0,0 8 0,-4-1 0,0 6 0,-8 3 0,3 0 0,-7 0 0,3 0 0,-4 0 0,4 0 0,-3 0 0,7 0 0,-3 3 0,4 6 0,0-1 0,0 8 0,3-7 0,-3 7 0,7-7 0,-6 7 0,6-7 0,-3 2 0,4-3 0,0 0 0,0-1 0,3-3 0,6-1 0,-1-3 0,8 0 0,-7 0 0,7 0 0,-3 0 0,0 0 0,3 0 0,-8 0 0,4-3 0,-4-1 0,-1-4 0,1 0 0,0 0 0,-4 0 0,3 1 0,-6-1 0,2-4 0,-3 3 0,0-3 0,0 0 0,0 3 0,0-3 0,-3 5 0,-2-1 0,-7 4 0,0-4 0,-6 7 0,1-3 0,0 4 0,0 0 0,0 0 0,4 0 0,-3 0 0,7 0 0,-3 4 0,4 0 0,4 4 0,1 4 0,3-4 0,0 4 0,0-4 0,0 0 0,0-1 0,0 1 0,0 0 0,0-1 0,0 1 0,3 0 0,5 0 0,10 0 0,0 1 0,9-4 0,-4-1 0,0-4 0,4 0 0,-9 0 0,4 0 0,-9 0 0,3 0 0,-7-4 0,3-4 0,-4-1 0,0-7 0,4-1 0,-7-1 0,2-2 0,-7 3 0,0-1 0,0 6 0,0-5 0,-4 5 0,-4-2 0,-5 2 0,-5 3 0,1 1 0,0-1 0,0 0 0,0 1 0,-5 3 0,8 1 0,-7 4 0,8 0 0,0 0 0,1 0 0,4 0 0,0 0 0,0 8 0,0 1 0,3 8 0,-3 0 0,3 0 0,1 0 0,0 0 0,4 12 0,0-9 0,0 10 0,0-13 0,0-4 0,0 3 0,0-8 0,3 4 0,2-4 0,2 0 0,1-1 0,0 1 0,-1-4 0,1 3 0,0-6 0,-1 2 0,-3-3 0,-1 0 0</inkml:trace>
</inkml:ink>
</file>

<file path=ppt/ink/ink10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49:59.8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454 4 24575,'-7'0'0,"-4"0"0,2-3 0,-11 6 0,6-2 0,-8 12 0,0 1 0,3 3 0,-15 8 0,9-6 0,-6 11 0,-3-4 0,13-3 0,-15 13 0,11-10 0,-1 5 0,3-3 0,5-5 0,-1 5 0,8-5 0,3 4 0,0-4 0,6 5 0,-7 0 0,9 5 0,0 2 0,0 0 0,0 4 0,0-10 0,0 5 0,0-6 0,4 0 0,2-1 0,12 3 0,-2-2 0,12-3 0,-3 3 0,3-8 0,2 9 0,-2-9 0,1 4 0,5-5 0,-5-4 0,10 3 0,-10-7 0,10 3 0,-10-4 0,11 0 0,-11-5 0,5-1 0,-1-4 0,-3 0 0,9 0 0,-9 0 0,3 0 0,0 0 0,-3-4 0,3-5 0,-5-2 0,0-6 0,0 6 0,0-6 0,-5 6 0,-1-5 0,-5 2 0,0 1 0,0-3 0,3-1 0,-5-2 0,1-2 0,-8 4 0,0 4 0,1-3 0,-1 3 0,0-4 0,1 0 0,-4 4 0,-2-3 0,1 3 0,-3-4 0,3 0 0,-4 0 0,0-1 0,0 1 0,0-4 0,0 2 0,0-3 0,0 0 0,0 4 0,0-4 0,0 5 0,0 0 0,0 0 0,0-5 0,-4 3 0,-1-7 0,-4 7 0,-12-15 0,9 14 0,-13-15 0,12 17 0,-1-4 0,-3 5 0,8 4 0,-7-3 0,3 6 0,0-6 0,-3 7 0,2-7 0,1 6 0,-3-6 0,3 7 0,-4-3 0,0 0 0,4 2 0,-3-2 0,-1 4 0,-2-1 0,-7 0 0,7-4 0,-8 3 0,-1 1 0,-2 1 0,-3 7 0,5-3 0,0 4 0,5 0 0,-4 0 0,4 0 0,-1 0 0,2 0 0,2 0 0,6 3 0,-2 1 0,12 4 0,1-4 0,3-1 0</inkml:trace>
</inkml:ink>
</file>

<file path=ppt/ink/ink10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49:59.8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7 24575,'0'8'0,"0"3"0,0 7 0,0 0 0,0 3 0,0 1 0,0-4 0,0 9 0,0-9 0,0 0 0,0-2 0,0-7 0,0 2 0,3-7 0,2 0 0,2-4 0,1 0 0,-1 0 0,1 0 0,0 0 0,-1-4 0,1 0 0,0-8 0,-4 3 0,4-3 0,-8 4 0,8-3 0,-7 2 0,2-3 0,-3 4 0,0 1 0,0-5 0,0 3 0,0-3 0,0 4 0,-3 0 0,-2 4 0,-6-3 0,2 6 0,-3-3 0,0 4 0,3 0 0,-3 0 0,0 0 0,-1 0 0,0 0 0,1 0 0,0 4 0,4 0 0,-5 8 0,5-3 0,0 7 0,4-7 0,0 2 0,4-3 0,0 4 0,0-3 0,0 2 0,0 1 0,0-3 0,0 7 0,0-7 0,3 2 0,1-3 0,4 0 0,0-1 0,3-2 0,-2 1 0,7-5 0,-7 3 0,7-4 0,-3 0 0,0 0 0,2 0 0,-6 0 0,7 0 0,-7-4 0,2 0 0,-3-4 0,4-4 0,-3 3 0,3-7 0,-8 3 0,4-4 0,-7 4 0,2-3 0,-3-1 0,0 2 0,0-5 0,0 7 0,-3-8 0,-2 3 0,-3 2 0,-4 4 0,3 4 0,-7-1 0,3 5 0,0 0 0,1 4 0,0 0 0,3 0 0,-3 0 0,5 0 0,-1 0 0,0 3 0,0 6 0,4-1 0,-4 4 0,7 0 0,-5-3 0,5 3 0,-3-5 0,4-3 0,0 0 0</inkml:trace>
</inkml:ink>
</file>

<file path=ppt/ink/ink10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49:59.8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93 24575,'0'8'0,"0"2"0,0-1 0,0 2 0,3-7 0,1-1 0,3-3 0,1 0 0,-1-3 0,5-2 0,-3-3 0,6-4 0,-6 3 0,3-7 0,-4 7 0,4-3 0,-3 0 0,3 6 0,-8-5 0,0 7 0,-4-4 0,0 1 0,0-1 0,-7 4 0,2 1 0,-11 3 0,8 0 0,-9 0 0,4 0 0,0 0 0,-3 0 0,8 0 0,-8 0 0,7 0 0,-3 3 0,4 6 0,0-1 0,-1 8 0,2-7 0,2 3 0,1 0 0,1-3 0,2 2 0,-2-3 0,3 4 0,0-3 0,0 7 0,0-8 0,0 8 0,0-7 0,3 7 0,2-7 0,3 3 0,-1-5 0,13 1 0,-6-3 0,11-2 0,-8-3 0,0 0 0,0 0 0,0 0 0,0-4 0,-4 0 0,-1-4 0,-4-4 0,-1 3 0,1-3 0,0 4 0,-4 1 0,0-1 0,-4 0 0,0 0 0,0 0 0,0 1 0,0-5 0,-8 3 0,3-3 0,-11 3 0,7 1 0,-7 0 0,7 0 0,-7 3 0,7-2 0,-3 7 0,1-7 0,3 6 0,0-3 0,4 4 0</inkml:trace>
</inkml:ink>
</file>

<file path=ppt/ink/ink10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49:59.8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66 24575,'-4'7'0,"1"1"0,-1 8 0,3-3 0,-4 5 0,2-7 0,2-4 0,-3 1 0,4 0 0,0-1 0,0 1 0,4-1 0,0-3 0,7-1 0,2-3 0,0 0 0,8 0 0,-7 0 0,8 0 0,-9 0 0,3-3 0,-4-2 0,1 0 0,-1-2 0,-5 3 0,1-1 0,0-2 0,-4 3 0,-1-4 0,-3 1 0,0-1 0,0 1 0,0-1 0,-3 0 0,-1 0 0,-8 0 0,-1 0 0,0 0 0,-8-1 0,11 1 0,-16 3 0,12 1 0,-8 4 0,9 0 0,-3 0 0,3 0 0,-4 0 0,4 0 0,-3 0 0,7 4 0,-3 0 0,4 8 0,0 1 0,-1 4 0,1 0 0,3-4 0,-3 3 0,3-4 0,1 1 0,0 3 0,4-7 0,0 3 0,0-5 0,0 1 0,0 0 0,0-1 0,0 1 0,0-1 0,3-3 0,1 0 0,4-4 0,-1 0 0,1 0 0,0 0 0,-1 0 0,5 0 0,-3 0 0,7 0 0,-8 0 0,8-8 0,-3 2 0,0-10 0,3 3 0,-6-4 0,2-1 0,-4 6 0,1-4 0,-1 3 0,-4 0 0,0-3 0,0 3 0,-3 0 0,3 1 0,-4 0 0,0 3 0,0-3 0,0 4 0,0 1 0,0-1 0,-4 0 0,0 4 0,-3 1 0,-1 3 0,0 0 0,0 0 0,1 0 0,-1 0 0,0 0 0,0 0 0,4 0 0,0 0 0</inkml:trace>
</inkml:ink>
</file>

<file path=ppt/ink/ink10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49:59.8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26 307 24575,'11'0'0,"2"0"0,0 0 0,3 0 0,-3-4 0,0 3 0,3-11 0,-8 10 0,5-13 0,-6 10 0,1-7 0,0 4 0,0-4 0,-3 3 0,2-7 0,-6 7 0,3-3 0,-4 4 0,0 1 0,0-5 0,0 3 0,0-7 0,0 8 0,-4-1 0,0 6 0,-8 3 0,3 0 0,-7 0 0,3 0 0,-4 0 0,4 0 0,-3 0 0,7 0 0,-3 3 0,4 6 0,0-1 0,0 8 0,3-7 0,-3 7 0,7-7 0,-6 7 0,6-7 0,-3 2 0,4-3 0,0 0 0,0-1 0,3-3 0,6-1 0,-1-3 0,8 0 0,-7 0 0,7 0 0,-3 0 0,0 0 0,3 0 0,-8 0 0,4-3 0,-4-1 0,-1-4 0,1 0 0,0 0 0,-4 0 0,3 1 0,-6-1 0,2-4 0,-3 3 0,0-3 0,0 0 0,0 3 0,0-3 0,-3 5 0,-2-1 0,-7 4 0,0-4 0,-6 7 0,1-3 0,0 4 0,0 0 0,0 0 0,4 0 0,-3 0 0,7 0 0,-3 4 0,4 0 0,4 4 0,1 4 0,3-4 0,0 4 0,0-4 0,0 0 0,0-1 0,0 1 0,0 0 0,0-1 0,0 1 0,3 0 0,5 0 0,10 0 0,0 1 0,9-4 0,-4-1 0,0-4 0,4 0 0,-9 0 0,4 0 0,-9 0 0,3 0 0,-7-4 0,3-4 0,-4-1 0,0-7 0,4-1 0,-7-1 0,2-2 0,-7 3 0,0-1 0,0 6 0,0-5 0,-4 5 0,-4-2 0,-5 2 0,-5 3 0,1 1 0,0-1 0,0 0 0,0 1 0,-5 3 0,8 1 0,-7 4 0,8 0 0,0 0 0,1 0 0,4 0 0,0 0 0,0 8 0,0 1 0,3 8 0,-3 0 0,3 0 0,1 0 0,0 0 0,4 12 0,0-9 0,0 10 0,0-13 0,0-4 0,0 3 0,0-8 0,3 4 0,2-4 0,2 0 0,1-1 0,0 1 0,-1-4 0,1 3 0,0-6 0,-1 2 0,-3-3 0,-1 0 0</inkml:trace>
</inkml:ink>
</file>

<file path=ppt/ink/ink10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06.1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454 4 24575,'-7'0'0,"-4"0"0,2-3 0,-11 6 0,6-2 0,-8 12 0,0 1 0,3 3 0,-15 8 0,9-6 0,-6 11 0,-3-4 0,13-3 0,-15 13 0,11-10 0,-1 5 0,3-3 0,5-5 0,-1 5 0,8-5 0,3 4 0,0-4 0,6 5 0,-7 0 0,9 5 0,0 2 0,0 0 0,0 4 0,0-10 0,0 5 0,0-6 0,4 0 0,2-1 0,12 3 0,-2-2 0,12-3 0,-3 3 0,3-8 0,2 9 0,-2-9 0,1 4 0,5-5 0,-5-4 0,10 3 0,-10-7 0,10 3 0,-10-4 0,11 0 0,-11-5 0,5-1 0,-1-4 0,-3 0 0,9 0 0,-9 0 0,3 0 0,0 0 0,-3-4 0,3-5 0,-5-2 0,0-6 0,0 6 0,0-6 0,-5 6 0,-1-5 0,-5 2 0,0 1 0,0-3 0,3-1 0,-5-2 0,1-2 0,-8 4 0,0 4 0,1-3 0,-1 3 0,0-4 0,1 0 0,-4 4 0,-2-3 0,1 3 0,-3-4 0,3 0 0,-4 0 0,0-1 0,0 1 0,0-4 0,0 2 0,0-3 0,0 0 0,0 4 0,0-4 0,0 5 0,0 0 0,0 0 0,0-5 0,-4 3 0,-1-7 0,-4 7 0,-12-15 0,9 14 0,-13-15 0,12 17 0,-1-4 0,-3 5 0,8 4 0,-7-3 0,3 6 0,0-6 0,-3 7 0,2-7 0,1 6 0,-3-6 0,3 7 0,-4-3 0,0 0 0,4 2 0,-3-2 0,-1 4 0,-2-1 0,-7 0 0,7-4 0,-8 3 0,-1 1 0,-2 1 0,-3 7 0,5-3 0,0 4 0,5 0 0,-4 0 0,4 0 0,-1 0 0,2 0 0,2 0 0,6 3 0,-2 1 0,12 4 0,1-4 0,3-1 0</inkml:trace>
</inkml:ink>
</file>

<file path=ppt/ink/ink10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06.1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7 24575,'0'8'0,"0"3"0,0 7 0,0 0 0,0 3 0,0 1 0,0-4 0,0 9 0,0-9 0,0 0 0,0-2 0,0-7 0,0 2 0,3-7 0,2 0 0,2-4 0,1 0 0,-1 0 0,1 0 0,0 0 0,-1-4 0,1 0 0,0-8 0,-4 3 0,4-3 0,-8 4 0,8-3 0,-7 2 0,2-3 0,-3 4 0,0 1 0,0-5 0,0 3 0,0-3 0,0 4 0,-3 0 0,-2 4 0,-6-3 0,2 6 0,-3-3 0,0 4 0,3 0 0,-3 0 0,0 0 0,-1 0 0,0 0 0,1 0 0,0 4 0,4 0 0,-5 8 0,5-3 0,0 7 0,4-7 0,0 2 0,4-3 0,0 4 0,0-3 0,0 2 0,0 1 0,0-3 0,0 7 0,0-7 0,3 2 0,1-3 0,4 0 0,0-1 0,3-2 0,-2 1 0,7-5 0,-7 3 0,7-4 0,-3 0 0,0 0 0,2 0 0,-6 0 0,7 0 0,-7-4 0,2 0 0,-3-4 0,4-4 0,-3 3 0,3-7 0,-8 3 0,4-4 0,-7 4 0,2-3 0,-3-1 0,0 2 0,0-5 0,0 7 0,-3-8 0,-2 3 0,-3 2 0,-4 4 0,3 4 0,-7-1 0,3 5 0,0 0 0,1 4 0,0 0 0,3 0 0,-3 0 0,5 0 0,-1 0 0,0 3 0,0 6 0,4-1 0,-4 4 0,7 0 0,-5-3 0,5 3 0,-3-5 0,4-3 0,0 0 0</inkml:trace>
</inkml:ink>
</file>

<file path=ppt/ink/ink10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06.1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93 24575,'0'8'0,"0"2"0,0-1 0,0 2 0,3-7 0,1-1 0,3-3 0,1 0 0,-1-3 0,5-2 0,-3-3 0,6-4 0,-6 3 0,3-7 0,-4 7 0,4-3 0,-3 0 0,3 6 0,-8-5 0,0 7 0,-4-4 0,0 1 0,0-1 0,-7 4 0,2 1 0,-11 3 0,8 0 0,-9 0 0,4 0 0,0 0 0,-3 0 0,8 0 0,-8 0 0,7 0 0,-3 3 0,4 6 0,0-1 0,-1 8 0,2-7 0,2 3 0,1 0 0,1-3 0,2 2 0,-2-3 0,3 4 0,0-3 0,0 7 0,0-8 0,0 8 0,0-7 0,3 7 0,2-7 0,3 3 0,-1-5 0,13 1 0,-6-3 0,11-2 0,-8-3 0,0 0 0,0 0 0,0 0 0,0-4 0,-4 0 0,-1-4 0,-4-4 0,-1 3 0,1-3 0,0 4 0,-4 1 0,0-1 0,-4 0 0,0 0 0,0 0 0,0 1 0,0-5 0,-8 3 0,3-3 0,-11 3 0,7 1 0,-7 0 0,7 0 0,-7 3 0,7-2 0,-3 7 0,1-7 0,3 6 0,0-3 0,4 4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4:31.6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24575,'87'0'0,"-1"0"0,-16 0 0,-1 0 0</inkml:trace>
</inkml:ink>
</file>

<file path=ppt/ink/ink10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06.1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66 24575,'-4'7'0,"1"1"0,-1 8 0,3-3 0,-4 5 0,2-7 0,2-4 0,-3 1 0,4 0 0,0-1 0,0 1 0,4-1 0,0-3 0,7-1 0,2-3 0,0 0 0,8 0 0,-7 0 0,8 0 0,-9 0 0,3-3 0,-4-2 0,1 0 0,-1-2 0,-5 3 0,1-1 0,0-2 0,-4 3 0,-1-4 0,-3 1 0,0-1 0,0 1 0,0-1 0,-3 0 0,-1 0 0,-8 0 0,-1 0 0,0 0 0,-8-1 0,11 1 0,-16 3 0,12 1 0,-8 4 0,9 0 0,-3 0 0,3 0 0,-4 0 0,4 0 0,-3 0 0,7 4 0,-3 0 0,4 8 0,0 1 0,-1 4 0,1 0 0,3-4 0,-3 3 0,3-4 0,1 1 0,0 3 0,4-7 0,0 3 0,0-5 0,0 1 0,0 0 0,0-1 0,0 1 0,0-1 0,3-3 0,1 0 0,4-4 0,-1 0 0,1 0 0,0 0 0,-1 0 0,5 0 0,-3 0 0,7 0 0,-8 0 0,8-8 0,-3 2 0,0-10 0,3 3 0,-6-4 0,2-1 0,-4 6 0,1-4 0,-1 3 0,-4 0 0,0-3 0,0 3 0,-3 0 0,3 1 0,-4 0 0,0 3 0,0-3 0,0 4 0,0 1 0,0-1 0,-4 0 0,0 4 0,-3 1 0,-1 3 0,0 0 0,0 0 0,1 0 0,-1 0 0,0 0 0,0 0 0,4 0 0,0 0 0</inkml:trace>
</inkml:ink>
</file>

<file path=ppt/ink/ink10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06.1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26 307 24575,'11'0'0,"2"0"0,0 0 0,3 0 0,-3-4 0,0 3 0,3-11 0,-8 10 0,5-13 0,-6 10 0,1-7 0,0 4 0,0-4 0,-3 3 0,2-7 0,-6 7 0,3-3 0,-4 4 0,0 1 0,0-5 0,0 3 0,0-7 0,0 8 0,-4-1 0,0 6 0,-8 3 0,3 0 0,-7 0 0,3 0 0,-4 0 0,4 0 0,-3 0 0,7 0 0,-3 3 0,4 6 0,0-1 0,0 8 0,3-7 0,-3 7 0,7-7 0,-6 7 0,6-7 0,-3 2 0,4-3 0,0 0 0,0-1 0,3-3 0,6-1 0,-1-3 0,8 0 0,-7 0 0,7 0 0,-3 0 0,0 0 0,3 0 0,-8 0 0,4-3 0,-4-1 0,-1-4 0,1 0 0,0 0 0,-4 0 0,3 1 0,-6-1 0,2-4 0,-3 3 0,0-3 0,0 0 0,0 3 0,0-3 0,-3 5 0,-2-1 0,-7 4 0,0-4 0,-6 7 0,1-3 0,0 4 0,0 0 0,0 0 0,4 0 0,-3 0 0,7 0 0,-3 4 0,4 0 0,4 4 0,1 4 0,3-4 0,0 4 0,0-4 0,0 0 0,0-1 0,0 1 0,0 0 0,0-1 0,0 1 0,3 0 0,5 0 0,10 0 0,0 1 0,9-4 0,-4-1 0,0-4 0,4 0 0,-9 0 0,4 0 0,-9 0 0,3 0 0,-7-4 0,3-4 0,-4-1 0,0-7 0,4-1 0,-7-1 0,2-2 0,-7 3 0,0-1 0,0 6 0,0-5 0,-4 5 0,-4-2 0,-5 2 0,-5 3 0,1 1 0,0-1 0,0 0 0,0 1 0,-5 3 0,8 1 0,-7 4 0,8 0 0,0 0 0,1 0 0,4 0 0,0 0 0,0 8 0,0 1 0,3 8 0,-3 0 0,3 0 0,1 0 0,0 0 0,4 12 0,0-9 0,0 10 0,0-13 0,0-4 0,0 3 0,0-8 0,3 4 0,2-4 0,2 0 0,1-1 0,0 1 0,-1-4 0,1 3 0,0-6 0,-1 2 0,-3-3 0,-1 0 0</inkml:trace>
</inkml:ink>
</file>

<file path=ppt/ink/ink10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06.1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454 4 24575,'-7'0'0,"-4"0"0,2-3 0,-11 6 0,6-2 0,-8 12 0,0 1 0,3 3 0,-15 8 0,9-6 0,-6 11 0,-3-4 0,13-3 0,-15 13 0,11-10 0,-1 5 0,3-3 0,5-5 0,-1 5 0,8-5 0,3 4 0,0-4 0,6 5 0,-7 0 0,9 5 0,0 2 0,0 0 0,0 4 0,0-10 0,0 5 0,0-6 0,4 0 0,2-1 0,12 3 0,-2-2 0,12-3 0,-3 3 0,3-8 0,2 9 0,-2-9 0,1 4 0,5-5 0,-5-4 0,10 3 0,-10-7 0,10 3 0,-10-4 0,11 0 0,-11-5 0,5-1 0,-1-4 0,-3 0 0,9 0 0,-9 0 0,3 0 0,0 0 0,-3-4 0,3-5 0,-5-2 0,0-6 0,0 6 0,0-6 0,-5 6 0,-1-5 0,-5 2 0,0 1 0,0-3 0,3-1 0,-5-2 0,1-2 0,-8 4 0,0 4 0,1-3 0,-1 3 0,0-4 0,1 0 0,-4 4 0,-2-3 0,1 3 0,-3-4 0,3 0 0,-4 0 0,0-1 0,0 1 0,0-4 0,0 2 0,0-3 0,0 0 0,0 4 0,0-4 0,0 5 0,0 0 0,0 0 0,0-5 0,-4 3 0,-1-7 0,-4 7 0,-12-15 0,9 14 0,-13-15 0,12 17 0,-1-4 0,-3 5 0,8 4 0,-7-3 0,3 6 0,0-6 0,-3 7 0,2-7 0,1 6 0,-3-6 0,3 7 0,-4-3 0,0 0 0,4 2 0,-3-2 0,-1 4 0,-2-1 0,-7 0 0,7-4 0,-8 3 0,-1 1 0,-2 1 0,-3 7 0,5-3 0,0 4 0,5 0 0,-4 0 0,4 0 0,-1 0 0,2 0 0,2 0 0,6 3 0,-2 1 0,12 4 0,1-4 0,3-1 0</inkml:trace>
</inkml:ink>
</file>

<file path=ppt/ink/ink10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06.1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7 24575,'0'8'0,"0"3"0,0 7 0,0 0 0,0 3 0,0 1 0,0-4 0,0 9 0,0-9 0,0 0 0,0-2 0,0-7 0,0 2 0,3-7 0,2 0 0,2-4 0,1 0 0,-1 0 0,1 0 0,0 0 0,-1-4 0,1 0 0,0-8 0,-4 3 0,4-3 0,-8 4 0,8-3 0,-7 2 0,2-3 0,-3 4 0,0 1 0,0-5 0,0 3 0,0-3 0,0 4 0,-3 0 0,-2 4 0,-6-3 0,2 6 0,-3-3 0,0 4 0,3 0 0,-3 0 0,0 0 0,-1 0 0,0 0 0,1 0 0,0 4 0,4 0 0,-5 8 0,5-3 0,0 7 0,4-7 0,0 2 0,4-3 0,0 4 0,0-3 0,0 2 0,0 1 0,0-3 0,0 7 0,0-7 0,3 2 0,1-3 0,4 0 0,0-1 0,3-2 0,-2 1 0,7-5 0,-7 3 0,7-4 0,-3 0 0,0 0 0,2 0 0,-6 0 0,7 0 0,-7-4 0,2 0 0,-3-4 0,4-4 0,-3 3 0,3-7 0,-8 3 0,4-4 0,-7 4 0,2-3 0,-3-1 0,0 2 0,0-5 0,0 7 0,-3-8 0,-2 3 0,-3 2 0,-4 4 0,3 4 0,-7-1 0,3 5 0,0 0 0,1 4 0,0 0 0,3 0 0,-3 0 0,5 0 0,-1 0 0,0 3 0,0 6 0,4-1 0,-4 4 0,7 0 0,-5-3 0,5 3 0,-3-5 0,4-3 0,0 0 0</inkml:trace>
</inkml:ink>
</file>

<file path=ppt/ink/ink10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06.1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93 24575,'0'8'0,"0"2"0,0-1 0,0 2 0,3-7 0,1-1 0,3-3 0,1 0 0,-1-3 0,5-2 0,-3-3 0,6-4 0,-6 3 0,3-7 0,-4 7 0,4-3 0,-3 0 0,3 6 0,-8-5 0,0 7 0,-4-4 0,0 1 0,0-1 0,-7 4 0,2 1 0,-11 3 0,8 0 0,-9 0 0,4 0 0,0 0 0,-3 0 0,8 0 0,-8 0 0,7 0 0,-3 3 0,4 6 0,0-1 0,-1 8 0,2-7 0,2 3 0,1 0 0,1-3 0,2 2 0,-2-3 0,3 4 0,0-3 0,0 7 0,0-8 0,0 8 0,0-7 0,3 7 0,2-7 0,3 3 0,-1-5 0,13 1 0,-6-3 0,11-2 0,-8-3 0,0 0 0,0 0 0,0 0 0,0-4 0,-4 0 0,-1-4 0,-4-4 0,-1 3 0,1-3 0,0 4 0,-4 1 0,0-1 0,-4 0 0,0 0 0,0 0 0,0 1 0,0-5 0,-8 3 0,3-3 0,-11 3 0,7 1 0,-7 0 0,7 0 0,-7 3 0,7-2 0,-3 7 0,1-7 0,3 6 0,0-3 0,4 4 0</inkml:trace>
</inkml:ink>
</file>

<file path=ppt/ink/ink10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06.1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66 24575,'-4'7'0,"1"1"0,-1 8 0,3-3 0,-4 5 0,2-7 0,2-4 0,-3 1 0,4 0 0,0-1 0,0 1 0,4-1 0,0-3 0,7-1 0,2-3 0,0 0 0,8 0 0,-7 0 0,8 0 0,-9 0 0,3-3 0,-4-2 0,1 0 0,-1-2 0,-5 3 0,1-1 0,0-2 0,-4 3 0,-1-4 0,-3 1 0,0-1 0,0 1 0,0-1 0,-3 0 0,-1 0 0,-8 0 0,-1 0 0,0 0 0,-8-1 0,11 1 0,-16 3 0,12 1 0,-8 4 0,9 0 0,-3 0 0,3 0 0,-4 0 0,4 0 0,-3 0 0,7 4 0,-3 0 0,4 8 0,0 1 0,-1 4 0,1 0 0,3-4 0,-3 3 0,3-4 0,1 1 0,0 3 0,4-7 0,0 3 0,0-5 0,0 1 0,0 0 0,0-1 0,0 1 0,0-1 0,3-3 0,1 0 0,4-4 0,-1 0 0,1 0 0,0 0 0,-1 0 0,5 0 0,-3 0 0,7 0 0,-8 0 0,8-8 0,-3 2 0,0-10 0,3 3 0,-6-4 0,2-1 0,-4 6 0,1-4 0,-1 3 0,-4 0 0,0-3 0,0 3 0,-3 0 0,3 1 0,-4 0 0,0 3 0,0-3 0,0 4 0,0 1 0,0-1 0,-4 0 0,0 4 0,-3 1 0,-1 3 0,0 0 0,0 0 0,1 0 0,-1 0 0,0 0 0,0 0 0,4 0 0,0 0 0</inkml:trace>
</inkml:ink>
</file>

<file path=ppt/ink/ink10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06.1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26 307 24575,'11'0'0,"2"0"0,0 0 0,3 0 0,-3-4 0,0 3 0,3-11 0,-8 10 0,5-13 0,-6 10 0,1-7 0,0 4 0,0-4 0,-3 3 0,2-7 0,-6 7 0,3-3 0,-4 4 0,0 1 0,0-5 0,0 3 0,0-7 0,0 8 0,-4-1 0,0 6 0,-8 3 0,3 0 0,-7 0 0,3 0 0,-4 0 0,4 0 0,-3 0 0,7 0 0,-3 3 0,4 6 0,0-1 0,0 8 0,3-7 0,-3 7 0,7-7 0,-6 7 0,6-7 0,-3 2 0,4-3 0,0 0 0,0-1 0,3-3 0,6-1 0,-1-3 0,8 0 0,-7 0 0,7 0 0,-3 0 0,0 0 0,3 0 0,-8 0 0,4-3 0,-4-1 0,-1-4 0,1 0 0,0 0 0,-4 0 0,3 1 0,-6-1 0,2-4 0,-3 3 0,0-3 0,0 0 0,0 3 0,0-3 0,-3 5 0,-2-1 0,-7 4 0,0-4 0,-6 7 0,1-3 0,0 4 0,0 0 0,0 0 0,4 0 0,-3 0 0,7 0 0,-3 4 0,4 0 0,4 4 0,1 4 0,3-4 0,0 4 0,0-4 0,0 0 0,0-1 0,0 1 0,0 0 0,0-1 0,0 1 0,3 0 0,5 0 0,10 0 0,0 1 0,9-4 0,-4-1 0,0-4 0,4 0 0,-9 0 0,4 0 0,-9 0 0,3 0 0,-7-4 0,3-4 0,-4-1 0,0-7 0,4-1 0,-7-1 0,2-2 0,-7 3 0,0-1 0,0 6 0,0-5 0,-4 5 0,-4-2 0,-5 2 0,-5 3 0,1 1 0,0-1 0,0 0 0,0 1 0,-5 3 0,8 1 0,-7 4 0,8 0 0,0 0 0,1 0 0,4 0 0,0 0 0,0 8 0,0 1 0,3 8 0,-3 0 0,3 0 0,1 0 0,0 0 0,4 12 0,0-9 0,0 10 0,0-13 0,0-4 0,0 3 0,0-8 0,3 4 0,2-4 0,2 0 0,1-1 0,0 1 0,-1-4 0,1 3 0,0-6 0,-1 2 0,-3-3 0,-1 0 0</inkml:trace>
</inkml:ink>
</file>

<file path=ppt/ink/ink10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3.2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454 4 24575,'-7'0'0,"-4"0"0,2-3 0,-11 6 0,6-2 0,-8 12 0,0 1 0,3 3 0,-15 8 0,9-6 0,-6 11 0,-3-4 0,13-3 0,-15 13 0,11-10 0,-1 5 0,3-3 0,5-5 0,-1 5 0,8-5 0,3 4 0,0-4 0,6 5 0,-7 0 0,9 5 0,0 2 0,0 0 0,0 4 0,0-10 0,0 5 0,0-6 0,4 0 0,2-1 0,12 3 0,-2-2 0,12-3 0,-3 3 0,3-8 0,2 9 0,-2-9 0,1 4 0,5-5 0,-5-4 0,10 3 0,-10-7 0,10 3 0,-10-4 0,11 0 0,-11-5 0,5-1 0,-1-4 0,-3 0 0,9 0 0,-9 0 0,3 0 0,0 0 0,-3-4 0,3-5 0,-5-2 0,0-6 0,0 6 0,0-6 0,-5 6 0,-1-5 0,-5 2 0,0 1 0,0-3 0,3-1 0,-5-2 0,1-2 0,-8 4 0,0 4 0,1-3 0,-1 3 0,0-4 0,1 0 0,-4 4 0,-2-3 0,1 3 0,-3-4 0,3 0 0,-4 0 0,0-1 0,0 1 0,0-4 0,0 2 0,0-3 0,0 0 0,0 4 0,0-4 0,0 5 0,0 0 0,0 0 0,0-5 0,-4 3 0,-1-7 0,-4 7 0,-12-15 0,9 14 0,-13-15 0,12 17 0,-1-4 0,-3 5 0,8 4 0,-7-3 0,3 6 0,0-6 0,-3 7 0,2-7 0,1 6 0,-3-6 0,3 7 0,-4-3 0,0 0 0,4 2 0,-3-2 0,-1 4 0,-2-1 0,-7 0 0,7-4 0,-8 3 0,-1 1 0,-2 1 0,-3 7 0,5-3 0,0 4 0,5 0 0,-4 0 0,4 0 0,-1 0 0,2 0 0,2 0 0,6 3 0,-2 1 0,12 4 0,1-4 0,3-1 0</inkml:trace>
</inkml:ink>
</file>

<file path=ppt/ink/ink10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3.2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7 24575,'0'8'0,"0"3"0,0 7 0,0 0 0,0 3 0,0 1 0,0-4 0,0 9 0,0-9 0,0 0 0,0-2 0,0-7 0,0 2 0,3-7 0,2 0 0,2-4 0,1 0 0,-1 0 0,1 0 0,0 0 0,-1-4 0,1 0 0,0-8 0,-4 3 0,4-3 0,-8 4 0,8-3 0,-7 2 0,2-3 0,-3 4 0,0 1 0,0-5 0,0 3 0,0-3 0,0 4 0,-3 0 0,-2 4 0,-6-3 0,2 6 0,-3-3 0,0 4 0,3 0 0,-3 0 0,0 0 0,-1 0 0,0 0 0,1 0 0,0 4 0,4 0 0,-5 8 0,5-3 0,0 7 0,4-7 0,0 2 0,4-3 0,0 4 0,0-3 0,0 2 0,0 1 0,0-3 0,0 7 0,0-7 0,3 2 0,1-3 0,4 0 0,0-1 0,3-2 0,-2 1 0,7-5 0,-7 3 0,7-4 0,-3 0 0,0 0 0,2 0 0,-6 0 0,7 0 0,-7-4 0,2 0 0,-3-4 0,4-4 0,-3 3 0,3-7 0,-8 3 0,4-4 0,-7 4 0,2-3 0,-3-1 0,0 2 0,0-5 0,0 7 0,-3-8 0,-2 3 0,-3 2 0,-4 4 0,3 4 0,-7-1 0,3 5 0,0 0 0,1 4 0,0 0 0,3 0 0,-3 0 0,5 0 0,-1 0 0,0 3 0,0 6 0,4-1 0,-4 4 0,7 0 0,-5-3 0,5 3 0,-3-5 0,4-3 0,0 0 0</inkml:trace>
</inkml:ink>
</file>

<file path=ppt/ink/ink10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3.2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93 24575,'0'8'0,"0"2"0,0-1 0,0 2 0,3-7 0,1-1 0,3-3 0,1 0 0,-1-3 0,5-2 0,-3-3 0,6-4 0,-6 3 0,3-7 0,-4 7 0,4-3 0,-3 0 0,3 6 0,-8-5 0,0 7 0,-4-4 0,0 1 0,0-1 0,-7 4 0,2 1 0,-11 3 0,8 0 0,-9 0 0,4 0 0,0 0 0,-3 0 0,8 0 0,-8 0 0,7 0 0,-3 3 0,4 6 0,0-1 0,-1 8 0,2-7 0,2 3 0,1 0 0,1-3 0,2 2 0,-2-3 0,3 4 0,0-3 0,0 7 0,0-8 0,0 8 0,0-7 0,3 7 0,2-7 0,3 3 0,-1-5 0,13 1 0,-6-3 0,11-2 0,-8-3 0,0 0 0,0 0 0,0 0 0,0-4 0,-4 0 0,-1-4 0,-4-4 0,-1 3 0,1-3 0,0 4 0,-4 1 0,0-1 0,-4 0 0,0 0 0,0 0 0,0 1 0,0-5 0,-8 3 0,3-3 0,-11 3 0,7 1 0,-7 0 0,7 0 0,-7 3 0,7-2 0,-3 7 0,1-7 0,3 6 0,0-3 0,4 4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4:32.3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24575,'21'0'0,"3"0"0,1 0 0,-2 0 0,6 0 0,-10 0 0,5 0 0,-11 0 0,4 0 0,-3 0 0,0 0 0,2 0 0,-7 0 0,-1 0 0,-5 0 0</inkml:trace>
</inkml:ink>
</file>

<file path=ppt/ink/ink10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3.2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66 24575,'-4'7'0,"1"1"0,-1 8 0,3-3 0,-4 5 0,2-7 0,2-4 0,-3 1 0,4 0 0,0-1 0,0 1 0,4-1 0,0-3 0,7-1 0,2-3 0,0 0 0,8 0 0,-7 0 0,8 0 0,-9 0 0,3-3 0,-4-2 0,1 0 0,-1-2 0,-5 3 0,1-1 0,0-2 0,-4 3 0,-1-4 0,-3 1 0,0-1 0,0 1 0,0-1 0,-3 0 0,-1 0 0,-8 0 0,-1 0 0,0 0 0,-8-1 0,11 1 0,-16 3 0,12 1 0,-8 4 0,9 0 0,-3 0 0,3 0 0,-4 0 0,4 0 0,-3 0 0,7 4 0,-3 0 0,4 8 0,0 1 0,-1 4 0,1 0 0,3-4 0,-3 3 0,3-4 0,1 1 0,0 3 0,4-7 0,0 3 0,0-5 0,0 1 0,0 0 0,0-1 0,0 1 0,0-1 0,3-3 0,1 0 0,4-4 0,-1 0 0,1 0 0,0 0 0,-1 0 0,5 0 0,-3 0 0,7 0 0,-8 0 0,8-8 0,-3 2 0,0-10 0,3 3 0,-6-4 0,2-1 0,-4 6 0,1-4 0,-1 3 0,-4 0 0,0-3 0,0 3 0,-3 0 0,3 1 0,-4 0 0,0 3 0,0-3 0,0 4 0,0 1 0,0-1 0,-4 0 0,0 4 0,-3 1 0,-1 3 0,0 0 0,0 0 0,1 0 0,-1 0 0,0 0 0,0 0 0,4 0 0,0 0 0</inkml:trace>
</inkml:ink>
</file>

<file path=ppt/ink/ink10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3.2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26 307 24575,'11'0'0,"2"0"0,0 0 0,3 0 0,-3-4 0,0 3 0,3-11 0,-8 10 0,5-13 0,-6 10 0,1-7 0,0 4 0,0-4 0,-3 3 0,2-7 0,-6 7 0,3-3 0,-4 4 0,0 1 0,0-5 0,0 3 0,0-7 0,0 8 0,-4-1 0,0 6 0,-8 3 0,3 0 0,-7 0 0,3 0 0,-4 0 0,4 0 0,-3 0 0,7 0 0,-3 3 0,4 6 0,0-1 0,0 8 0,3-7 0,-3 7 0,7-7 0,-6 7 0,6-7 0,-3 2 0,4-3 0,0 0 0,0-1 0,3-3 0,6-1 0,-1-3 0,8 0 0,-7 0 0,7 0 0,-3 0 0,0 0 0,3 0 0,-8 0 0,4-3 0,-4-1 0,-1-4 0,1 0 0,0 0 0,-4 0 0,3 1 0,-6-1 0,2-4 0,-3 3 0,0-3 0,0 0 0,0 3 0,0-3 0,-3 5 0,-2-1 0,-7 4 0,0-4 0,-6 7 0,1-3 0,0 4 0,0 0 0,0 0 0,4 0 0,-3 0 0,7 0 0,-3 4 0,4 0 0,4 4 0,1 4 0,3-4 0,0 4 0,0-4 0,0 0 0,0-1 0,0 1 0,0 0 0,0-1 0,0 1 0,3 0 0,5 0 0,10 0 0,0 1 0,9-4 0,-4-1 0,0-4 0,4 0 0,-9 0 0,4 0 0,-9 0 0,3 0 0,-7-4 0,3-4 0,-4-1 0,0-7 0,4-1 0,-7-1 0,2-2 0,-7 3 0,0-1 0,0 6 0,0-5 0,-4 5 0,-4-2 0,-5 2 0,-5 3 0,1 1 0,0-1 0,0 0 0,0 1 0,-5 3 0,8 1 0,-7 4 0,8 0 0,0 0 0,1 0 0,4 0 0,0 0 0,0 8 0,0 1 0,3 8 0,-3 0 0,3 0 0,1 0 0,0 0 0,4 12 0,0-9 0,0 10 0,0-13 0,0-4 0,0 3 0,0-8 0,3 4 0,2-4 0,2 0 0,1-1 0,0 1 0,-1-4 0,1 3 0,0-6 0,-1 2 0,-3-3 0,-1 0 0</inkml:trace>
</inkml:ink>
</file>

<file path=ppt/ink/ink10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3.2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454 4 24575,'-7'0'0,"-4"0"0,2-3 0,-11 6 0,6-2 0,-8 12 0,0 1 0,3 3 0,-15 8 0,9-6 0,-6 11 0,-3-4 0,13-3 0,-15 13 0,11-10 0,-1 5 0,3-3 0,5-5 0,-1 5 0,8-5 0,3 4 0,0-4 0,6 5 0,-7 0 0,9 5 0,0 2 0,0 0 0,0 4 0,0-10 0,0 5 0,0-6 0,4 0 0,2-1 0,12 3 0,-2-2 0,12-3 0,-3 3 0,3-8 0,2 9 0,-2-9 0,1 4 0,5-5 0,-5-4 0,10 3 0,-10-7 0,10 3 0,-10-4 0,11 0 0,-11-5 0,5-1 0,-1-4 0,-3 0 0,9 0 0,-9 0 0,3 0 0,0 0 0,-3-4 0,3-5 0,-5-2 0,0-6 0,0 6 0,0-6 0,-5 6 0,-1-5 0,-5 2 0,0 1 0,0-3 0,3-1 0,-5-2 0,1-2 0,-8 4 0,0 4 0,1-3 0,-1 3 0,0-4 0,1 0 0,-4 4 0,-2-3 0,1 3 0,-3-4 0,3 0 0,-4 0 0,0-1 0,0 1 0,0-4 0,0 2 0,0-3 0,0 0 0,0 4 0,0-4 0,0 5 0,0 0 0,0 0 0,0-5 0,-4 3 0,-1-7 0,-4 7 0,-12-15 0,9 14 0,-13-15 0,12 17 0,-1-4 0,-3 5 0,8 4 0,-7-3 0,3 6 0,0-6 0,-3 7 0,2-7 0,1 6 0,-3-6 0,3 7 0,-4-3 0,0 0 0,4 2 0,-3-2 0,-1 4 0,-2-1 0,-7 0 0,7-4 0,-8 3 0,-1 1 0,-2 1 0,-3 7 0,5-3 0,0 4 0,5 0 0,-4 0 0,4 0 0,-1 0 0,2 0 0,2 0 0,6 3 0,-2 1 0,12 4 0,1-4 0,3-1 0</inkml:trace>
</inkml:ink>
</file>

<file path=ppt/ink/ink10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3.2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7 24575,'0'8'0,"0"3"0,0 7 0,0 0 0,0 3 0,0 1 0,0-4 0,0 9 0,0-9 0,0 0 0,0-2 0,0-7 0,0 2 0,3-7 0,2 0 0,2-4 0,1 0 0,-1 0 0,1 0 0,0 0 0,-1-4 0,1 0 0,0-8 0,-4 3 0,4-3 0,-8 4 0,8-3 0,-7 2 0,2-3 0,-3 4 0,0 1 0,0-5 0,0 3 0,0-3 0,0 4 0,-3 0 0,-2 4 0,-6-3 0,2 6 0,-3-3 0,0 4 0,3 0 0,-3 0 0,0 0 0,-1 0 0,0 0 0,1 0 0,0 4 0,4 0 0,-5 8 0,5-3 0,0 7 0,4-7 0,0 2 0,4-3 0,0 4 0,0-3 0,0 2 0,0 1 0,0-3 0,0 7 0,0-7 0,3 2 0,1-3 0,4 0 0,0-1 0,3-2 0,-2 1 0,7-5 0,-7 3 0,7-4 0,-3 0 0,0 0 0,2 0 0,-6 0 0,7 0 0,-7-4 0,2 0 0,-3-4 0,4-4 0,-3 3 0,3-7 0,-8 3 0,4-4 0,-7 4 0,2-3 0,-3-1 0,0 2 0,0-5 0,0 7 0,-3-8 0,-2 3 0,-3 2 0,-4 4 0,3 4 0,-7-1 0,3 5 0,0 0 0,1 4 0,0 0 0,3 0 0,-3 0 0,5 0 0,-1 0 0,0 3 0,0 6 0,4-1 0,-4 4 0,7 0 0,-5-3 0,5 3 0,-3-5 0,4-3 0,0 0 0</inkml:trace>
</inkml:ink>
</file>

<file path=ppt/ink/ink10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3.2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93 24575,'0'8'0,"0"2"0,0-1 0,0 2 0,3-7 0,1-1 0,3-3 0,1 0 0,-1-3 0,5-2 0,-3-3 0,6-4 0,-6 3 0,3-7 0,-4 7 0,4-3 0,-3 0 0,3 6 0,-8-5 0,0 7 0,-4-4 0,0 1 0,0-1 0,-7 4 0,2 1 0,-11 3 0,8 0 0,-9 0 0,4 0 0,0 0 0,-3 0 0,8 0 0,-8 0 0,7 0 0,-3 3 0,4 6 0,0-1 0,-1 8 0,2-7 0,2 3 0,1 0 0,1-3 0,2 2 0,-2-3 0,3 4 0,0-3 0,0 7 0,0-8 0,0 8 0,0-7 0,3 7 0,2-7 0,3 3 0,-1-5 0,13 1 0,-6-3 0,11-2 0,-8-3 0,0 0 0,0 0 0,0 0 0,0-4 0,-4 0 0,-1-4 0,-4-4 0,-1 3 0,1-3 0,0 4 0,-4 1 0,0-1 0,-4 0 0,0 0 0,0 0 0,0 1 0,0-5 0,-8 3 0,3-3 0,-11 3 0,7 1 0,-7 0 0,7 0 0,-7 3 0,7-2 0,-3 7 0,1-7 0,3 6 0,0-3 0,4 4 0</inkml:trace>
</inkml:ink>
</file>

<file path=ppt/ink/ink10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3.2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66 24575,'-4'7'0,"1"1"0,-1 8 0,3-3 0,-4 5 0,2-7 0,2-4 0,-3 1 0,4 0 0,0-1 0,0 1 0,4-1 0,0-3 0,7-1 0,2-3 0,0 0 0,8 0 0,-7 0 0,8 0 0,-9 0 0,3-3 0,-4-2 0,1 0 0,-1-2 0,-5 3 0,1-1 0,0-2 0,-4 3 0,-1-4 0,-3 1 0,0-1 0,0 1 0,0-1 0,-3 0 0,-1 0 0,-8 0 0,-1 0 0,0 0 0,-8-1 0,11 1 0,-16 3 0,12 1 0,-8 4 0,9 0 0,-3 0 0,3 0 0,-4 0 0,4 0 0,-3 0 0,7 4 0,-3 0 0,4 8 0,0 1 0,-1 4 0,1 0 0,3-4 0,-3 3 0,3-4 0,1 1 0,0 3 0,4-7 0,0 3 0,0-5 0,0 1 0,0 0 0,0-1 0,0 1 0,0-1 0,3-3 0,1 0 0,4-4 0,-1 0 0,1 0 0,0 0 0,-1 0 0,5 0 0,-3 0 0,7 0 0,-8 0 0,8-8 0,-3 2 0,0-10 0,3 3 0,-6-4 0,2-1 0,-4 6 0,1-4 0,-1 3 0,-4 0 0,0-3 0,0 3 0,-3 0 0,3 1 0,-4 0 0,0 3 0,0-3 0,0 4 0,0 1 0,0-1 0,-4 0 0,0 4 0,-3 1 0,-1 3 0,0 0 0,0 0 0,1 0 0,-1 0 0,0 0 0,0 0 0,4 0 0,0 0 0</inkml:trace>
</inkml:ink>
</file>

<file path=ppt/ink/ink10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3.2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26 307 24575,'11'0'0,"2"0"0,0 0 0,3 0 0,-3-4 0,0 3 0,3-11 0,-8 10 0,5-13 0,-6 10 0,1-7 0,0 4 0,0-4 0,-3 3 0,2-7 0,-6 7 0,3-3 0,-4 4 0,0 1 0,0-5 0,0 3 0,0-7 0,0 8 0,-4-1 0,0 6 0,-8 3 0,3 0 0,-7 0 0,3 0 0,-4 0 0,4 0 0,-3 0 0,7 0 0,-3 3 0,4 6 0,0-1 0,0 8 0,3-7 0,-3 7 0,7-7 0,-6 7 0,6-7 0,-3 2 0,4-3 0,0 0 0,0-1 0,3-3 0,6-1 0,-1-3 0,8 0 0,-7 0 0,7 0 0,-3 0 0,0 0 0,3 0 0,-8 0 0,4-3 0,-4-1 0,-1-4 0,1 0 0,0 0 0,-4 0 0,3 1 0,-6-1 0,2-4 0,-3 3 0,0-3 0,0 0 0,0 3 0,0-3 0,-3 5 0,-2-1 0,-7 4 0,0-4 0,-6 7 0,1-3 0,0 4 0,0 0 0,0 0 0,4 0 0,-3 0 0,7 0 0,-3 4 0,4 0 0,4 4 0,1 4 0,3-4 0,0 4 0,0-4 0,0 0 0,0-1 0,0 1 0,0 0 0,0-1 0,0 1 0,3 0 0,5 0 0,10 0 0,0 1 0,9-4 0,-4-1 0,0-4 0,4 0 0,-9 0 0,4 0 0,-9 0 0,3 0 0,-7-4 0,3-4 0,-4-1 0,0-7 0,4-1 0,-7-1 0,2-2 0,-7 3 0,0-1 0,0 6 0,0-5 0,-4 5 0,-4-2 0,-5 2 0,-5 3 0,1 1 0,0-1 0,0 0 0,0 1 0,-5 3 0,8 1 0,-7 4 0,8 0 0,0 0 0,1 0 0,4 0 0,0 0 0,0 8 0,0 1 0,3 8 0,-3 0 0,3 0 0,1 0 0,0 0 0,4 12 0,0-9 0,0 10 0,0-13 0,0-4 0,0 3 0,0-8 0,3 4 0,2-4 0,2 0 0,1-1 0,0 1 0,-1-4 0,1 3 0,0-6 0,-1 2 0,-3-3 0,-1 0 0</inkml:trace>
</inkml:ink>
</file>

<file path=ppt/ink/ink10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3.2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454 4 24575,'-7'0'0,"-4"0"0,2-3 0,-11 6 0,6-2 0,-8 12 0,0 1 0,3 3 0,-15 8 0,9-6 0,-6 11 0,-3-4 0,13-3 0,-15 13 0,11-10 0,-1 5 0,3-3 0,5-5 0,-1 5 0,8-5 0,3 4 0,0-4 0,6 5 0,-7 0 0,9 5 0,0 2 0,0 0 0,0 4 0,0-10 0,0 5 0,0-6 0,4 0 0,2-1 0,12 3 0,-2-2 0,12-3 0,-3 3 0,3-8 0,2 9 0,-2-9 0,1 4 0,5-5 0,-5-4 0,10 3 0,-10-7 0,10 3 0,-10-4 0,11 0 0,-11-5 0,5-1 0,-1-4 0,-3 0 0,9 0 0,-9 0 0,3 0 0,0 0 0,-3-4 0,3-5 0,-5-2 0,0-6 0,0 6 0,0-6 0,-5 6 0,-1-5 0,-5 2 0,0 1 0,0-3 0,3-1 0,-5-2 0,1-2 0,-8 4 0,0 4 0,1-3 0,-1 3 0,0-4 0,1 0 0,-4 4 0,-2-3 0,1 3 0,-3-4 0,3 0 0,-4 0 0,0-1 0,0 1 0,0-4 0,0 2 0,0-3 0,0 0 0,0 4 0,0-4 0,0 5 0,0 0 0,0 0 0,0-5 0,-4 3 0,-1-7 0,-4 7 0,-12-15 0,9 14 0,-13-15 0,12 17 0,-1-4 0,-3 5 0,8 4 0,-7-3 0,3 6 0,0-6 0,-3 7 0,2-7 0,1 6 0,-3-6 0,3 7 0,-4-3 0,0 0 0,4 2 0,-3-2 0,-1 4 0,-2-1 0,-7 0 0,7-4 0,-8 3 0,-1 1 0,-2 1 0,-3 7 0,5-3 0,0 4 0,5 0 0,-4 0 0,4 0 0,-1 0 0,2 0 0,2 0 0,6 3 0,-2 1 0,12 4 0,1-4 0,3-1 0</inkml:trace>
</inkml:ink>
</file>

<file path=ppt/ink/ink10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3.2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7 24575,'0'8'0,"0"3"0,0 7 0,0 0 0,0 3 0,0 1 0,0-4 0,0 9 0,0-9 0,0 0 0,0-2 0,0-7 0,0 2 0,3-7 0,2 0 0,2-4 0,1 0 0,-1 0 0,1 0 0,0 0 0,-1-4 0,1 0 0,0-8 0,-4 3 0,4-3 0,-8 4 0,8-3 0,-7 2 0,2-3 0,-3 4 0,0 1 0,0-5 0,0 3 0,0-3 0,0 4 0,-3 0 0,-2 4 0,-6-3 0,2 6 0,-3-3 0,0 4 0,3 0 0,-3 0 0,0 0 0,-1 0 0,0 0 0,1 0 0,0 4 0,4 0 0,-5 8 0,5-3 0,0 7 0,4-7 0,0 2 0,4-3 0,0 4 0,0-3 0,0 2 0,0 1 0,0-3 0,0 7 0,0-7 0,3 2 0,1-3 0,4 0 0,0-1 0,3-2 0,-2 1 0,7-5 0,-7 3 0,7-4 0,-3 0 0,0 0 0,2 0 0,-6 0 0,7 0 0,-7-4 0,2 0 0,-3-4 0,4-4 0,-3 3 0,3-7 0,-8 3 0,4-4 0,-7 4 0,2-3 0,-3-1 0,0 2 0,0-5 0,0 7 0,-3-8 0,-2 3 0,-3 2 0,-4 4 0,3 4 0,-7-1 0,3 5 0,0 0 0,1 4 0,0 0 0,3 0 0,-3 0 0,5 0 0,-1 0 0,0 3 0,0 6 0,4-1 0,-4 4 0,7 0 0,-5-3 0,5 3 0,-3-5 0,4-3 0,0 0 0</inkml:trace>
</inkml:ink>
</file>

<file path=ppt/ink/ink10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3.2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93 24575,'0'8'0,"0"2"0,0-1 0,0 2 0,3-7 0,1-1 0,3-3 0,1 0 0,-1-3 0,5-2 0,-3-3 0,6-4 0,-6 3 0,3-7 0,-4 7 0,4-3 0,-3 0 0,3 6 0,-8-5 0,0 7 0,-4-4 0,0 1 0,0-1 0,-7 4 0,2 1 0,-11 3 0,8 0 0,-9 0 0,4 0 0,0 0 0,-3 0 0,8 0 0,-8 0 0,7 0 0,-3 3 0,4 6 0,0-1 0,-1 8 0,2-7 0,2 3 0,1 0 0,1-3 0,2 2 0,-2-3 0,3 4 0,0-3 0,0 7 0,0-8 0,0 8 0,0-7 0,3 7 0,2-7 0,3 3 0,-1-5 0,13 1 0,-6-3 0,11-2 0,-8-3 0,0 0 0,0 0 0,0 0 0,0-4 0,-4 0 0,-1-4 0,-4-4 0,-1 3 0,1-3 0,0 4 0,-4 1 0,0-1 0,-4 0 0,0 0 0,0 0 0,0 1 0,0-5 0,-8 3 0,3-3 0,-11 3 0,7 1 0,-7 0 0,7 0 0,-7 3 0,7-2 0,-3 7 0,1-7 0,3 6 0,0-3 0,4 4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4:32.8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24575,'-7'0'0,"6"0"0,6 0 0,8 0 0,0 0 0,0 0 0,-5 0 0,-4 0 0,0 0 0</inkml:trace>
</inkml:ink>
</file>

<file path=ppt/ink/ink10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3.2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66 24575,'-4'7'0,"1"1"0,-1 8 0,3-3 0,-4 5 0,2-7 0,2-4 0,-3 1 0,4 0 0,0-1 0,0 1 0,4-1 0,0-3 0,7-1 0,2-3 0,0 0 0,8 0 0,-7 0 0,8 0 0,-9 0 0,3-3 0,-4-2 0,1 0 0,-1-2 0,-5 3 0,1-1 0,0-2 0,-4 3 0,-1-4 0,-3 1 0,0-1 0,0 1 0,0-1 0,-3 0 0,-1 0 0,-8 0 0,-1 0 0,0 0 0,-8-1 0,11 1 0,-16 3 0,12 1 0,-8 4 0,9 0 0,-3 0 0,3 0 0,-4 0 0,4 0 0,-3 0 0,7 4 0,-3 0 0,4 8 0,0 1 0,-1 4 0,1 0 0,3-4 0,-3 3 0,3-4 0,1 1 0,0 3 0,4-7 0,0 3 0,0-5 0,0 1 0,0 0 0,0-1 0,0 1 0,0-1 0,3-3 0,1 0 0,4-4 0,-1 0 0,1 0 0,0 0 0,-1 0 0,5 0 0,-3 0 0,7 0 0,-8 0 0,8-8 0,-3 2 0,0-10 0,3 3 0,-6-4 0,2-1 0,-4 6 0,1-4 0,-1 3 0,-4 0 0,0-3 0,0 3 0,-3 0 0,3 1 0,-4 0 0,0 3 0,0-3 0,0 4 0,0 1 0,0-1 0,-4 0 0,0 4 0,-3 1 0,-1 3 0,0 0 0,0 0 0,1 0 0,-1 0 0,0 0 0,0 0 0,4 0 0,0 0 0</inkml:trace>
</inkml:ink>
</file>

<file path=ppt/ink/ink10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3.2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26 307 24575,'11'0'0,"2"0"0,0 0 0,3 0 0,-3-4 0,0 3 0,3-11 0,-8 10 0,5-13 0,-6 10 0,1-7 0,0 4 0,0-4 0,-3 3 0,2-7 0,-6 7 0,3-3 0,-4 4 0,0 1 0,0-5 0,0 3 0,0-7 0,0 8 0,-4-1 0,0 6 0,-8 3 0,3 0 0,-7 0 0,3 0 0,-4 0 0,4 0 0,-3 0 0,7 0 0,-3 3 0,4 6 0,0-1 0,0 8 0,3-7 0,-3 7 0,7-7 0,-6 7 0,6-7 0,-3 2 0,4-3 0,0 0 0,0-1 0,3-3 0,6-1 0,-1-3 0,8 0 0,-7 0 0,7 0 0,-3 0 0,0 0 0,3 0 0,-8 0 0,4-3 0,-4-1 0,-1-4 0,1 0 0,0 0 0,-4 0 0,3 1 0,-6-1 0,2-4 0,-3 3 0,0-3 0,0 0 0,0 3 0,0-3 0,-3 5 0,-2-1 0,-7 4 0,0-4 0,-6 7 0,1-3 0,0 4 0,0 0 0,0 0 0,4 0 0,-3 0 0,7 0 0,-3 4 0,4 0 0,4 4 0,1 4 0,3-4 0,0 4 0,0-4 0,0 0 0,0-1 0,0 1 0,0 0 0,0-1 0,0 1 0,3 0 0,5 0 0,10 0 0,0 1 0,9-4 0,-4-1 0,0-4 0,4 0 0,-9 0 0,4 0 0,-9 0 0,3 0 0,-7-4 0,3-4 0,-4-1 0,0-7 0,4-1 0,-7-1 0,2-2 0,-7 3 0,0-1 0,0 6 0,0-5 0,-4 5 0,-4-2 0,-5 2 0,-5 3 0,1 1 0,0-1 0,0 0 0,0 1 0,-5 3 0,8 1 0,-7 4 0,8 0 0,0 0 0,1 0 0,4 0 0,0 0 0,0 8 0,0 1 0,3 8 0,-3 0 0,3 0 0,1 0 0,0 0 0,4 12 0,0-9 0,0 10 0,0-13 0,0-4 0,0 3 0,0-8 0,3 4 0,2-4 0,2 0 0,1-1 0,0 1 0,-1-4 0,1 3 0,0-6 0,-1 2 0,-3-3 0,-1 0 0</inkml:trace>
</inkml:ink>
</file>

<file path=ppt/ink/ink10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3.2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454 4 24575,'-7'0'0,"-4"0"0,2-3 0,-11 6 0,6-2 0,-8 12 0,0 1 0,3 3 0,-15 8 0,9-6 0,-6 11 0,-3-4 0,13-3 0,-15 13 0,11-10 0,-1 5 0,3-3 0,5-5 0,-1 5 0,8-5 0,3 4 0,0-4 0,6 5 0,-7 0 0,9 5 0,0 2 0,0 0 0,0 4 0,0-10 0,0 5 0,0-6 0,4 0 0,2-1 0,12 3 0,-2-2 0,12-3 0,-3 3 0,3-8 0,2 9 0,-2-9 0,1 4 0,5-5 0,-5-4 0,10 3 0,-10-7 0,10 3 0,-10-4 0,11 0 0,-11-5 0,5-1 0,-1-4 0,-3 0 0,9 0 0,-9 0 0,3 0 0,0 0 0,-3-4 0,3-5 0,-5-2 0,0-6 0,0 6 0,0-6 0,-5 6 0,-1-5 0,-5 2 0,0 1 0,0-3 0,3-1 0,-5-2 0,1-2 0,-8 4 0,0 4 0,1-3 0,-1 3 0,0-4 0,1 0 0,-4 4 0,-2-3 0,1 3 0,-3-4 0,3 0 0,-4 0 0,0-1 0,0 1 0,0-4 0,0 2 0,0-3 0,0 0 0,0 4 0,0-4 0,0 5 0,0 0 0,0 0 0,0-5 0,-4 3 0,-1-7 0,-4 7 0,-12-15 0,9 14 0,-13-15 0,12 17 0,-1-4 0,-3 5 0,8 4 0,-7-3 0,3 6 0,0-6 0,-3 7 0,2-7 0,1 6 0,-3-6 0,3 7 0,-4-3 0,0 0 0,4 2 0,-3-2 0,-1 4 0,-2-1 0,-7 0 0,7-4 0,-8 3 0,-1 1 0,-2 1 0,-3 7 0,5-3 0,0 4 0,5 0 0,-4 0 0,4 0 0,-1 0 0,2 0 0,2 0 0,6 3 0,-2 1 0,12 4 0,1-4 0,3-1 0</inkml:trace>
</inkml:ink>
</file>

<file path=ppt/ink/ink10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3.3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7 24575,'0'8'0,"0"3"0,0 7 0,0 0 0,0 3 0,0 1 0,0-4 0,0 9 0,0-9 0,0 0 0,0-2 0,0-7 0,0 2 0,3-7 0,2 0 0,2-4 0,1 0 0,-1 0 0,1 0 0,0 0 0,-1-4 0,1 0 0,0-8 0,-4 3 0,4-3 0,-8 4 0,8-3 0,-7 2 0,2-3 0,-3 4 0,0 1 0,0-5 0,0 3 0,0-3 0,0 4 0,-3 0 0,-2 4 0,-6-3 0,2 6 0,-3-3 0,0 4 0,3 0 0,-3 0 0,0 0 0,-1 0 0,0 0 0,1 0 0,0 4 0,4 0 0,-5 8 0,5-3 0,0 7 0,4-7 0,0 2 0,4-3 0,0 4 0,0-3 0,0 2 0,0 1 0,0-3 0,0 7 0,0-7 0,3 2 0,1-3 0,4 0 0,0-1 0,3-2 0,-2 1 0,7-5 0,-7 3 0,7-4 0,-3 0 0,0 0 0,2 0 0,-6 0 0,7 0 0,-7-4 0,2 0 0,-3-4 0,4-4 0,-3 3 0,3-7 0,-8 3 0,4-4 0,-7 4 0,2-3 0,-3-1 0,0 2 0,0-5 0,0 7 0,-3-8 0,-2 3 0,-3 2 0,-4 4 0,3 4 0,-7-1 0,3 5 0,0 0 0,1 4 0,0 0 0,3 0 0,-3 0 0,5 0 0,-1 0 0,0 3 0,0 6 0,4-1 0,-4 4 0,7 0 0,-5-3 0,5 3 0,-3-5 0,4-3 0,0 0 0</inkml:trace>
</inkml:ink>
</file>

<file path=ppt/ink/ink10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3.3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93 24575,'0'8'0,"0"2"0,0-1 0,0 2 0,3-7 0,1-1 0,3-3 0,1 0 0,-1-3 0,5-2 0,-3-3 0,6-4 0,-6 3 0,3-7 0,-4 7 0,4-3 0,-3 0 0,3 6 0,-8-5 0,0 7 0,-4-4 0,0 1 0,0-1 0,-7 4 0,2 1 0,-11 3 0,8 0 0,-9 0 0,4 0 0,0 0 0,-3 0 0,8 0 0,-8 0 0,7 0 0,-3 3 0,4 6 0,0-1 0,-1 8 0,2-7 0,2 3 0,1 0 0,1-3 0,2 2 0,-2-3 0,3 4 0,0-3 0,0 7 0,0-8 0,0 8 0,0-7 0,3 7 0,2-7 0,3 3 0,-1-5 0,13 1 0,-6-3 0,11-2 0,-8-3 0,0 0 0,0 0 0,0 0 0,0-4 0,-4 0 0,-1-4 0,-4-4 0,-1 3 0,1-3 0,0 4 0,-4 1 0,0-1 0,-4 0 0,0 0 0,0 0 0,0 1 0,0-5 0,-8 3 0,3-3 0,-11 3 0,7 1 0,-7 0 0,7 0 0,-7 3 0,7-2 0,-3 7 0,1-7 0,3 6 0,0-3 0,4 4 0</inkml:trace>
</inkml:ink>
</file>

<file path=ppt/ink/ink10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3.3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66 24575,'-4'7'0,"1"1"0,-1 8 0,3-3 0,-4 5 0,2-7 0,2-4 0,-3 1 0,4 0 0,0-1 0,0 1 0,4-1 0,0-3 0,7-1 0,2-3 0,0 0 0,8 0 0,-7 0 0,8 0 0,-9 0 0,3-3 0,-4-2 0,1 0 0,-1-2 0,-5 3 0,1-1 0,0-2 0,-4 3 0,-1-4 0,-3 1 0,0-1 0,0 1 0,0-1 0,-3 0 0,-1 0 0,-8 0 0,-1 0 0,0 0 0,-8-1 0,11 1 0,-16 3 0,12 1 0,-8 4 0,9 0 0,-3 0 0,3 0 0,-4 0 0,4 0 0,-3 0 0,7 4 0,-3 0 0,4 8 0,0 1 0,-1 4 0,1 0 0,3-4 0,-3 3 0,3-4 0,1 1 0,0 3 0,4-7 0,0 3 0,0-5 0,0 1 0,0 0 0,0-1 0,0 1 0,0-1 0,3-3 0,1 0 0,4-4 0,-1 0 0,1 0 0,0 0 0,-1 0 0,5 0 0,-3 0 0,7 0 0,-8 0 0,8-8 0,-3 2 0,0-10 0,3 3 0,-6-4 0,2-1 0,-4 6 0,1-4 0,-1 3 0,-4 0 0,0-3 0,0 3 0,-3 0 0,3 1 0,-4 0 0,0 3 0,0-3 0,0 4 0,0 1 0,0-1 0,-4 0 0,0 4 0,-3 1 0,-1 3 0,0 0 0,0 0 0,1 0 0,-1 0 0,0 0 0,0 0 0,4 0 0,0 0 0</inkml:trace>
</inkml:ink>
</file>

<file path=ppt/ink/ink10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3.3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26 307 24575,'11'0'0,"2"0"0,0 0 0,3 0 0,-3-4 0,0 3 0,3-11 0,-8 10 0,5-13 0,-6 10 0,1-7 0,0 4 0,0-4 0,-3 3 0,2-7 0,-6 7 0,3-3 0,-4 4 0,0 1 0,0-5 0,0 3 0,0-7 0,0 8 0,-4-1 0,0 6 0,-8 3 0,3 0 0,-7 0 0,3 0 0,-4 0 0,4 0 0,-3 0 0,7 0 0,-3 3 0,4 6 0,0-1 0,0 8 0,3-7 0,-3 7 0,7-7 0,-6 7 0,6-7 0,-3 2 0,4-3 0,0 0 0,0-1 0,3-3 0,6-1 0,-1-3 0,8 0 0,-7 0 0,7 0 0,-3 0 0,0 0 0,3 0 0,-8 0 0,4-3 0,-4-1 0,-1-4 0,1 0 0,0 0 0,-4 0 0,3 1 0,-6-1 0,2-4 0,-3 3 0,0-3 0,0 0 0,0 3 0,0-3 0,-3 5 0,-2-1 0,-7 4 0,0-4 0,-6 7 0,1-3 0,0 4 0,0 0 0,0 0 0,4 0 0,-3 0 0,7 0 0,-3 4 0,4 0 0,4 4 0,1 4 0,3-4 0,0 4 0,0-4 0,0 0 0,0-1 0,0 1 0,0 0 0,0-1 0,0 1 0,3 0 0,5 0 0,10 0 0,0 1 0,9-4 0,-4-1 0,0-4 0,4 0 0,-9 0 0,4 0 0,-9 0 0,3 0 0,-7-4 0,3-4 0,-4-1 0,0-7 0,4-1 0,-7-1 0,2-2 0,-7 3 0,0-1 0,0 6 0,0-5 0,-4 5 0,-4-2 0,-5 2 0,-5 3 0,1 1 0,0-1 0,0 0 0,0 1 0,-5 3 0,8 1 0,-7 4 0,8 0 0,0 0 0,1 0 0,4 0 0,0 0 0,0 8 0,0 1 0,3 8 0,-3 0 0,3 0 0,1 0 0,0 0 0,4 12 0,0-9 0,0 10 0,0-13 0,0-4 0,0 3 0,0-8 0,3 4 0,2-4 0,2 0 0,1-1 0,0 1 0,-1-4 0,1 3 0,0-6 0,-1 2 0,-3-3 0,-1 0 0</inkml:trace>
</inkml:ink>
</file>

<file path=ppt/ink/ink10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7.8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454 4 24575,'-7'0'0,"-4"0"0,2-3 0,-11 6 0,6-2 0,-8 12 0,0 1 0,3 3 0,-15 8 0,9-6 0,-6 11 0,-3-4 0,13-3 0,-15 13 0,11-10 0,-1 5 0,3-3 0,5-5 0,-1 5 0,8-5 0,3 4 0,0-4 0,6 5 0,-7 0 0,9 5 0,0 2 0,0 0 0,0 4 0,0-10 0,0 5 0,0-6 0,4 0 0,2-1 0,12 3 0,-2-2 0,12-3 0,-3 3 0,3-8 0,2 9 0,-2-9 0,1 4 0,5-5 0,-5-4 0,10 3 0,-10-7 0,10 3 0,-10-4 0,11 0 0,-11-5 0,5-1 0,-1-4 0,-3 0 0,9 0 0,-9 0 0,3 0 0,0 0 0,-3-4 0,3-5 0,-5-2 0,0-6 0,0 6 0,0-6 0,-5 6 0,-1-5 0,-5 2 0,0 1 0,0-3 0,3-1 0,-5-2 0,1-2 0,-8 4 0,0 4 0,1-3 0,-1 3 0,0-4 0,1 0 0,-4 4 0,-2-3 0,1 3 0,-3-4 0,3 0 0,-4 0 0,0-1 0,0 1 0,0-4 0,0 2 0,0-3 0,0 0 0,0 4 0,0-4 0,0 5 0,0 0 0,0 0 0,0-5 0,-4 3 0,-1-7 0,-4 7 0,-12-15 0,9 14 0,-13-15 0,12 17 0,-1-4 0,-3 5 0,8 4 0,-7-3 0,3 6 0,0-6 0,-3 7 0,2-7 0,1 6 0,-3-6 0,3 7 0,-4-3 0,0 0 0,4 2 0,-3-2 0,-1 4 0,-2-1 0,-7 0 0,7-4 0,-8 3 0,-1 1 0,-2 1 0,-3 7 0,5-3 0,0 4 0,5 0 0,-4 0 0,4 0 0,-1 0 0,2 0 0,2 0 0,6 3 0,-2 1 0,12 4 0,1-4 0,3-1 0</inkml:trace>
</inkml:ink>
</file>

<file path=ppt/ink/ink10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7.8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7 24575,'0'8'0,"0"3"0,0 7 0,0 0 0,0 3 0,0 1 0,0-4 0,0 9 0,0-9 0,0 0 0,0-2 0,0-7 0,0 2 0,3-7 0,2 0 0,2-4 0,1 0 0,-1 0 0,1 0 0,0 0 0,-1-4 0,1 0 0,0-8 0,-4 3 0,4-3 0,-8 4 0,8-3 0,-7 2 0,2-3 0,-3 4 0,0 1 0,0-5 0,0 3 0,0-3 0,0 4 0,-3 0 0,-2 4 0,-6-3 0,2 6 0,-3-3 0,0 4 0,3 0 0,-3 0 0,0 0 0,-1 0 0,0 0 0,1 0 0,0 4 0,4 0 0,-5 8 0,5-3 0,0 7 0,4-7 0,0 2 0,4-3 0,0 4 0,0-3 0,0 2 0,0 1 0,0-3 0,0 7 0,0-7 0,3 2 0,1-3 0,4 0 0,0-1 0,3-2 0,-2 1 0,7-5 0,-7 3 0,7-4 0,-3 0 0,0 0 0,2 0 0,-6 0 0,7 0 0,-7-4 0,2 0 0,-3-4 0,4-4 0,-3 3 0,3-7 0,-8 3 0,4-4 0,-7 4 0,2-3 0,-3-1 0,0 2 0,0-5 0,0 7 0,-3-8 0,-2 3 0,-3 2 0,-4 4 0,3 4 0,-7-1 0,3 5 0,0 0 0,1 4 0,0 0 0,3 0 0,-3 0 0,5 0 0,-1 0 0,0 3 0,0 6 0,4-1 0,-4 4 0,7 0 0,-5-3 0,5 3 0,-3-5 0,4-3 0,0 0 0</inkml:trace>
</inkml:ink>
</file>

<file path=ppt/ink/ink10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7.8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93 24575,'0'8'0,"0"2"0,0-1 0,0 2 0,3-7 0,1-1 0,3-3 0,1 0 0,-1-3 0,5-2 0,-3-3 0,6-4 0,-6 3 0,3-7 0,-4 7 0,4-3 0,-3 0 0,3 6 0,-8-5 0,0 7 0,-4-4 0,0 1 0,0-1 0,-7 4 0,2 1 0,-11 3 0,8 0 0,-9 0 0,4 0 0,0 0 0,-3 0 0,8 0 0,-8 0 0,7 0 0,-3 3 0,4 6 0,0-1 0,-1 8 0,2-7 0,2 3 0,1 0 0,1-3 0,2 2 0,-2-3 0,3 4 0,0-3 0,0 7 0,0-8 0,0 8 0,0-7 0,3 7 0,2-7 0,3 3 0,-1-5 0,13 1 0,-6-3 0,11-2 0,-8-3 0,0 0 0,0 0 0,0 0 0,0-4 0,-4 0 0,-1-4 0,-4-4 0,-1 3 0,1-3 0,0 4 0,-4 1 0,0-1 0,-4 0 0,0 0 0,0 0 0,0 1 0,0-5 0,-8 3 0,3-3 0,-11 3 0,7 1 0,-7 0 0,7 0 0,-7 3 0,7-2 0,-3 7 0,1-7 0,3 6 0,0-3 0,4 4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2:41:29.1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24575,'0'11'0,"0"0"0,0 10 0,0 1 0,0 0 0,0 3 0,0-3 0,0 4 0,0-4 0,0 3 0,0-8 0,0 0 0,4-2 0,0-3 0,1 1 0,-2-2 0,-3-4 0,3-3 0,-2-1 0,2-3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4:34.2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67 109 24575,'-3'-4'0,"-2"0"0,-3 4 0,0 0 0,0 0 0,0 0 0,3 4 0,2 4 0,-5 2 0,6 12 0,-6-12 0,8 13 0,0-10 0,0 1 0,0 8 0,0-12 0,0 12 0,0-13 0,0 13 0,0-7 0,0 7 0,0-4 0,0 0 0,0-4 0,0-2 0,0-3 0,0 3 0,0-3 0,0 3 0,0-4 0,0 0 0,0 0 0,0 0 0,3 0 0,2 0 0,7-3 0,2 2 0,-1-6 0,3 3 0,-7 0 0,8-3 0,-3 2 0,3-3 0,1 0 0,0 0 0,0 0 0,0-4 0,-1-4 0,2-12 0,-1 1 0,-4 0 0,3 2 0,-7 3 0,3-3 0,-4-1 0,-5 0 0,5 0 0,-8-5 0,3-1 0,-4-5 0,0 0 0,0 0 0,0-1 0,0 1 0,0-1 0,-5 6 0,1 1 0,-9 5 0,3 5 0,-6 0 0,2 4 0,-4 4 0,0 1 0,0 4 0,0 0 0,0 0 0,0 0 0,0 0 0,0 0 0,0 4 0,-1 5 0,6 1 0,0 7 0,0-8 0,7 4 0,-5-5 0,7 0 0,-1-3 0,1-2 0</inkml:trace>
</inkml:ink>
</file>

<file path=ppt/ink/ink1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7.8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66 24575,'-4'7'0,"1"1"0,-1 8 0,3-3 0,-4 5 0,2-7 0,2-4 0,-3 1 0,4 0 0,0-1 0,0 1 0,4-1 0,0-3 0,7-1 0,2-3 0,0 0 0,8 0 0,-7 0 0,8 0 0,-9 0 0,3-3 0,-4-2 0,1 0 0,-1-2 0,-5 3 0,1-1 0,0-2 0,-4 3 0,-1-4 0,-3 1 0,0-1 0,0 1 0,0-1 0,-3 0 0,-1 0 0,-8 0 0,-1 0 0,0 0 0,-8-1 0,11 1 0,-16 3 0,12 1 0,-8 4 0,9 0 0,-3 0 0,3 0 0,-4 0 0,4 0 0,-3 0 0,7 4 0,-3 0 0,4 8 0,0 1 0,-1 4 0,1 0 0,3-4 0,-3 3 0,3-4 0,1 1 0,0 3 0,4-7 0,0 3 0,0-5 0,0 1 0,0 0 0,0-1 0,0 1 0,0-1 0,3-3 0,1 0 0,4-4 0,-1 0 0,1 0 0,0 0 0,-1 0 0,5 0 0,-3 0 0,7 0 0,-8 0 0,8-8 0,-3 2 0,0-10 0,3 3 0,-6-4 0,2-1 0,-4 6 0,1-4 0,-1 3 0,-4 0 0,0-3 0,0 3 0,-3 0 0,3 1 0,-4 0 0,0 3 0,0-3 0,0 4 0,0 1 0,0-1 0,-4 0 0,0 4 0,-3 1 0,-1 3 0,0 0 0,0 0 0,1 0 0,-1 0 0,0 0 0,0 0 0,4 0 0,0 0 0</inkml:trace>
</inkml:ink>
</file>

<file path=ppt/ink/ink1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7.8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26 307 24575,'11'0'0,"2"0"0,0 0 0,3 0 0,-3-4 0,0 3 0,3-11 0,-8 10 0,5-13 0,-6 10 0,1-7 0,0 4 0,0-4 0,-3 3 0,2-7 0,-6 7 0,3-3 0,-4 4 0,0 1 0,0-5 0,0 3 0,0-7 0,0 8 0,-4-1 0,0 6 0,-8 3 0,3 0 0,-7 0 0,3 0 0,-4 0 0,4 0 0,-3 0 0,7 0 0,-3 3 0,4 6 0,0-1 0,0 8 0,3-7 0,-3 7 0,7-7 0,-6 7 0,6-7 0,-3 2 0,4-3 0,0 0 0,0-1 0,3-3 0,6-1 0,-1-3 0,8 0 0,-7 0 0,7 0 0,-3 0 0,0 0 0,3 0 0,-8 0 0,4-3 0,-4-1 0,-1-4 0,1 0 0,0 0 0,-4 0 0,3 1 0,-6-1 0,2-4 0,-3 3 0,0-3 0,0 0 0,0 3 0,0-3 0,-3 5 0,-2-1 0,-7 4 0,0-4 0,-6 7 0,1-3 0,0 4 0,0 0 0,0 0 0,4 0 0,-3 0 0,7 0 0,-3 4 0,4 0 0,4 4 0,1 4 0,3-4 0,0 4 0,0-4 0,0 0 0,0-1 0,0 1 0,0 0 0,0-1 0,0 1 0,3 0 0,5 0 0,10 0 0,0 1 0,9-4 0,-4-1 0,0-4 0,4 0 0,-9 0 0,4 0 0,-9 0 0,3 0 0,-7-4 0,3-4 0,-4-1 0,0-7 0,4-1 0,-7-1 0,2-2 0,-7 3 0,0-1 0,0 6 0,0-5 0,-4 5 0,-4-2 0,-5 2 0,-5 3 0,1 1 0,0-1 0,0 0 0,0 1 0,-5 3 0,8 1 0,-7 4 0,8 0 0,0 0 0,1 0 0,4 0 0,0 0 0,0 8 0,0 1 0,3 8 0,-3 0 0,3 0 0,1 0 0,0 0 0,4 12 0,0-9 0,0 10 0,0-13 0,0-4 0,0 3 0,0-8 0,3 4 0,2-4 0,2 0 0,1-1 0,0 1 0,-1-4 0,1 3 0,0-6 0,-1 2 0,-3-3 0,-1 0 0</inkml:trace>
</inkml:ink>
</file>

<file path=ppt/ink/ink1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7.8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454 4 24575,'-7'0'0,"-4"0"0,2-3 0,-11 6 0,6-2 0,-8 12 0,0 1 0,3 3 0,-15 8 0,9-6 0,-6 11 0,-3-4 0,13-3 0,-15 13 0,11-10 0,-1 5 0,3-3 0,5-5 0,-1 5 0,8-5 0,3 4 0,0-4 0,6 5 0,-7 0 0,9 5 0,0 2 0,0 0 0,0 4 0,0-10 0,0 5 0,0-6 0,4 0 0,2-1 0,12 3 0,-2-2 0,12-3 0,-3 3 0,3-8 0,2 9 0,-2-9 0,1 4 0,5-5 0,-5-4 0,10 3 0,-10-7 0,10 3 0,-10-4 0,11 0 0,-11-5 0,5-1 0,-1-4 0,-3 0 0,9 0 0,-9 0 0,3 0 0,0 0 0,-3-4 0,3-5 0,-5-2 0,0-6 0,0 6 0,0-6 0,-5 6 0,-1-5 0,-5 2 0,0 1 0,0-3 0,3-1 0,-5-2 0,1-2 0,-8 4 0,0 4 0,1-3 0,-1 3 0,0-4 0,1 0 0,-4 4 0,-2-3 0,1 3 0,-3-4 0,3 0 0,-4 0 0,0-1 0,0 1 0,0-4 0,0 2 0,0-3 0,0 0 0,0 4 0,0-4 0,0 5 0,0 0 0,0 0 0,0-5 0,-4 3 0,-1-7 0,-4 7 0,-12-15 0,9 14 0,-13-15 0,12 17 0,-1-4 0,-3 5 0,8 4 0,-7-3 0,3 6 0,0-6 0,-3 7 0,2-7 0,1 6 0,-3-6 0,3 7 0,-4-3 0,0 0 0,4 2 0,-3-2 0,-1 4 0,-2-1 0,-7 0 0,7-4 0,-8 3 0,-1 1 0,-2 1 0,-3 7 0,5-3 0,0 4 0,5 0 0,-4 0 0,4 0 0,-1 0 0,2 0 0,2 0 0,6 3 0,-2 1 0,12 4 0,1-4 0,3-1 0</inkml:trace>
</inkml:ink>
</file>

<file path=ppt/ink/ink1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7.8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7 24575,'0'8'0,"0"3"0,0 7 0,0 0 0,0 3 0,0 1 0,0-4 0,0 9 0,0-9 0,0 0 0,0-2 0,0-7 0,0 2 0,3-7 0,2 0 0,2-4 0,1 0 0,-1 0 0,1 0 0,0 0 0,-1-4 0,1 0 0,0-8 0,-4 3 0,4-3 0,-8 4 0,8-3 0,-7 2 0,2-3 0,-3 4 0,0 1 0,0-5 0,0 3 0,0-3 0,0 4 0,-3 0 0,-2 4 0,-6-3 0,2 6 0,-3-3 0,0 4 0,3 0 0,-3 0 0,0 0 0,-1 0 0,0 0 0,1 0 0,0 4 0,4 0 0,-5 8 0,5-3 0,0 7 0,4-7 0,0 2 0,4-3 0,0 4 0,0-3 0,0 2 0,0 1 0,0-3 0,0 7 0,0-7 0,3 2 0,1-3 0,4 0 0,0-1 0,3-2 0,-2 1 0,7-5 0,-7 3 0,7-4 0,-3 0 0,0 0 0,2 0 0,-6 0 0,7 0 0,-7-4 0,2 0 0,-3-4 0,4-4 0,-3 3 0,3-7 0,-8 3 0,4-4 0,-7 4 0,2-3 0,-3-1 0,0 2 0,0-5 0,0 7 0,-3-8 0,-2 3 0,-3 2 0,-4 4 0,3 4 0,-7-1 0,3 5 0,0 0 0,1 4 0,0 0 0,3 0 0,-3 0 0,5 0 0,-1 0 0,0 3 0,0 6 0,4-1 0,-4 4 0,7 0 0,-5-3 0,5 3 0,-3-5 0,4-3 0,0 0 0</inkml:trace>
</inkml:ink>
</file>

<file path=ppt/ink/ink1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7.8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93 24575,'0'8'0,"0"2"0,0-1 0,0 2 0,3-7 0,1-1 0,3-3 0,1 0 0,-1-3 0,5-2 0,-3-3 0,6-4 0,-6 3 0,3-7 0,-4 7 0,4-3 0,-3 0 0,3 6 0,-8-5 0,0 7 0,-4-4 0,0 1 0,0-1 0,-7 4 0,2 1 0,-11 3 0,8 0 0,-9 0 0,4 0 0,0 0 0,-3 0 0,8 0 0,-8 0 0,7 0 0,-3 3 0,4 6 0,0-1 0,-1 8 0,2-7 0,2 3 0,1 0 0,1-3 0,2 2 0,-2-3 0,3 4 0,0-3 0,0 7 0,0-8 0,0 8 0,0-7 0,3 7 0,2-7 0,3 3 0,-1-5 0,13 1 0,-6-3 0,11-2 0,-8-3 0,0 0 0,0 0 0,0 0 0,0-4 0,-4 0 0,-1-4 0,-4-4 0,-1 3 0,1-3 0,0 4 0,-4 1 0,0-1 0,-4 0 0,0 0 0,0 0 0,0 1 0,0-5 0,-8 3 0,3-3 0,-11 3 0,7 1 0,-7 0 0,7 0 0,-7 3 0,7-2 0,-3 7 0,1-7 0,3 6 0,0-3 0,4 4 0</inkml:trace>
</inkml:ink>
</file>

<file path=ppt/ink/ink1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7.8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66 24575,'-4'7'0,"1"1"0,-1 8 0,3-3 0,-4 5 0,2-7 0,2-4 0,-3 1 0,4 0 0,0-1 0,0 1 0,4-1 0,0-3 0,7-1 0,2-3 0,0 0 0,8 0 0,-7 0 0,8 0 0,-9 0 0,3-3 0,-4-2 0,1 0 0,-1-2 0,-5 3 0,1-1 0,0-2 0,-4 3 0,-1-4 0,-3 1 0,0-1 0,0 1 0,0-1 0,-3 0 0,-1 0 0,-8 0 0,-1 0 0,0 0 0,-8-1 0,11 1 0,-16 3 0,12 1 0,-8 4 0,9 0 0,-3 0 0,3 0 0,-4 0 0,4 0 0,-3 0 0,7 4 0,-3 0 0,4 8 0,0 1 0,-1 4 0,1 0 0,3-4 0,-3 3 0,3-4 0,1 1 0,0 3 0,4-7 0,0 3 0,0-5 0,0 1 0,0 0 0,0-1 0,0 1 0,0-1 0,3-3 0,1 0 0,4-4 0,-1 0 0,1 0 0,0 0 0,-1 0 0,5 0 0,-3 0 0,7 0 0,-8 0 0,8-8 0,-3 2 0,0-10 0,3 3 0,-6-4 0,2-1 0,-4 6 0,1-4 0,-1 3 0,-4 0 0,0-3 0,0 3 0,-3 0 0,3 1 0,-4 0 0,0 3 0,0-3 0,0 4 0,0 1 0,0-1 0,-4 0 0,0 4 0,-3 1 0,-1 3 0,0 0 0,0 0 0,1 0 0,-1 0 0,0 0 0,0 0 0,4 0 0,0 0 0</inkml:trace>
</inkml:ink>
</file>

<file path=ppt/ink/ink1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7.8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26 307 24575,'11'0'0,"2"0"0,0 0 0,3 0 0,-3-4 0,0 3 0,3-11 0,-8 10 0,5-13 0,-6 10 0,1-7 0,0 4 0,0-4 0,-3 3 0,2-7 0,-6 7 0,3-3 0,-4 4 0,0 1 0,0-5 0,0 3 0,0-7 0,0 8 0,-4-1 0,0 6 0,-8 3 0,3 0 0,-7 0 0,3 0 0,-4 0 0,4 0 0,-3 0 0,7 0 0,-3 3 0,4 6 0,0-1 0,0 8 0,3-7 0,-3 7 0,7-7 0,-6 7 0,6-7 0,-3 2 0,4-3 0,0 0 0,0-1 0,3-3 0,6-1 0,-1-3 0,8 0 0,-7 0 0,7 0 0,-3 0 0,0 0 0,3 0 0,-8 0 0,4-3 0,-4-1 0,-1-4 0,1 0 0,0 0 0,-4 0 0,3 1 0,-6-1 0,2-4 0,-3 3 0,0-3 0,0 0 0,0 3 0,0-3 0,-3 5 0,-2-1 0,-7 4 0,0-4 0,-6 7 0,1-3 0,0 4 0,0 0 0,0 0 0,4 0 0,-3 0 0,7 0 0,-3 4 0,4 0 0,4 4 0,1 4 0,3-4 0,0 4 0,0-4 0,0 0 0,0-1 0,0 1 0,0 0 0,0-1 0,0 1 0,3 0 0,5 0 0,10 0 0,0 1 0,9-4 0,-4-1 0,0-4 0,4 0 0,-9 0 0,4 0 0,-9 0 0,3 0 0,-7-4 0,3-4 0,-4-1 0,0-7 0,4-1 0,-7-1 0,2-2 0,-7 3 0,0-1 0,0 6 0,0-5 0,-4 5 0,-4-2 0,-5 2 0,-5 3 0,1 1 0,0-1 0,0 0 0,0 1 0,-5 3 0,8 1 0,-7 4 0,8 0 0,0 0 0,1 0 0,4 0 0,0 0 0,0 8 0,0 1 0,3 8 0,-3 0 0,3 0 0,1 0 0,0 0 0,4 12 0,0-9 0,0 10 0,0-13 0,0-4 0,0 3 0,0-8 0,3 4 0,2-4 0,2 0 0,1-1 0,0 1 0,-1-4 0,1 3 0,0-6 0,-1 2 0,-3-3 0,-1 0 0</inkml:trace>
</inkml:ink>
</file>

<file path=ppt/ink/ink1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7.8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454 4 24575,'-7'0'0,"-4"0"0,2-3 0,-11 6 0,6-2 0,-8 12 0,0 1 0,3 3 0,-15 8 0,9-6 0,-6 11 0,-3-4 0,13-3 0,-15 13 0,11-10 0,-1 5 0,3-3 0,5-5 0,-1 5 0,8-5 0,3 4 0,0-4 0,6 5 0,-7 0 0,9 5 0,0 2 0,0 0 0,0 4 0,0-10 0,0 5 0,0-6 0,4 0 0,2-1 0,12 3 0,-2-2 0,12-3 0,-3 3 0,3-8 0,2 9 0,-2-9 0,1 4 0,5-5 0,-5-4 0,10 3 0,-10-7 0,10 3 0,-10-4 0,11 0 0,-11-5 0,5-1 0,-1-4 0,-3 0 0,9 0 0,-9 0 0,3 0 0,0 0 0,-3-4 0,3-5 0,-5-2 0,0-6 0,0 6 0,0-6 0,-5 6 0,-1-5 0,-5 2 0,0 1 0,0-3 0,3-1 0,-5-2 0,1-2 0,-8 4 0,0 4 0,1-3 0,-1 3 0,0-4 0,1 0 0,-4 4 0,-2-3 0,1 3 0,-3-4 0,3 0 0,-4 0 0,0-1 0,0 1 0,0-4 0,0 2 0,0-3 0,0 0 0,0 4 0,0-4 0,0 5 0,0 0 0,0 0 0,0-5 0,-4 3 0,-1-7 0,-4 7 0,-12-15 0,9 14 0,-13-15 0,12 17 0,-1-4 0,-3 5 0,8 4 0,-7-3 0,3 6 0,0-6 0,-3 7 0,2-7 0,1 6 0,-3-6 0,3 7 0,-4-3 0,0 0 0,4 2 0,-3-2 0,-1 4 0,-2-1 0,-7 0 0,7-4 0,-8 3 0,-1 1 0,-2 1 0,-3 7 0,5-3 0,0 4 0,5 0 0,-4 0 0,4 0 0,-1 0 0,2 0 0,2 0 0,6 3 0,-2 1 0,12 4 0,1-4 0,3-1 0</inkml:trace>
</inkml:ink>
</file>

<file path=ppt/ink/ink1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7.8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7 24575,'0'8'0,"0"3"0,0 7 0,0 0 0,0 3 0,0 1 0,0-4 0,0 9 0,0-9 0,0 0 0,0-2 0,0-7 0,0 2 0,3-7 0,2 0 0,2-4 0,1 0 0,-1 0 0,1 0 0,0 0 0,-1-4 0,1 0 0,0-8 0,-4 3 0,4-3 0,-8 4 0,8-3 0,-7 2 0,2-3 0,-3 4 0,0 1 0,0-5 0,0 3 0,0-3 0,0 4 0,-3 0 0,-2 4 0,-6-3 0,2 6 0,-3-3 0,0 4 0,3 0 0,-3 0 0,0 0 0,-1 0 0,0 0 0,1 0 0,0 4 0,4 0 0,-5 8 0,5-3 0,0 7 0,4-7 0,0 2 0,4-3 0,0 4 0,0-3 0,0 2 0,0 1 0,0-3 0,0 7 0,0-7 0,3 2 0,1-3 0,4 0 0,0-1 0,3-2 0,-2 1 0,7-5 0,-7 3 0,7-4 0,-3 0 0,0 0 0,2 0 0,-6 0 0,7 0 0,-7-4 0,2 0 0,-3-4 0,4-4 0,-3 3 0,3-7 0,-8 3 0,4-4 0,-7 4 0,2-3 0,-3-1 0,0 2 0,0-5 0,0 7 0,-3-8 0,-2 3 0,-3 2 0,-4 4 0,3 4 0,-7-1 0,3 5 0,0 0 0,1 4 0,0 0 0,3 0 0,-3 0 0,5 0 0,-1 0 0,0 3 0,0 6 0,4-1 0,-4 4 0,7 0 0,-5-3 0,5 3 0,-3-5 0,4-3 0,0 0 0</inkml:trace>
</inkml:ink>
</file>

<file path=ppt/ink/ink1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7.8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93 24575,'0'8'0,"0"2"0,0-1 0,0 2 0,3-7 0,1-1 0,3-3 0,1 0 0,-1-3 0,5-2 0,-3-3 0,6-4 0,-6 3 0,3-7 0,-4 7 0,4-3 0,-3 0 0,3 6 0,-8-5 0,0 7 0,-4-4 0,0 1 0,0-1 0,-7 4 0,2 1 0,-11 3 0,8 0 0,-9 0 0,4 0 0,0 0 0,-3 0 0,8 0 0,-8 0 0,7 0 0,-3 3 0,4 6 0,0-1 0,-1 8 0,2-7 0,2 3 0,1 0 0,1-3 0,2 2 0,-2-3 0,3 4 0,0-3 0,0 7 0,0-8 0,0 8 0,0-7 0,3 7 0,2-7 0,3 3 0,-1-5 0,13 1 0,-6-3 0,11-2 0,-8-3 0,0 0 0,0 0 0,0 0 0,0-4 0,-4 0 0,-1-4 0,-4-4 0,-1 3 0,1-3 0,0 4 0,-4 1 0,0-1 0,-4 0 0,0 0 0,0 0 0,0 1 0,0-5 0,-8 3 0,3-3 0,-11 3 0,7 1 0,-7 0 0,7 0 0,-7 3 0,7-2 0,-3 7 0,1-7 0,3 6 0,0-3 0,4 4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4:44.0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1 789 24575,'0'-12'0,"0"3"0,0-13 0,0 8 0,0-9 0,0-4 0,0 1 0,0-14 0,0 3 0,0-13 0,0 7 0,0-13 0,0 13 0,0-7 0,0 6 0,0 7 0,0 1 0,0 6 0,0 6 0,0 0 0,0 2 0,0 3 0,0-3 0,0 4 0,0 5 0,0-4 0,0 7 0,0-2 0,0 7 0,0 2 0</inkml:trace>
</inkml:ink>
</file>

<file path=ppt/ink/ink1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7.8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66 24575,'-4'7'0,"1"1"0,-1 8 0,3-3 0,-4 5 0,2-7 0,2-4 0,-3 1 0,4 0 0,0-1 0,0 1 0,4-1 0,0-3 0,7-1 0,2-3 0,0 0 0,8 0 0,-7 0 0,8 0 0,-9 0 0,3-3 0,-4-2 0,1 0 0,-1-2 0,-5 3 0,1-1 0,0-2 0,-4 3 0,-1-4 0,-3 1 0,0-1 0,0 1 0,0-1 0,-3 0 0,-1 0 0,-8 0 0,-1 0 0,0 0 0,-8-1 0,11 1 0,-16 3 0,12 1 0,-8 4 0,9 0 0,-3 0 0,3 0 0,-4 0 0,4 0 0,-3 0 0,7 4 0,-3 0 0,4 8 0,0 1 0,-1 4 0,1 0 0,3-4 0,-3 3 0,3-4 0,1 1 0,0 3 0,4-7 0,0 3 0,0-5 0,0 1 0,0 0 0,0-1 0,0 1 0,0-1 0,3-3 0,1 0 0,4-4 0,-1 0 0,1 0 0,0 0 0,-1 0 0,5 0 0,-3 0 0,7 0 0,-8 0 0,8-8 0,-3 2 0,0-10 0,3 3 0,-6-4 0,2-1 0,-4 6 0,1-4 0,-1 3 0,-4 0 0,0-3 0,0 3 0,-3 0 0,3 1 0,-4 0 0,0 3 0,0-3 0,0 4 0,0 1 0,0-1 0,-4 0 0,0 4 0,-3 1 0,-1 3 0,0 0 0,0 0 0,1 0 0,-1 0 0,0 0 0,0 0 0,4 0 0,0 0 0</inkml:trace>
</inkml:ink>
</file>

<file path=ppt/ink/ink1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7.8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26 307 24575,'11'0'0,"2"0"0,0 0 0,3 0 0,-3-4 0,0 3 0,3-11 0,-8 10 0,5-13 0,-6 10 0,1-7 0,0 4 0,0-4 0,-3 3 0,2-7 0,-6 7 0,3-3 0,-4 4 0,0 1 0,0-5 0,0 3 0,0-7 0,0 8 0,-4-1 0,0 6 0,-8 3 0,3 0 0,-7 0 0,3 0 0,-4 0 0,4 0 0,-3 0 0,7 0 0,-3 3 0,4 6 0,0-1 0,0 8 0,3-7 0,-3 7 0,7-7 0,-6 7 0,6-7 0,-3 2 0,4-3 0,0 0 0,0-1 0,3-3 0,6-1 0,-1-3 0,8 0 0,-7 0 0,7 0 0,-3 0 0,0 0 0,3 0 0,-8 0 0,4-3 0,-4-1 0,-1-4 0,1 0 0,0 0 0,-4 0 0,3 1 0,-6-1 0,2-4 0,-3 3 0,0-3 0,0 0 0,0 3 0,0-3 0,-3 5 0,-2-1 0,-7 4 0,0-4 0,-6 7 0,1-3 0,0 4 0,0 0 0,0 0 0,4 0 0,-3 0 0,7 0 0,-3 4 0,4 0 0,4 4 0,1 4 0,3-4 0,0 4 0,0-4 0,0 0 0,0-1 0,0 1 0,0 0 0,0-1 0,0 1 0,3 0 0,5 0 0,10 0 0,0 1 0,9-4 0,-4-1 0,0-4 0,4 0 0,-9 0 0,4 0 0,-9 0 0,3 0 0,-7-4 0,3-4 0,-4-1 0,0-7 0,4-1 0,-7-1 0,2-2 0,-7 3 0,0-1 0,0 6 0,0-5 0,-4 5 0,-4-2 0,-5 2 0,-5 3 0,1 1 0,0-1 0,0 0 0,0 1 0,-5 3 0,8 1 0,-7 4 0,8 0 0,0 0 0,1 0 0,4 0 0,0 0 0,0 8 0,0 1 0,3 8 0,-3 0 0,3 0 0,1 0 0,0 0 0,4 12 0,0-9 0,0 10 0,0-13 0,0-4 0,0 3 0,0-8 0,3 4 0,2-4 0,2 0 0,1-1 0,0 1 0,-1-4 0,1 3 0,0-6 0,-1 2 0,-3-3 0,-1 0 0</inkml:trace>
</inkml:ink>
</file>

<file path=ppt/ink/ink1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7.8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454 4 24575,'-7'0'0,"-4"0"0,2-3 0,-11 6 0,6-2 0,-8 12 0,0 1 0,3 3 0,-15 8 0,9-6 0,-6 11 0,-3-4 0,13-3 0,-15 13 0,11-10 0,-1 5 0,3-3 0,5-5 0,-1 5 0,8-5 0,3 4 0,0-4 0,6 5 0,-7 0 0,9 5 0,0 2 0,0 0 0,0 4 0,0-10 0,0 5 0,0-6 0,4 0 0,2-1 0,12 3 0,-2-2 0,12-3 0,-3 3 0,3-8 0,2 9 0,-2-9 0,1 4 0,5-5 0,-5-4 0,10 3 0,-10-7 0,10 3 0,-10-4 0,11 0 0,-11-5 0,5-1 0,-1-4 0,-3 0 0,9 0 0,-9 0 0,3 0 0,0 0 0,-3-4 0,3-5 0,-5-2 0,0-6 0,0 6 0,0-6 0,-5 6 0,-1-5 0,-5 2 0,0 1 0,0-3 0,3-1 0,-5-2 0,1-2 0,-8 4 0,0 4 0,1-3 0,-1 3 0,0-4 0,1 0 0,-4 4 0,-2-3 0,1 3 0,-3-4 0,3 0 0,-4 0 0,0-1 0,0 1 0,0-4 0,0 2 0,0-3 0,0 0 0,0 4 0,0-4 0,0 5 0,0 0 0,0 0 0,0-5 0,-4 3 0,-1-7 0,-4 7 0,-12-15 0,9 14 0,-13-15 0,12 17 0,-1-4 0,-3 5 0,8 4 0,-7-3 0,3 6 0,0-6 0,-3 7 0,2-7 0,1 6 0,-3-6 0,3 7 0,-4-3 0,0 0 0,4 2 0,-3-2 0,-1 4 0,-2-1 0,-7 0 0,7-4 0,-8 3 0,-1 1 0,-2 1 0,-3 7 0,5-3 0,0 4 0,5 0 0,-4 0 0,4 0 0,-1 0 0,2 0 0,2 0 0,6 3 0,-2 1 0,12 4 0,1-4 0,3-1 0</inkml:trace>
</inkml:ink>
</file>

<file path=ppt/ink/ink1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7.8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7 24575,'0'8'0,"0"3"0,0 7 0,0 0 0,0 3 0,0 1 0,0-4 0,0 9 0,0-9 0,0 0 0,0-2 0,0-7 0,0 2 0,3-7 0,2 0 0,2-4 0,1 0 0,-1 0 0,1 0 0,0 0 0,-1-4 0,1 0 0,0-8 0,-4 3 0,4-3 0,-8 4 0,8-3 0,-7 2 0,2-3 0,-3 4 0,0 1 0,0-5 0,0 3 0,0-3 0,0 4 0,-3 0 0,-2 4 0,-6-3 0,2 6 0,-3-3 0,0 4 0,3 0 0,-3 0 0,0 0 0,-1 0 0,0 0 0,1 0 0,0 4 0,4 0 0,-5 8 0,5-3 0,0 7 0,4-7 0,0 2 0,4-3 0,0 4 0,0-3 0,0 2 0,0 1 0,0-3 0,0 7 0,0-7 0,3 2 0,1-3 0,4 0 0,0-1 0,3-2 0,-2 1 0,7-5 0,-7 3 0,7-4 0,-3 0 0,0 0 0,2 0 0,-6 0 0,7 0 0,-7-4 0,2 0 0,-3-4 0,4-4 0,-3 3 0,3-7 0,-8 3 0,4-4 0,-7 4 0,2-3 0,-3-1 0,0 2 0,0-5 0,0 7 0,-3-8 0,-2 3 0,-3 2 0,-4 4 0,3 4 0,-7-1 0,3 5 0,0 0 0,1 4 0,0 0 0,3 0 0,-3 0 0,5 0 0,-1 0 0,0 3 0,0 6 0,4-1 0,-4 4 0,7 0 0,-5-3 0,5 3 0,-3-5 0,4-3 0,0 0 0</inkml:trace>
</inkml:ink>
</file>

<file path=ppt/ink/ink1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7.8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93 24575,'0'8'0,"0"2"0,0-1 0,0 2 0,3-7 0,1-1 0,3-3 0,1 0 0,-1-3 0,5-2 0,-3-3 0,6-4 0,-6 3 0,3-7 0,-4 7 0,4-3 0,-3 0 0,3 6 0,-8-5 0,0 7 0,-4-4 0,0 1 0,0-1 0,-7 4 0,2 1 0,-11 3 0,8 0 0,-9 0 0,4 0 0,0 0 0,-3 0 0,8 0 0,-8 0 0,7 0 0,-3 3 0,4 6 0,0-1 0,-1 8 0,2-7 0,2 3 0,1 0 0,1-3 0,2 2 0,-2-3 0,3 4 0,0-3 0,0 7 0,0-8 0,0 8 0,0-7 0,3 7 0,2-7 0,3 3 0,-1-5 0,13 1 0,-6-3 0,11-2 0,-8-3 0,0 0 0,0 0 0,0 0 0,0-4 0,-4 0 0,-1-4 0,-4-4 0,-1 3 0,1-3 0,0 4 0,-4 1 0,0-1 0,-4 0 0,0 0 0,0 0 0,0 1 0,0-5 0,-8 3 0,3-3 0,-11 3 0,7 1 0,-7 0 0,7 0 0,-7 3 0,7-2 0,-3 7 0,1-7 0,3 6 0,0-3 0,4 4 0</inkml:trace>
</inkml:ink>
</file>

<file path=ppt/ink/ink1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7.8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66 24575,'-4'7'0,"1"1"0,-1 8 0,3-3 0,-4 5 0,2-7 0,2-4 0,-3 1 0,4 0 0,0-1 0,0 1 0,4-1 0,0-3 0,7-1 0,2-3 0,0 0 0,8 0 0,-7 0 0,8 0 0,-9 0 0,3-3 0,-4-2 0,1 0 0,-1-2 0,-5 3 0,1-1 0,0-2 0,-4 3 0,-1-4 0,-3 1 0,0-1 0,0 1 0,0-1 0,-3 0 0,-1 0 0,-8 0 0,-1 0 0,0 0 0,-8-1 0,11 1 0,-16 3 0,12 1 0,-8 4 0,9 0 0,-3 0 0,3 0 0,-4 0 0,4 0 0,-3 0 0,7 4 0,-3 0 0,4 8 0,0 1 0,-1 4 0,1 0 0,3-4 0,-3 3 0,3-4 0,1 1 0,0 3 0,4-7 0,0 3 0,0-5 0,0 1 0,0 0 0,0-1 0,0 1 0,0-1 0,3-3 0,1 0 0,4-4 0,-1 0 0,1 0 0,0 0 0,-1 0 0,5 0 0,-3 0 0,7 0 0,-8 0 0,8-8 0,-3 2 0,0-10 0,3 3 0,-6-4 0,2-1 0,-4 6 0,1-4 0,-1 3 0,-4 0 0,0-3 0,0 3 0,-3 0 0,3 1 0,-4 0 0,0 3 0,0-3 0,0 4 0,0 1 0,0-1 0,-4 0 0,0 4 0,-3 1 0,-1 3 0,0 0 0,0 0 0,1 0 0,-1 0 0,0 0 0,0 0 0,4 0 0,0 0 0</inkml:trace>
</inkml:ink>
</file>

<file path=ppt/ink/ink1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7.8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26 307 24575,'11'0'0,"2"0"0,0 0 0,3 0 0,-3-4 0,0 3 0,3-11 0,-8 10 0,5-13 0,-6 10 0,1-7 0,0 4 0,0-4 0,-3 3 0,2-7 0,-6 7 0,3-3 0,-4 4 0,0 1 0,0-5 0,0 3 0,0-7 0,0 8 0,-4-1 0,0 6 0,-8 3 0,3 0 0,-7 0 0,3 0 0,-4 0 0,4 0 0,-3 0 0,7 0 0,-3 3 0,4 6 0,0-1 0,0 8 0,3-7 0,-3 7 0,7-7 0,-6 7 0,6-7 0,-3 2 0,4-3 0,0 0 0,0-1 0,3-3 0,6-1 0,-1-3 0,8 0 0,-7 0 0,7 0 0,-3 0 0,0 0 0,3 0 0,-8 0 0,4-3 0,-4-1 0,-1-4 0,1 0 0,0 0 0,-4 0 0,3 1 0,-6-1 0,2-4 0,-3 3 0,0-3 0,0 0 0,0 3 0,0-3 0,-3 5 0,-2-1 0,-7 4 0,0-4 0,-6 7 0,1-3 0,0 4 0,0 0 0,0 0 0,4 0 0,-3 0 0,7 0 0,-3 4 0,4 0 0,4 4 0,1 4 0,3-4 0,0 4 0,0-4 0,0 0 0,0-1 0,0 1 0,0 0 0,0-1 0,0 1 0,3 0 0,5 0 0,10 0 0,0 1 0,9-4 0,-4-1 0,0-4 0,4 0 0,-9 0 0,4 0 0,-9 0 0,3 0 0,-7-4 0,3-4 0,-4-1 0,0-7 0,4-1 0,-7-1 0,2-2 0,-7 3 0,0-1 0,0 6 0,0-5 0,-4 5 0,-4-2 0,-5 2 0,-5 3 0,1 1 0,0-1 0,0 0 0,0 1 0,-5 3 0,8 1 0,-7 4 0,8 0 0,0 0 0,1 0 0,4 0 0,0 0 0,0 8 0,0 1 0,3 8 0,-3 0 0,3 0 0,1 0 0,0 0 0,4 12 0,0-9 0,0 10 0,0-13 0,0-4 0,0 3 0,0-8 0,3 4 0,2-4 0,2 0 0,1-1 0,0 1 0,-1-4 0,1 3 0,0-6 0,-1 2 0,-3-3 0,-1 0 0</inkml:trace>
</inkml:ink>
</file>

<file path=ppt/ink/ink1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21.8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454 4 24575,'-7'0'0,"-4"0"0,2-3 0,-11 6 0,6-2 0,-8 12 0,0 1 0,3 3 0,-15 8 0,9-6 0,-6 11 0,-3-4 0,13-3 0,-15 13 0,11-10 0,-1 5 0,3-3 0,5-5 0,-1 5 0,8-5 0,3 4 0,0-4 0,6 5 0,-7 0 0,9 5 0,0 2 0,0 0 0,0 4 0,0-10 0,0 5 0,0-6 0,4 0 0,2-1 0,12 3 0,-2-2 0,12-3 0,-3 3 0,3-8 0,2 9 0,-2-9 0,1 4 0,5-5 0,-5-4 0,10 3 0,-10-7 0,10 3 0,-10-4 0,11 0 0,-11-5 0,5-1 0,-1-4 0,-3 0 0,9 0 0,-9 0 0,3 0 0,0 0 0,-3-4 0,3-5 0,-5-2 0,0-6 0,0 6 0,0-6 0,-5 6 0,-1-5 0,-5 2 0,0 1 0,0-3 0,3-1 0,-5-2 0,1-2 0,-8 4 0,0 4 0,1-3 0,-1 3 0,0-4 0,1 0 0,-4 4 0,-2-3 0,1 3 0,-3-4 0,3 0 0,-4 0 0,0-1 0,0 1 0,0-4 0,0 2 0,0-3 0,0 0 0,0 4 0,0-4 0,0 5 0,0 0 0,0 0 0,0-5 0,-4 3 0,-1-7 0,-4 7 0,-12-15 0,9 14 0,-13-15 0,12 17 0,-1-4 0,-3 5 0,8 4 0,-7-3 0,3 6 0,0-6 0,-3 7 0,2-7 0,1 6 0,-3-6 0,3 7 0,-4-3 0,0 0 0,4 2 0,-3-2 0,-1 4 0,-2-1 0,-7 0 0,7-4 0,-8 3 0,-1 1 0,-2 1 0,-3 7 0,5-3 0,0 4 0,5 0 0,-4 0 0,4 0 0,-1 0 0,2 0 0,2 0 0,6 3 0,-2 1 0,12 4 0,1-4 0,3-1 0</inkml:trace>
</inkml:ink>
</file>

<file path=ppt/ink/ink1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21.8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7 24575,'0'8'0,"0"3"0,0 7 0,0 0 0,0 3 0,0 1 0,0-4 0,0 9 0,0-9 0,0 0 0,0-2 0,0-7 0,0 2 0,3-7 0,2 0 0,2-4 0,1 0 0,-1 0 0,1 0 0,0 0 0,-1-4 0,1 0 0,0-8 0,-4 3 0,4-3 0,-8 4 0,8-3 0,-7 2 0,2-3 0,-3 4 0,0 1 0,0-5 0,0 3 0,0-3 0,0 4 0,-3 0 0,-2 4 0,-6-3 0,2 6 0,-3-3 0,0 4 0,3 0 0,-3 0 0,0 0 0,-1 0 0,0 0 0,1 0 0,0 4 0,4 0 0,-5 8 0,5-3 0,0 7 0,4-7 0,0 2 0,4-3 0,0 4 0,0-3 0,0 2 0,0 1 0,0-3 0,0 7 0,0-7 0,3 2 0,1-3 0,4 0 0,0-1 0,3-2 0,-2 1 0,7-5 0,-7 3 0,7-4 0,-3 0 0,0 0 0,2 0 0,-6 0 0,7 0 0,-7-4 0,2 0 0,-3-4 0,4-4 0,-3 3 0,3-7 0,-8 3 0,4-4 0,-7 4 0,2-3 0,-3-1 0,0 2 0,0-5 0,0 7 0,-3-8 0,-2 3 0,-3 2 0,-4 4 0,3 4 0,-7-1 0,3 5 0,0 0 0,1 4 0,0 0 0,3 0 0,-3 0 0,5 0 0,-1 0 0,0 3 0,0 6 0,4-1 0,-4 4 0,7 0 0,-5-3 0,5 3 0,-3-5 0,4-3 0,0 0 0</inkml:trace>
</inkml:ink>
</file>

<file path=ppt/ink/ink1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21.8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93 24575,'0'8'0,"0"2"0,0-1 0,0 2 0,3-7 0,1-1 0,3-3 0,1 0 0,-1-3 0,5-2 0,-3-3 0,6-4 0,-6 3 0,3-7 0,-4 7 0,4-3 0,-3 0 0,3 6 0,-8-5 0,0 7 0,-4-4 0,0 1 0,0-1 0,-7 4 0,2 1 0,-11 3 0,8 0 0,-9 0 0,4 0 0,0 0 0,-3 0 0,8 0 0,-8 0 0,7 0 0,-3 3 0,4 6 0,0-1 0,-1 8 0,2-7 0,2 3 0,1 0 0,1-3 0,2 2 0,-2-3 0,3 4 0,0-3 0,0 7 0,0-8 0,0 8 0,0-7 0,3 7 0,2-7 0,3 3 0,-1-5 0,13 1 0,-6-3 0,11-2 0,-8-3 0,0 0 0,0 0 0,0 0 0,0-4 0,-4 0 0,-1-4 0,-4-4 0,-1 3 0,1-3 0,0 4 0,-4 1 0,0-1 0,-4 0 0,0 0 0,0 0 0,0 1 0,0-5 0,-8 3 0,3-3 0,-11 3 0,7 1 0,-7 0 0,7 0 0,-7 3 0,7-2 0,-3 7 0,1-7 0,3 6 0,0-3 0,4 4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4:37.3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129 0 24575,'0'7'0,"0"1"0,0-1 0,0 1 0,0 0 0,4 0 0,0-4 0,4 3 0,0-3 0,0 4 0,0-4 0,-1 0 0,1-4 0,0 0 0,0 0 0,0 0 0,-4 4 0,3-4 0,-2 4 0,2-4 0,1 0 0,-1 0 0,-6 0 0,-5 0 0,-5-3 0,-2 2 0,6-6 0,-2 2 0,2-3 0,-3 3 0,0-2 0,-1 6 0,1-2 0,0 3 0,0 0 0,-5 0 0,4 0 0,-4 0 0,0 0 0,4 0 0,-4 0 0,5 0 0,0 3 0,-1 2 0,1 7 0,-1 2 0,0 4 0,0-5 0,0 4 0,4-7 0,-3 7 0,7-8 0,-3 8 0,4-8 0,0 4 0,0-5 0,0 0 0,0 0 0,0 1 0,0-1 0,4-4 0,0 3 0,4-6 0,0 3 0,0-4 0,0 0 0,1 0 0,-1 0 0,4 0 0,-2 0 0,2 0 0,-4 0 0,5 0 0,-4 0 0,4 0 0,-5 0 0,0 0 0,0 0 0,1 0 0,-1 0 0,0 0 0,0 0 0,0 0 0,0 0 0,-3-4 0,2-1 0,-2-3 0,3-5 0,1 4 0,-4-8 0,2 7 0,-2-7 0,-1 8 0,4-4 0,-7 5 0,2 0 0,-3-1 0,0 1 0,0 0 0,0 0 0,0 0 0,0 0 0,-3 3 0,-2-2 0,-7 6 0,3-3 0,-3 4 0,4 0 0,-1 0 0,1 0 0,-5 0 0,4 0 0,-4 0 0,5 0 0,4 0 0,0 0 0</inkml:trace>
</inkml:ink>
</file>

<file path=ppt/ink/ink1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21.8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66 24575,'-4'7'0,"1"1"0,-1 8 0,3-3 0,-4 5 0,2-7 0,2-4 0,-3 1 0,4 0 0,0-1 0,0 1 0,4-1 0,0-3 0,7-1 0,2-3 0,0 0 0,8 0 0,-7 0 0,8 0 0,-9 0 0,3-3 0,-4-2 0,1 0 0,-1-2 0,-5 3 0,1-1 0,0-2 0,-4 3 0,-1-4 0,-3 1 0,0-1 0,0 1 0,0-1 0,-3 0 0,-1 0 0,-8 0 0,-1 0 0,0 0 0,-8-1 0,11 1 0,-16 3 0,12 1 0,-8 4 0,9 0 0,-3 0 0,3 0 0,-4 0 0,4 0 0,-3 0 0,7 4 0,-3 0 0,4 8 0,0 1 0,-1 4 0,1 0 0,3-4 0,-3 3 0,3-4 0,1 1 0,0 3 0,4-7 0,0 3 0,0-5 0,0 1 0,0 0 0,0-1 0,0 1 0,0-1 0,3-3 0,1 0 0,4-4 0,-1 0 0,1 0 0,0 0 0,-1 0 0,5 0 0,-3 0 0,7 0 0,-8 0 0,8-8 0,-3 2 0,0-10 0,3 3 0,-6-4 0,2-1 0,-4 6 0,1-4 0,-1 3 0,-4 0 0,0-3 0,0 3 0,-3 0 0,3 1 0,-4 0 0,0 3 0,0-3 0,0 4 0,0 1 0,0-1 0,-4 0 0,0 4 0,-3 1 0,-1 3 0,0 0 0,0 0 0,1 0 0,-1 0 0,0 0 0,0 0 0,4 0 0,0 0 0</inkml:trace>
</inkml:ink>
</file>

<file path=ppt/ink/ink1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21.8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26 307 24575,'11'0'0,"2"0"0,0 0 0,3 0 0,-3-4 0,0 3 0,3-11 0,-8 10 0,5-13 0,-6 10 0,1-7 0,0 4 0,0-4 0,-3 3 0,2-7 0,-6 7 0,3-3 0,-4 4 0,0 1 0,0-5 0,0 3 0,0-7 0,0 8 0,-4-1 0,0 6 0,-8 3 0,3 0 0,-7 0 0,3 0 0,-4 0 0,4 0 0,-3 0 0,7 0 0,-3 3 0,4 6 0,0-1 0,0 8 0,3-7 0,-3 7 0,7-7 0,-6 7 0,6-7 0,-3 2 0,4-3 0,0 0 0,0-1 0,3-3 0,6-1 0,-1-3 0,8 0 0,-7 0 0,7 0 0,-3 0 0,0 0 0,3 0 0,-8 0 0,4-3 0,-4-1 0,-1-4 0,1 0 0,0 0 0,-4 0 0,3 1 0,-6-1 0,2-4 0,-3 3 0,0-3 0,0 0 0,0 3 0,0-3 0,-3 5 0,-2-1 0,-7 4 0,0-4 0,-6 7 0,1-3 0,0 4 0,0 0 0,0 0 0,4 0 0,-3 0 0,7 0 0,-3 4 0,4 0 0,4 4 0,1 4 0,3-4 0,0 4 0,0-4 0,0 0 0,0-1 0,0 1 0,0 0 0,0-1 0,0 1 0,3 0 0,5 0 0,10 0 0,0 1 0,9-4 0,-4-1 0,0-4 0,4 0 0,-9 0 0,4 0 0,-9 0 0,3 0 0,-7-4 0,3-4 0,-4-1 0,0-7 0,4-1 0,-7-1 0,2-2 0,-7 3 0,0-1 0,0 6 0,0-5 0,-4 5 0,-4-2 0,-5 2 0,-5 3 0,1 1 0,0-1 0,0 0 0,0 1 0,-5 3 0,8 1 0,-7 4 0,8 0 0,0 0 0,1 0 0,4 0 0,0 0 0,0 8 0,0 1 0,3 8 0,-3 0 0,3 0 0,1 0 0,0 0 0,4 12 0,0-9 0,0 10 0,0-13 0,0-4 0,0 3 0,0-8 0,3 4 0,2-4 0,2 0 0,1-1 0,0 1 0,-1-4 0,1 3 0,0-6 0,-1 2 0,-3-3 0,-1 0 0</inkml:trace>
</inkml:ink>
</file>

<file path=ppt/ink/ink1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21.8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454 4 24575,'-7'0'0,"-4"0"0,2-3 0,-11 6 0,6-2 0,-8 12 0,0 1 0,3 3 0,-15 8 0,9-6 0,-6 11 0,-3-4 0,13-3 0,-15 13 0,11-10 0,-1 5 0,3-3 0,5-5 0,-1 5 0,8-5 0,3 4 0,0-4 0,6 5 0,-7 0 0,9 5 0,0 2 0,0 0 0,0 4 0,0-10 0,0 5 0,0-6 0,4 0 0,2-1 0,12 3 0,-2-2 0,12-3 0,-3 3 0,3-8 0,2 9 0,-2-9 0,1 4 0,5-5 0,-5-4 0,10 3 0,-10-7 0,10 3 0,-10-4 0,11 0 0,-11-5 0,5-1 0,-1-4 0,-3 0 0,9 0 0,-9 0 0,3 0 0,0 0 0,-3-4 0,3-5 0,-5-2 0,0-6 0,0 6 0,0-6 0,-5 6 0,-1-5 0,-5 2 0,0 1 0,0-3 0,3-1 0,-5-2 0,1-2 0,-8 4 0,0 4 0,1-3 0,-1 3 0,0-4 0,1 0 0,-4 4 0,-2-3 0,1 3 0,-3-4 0,3 0 0,-4 0 0,0-1 0,0 1 0,0-4 0,0 2 0,0-3 0,0 0 0,0 4 0,0-4 0,0 5 0,0 0 0,0 0 0,0-5 0,-4 3 0,-1-7 0,-4 7 0,-12-15 0,9 14 0,-13-15 0,12 17 0,-1-4 0,-3 5 0,8 4 0,-7-3 0,3 6 0,0-6 0,-3 7 0,2-7 0,1 6 0,-3-6 0,3 7 0,-4-3 0,0 0 0,4 2 0,-3-2 0,-1 4 0,-2-1 0,-7 0 0,7-4 0,-8 3 0,-1 1 0,-2 1 0,-3 7 0,5-3 0,0 4 0,5 0 0,-4 0 0,4 0 0,-1 0 0,2 0 0,2 0 0,6 3 0,-2 1 0,12 4 0,1-4 0,3-1 0</inkml:trace>
</inkml:ink>
</file>

<file path=ppt/ink/ink1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21.8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7 24575,'0'8'0,"0"3"0,0 7 0,0 0 0,0 3 0,0 1 0,0-4 0,0 9 0,0-9 0,0 0 0,0-2 0,0-7 0,0 2 0,3-7 0,2 0 0,2-4 0,1 0 0,-1 0 0,1 0 0,0 0 0,-1-4 0,1 0 0,0-8 0,-4 3 0,4-3 0,-8 4 0,8-3 0,-7 2 0,2-3 0,-3 4 0,0 1 0,0-5 0,0 3 0,0-3 0,0 4 0,-3 0 0,-2 4 0,-6-3 0,2 6 0,-3-3 0,0 4 0,3 0 0,-3 0 0,0 0 0,-1 0 0,0 0 0,1 0 0,0 4 0,4 0 0,-5 8 0,5-3 0,0 7 0,4-7 0,0 2 0,4-3 0,0 4 0,0-3 0,0 2 0,0 1 0,0-3 0,0 7 0,0-7 0,3 2 0,1-3 0,4 0 0,0-1 0,3-2 0,-2 1 0,7-5 0,-7 3 0,7-4 0,-3 0 0,0 0 0,2 0 0,-6 0 0,7 0 0,-7-4 0,2 0 0,-3-4 0,4-4 0,-3 3 0,3-7 0,-8 3 0,4-4 0,-7 4 0,2-3 0,-3-1 0,0 2 0,0-5 0,0 7 0,-3-8 0,-2 3 0,-3 2 0,-4 4 0,3 4 0,-7-1 0,3 5 0,0 0 0,1 4 0,0 0 0,3 0 0,-3 0 0,5 0 0,-1 0 0,0 3 0,0 6 0,4-1 0,-4 4 0,7 0 0,-5-3 0,5 3 0,-3-5 0,4-3 0,0 0 0</inkml:trace>
</inkml:ink>
</file>

<file path=ppt/ink/ink1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21.8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93 24575,'0'8'0,"0"2"0,0-1 0,0 2 0,3-7 0,1-1 0,3-3 0,1 0 0,-1-3 0,5-2 0,-3-3 0,6-4 0,-6 3 0,3-7 0,-4 7 0,4-3 0,-3 0 0,3 6 0,-8-5 0,0 7 0,-4-4 0,0 1 0,0-1 0,-7 4 0,2 1 0,-11 3 0,8 0 0,-9 0 0,4 0 0,0 0 0,-3 0 0,8 0 0,-8 0 0,7 0 0,-3 3 0,4 6 0,0-1 0,-1 8 0,2-7 0,2 3 0,1 0 0,1-3 0,2 2 0,-2-3 0,3 4 0,0-3 0,0 7 0,0-8 0,0 8 0,0-7 0,3 7 0,2-7 0,3 3 0,-1-5 0,13 1 0,-6-3 0,11-2 0,-8-3 0,0 0 0,0 0 0,0 0 0,0-4 0,-4 0 0,-1-4 0,-4-4 0,-1 3 0,1-3 0,0 4 0,-4 1 0,0-1 0,-4 0 0,0 0 0,0 0 0,0 1 0,0-5 0,-8 3 0,3-3 0,-11 3 0,7 1 0,-7 0 0,7 0 0,-7 3 0,7-2 0,-3 7 0,1-7 0,3 6 0,0-3 0,4 4 0</inkml:trace>
</inkml:ink>
</file>

<file path=ppt/ink/ink1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21.8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66 24575,'-4'7'0,"1"1"0,-1 8 0,3-3 0,-4 5 0,2-7 0,2-4 0,-3 1 0,4 0 0,0-1 0,0 1 0,4-1 0,0-3 0,7-1 0,2-3 0,0 0 0,8 0 0,-7 0 0,8 0 0,-9 0 0,3-3 0,-4-2 0,1 0 0,-1-2 0,-5 3 0,1-1 0,0-2 0,-4 3 0,-1-4 0,-3 1 0,0-1 0,0 1 0,0-1 0,-3 0 0,-1 0 0,-8 0 0,-1 0 0,0 0 0,-8-1 0,11 1 0,-16 3 0,12 1 0,-8 4 0,9 0 0,-3 0 0,3 0 0,-4 0 0,4 0 0,-3 0 0,7 4 0,-3 0 0,4 8 0,0 1 0,-1 4 0,1 0 0,3-4 0,-3 3 0,3-4 0,1 1 0,0 3 0,4-7 0,0 3 0,0-5 0,0 1 0,0 0 0,0-1 0,0 1 0,0-1 0,3-3 0,1 0 0,4-4 0,-1 0 0,1 0 0,0 0 0,-1 0 0,5 0 0,-3 0 0,7 0 0,-8 0 0,8-8 0,-3 2 0,0-10 0,3 3 0,-6-4 0,2-1 0,-4 6 0,1-4 0,-1 3 0,-4 0 0,0-3 0,0 3 0,-3 0 0,3 1 0,-4 0 0,0 3 0,0-3 0,0 4 0,0 1 0,0-1 0,-4 0 0,0 4 0,-3 1 0,-1 3 0,0 0 0,0 0 0,1 0 0,-1 0 0,0 0 0,0 0 0,4 0 0,0 0 0</inkml:trace>
</inkml:ink>
</file>

<file path=ppt/ink/ink1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21.8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26 307 24575,'11'0'0,"2"0"0,0 0 0,3 0 0,-3-4 0,0 3 0,3-11 0,-8 10 0,5-13 0,-6 10 0,1-7 0,0 4 0,0-4 0,-3 3 0,2-7 0,-6 7 0,3-3 0,-4 4 0,0 1 0,0-5 0,0 3 0,0-7 0,0 8 0,-4-1 0,0 6 0,-8 3 0,3 0 0,-7 0 0,3 0 0,-4 0 0,4 0 0,-3 0 0,7 0 0,-3 3 0,4 6 0,0-1 0,0 8 0,3-7 0,-3 7 0,7-7 0,-6 7 0,6-7 0,-3 2 0,4-3 0,0 0 0,0-1 0,3-3 0,6-1 0,-1-3 0,8 0 0,-7 0 0,7 0 0,-3 0 0,0 0 0,3 0 0,-8 0 0,4-3 0,-4-1 0,-1-4 0,1 0 0,0 0 0,-4 0 0,3 1 0,-6-1 0,2-4 0,-3 3 0,0-3 0,0 0 0,0 3 0,0-3 0,-3 5 0,-2-1 0,-7 4 0,0-4 0,-6 7 0,1-3 0,0 4 0,0 0 0,0 0 0,4 0 0,-3 0 0,7 0 0,-3 4 0,4 0 0,4 4 0,1 4 0,3-4 0,0 4 0,0-4 0,0 0 0,0-1 0,0 1 0,0 0 0,0-1 0,0 1 0,3 0 0,5 0 0,10 0 0,0 1 0,9-4 0,-4-1 0,0-4 0,4 0 0,-9 0 0,4 0 0,-9 0 0,3 0 0,-7-4 0,3-4 0,-4-1 0,0-7 0,4-1 0,-7-1 0,2-2 0,-7 3 0,0-1 0,0 6 0,0-5 0,-4 5 0,-4-2 0,-5 2 0,-5 3 0,1 1 0,0-1 0,0 0 0,0 1 0,-5 3 0,8 1 0,-7 4 0,8 0 0,0 0 0,1 0 0,4 0 0,0 0 0,0 8 0,0 1 0,3 8 0,-3 0 0,3 0 0,1 0 0,0 0 0,4 12 0,0-9 0,0 10 0,0-13 0,0-4 0,0 3 0,0-8 0,3 4 0,2-4 0,2 0 0,1-1 0,0 1 0,-1-4 0,1 3 0,0-6 0,-1 2 0,-3-3 0,-1 0 0</inkml:trace>
</inkml:ink>
</file>

<file path=ppt/ink/ink1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21.8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454 4 24575,'-7'0'0,"-4"0"0,2-3 0,-11 6 0,6-2 0,-8 12 0,0 1 0,3 3 0,-15 8 0,9-6 0,-6 11 0,-3-4 0,13-3 0,-15 13 0,11-10 0,-1 5 0,3-3 0,5-5 0,-1 5 0,8-5 0,3 4 0,0-4 0,6 5 0,-7 0 0,9 5 0,0 2 0,0 0 0,0 4 0,0-10 0,0 5 0,0-6 0,4 0 0,2-1 0,12 3 0,-2-2 0,12-3 0,-3 3 0,3-8 0,2 9 0,-2-9 0,1 4 0,5-5 0,-5-4 0,10 3 0,-10-7 0,10 3 0,-10-4 0,11 0 0,-11-5 0,5-1 0,-1-4 0,-3 0 0,9 0 0,-9 0 0,3 0 0,0 0 0,-3-4 0,3-5 0,-5-2 0,0-6 0,0 6 0,0-6 0,-5 6 0,-1-5 0,-5 2 0,0 1 0,0-3 0,3-1 0,-5-2 0,1-2 0,-8 4 0,0 4 0,1-3 0,-1 3 0,0-4 0,1 0 0,-4 4 0,-2-3 0,1 3 0,-3-4 0,3 0 0,-4 0 0,0-1 0,0 1 0,0-4 0,0 2 0,0-3 0,0 0 0,0 4 0,0-4 0,0 5 0,0 0 0,0 0 0,0-5 0,-4 3 0,-1-7 0,-4 7 0,-12-15 0,9 14 0,-13-15 0,12 17 0,-1-4 0,-3 5 0,8 4 0,-7-3 0,3 6 0,0-6 0,-3 7 0,2-7 0,1 6 0,-3-6 0,3 7 0,-4-3 0,0 0 0,4 2 0,-3-2 0,-1 4 0,-2-1 0,-7 0 0,7-4 0,-8 3 0,-1 1 0,-2 1 0,-3 7 0,5-3 0,0 4 0,5 0 0,-4 0 0,4 0 0,-1 0 0,2 0 0,2 0 0,6 3 0,-2 1 0,12 4 0,1-4 0,3-1 0</inkml:trace>
</inkml:ink>
</file>

<file path=ppt/ink/ink1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21.8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7 24575,'0'8'0,"0"3"0,0 7 0,0 0 0,0 3 0,0 1 0,0-4 0,0 9 0,0-9 0,0 0 0,0-2 0,0-7 0,0 2 0,3-7 0,2 0 0,2-4 0,1 0 0,-1 0 0,1 0 0,0 0 0,-1-4 0,1 0 0,0-8 0,-4 3 0,4-3 0,-8 4 0,8-3 0,-7 2 0,2-3 0,-3 4 0,0 1 0,0-5 0,0 3 0,0-3 0,0 4 0,-3 0 0,-2 4 0,-6-3 0,2 6 0,-3-3 0,0 4 0,3 0 0,-3 0 0,0 0 0,-1 0 0,0 0 0,1 0 0,0 4 0,4 0 0,-5 8 0,5-3 0,0 7 0,4-7 0,0 2 0,4-3 0,0 4 0,0-3 0,0 2 0,0 1 0,0-3 0,0 7 0,0-7 0,3 2 0,1-3 0,4 0 0,0-1 0,3-2 0,-2 1 0,7-5 0,-7 3 0,7-4 0,-3 0 0,0 0 0,2 0 0,-6 0 0,7 0 0,-7-4 0,2 0 0,-3-4 0,4-4 0,-3 3 0,3-7 0,-8 3 0,4-4 0,-7 4 0,2-3 0,-3-1 0,0 2 0,0-5 0,0 7 0,-3-8 0,-2 3 0,-3 2 0,-4 4 0,3 4 0,-7-1 0,3 5 0,0 0 0,1 4 0,0 0 0,3 0 0,-3 0 0,5 0 0,-1 0 0,0 3 0,0 6 0,4-1 0,-4 4 0,7 0 0,-5-3 0,5 3 0,-3-5 0,4-3 0,0 0 0</inkml:trace>
</inkml:ink>
</file>

<file path=ppt/ink/ink1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21.8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93 24575,'0'8'0,"0"2"0,0-1 0,0 2 0,3-7 0,1-1 0,3-3 0,1 0 0,-1-3 0,5-2 0,-3-3 0,6-4 0,-6 3 0,3-7 0,-4 7 0,4-3 0,-3 0 0,3 6 0,-8-5 0,0 7 0,-4-4 0,0 1 0,0-1 0,-7 4 0,2 1 0,-11 3 0,8 0 0,-9 0 0,4 0 0,0 0 0,-3 0 0,8 0 0,-8 0 0,7 0 0,-3 3 0,4 6 0,0-1 0,-1 8 0,2-7 0,2 3 0,1 0 0,1-3 0,2 2 0,-2-3 0,3 4 0,0-3 0,0 7 0,0-8 0,0 8 0,0-7 0,3 7 0,2-7 0,3 3 0,-1-5 0,13 1 0,-6-3 0,11-2 0,-8-3 0,0 0 0,0 0 0,0 0 0,0-4 0,-4 0 0,-1-4 0,-4-4 0,-1 3 0,1-3 0,0 4 0,-4 1 0,0-1 0,-4 0 0,0 0 0,0 0 0,0 1 0,0-5 0,-8 3 0,3-3 0,-11 3 0,7 1 0,-7 0 0,7 0 0,-7 3 0,7-2 0,-3 7 0,1-7 0,3 6 0,0-3 0,4 4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4:40.0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1153 1 24575,'-12'0'0,"0"0"0,0 0 0,2 0 0,-7 0 0,8 0 0,-8 0 0,-2 0 0,3 0 0,-6 0 0,3 0 0,0 0 0,-5 0 0,6 0 0,-5 0 0,3 0 0,-9 0 0,14 0 0,-12 0 0,12 0 0,-9 0 0,6 0 0,0 0 0,0 0 0,-1 0 0,1 0 0,0 0 0,0 0 0,-1 0 0,1 0 0,0 0 0,0 0 0,0 0 0,-1 0 0,-4 0 0,3 0 0,-3 0 0,0 0 0,3 0 0,-9 0 0,10 0 0,-9 0 0,9 0 0,-3 0 0,-2 0 0,5 0 0,-5 0 0,6 4 0,0-3 0,0 3 0,4-4 0,-3 0 0,3 0 0,-4 0 0,4 0 0,1 0 0,1 0 0,2 0 0,-2 0 0,3 0 0,1 0 0,0 0 0,0 0 0,0 0 0,0 0 0,0 0 0,3 3 0,2 1 0,3 4 0,0 0 0,0-3 0,0-2 0</inkml:trace>
</inkml:ink>
</file>

<file path=ppt/ink/ink1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21.8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66 24575,'-4'7'0,"1"1"0,-1 8 0,3-3 0,-4 5 0,2-7 0,2-4 0,-3 1 0,4 0 0,0-1 0,0 1 0,4-1 0,0-3 0,7-1 0,2-3 0,0 0 0,8 0 0,-7 0 0,8 0 0,-9 0 0,3-3 0,-4-2 0,1 0 0,-1-2 0,-5 3 0,1-1 0,0-2 0,-4 3 0,-1-4 0,-3 1 0,0-1 0,0 1 0,0-1 0,-3 0 0,-1 0 0,-8 0 0,-1 0 0,0 0 0,-8-1 0,11 1 0,-16 3 0,12 1 0,-8 4 0,9 0 0,-3 0 0,3 0 0,-4 0 0,4 0 0,-3 0 0,7 4 0,-3 0 0,4 8 0,0 1 0,-1 4 0,1 0 0,3-4 0,-3 3 0,3-4 0,1 1 0,0 3 0,4-7 0,0 3 0,0-5 0,0 1 0,0 0 0,0-1 0,0 1 0,0-1 0,3-3 0,1 0 0,4-4 0,-1 0 0,1 0 0,0 0 0,-1 0 0,5 0 0,-3 0 0,7 0 0,-8 0 0,8-8 0,-3 2 0,0-10 0,3 3 0,-6-4 0,2-1 0,-4 6 0,1-4 0,-1 3 0,-4 0 0,0-3 0,0 3 0,-3 0 0,3 1 0,-4 0 0,0 3 0,0-3 0,0 4 0,0 1 0,0-1 0,-4 0 0,0 4 0,-3 1 0,-1 3 0,0 0 0,0 0 0,1 0 0,-1 0 0,0 0 0,0 0 0,4 0 0,0 0 0</inkml:trace>
</inkml:ink>
</file>

<file path=ppt/ink/ink1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21.8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26 307 24575,'11'0'0,"2"0"0,0 0 0,3 0 0,-3-4 0,0 3 0,3-11 0,-8 10 0,5-13 0,-6 10 0,1-7 0,0 4 0,0-4 0,-3 3 0,2-7 0,-6 7 0,3-3 0,-4 4 0,0 1 0,0-5 0,0 3 0,0-7 0,0 8 0,-4-1 0,0 6 0,-8 3 0,3 0 0,-7 0 0,3 0 0,-4 0 0,4 0 0,-3 0 0,7 0 0,-3 3 0,4 6 0,0-1 0,0 8 0,3-7 0,-3 7 0,7-7 0,-6 7 0,6-7 0,-3 2 0,4-3 0,0 0 0,0-1 0,3-3 0,6-1 0,-1-3 0,8 0 0,-7 0 0,7 0 0,-3 0 0,0 0 0,3 0 0,-8 0 0,4-3 0,-4-1 0,-1-4 0,1 0 0,0 0 0,-4 0 0,3 1 0,-6-1 0,2-4 0,-3 3 0,0-3 0,0 0 0,0 3 0,0-3 0,-3 5 0,-2-1 0,-7 4 0,0-4 0,-6 7 0,1-3 0,0 4 0,0 0 0,0 0 0,4 0 0,-3 0 0,7 0 0,-3 4 0,4 0 0,4 4 0,1 4 0,3-4 0,0 4 0,0-4 0,0 0 0,0-1 0,0 1 0,0 0 0,0-1 0,0 1 0,3 0 0,5 0 0,10 0 0,0 1 0,9-4 0,-4-1 0,0-4 0,4 0 0,-9 0 0,4 0 0,-9 0 0,3 0 0,-7-4 0,3-4 0,-4-1 0,0-7 0,4-1 0,-7-1 0,2-2 0,-7 3 0,0-1 0,0 6 0,0-5 0,-4 5 0,-4-2 0,-5 2 0,-5 3 0,1 1 0,0-1 0,0 0 0,0 1 0,-5 3 0,8 1 0,-7 4 0,8 0 0,0 0 0,1 0 0,4 0 0,0 0 0,0 8 0,0 1 0,3 8 0,-3 0 0,3 0 0,1 0 0,0 0 0,4 12 0,0-9 0,0 10 0,0-13 0,0-4 0,0 3 0,0-8 0,3 4 0,2-4 0,2 0 0,1-1 0,0 1 0,-1-4 0,1 3 0,0-6 0,-1 2 0,-3-3 0,-1 0 0</inkml:trace>
</inkml:ink>
</file>

<file path=ppt/ink/ink1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21.8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454 4 24575,'-7'0'0,"-4"0"0,2-3 0,-11 6 0,6-2 0,-8 12 0,0 1 0,3 3 0,-15 8 0,9-6 0,-6 11 0,-3-4 0,13-3 0,-15 13 0,11-10 0,-1 5 0,3-3 0,5-5 0,-1 5 0,8-5 0,3 4 0,0-4 0,6 5 0,-7 0 0,9 5 0,0 2 0,0 0 0,0 4 0,0-10 0,0 5 0,0-6 0,4 0 0,2-1 0,12 3 0,-2-2 0,12-3 0,-3 3 0,3-8 0,2 9 0,-2-9 0,1 4 0,5-5 0,-5-4 0,10 3 0,-10-7 0,10 3 0,-10-4 0,11 0 0,-11-5 0,5-1 0,-1-4 0,-3 0 0,9 0 0,-9 0 0,3 0 0,0 0 0,-3-4 0,3-5 0,-5-2 0,0-6 0,0 6 0,0-6 0,-5 6 0,-1-5 0,-5 2 0,0 1 0,0-3 0,3-1 0,-5-2 0,1-2 0,-8 4 0,0 4 0,1-3 0,-1 3 0,0-4 0,1 0 0,-4 4 0,-2-3 0,1 3 0,-3-4 0,3 0 0,-4 0 0,0-1 0,0 1 0,0-4 0,0 2 0,0-3 0,0 0 0,0 4 0,0-4 0,0 5 0,0 0 0,0 0 0,0-5 0,-4 3 0,-1-7 0,-4 7 0,-12-15 0,9 14 0,-13-15 0,12 17 0,-1-4 0,-3 5 0,8 4 0,-7-3 0,3 6 0,0-6 0,-3 7 0,2-7 0,1 6 0,-3-6 0,3 7 0,-4-3 0,0 0 0,4 2 0,-3-2 0,-1 4 0,-2-1 0,-7 0 0,7-4 0,-8 3 0,-1 1 0,-2 1 0,-3 7 0,5-3 0,0 4 0,5 0 0,-4 0 0,4 0 0,-1 0 0,2 0 0,2 0 0,6 3 0,-2 1 0,12 4 0,1-4 0,3-1 0</inkml:trace>
</inkml:ink>
</file>

<file path=ppt/ink/ink1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21.8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7 24575,'0'8'0,"0"3"0,0 7 0,0 0 0,0 3 0,0 1 0,0-4 0,0 9 0,0-9 0,0 0 0,0-2 0,0-7 0,0 2 0,3-7 0,2 0 0,2-4 0,1 0 0,-1 0 0,1 0 0,0 0 0,-1-4 0,1 0 0,0-8 0,-4 3 0,4-3 0,-8 4 0,8-3 0,-7 2 0,2-3 0,-3 4 0,0 1 0,0-5 0,0 3 0,0-3 0,0 4 0,-3 0 0,-2 4 0,-6-3 0,2 6 0,-3-3 0,0 4 0,3 0 0,-3 0 0,0 0 0,-1 0 0,0 0 0,1 0 0,0 4 0,4 0 0,-5 8 0,5-3 0,0 7 0,4-7 0,0 2 0,4-3 0,0 4 0,0-3 0,0 2 0,0 1 0,0-3 0,0 7 0,0-7 0,3 2 0,1-3 0,4 0 0,0-1 0,3-2 0,-2 1 0,7-5 0,-7 3 0,7-4 0,-3 0 0,0 0 0,2 0 0,-6 0 0,7 0 0,-7-4 0,2 0 0,-3-4 0,4-4 0,-3 3 0,3-7 0,-8 3 0,4-4 0,-7 4 0,2-3 0,-3-1 0,0 2 0,0-5 0,0 7 0,-3-8 0,-2 3 0,-3 2 0,-4 4 0,3 4 0,-7-1 0,3 5 0,0 0 0,1 4 0,0 0 0,3 0 0,-3 0 0,5 0 0,-1 0 0,0 3 0,0 6 0,4-1 0,-4 4 0,7 0 0,-5-3 0,5 3 0,-3-5 0,4-3 0,0 0 0</inkml:trace>
</inkml:ink>
</file>

<file path=ppt/ink/ink1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21.8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93 24575,'0'8'0,"0"2"0,0-1 0,0 2 0,3-7 0,1-1 0,3-3 0,1 0 0,-1-3 0,5-2 0,-3-3 0,6-4 0,-6 3 0,3-7 0,-4 7 0,4-3 0,-3 0 0,3 6 0,-8-5 0,0 7 0,-4-4 0,0 1 0,0-1 0,-7 4 0,2 1 0,-11 3 0,8 0 0,-9 0 0,4 0 0,0 0 0,-3 0 0,8 0 0,-8 0 0,7 0 0,-3 3 0,4 6 0,0-1 0,-1 8 0,2-7 0,2 3 0,1 0 0,1-3 0,2 2 0,-2-3 0,3 4 0,0-3 0,0 7 0,0-8 0,0 8 0,0-7 0,3 7 0,2-7 0,3 3 0,-1-5 0,13 1 0,-6-3 0,11-2 0,-8-3 0,0 0 0,0 0 0,0 0 0,0-4 0,-4 0 0,-1-4 0,-4-4 0,-1 3 0,1-3 0,0 4 0,-4 1 0,0-1 0,-4 0 0,0 0 0,0 0 0,0 1 0,0-5 0,-8 3 0,3-3 0,-11 3 0,7 1 0,-7 0 0,7 0 0,-7 3 0,7-2 0,-3 7 0,1-7 0,3 6 0,0-3 0,4 4 0</inkml:trace>
</inkml:ink>
</file>

<file path=ppt/ink/ink1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21.8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66 24575,'-4'7'0,"1"1"0,-1 8 0,3-3 0,-4 5 0,2-7 0,2-4 0,-3 1 0,4 0 0,0-1 0,0 1 0,4-1 0,0-3 0,7-1 0,2-3 0,0 0 0,8 0 0,-7 0 0,8 0 0,-9 0 0,3-3 0,-4-2 0,1 0 0,-1-2 0,-5 3 0,1-1 0,0-2 0,-4 3 0,-1-4 0,-3 1 0,0-1 0,0 1 0,0-1 0,-3 0 0,-1 0 0,-8 0 0,-1 0 0,0 0 0,-8-1 0,11 1 0,-16 3 0,12 1 0,-8 4 0,9 0 0,-3 0 0,3 0 0,-4 0 0,4 0 0,-3 0 0,7 4 0,-3 0 0,4 8 0,0 1 0,-1 4 0,1 0 0,3-4 0,-3 3 0,3-4 0,1 1 0,0 3 0,4-7 0,0 3 0,0-5 0,0 1 0,0 0 0,0-1 0,0 1 0,0-1 0,3-3 0,1 0 0,4-4 0,-1 0 0,1 0 0,0 0 0,-1 0 0,5 0 0,-3 0 0,7 0 0,-8 0 0,8-8 0,-3 2 0,0-10 0,3 3 0,-6-4 0,2-1 0,-4 6 0,1-4 0,-1 3 0,-4 0 0,0-3 0,0 3 0,-3 0 0,3 1 0,-4 0 0,0 3 0,0-3 0,0 4 0,0 1 0,0-1 0,-4 0 0,0 4 0,-3 1 0,-1 3 0,0 0 0,0 0 0,1 0 0,-1 0 0,0 0 0,0 0 0,4 0 0,0 0 0</inkml:trace>
</inkml:ink>
</file>

<file path=ppt/ink/ink1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21.8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26 307 24575,'11'0'0,"2"0"0,0 0 0,3 0 0,-3-4 0,0 3 0,3-11 0,-8 10 0,5-13 0,-6 10 0,1-7 0,0 4 0,0-4 0,-3 3 0,2-7 0,-6 7 0,3-3 0,-4 4 0,0 1 0,0-5 0,0 3 0,0-7 0,0 8 0,-4-1 0,0 6 0,-8 3 0,3 0 0,-7 0 0,3 0 0,-4 0 0,4 0 0,-3 0 0,7 0 0,-3 3 0,4 6 0,0-1 0,0 8 0,3-7 0,-3 7 0,7-7 0,-6 7 0,6-7 0,-3 2 0,4-3 0,0 0 0,0-1 0,3-3 0,6-1 0,-1-3 0,8 0 0,-7 0 0,7 0 0,-3 0 0,0 0 0,3 0 0,-8 0 0,4-3 0,-4-1 0,-1-4 0,1 0 0,0 0 0,-4 0 0,3 1 0,-6-1 0,2-4 0,-3 3 0,0-3 0,0 0 0,0 3 0,0-3 0,-3 5 0,-2-1 0,-7 4 0,0-4 0,-6 7 0,1-3 0,0 4 0,0 0 0,0 0 0,4 0 0,-3 0 0,7 0 0,-3 4 0,4 0 0,4 4 0,1 4 0,3-4 0,0 4 0,0-4 0,0 0 0,0-1 0,0 1 0,0 0 0,0-1 0,0 1 0,3 0 0,5 0 0,10 0 0,0 1 0,9-4 0,-4-1 0,0-4 0,4 0 0,-9 0 0,4 0 0,-9 0 0,3 0 0,-7-4 0,3-4 0,-4-1 0,0-7 0,4-1 0,-7-1 0,2-2 0,-7 3 0,0-1 0,0 6 0,0-5 0,-4 5 0,-4-2 0,-5 2 0,-5 3 0,1 1 0,0-1 0,0 0 0,0 1 0,-5 3 0,8 1 0,-7 4 0,8 0 0,0 0 0,1 0 0,4 0 0,0 0 0,0 8 0,0 1 0,3 8 0,-3 0 0,3 0 0,1 0 0,0 0 0,4 12 0,0-9 0,0 10 0,0-13 0,0-4 0,0 3 0,0-8 0,3 4 0,2-4 0,2 0 0,1-1 0,0 1 0,-1-4 0,1 3 0,0-6 0,-1 2 0,-3-3 0,-1 0 0</inkml:trace>
</inkml:ink>
</file>

<file path=ppt/ink/ink1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0.5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454 4 24575,'-7'0'0,"-4"0"0,2-3 0,-11 6 0,6-2 0,-8 12 0,0 1 0,3 3 0,-15 8 0,9-6 0,-6 11 0,-3-4 0,13-3 0,-15 13 0,11-10 0,-1 5 0,3-3 0,5-5 0,-1 5 0,8-5 0,3 4 0,0-4 0,6 5 0,-7 0 0,9 5 0,0 2 0,0 0 0,0 4 0,0-10 0,0 5 0,0-6 0,4 0 0,2-1 0,12 3 0,-2-2 0,12-3 0,-3 3 0,3-8 0,2 9 0,-2-9 0,1 4 0,5-5 0,-5-4 0,10 3 0,-10-7 0,10 3 0,-10-4 0,11 0 0,-11-5 0,5-1 0,-1-4 0,-3 0 0,9 0 0,-9 0 0,3 0 0,0 0 0,-3-4 0,3-5 0,-5-2 0,0-6 0,0 6 0,0-6 0,-5 6 0,-1-5 0,-5 2 0,0 1 0,0-3 0,3-1 0,-5-2 0,1-2 0,-8 4 0,0 4 0,1-3 0,-1 3 0,0-4 0,1 0 0,-4 4 0,-2-3 0,1 3 0,-3-4 0,3 0 0,-4 0 0,0-1 0,0 1 0,0-4 0,0 2 0,0-3 0,0 0 0,0 4 0,0-4 0,0 5 0,0 0 0,0 0 0,0-5 0,-4 3 0,-1-7 0,-4 7 0,-12-15 0,9 14 0,-13-15 0,12 17 0,-1-4 0,-3 5 0,8 4 0,-7-3 0,3 6 0,0-6 0,-3 7 0,2-7 0,1 6 0,-3-6 0,3 7 0,-4-3 0,0 0 0,4 2 0,-3-2 0,-1 4 0,-2-1 0,-7 0 0,7-4 0,-8 3 0,-1 1 0,-2 1 0,-3 7 0,5-3 0,0 4 0,5 0 0,-4 0 0,4 0 0,-1 0 0,2 0 0,2 0 0,6 3 0,-2 1 0,12 4 0,1-4 0,3-1 0</inkml:trace>
</inkml:ink>
</file>

<file path=ppt/ink/ink1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0.5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7 24575,'0'8'0,"0"3"0,0 7 0,0 0 0,0 3 0,0 1 0,0-4 0,0 9 0,0-9 0,0 0 0,0-2 0,0-7 0,0 2 0,3-7 0,2 0 0,2-4 0,1 0 0,-1 0 0,1 0 0,0 0 0,-1-4 0,1 0 0,0-8 0,-4 3 0,4-3 0,-8 4 0,8-3 0,-7 2 0,2-3 0,-3 4 0,0 1 0,0-5 0,0 3 0,0-3 0,0 4 0,-3 0 0,-2 4 0,-6-3 0,2 6 0,-3-3 0,0 4 0,3 0 0,-3 0 0,0 0 0,-1 0 0,0 0 0,1 0 0,0 4 0,4 0 0,-5 8 0,5-3 0,0 7 0,4-7 0,0 2 0,4-3 0,0 4 0,0-3 0,0 2 0,0 1 0,0-3 0,0 7 0,0-7 0,3 2 0,1-3 0,4 0 0,0-1 0,3-2 0,-2 1 0,7-5 0,-7 3 0,7-4 0,-3 0 0,0 0 0,2 0 0,-6 0 0,7 0 0,-7-4 0,2 0 0,-3-4 0,4-4 0,-3 3 0,3-7 0,-8 3 0,4-4 0,-7 4 0,2-3 0,-3-1 0,0 2 0,0-5 0,0 7 0,-3-8 0,-2 3 0,-3 2 0,-4 4 0,3 4 0,-7-1 0,3 5 0,0 0 0,1 4 0,0 0 0,3 0 0,-3 0 0,5 0 0,-1 0 0,0 3 0,0 6 0,4-1 0,-4 4 0,7 0 0,-5-3 0,5 3 0,-3-5 0,4-3 0,0 0 0</inkml:trace>
</inkml:ink>
</file>

<file path=ppt/ink/ink1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0.5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93 24575,'0'8'0,"0"2"0,0-1 0,0 2 0,3-7 0,1-1 0,3-3 0,1 0 0,-1-3 0,5-2 0,-3-3 0,6-4 0,-6 3 0,3-7 0,-4 7 0,4-3 0,-3 0 0,3 6 0,-8-5 0,0 7 0,-4-4 0,0 1 0,0-1 0,-7 4 0,2 1 0,-11 3 0,8 0 0,-9 0 0,4 0 0,0 0 0,-3 0 0,8 0 0,-8 0 0,7 0 0,-3 3 0,4 6 0,0-1 0,-1 8 0,2-7 0,2 3 0,1 0 0,1-3 0,2 2 0,-2-3 0,3 4 0,0-3 0,0 7 0,0-8 0,0 8 0,0-7 0,3 7 0,2-7 0,3 3 0,-1-5 0,13 1 0,-6-3 0,11-2 0,-8-3 0,0 0 0,0 0 0,0 0 0,0-4 0,-4 0 0,-1-4 0,-4-4 0,-1 3 0,1-3 0,0 4 0,-4 1 0,0-1 0,-4 0 0,0 0 0,0 0 0,0 1 0,0-5 0,-8 3 0,3-3 0,-11 3 0,7 1 0,-7 0 0,7 0 0,-7 3 0,7-2 0,-3 7 0,1-7 0,3 6 0,0-3 0,4 4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4:23.6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24575,'21'0'0,"2"0"0,7 0 0,6 0 0,15 0 0,-10 0 0,22 0 0,-24 0 0,18 0 0,20 0 0,-25 0 0,37 0 0,-42 0 0,19 0 0,-14 0 0,5 0 0,-18 0 0,9 0 0,-16 0 0,3 0 0,-10 0 0,-2 0 0,-5 0 0,0 0 0,-4 0 0,3 0 0,-8 0 0,4 0 0,0 0 0,-4 0 0,3 0 0,-3 4 0,-1-4 0,0 4 0,0-4 0,-4 0 0,0 0 0</inkml:trace>
</inkml:ink>
</file>

<file path=ppt/ink/ink1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0.5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66 24575,'-4'7'0,"1"1"0,-1 8 0,3-3 0,-4 5 0,2-7 0,2-4 0,-3 1 0,4 0 0,0-1 0,0 1 0,4-1 0,0-3 0,7-1 0,2-3 0,0 0 0,8 0 0,-7 0 0,8 0 0,-9 0 0,3-3 0,-4-2 0,1 0 0,-1-2 0,-5 3 0,1-1 0,0-2 0,-4 3 0,-1-4 0,-3 1 0,0-1 0,0 1 0,0-1 0,-3 0 0,-1 0 0,-8 0 0,-1 0 0,0 0 0,-8-1 0,11 1 0,-16 3 0,12 1 0,-8 4 0,9 0 0,-3 0 0,3 0 0,-4 0 0,4 0 0,-3 0 0,7 4 0,-3 0 0,4 8 0,0 1 0,-1 4 0,1 0 0,3-4 0,-3 3 0,3-4 0,1 1 0,0 3 0,4-7 0,0 3 0,0-5 0,0 1 0,0 0 0,0-1 0,0 1 0,0-1 0,3-3 0,1 0 0,4-4 0,-1 0 0,1 0 0,0 0 0,-1 0 0,5 0 0,-3 0 0,7 0 0,-8 0 0,8-8 0,-3 2 0,0-10 0,3 3 0,-6-4 0,2-1 0,-4 6 0,1-4 0,-1 3 0,-4 0 0,0-3 0,0 3 0,-3 0 0,3 1 0,-4 0 0,0 3 0,0-3 0,0 4 0,0 1 0,0-1 0,-4 0 0,0 4 0,-3 1 0,-1 3 0,0 0 0,0 0 0,1 0 0,-1 0 0,0 0 0,0 0 0,4 0 0,0 0 0</inkml:trace>
</inkml:ink>
</file>

<file path=ppt/ink/ink1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0.5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26 307 24575,'11'0'0,"2"0"0,0 0 0,3 0 0,-3-4 0,0 3 0,3-11 0,-8 10 0,5-13 0,-6 10 0,1-7 0,0 4 0,0-4 0,-3 3 0,2-7 0,-6 7 0,3-3 0,-4 4 0,0 1 0,0-5 0,0 3 0,0-7 0,0 8 0,-4-1 0,0 6 0,-8 3 0,3 0 0,-7 0 0,3 0 0,-4 0 0,4 0 0,-3 0 0,7 0 0,-3 3 0,4 6 0,0-1 0,0 8 0,3-7 0,-3 7 0,7-7 0,-6 7 0,6-7 0,-3 2 0,4-3 0,0 0 0,0-1 0,3-3 0,6-1 0,-1-3 0,8 0 0,-7 0 0,7 0 0,-3 0 0,0 0 0,3 0 0,-8 0 0,4-3 0,-4-1 0,-1-4 0,1 0 0,0 0 0,-4 0 0,3 1 0,-6-1 0,2-4 0,-3 3 0,0-3 0,0 0 0,0 3 0,0-3 0,-3 5 0,-2-1 0,-7 4 0,0-4 0,-6 7 0,1-3 0,0 4 0,0 0 0,0 0 0,4 0 0,-3 0 0,7 0 0,-3 4 0,4 0 0,4 4 0,1 4 0,3-4 0,0 4 0,0-4 0,0 0 0,0-1 0,0 1 0,0 0 0,0-1 0,0 1 0,3 0 0,5 0 0,10 0 0,0 1 0,9-4 0,-4-1 0,0-4 0,4 0 0,-9 0 0,4 0 0,-9 0 0,3 0 0,-7-4 0,3-4 0,-4-1 0,0-7 0,4-1 0,-7-1 0,2-2 0,-7 3 0,0-1 0,0 6 0,0-5 0,-4 5 0,-4-2 0,-5 2 0,-5 3 0,1 1 0,0-1 0,0 0 0,0 1 0,-5 3 0,8 1 0,-7 4 0,8 0 0,0 0 0,1 0 0,4 0 0,0 0 0,0 8 0,0 1 0,3 8 0,-3 0 0,3 0 0,1 0 0,0 0 0,4 12 0,0-9 0,0 10 0,0-13 0,0-4 0,0 3 0,0-8 0,3 4 0,2-4 0,2 0 0,1-1 0,0 1 0,-1-4 0,1 3 0,0-6 0,-1 2 0,-3-3 0,-1 0 0</inkml:trace>
</inkml:ink>
</file>

<file path=ppt/ink/ink1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0.5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454 4 24575,'-7'0'0,"-4"0"0,2-3 0,-11 6 0,6-2 0,-8 12 0,0 1 0,3 3 0,-15 8 0,9-6 0,-6 11 0,-3-4 0,13-3 0,-15 13 0,11-10 0,-1 5 0,3-3 0,5-5 0,-1 5 0,8-5 0,3 4 0,0-4 0,6 5 0,-7 0 0,9 5 0,0 2 0,0 0 0,0 4 0,0-10 0,0 5 0,0-6 0,4 0 0,2-1 0,12 3 0,-2-2 0,12-3 0,-3 3 0,3-8 0,2 9 0,-2-9 0,1 4 0,5-5 0,-5-4 0,10 3 0,-10-7 0,10 3 0,-10-4 0,11 0 0,-11-5 0,5-1 0,-1-4 0,-3 0 0,9 0 0,-9 0 0,3 0 0,0 0 0,-3-4 0,3-5 0,-5-2 0,0-6 0,0 6 0,0-6 0,-5 6 0,-1-5 0,-5 2 0,0 1 0,0-3 0,3-1 0,-5-2 0,1-2 0,-8 4 0,0 4 0,1-3 0,-1 3 0,0-4 0,1 0 0,-4 4 0,-2-3 0,1 3 0,-3-4 0,3 0 0,-4 0 0,0-1 0,0 1 0,0-4 0,0 2 0,0-3 0,0 0 0,0 4 0,0-4 0,0 5 0,0 0 0,0 0 0,0-5 0,-4 3 0,-1-7 0,-4 7 0,-12-15 0,9 14 0,-13-15 0,12 17 0,-1-4 0,-3 5 0,8 4 0,-7-3 0,3 6 0,0-6 0,-3 7 0,2-7 0,1 6 0,-3-6 0,3 7 0,-4-3 0,0 0 0,4 2 0,-3-2 0,-1 4 0,-2-1 0,-7 0 0,7-4 0,-8 3 0,-1 1 0,-2 1 0,-3 7 0,5-3 0,0 4 0,5 0 0,-4 0 0,4 0 0,-1 0 0,2 0 0,2 0 0,6 3 0,-2 1 0,12 4 0,1-4 0,3-1 0</inkml:trace>
</inkml:ink>
</file>

<file path=ppt/ink/ink1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0.5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7 24575,'0'8'0,"0"3"0,0 7 0,0 0 0,0 3 0,0 1 0,0-4 0,0 9 0,0-9 0,0 0 0,0-2 0,0-7 0,0 2 0,3-7 0,2 0 0,2-4 0,1 0 0,-1 0 0,1 0 0,0 0 0,-1-4 0,1 0 0,0-8 0,-4 3 0,4-3 0,-8 4 0,8-3 0,-7 2 0,2-3 0,-3 4 0,0 1 0,0-5 0,0 3 0,0-3 0,0 4 0,-3 0 0,-2 4 0,-6-3 0,2 6 0,-3-3 0,0 4 0,3 0 0,-3 0 0,0 0 0,-1 0 0,0 0 0,1 0 0,0 4 0,4 0 0,-5 8 0,5-3 0,0 7 0,4-7 0,0 2 0,4-3 0,0 4 0,0-3 0,0 2 0,0 1 0,0-3 0,0 7 0,0-7 0,3 2 0,1-3 0,4 0 0,0-1 0,3-2 0,-2 1 0,7-5 0,-7 3 0,7-4 0,-3 0 0,0 0 0,2 0 0,-6 0 0,7 0 0,-7-4 0,2 0 0,-3-4 0,4-4 0,-3 3 0,3-7 0,-8 3 0,4-4 0,-7 4 0,2-3 0,-3-1 0,0 2 0,0-5 0,0 7 0,-3-8 0,-2 3 0,-3 2 0,-4 4 0,3 4 0,-7-1 0,3 5 0,0 0 0,1 4 0,0 0 0,3 0 0,-3 0 0,5 0 0,-1 0 0,0 3 0,0 6 0,4-1 0,-4 4 0,7 0 0,-5-3 0,5 3 0,-3-5 0,4-3 0,0 0 0</inkml:trace>
</inkml:ink>
</file>

<file path=ppt/ink/ink1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0.5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93 24575,'0'8'0,"0"2"0,0-1 0,0 2 0,3-7 0,1-1 0,3-3 0,1 0 0,-1-3 0,5-2 0,-3-3 0,6-4 0,-6 3 0,3-7 0,-4 7 0,4-3 0,-3 0 0,3 6 0,-8-5 0,0 7 0,-4-4 0,0 1 0,0-1 0,-7 4 0,2 1 0,-11 3 0,8 0 0,-9 0 0,4 0 0,0 0 0,-3 0 0,8 0 0,-8 0 0,7 0 0,-3 3 0,4 6 0,0-1 0,-1 8 0,2-7 0,2 3 0,1 0 0,1-3 0,2 2 0,-2-3 0,3 4 0,0-3 0,0 7 0,0-8 0,0 8 0,0-7 0,3 7 0,2-7 0,3 3 0,-1-5 0,13 1 0,-6-3 0,11-2 0,-8-3 0,0 0 0,0 0 0,0 0 0,0-4 0,-4 0 0,-1-4 0,-4-4 0,-1 3 0,1-3 0,0 4 0,-4 1 0,0-1 0,-4 0 0,0 0 0,0 0 0,0 1 0,0-5 0,-8 3 0,3-3 0,-11 3 0,7 1 0,-7 0 0,7 0 0,-7 3 0,7-2 0,-3 7 0,1-7 0,3 6 0,0-3 0,4 4 0</inkml:trace>
</inkml:ink>
</file>

<file path=ppt/ink/ink1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0.5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66 24575,'-4'7'0,"1"1"0,-1 8 0,3-3 0,-4 5 0,2-7 0,2-4 0,-3 1 0,4 0 0,0-1 0,0 1 0,4-1 0,0-3 0,7-1 0,2-3 0,0 0 0,8 0 0,-7 0 0,8 0 0,-9 0 0,3-3 0,-4-2 0,1 0 0,-1-2 0,-5 3 0,1-1 0,0-2 0,-4 3 0,-1-4 0,-3 1 0,0-1 0,0 1 0,0-1 0,-3 0 0,-1 0 0,-8 0 0,-1 0 0,0 0 0,-8-1 0,11 1 0,-16 3 0,12 1 0,-8 4 0,9 0 0,-3 0 0,3 0 0,-4 0 0,4 0 0,-3 0 0,7 4 0,-3 0 0,4 8 0,0 1 0,-1 4 0,1 0 0,3-4 0,-3 3 0,3-4 0,1 1 0,0 3 0,4-7 0,0 3 0,0-5 0,0 1 0,0 0 0,0-1 0,0 1 0,0-1 0,3-3 0,1 0 0,4-4 0,-1 0 0,1 0 0,0 0 0,-1 0 0,5 0 0,-3 0 0,7 0 0,-8 0 0,8-8 0,-3 2 0,0-10 0,3 3 0,-6-4 0,2-1 0,-4 6 0,1-4 0,-1 3 0,-4 0 0,0-3 0,0 3 0,-3 0 0,3 1 0,-4 0 0,0 3 0,0-3 0,0 4 0,0 1 0,0-1 0,-4 0 0,0 4 0,-3 1 0,-1 3 0,0 0 0,0 0 0,1 0 0,-1 0 0,0 0 0,0 0 0,4 0 0,0 0 0</inkml:trace>
</inkml:ink>
</file>

<file path=ppt/ink/ink1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0.5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26 307 24575,'11'0'0,"2"0"0,0 0 0,3 0 0,-3-4 0,0 3 0,3-11 0,-8 10 0,5-13 0,-6 10 0,1-7 0,0 4 0,0-4 0,-3 3 0,2-7 0,-6 7 0,3-3 0,-4 4 0,0 1 0,0-5 0,0 3 0,0-7 0,0 8 0,-4-1 0,0 6 0,-8 3 0,3 0 0,-7 0 0,3 0 0,-4 0 0,4 0 0,-3 0 0,7 0 0,-3 3 0,4 6 0,0-1 0,0 8 0,3-7 0,-3 7 0,7-7 0,-6 7 0,6-7 0,-3 2 0,4-3 0,0 0 0,0-1 0,3-3 0,6-1 0,-1-3 0,8 0 0,-7 0 0,7 0 0,-3 0 0,0 0 0,3 0 0,-8 0 0,4-3 0,-4-1 0,-1-4 0,1 0 0,0 0 0,-4 0 0,3 1 0,-6-1 0,2-4 0,-3 3 0,0-3 0,0 0 0,0 3 0,0-3 0,-3 5 0,-2-1 0,-7 4 0,0-4 0,-6 7 0,1-3 0,0 4 0,0 0 0,0 0 0,4 0 0,-3 0 0,7 0 0,-3 4 0,4 0 0,4 4 0,1 4 0,3-4 0,0 4 0,0-4 0,0 0 0,0-1 0,0 1 0,0 0 0,0-1 0,0 1 0,3 0 0,5 0 0,10 0 0,0 1 0,9-4 0,-4-1 0,0-4 0,4 0 0,-9 0 0,4 0 0,-9 0 0,3 0 0,-7-4 0,3-4 0,-4-1 0,0-7 0,4-1 0,-7-1 0,2-2 0,-7 3 0,0-1 0,0 6 0,0-5 0,-4 5 0,-4-2 0,-5 2 0,-5 3 0,1 1 0,0-1 0,0 0 0,0 1 0,-5 3 0,8 1 0,-7 4 0,8 0 0,0 0 0,1 0 0,4 0 0,0 0 0,0 8 0,0 1 0,3 8 0,-3 0 0,3 0 0,1 0 0,0 0 0,4 12 0,0-9 0,0 10 0,0-13 0,0-4 0,0 3 0,0-8 0,3 4 0,2-4 0,2 0 0,1-1 0,0 1 0,-1-4 0,1 3 0,0-6 0,-1 2 0,-3-3 0,-1 0 0</inkml:trace>
</inkml:ink>
</file>

<file path=ppt/ink/ink1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0.5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454 4 24575,'-7'0'0,"-4"0"0,2-3 0,-11 6 0,6-2 0,-8 12 0,0 1 0,3 3 0,-15 8 0,9-6 0,-6 11 0,-3-4 0,13-3 0,-15 13 0,11-10 0,-1 5 0,3-3 0,5-5 0,-1 5 0,8-5 0,3 4 0,0-4 0,6 5 0,-7 0 0,9 5 0,0 2 0,0 0 0,0 4 0,0-10 0,0 5 0,0-6 0,4 0 0,2-1 0,12 3 0,-2-2 0,12-3 0,-3 3 0,3-8 0,2 9 0,-2-9 0,1 4 0,5-5 0,-5-4 0,10 3 0,-10-7 0,10 3 0,-10-4 0,11 0 0,-11-5 0,5-1 0,-1-4 0,-3 0 0,9 0 0,-9 0 0,3 0 0,0 0 0,-3-4 0,3-5 0,-5-2 0,0-6 0,0 6 0,0-6 0,-5 6 0,-1-5 0,-5 2 0,0 1 0,0-3 0,3-1 0,-5-2 0,1-2 0,-8 4 0,0 4 0,1-3 0,-1 3 0,0-4 0,1 0 0,-4 4 0,-2-3 0,1 3 0,-3-4 0,3 0 0,-4 0 0,0-1 0,0 1 0,0-4 0,0 2 0,0-3 0,0 0 0,0 4 0,0-4 0,0 5 0,0 0 0,0 0 0,0-5 0,-4 3 0,-1-7 0,-4 7 0,-12-15 0,9 14 0,-13-15 0,12 17 0,-1-4 0,-3 5 0,8 4 0,-7-3 0,3 6 0,0-6 0,-3 7 0,2-7 0,1 6 0,-3-6 0,3 7 0,-4-3 0,0 0 0,4 2 0,-3-2 0,-1 4 0,-2-1 0,-7 0 0,7-4 0,-8 3 0,-1 1 0,-2 1 0,-3 7 0,5-3 0,0 4 0,5 0 0,-4 0 0,4 0 0,-1 0 0,2 0 0,2 0 0,6 3 0,-2 1 0,12 4 0,1-4 0,3-1 0</inkml:trace>
</inkml:ink>
</file>

<file path=ppt/ink/ink1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0.5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7 24575,'0'8'0,"0"3"0,0 7 0,0 0 0,0 3 0,0 1 0,0-4 0,0 9 0,0-9 0,0 0 0,0-2 0,0-7 0,0 2 0,3-7 0,2 0 0,2-4 0,1 0 0,-1 0 0,1 0 0,0 0 0,-1-4 0,1 0 0,0-8 0,-4 3 0,4-3 0,-8 4 0,8-3 0,-7 2 0,2-3 0,-3 4 0,0 1 0,0-5 0,0 3 0,0-3 0,0 4 0,-3 0 0,-2 4 0,-6-3 0,2 6 0,-3-3 0,0 4 0,3 0 0,-3 0 0,0 0 0,-1 0 0,0 0 0,1 0 0,0 4 0,4 0 0,-5 8 0,5-3 0,0 7 0,4-7 0,0 2 0,4-3 0,0 4 0,0-3 0,0 2 0,0 1 0,0-3 0,0 7 0,0-7 0,3 2 0,1-3 0,4 0 0,0-1 0,3-2 0,-2 1 0,7-5 0,-7 3 0,7-4 0,-3 0 0,0 0 0,2 0 0,-6 0 0,7 0 0,-7-4 0,2 0 0,-3-4 0,4-4 0,-3 3 0,3-7 0,-8 3 0,4-4 0,-7 4 0,2-3 0,-3-1 0,0 2 0,0-5 0,0 7 0,-3-8 0,-2 3 0,-3 2 0,-4 4 0,3 4 0,-7-1 0,3 5 0,0 0 0,1 4 0,0 0 0,3 0 0,-3 0 0,5 0 0,-1 0 0,0 3 0,0 6 0,4-1 0,-4 4 0,7 0 0,-5-3 0,5 3 0,-3-5 0,4-3 0,0 0 0</inkml:trace>
</inkml:ink>
</file>

<file path=ppt/ink/ink1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0.5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93 24575,'0'8'0,"0"2"0,0-1 0,0 2 0,3-7 0,1-1 0,3-3 0,1 0 0,-1-3 0,5-2 0,-3-3 0,6-4 0,-6 3 0,3-7 0,-4 7 0,4-3 0,-3 0 0,3 6 0,-8-5 0,0 7 0,-4-4 0,0 1 0,0-1 0,-7 4 0,2 1 0,-11 3 0,8 0 0,-9 0 0,4 0 0,0 0 0,-3 0 0,8 0 0,-8 0 0,7 0 0,-3 3 0,4 6 0,0-1 0,-1 8 0,2-7 0,2 3 0,1 0 0,1-3 0,2 2 0,-2-3 0,3 4 0,0-3 0,0 7 0,0-8 0,0 8 0,0-7 0,3 7 0,2-7 0,3 3 0,-1-5 0,13 1 0,-6-3 0,11-2 0,-8-3 0,0 0 0,0 0 0,0 0 0,0-4 0,-4 0 0,-1-4 0,-4-4 0,-1 3 0,1-3 0,0 4 0,-4 1 0,0-1 0,-4 0 0,0 0 0,0 0 0,0 1 0,0-5 0,-8 3 0,3-3 0,-11 3 0,7 1 0,-7 0 0,7 0 0,-7 3 0,7-2 0,-3 7 0,1-7 0,3 6 0,0-3 0,4 4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4:24.8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24575,'11'0'0,"5"0"0,-7 0 0,4 0 0,-5 0 0,4 0 0,-2 0 0,2 0 0,1 0 0,-4 0 0,4 0 0,-5 0 0,5 0 0,-4 0 0,3 0 0,-4 0 0,5 0 0,0 0 0,1 0 0,2 0 0,-3 0 0,1 0 0,-2 0 0,-4 0 0,0 0 0,1 0 0,-5 0 0,-1 0 0</inkml:trace>
</inkml:ink>
</file>

<file path=ppt/ink/ink1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0.5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66 24575,'-4'7'0,"1"1"0,-1 8 0,3-3 0,-4 5 0,2-7 0,2-4 0,-3 1 0,4 0 0,0-1 0,0 1 0,4-1 0,0-3 0,7-1 0,2-3 0,0 0 0,8 0 0,-7 0 0,8 0 0,-9 0 0,3-3 0,-4-2 0,1 0 0,-1-2 0,-5 3 0,1-1 0,0-2 0,-4 3 0,-1-4 0,-3 1 0,0-1 0,0 1 0,0-1 0,-3 0 0,-1 0 0,-8 0 0,-1 0 0,0 0 0,-8-1 0,11 1 0,-16 3 0,12 1 0,-8 4 0,9 0 0,-3 0 0,3 0 0,-4 0 0,4 0 0,-3 0 0,7 4 0,-3 0 0,4 8 0,0 1 0,-1 4 0,1 0 0,3-4 0,-3 3 0,3-4 0,1 1 0,0 3 0,4-7 0,0 3 0,0-5 0,0 1 0,0 0 0,0-1 0,0 1 0,0-1 0,3-3 0,1 0 0,4-4 0,-1 0 0,1 0 0,0 0 0,-1 0 0,5 0 0,-3 0 0,7 0 0,-8 0 0,8-8 0,-3 2 0,0-10 0,3 3 0,-6-4 0,2-1 0,-4 6 0,1-4 0,-1 3 0,-4 0 0,0-3 0,0 3 0,-3 0 0,3 1 0,-4 0 0,0 3 0,0-3 0,0 4 0,0 1 0,0-1 0,-4 0 0,0 4 0,-3 1 0,-1 3 0,0 0 0,0 0 0,1 0 0,-1 0 0,0 0 0,0 0 0,4 0 0,0 0 0</inkml:trace>
</inkml:ink>
</file>

<file path=ppt/ink/ink1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0.5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26 307 24575,'11'0'0,"2"0"0,0 0 0,3 0 0,-3-4 0,0 3 0,3-11 0,-8 10 0,5-13 0,-6 10 0,1-7 0,0 4 0,0-4 0,-3 3 0,2-7 0,-6 7 0,3-3 0,-4 4 0,0 1 0,0-5 0,0 3 0,0-7 0,0 8 0,-4-1 0,0 6 0,-8 3 0,3 0 0,-7 0 0,3 0 0,-4 0 0,4 0 0,-3 0 0,7 0 0,-3 3 0,4 6 0,0-1 0,0 8 0,3-7 0,-3 7 0,7-7 0,-6 7 0,6-7 0,-3 2 0,4-3 0,0 0 0,0-1 0,3-3 0,6-1 0,-1-3 0,8 0 0,-7 0 0,7 0 0,-3 0 0,0 0 0,3 0 0,-8 0 0,4-3 0,-4-1 0,-1-4 0,1 0 0,0 0 0,-4 0 0,3 1 0,-6-1 0,2-4 0,-3 3 0,0-3 0,0 0 0,0 3 0,0-3 0,-3 5 0,-2-1 0,-7 4 0,0-4 0,-6 7 0,1-3 0,0 4 0,0 0 0,0 0 0,4 0 0,-3 0 0,7 0 0,-3 4 0,4 0 0,4 4 0,1 4 0,3-4 0,0 4 0,0-4 0,0 0 0,0-1 0,0 1 0,0 0 0,0-1 0,0 1 0,3 0 0,5 0 0,10 0 0,0 1 0,9-4 0,-4-1 0,0-4 0,4 0 0,-9 0 0,4 0 0,-9 0 0,3 0 0,-7-4 0,3-4 0,-4-1 0,0-7 0,4-1 0,-7-1 0,2-2 0,-7 3 0,0-1 0,0 6 0,0-5 0,-4 5 0,-4-2 0,-5 2 0,-5 3 0,1 1 0,0-1 0,0 0 0,0 1 0,-5 3 0,8 1 0,-7 4 0,8 0 0,0 0 0,1 0 0,4 0 0,0 0 0,0 8 0,0 1 0,3 8 0,-3 0 0,3 0 0,1 0 0,0 0 0,4 12 0,0-9 0,0 10 0,0-13 0,0-4 0,0 3 0,0-8 0,3 4 0,2-4 0,2 0 0,1-1 0,0 1 0,-1-4 0,1 3 0,0-6 0,-1 2 0,-3-3 0,-1 0 0</inkml:trace>
</inkml:ink>
</file>

<file path=ppt/ink/ink1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0.5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454 4 24575,'-7'0'0,"-4"0"0,2-3 0,-11 6 0,6-2 0,-8 12 0,0 1 0,3 3 0,-15 8 0,9-6 0,-6 11 0,-3-4 0,13-3 0,-15 13 0,11-10 0,-1 5 0,3-3 0,5-5 0,-1 5 0,8-5 0,3 4 0,0-4 0,6 5 0,-7 0 0,9 5 0,0 2 0,0 0 0,0 4 0,0-10 0,0 5 0,0-6 0,4 0 0,2-1 0,12 3 0,-2-2 0,12-3 0,-3 3 0,3-8 0,2 9 0,-2-9 0,1 4 0,5-5 0,-5-4 0,10 3 0,-10-7 0,10 3 0,-10-4 0,11 0 0,-11-5 0,5-1 0,-1-4 0,-3 0 0,9 0 0,-9 0 0,3 0 0,0 0 0,-3-4 0,3-5 0,-5-2 0,0-6 0,0 6 0,0-6 0,-5 6 0,-1-5 0,-5 2 0,0 1 0,0-3 0,3-1 0,-5-2 0,1-2 0,-8 4 0,0 4 0,1-3 0,-1 3 0,0-4 0,1 0 0,-4 4 0,-2-3 0,1 3 0,-3-4 0,3 0 0,-4 0 0,0-1 0,0 1 0,0-4 0,0 2 0,0-3 0,0 0 0,0 4 0,0-4 0,0 5 0,0 0 0,0 0 0,0-5 0,-4 3 0,-1-7 0,-4 7 0,-12-15 0,9 14 0,-13-15 0,12 17 0,-1-4 0,-3 5 0,8 4 0,-7-3 0,3 6 0,0-6 0,-3 7 0,2-7 0,1 6 0,-3-6 0,3 7 0,-4-3 0,0 0 0,4 2 0,-3-2 0,-1 4 0,-2-1 0,-7 0 0,7-4 0,-8 3 0,-1 1 0,-2 1 0,-3 7 0,5-3 0,0 4 0,5 0 0,-4 0 0,4 0 0,-1 0 0,2 0 0,2 0 0,6 3 0,-2 1 0,12 4 0,1-4 0,3-1 0</inkml:trace>
</inkml:ink>
</file>

<file path=ppt/ink/ink1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0.5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7 24575,'0'8'0,"0"3"0,0 7 0,0 0 0,0 3 0,0 1 0,0-4 0,0 9 0,0-9 0,0 0 0,0-2 0,0-7 0,0 2 0,3-7 0,2 0 0,2-4 0,1 0 0,-1 0 0,1 0 0,0 0 0,-1-4 0,1 0 0,0-8 0,-4 3 0,4-3 0,-8 4 0,8-3 0,-7 2 0,2-3 0,-3 4 0,0 1 0,0-5 0,0 3 0,0-3 0,0 4 0,-3 0 0,-2 4 0,-6-3 0,2 6 0,-3-3 0,0 4 0,3 0 0,-3 0 0,0 0 0,-1 0 0,0 0 0,1 0 0,0 4 0,4 0 0,-5 8 0,5-3 0,0 7 0,4-7 0,0 2 0,4-3 0,0 4 0,0-3 0,0 2 0,0 1 0,0-3 0,0 7 0,0-7 0,3 2 0,1-3 0,4 0 0,0-1 0,3-2 0,-2 1 0,7-5 0,-7 3 0,7-4 0,-3 0 0,0 0 0,2 0 0,-6 0 0,7 0 0,-7-4 0,2 0 0,-3-4 0,4-4 0,-3 3 0,3-7 0,-8 3 0,4-4 0,-7 4 0,2-3 0,-3-1 0,0 2 0,0-5 0,0 7 0,-3-8 0,-2 3 0,-3 2 0,-4 4 0,3 4 0,-7-1 0,3 5 0,0 0 0,1 4 0,0 0 0,3 0 0,-3 0 0,5 0 0,-1 0 0,0 3 0,0 6 0,4-1 0,-4 4 0,7 0 0,-5-3 0,5 3 0,-3-5 0,4-3 0,0 0 0</inkml:trace>
</inkml:ink>
</file>

<file path=ppt/ink/ink1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0.5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93 24575,'0'8'0,"0"2"0,0-1 0,0 2 0,3-7 0,1-1 0,3-3 0,1 0 0,-1-3 0,5-2 0,-3-3 0,6-4 0,-6 3 0,3-7 0,-4 7 0,4-3 0,-3 0 0,3 6 0,-8-5 0,0 7 0,-4-4 0,0 1 0,0-1 0,-7 4 0,2 1 0,-11 3 0,8 0 0,-9 0 0,4 0 0,0 0 0,-3 0 0,8 0 0,-8 0 0,7 0 0,-3 3 0,4 6 0,0-1 0,-1 8 0,2-7 0,2 3 0,1 0 0,1-3 0,2 2 0,-2-3 0,3 4 0,0-3 0,0 7 0,0-8 0,0 8 0,0-7 0,3 7 0,2-7 0,3 3 0,-1-5 0,13 1 0,-6-3 0,11-2 0,-8-3 0,0 0 0,0 0 0,0 0 0,0-4 0,-4 0 0,-1-4 0,-4-4 0,-1 3 0,1-3 0,0 4 0,-4 1 0,0-1 0,-4 0 0,0 0 0,0 0 0,0 1 0,0-5 0,-8 3 0,3-3 0,-11 3 0,7 1 0,-7 0 0,7 0 0,-7 3 0,7-2 0,-3 7 0,1-7 0,3 6 0,0-3 0,4 4 0</inkml:trace>
</inkml:ink>
</file>

<file path=ppt/ink/ink1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0.5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66 24575,'-4'7'0,"1"1"0,-1 8 0,3-3 0,-4 5 0,2-7 0,2-4 0,-3 1 0,4 0 0,0-1 0,0 1 0,4-1 0,0-3 0,7-1 0,2-3 0,0 0 0,8 0 0,-7 0 0,8 0 0,-9 0 0,3-3 0,-4-2 0,1 0 0,-1-2 0,-5 3 0,1-1 0,0-2 0,-4 3 0,-1-4 0,-3 1 0,0-1 0,0 1 0,0-1 0,-3 0 0,-1 0 0,-8 0 0,-1 0 0,0 0 0,-8-1 0,11 1 0,-16 3 0,12 1 0,-8 4 0,9 0 0,-3 0 0,3 0 0,-4 0 0,4 0 0,-3 0 0,7 4 0,-3 0 0,4 8 0,0 1 0,-1 4 0,1 0 0,3-4 0,-3 3 0,3-4 0,1 1 0,0 3 0,4-7 0,0 3 0,0-5 0,0 1 0,0 0 0,0-1 0,0 1 0,0-1 0,3-3 0,1 0 0,4-4 0,-1 0 0,1 0 0,0 0 0,-1 0 0,5 0 0,-3 0 0,7 0 0,-8 0 0,8-8 0,-3 2 0,0-10 0,3 3 0,-6-4 0,2-1 0,-4 6 0,1-4 0,-1 3 0,-4 0 0,0-3 0,0 3 0,-3 0 0,3 1 0,-4 0 0,0 3 0,0-3 0,0 4 0,0 1 0,0-1 0,-4 0 0,0 4 0,-3 1 0,-1 3 0,0 0 0,0 0 0,1 0 0,-1 0 0,0 0 0,0 0 0,4 0 0,0 0 0</inkml:trace>
</inkml:ink>
</file>

<file path=ppt/ink/ink1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0.5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26 307 24575,'11'0'0,"2"0"0,0 0 0,3 0 0,-3-4 0,0 3 0,3-11 0,-8 10 0,5-13 0,-6 10 0,1-7 0,0 4 0,0-4 0,-3 3 0,2-7 0,-6 7 0,3-3 0,-4 4 0,0 1 0,0-5 0,0 3 0,0-7 0,0 8 0,-4-1 0,0 6 0,-8 3 0,3 0 0,-7 0 0,3 0 0,-4 0 0,4 0 0,-3 0 0,7 0 0,-3 3 0,4 6 0,0-1 0,0 8 0,3-7 0,-3 7 0,7-7 0,-6 7 0,6-7 0,-3 2 0,4-3 0,0 0 0,0-1 0,3-3 0,6-1 0,-1-3 0,8 0 0,-7 0 0,7 0 0,-3 0 0,0 0 0,3 0 0,-8 0 0,4-3 0,-4-1 0,-1-4 0,1 0 0,0 0 0,-4 0 0,3 1 0,-6-1 0,2-4 0,-3 3 0,0-3 0,0 0 0,0 3 0,0-3 0,-3 5 0,-2-1 0,-7 4 0,0-4 0,-6 7 0,1-3 0,0 4 0,0 0 0,0 0 0,4 0 0,-3 0 0,7 0 0,-3 4 0,4 0 0,4 4 0,1 4 0,3-4 0,0 4 0,0-4 0,0 0 0,0-1 0,0 1 0,0 0 0,0-1 0,0 1 0,3 0 0,5 0 0,10 0 0,0 1 0,9-4 0,-4-1 0,0-4 0,4 0 0,-9 0 0,4 0 0,-9 0 0,3 0 0,-7-4 0,3-4 0,-4-1 0,0-7 0,4-1 0,-7-1 0,2-2 0,-7 3 0,0-1 0,0 6 0,0-5 0,-4 5 0,-4-2 0,-5 2 0,-5 3 0,1 1 0,0-1 0,0 0 0,0 1 0,-5 3 0,8 1 0,-7 4 0,8 0 0,0 0 0,1 0 0,4 0 0,0 0 0,0 8 0,0 1 0,3 8 0,-3 0 0,3 0 0,1 0 0,0 0 0,4 12 0,0-9 0,0 10 0,0-13 0,0-4 0,0 3 0,0-8 0,3 4 0,2-4 0,2 0 0,1-1 0,0 1 0,-1-4 0,1 3 0,0-6 0,-1 2 0,-3-3 0,-1 0 0</inkml:trace>
</inkml:ink>
</file>

<file path=ppt/ink/ink1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4.7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454 4 24575,'-7'0'0,"-4"0"0,2-3 0,-11 6 0,6-2 0,-8 12 0,0 1 0,3 3 0,-15 8 0,9-6 0,-6 11 0,-3-4 0,13-3 0,-15 13 0,11-10 0,-1 5 0,3-3 0,5-5 0,-1 5 0,8-5 0,3 4 0,0-4 0,6 5 0,-7 0 0,9 5 0,0 2 0,0 0 0,0 4 0,0-10 0,0 5 0,0-6 0,4 0 0,2-1 0,12 3 0,-2-2 0,12-3 0,-3 3 0,3-8 0,2 9 0,-2-9 0,1 4 0,5-5 0,-5-4 0,10 3 0,-10-7 0,10 3 0,-10-4 0,11 0 0,-11-5 0,5-1 0,-1-4 0,-3 0 0,9 0 0,-9 0 0,3 0 0,0 0 0,-3-4 0,3-5 0,-5-2 0,0-6 0,0 6 0,0-6 0,-5 6 0,-1-5 0,-5 2 0,0 1 0,0-3 0,3-1 0,-5-2 0,1-2 0,-8 4 0,0 4 0,1-3 0,-1 3 0,0-4 0,1 0 0,-4 4 0,-2-3 0,1 3 0,-3-4 0,3 0 0,-4 0 0,0-1 0,0 1 0,0-4 0,0 2 0,0-3 0,0 0 0,0 4 0,0-4 0,0 5 0,0 0 0,0 0 0,0-5 0,-4 3 0,-1-7 0,-4 7 0,-12-15 0,9 14 0,-13-15 0,12 17 0,-1-4 0,-3 5 0,8 4 0,-7-3 0,3 6 0,0-6 0,-3 7 0,2-7 0,1 6 0,-3-6 0,3 7 0,-4-3 0,0 0 0,4 2 0,-3-2 0,-1 4 0,-2-1 0,-7 0 0,7-4 0,-8 3 0,-1 1 0,-2 1 0,-3 7 0,5-3 0,0 4 0,5 0 0,-4 0 0,4 0 0,-1 0 0,2 0 0,2 0 0,6 3 0,-2 1 0,12 4 0,1-4 0,3-1 0</inkml:trace>
</inkml:ink>
</file>

<file path=ppt/ink/ink1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4.7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7 24575,'0'8'0,"0"3"0,0 7 0,0 0 0,0 3 0,0 1 0,0-4 0,0 9 0,0-9 0,0 0 0,0-2 0,0-7 0,0 2 0,3-7 0,2 0 0,2-4 0,1 0 0,-1 0 0,1 0 0,0 0 0,-1-4 0,1 0 0,0-8 0,-4 3 0,4-3 0,-8 4 0,8-3 0,-7 2 0,2-3 0,-3 4 0,0 1 0,0-5 0,0 3 0,0-3 0,0 4 0,-3 0 0,-2 4 0,-6-3 0,2 6 0,-3-3 0,0 4 0,3 0 0,-3 0 0,0 0 0,-1 0 0,0 0 0,1 0 0,0 4 0,4 0 0,-5 8 0,5-3 0,0 7 0,4-7 0,0 2 0,4-3 0,0 4 0,0-3 0,0 2 0,0 1 0,0-3 0,0 7 0,0-7 0,3 2 0,1-3 0,4 0 0,0-1 0,3-2 0,-2 1 0,7-5 0,-7 3 0,7-4 0,-3 0 0,0 0 0,2 0 0,-6 0 0,7 0 0,-7-4 0,2 0 0,-3-4 0,4-4 0,-3 3 0,3-7 0,-8 3 0,4-4 0,-7 4 0,2-3 0,-3-1 0,0 2 0,0-5 0,0 7 0,-3-8 0,-2 3 0,-3 2 0,-4 4 0,3 4 0,-7-1 0,3 5 0,0 0 0,1 4 0,0 0 0,3 0 0,-3 0 0,5 0 0,-1 0 0,0 3 0,0 6 0,4-1 0,-4 4 0,7 0 0,-5-3 0,5 3 0,-3-5 0,4-3 0,0 0 0</inkml:trace>
</inkml:ink>
</file>

<file path=ppt/ink/ink1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4.7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93 24575,'0'8'0,"0"2"0,0-1 0,0 2 0,3-7 0,1-1 0,3-3 0,1 0 0,-1-3 0,5-2 0,-3-3 0,6-4 0,-6 3 0,3-7 0,-4 7 0,4-3 0,-3 0 0,3 6 0,-8-5 0,0 7 0,-4-4 0,0 1 0,0-1 0,-7 4 0,2 1 0,-11 3 0,8 0 0,-9 0 0,4 0 0,0 0 0,-3 0 0,8 0 0,-8 0 0,7 0 0,-3 3 0,4 6 0,0-1 0,-1 8 0,2-7 0,2 3 0,1 0 0,1-3 0,2 2 0,-2-3 0,3 4 0,0-3 0,0 7 0,0-8 0,0 8 0,0-7 0,3 7 0,2-7 0,3 3 0,-1-5 0,13 1 0,-6-3 0,11-2 0,-8-3 0,0 0 0,0 0 0,0 0 0,0-4 0,-4 0 0,-1-4 0,-4-4 0,-1 3 0,1-3 0,0 4 0,-4 1 0,0-1 0,-4 0 0,0 0 0,0 0 0,0 1 0,0-5 0,-8 3 0,3-3 0,-11 3 0,7 1 0,-7 0 0,7 0 0,-7 3 0,7-2 0,-3 7 0,1-7 0,3 6 0,0-3 0,4 4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4:26.5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58 690 24575,'0'-17'0,"0"-4"0,0-4 0,0-11 0,0-1 0,0-13 0,0 11 0,0-10 0,0 8 0,0-3 0,0-3 0,0 3 0,0 7 0,0 1 0,0 6 0,0 6 0,0 0 0,0 10 0,0 2 0,0 3 0,0 1 0,0 0 0,-3 4 0,-1 0 0,-4 8 0,0 5 0,-1 0 0,1 3 0,3 1 0,-2 0 0,6 1 0,-3-2 0,4 0 0,0-3 0,0 4 0,0-5 0,3-3 0,2-2 0,3-3 0,0 0 0,4 0 0,-3 0 0,8-7 0,-8 1 0,3-10 0,-4 6 0,-3-6 0,3 2 0,-7 1 0,3-4 0,-4 3 0,0 0 0,0 1 0,0 5 0,-4 4 0,0 0 0,-5 4 0,1 0 0,0 0 0,0 0 0,0 0 0,3 3 0,2 2 0,3 3 0,0 0 0,0 0 0,0 0 0,4-3 0,0-2 0,9-3 0,0 0 0,5 0 0,0 0 0,-5 0 0,4 0 0,-8 0 0,4 0 0,-5 0 0,-4-3 0,0-2 0,-4-3 0,0 0 0,0-1 0,0 1 0,-4 4 0,-4-4 0,-2 7 0,-6-2 0,7 3 0,-9 0 0,9 0 0,-3 0 0,3 0 0,1 0 0,3 3 0,2 1 0,-1 4 0,3 0 0,-3 0 0,4-4 0,0-1 0</inkml:trace>
</inkml:ink>
</file>

<file path=ppt/ink/ink1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4.7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66 24575,'-4'7'0,"1"1"0,-1 8 0,3-3 0,-4 5 0,2-7 0,2-4 0,-3 1 0,4 0 0,0-1 0,0 1 0,4-1 0,0-3 0,7-1 0,2-3 0,0 0 0,8 0 0,-7 0 0,8 0 0,-9 0 0,3-3 0,-4-2 0,1 0 0,-1-2 0,-5 3 0,1-1 0,0-2 0,-4 3 0,-1-4 0,-3 1 0,0-1 0,0 1 0,0-1 0,-3 0 0,-1 0 0,-8 0 0,-1 0 0,0 0 0,-8-1 0,11 1 0,-16 3 0,12 1 0,-8 4 0,9 0 0,-3 0 0,3 0 0,-4 0 0,4 0 0,-3 0 0,7 4 0,-3 0 0,4 8 0,0 1 0,-1 4 0,1 0 0,3-4 0,-3 3 0,3-4 0,1 1 0,0 3 0,4-7 0,0 3 0,0-5 0,0 1 0,0 0 0,0-1 0,0 1 0,0-1 0,3-3 0,1 0 0,4-4 0,-1 0 0,1 0 0,0 0 0,-1 0 0,5 0 0,-3 0 0,7 0 0,-8 0 0,8-8 0,-3 2 0,0-10 0,3 3 0,-6-4 0,2-1 0,-4 6 0,1-4 0,-1 3 0,-4 0 0,0-3 0,0 3 0,-3 0 0,3 1 0,-4 0 0,0 3 0,0-3 0,0 4 0,0 1 0,0-1 0,-4 0 0,0 4 0,-3 1 0,-1 3 0,0 0 0,0 0 0,1 0 0,-1 0 0,0 0 0,0 0 0,4 0 0,0 0 0</inkml:trace>
</inkml:ink>
</file>

<file path=ppt/ink/ink1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4.7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26 307 24575,'11'0'0,"2"0"0,0 0 0,3 0 0,-3-4 0,0 3 0,3-11 0,-8 10 0,5-13 0,-6 10 0,1-7 0,0 4 0,0-4 0,-3 3 0,2-7 0,-6 7 0,3-3 0,-4 4 0,0 1 0,0-5 0,0 3 0,0-7 0,0 8 0,-4-1 0,0 6 0,-8 3 0,3 0 0,-7 0 0,3 0 0,-4 0 0,4 0 0,-3 0 0,7 0 0,-3 3 0,4 6 0,0-1 0,0 8 0,3-7 0,-3 7 0,7-7 0,-6 7 0,6-7 0,-3 2 0,4-3 0,0 0 0,0-1 0,3-3 0,6-1 0,-1-3 0,8 0 0,-7 0 0,7 0 0,-3 0 0,0 0 0,3 0 0,-8 0 0,4-3 0,-4-1 0,-1-4 0,1 0 0,0 0 0,-4 0 0,3 1 0,-6-1 0,2-4 0,-3 3 0,0-3 0,0 0 0,0 3 0,0-3 0,-3 5 0,-2-1 0,-7 4 0,0-4 0,-6 7 0,1-3 0,0 4 0,0 0 0,0 0 0,4 0 0,-3 0 0,7 0 0,-3 4 0,4 0 0,4 4 0,1 4 0,3-4 0,0 4 0,0-4 0,0 0 0,0-1 0,0 1 0,0 0 0,0-1 0,0 1 0,3 0 0,5 0 0,10 0 0,0 1 0,9-4 0,-4-1 0,0-4 0,4 0 0,-9 0 0,4 0 0,-9 0 0,3 0 0,-7-4 0,3-4 0,-4-1 0,0-7 0,4-1 0,-7-1 0,2-2 0,-7 3 0,0-1 0,0 6 0,0-5 0,-4 5 0,-4-2 0,-5 2 0,-5 3 0,1 1 0,0-1 0,0 0 0,0 1 0,-5 3 0,8 1 0,-7 4 0,8 0 0,0 0 0,1 0 0,4 0 0,0 0 0,0 8 0,0 1 0,3 8 0,-3 0 0,3 0 0,1 0 0,0 0 0,4 12 0,0-9 0,0 10 0,0-13 0,0-4 0,0 3 0,0-8 0,3 4 0,2-4 0,2 0 0,1-1 0,0 1 0,-1-4 0,1 3 0,0-6 0,-1 2 0,-3-3 0,-1 0 0</inkml:trace>
</inkml:ink>
</file>

<file path=ppt/ink/ink1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4.7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454 4 24575,'-7'0'0,"-4"0"0,2-3 0,-11 6 0,6-2 0,-8 12 0,0 1 0,3 3 0,-15 8 0,9-6 0,-6 11 0,-3-4 0,13-3 0,-15 13 0,11-10 0,-1 5 0,3-3 0,5-5 0,-1 5 0,8-5 0,3 4 0,0-4 0,6 5 0,-7 0 0,9 5 0,0 2 0,0 0 0,0 4 0,0-10 0,0 5 0,0-6 0,4 0 0,2-1 0,12 3 0,-2-2 0,12-3 0,-3 3 0,3-8 0,2 9 0,-2-9 0,1 4 0,5-5 0,-5-4 0,10 3 0,-10-7 0,10 3 0,-10-4 0,11 0 0,-11-5 0,5-1 0,-1-4 0,-3 0 0,9 0 0,-9 0 0,3 0 0,0 0 0,-3-4 0,3-5 0,-5-2 0,0-6 0,0 6 0,0-6 0,-5 6 0,-1-5 0,-5 2 0,0 1 0,0-3 0,3-1 0,-5-2 0,1-2 0,-8 4 0,0 4 0,1-3 0,-1 3 0,0-4 0,1 0 0,-4 4 0,-2-3 0,1 3 0,-3-4 0,3 0 0,-4 0 0,0-1 0,0 1 0,0-4 0,0 2 0,0-3 0,0 0 0,0 4 0,0-4 0,0 5 0,0 0 0,0 0 0,0-5 0,-4 3 0,-1-7 0,-4 7 0,-12-15 0,9 14 0,-13-15 0,12 17 0,-1-4 0,-3 5 0,8 4 0,-7-3 0,3 6 0,0-6 0,-3 7 0,2-7 0,1 6 0,-3-6 0,3 7 0,-4-3 0,0 0 0,4 2 0,-3-2 0,-1 4 0,-2-1 0,-7 0 0,7-4 0,-8 3 0,-1 1 0,-2 1 0,-3 7 0,5-3 0,0 4 0,5 0 0,-4 0 0,4 0 0,-1 0 0,2 0 0,2 0 0,6 3 0,-2 1 0,12 4 0,1-4 0,3-1 0</inkml:trace>
</inkml:ink>
</file>

<file path=ppt/ink/ink1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4.7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7 24575,'0'8'0,"0"3"0,0 7 0,0 0 0,0 3 0,0 1 0,0-4 0,0 9 0,0-9 0,0 0 0,0-2 0,0-7 0,0 2 0,3-7 0,2 0 0,2-4 0,1 0 0,-1 0 0,1 0 0,0 0 0,-1-4 0,1 0 0,0-8 0,-4 3 0,4-3 0,-8 4 0,8-3 0,-7 2 0,2-3 0,-3 4 0,0 1 0,0-5 0,0 3 0,0-3 0,0 4 0,-3 0 0,-2 4 0,-6-3 0,2 6 0,-3-3 0,0 4 0,3 0 0,-3 0 0,0 0 0,-1 0 0,0 0 0,1 0 0,0 4 0,4 0 0,-5 8 0,5-3 0,0 7 0,4-7 0,0 2 0,4-3 0,0 4 0,0-3 0,0 2 0,0 1 0,0-3 0,0 7 0,0-7 0,3 2 0,1-3 0,4 0 0,0-1 0,3-2 0,-2 1 0,7-5 0,-7 3 0,7-4 0,-3 0 0,0 0 0,2 0 0,-6 0 0,7 0 0,-7-4 0,2 0 0,-3-4 0,4-4 0,-3 3 0,3-7 0,-8 3 0,4-4 0,-7 4 0,2-3 0,-3-1 0,0 2 0,0-5 0,0 7 0,-3-8 0,-2 3 0,-3 2 0,-4 4 0,3 4 0,-7-1 0,3 5 0,0 0 0,1 4 0,0 0 0,3 0 0,-3 0 0,5 0 0,-1 0 0,0 3 0,0 6 0,4-1 0,-4 4 0,7 0 0,-5-3 0,5 3 0,-3-5 0,4-3 0,0 0 0</inkml:trace>
</inkml:ink>
</file>

<file path=ppt/ink/ink1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4.7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93 24575,'0'8'0,"0"2"0,0-1 0,0 2 0,3-7 0,1-1 0,3-3 0,1 0 0,-1-3 0,5-2 0,-3-3 0,6-4 0,-6 3 0,3-7 0,-4 7 0,4-3 0,-3 0 0,3 6 0,-8-5 0,0 7 0,-4-4 0,0 1 0,0-1 0,-7 4 0,2 1 0,-11 3 0,8 0 0,-9 0 0,4 0 0,0 0 0,-3 0 0,8 0 0,-8 0 0,7 0 0,-3 3 0,4 6 0,0-1 0,-1 8 0,2-7 0,2 3 0,1 0 0,1-3 0,2 2 0,-2-3 0,3 4 0,0-3 0,0 7 0,0-8 0,0 8 0,0-7 0,3 7 0,2-7 0,3 3 0,-1-5 0,13 1 0,-6-3 0,11-2 0,-8-3 0,0 0 0,0 0 0,0 0 0,0-4 0,-4 0 0,-1-4 0,-4-4 0,-1 3 0,1-3 0,0 4 0,-4 1 0,0-1 0,-4 0 0,0 0 0,0 0 0,0 1 0,0-5 0,-8 3 0,3-3 0,-11 3 0,7 1 0,-7 0 0,7 0 0,-7 3 0,7-2 0,-3 7 0,1-7 0,3 6 0,0-3 0,4 4 0</inkml:trace>
</inkml:ink>
</file>

<file path=ppt/ink/ink1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4.7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66 24575,'-4'7'0,"1"1"0,-1 8 0,3-3 0,-4 5 0,2-7 0,2-4 0,-3 1 0,4 0 0,0-1 0,0 1 0,4-1 0,0-3 0,7-1 0,2-3 0,0 0 0,8 0 0,-7 0 0,8 0 0,-9 0 0,3-3 0,-4-2 0,1 0 0,-1-2 0,-5 3 0,1-1 0,0-2 0,-4 3 0,-1-4 0,-3 1 0,0-1 0,0 1 0,0-1 0,-3 0 0,-1 0 0,-8 0 0,-1 0 0,0 0 0,-8-1 0,11 1 0,-16 3 0,12 1 0,-8 4 0,9 0 0,-3 0 0,3 0 0,-4 0 0,4 0 0,-3 0 0,7 4 0,-3 0 0,4 8 0,0 1 0,-1 4 0,1 0 0,3-4 0,-3 3 0,3-4 0,1 1 0,0 3 0,4-7 0,0 3 0,0-5 0,0 1 0,0 0 0,0-1 0,0 1 0,0-1 0,3-3 0,1 0 0,4-4 0,-1 0 0,1 0 0,0 0 0,-1 0 0,5 0 0,-3 0 0,7 0 0,-8 0 0,8-8 0,-3 2 0,0-10 0,3 3 0,-6-4 0,2-1 0,-4 6 0,1-4 0,-1 3 0,-4 0 0,0-3 0,0 3 0,-3 0 0,3 1 0,-4 0 0,0 3 0,0-3 0,0 4 0,0 1 0,0-1 0,-4 0 0,0 4 0,-3 1 0,-1 3 0,0 0 0,0 0 0,1 0 0,-1 0 0,0 0 0,0 0 0,4 0 0,0 0 0</inkml:trace>
</inkml:ink>
</file>

<file path=ppt/ink/ink1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4.7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26 307 24575,'11'0'0,"2"0"0,0 0 0,3 0 0,-3-4 0,0 3 0,3-11 0,-8 10 0,5-13 0,-6 10 0,1-7 0,0 4 0,0-4 0,-3 3 0,2-7 0,-6 7 0,3-3 0,-4 4 0,0 1 0,0-5 0,0 3 0,0-7 0,0 8 0,-4-1 0,0 6 0,-8 3 0,3 0 0,-7 0 0,3 0 0,-4 0 0,4 0 0,-3 0 0,7 0 0,-3 3 0,4 6 0,0-1 0,0 8 0,3-7 0,-3 7 0,7-7 0,-6 7 0,6-7 0,-3 2 0,4-3 0,0 0 0,0-1 0,3-3 0,6-1 0,-1-3 0,8 0 0,-7 0 0,7 0 0,-3 0 0,0 0 0,3 0 0,-8 0 0,4-3 0,-4-1 0,-1-4 0,1 0 0,0 0 0,-4 0 0,3 1 0,-6-1 0,2-4 0,-3 3 0,0-3 0,0 0 0,0 3 0,0-3 0,-3 5 0,-2-1 0,-7 4 0,0-4 0,-6 7 0,1-3 0,0 4 0,0 0 0,0 0 0,4 0 0,-3 0 0,7 0 0,-3 4 0,4 0 0,4 4 0,1 4 0,3-4 0,0 4 0,0-4 0,0 0 0,0-1 0,0 1 0,0 0 0,0-1 0,0 1 0,3 0 0,5 0 0,10 0 0,0 1 0,9-4 0,-4-1 0,0-4 0,4 0 0,-9 0 0,4 0 0,-9 0 0,3 0 0,-7-4 0,3-4 0,-4-1 0,0-7 0,4-1 0,-7-1 0,2-2 0,-7 3 0,0-1 0,0 6 0,0-5 0,-4 5 0,-4-2 0,-5 2 0,-5 3 0,1 1 0,0-1 0,0 0 0,0 1 0,-5 3 0,8 1 0,-7 4 0,8 0 0,0 0 0,1 0 0,4 0 0,0 0 0,0 8 0,0 1 0,3 8 0,-3 0 0,3 0 0,1 0 0,0 0 0,4 12 0,0-9 0,0 10 0,0-13 0,0-4 0,0 3 0,0-8 0,3 4 0,2-4 0,2 0 0,1-1 0,0 1 0,-1-4 0,1 3 0,0-6 0,-1 2 0,-3-3 0,-1 0 0</inkml:trace>
</inkml:ink>
</file>

<file path=ppt/ink/ink1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4.7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454 4 24575,'-7'0'0,"-4"0"0,2-3 0,-11 6 0,6-2 0,-8 12 0,0 1 0,3 3 0,-15 8 0,9-6 0,-6 11 0,-3-4 0,13-3 0,-15 13 0,11-10 0,-1 5 0,3-3 0,5-5 0,-1 5 0,8-5 0,3 4 0,0-4 0,6 5 0,-7 0 0,9 5 0,0 2 0,0 0 0,0 4 0,0-10 0,0 5 0,0-6 0,4 0 0,2-1 0,12 3 0,-2-2 0,12-3 0,-3 3 0,3-8 0,2 9 0,-2-9 0,1 4 0,5-5 0,-5-4 0,10 3 0,-10-7 0,10 3 0,-10-4 0,11 0 0,-11-5 0,5-1 0,-1-4 0,-3 0 0,9 0 0,-9 0 0,3 0 0,0 0 0,-3-4 0,3-5 0,-5-2 0,0-6 0,0 6 0,0-6 0,-5 6 0,-1-5 0,-5 2 0,0 1 0,0-3 0,3-1 0,-5-2 0,1-2 0,-8 4 0,0 4 0,1-3 0,-1 3 0,0-4 0,1 0 0,-4 4 0,-2-3 0,1 3 0,-3-4 0,3 0 0,-4 0 0,0-1 0,0 1 0,0-4 0,0 2 0,0-3 0,0 0 0,0 4 0,0-4 0,0 5 0,0 0 0,0 0 0,0-5 0,-4 3 0,-1-7 0,-4 7 0,-12-15 0,9 14 0,-13-15 0,12 17 0,-1-4 0,-3 5 0,8 4 0,-7-3 0,3 6 0,0-6 0,-3 7 0,2-7 0,1 6 0,-3-6 0,3 7 0,-4-3 0,0 0 0,4 2 0,-3-2 0,-1 4 0,-2-1 0,-7 0 0,7-4 0,-8 3 0,-1 1 0,-2 1 0,-3 7 0,5-3 0,0 4 0,5 0 0,-4 0 0,4 0 0,-1 0 0,2 0 0,2 0 0,6 3 0,-2 1 0,12 4 0,1-4 0,3-1 0</inkml:trace>
</inkml:ink>
</file>

<file path=ppt/ink/ink1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4.7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7 24575,'0'8'0,"0"3"0,0 7 0,0 0 0,0 3 0,0 1 0,0-4 0,0 9 0,0-9 0,0 0 0,0-2 0,0-7 0,0 2 0,3-7 0,2 0 0,2-4 0,1 0 0,-1 0 0,1 0 0,0 0 0,-1-4 0,1 0 0,0-8 0,-4 3 0,4-3 0,-8 4 0,8-3 0,-7 2 0,2-3 0,-3 4 0,0 1 0,0-5 0,0 3 0,0-3 0,0 4 0,-3 0 0,-2 4 0,-6-3 0,2 6 0,-3-3 0,0 4 0,3 0 0,-3 0 0,0 0 0,-1 0 0,0 0 0,1 0 0,0 4 0,4 0 0,-5 8 0,5-3 0,0 7 0,4-7 0,0 2 0,4-3 0,0 4 0,0-3 0,0 2 0,0 1 0,0-3 0,0 7 0,0-7 0,3 2 0,1-3 0,4 0 0,0-1 0,3-2 0,-2 1 0,7-5 0,-7 3 0,7-4 0,-3 0 0,0 0 0,2 0 0,-6 0 0,7 0 0,-7-4 0,2 0 0,-3-4 0,4-4 0,-3 3 0,3-7 0,-8 3 0,4-4 0,-7 4 0,2-3 0,-3-1 0,0 2 0,0-5 0,0 7 0,-3-8 0,-2 3 0,-3 2 0,-4 4 0,3 4 0,-7-1 0,3 5 0,0 0 0,1 4 0,0 0 0,3 0 0,-3 0 0,5 0 0,-1 0 0,0 3 0,0 6 0,4-1 0,-4 4 0,7 0 0,-5-3 0,5 3 0,-3-5 0,4-3 0,0 0 0</inkml:trace>
</inkml:ink>
</file>

<file path=ppt/ink/ink1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4.7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93 24575,'0'8'0,"0"2"0,0-1 0,0 2 0,3-7 0,1-1 0,3-3 0,1 0 0,-1-3 0,5-2 0,-3-3 0,6-4 0,-6 3 0,3-7 0,-4 7 0,4-3 0,-3 0 0,3 6 0,-8-5 0,0 7 0,-4-4 0,0 1 0,0-1 0,-7 4 0,2 1 0,-11 3 0,8 0 0,-9 0 0,4 0 0,0 0 0,-3 0 0,8 0 0,-8 0 0,7 0 0,-3 3 0,4 6 0,0-1 0,-1 8 0,2-7 0,2 3 0,1 0 0,1-3 0,2 2 0,-2-3 0,3 4 0,0-3 0,0 7 0,0-8 0,0 8 0,0-7 0,3 7 0,2-7 0,3 3 0,-1-5 0,13 1 0,-6-3 0,11-2 0,-8-3 0,0 0 0,0 0 0,0 0 0,0-4 0,-4 0 0,-1-4 0,-4-4 0,-1 3 0,1-3 0,0 4 0,-4 1 0,0-1 0,-4 0 0,0 0 0,0 0 0,0 1 0,0-5 0,-8 3 0,3-3 0,-11 3 0,7 1 0,-7 0 0,7 0 0,-7 3 0,7-2 0,-3 7 0,1-7 0,3 6 0,0-3 0,4 4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4:28.1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22 246 24575,'0'12'0,"0"-12"0,0-15 0,0-4 0,0-20 0,4 7 0,-3-5 0,4 7 0,-1 2 0,-3 13 0,7-6 0,-7 12 0,7 0 0,-4 5 0,4 8 0,0 5 0,-4 9 0,5 2 0,-8 12 0,7 0 0,-6 3 0,7 1 0,-4-6 0,1-1 0,3 1 0,-4-1 0,0-5 0,3-2 0,-3-3 0,0-1 0,3-5 0,-7 0 0,2-5 0,-3 0 0,4-3 0,-3 2 0,2-3 0,-3 4 0,0 0 0,0-1 0,0 1 0,0 0 0,0-1 0,0 2 0,-3-1 0,-2 0 0,-3 0 0,-1 0 0,-3 1 0,2-1 0,-7 5 0,3-3 0,0 7 0,-3-7 0,7 2 0,-7-3 0,8 0 0,0-1 0,1 0 0,4-3 0,-1 2 0,2-9 0,11 1 0,-2-12 0,16-2 0,-7 1 0,9-4 0,-1 3 0,-4 0 0,10 1 0,-10 5 0,10-1 0,-10 1 0,10-1 0,-10 0 0,4 1 0,-5 4 0,0-3 0,-4 7 0,-1-4 0,-5 5 0,0-3 0,0 2 0,-3-3 0,-2 4 0</inkml:trace>
</inkml:ink>
</file>

<file path=ppt/ink/ink1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4.7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66 24575,'-4'7'0,"1"1"0,-1 8 0,3-3 0,-4 5 0,2-7 0,2-4 0,-3 1 0,4 0 0,0-1 0,0 1 0,4-1 0,0-3 0,7-1 0,2-3 0,0 0 0,8 0 0,-7 0 0,8 0 0,-9 0 0,3-3 0,-4-2 0,1 0 0,-1-2 0,-5 3 0,1-1 0,0-2 0,-4 3 0,-1-4 0,-3 1 0,0-1 0,0 1 0,0-1 0,-3 0 0,-1 0 0,-8 0 0,-1 0 0,0 0 0,-8-1 0,11 1 0,-16 3 0,12 1 0,-8 4 0,9 0 0,-3 0 0,3 0 0,-4 0 0,4 0 0,-3 0 0,7 4 0,-3 0 0,4 8 0,0 1 0,-1 4 0,1 0 0,3-4 0,-3 3 0,3-4 0,1 1 0,0 3 0,4-7 0,0 3 0,0-5 0,0 1 0,0 0 0,0-1 0,0 1 0,0-1 0,3-3 0,1 0 0,4-4 0,-1 0 0,1 0 0,0 0 0,-1 0 0,5 0 0,-3 0 0,7 0 0,-8 0 0,8-8 0,-3 2 0,0-10 0,3 3 0,-6-4 0,2-1 0,-4 6 0,1-4 0,-1 3 0,-4 0 0,0-3 0,0 3 0,-3 0 0,3 1 0,-4 0 0,0 3 0,0-3 0,0 4 0,0 1 0,0-1 0,-4 0 0,0 4 0,-3 1 0,-1 3 0,0 0 0,0 0 0,1 0 0,-1 0 0,0 0 0,0 0 0,4 0 0,0 0 0</inkml:trace>
</inkml:ink>
</file>

<file path=ppt/ink/ink1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4.7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26 307 24575,'11'0'0,"2"0"0,0 0 0,3 0 0,-3-4 0,0 3 0,3-11 0,-8 10 0,5-13 0,-6 10 0,1-7 0,0 4 0,0-4 0,-3 3 0,2-7 0,-6 7 0,3-3 0,-4 4 0,0 1 0,0-5 0,0 3 0,0-7 0,0 8 0,-4-1 0,0 6 0,-8 3 0,3 0 0,-7 0 0,3 0 0,-4 0 0,4 0 0,-3 0 0,7 0 0,-3 3 0,4 6 0,0-1 0,0 8 0,3-7 0,-3 7 0,7-7 0,-6 7 0,6-7 0,-3 2 0,4-3 0,0 0 0,0-1 0,3-3 0,6-1 0,-1-3 0,8 0 0,-7 0 0,7 0 0,-3 0 0,0 0 0,3 0 0,-8 0 0,4-3 0,-4-1 0,-1-4 0,1 0 0,0 0 0,-4 0 0,3 1 0,-6-1 0,2-4 0,-3 3 0,0-3 0,0 0 0,0 3 0,0-3 0,-3 5 0,-2-1 0,-7 4 0,0-4 0,-6 7 0,1-3 0,0 4 0,0 0 0,0 0 0,4 0 0,-3 0 0,7 0 0,-3 4 0,4 0 0,4 4 0,1 4 0,3-4 0,0 4 0,0-4 0,0 0 0,0-1 0,0 1 0,0 0 0,0-1 0,0 1 0,3 0 0,5 0 0,10 0 0,0 1 0,9-4 0,-4-1 0,0-4 0,4 0 0,-9 0 0,4 0 0,-9 0 0,3 0 0,-7-4 0,3-4 0,-4-1 0,0-7 0,4-1 0,-7-1 0,2-2 0,-7 3 0,0-1 0,0 6 0,0-5 0,-4 5 0,-4-2 0,-5 2 0,-5 3 0,1 1 0,0-1 0,0 0 0,0 1 0,-5 3 0,8 1 0,-7 4 0,8 0 0,0 0 0,1 0 0,4 0 0,0 0 0,0 8 0,0 1 0,3 8 0,-3 0 0,3 0 0,1 0 0,0 0 0,4 12 0,0-9 0,0 10 0,0-13 0,0-4 0,0 3 0,0-8 0,3 4 0,2-4 0,2 0 0,1-1 0,0 1 0,-1-4 0,1 3 0,0-6 0,-1 2 0,-3-3 0,-1 0 0</inkml:trace>
</inkml:ink>
</file>

<file path=ppt/ink/ink1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4.7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454 4 24575,'-7'0'0,"-4"0"0,2-3 0,-11 6 0,6-2 0,-8 12 0,0 1 0,3 3 0,-15 8 0,9-6 0,-6 11 0,-3-4 0,13-3 0,-15 13 0,11-10 0,-1 5 0,3-3 0,5-5 0,-1 5 0,8-5 0,3 4 0,0-4 0,6 5 0,-7 0 0,9 5 0,0 2 0,0 0 0,0 4 0,0-10 0,0 5 0,0-6 0,4 0 0,2-1 0,12 3 0,-2-2 0,12-3 0,-3 3 0,3-8 0,2 9 0,-2-9 0,1 4 0,5-5 0,-5-4 0,10 3 0,-10-7 0,10 3 0,-10-4 0,11 0 0,-11-5 0,5-1 0,-1-4 0,-3 0 0,9 0 0,-9 0 0,3 0 0,0 0 0,-3-4 0,3-5 0,-5-2 0,0-6 0,0 6 0,0-6 0,-5 6 0,-1-5 0,-5 2 0,0 1 0,0-3 0,3-1 0,-5-2 0,1-2 0,-8 4 0,0 4 0,1-3 0,-1 3 0,0-4 0,1 0 0,-4 4 0,-2-3 0,1 3 0,-3-4 0,3 0 0,-4 0 0,0-1 0,0 1 0,0-4 0,0 2 0,0-3 0,0 0 0,0 4 0,0-4 0,0 5 0,0 0 0,0 0 0,0-5 0,-4 3 0,-1-7 0,-4 7 0,-12-15 0,9 14 0,-13-15 0,12 17 0,-1-4 0,-3 5 0,8 4 0,-7-3 0,3 6 0,0-6 0,-3 7 0,2-7 0,1 6 0,-3-6 0,3 7 0,-4-3 0,0 0 0,4 2 0,-3-2 0,-1 4 0,-2-1 0,-7 0 0,7-4 0,-8 3 0,-1 1 0,-2 1 0,-3 7 0,5-3 0,0 4 0,5 0 0,-4 0 0,4 0 0,-1 0 0,2 0 0,2 0 0,6 3 0,-2 1 0,12 4 0,1-4 0,3-1 0</inkml:trace>
</inkml:ink>
</file>

<file path=ppt/ink/ink1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4.7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7 24575,'0'8'0,"0"3"0,0 7 0,0 0 0,0 3 0,0 1 0,0-4 0,0 9 0,0-9 0,0 0 0,0-2 0,0-7 0,0 2 0,3-7 0,2 0 0,2-4 0,1 0 0,-1 0 0,1 0 0,0 0 0,-1-4 0,1 0 0,0-8 0,-4 3 0,4-3 0,-8 4 0,8-3 0,-7 2 0,2-3 0,-3 4 0,0 1 0,0-5 0,0 3 0,0-3 0,0 4 0,-3 0 0,-2 4 0,-6-3 0,2 6 0,-3-3 0,0 4 0,3 0 0,-3 0 0,0 0 0,-1 0 0,0 0 0,1 0 0,0 4 0,4 0 0,-5 8 0,5-3 0,0 7 0,4-7 0,0 2 0,4-3 0,0 4 0,0-3 0,0 2 0,0 1 0,0-3 0,0 7 0,0-7 0,3 2 0,1-3 0,4 0 0,0-1 0,3-2 0,-2 1 0,7-5 0,-7 3 0,7-4 0,-3 0 0,0 0 0,2 0 0,-6 0 0,7 0 0,-7-4 0,2 0 0,-3-4 0,4-4 0,-3 3 0,3-7 0,-8 3 0,4-4 0,-7 4 0,2-3 0,-3-1 0,0 2 0,0-5 0,0 7 0,-3-8 0,-2 3 0,-3 2 0,-4 4 0,3 4 0,-7-1 0,3 5 0,0 0 0,1 4 0,0 0 0,3 0 0,-3 0 0,5 0 0,-1 0 0,0 3 0,0 6 0,4-1 0,-4 4 0,7 0 0,-5-3 0,5 3 0,-3-5 0,4-3 0,0 0 0</inkml:trace>
</inkml:ink>
</file>

<file path=ppt/ink/ink1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4.7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93 24575,'0'8'0,"0"2"0,0-1 0,0 2 0,3-7 0,1-1 0,3-3 0,1 0 0,-1-3 0,5-2 0,-3-3 0,6-4 0,-6 3 0,3-7 0,-4 7 0,4-3 0,-3 0 0,3 6 0,-8-5 0,0 7 0,-4-4 0,0 1 0,0-1 0,-7 4 0,2 1 0,-11 3 0,8 0 0,-9 0 0,4 0 0,0 0 0,-3 0 0,8 0 0,-8 0 0,7 0 0,-3 3 0,4 6 0,0-1 0,-1 8 0,2-7 0,2 3 0,1 0 0,1-3 0,2 2 0,-2-3 0,3 4 0,0-3 0,0 7 0,0-8 0,0 8 0,0-7 0,3 7 0,2-7 0,3 3 0,-1-5 0,13 1 0,-6-3 0,11-2 0,-8-3 0,0 0 0,0 0 0,0 0 0,0-4 0,-4 0 0,-1-4 0,-4-4 0,-1 3 0,1-3 0,0 4 0,-4 1 0,0-1 0,-4 0 0,0 0 0,0 0 0,0 1 0,0-5 0,-8 3 0,3-3 0,-11 3 0,7 1 0,-7 0 0,7 0 0,-7 3 0,7-2 0,-3 7 0,1-7 0,3 6 0,0-3 0,4 4 0</inkml:trace>
</inkml:ink>
</file>

<file path=ppt/ink/ink1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4.7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66 24575,'-4'7'0,"1"1"0,-1 8 0,3-3 0,-4 5 0,2-7 0,2-4 0,-3 1 0,4 0 0,0-1 0,0 1 0,4-1 0,0-3 0,7-1 0,2-3 0,0 0 0,8 0 0,-7 0 0,8 0 0,-9 0 0,3-3 0,-4-2 0,1 0 0,-1-2 0,-5 3 0,1-1 0,0-2 0,-4 3 0,-1-4 0,-3 1 0,0-1 0,0 1 0,0-1 0,-3 0 0,-1 0 0,-8 0 0,-1 0 0,0 0 0,-8-1 0,11 1 0,-16 3 0,12 1 0,-8 4 0,9 0 0,-3 0 0,3 0 0,-4 0 0,4 0 0,-3 0 0,7 4 0,-3 0 0,4 8 0,0 1 0,-1 4 0,1 0 0,3-4 0,-3 3 0,3-4 0,1 1 0,0 3 0,4-7 0,0 3 0,0-5 0,0 1 0,0 0 0,0-1 0,0 1 0,0-1 0,3-3 0,1 0 0,4-4 0,-1 0 0,1 0 0,0 0 0,-1 0 0,5 0 0,-3 0 0,7 0 0,-8 0 0,8-8 0,-3 2 0,0-10 0,3 3 0,-6-4 0,2-1 0,-4 6 0,1-4 0,-1 3 0,-4 0 0,0-3 0,0 3 0,-3 0 0,3 1 0,-4 0 0,0 3 0,0-3 0,0 4 0,0 1 0,0-1 0,-4 0 0,0 4 0,-3 1 0,-1 3 0,0 0 0,0 0 0,1 0 0,-1 0 0,0 0 0,0 0 0,4 0 0,0 0 0</inkml:trace>
</inkml:ink>
</file>

<file path=ppt/ink/ink1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4.7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26 307 24575,'11'0'0,"2"0"0,0 0 0,3 0 0,-3-4 0,0 3 0,3-11 0,-8 10 0,5-13 0,-6 10 0,1-7 0,0 4 0,0-4 0,-3 3 0,2-7 0,-6 7 0,3-3 0,-4 4 0,0 1 0,0-5 0,0 3 0,0-7 0,0 8 0,-4-1 0,0 6 0,-8 3 0,3 0 0,-7 0 0,3 0 0,-4 0 0,4 0 0,-3 0 0,7 0 0,-3 3 0,4 6 0,0-1 0,0 8 0,3-7 0,-3 7 0,7-7 0,-6 7 0,6-7 0,-3 2 0,4-3 0,0 0 0,0-1 0,3-3 0,6-1 0,-1-3 0,8 0 0,-7 0 0,7 0 0,-3 0 0,0 0 0,3 0 0,-8 0 0,4-3 0,-4-1 0,-1-4 0,1 0 0,0 0 0,-4 0 0,3 1 0,-6-1 0,2-4 0,-3 3 0,0-3 0,0 0 0,0 3 0,0-3 0,-3 5 0,-2-1 0,-7 4 0,0-4 0,-6 7 0,1-3 0,0 4 0,0 0 0,0 0 0,4 0 0,-3 0 0,7 0 0,-3 4 0,4 0 0,4 4 0,1 4 0,3-4 0,0 4 0,0-4 0,0 0 0,0-1 0,0 1 0,0 0 0,0-1 0,0 1 0,3 0 0,5 0 0,10 0 0,0 1 0,9-4 0,-4-1 0,0-4 0,4 0 0,-9 0 0,4 0 0,-9 0 0,3 0 0,-7-4 0,3-4 0,-4-1 0,0-7 0,4-1 0,-7-1 0,2-2 0,-7 3 0,0-1 0,0 6 0,0-5 0,-4 5 0,-4-2 0,-5 2 0,-5 3 0,1 1 0,0-1 0,0 0 0,0 1 0,-5 3 0,8 1 0,-7 4 0,8 0 0,0 0 0,1 0 0,4 0 0,0 0 0,0 8 0,0 1 0,3 8 0,-3 0 0,3 0 0,1 0 0,0 0 0,4 12 0,0-9 0,0 10 0,0-13 0,0-4 0,0 3 0,0-8 0,3 4 0,2-4 0,2 0 0,1-1 0,0 1 0,-1-4 0,1 3 0,0-6 0,-1 2 0,-3-3 0,-1 0 0</inkml:trace>
</inkml:ink>
</file>

<file path=ppt/ink/ink1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4:55.1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1 213 24575,'0'-12'0,"0"0"0,8-10 0,-2-2 0,12-4 0,-3 0 0,2 5 0,-3 1 0,-2 9 0,1 0 0,-5 6 0,4 2 0,0 1 0,-3 4 0,3 0 0,-1 0 0,-2 0 0,3 0 0,-4 8 0,1 6 0,-1 5 0,2 7 0,-1-3 0,0 6 0,-4-1 0,3-5 0,-7 3 0,3-2 0,-1-1 0,-2 4 0,7-4 0,-7 5 0,4 5 0,-5 2 0,0 6 0,0 0 0,0-6 0,0 4 0,0-9 0,0-2 0,0-10 0,0-2 0,0-7 0,0 3 0,3-11 0,-3-6 0,8-13 0,-3-11 0,5-6 0,0 0 0,5-11 0,-4 10 0,9-12 0,-4 8 0,4-1 0,0 0 0,6-1 0,-5 7 0,4 0 0,-11 7 0,3 5 0,-3 1 0,-2 9 0,4 0 0,-7 6 0,3-2 0,-4 5 0,-1 1 0,1 3 0,0 0 0,-1 0 0,1 0 0,0 0 0,0 0 0,-1 0 0,1 0 0,0 0 0,-1 3 0,-3 1 0,4 8 0,-7 1 0,2 9 0,-3-4 0,0 9 0,0 2 0,0 0 0,0 10 0,0-3 0,0-1 0,-4 4 0,3-10 0,-4 0 0,5-7 0,0-5 0,0-4 0,0-1 0,0-5 0,3-2 0,1-2 0,8-3 0,6 0 0,0 0 0,9 0 0,-9 0 0,4 0 0,0-4 0,-4-1 0,4 0 0,-9-2 0,3 2 0,-7 1 0,2 0 0,-3 4 0,0 0 0,-1 0 0,-3 0 0,0 0 0</inkml:trace>
</inkml:ink>
</file>

<file path=ppt/ink/ink1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4:55.1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71 48 24575,'0'2'0,"0"28"0,0 2 0,0 43 0,0-15 0,0 6 0,0 27 0,0-36 0,0 38 0,0-31 0,0 7 0,0 0 0,0-7 0,0-8 0,0-9 0,0-6 0,0-11 0,0-7 0,0-11 0,0-4 0,0 0 0,-6-11 0,4-7 0,-14-24 0,14-9 0,-14-20 0,11 13 0,-7-18 0,6 10 0,1-13 0,5 0 0,0 7 0,0-6 0,0 13 0,0 1 0,0 3 0,0 10 0,4 2 0,1 7 0,4 6 0,5 0 0,0 4 0,3 2 0,5 5 0,-3 3 0,2 1 0,1 4 0,-4 4 0,4 1 0,0 4 0,1 0 0,0 0 0,-1 0 0,-5 0 0,1 13 0,-5 2 0,1 19 0,-4 7 0,-4-4 0,-1 30 0,-5-32 0,0 32 0,0-24 0,-5 6 0,-5-2 0,-1-12 0,-7-6 0,5-7 0,-4-9 0,-1-1 0,1-3 0,0-5 0,-5 0 0,4-4 0,-9-8 0,8-7 0,-4-9 0,4-4 0,0 0 0,5 5 0,-4-4 0,9 5 0,-4 3 0,9 4 0,0 8 0,4 2 0,0 2 0</inkml:trace>
</inkml:ink>
</file>

<file path=ppt/ink/ink1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5:07.7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551 0 24575,'-23'0'0,"-2"0"0,-1 0 0,-8 0 0,-2 0 0,0 0 0,-6 0 0,14 0 0,-6 0 0,7 0 0,-7 0 0,6 0 0,-6 0 0,7 0 0,7 0 0,2 0 0,6 0 0,0 0 0,5 5 0,2 2 0,5 4 0,0 1 0,0 0 0,0 6 0,0-5 0,0 12 0,0-5 0,0 6 0,0 1 0,0 6 0,0-5 0,0 14 0,0 2 0,0 10 0,0 1 0,0 5 0,0-5 0,0-1 0,-13-2 0,10-9 0,-10 0 0,13-7 0,-6-2 0,4-15 0,-4 6 0,6-12 0,0 6 0,0-7 0,0-1 0,0 1 0,0 0 0,10-5 0,12-3 0,4-4 0,16 0 0,-14 0 0,13 0 0,-13 0 0,6 0 0,-7 0 0,-7 0 0,-2 0 0,-6 0 0,0 0 0,-1 0 0,-4 0 0,-2 0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4:29.2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24575,'92'0'0,"-21"0"0,-67 0 0</inkml:trace>
</inkml:ink>
</file>

<file path=ppt/ink/ink1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5:08.1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 24575,'5'-6'0,"8"1"0,6 5 0,1 0 0,5 0 0,-6 0 0,8 0 0,-1 0 0,0 0 0,1 0 0,-1 0 0,-11 0 0,-4 0 0</inkml:trace>
</inkml:ink>
</file>

<file path=ppt/ink/ink1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5:08.7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 1 24575,'-6'24'0,"-2"8"0,-5-4 0,5 13 0,-4-5 0,10 0 0,-5 5 0,7-13 0,0 6 0,0-14 0,0 5 0,0-5 0,0-1 0,0 0 0,12-7 0,3-5 0,19 5 0,1-10 0,8 4 0,-7-6 0,14 0 0,-12 0 0,0 0 0,-5 0 0,-20-5 0,0 3 0,-8-3 0</inkml:trace>
</inkml:ink>
</file>

<file path=ppt/ink/ink1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5:09.9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17 138 24575,'-2'-13'0,"3"2"0,11 11 0,-1 0 0,1 0 0,-1-5 0,-4-1 0,-2-6 0,-5 0 0,-5 6 0,-2 0 0,-11 6 0,5 0 0,-5 0 0,11 5 0,2 2 0,5 4 0,0 0 0,5-5 0,1-1 0,6-5 0,0 0 0,6-6 0,-5 0 0,6-14 0,-7 7 0,1-6 0,-7 7 0,0 0 0,-6 0 0,-5 6 0,-2 1 0,-4 5 0,-1 0 0,5 5 0,2 1 0,5 6 0,0-1 0,0 1 0,0 0 0,5-5 0,1-2 0,5-5 0,-4 0 0,-2 0 0</inkml:trace>
</inkml:ink>
</file>

<file path=ppt/ink/ink1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9:51.9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 1 24575,'0'13'0,"0"11"0,0 8 0,0 9 0,0 6 0,0 9 0,0-6 0,0 11 0,0-13 0,0 7 0,5 7 0,1-17 0,0 8 0,2-24 0,-6 0 0,5-7 0,-6-9 0,3-1 0,-4-15 0,0-2 0,0-16 0,0-2 0,-4-5 0,-1-1 0,-5-4 0,5-2 0,-4-6 0,7 0 0,-2 0 0,4 0 0,0 6 0,0-4 0,0 14 0,0-8 0,0 15 0,0-4 0,0 5 0,0 4 0,0 1 0,0 4 0,0 0 0,0 1 0,3 2 0,2-1 0,2 5 0,1-6 0,0 6 0,-1-3 0,1 1 0,0 2 0,-1-2 0,1-1 0,4 3 0,-3-2 0,7 3 0,-3 0 0,4 0 0,0 0 0,0 0 0,0 0 0,0 0 0,-5 0 0,4 0 0,-7 0 0,7 0 0,-3 0 0,0 0 0,3 0 0,-3 0 0,4 4 0,-4 0 0,-1 4 0,-5 0 0,1-1 0,0 1 0,-1 0 0,-2-1 0,-2 1 0,-3 4 0,0 1 0,0 0 0,0 3 0,-4-3 0,-4 4 0,-11 0 0,-4-3 0,0 3 0,-12-3 0,10 0 0,-5-2 0,8-7 0,4-1 0,1-4 0,4 0 0,-3 0 0,7 0 0,-3 0 0,4 0 0,1 0 0,-1 0 0,0 0 0,0 0 0,1 0 0,0 0 0,-1 0 0,1 0 0,0 0 0,0 0 0,-1 0 0,1 0 0,0 0 0,-1 0 0,4 0 0,0 0 0</inkml:trace>
</inkml:ink>
</file>

<file path=ppt/ink/ink1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9:51.9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752 91 24575,'-8'-12'0,"1"5"0,-5 0 0,-6 6 0,4-6 0,-7 2 0,3 1 0,4-4 0,-12 3 0,12-3 0,-4 3 0,2 1 0,3-4 0,-4 6 0,4-5 0,-3 7 0,7 0 0,-7 0 0,7 0 0,-7 0 0,7 0 0,-3 0 0,0 0 0,3 0 0,-3 0 0,5 0 0,-5 0 0,3 3 0,-3 2 0,0 3 0,3-1 0,-7 5 0,7-3 0,-7 7 0,7-7 0,-7 7 0,7-7 0,-3 7 0,0-7 0,2 7 0,-6-3 0,7 0 0,-7 3 0,7-7 0,-7 7 0,7-4 0,-7 5 0,6 0 0,-2 1 0,3-1 0,1-5 0,-1 4 0,1-3 0,0 0 0,-1 3 0,1-7 0,4 3 0,-4-1 0,0 6 0,2-4 0,-1 7 0,3-7 0,3 0 0,-3 3 0,0 1 0,3 2 0,-3 2 0,4-4 0,0 0 0,0 0 0,0 1 0,-4 3 0,3-2 0,-4 3 0,5-5 0,0 0 0,0 4 0,0 2 0,0 1 0,0 2 0,0-7 0,0 7 0,0-7 0,0 3 0,0-5 0,4 0 0,1 0 0,3-5 0,1 4 0,-1-3 0,0 0 0,0 3 0,12 5 0,-5-2 0,10 1 0,-8-4 0,0-2 0,0-1 0,-4 3 0,3-3 0,-3 1 0,4-2 0,-4 0 0,3-2 0,-2 2 0,-1 0 0,3-2 0,-7 2 0,7-4 0,-3 0 0,0 0 0,3 1 0,-3-1 0,4 0 0,0 1 0,0-1 0,0 1 0,5 0 0,-4-1 0,9 1 0,3 0 0,0 0 0,1-4 0,-4 3 0,-9-7 0,4 3 0,0-4 0,-4 0 0,4 0 0,-5 0 0,-4 0 0,3 0 0,-3 0 0,8 0 0,-2 0 0,3 0 0,-5-3 0,0-2 0,0-4 0,0-3 0,0-2 0,0-3 0,0 0 0,0 4 0,-4-8 0,4 6 0,-8-3 0,7 2 0,-7 3 0,3-4 0,-3 0 0,3 0 0,-2 0 0,2 0 0,0-4 0,-3-2 0,0 1 0,-1 0 0,-7 0 0,6 4 0,-6-9 0,3 4 0,-4-5 0,4 0 0,-3 0 0,3-1 0,-4 6 0,0-4 0,0 9 0,0-9 0,0 9 0,0-9 0,0 8 0,0-3 0,-4 5 0,0 0 0,-5 0 0,0 0 0,1 0 0,-1 0 0,1 0 0,-5-1 0,3-4 0,-6 4 0,-2-17 0,3 11 0,-6-12 0,11 8 0,-7 5 0,6-4 0,-1 8 0,3-3 0,0 5 0,1 4 0,0-3 0,0 7 0,-1-7 0,5 8 0,-4-4 0,0 3 0,3 2 0,-6 2 0,6-2 0,-2 6 0,-1-6 0,0 6 0,0-2 0,1 3 0,0 0 0,-1 0 0,4 0 0,1 0 0</inkml:trace>
</inkml:ink>
</file>

<file path=ppt/ink/ink1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9:51.99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81 247 24575,'-4'-7'0,"0"6"0,4 2 0,0 6 0,0 1 0,7-4 0,-2-1 0,5-3 0,-2 0 0,0 0 0,-1 0 0,1-3 0,0 2 0,-4-6 0,3 2 0,-6-6 0,2 2 0,-3-7 0,0 7 0,0-7 0,0 7 0,0-3 0,0 0 0,0 3 0,0-3 0,0 4 0,-3 0 0,-6 4 0,-4-3 0,-4 6 0,4-3 0,-3 4 0,3 0 0,0 0 0,1 0 0,0 0 0,4 0 0,-4 0 0,8 3 0,0 2 0,4 7 0,0-4 0,0 8 0,0-3 0,0 0 0,0-1 0,0-5 0,3 1 0,6 0 0,0-4 0,7 0 0,-4-4 0,10 0 0,-8 0 0,7 0 0,-8 0 0,0 0 0,-1-3 0,-4-6 0,0 0 0,0-3 0,0 0 0,-4-1 0,0 0 0,-4-3 0,0-1 0,0-2 0,0-3 0,0 9 0,-4-3 0,0 7 0,-9-3 0,-3 4 0,-2 3 0,2 1 0,4 4 0,4 0 0,0 0 0,0 0 0,0 0 0,1 0 0,3 4 0,0 0 0,4 3 0,0 1 0,0 0 0,0 0 0,0-1 0,4 1 0,0-4 0,3-1 0,5-3 0,-3 0 0,6 0 0,-6 0 0,3 0 0,-4 0 0,-1 0 0,1 0 0,-4 0 0,0 0 0</inkml:trace>
</inkml:ink>
</file>

<file path=ppt/ink/ink1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9:51.9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39 167 24575,'6'-1'0,"-3"-2"0,16 7 0,-10-4 0,7 0 0,-3 0 0,-1 0 0,0 0 0,-4 0 0,0 0 0,-1-4 0,1-4 0,0-1 0,-3-7 0,-2 3 0,-3 0 0,0-3 0,0 3 0,0 0 0,0-3 0,0 7 0,-3-3 0,-6 4 0,-4 0 0,-4 3 0,0 1 0,4 4 0,-3 0 0,7 0 0,-7 0 0,7 0 0,-3 4 0,4 4 0,0 5 0,-1 0 0,1 3 0,3-3 0,2-1 0,3 0 0,0 0 0,0-3 0,0 3 0,0-5 0,0 1 0,3-4 0,5 0 0,5-4 0,4 0 0,0 0 0,0-4 0,0-1 0,-4-7 0,-1 2 0,-4-2 0,0 5 0,-1-1 0,1 0 0,-4 0 0,0-4 0,-4 3 0,0-2 0,0 3 0,-8 0 0,-1 3 0,-9-3 0,1 8 0,4-4 0,-3 4 0,3 0 0,0 0 0,2 0 0,3 0 0,0 0 0,4 3 0,1-2 0,3 2 0</inkml:trace>
</inkml:ink>
</file>

<file path=ppt/ink/ink1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9:51.9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80 134 24575,'-9'3'0,"2"2"0,7 2 0,0 0 0,3-3 0,1-1 0,3-3 0,0 0 0,1 0 0,-1 0 0,-2-7 0,1-2 0,-5-3 0,3-4 0,-4 8 0,0-4 0,0 0 0,0 3 0,0-3 0,0 4 0,-8 0 0,-1 0 0,-4 0 0,-4 3 0,9 1 0,-9 4 0,9 0 0,-4 0 0,4 0 0,0 0 0,4 4 0,1 4 0,3 1 0,0 12 0,0-7 0,0 8 0,0-5 0,0 0 0,0 0 0,3-4 0,1-2 0,8-3 0,1 1 0,0-1 0,3-4 0,-4 0 0,1-4 0,3 0 0,-3 0 0,0 0 0,-1 0 0,0-4 0,-3-5 0,3 0 0,-4-7 0,0 3 0,-3 0 0,-1-3 0,-4 7 0,0-7 0,0 7 0,0-7 0,0 3 0,0 0 0,0-3 0,-8 7 0,3-3 0,-11 7 0,3-2 0,0 6 0,-3-3 0,7 4 0,-3 0 0,0 0 0,3 0 0,-3 0 0,5 3 0,-1 1 0,4 3 0,1 1 0,3-4 0,0-1 0</inkml:trace>
</inkml:ink>
</file>

<file path=ppt/ink/ink1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9:51.9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52 74 24575,'-4'3'0,"1"6"0,3-1 0,0 3 0,0-3 0,0 0 0,0-1 0,0 1 0,3-4 0,5-1 0,5-3 0,4 0 0,-1 0 0,1-4 0,-4 0 0,-1-8 0,-4 3 0,0-3 0,0 4 0,0 0 0,-4 1 0,-1-1 0,-3 0 0,0 0 0,0 0 0,0 1 0,0-1 0,0 0 0,-3 1 0,-5 2 0,-5-2 0,0 6 0,-3-3 0,7 4 0,-7 0 0,7 0 0,-3 0 0,5 0 0,-1 0 0,0 4 0,4 0 0,-3 3 0,6 1 0,-2 4 0,3-3 0,0 2 0,0-3 0,0 0 0,0-1 0,0 1 0,0 0 0,0 0 0,0-1 0,0 1 0,3-4 0,6 3 0,-1-6 0,8 3 0,-7-4 0,3 0 0,-4 0 0,-1 0 0,1 0 0,0 0 0,-1 0 0,1 0 0,-1 0 0,1 0 0,0-4 0,-1 0 0,1-8 0,-3 3 0,-1-7 0,-4 8 0,0-4 0,0 4 0,0 0 0,0-4 0,-4 4 0,-4-5 0,-5 5 0,-5 3 0,-4 2 0,4 3 0,-4 0 0,9 0 0,-3 0 0,7 0 0,-3 0 0,5 0 0,-5 11 0,3-1 0,1 6 0,4 0 0,4-3 0,0 0 0,0-1 0,0-5 0,0 5 0,0-3 0,0 3 0,0-5 0,3 1 0,2 0 0,2-1 0,5-2 0,-3-2 0,3-3 0,-5 0 0,1 0 0,0 0 0,-1 0 0,1-3 0,-1-6 0,2-4 0,-5 0 0,0-3 0,-4 8 0,3-4 0,-2 4 0,3 0 0,-4 0 0,0 1 0,0-1 0,0 4 0,0 1 0</inkml:trace>
</inkml:ink>
</file>

<file path=ppt/ink/ink1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9: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182 38 24575,'-7'0'0,"3"4"0,-3 0 0,6 8 0,-10-7 0,9 10 0,-5-5 0,3 3 0,3-2 0,-2 1 0,3-3 0,0 3 0,0-5 0,0 1 0,0 0 0,0-1 0,0 0 0,3 0 0,1-3 0,3-1 0,1-3 0,0 0 0,-1 0 0,1 0 0,-1 0 0,1 0 0,0 0 0,-1 0 0,1 0 0,0 0 0,-1 0 0,1 0 0,-1 0 0,1-3 0,-4-1 0,-1-4 0,1-4 0,-3 3 0,3-2 0,-4 3 0,0-4 0,0 3 0,0-7 0,0 7 0,0-7 0,0 3 0,0 0 0,0-3 0,-4 7 0,0-3 0,-8 8 0,-1-3 0,-4 6 0,0-3 0,0 4 0,0 0 0,-1 0 0,5 0 0,-3 0 0,3 0 0,-4 4 0,4 0 0,-3 5 0,7 3 0,-7 1 0,6 4 0,-2 0 0,7-4 0,-2 2 0,6-2 0,-3 0 0,4-1 0,0 0 0,0-3 0,0 2 0,0-3 0,3 0 0,2-1 0,2-2 0,1 1 0,7-5 0,-1 7 0,2-8 0,0 4 0,-7-4 0,7 0 0,-8 0 0,8 0 0,-7 0 0,3 0 0,-4 0 0,-1 0 0,1 0 0,-1 0 0,1 0 0,0 0 0,-1 0 0,-2-3 0,-2-2 0,0-2 0,-2-1 0,3 0 0,-4 0 0,0-4 0,0 3 0,0-7 0,0 7 0,0-3 0,0 1 0,0 2 0,-4-3 0,0 7 0,-7-2 0,2 3 0,-6 0 0,6 0 0,-3 4 0,4 0 0,0 0 0,1 0 0,-1 0 0,0 0 0,0 0 0,1 0 0,-1 3 0,4 2 0,1 2 0,-1 1 0,4-1 0,-4 1 0,4 0 0,0-1 0,3-3 0,2-1 0,2-3 0,5 0 0,1 0 0,4 0 0,-5 0 0,4 0 0,-7 0 0,3 0 0,-4 0 0,-1 0 0,1-3 0,0 2 0,-4-6 0,-1 3 0,-3-4 0,0 0 0,0 1 0,0-1 0,0 0 0,0 1 0,0-1 0,0 1 0,-7 2 0,2 2 0,-6 3 0,3 0 0,-4 0 0,3 0 0,-3 0 0,5 0 0,-1 0 0,4 0 0,1 0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4:42.0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0 161 24575,'0'12'0,"0"2"0,0 4 0,0 5 0,0-4 0,0 10 0,0-5 0,0 6 0,0 0 0,0-6 0,0 5 0,0-10 0,0 0 0,0-2 0,0-3 0,0 4 0,0 0 0,0 0 0,0 0 0,0-4 0,0 3 0,0-8 0,0 4 0,0-5 0,0 0 0,0 0 0,0 0 0,0 0 0,0-10 0,0-14 0,0-8 0,0-17 0,0 4 0,0-6 0,0-1 0,5 1 0,-4 0 0,4 5 0,-5 3 0,4 5 0,-3 5 0,4 2 0,-5 4 0,0 1 0,0 4 0,0 2 0,3 3 0,-2 1 0,2 1 0,1-1 0,-3 0 0,6-4 0,-6 2 0,3-3 0,0 5 0,-3 0 0,2 0 0,-3-1 0,0 1 0,0 1 0,0-1 0,4 3 0,-4 2 0,4 3 0</inkml:trace>
</inkml:ink>
</file>

<file path=ppt/ink/ink1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4:16.9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0 940 24575,'0'-17'0,"0"-29"0,0 5 0,0-39 0,0-10 0,0 18 0,0 19 0,0 2 0,0-5 0,0-16 0,0 18 0,0 2 0,0 16 0,0 2 0,0 8 0,6 6 0,0 1 0,1 7 0,3 6 0,-3 0 0,5 6 0,0 0 0,0 0 0,13 6 0,-2 15 0,20 11 0,-2 23 0,6-6 0,2 8 0,0-1 0,-2-7 0,-6 5 0,-4-9 0,-9-2 0,0-7 0,-1-2 0,0-8 0,-7 1 0,5-7 0,-10 5 0,10-11 0,-12 5 0,12-6 0,-11-1 0,4 0 0,-6 0 0,0 0 0,-1 0 0,-4 0 0,-2-16 0,-5-21 0,0-11 0,0-25 0,0 7 0,0-19 0,0 16 0,0-14 0,0 17 0,0 0 0,0 2 0,0 8 0,0 1 0,0 7 0,0-5 0,0 13 0,0-14 0,0 14 0,0 0 0,0 15 0,0 8 0</inkml:trace>
</inkml:ink>
</file>

<file path=ppt/ink/ink1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4:18.0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1 133 24575,'6'11'0,"-1"7"0,-5 9 0,0 8 0,0 9 0,0 8 0,0-7 0,0 16 0,0 3 0,0-8 0,0 6 0,6-10 0,-4-14 0,5 4 0,-7-16 0,0-7 0,0-12 0,0-8 0,0-17 0,0-2 0,0-14 0,0-2 0,0-7 0,0-9 0,0-2 0,0-9 0,0 9 0,0-7 0,0 6 0,0 1 0,0 2 0,0 16 0,6 2 0,1 8 0,6 6 0,-1 1 0,0 7 0,0 0 0,0 0 0,0 5 0,-1-3 0,1 8 0,7-3 0,-6 5 0,12 0 0,-5 0 0,0 0 0,4 0 0,-10 0 0,4 0 0,0 17 0,-4-1 0,-2 23 0,-6-11 0,-6 14 0,0-7 0,0 8 0,0-7 0,0 5 0,0-12 0,0 4 0,0-6 0,-6-1 0,-1-6 0,-6 5 0,-6-11 0,5 4 0,-11-5 0,11-1 0,-10 1 0,4-6 0,-1-1 0,-3-6 0,10 0 0,-4 0 0,6 0 0,0 0 0,6 0 0,1 0 0</inkml:trace>
</inkml:ink>
</file>

<file path=ppt/ink/ink1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4:18.8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0 383 24575,'0'-25'0,"0"-4"0,0-7 0,7-6 0,7 6 0,2 0 0,9 2 0,-10 14 0,3 2 0,0 11 0,-5 2 0,6 5 0,-2 0 0,1 0 0,6 0 0,-5 5 0,-2 2 0,-5 5 0,6-6 0,-5 5 0,6-5 0,-1 7 0,2-1 0,6 2 0,-6-2 0,5 1 0,-11 6 0,4-5 0,-5 4 0,-1-6 0,-1-6 0,1 0 0,0-6 0,0 0 0,0 0 0,1-20 0,0-4 0,2-19 0,-1-1 0,0 8 0,0-5 0,-1 19 0,0-4 0,-2 14 0,1 5 0,0 2 0,-6 5 0,-1 0 0</inkml:trace>
</inkml:ink>
</file>

<file path=ppt/ink/ink1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4:19.5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24575,'0'1'0,"0"19"0,0 50 0,0 19 0,0 10-800,0-14 800,0 9 0,0-16 0,0 8 197,0-22-197,0-12 0,0-16 0,0-10 0,0-7 0,0-13 0,0-1 0</inkml:trace>
</inkml:ink>
</file>

<file path=ppt/ink/ink1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4:20.4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184 13 24575,'-37'0'0,"10"12"0,-5-4 0,12 24 0,7-10 0,-6 12 0,10 8 0,-9-4 0,16 14 0,-5-9 0,7-7 0,0 14 0,0-20 0,0 20 0,0-14 0,0-1 0,0-1 0,0-7 0,6-8 0,14 7 0,2-11 0,20 5 0,-7-12 0,9 5 0,-1-5 0,0 6 0,0-6 0,1-1 0,-1-7 0,-7 0 0,5 0 0,-13 0 0,6 0 0,-7 0 0,-8 0 0,6-6 0,-10-15 0,11-9 0,-10-14 0,5 1 0,-7-8 0,1-4 0,-6 2 0,-2-8 0,-7 16 0,0-7 0,0 8 0,0 8 0,0 2 0,0 8 0,-17-6 0,1 10 0,-16-9 0,5 17 0,1 0 0,6 3 0,-5 10 0,5-5 0,-14 6 0,12 0 0,-11 0 0,13 0 0,0 0 0,-5 0 0,11 0 0,-4 0 0,6 5 0,0 2 0,6-1 0,1-1 0</inkml:trace>
</inkml:ink>
</file>

<file path=ppt/ink/ink1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4:21.4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24575,'0'84'0,"0"0"0,0 2 0,0 0 0,0 8 0,0-3 0,0-11 0,0-13 0,0-22 0,0 0 0,0-12 0,0-13 0,0-2 0,0-11 0,0-2 0</inkml:trace>
</inkml:ink>
</file>

<file path=ppt/ink/ink1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4:22.5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113 1 24575,'-18'93'0,"-1"1"0,0 0 0,1-1 0,-3 22 0,4-4 0,21-40 0,27-54 0,14-6 0,-11-9 0,-7 3 0,6-5 0,-4 0 0,4 0 0,-6 0 0,-7 0 0,4-6 0,-10 0 0,4-7 0,-5-5 0,-1 4 0,-5-4 0,-2 6 0,-5 0 0,0-7 0,0 5 0,0-4 0,-12 5 0,4 1 0,-17 5 0,5-4 0,-14 9 0,6-4 0,-6 6 0,7 0 0,1 0 0,-1 0 0,1 0 0,6 0 0,1 6 0,7-5 0,0 9 0,5-8 0,2 3 0</inkml:trace>
</inkml:ink>
</file>

<file path=ppt/ink/ink1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4:23.2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1007 1 24575,'1'9'0,"-18"15"0,-1 18 0,-27 24 0,10 9 0,5-27 0,-3 3-1326,0 5 1,-2 2 1325,-9 7 0,-2 3 0,-3 10 0,0 3 0,1-2 0,0 1 0,-1 6 0,3-2 0,11-18 0,1-2 0,-1 8 0,2-1-92,5-13 0,0-2 92,1 1 0,-1-1 0,0 0 0,2-3 0,-2 12 0,-8-3 0,33-27 0,-10-7 0,13-10 483,0-22 0,0 7 0,0-13 1</inkml:trace>
</inkml:ink>
</file>

<file path=ppt/ink/ink1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4:25.2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146 102 24575,'7'-5'0,"-3"-2"0,-4-4 0,0-8 0,0 6 0,-9-1 0,1 9 0,-15 5 0,3 0 0,-6 5 0,5 16 0,2 8 0,4 23 0,7-7 0,1 16 0,7-16 0,0 16 0,0-23 0,0 12 0,0-22 0,0 6 0,5-14 0,8-1 0,1-7 0,10 1 0,-4-7 0,0 5 0,5-9 0,-12 3 0,12-5 0,-5 0 0,6 0 0,0 0 0,-6-6 0,5-7 0,-5-1 0,0-5 0,5 0 0,-5 5 0,-1-5 0,6 0 0,-11-1 0,11 0 0,-4-5 0,0-4 0,4 1 0,-10-6 0,10 8 0,-11-1 0,5 1 0,-6 6 0,-6 1 0,3 7 0,-8 0 0,-2 5 0,-6 2 0,-6 10 0,-6 8 0,4 7 0,-6 14 0,12 2 0,-5 16 0,11 2 0,-5 0 0,7-2 0,0 0 0,0-6 0,0-2 0,0-10 0,0-7 0,0-7 0,0-2 0,0-6 0,0-21 0,0-1 0,0-27 0,0-7 0,0-2 0,0-6 0,6 9 0,3-9 0,5 6 0,1 1 0,5 4 0,-5 12 0,11-5 0,-5 8 0,-1 6 0,-2-5 0,-6 17 0,1-9 0,-1 16 0,-1-5 0,1 6 0,0 0 0,0 0 0,-6 5 0,-1 16 0,-5 17 0,0 7 0,0 16 0,0-15 0,0-2 0,0-2 0,0-21 0,0 5 0,0-14 0,0 0 0,0 0 0,0-10 0,0-17 0,6-14 0,2-15 0,7 1 0,-1-1 0,1 1 0,5 0 0,3-1 0,6 1 0,-2 7 0,1 2 0,-8 14 0,4 1 0,-10 0 0,11 11 0,-11-10 0,4 12 0,1-1 0,-6 2 0,5 5 0,-6 0 0,0 0 0,-6 5 0,-1 8 0,-5 23 0,0 2 0,0 14 0,0-9 0,0 1 0,0-8 0,0 5 0,0-13 0,0 6 0,0 0 0,0-12 0,0 10 0,6-12 0,-4 0 0,9 4 0,-9-10 0,4 4 0,-1-6 0,1-6 0,1 0 0,-2-6 0</inkml:trace>
</inkml:ink>
</file>

<file path=ppt/ink/ink1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4:26.4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 24575,'17'0'0,"-4"0"0,19 0 0,-10 0 0,12 0 0,-8 0 0,0 0 0,-6 0 0,5 0 0,-6 0 0,1 0 0,-9 5 0,-5 7 0,-6 2 0,0 18 0,-6-10 0,-8 11 0,-7 1 0,-6-5 0,-8 6 0,6-9 0,-5 2 0,8-2 0,5 0 0,-4-5 0,16-3 0,-8-5 0,11-2 0,9-4 0,6-2 0,23-5 0,-4 0 0,6 0 0,-1 6 0,-4 2 0,4 5 0,-6 1 0,-7-2 0,4 1 0,-10 6 0,5-5 0,-6 10 0,-1-10 0,-5 10 0,-2-10 0,-5 11 0,0-12 0,0 12 0,0-5 0,-11 6 0,-4 0 0,-11-6 0,-8 6 0,5-5 0,-5 1 0,8-3 0,-1-6 0,1 0 0,-1 0 0,7-6 0,2 5 0,6-11 0,0 4 0,0-5 0,0 0 0,6 0 0,1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2:41:29.1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24575,'-4'3'0,"1"10"0,3 0 0,0 7 0,0 1 0,0 1 0,0 0 0,0 3 0,0-8 0,0 8 0,0-11 0,0 5 0,0-11 0,0 3 0,0-4 0,0 0 0,0 4 0,0-3 0,0 3 0,0-4 0,0-3 0,0-1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4:49.6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66 24575,'12'0'0,"1"0"0,5 0 0,11 0 0,-3 0 0,10 0 0,0-5 0,-10 4 0,8-4 0,-3 5 0,0 0 0,11 0 0,-11-9 0,11 7 0,-5-7 0,1 9 0,3 0 0,-10 0 0,11 0 0,-11 0 0,0 0 0,-3-4 0,-8 2 0,3-2 0,-10 4 0,4 0 0,-7 0 0,2 0 0,-4 0 0,1 0 0,-1 0 0,0 0 0,0 0 0,0 0 0,0 0 0,-1 0 0,1 0 0,0-4 0,0 3 0,0-2 0,0 3 0,0 0 0,0 0 0,1-4 0,3 3 0,-2-3 0,2 4 0,-4 0 0,0 0 0,1 0 0,-1 0 0,0 0 0,-3-3 0,2 2 0,-10-2 0,-2 3 0,-1 0 0,-2 0 0</inkml:trace>
</inkml:ink>
</file>

<file path=ppt/ink/ink1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6:30.7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68 24575,'53'0'0,"-1"0"0,27-10 0,-69 3 0,-10-10 0,0 6 0,0-1 0,0 6 0,0 1 0</inkml:trace>
</inkml:ink>
</file>

<file path=ppt/ink/ink1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7:41:37.6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0 383 24575,'0'-25'0,"0"-4"0,0-7 0,7-6 0,7 6 0,2 0 0,9 2 0,-10 14 0,3 2 0,0 11 0,-5 2 0,6 5 0,-2 0 0,1 0 0,6 0 0,-5 5 0,-2 2 0,-5 5 0,6-6 0,-5 5 0,6-5 0,-1 7 0,2-1 0,6 2 0,-6-2 0,5 1 0,-11 6 0,4-5 0,-5 4 0,-1-6 0,-1-6 0,1 0 0,0-6 0,0 0 0,0 0 0,1-20 0,0-4 0,2-19 0,-1-1 0,0 8 0,0-5 0,-1 19 0,0-4 0,-2 14 0,1 5 0,0 2 0,-6 5 0,-1 0 0</inkml:trace>
</inkml:ink>
</file>

<file path=ppt/ink/ink1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7:41:37.6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24575,'0'1'0,"0"19"0,0 50 0,0 19 0,0 10-800,0-14 800,0 9 0,0-16 0,0 8 197,0-22-197,0-12 0,0-16 0,0-10 0,0-7 0,0-13 0,0-1 0</inkml:trace>
</inkml:ink>
</file>

<file path=ppt/ink/ink1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7:41:37.6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184 13 24575,'-37'0'0,"10"12"0,-5-4 0,12 24 0,7-10 0,-6 12 0,10 8 0,-9-4 0,16 14 0,-5-9 0,7-7 0,0 14 0,0-20 0,0 20 0,0-14 0,0-1 0,0-1 0,0-7 0,6-8 0,14 7 0,2-11 0,20 5 0,-7-12 0,9 5 0,-1-5 0,0 6 0,0-6 0,1-1 0,-1-7 0,-7 0 0,5 0 0,-13 0 0,6 0 0,-7 0 0,-8 0 0,6-6 0,-10-15 0,11-9 0,-10-14 0,5 1 0,-7-8 0,1-4 0,-6 2 0,-2-8 0,-7 16 0,0-7 0,0 8 0,0 8 0,0 2 0,0 8 0,-17-6 0,1 10 0,-16-9 0,5 17 0,1 0 0,6 3 0,-5 10 0,5-5 0,-14 6 0,12 0 0,-11 0 0,13 0 0,0 0 0,-5 0 0,11 0 0,-4 0 0,6 5 0,0 2 0,6-1 0,1-1 0</inkml:trace>
</inkml:ink>
</file>

<file path=ppt/ink/ink1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7:41:37.6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24575,'0'84'0,"0"0"0,0 2 0,0 0 0,0 8 0,0-3 0,0-11 0,0-13 0,0-22 0,0 0 0,0-12 0,0-13 0,0-2 0,0-11 0,0-2 0</inkml:trace>
</inkml:ink>
</file>

<file path=ppt/ink/ink1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7:41:37.6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1007 1 24575,'1'9'0,"-18"15"0,-1 18 0,-27 24 0,10 9 0,5-27 0,-3 3-1326,0 5 1,-2 2 1325,-9 7 0,-2 3 0,-3 10 0,0 3 0,1-2 0,0 1 0,-1 6 0,3-2 0,11-18 0,1-2 0,-1 8 0,2-1-92,5-13 0,0-2 92,1 1 0,-1-1 0,0 0 0,2-3 0,-2 12 0,-8-3 0,33-27 0,-10-7 0,13-10 483,0-22 0,0 7 0,0-13 1</inkml:trace>
</inkml:ink>
</file>

<file path=ppt/ink/ink1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7:41:37.6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146 102 24575,'7'-5'0,"-3"-2"0,-4-4 0,0-8 0,0 6 0,-9-1 0,1 9 0,-15 5 0,3 0 0,-6 5 0,5 16 0,2 8 0,4 23 0,7-7 0,1 16 0,7-16 0,0 16 0,0-23 0,0 12 0,0-22 0,0 6 0,5-14 0,8-1 0,1-7 0,10 1 0,-4-7 0,0 5 0,5-9 0,-12 3 0,12-5 0,-5 0 0,6 0 0,0 0 0,-6-6 0,5-7 0,-5-1 0,0-5 0,5 0 0,-5 5 0,-1-5 0,6 0 0,-11-1 0,11 0 0,-4-5 0,0-4 0,4 1 0,-10-6 0,10 8 0,-11-1 0,5 1 0,-6 6 0,-6 1 0,3 7 0,-8 0 0,-2 5 0,-6 2 0,-6 10 0,-6 8 0,4 7 0,-6 14 0,12 2 0,-5 16 0,11 2 0,-5 0 0,7-2 0,0 0 0,0-6 0,0-2 0,0-10 0,0-7 0,0-7 0,0-2 0,0-6 0,0-21 0,0-1 0,0-27 0,0-7 0,0-2 0,0-6 0,6 9 0,3-9 0,5 6 0,1 1 0,5 4 0,-5 12 0,11-5 0,-5 8 0,-1 6 0,-2-5 0,-6 17 0,1-9 0,-1 16 0,-1-5 0,1 6 0,0 0 0,0 0 0,-6 5 0,-1 16 0,-5 17 0,0 7 0,0 16 0,0-15 0,0-2 0,0-2 0,0-21 0,0 5 0,0-14 0,0 0 0,0 0 0,0-10 0,0-17 0,6-14 0,2-15 0,7 1 0,-1-1 0,1 1 0,5 0 0,3-1 0,6 1 0,-2 7 0,1 2 0,-8 14 0,4 1 0,-10 0 0,11 11 0,-11-10 0,4 12 0,1-1 0,-6 2 0,5 5 0,-6 0 0,0 0 0,-6 5 0,-1 8 0,-5 23 0,0 2 0,0 14 0,0-9 0,0 1 0,0-8 0,0 5 0,0-13 0,0 6 0,0 0 0,0-12 0,0 10 0,6-12 0,-4 0 0,9 4 0,-9-10 0,4 4 0,-1-6 0,1-6 0,1 0 0,-2-6 0</inkml:trace>
</inkml:ink>
</file>

<file path=ppt/ink/ink1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7:41:37.6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 24575,'17'0'0,"-4"0"0,19 0 0,-10 0 0,12 0 0,-8 0 0,0 0 0,-6 0 0,5 0 0,-6 0 0,1 0 0,-9 5 0,-5 7 0,-6 2 0,0 18 0,-6-10 0,-8 11 0,-7 1 0,-6-5 0,-8 6 0,6-9 0,-5 2 0,8-2 0,5 0 0,-4-5 0,16-3 0,-8-5 0,11-2 0,9-4 0,6-2 0,23-5 0,-4 0 0,6 0 0,-1 6 0,-4 2 0,4 5 0,-6 1 0,-7-2 0,4 1 0,-10 6 0,5-5 0,-6 10 0,-1-10 0,-5 10 0,-2-10 0,-5 11 0,0-12 0,0 12 0,0-5 0,-11 6 0,-4 0 0,-11-6 0,-8 6 0,5-5 0,-5 1 0,8-3 0,-1-6 0,1 0 0,-1 0 0,7-6 0,2 5 0,6-11 0,0 4 0,0-5 0,0 0 0,6 0 0,1 0 0</inkml:trace>
</inkml:ink>
</file>

<file path=ppt/ink/ink1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7:41:55.8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57 367 24575,'-6'14'0,"1"-5"0,5 12 0,0 5 0,0-11 0,0 17 0,0-13 0,0 1 0,0-3 0,11-5 0,-2 0 0,9-5 0,0-2 0,-4 0 0,10-3 0,-10 3 0,11-5 0,-5 0 0,0 5 0,4-3 0,-10 3 0,10-5 0,-4 0 0,0 0 0,5 0 0,-12 0 0,6 0 0,-8 0 0,8 0 0,-6-5 0,6-2 0,-8-5 0,2-6 0,-1 4 0,-5-11 0,4 5 0,-10-6 0,5-1 0,-6 1 0,0-1 0,0 1 0,0-1 0,0-7 0,0 6 0,0-6 0,0 7 0,0 1 0,0 6 0,0-5 0,0 5 0,-5 0 0,-2-5 0,-5 11 0,-1-4 0,1 6 0,-7 5 0,6-4 0,-12 10 0,11-10 0,-4 10 0,-1-5 0,6 6 0,-12 0 0,11 0 0,-11 0 0,11 0 0,-10 0 0,4 0 0,-1 0 0,3 0 0,0 0 0,4 6 0,-10 6 0,4 7 0,1 6 0,-1 9 0,6-6 0,6 14 0,-3-14 0,9 13 0,-10-13 0,11 14 0,-5-14 0,6-1 0,0-2 0,0-11 0,0 4 0,0-11 0,0-2 0</inkml:trace>
</inkml:ink>
</file>

<file path=ppt/ink/ink1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7:41:58.0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96 24575,'18'0'0,"-5"-12"0,12-3 0,-4 1 0,-1-4 0,-2 12 0,-6-1 0,0 2 0,0 5 0,-1 0 0,6 0 0,-5 0 0,12 0 0,-11 0 0,12 0 0,-12 0 0,12 0 0,-6 0 0,7 0 0,-7 11 0,-6 4 0,-1 11 0,-5 1 0,7 7 0,0 1 0,0 9 0,-6-9 0,5 7 0,-11-14 0,4 13 0,-6-5 0,0 0 0,0 5 0,0-12 0,0-2 0,0-2 0,0-12 0,0 12 0,0-12 0,0 6 0,0-7 0,0-1 0,0 1 0,0-10 0,0-10 0,0-11 0,0-15 0,7-2 0,7-7 0,10-10 0,6-1 0,1-9 0,8 7 0,-6-6 0,4 15 0,-14 2 0,4 4 0,-13 19 0,6-4 0,-8 14 0,0 0 0,-1 0 0,1 5 0,0 2 0,0 5 0,0 0 0,0 0 0,-1 0 0,1 0 0,0 5 0,-6 1 0,-1 13 0,-5 1 0,6 6 0,-5 8 0,5 2 0,-6 7 0,0 9 0,0 2 0,0 19 0,0-8 0,0 8 0,0-18 0,0-3 0,0-9 0,0-14 0,0 3 0,0-18 0,0 4 0,0-11 0,0-2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4:50.6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42 108 24575,'-12'0'0,"-1"0"0,6 0 0,-1 0 0,7 0 0,6 0 0,13 0 0,13 0 0,6 0 0,1 0 0,26 0 0,-21-5 0,30-2 0,-21-4 0,14-1 0,-6 0 0,14-1 0,-14 2 0,6-2 0,-7 7 0,-1-5 0,-6 10 0,-2-4 0,-7 5 0,-5 0 0,-3 0 0,-5 0 0,-5 0 0,-2 0 0,-5 0 0,0 0 0,-4 0 0,-2 0 0,-3 0 0,-1 0 0,0 0 0,0 0 0,-3 0 0,-2 0 0</inkml:trace>
</inkml:ink>
</file>

<file path=ppt/ink/ink1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7:41:58.6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1 24575,'0'99'0,"0"0"0,0 0 0,-1-12 0,0-3 0,3-25 0,3-35 0,15-12 0,-4-11 0,16 6 0,-5-7 0,-5 0 0,18 0 0,-11 0 0,7 0 0,5 0 0,-13-6 0,6 4 0,-7-10 0,-7 11 0,-7-5 0,-8 6 0</inkml:trace>
</inkml:ink>
</file>

<file path=ppt/ink/ink1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7:41:59.8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94 24575,'-6'-5'0,"1"9"0,5-2 0,0 10 0,0 5 0,4-9 0,3 3 0,4-11 0,1 0 0,0 0 0,1-12 0,-2 4 0,-4-11 0,-2 8 0,-5-1 0,0 0 0,0 0 0,-5 6 0,-2 1 0,-4 5 0,-1 0 0,0 0 0,0 0 0,0 0 0,10 0 0,8 0 0,14 0 0,-2 0 0,1 0 0,-7 0 0,-1 0 0,1 0 0,-5-5 0,-2-2 0,-5-4 0,-5-1 0,-2 6 0,-5 1 0,0 5 0,6 0 0,1 0 0</inkml:trace>
</inkml:ink>
</file>

<file path=ppt/ink/ink1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8:57.4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24575,'12'0'0,"16"0"0,-6 0 0,15 0 0,0 0 0,2 0 0,6 0 0,-6 0 0,-2 0 0,-12 0 0,-5 0 0,-2 0 0,-9 0 0,4 0 0,-8 0 0,-1 0 0</inkml:trace>
</inkml:ink>
</file>

<file path=ppt/ink/ink1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8:58.0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24575,'13'0'0,"6"0"0,12 0 0,2 0 0,4 0 0,-6 0 0,0 0 0,-6 0 0,-1 0 0,-5 0 0,0 0 0,-5 0 0,-5 0 0,-5 0 0</inkml:trace>
</inkml:ink>
</file>

<file path=ppt/ink/ink1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9:33.4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24575,'17'0'0,"12"0"0,-8 0 0,15 0 0,-10 0 0,5 0 0,6 0 0,-5 0 0,-8 0 0,-11 0 0</inkml:trace>
</inkml:ink>
</file>

<file path=ppt/ink/ink1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9:33.5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24575,'7'4'0,"-1"-1"0,10-3 0,-2 0 0,5 0 0,0 0 0,5 0 0,-4 0 0,4 0 0,-10 0 0,4 0 0,-9 0 0,1 0 0,-7 0 0</inkml:trace>
</inkml:ink>
</file>

<file path=ppt/ink/ink1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9:33.5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24575,'12'0'0,"14"0"0,1 0 0,23 0 0,-10 0 0,12 0 0,8 0 0,-11 0 0,4 0 0,-9 0 0,-17 0 0,9 0 0,-25 0 0,3 0 0</inkml:trace>
</inkml:ink>
</file>

<file path=ppt/ink/ink1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9:33.5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24575,'93'0'0,"0"0"0,1 0 0,-19 0 0,-3 0 0,-14 0 0,1 0 0,-47 0 0</inkml:trace>
</inkml:ink>
</file>

<file path=ppt/ink/ink1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9:33.5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24575,'75'0'0,"0"0"0,0 0 0,-4 0 0,28 0 0,1 0 0</inkml:trace>
</inkml:ink>
</file>

<file path=ppt/ink/ink1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9:33.5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24575,'16'0'0,"7"0"0,-3 0 0,10 0 0,2 0 0,0 0 0,12 0 0,-12 0 0,5 0 0,-6 0 0,6 0 0,-4 0 0,4 0 0,-12 0 0,-1 0 0,-9 0 0,2 0 0,-2 0 0,-1 0 0,-1 0 0,-5 0 0,0 0 0,-3 0 0,-2 0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5:31.0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1 219 24575,'0'-11'0,"0"-2"0,0-4 0,0-1 0,0 0 0,0 0 0,4-1 0,1 1 0,4 0 0,-4 0 0,3 4 0,-8 1 0,4 5 0,-4 0 0,4 4 0,0 0 0,3 4 0,1 0 0,-4 4 0,3 0 0,-2 9 0,0 1 0,2-1 0,-1 9 0,-2-7 0,5 9 0,-4-6 0,4 5 0,-4-4 0,4 5 0,-8-6 0,7 0 0,-7 0 0,7-4 0,-8 3 0,4-8 0,-4 4 0,4-5 0,-3 0 0,2 0 0,-3 0 0,4 0 0,-3 1 0,2-1 0,-3 0 0,4 0 0,-3 0 0,3 1 0,-4-2 0,3 1 0,-2 0 0,5-1 0,-5 1 0,3-4 0,-4 0 0</inkml:trace>
</inkml:ink>
</file>

<file path=ppt/ink/ink1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8:59.6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358 8 24575,'-7'-4'0,"-8"0"0,-4 4 0,-11 0 0,4 0 0,-11 0 0,10 0 0,-4 0 0,7 0 0,8 0 0,-12 0 0,13 0 0,-5 0 0,8 0 0,4 0 0,-1 0 0,0 0 0,1 0 0,-1 0 0,5 4 0,0 0 0,4 4 0,0 1 0,0-1 0,0 5 0,0 7 0,0 0 0,0 10 0,0-5 0,0 6 0,0 0 0,0 0 0,0 0 0,0 0 0,5 0 0,0 0 0,6 0 0,-1 0 0,0-1 0,-4-4 0,3 3 0,-4-8 0,1 8 0,-2-9 0,0 4 0,-3-5 0,4-5 0,-5 4 0,0-8 0,0 3 0,0-5 0,0 1 0,0-1 0,0 1 0,0-1 0,0 1 0,0-1 0,0 0 0,3-3 0,1-1 0,4-4 0,0 0 0,0 0 0,6 0 0,0 0 0,10 0 0,1 0 0,6 0 0,0 0 0,-5 0 0,3 0 0,-9 0 0,5 0 0,-7 0 0,-3 0 0,-2 0 0,-5 0 0,1 0 0,-1 0 0,1 0 0,-5 0 0,0 0 0</inkml:trace>
</inkml:ink>
</file>

<file path=ppt/ink/ink1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9:00.2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24575,'0'-5'0,"9"2"0,2 3 0,7 0 0,1 0 0,0 0 0,0 0 0,0 0 0,-1 0 0,-3 0 0,-2 0 0,0 0 0,0 0 0,-3 0 0,-2 0 0</inkml:trace>
</inkml:ink>
</file>

<file path=ppt/ink/ink1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9:01.4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109 486 24575,'5'39'0,"-1"-6"0,-4-25 0,0 1 0,0 4 0,0-3 0,0 7 0,0-7 0,0 8 0,0-9 0,0 4 0,0-4 0,0-1 0,0-34 0,-5 2 0,-1-31 0,-6 3 0,1 5 0,-1-5 0,1 7 0,4 6 0,-2 2 0,8 6 0,-4 0 0,1 5 0,3 2 0,-8 5 0,8 0 0,-7 0 0,6 0 0,-2 0 0,0 0 0,3 5 0,-3 0 0,4 6 0,0-1 0,0 1 0,0-1 0,0 1 0,3 3 0,6 1 0,5 4 0,5 0 0,0 0 0,-5 4 0,3-3 0,-2 7 0,3-7 0,-3 7 0,2-7 0,-2 7 0,3-3 0,1 0 0,0-1 0,-5 0 0,-1-3 0,-4 3 0,-1-4 0,1 0 0,-5 0 0,0 0 0</inkml:trace>
</inkml:ink>
</file>

<file path=ppt/ink/ink1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9:02.1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24575,'12'0'0,"4"0"0,4 0 0,-4 0 0,7 0 0,-14 0 0,4 0 0,-4 0 0,-1 0 0,1 0 0,-5 0 0,0 0 0</inkml:trace>
</inkml:ink>
</file>

<file path=ppt/ink/ink1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9:23.0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24575,'17'0'0,"12"0"0,-8 0 0,15 0 0,-10 0 0,5 0 0,6 0 0,-5 0 0,-8 0 0,-11 0 0</inkml:trace>
</inkml:ink>
</file>

<file path=ppt/ink/ink1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9:23.7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24575,'7'4'0,"-1"-1"0,10-3 0,-2 0 0,5 0 0,0 0 0,5 0 0,-4 0 0,4 0 0,-10 0 0,4 0 0,-9 0 0,1 0 0,-7 0 0</inkml:trace>
</inkml:ink>
</file>

<file path=ppt/ink/ink1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9:24.5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24575,'12'0'0,"14"0"0,1 0 0,23 0 0,-10 0 0,12 0 0,8 0 0,-11 0 0,4 0 0,-9 0 0,-17 0 0,9 0 0,-25 0 0,3 0 0</inkml:trace>
</inkml:ink>
</file>

<file path=ppt/ink/ink1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9:25.4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24575,'93'0'0,"0"0"0,1 0 0,-19 0 0,-3 0 0,-14 0 0,1 0 0,-47 0 0</inkml:trace>
</inkml:ink>
</file>

<file path=ppt/ink/ink1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9:26.4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24575,'75'0'0,"0"0"0,0 0 0,-4 0 0,28 0 0,1 0 0</inkml:trace>
</inkml:ink>
</file>

<file path=ppt/ink/ink1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9:27.4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24575,'16'0'0,"7"0"0,-3 0 0,10 0 0,2 0 0,0 0 0,12 0 0,-12 0 0,5 0 0,-6 0 0,6 0 0,-4 0 0,4 0 0,-12 0 0,-1 0 0,-9 0 0,2 0 0,-2 0 0,-1 0 0,-1 0 0,-5 0 0,0 0 0,-3 0 0,-2 0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5:32.0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0 120 24575,'12'0'0,"2"0"0,9-5 0,-4-4 0,5-1 0,-1-4 0,-4 5 0,10-6 0,-10 9 0,0-7 0,-2 13 0,-3-8 0,-1 7 0,0-3 0,-5 4 0,0 0 0,0 0 0,0 0 0,-1 0 0,-3-8 0,3 6 0,-6-10 0,3 11 0,-4-2 0</inkml:trace>
</inkml:ink>
</file>

<file path=ppt/ink/ink1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9:56.5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2343 9291 24575,'0'-17'0,"0"0"0,0 3 0,0-4 0,0 4 0,0-1 0,0-3 0,0 4 0,0-5 0,0 0 0,0 0 0,0 0 0,0 0 0,0 1 0,0-1 0,0 0 0,0 0 0,0 0 0,0 0 0,0 0 0,0 0 0,0 5 0,0-4 0,0 3 0,0-4 0,0 1 0,0 3 0,0-3 0,0 9 0,0-9 0,0 8 0,0-7 0,0 7 0,0-7 0,0 7 0,0-2 0,0 3 0,0 1 0,0-1 0,0-2 0,0-3 0,0 1 0,0-5 0,0 4 0,0-5 0,0 0 0,0 0 0,0 0 0,0-5 0,0 9 0,0-14 0,0 13 0,-4-8 0,3 5 0,-3-5 0,-1 3 0,4-8 0,-3 3 0,4-5 0,-5-6 0,4 4 0,-4-4 0,5 12 0,0-5 0,0 10 0,0-10 0,0 1 0,0 3 0,0-2 0,0 9 0,0 0 0,0 5 0,0-4 0,0 9 0,0-5 0,0 6 0,0-1 0,0 1 0,0-3 0,0-8 0,0-5 0,0-8 0,0 1 0,0 6 0,0 0 0,0 7 0,0-1 0,0 0 0,0 0 0,0 4 0,0-2 0,0 2 0,0-4 0,0-5 0,0 4 0,0-10 0,0 4 0,0-5 0,-5-6 0,3 5 0,-3-12 0,5 12 0,-4-5 0,3 11 0,-4-3 0,0 3 0,4 0 0,-3-3 0,-1 8 0,4-3 0,-3 0 0,0 3 0,3 2 0,-3 1 0,4 8 0,0-8 0,0 9 0,0-4 0,0-6 0,0-1 0,0-11 0,0 0 0,0-7 0,0 6 0,0-12 0,0 12 0,0-5 0,0 11 0,0 2 0,0 5 0,0 0 0,0 4 0,0 2 0,0 5 0,0-6 0,0 5 0,0-9 0,0 4 0,0-1 0,0-2 0,0 7 0,0-8 0,0 8 0,0-3 0,0 0 0,-4 3 0,3-3 0,-3 4 0,4 1 0,0-6 0,-4 5 0,3-5 0,-3 6 0,4-1 0,-3 1 0,2-1 0,-3 1 0,4-1 0,0 1 0,0-5 0,0-1 0,0-10 0,0 3 0,0-3 0,0 5 0,-4 0 0,3 0 0,-7 0 0,2 0 0,1 0 0,-4-5 0,8 4 0,-8-4 0,8 9 0,-7-3 0,6 4 0,-6-5 0,7 0 0,-7 1 0,6 3 0,-6-3 0,7 4 0,-7-5 0,6 5 0,-2-4 0,0 8 0,3-7 0,-6 7 0,6-8 0,-7 4 0,7-5 0,-7 4 0,7-2 0,-7 2 0,7 1 0,-4-4 0,1 9 0,4-9 0,-8 0 0,3 3 0,0-7 0,-3 12 0,7-3 0,-7 0 0,3 3 0,0-8 0,-3 4 0,3-5 0,-4 5 0,3-4 0,-2 4 0,3-5 0,-5 0 0,1-6 0,-1 5 0,0-4 0,0 5 0,1 0 0,-5 0 0,4 0 0,-4 5 0,5-4 0,4 8 0,-3-3 0,7 5 0,-7-1 0,7 1 0,-2-1 0,3-3 0,-4 2 0,-2-8 0,-7 4 0,3 0 0,-4-4 0,6 8 0,-2-8 0,-3 8 0,2-8 0,-6 8 0,6-4 0,-6 1 0,7 3 0,-3-3 0,4 0 0,0 3 0,0-3 0,0 4 0,-4 4 0,3-3 0,-3 4 0,4-5 0,1 0 0,-1 1 0,1-1 0,-6-4 0,5 3 0,-4-3 0,4 5 0,0-5 0,0 3 0,0-3 0,1 4 0,-6 0 0,8-4 0,-10 2 0,14-2 0,-15 3 0,15 2 0,-15-6 0,11 4 0,-7-3 0,4 0 0,-1-2 0,-3-4 0,2 0 0,-2 5 0,3-4 0,2 9 0,-1-4 0,0 4 0,1 0 0,-1 1 0,0-1 0,1 0 0,3 1 0,-3-1 0,4 1 0,-5-1 0,1 1 0,-1-1 0,4 1 0,-2 3 0,2-3 0,0 3 0,-3 1 0,4-4 0,-5 7 0,5-6 0,-4 6 0,7-7 0,-6 7 0,6-6 0,-7 6 0,7-7 0,-7 7 0,7-7 0,-6 7 0,6-6 0,-7 2 0,3 0 0,0-3 0,-2 4 0,2-5 0,-3 1 0,-1 3 0,0-3 0,1 3 0,-1-3 0,0-1 0,5 1 0,-4 3 0,3-3 0,-3 7 0,3-6 0,-3 6 0,7-7 0,-6 7 0,6-7 0,-7 4 0,3-1 0,0-3 0,-2 3 0,2 1 0,-4-4 0,4 3 0,-2 0 0,6-2 0,-7 6 0,14-3 0,1 9 0,5-4 0,1 3 0,-4-1 0,-1-2 0,1 3 0,-1-4 0,1 0 0,-5-3 0,-4-2 0,-5 1 0,-4-4 0,1 7 0,-1-7 0,1 7 0,-1-3 0,1 1 0,0 2 0,0-3 0,0 1 0,0 2 0,0-6 0,-1 2 0,1 0 0,3-2 0,-2 2 0,2-4 0,-4 1 0,1-1 0,3 1 0,1 0 0,0-5 0,-6-6 0,-1-1 0,-7-4 0,7-1 0,-7 5 0,7-4 0,-3-1 0,0 5 0,3-4 0,-7 5 0,7 0 0,-2 0 0,3 0 0,1 0 0,-5 4 0,3-3 0,-2 4 0,3-5 0,1 0 0,-1 5 0,1-4 0,0 3 0,0 1 0,0 1 0,4 0 0,-3 3 0,4-3 0,-1 0 0,-3 3 0,3-3 0,1-1 0,-4 5 0,7-5 0,-7 6 0,7-1 0,-3 1 0,1-1 0,2 1 0,-3-1 0,4 1 0,0 0 0,0-5 0,0-6 0,-5-7 0,-1-5 0,-4 6 0,0-5 0,0 4 0,0-5 0,0 5 0,-1-3 0,1 3 0,0-5 0,-4 6 0,2-5 0,-1 10 0,3-5 0,-4 6 0,3 0 0,-3-5 0,5 4 0,-1-4 0,4 5 0,-2 0 0,3 4 0,0-2 0,-3 7 0,3-8 0,0 8 0,-3-8 0,7 9 0,-4-9 0,2 8 0,2-3 0,-7 0 0,7 3 0,-7-3 0,7 0 0,-7 3 0,7-3 0,-7 4 0,7 0 0,-6 1 0,6-1 0,-3 1 0,4-1 0,0 1 0,0 0 0,0-4 0,0-2 0,0-5 0,0-6 0,-4 5 0,3-4 0,-4 5 0,1 0 0,3 0 0,-3 0 0,4 5 0,-4-4 0,3 8 0,-4-7 0,1 7 0,4-3 0,-4 4 0,0 0 0,3 1 0,-3-1 0,0 1 0,3-6 0,-2 5 0,-1-4 0,3 4 0,-3 0 0,0 1 0,3-1 0,-3-4 0,4 3 0,-3-3 0,2 0 0,-7 3 0,7-8 0,-3 9 0,0-9 0,3 8 0,-7-7 0,7 2 0,-8-4 0,4 5 0,0-4 0,-3 4 0,3-5 0,0 0 0,-4 0 0,8 0 0,-7 5 0,7-4 0,-3 8 0,0-3 0,4 0 0,-4 3 0,4-3 0,0 5 0,0 0 0,0-7 0,0-5 0,0-8 0,0-3 0,0 6 0,0-5 0,0 4 0,0 1 0,-5-5 0,4 10 0,-4-10 0,5 10 0,0-5 0,0 1 0,0 4 0,-4-10 0,3 10 0,-4-4 0,5-1 0,0 5 0,-4-4 0,3 5 0,-4 0 0,1 0 0,3 0 0,-3 0 0,4 5 0,0-4 0,0 4 0,0-5 0,0 5 0,0-4 0,0 8 0,0-8 0,0 4 0,0 0 0,0 0 0,-4-7 0,3 9 0,-4-14 0,5 11 0,0 1 0,0-4 0,0 4 0,0-5 0,0 5 0,0-4 0,0 8 0,0-3 0,0 4 0,0 1 0,0-1 0,0 1 0,0 0 0,0 0 0,0 0 0,0 0 0,0 0 0,0 0 0,0-5 0,0 4 0,0-9 0,0 4 0,0-5 0,0 0 0,0 0 0,0 0 0,0 0 0,0 0 0,0 1 0,0-7 0,0 5 0,0-4 0,0 5 0,0 4 0,0-2 0,0 2 0,0 1 0,0-4 0,0 8 0,0-7 0,0 7 0,0-3 0,0 0 0,-3 7 0,2-7 0,-3 9 0,4-4 0,0-1 0,0 1 0,0 0 0,0 0 0,0-1 0,0 1 0,0 0 0,0-1 0,0 1 0,0-1 0,0 1 0,0-1 0,-4 1 0,3-1 0,-3 1 0,4-1 0,0-4 0,-4 3 0,3-7 0,-2 7 0,3-3 0,-5 0 0,4 3 0,-3-3 0,4 5 0,0 0 0,0 4 0,0 0 0</inkml:trace>
</inkml:ink>
</file>

<file path=ppt/ink/ink1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54:30.652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906 3042 24575,'-3'-4'0,"-2"0"0,-3 4 0,4-8 0,-3 6 0,2-7 0,1 6 0,-4 2 0,4-2 0,-4-1 0,0 3 0,4-6 0,-3 6 0,6-6 0,-3 2 0,4-3 0,-3 0 0,2-1 0,-3 1 0,4-1 0,-3 1 0,2 0 0,-3 0 0,4-5 0,0-1 0,0-7 0,0 2 0,0-2 0,0 2 0,0 0 0,0 0 0,-4 0 0,3 0 0,-7 5 0,7 1 0,-3 4 0,0 0 0,3-4 0,-7 7 0,7-6 0,-6 7 0,6-3 0,-7-1 0,7 1 0,-6-1 0,6 1 0,-7 0 0,7-1 0,-2 2 0,3-1 0,0 0 0,0 0 0,0 0 0,0 0 0,0-1 0,0 1 0,0 0 0,0-1 0,0 1 0,-4 3 0,3-2 0,-3 2 0,4-4 0,0 1 0,0 0 0,-3-1 0,2 1 0,-3 0 0,0-1 0,3 1 0,-3-1 0,4 1 0,-3 3 0,2-3 0,-3 3 0,0-3 0,3-1 0,-7 0 0,3-4 0,0 4 0,1-5 0,0 6 0,3-1 0,-3 0 0,1 1 0,2-1 0,-3 1 0,0 3 0,3-3 0,-2 4 0,3-5 0,0 1 0,0 0 0,0 0 0,0 0 0,-4-1 0,3 1 0,-3-1 0,4 1 0,0-1 0,0 1 0,0-1 0,0-4 0,0 3 0,0-8 0,-4 4 0,3 0 0,-3-4 0,4 4 0,-4-1 0,3-2 0,-3 7 0,0-8 0,3 4 0,-7-1 0,7-2 0,-3 7 0,0-3 0,3 4 0,-3-4 0,4 3 0,0-3 0,0 5 0,0-1 0,0 1 0,0-1 0,-3 1 0,2-1 0,-3 1 0,4 0 0,0-7 0,0 1 0,0-13 0,-4 2 0,2-1 0,-2-4 0,0 10 0,2-4 0,-2 5 0,4 0 0,0 5 0,-4-4 0,3 8 0,-3-3 0,4 4 0,-4-4 0,2 3 0,-6-3 0,8 4 0,-4-4 0,4 3 0,-5-7 0,4 7 0,-3-8 0,4 4 0,0-1 0,-4-2 0,3 2 0,-3-3 0,4-1 0,0 0 0,0 0 0,-5-5 0,4 3 0,-8-8 0,7 8 0,-7-8 0,8 8 0,-4-8 0,1 3 0,-2 0 0,1 2 0,0 5 0,1-5 0,3 8 0,-8-7 0,8 9 0,-4-5 0,2 4 0,-3-2 0,2 2 0,-5 1 0,4-4 0,0 4 0,-3-5 0,3 5 0,-4-13 0,4 11 0,-3-7 0,7 5 0,-3 9 0,4-5 0,-4 1 0,3 3 0,-4-3 0,5 0 0,-4-1 0,3-1 0,-3-2 0,4 2 0,0 1 0,0-9 0,0 7 0,0-8 0,0 5 0,0 0 0,0-5 0,0 3 0,0-8 0,0 3 0,-5-5 0,4 0 0,-8 5 0,8-3 0,-7 9 0,2-10 0,1 4 0,-4 1 0,-1-13 0,0 20 0,-4-14 0,9 18 0,1 0 0,0 0 0,3 6 0,-3 7 0,4 6 0,0 4 0,0 3 0,0-4 0,0 1 0,0-1 0,0 1 0,0-1 0,0 1 0,0-1 0,0 1 0,0 4 0,0 1 0,0 10 0,0-4 0,0 10 0,0-5 0,0 1 0,0 3 0,0-9 0,0 4 0,0-5 0,0-5 0,0 4 0,0 2 0,0 0 0,0 9 0,0-9 0,0 10 0,0-5 0,0 6 0,0 0 0,0-6 0,0 5 0,0-4 0,0-1 0,0 5 0,0-5 0,0 0 0,0 5 0,0-5 0,0 1 0,0 3 0,0-9 0,0 0 0,0 2 0,0-12 0,0 7 0,0-16 0,0-15 0,0-8 0,0-18 0,0 1 0,0-6 0,0-7 0,0-2 0,6-7 0,-5 8 0,4 1 0,-5 7 0,0 6 0,0 7 0,0 8 0,0 9 0,0 2 0,-3 15 0,-7 10 0,-13 26 0,-1 9 0,-5 7 0,0 5 0,4-6 0,-4 1 0,6-2 0,6-19 0,2-2 0,5-13 0,1-3 0,4-2 0,1-5 0,0-3 0,3-12 0,-2-10 0,3-11 0,4-3 0,2 0 0,4 6 0,0 1 0,-1 5 0,0 4 0,0 2 0,-4 5 0,-1 6 0,-4 13 0,0 4 0,0 15 0,0-10 0,0-1 0,0-1 0,0-8 0,0 3 0,0-12 0,0-12 0,0-16 0,0-12 0,0-6 0,0-7 0,5 6 0,1-6 0,5 13 0,-1 2 0,1 5 0,-6 7 0,4 5 0,-8 7 0,2 4 0,-3 1 0,0-1 0,0 8 0,0 12 0,0 16 0,0 19 0,0 8 0,0 6 0,0 9 0,0 1 0,0 8 0,0-7 0,0-2 0,0-9 0,5-6 0,1-8 0,4-14 0,-4-8 0,-2-10 0,-4-1 0,0-19 0,0-2 0,0-13 0,0 2 0,0 0 0,0 0 0,0 5 0,0 0 0,4 10 0,0 0 0,5 24 0,1 5 0,7 27 0,-3 2 0,8 6 0,-8 1 0,3 0 0,-5-8 0,-1-7 0,0-9 0,-2-16 0,-3-3 0,-2-9 0,-12-20 0,1-9 0,-7-20 0,2-12 0,1 5 0,4-5 0,-2 19 0,8 2 0,-3 12 0,4 20 0,5 20 0,2 32 0,6 17 0,-1-6 0,8 19 0,-1-17 0,2 20 0,-2-16 0,-7-2 0,-1-20 0,0-4 0,-1-18 0,-4-7 0,-2-6 0,-4-19 0,-5-13 0,-6-17 0,-2-17 0,-4-1 0,5-6 0,5 6 0,-4-5 0,10 13 0,-4 1 0,5 7 0,0 13 0,0 0 0,0 11 0,0 1 0,0 36 0,5 8 0,2 31 0,5 6 0,1-5 0,-1 6 0,0-16 0,-1-7 0,-5-14 0,-2-8 0,-4-10 0,0-21 0,-5-20 0,-2-31 0,-6-21 0,5 6 0,-4-21-574,10 12 574,-4-7 0,6 9 0,0 25 0,0 11 0,0 18 0,0 6 0,0 18 0,5 27 574,2 9-574,5 24 0,0 4 0,0 1 0,7 13 0,-5-5 0,4-1 0,-5-2 0,-2-14 0,1-3 0,-1-12 0,-1-2 0,0-16 0,-1 2 0,-4-13 0,-1-4 0,-4-17 0,0-16 0,0-11 0,-5-14 0,-1 5 0,-7-12 0,2 18 0,0-9 0,5 18 0,-3 0 0,4 8 0,-5 9 0,1 2 0,5 4 0,-4 1 0,3-1 0,-3 1 0,-6-1 0,0-1 0,-5-3 0,4-2 0,-3-9 0,2-2 0,-13-26 0,11 16 0,-17-29 0,21 17 0,-14-13 0,14 0 0,-3 7 0,5 2 0,2 19 0,4-3 0,2 21 0,4-4 0,0 25 0,4 6 0,2 22 0,6 29 0,0-13 0,6 26 0,3 4-565,-1 4 565,-7-35 0,1 1 0,7 46 0,6-9 0,-7-12 0,5 7 0,-6-20 0,7 9 0,-1-3 0,-7-14 0,-1-2 0,-6-19 0,-1-3 0,-1-11 565,-4-5-565,0-1 0,-5-11 0,0-8 0,0-8 0,0-10 0,0-2 0,0-11 0,0-1 0,0-7 0,0 6 0,0-4 0,0 10 0,0 1 0,0 8 0,-4 13 0,3-1 0,-3 7 0,4 32 0,0 4 0,0 26 0,0 2 0,0-12 0,0 12 0,0-5 0,0-1 0,0-2 0,0-6 0,5-7 0,0-6 0,1-8 0,2-5 0,-7-5 0,3-1 0,-4-4 0,4-1 0,-3 1 0,6-1 0,-6 0 0,3 1 0,0 4 0,1 1 0,1 5 0,2 0 0,-7-1 0,3-3 0,0-2 0,-3-5 0,3 1 0,-4-1 0,-4-7 0,0-1 0,-5-5 0,1-3 0,-1 7 0,1-2 0,-1 3 0,1 0 0,-5 0 0,3 0 0,-8 0 0,8 0 0,-3 0 0,5 3 0,-1 2 0,4 3 0,1 1 0,4 4 0,0 7 0,0 0 0,0 9 0,0-9 0,10 10 0,0-10 0,10 4 0,-1-5 0,-5 0 0,-1-5 0,-4-1 0,0-4 0,-1-1 0,-3 1 0,-1-1 0,-4 5 0,0-3 0,0 3 0,0-4 0,0-1 0,0 0 0,-4-3 0,0-1 0,-9-8 0,2-11 0,-3-1 0,9-9 0,-4 6 0,8 0 0,-3 5 0,7 12 0,3 13 0,3 13 0,1 7 0,0 0 0,5 0 0,1 0 0,5 0 0,-2-6 0,2 4 0,-2-8 0,-4-2 0,2-5 0,-7-6 0,3 1 0,-4 0 0,-1-1 0,-3-6 0,-1-8 0,-4-8 0,0-5 0,0 0 0,0 0 0,0 0 0,0 0 0,0 5 0,-4-4 0,-1 9 0,-4-4 0,0-1 0,4 5 0,-4-9 0,4 4 0,-4-5 0,0 4 0,-1-2 0,5 7 0,-3-3 0,7 4 0,-6 4 0,6-2 0,-7 6 0,7 0 0,-2 6 0,3 3 0,0 0 0,0 1 0,0-11 0,0-10 0,0-12 0,-5-7 0,-1-1 0,-4 1 0,0 6 0,0 0 0,1 11 0,0 5 0,0 5 0,0 4 0,-4 0 0,3 8 0,-9 14 0,2 11 0,-5 12 0,4 0 0,2-6 0,2-7 0,7-8 0,-6-5 0,8-5 0,0-1 0,5-12 0,5-6 0,8-9 0,2-11 0,5 0 0,-4-1 0,2 2 0,-8 5 0,4 5 0,-6 0 0,1 6 0,-4 6 0,-1 3 0,-4 7 0,0 0 0,0 0 0,0 1 0,0-1 0,0 0 0,0 1 0,0-1 0,3-3 0,1-2 0,1-7 0,-2-5 0,-3-16 0,0-2 0,0-10 0,0 0 0,0 4 0,0-4 0,0-1 0,-9 6 0,2-5 0,-12 6 0,8 5 0,-4-3 0,5 8 0,0-3 0,5 10 0,-3 0 0,7 13 0,-3 25 0,4 21 0,0 26 0,0-1 0,6 6 0,1-6 0,6 8 0,-6 0 0,4-14 0,-10-5 0,8-20 0,-7-7 0,2-13 0,-4-5 0,0-29 0,0-13 0,-6-34 0,-1 0 0,0-15 0,2-3 0,-1 0 0,4-6 0,-3 15 0,5 11 0,0 7 0,0 20 0,0 2 0,0 17 0,0 1 0,0 15 0,-5 16 0,3 14 0,-8 13 0,4 7 0,-1-6 0,-4 13 0,10-13 0,-9 0 0,9-9 0,-4-11 0,5-2 0,-4-10 0,3-1 0,-6-8 0,6-23 0,-8-15 0,8-31 0,-11-15 0,10-11 0,-9 9 0,9-13 0,-9 22 0,10-8 0,-5 19 0,6 15 0,0 15 0,-4 7 0,-1 13 0,-4 3 0,-1 35 0,5 0 0,-12 39 0,14-10 0,-14 19 0,10-12 0,-6 12 0,1-12 0,5-2 0,-3-15 0,8-9 0,-2-12 0,4-5 0,0-7 0,-4-5 0,3-10 0,-3-16 0,4-28 0,0 4 0,0-30 0,0 6 0,5 0 0,2-17 0,5 19 0,-4-6 0,-2 8 0,-6 16 0,0 9 0,0 16 0,0-3 0,0 37 0,0 18 0,0 16 0,0 28 0,0-12 0,0 15 0,0-7 0,0 5 0,0-20 0,0-2 0,0-17 0,0-12 0,0-5 0,0-7 0,0-4 0,0-1 0,-4-10 0,3-10 0,-3-26 0,4-3 0,0-18 0,0 5 0,0-15 0,0 7 0,0-7 0,0 15 0,0 2 0,0 7 0,0 6 0,0 1 0,0 17 0,0-2 0,0 21 0,0 28 0,0 6 0,0 26 0,5-13 0,-4-6 0,4-8 0,-5-7 0,0-10 0,0-1 0,0-11 0,0-19 0,0-18 0,0-12 0,0-12 0,0-21 0,0 20 0,0-33 0,0 29 0,0-6 0,0 1 0,0 22 0,0 3 0,0 18 0,0 2 0,0 17 0,0 19 0,0 11 0,0 20 0,0 11 0,0-6 0,0 36 0,0-34 0,0 26 0,0-23 0,0 0 0,0-7 0,0-9 0,0-12 0,0 0 0,0-11 0,0-1 0,0-5 0,-3-3 0,-2-9 0,-4-18 0,4-11 0,-5-12 0,8-7 0,-8-2 0,8-7 0,-8 8 0,9 0 0,-9 15 0,5 6 0,-1 7 0,-2 7 0,7 3 0,-7 6 0,3 9 0,0 28 0,-4 25 0,7 29 0,-4-29 0,-1 1-518,3 1 1,0 0 517,-4 11 0,1-2 0,-2 32 0,1-17 0,1-2 0,5-1 0,-2-8 0,0 0 0,4 5 0,0 6 0,0-10 0,0-16 0,0-1 0,0-14 0,0-1 1035,0-11-1035,0-7 0,0-6 0,0-4 0,0-1 0,0 1 0,0-8 0,0-18 0,6-27 0,-4 2 0,10-50 0,-5 45 0,0-38 0,4 23 0,-4 0 0,5-7 0,-5 16 0,3 1 0,-8 13 0,7 2 0,-8 6 0,4 5 0,-5 6 0,0 7 0,0 12 0,0 32 0,0-5 0,0 38 0,0-8 0,0 6 0,0 0 0,0-3 0,0-12 0,4-1 0,2-10 0,8-10 0,6-1 0,6-10 0,-1-5 0,5-5 0,-4-5 0,5 0 0,-6 0 0,-1 0 0,-10 0 0,0 0 0,-6 0 0,1-4 0,-1 3 0,-7-3 0,-15 4 0,2 0 0,-20 0 0,21-4 0,-8 3 0,6-2 0,3 3 0,12 0 0,11 0 0,21 0 0,-2 0 0,12 0 0,-12 0 0,5 0 0,-11 0 0,-2 0 0,-10 0 0,-1 0 0,-4 0 0,-1 0 0,-3 3 0,-1 2 0,-4 3 0,0 1 0,0-1 0,0 0 0,-4 1 0,-1 0 0,-3-1 0,-6-3 0,5 2 0,-5-2 0,6 0 0,-1-2 0,5-6 0,4-2 0,5-3 0,3 3 0,1-3 0,-1 7 0,1-2 0,4 3 0,-4 0 0,9 0 0,-9 0 0,4 0 0,-4 0 0,-1 0 0,1 3 0,-1-2 0,-3 7 0,-1-4 0,-8 0 0,-10 5 0,-7-8 0,-10 3 0,-7-4 0,6 0 0,0 0 0,2 0 0,14 0 0,-7 0 0,13 0 0,-3 0 0,5 0 0,-1 4 0,4 1 0,1 3 0,4 1 0,0 4 0,0-4 0,0 5 0,0-6 0,8 1 0,2-5 0,13 0 0,3-4 0,-1 0 0,0 0 0,-7 0 0,-3 0 0,-2 0 0,-5 0 0,1 0 0,-12 0 0,-3 0 0,-17 0 0,-3 0 0,-5 0 0,0 0 0,6 0 0,0 0 0,6 0 0,1 0 0,3 0 0,-2 0 0,7 0 0,-3 0 0,4 0 0,1 0 0,-1 0 0,1 4 0,-1-3 0,0 3 0,1-4 0,-1 3 0,1-2 0,-1 3 0,1-4 0,-5 0 0,3 0 0,-3 4 0,-1-3 0,5 3 0,-5-4 0,6 0 0,-1 0 0,1 0 0,0 3 0,-1-2 0,1 2 0,0-3 0,0 4 0,0-3 0,-3 2 0,2-3 0,-2 0 0,3 0 0,3-3 0,-3-7 0,7-10 0,-8-11 0,8-8 0,-4-6 0,5-6 0,0-3 0,0 0 0,0-5 0,0 13 0,0-6 0,0 13 0,0-5 0,0 6 0,0-1 0,0-5 0,0 12 0,0-12 0,0 12 0,0 0 0,0 2 0,0 5 0,0-1 0,0-4 0,0 5 0,0-6 0,0 5 0,0-4 0,0 5 0,0-6 0,0 5 0,0 2 0,0 5 0,4 5 0,-3 0 0,2 6 0,-3-1 0,0 1 0,0 6 0,0 7 0,0 9 0,0 4 0,0 0 0,0 7 0,0 0 0,0 12 0,0 2 0,0 6 0,-5-1 0,4 1 0,-4 0 0,0 0 0,4-6 0,-4 4 0,5-4 0,0 0 0,-5-2 0,4-12 0,-4 5 0,5-10 0,0 4 0,0-10 0,0 4 0,0-4 0,0 0 0,0 4 0,0-4 0,0 5 0,0-5 0,0 4 0,0-4 0,0 0 0,0-1 0,0 0 0,0-3 0,0 3 0,0-4 0,4-1 0,-3 0 0,6-3 0,-6 2 0,3-2 0,-4 3 0,4-3 0,-3-5 0,2-10 0,-3-4 0,0-10 0,0-1 0,0-7 0,0-4 0,0-3 0,0-12 0,0-11 0,0 6 0,0-27 0,0 32 0,0-32 0,0 19 0,0-6 0,0-7 0,0 14 0,0-5 0,0 7 0,0 0 0,0 7 0,0 9 0,0 1 0,0 12 0,0-6 0,0 7 0,0 0 0,0 0 0,0 0 0,0 0 0,0 0 0,0 0 0,0 0 0,0 0 0,0 0 0,0 0 0,0 0 0,0 0 0,0 6 0,0-5 0,0 10 0,0-4 0,0 5 0,0-6 0,0 5 0,0-4 0,0 0 0,0-2 0,0 0 0,0-3 0,0 4 0,0-1 0,0 2 0,4 5 0,1 5 0,0 1 0,2 8 0,-2 1 0,2 4 0,1 0 0,-3 4 0,-2 5 0,2 10 0,-4 7 0,3 5 0,1 5 0,-4 3 0,4 13 0,-5 0 0,6 9 0,-5-1 0,5 1 0,-6-1 0,0 1 0,5-1 0,2 1 0,4-7 0,1-2 0,-1-1 0,1-4 0,-6-2 0,4-2 0,-4-16 0,0 3 0,2-11 0,-7-5 0,3-1 0,-4-4 0,0-12 0,0-8 0,0-13 0,0-14 0,0 0 0,0-14 0,5-2 0,2-7 0,5 0 0,1-8 0,-2 14 0,2-12 0,-7 20 0,0-5 0,-6 18 0,0-1 0,0 19 0,0-7 0,0 13 0,0-3 0,0 4 0,0 1 0,0-1 0,-4 5 0,-1 8 0,-3 6 0,3 13 0,-4 9 0,7 0 0,-3 11 0,5-4 0,0 6 0,0-1 0,0 1 0,0 7 0,0-6 0,0 13 0,0-19 0,0 11 0,0-13 0,0 1 0,0-8 0,0-1 0,0-10 0,0 9 0,0-9 0,4 0 0,-3-2 0,7-9 0,-7 4 0,2-4 0,-3-1 0,0-7 0,0-12 0,0-16 0,0-18 0,0-9 0,0-7 0,0-8 0,0 6 0,0 2 0,0 9 0,0 13 0,0 7 0,0 7 0,0 7 0,0 3 0,0 2 0,4 12 0,0 1 0,5 18 0,1-2 0,0 14 0,0-5 0,0 6 0,-4 0 0,3 0 0,-8 0 0,4-6 0,-5 0 0,4-7 0,-3 7 0,7-5 0,-7 4 0,8 0 0,-8 1 0,8 6 0,-3 6 0,5 2 0,0 0 0,-5 4 0,4-4 0,-4 6 0,5-6 0,-1-2 0,-4-12 0,3 5 0,-4-10 0,5 4 0,0 0 0,0-3 0,-1 3 0,5-6 0,-4-3 0,3 2 0,1-2 0,-4-1 0,3-1 0,-5-5 0,-3 1 0,2-1 0,-6 1 0,6-1 0,-6 0 0,3 0 0,-4 0 0,3-4 0,-2 3 0,6-2 0,-6 3 0,7 0 0,-8 0 0,8 1 0,-7-1 0,3 1 0,-4-1 0,4 1 0,-4-1 0,4 1 0,-4-8 0,-10-18 0,-1-6 0,-12-20 0,1 4 0,5-6 0,1 0 0,-1 0 0,5 7 0,-3 6 0,5 8 0,1 5 0,3 5 0,-2 0 0,4 10 0,-4 0 0,3 12 0,2 2 0,-2 15 0,4 6 0,-8 2 0,8 10 0,-4-11 0,5 5 0,0-6 0,0-6 0,0 0 0,0-11 0,0-1 0,0-5 0,0 1 0,0-1 0,0 0 0,0 0 0,0 0 0,0 1 0,3-5 0,2 0 0,3-4 0,1 0 0,-1 0 0,-7 0 0,-6 0 0,-9 0 0,-5 0 0,-6 0 0,5 0 0,-4 0 0,9 0 0,2 0 0,0 0 0,3 0 0,1 3 0,6 1 0,3 5 0,3-5 0,6 0 0,1-4 0,13 0 0,-8 0 0,9 0 0,1 0 0,0 0 0,1 0 0,-7 0 0,-1 0 0,-8 0 0,3 0 0,-5 0 0,-3 3 0,-13-2 0,-4 7 0,-16-7 0,3 3 0,-1-4 0,-4 0 0,10 0 0,-4 0 0,-1 0 0,10 0 0,-8 0 0,13 0 0,-3 0 0,5 0 0,3 3 0,1 2 0,4 3 0,9 1 0,6-5 0,6 5 0,14-3 0,-7 4 0,3 0 0,-1 0 0,-10 0 0,4-4 0,-10 2 0,-1-8 0,-4 8 0,-5-3 0,-3-1 0,-16 0 0,-12-4 0,-6 0 0,-10 0 0,4 0 0,0 0 0,2 0 0,11 0 0,2 0 0,5 0 0,5 0 0,1 0 0,8 3 0,2 2 0,6 3 0,12 1 0,6 1 0,10 0 0,0 0 0,6 1 0,-5-1 0,5 1 0,-6-1 0,-6 0 0,0 0 0,-7-5 0,-3 3 0,-2-7 0,-5 6 0,-10-6 0,-10 3 0,-18-4 0,-3 0 0,-3 0 0,10 0 0,-3 0 0,8 0 0,2 0 0,5 0 0,6 0 0,-1 0 0,1 0 0,-1 0 0,8 0 0,6 4 0,4 1 0,-1 3 0,0-3 0,-7 2 0,2-3 0,-6 4 0,-12-3 0,-6-2 0,-10 2 0,0-4 0,0 4 0,0-5 0,6 0 0,1 0 0,10 0 0,0 0 0,6 0 0,3 3 0,1 2 0,4 2 0,0 2 0,0-1 0,4-4 0,0 0 0,5-4 0,-1 0 0,0 0 0,-3-4 0,3-5 0,-7-6 0,3-9 0,1-8 0,-4 0 0,4-12 0,-5 5 0,0-6 0,0 0 0,0-6 0,0-3 0,0 1 0,0-6 0,0 13 0,0-5 0,0 6 0,0 0 0,0 1 0,0-8 0,0 5 0,0-12 0,0 13 0,0-6 0,0 7 0,0 0 0,0 6 0,0 7 0,0 12 0,0 7 0,0 5 0,0 21 0,0 15 0,0 32 0,0-4 0,0 18 0,0-18 0,0 13 0,0-8 0,-5-8 0,4-7 0,-4-14 0,0-3 0,4-13 0,-4 7 0,5-14 0,0 4 0,0-4 0,0-1 0,0 1 0,0-19 0,0-17 0,0-29 0,0-23 0,0 13 0,0 10 0,0 0 0,0-7 0,0 10 0,0 1 0,0-11 0,6-6 0,-5 22 0,9 2 0,-9 20 0,4 5 0,-1 7 0,-3 15 0,2 23 0,-3 23 0,0 22 0,0-7 0,0 12 0,0-12 0,0 8 0,0-9 0,0-10 0,0-19 0,-4-3 0,3-15 0,-3-2 0,4-5 0,0 1 0,-4-5 0,-1 0 0,-3-4 0,0-3 0,-2-18 0,5-2 0,0-27 0,5 9 0,0-18 0,0-3 0,0-1 0,0-5 0,0 7 0,0 1 0,0 7 0,0-6 0,0 12 0,0-5 0,0 7 0,4 6 0,-2 2 0,2 11 0,-4 7 0,0 1 0,0 8 0,0-6 0,0 7 0,0-7 0,0 1 0,0-3 0,0-1 0,0 0 0,0-5 0,0 4 0,0-4 0,0-1 0,0 5 0,0-4 0,0-1 0,0 5 0,0-4 0,0 5 0,0 0 0,0 4 0,0 2 0,0 5 0,0-1 0,0 12 0,0 8 0,0 20 0,0 8 0,0 13 0,0 1 0,6 8 0,-5 0 0,10-1 0,-5-6 0,6 5 0,-1-19 0,0 11 0,0-13 0,0 1 0,4-2 0,-4-6 0,4 0 0,-4-1 0,-1 1 0,-4-5 0,2-2 0,-7-5 0,4 0 0,-2-5 0,-2-1 0,3-5 0,-4 1 0,0-8 0,0-18 0,0-12 0,0-31 0,0 12 0,0-27 0,0 11 0,0-6 0,0 1 0,0 15 0,0 8 0,0 9 0,0 12 0,0 5 0,0 7 0,0 5 0,0 0 0,0 0 0,0-5 0,0 3 0,0-8 0,0 4 0,0 0 0,0 0 0,0 6 0,0-1 0,0 1 0,0-4 0,0 3 0,0-7 0,0 2 0,0-5 0,0 0 0,0 4 0,0-3 0,0 4 0,0 0 0,0 1 0,0 4 0,0 0 0,0 1 0,0-1 0,0 1 0,0 7 0,0 6 0,0 14 0,0 7 0,5 11 0,-4 2 0,10 13 0,-10-6 0,4 6 0,0-7 0,2 0 0,-1-6 0,3-2 0,-3-6 0,4 0 0,0-6 0,0-1 0,-1-5 0,1 0 0,-5-5 0,3-1 0,-7-4 0,6-1 0,-6 1 0,3-5 0,-4 0 0</inkml:trace>
</inkml:ink>
</file>

<file path=ppt/ink/ink1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55:06.8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77 24575,'0'-13'0,"0"4"0,4-9 0,5 12 0,1-6 0,8 11 0,-4-3 0,5 4 0,0 0 0,-5 0 0,4 0 0,-4 0 0,0 0 0,-1 0 0,-4 4 0,-1 1 0,-3 13 0,3 3 0,-2 4 0,-1 5 0,-1 2 0,-4 6 0,0 14 0,0-5 0,0 5 0,0-7 0,0 0 0,0-7 0,0-6 0,0-8 0,-4-5 0,3-5 0,-3-1 0,0-4 0,3-1 0,-6-4 0,6-3 0,-3-16 0,4-6 0,0-4 0,0-11 0,0 8 0,5-9 0,0 12 0,11-11 0,-5 14 0,9-14 0,-5 10 0,5 1 0,-4-5 0,2 4 0,-2 1 0,4-5 0,-1 10 0,1-5 0,-6 6 0,4 5 0,-7-4 0,6 7 0,-7-2 0,3 4 0,-4 4 0,-1-3 0,1 7 0,-1-2 0,1 3 0,-1 0 0,0 0 0,1 0 0,-1 0 0,1 0 0,-1 0 0,0 0 0,1 0 0,-1 0 0,-4 3 0,4 2 0,-7 4 0,6-1 0,-6 1 0,3-1 0,0 5 0,-3 1 0,3 11 0,-4 0 0,5 6 0,-4 0 0,4 6 0,-1-5 0,-3 12 0,4-12 0,-1 5 0,-2-11 0,2 3 0,0-13 0,-3 7 0,6-14 0,-6 5 0,7-6 0,-3 1 0,3-5 0,0 0 0,0-4 0,1 0 0,-1 0 0,5 0 0,-3 0 0,3 0 0,-4 4 0,-1-3 0,1 3 0,-1-1 0,1-2 0,-1 3 0,0-1 0,0-2 0,1 3 0,-1-4 0,-4 0 0,0 0 0</inkml:trace>
</inkml:ink>
</file>

<file path=ppt/ink/ink1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55:17.3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0 155 24575,'0'-8'0,"0"-5"0,0 3 0,0-7 0,0 7 0,4-3 0,1 0 0,8 7 0,-6-11 0,9 10 0,-10-6 0,12 8 0,-8-7 0,3 10 0,-4-7 0,-1 9 0,1 0 0,-1 0 0,1 0 0,-1 0 0,1 0 0,-1 0 0,1 0 0,-1 0 0,1 0 0,-1 4 0,1 1 0,-1 3 0,1 1 0,-1-1 0,1 1 0,-1-1 0,1 1 0,4 0 0,-3 4 0,3-3 0,-4 3 0,-1-5 0,1-3 0,-1 2 0,0-6 0,0 3 0,1-4 0,-1 0 0,1-9 0,-4 3 0,3-11 0,-3 2 0,4 1 0,0 1 0,-1 4 0,-3 1 0,3 3 0,-7 1 0,2 4 0</inkml:trace>
</inkml:ink>
</file>

<file path=ppt/ink/ink1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55:18.7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1 134 24575,'19'-58'0,"-2"17"0,15 24 0,-13 14 0,-10 3 0,-1 0 0,1 0 0,-1 0 0,1 0 0,-1 3 0,-3 2 0,3 4 0,-4-1 0,5 1 0,-1-1 0,0-3 0,1 2 0,-1-6 0,0 2 0,1 1 0,-1-3 0,1 3 0,-1-4 0,1 3 0,-1-2 0,1 3 0,-1 0 0,0-3 0,1 2 0,-1-3 0,1 0 0,-1 0 0,1 0 0,-1 0 0,1 0 0,-1 0 0,1 0 0,-1 0 0,1 0 0,-1 0 0,0 0 0,1 0 0,-1 0 0,1-3 0,0-7 0,-1 1 0,1-5 0,0 1 0,0 3 0,0-3 0,-1 5 0,0-1 0,1 5 0,-1 0 0,-4 4 0,0 0 0</inkml:trace>
</inkml:ink>
</file>

<file path=ppt/ink/ink1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55:20.1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66 600 24575,'0'13'0,"0"0"0,0-5 0,0 0 0,0 5 0,0 2 0,0 4 0,0-1 0,0-4 0,0-2 0,0-4 0,0 1 0,0 3 0,0-2 0,0 2 0,0 0 0,0-2 0,0 6 0,0-6 0,0 3 0,0-16 0,0-15 0,-6-29 0,-2-25 0,-5-9 0,0 2 0,6 2 0,1 7 0,1-1 0,3 9 0,-3 16 0,5 9 0,0 16 0,0-2 0,0 13 0,3 1 0,2 5 0,3 4 0,1 0 0,4 0 0,-4 0 0,9 9 0,-4 1 0,5 9 0,0 0 0,0 5 0,0-4 0,2 10 0,-2-10 0,1 10 0,5-9 0,-4 8 0,4-8 0,-5 9 0,5-9 0,-4 3 0,3-4 0,-5-6 0,-5 4 0,4-3 0,-3 0 0,-1-2 0,-1-4 0,-5-1 0,1 1 0,-4-1 0,2-3 0,-6-5 0,3-15 0,-4-5 0,0-17 0,0 5 0,-6-19 0,0 10 0,-6-11 0,1 7 0,5 6 0,1 2 0,5 6 0,0 5 0,0 2 0,0 5 0,0 5 0,0 1 0,0 0 0,0 3 0,0-3 0,0 5 0,0 0 0,0-5 0,0 7 0,0-2 0</inkml:trace>
</inkml:ink>
</file>

<file path=ppt/ink/ink1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55:20.9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24575,'0'17'0,"0"11"0,0-1 0,0 17 0,0-5 0,0-1 0,5 6 0,-4-12 0,4 0 0,-5-3 0,0-9 0,0 5 0,0-11 0,0-1 0,0-5 0,0 1 0,0-5 0,0 0 0</inkml:trace>
</inkml:ink>
</file>

<file path=ppt/ink/ink1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55:22.1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24575,'17'0'0,"0"0"0,-3 0 0,4 0 0,-4 0 0,5 0 0,5 0 0,-4 0 0,0 0 0,3 0 0,-12 0 0,17 0 0,-12 0 0,4 0 0,-7 4 0,0 1 0,-3 13 0,4-2 0,-4 14 0,-1-10 0,2 9 0,-2-8 0,1 3 0,-1-5 0,-3 5 0,2-4 0,-7 4 0,7-5 0,-7 0 0,3-5 0,-4 4 0,0-9 0,0 9 0,0-9 0,0 9 0,0-8 0,0 3 0,0-5 0,0 5 0,0-3 0,-8 3 0,2-4 0,-12 0 0,4 0 0,-5 1 0,-8-1 0,6 0 0,-7-3 0,9-2 0,5-4 0,-4 0 0,4 0 0,-1 0 0,-2 0 0,7 0 0,-3 0 0,4 0 0,1 0 0,-1 0 0,1 0 0,3 0 0,2 0 0</inkml:trace>
</inkml:ink>
</file>

<file path=ppt/ink/ink1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55:22.9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24575,'13'0'0,"6"0"0,6 0 0,13 0 0,-6 0 0,19 0 0,-17 0 0,10 0 0,-13 0 0,-10 0 0,2 0 0,-14 0 0,4 0 0,-4 0 0,-4 0 0,-2 0 0</inkml:trace>
</inkml:ink>
</file>

<file path=ppt/ink/ink1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55:23.5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24575,'61'4'0,"-26"0"0,58-4 0,-47 0 0,6 0 0,-13 0 0,4 0 0,-16 0 0,4 0 0,-17 0 0,-1 0 0,-5 0 0,-3-7 0,-1 5 0,-4-5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5:37.8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24575,'28'0'0,"2"0"0,28 0 0,-1 0 0,25 0 0,-16 0 0,23 0 0,-10 0 0,16 0 0,-24 0 0,3 0 0,-19 0 0,5 0 0,-4 0 0,-12 0 0,-8 0 0,-8 0 0,-4 0 0,-1 0 0,-10 0 0,0 0 0,-5 0 0,0 0 0,-4 0 0,0 0 0</inkml:trace>
</inkml:ink>
</file>

<file path=ppt/ink/ink1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55:24.9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0 190 24575,'0'-8'0,"0"-4"0,0 2 0,9-8 0,1 4 0,9-5 0,5-1 0,-4 5 0,10 0 0,-10 1 0,10 3 0,-10 1 0,4 6 0,-5 4 0,-5 0 0,4 0 0,-9 0 0,0 8 0,-5 14 0,-4 5 0,0 17 0,0-6 0,0 7 0,0-6 0,0 4 0,0-4 0,0 0 0,0-2 0,0-12 0,0 5 0,-4-10 0,2 4 0,-2-9 0,4-2 0,0-5 0,-4 1 0,3-1 0,-2-7 0,3-6 0,0-14 0,5-13 0,5-1 0,7-10 0,0 4 0,4-6 0,-4 0 0,5 6 0,0-5 0,-1 12 0,0-6 0,-1 13 0,-4 0 0,1 7 0,-7 3 0,3 2 0,0 4 0,-3 0 0,3 0 0,-4 4 0,-5-2 0,4 6 0,-4-3 0,4 4 0,-3 4 0,-2 5 0,1 5 0,-3 4 0,4 7 0,-1-5 0,-3 9 0,3-9 0,1 10 0,-4-5 0,8 6 0,-8-6 0,8 5 0,-8-5 0,8 1 0,-8 3 0,7-8 0,-7 3 0,8-6 0,-8 1 0,3-5 0,-4-1 0,0-4 0,0-4 0,0-2 0</inkml:trace>
</inkml:ink>
</file>

<file path=ppt/ink/ink1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55:25.7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24575,'0'23'0,"0"1"0,0 7 0,0-1 0,0 1 0,0 0 0,0-5 0,0-2 0,0-5 0,0-5 0,0-1 0,0-4 0,0-1 0,3-3 0,2-1 0,3-4 0,1 0 0,-1 0 0,1 0 0,-1 0 0,5-5 0,-3 4 0,3-7 0,-5 3 0,1 1 0,-1-4 0,1 7 0,-1-7 0,-3 4 0,3-1 0,-8-2 0,4 6 0,-4-3 0</inkml:trace>
</inkml:ink>
</file>

<file path=ppt/ink/ink1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55:26.4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59 24575,'8'0'0,"4"0"0,-3 0 0,3 0 0,-3 0 0,-1-4 0,0 3 0,-3-10 0,-1 6 0,-4-8 0,0 5 0,0 0 0,-4 3 0,0 1 0,-5 4 0,1 0 0,0 0 0,0 4 0,3 5 0,1 5 0,4 5 0,0-9 0,0-1 0</inkml:trace>
</inkml:ink>
</file>

<file path=ppt/ink/ink1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55:28.2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0 162 24575,'0'8'0,"0"0"0,0 0 0,14-3 0,-2 2 0,8-2 0,-3 0 0,9-1 0,-4 0 0,14 2 0,-21 3 0,13-4 0,-17-1 0,18-4 0,-18 0 0,7 0 0,-5 0 0,-3 0 0,3 0 0,-5 0 0,1 0 0,-1 0 0,1-4 0,-1-1 0,1-3 0,-4-1 0,3-4 0,-7 3 0,3-8 0,-4 4 0,0-5 0,0 0 0,0 0 0,0 0 0,0 0 0,0 1 0,0 3 0,0 2 0,-4 4 0,-1 5 0,-8 0 0,3 4 0,-3 0 0,0 0 0,-1 0 0,-5 0 0,0 4 0,4 5 0,-3 6 0,3 3 0,1 1 0,0 0 0,4 0 0,1 0 0,-1-1 0,1 1 0,-1 0 0,5 5 0,-4 2 0,8-1 0,-8 5 0,8 4 0,-4-1 0,5 1 0,0-5 0,0-9 0,0 10 0,0-10 0,0 9 0,4-8 0,1 3 0,5-5 0,-1-1 0,0-3 0,0-2 0,0 0 0,0-4 0,-1 4 0,1-4 0,-1-1 0,1 1 0,-1-1 0,1 1 0,4 0 0,1-5 0,5 1 0,0-5 0,5 4 0,-4-3 0,4 8 0,-10-8 0,-1 3 0,0-4 0,-3 4 0,3-3 0,-1 3 0,-2-4 0,2 0 0,-3 0 0,-1 0 0,0 0 0,1 0 0,-1 0 0,1 0 0,-1 0 0,1-4 0,-1-1 0,-3-4 0,-1 1 0,0-1 0,-3 0 0,2-4 0,-3 7 0,0-2 0</inkml:trace>
</inkml:ink>
</file>

<file path=ppt/ink/ink1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55:29.8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314 1 24575,'-2'0'0,"-5"0"0,-15 0 0,1 0 0,-3 0 0,-7 0 0,4 0 0,-5 0 0,3 0 0,3 0 0,5 0 0,-2 0 0,13 3 0,-3 2 0,4 0 0,5 2 0,-4-6 0,7 7 0,-3-4 0,4 5 0,0-1 0,0 0 0,0 11 0,0-4 0,0 15 0,0-5 0,0 12 0,0-4 0,0 4 0,0 0 0,0-5 0,0 11 0,0-10 0,0 4 0,0-6 0,0-5 0,0 3 0,0-9 0,0 0 0,0-7 0,0-5 0,0 1 0,0-1 0,0 1 0,3-5 0,2 0 0,3-4 0,0 4 0,0-3 0,1 3 0,4-4 0,1 4 0,5-3 0,5 3 0,-4-4 0,10 0 0,-10 0 0,-1 0 0,-1 0 0,-8 0 0,7 0 0,-7 0 0,3 4 0,-5-3 0,1 3 0,-1-1 0,1-2 0,-1 3 0,-3-4 0,-1 0 0</inkml:trace>
</inkml:ink>
</file>

<file path=ppt/ink/ink1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55:30.4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24575,'33'0'0,"-9"0"0,12 0 0,-11 0 0,6 0 0,0 0 0,-6 0 0,-5 0 0,-2 0 0,-9 0 0,1 0 0,-6 0 0</inkml:trace>
</inkml:ink>
</file>

<file path=ppt/ink/ink1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55:31.5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0 377 24575,'0'45'0,"0"-9"0,0-25 0,0 3 0,0-5 0,0 4 0,0-4 0,0-1 0,0-7 0,0-18 0,0-5 0,0-22 0,0-2 0,0-1 0,0-5 0,0 0 0,0 5 0,0 1 0,0 9 0,0 11 0,0 2 0,0 5 0,0 5 0,0 1 0,0 5 0,4 3 0,0 2 0,4 3 0,1 0 0,-1 0 0,5 0 0,-3 0 0,8 0 0,-9 0 0,4 0 0,-4 0 0,-1 0 0,1 0 0,-1 0 0,1 0 0,-1 0 0,1 0 0,-1 0 0,1 0 0,-1 0 0,1 0 0,-4 0 0,-2 0 0</inkml:trace>
</inkml:ink>
</file>

<file path=ppt/ink/ink1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55:32.2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24575,'3'0'0,"4"0"0,16 0 0,-3 0 0,10 0 0,-5 0 0,1 0 0,3 0 0,-13 0 0,7 0 0,-14 0 0,4 0 0,-4 0 0,-1 0 0,1 0 0,-5 0 0,0 0 0</inkml:trace>
</inkml:ink>
</file>

<file path=ppt/ink/ink1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55:32.9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 24575,'12'0'0,"7"0"0,1 0 0,10 0 0,-4 0 0,-1 0 0,5 0 0,-15 0 0,4 0 0,-11 0 0,-7-7 0,2 6 0,-6-6 0</inkml:trace>
</inkml:ink>
</file>

<file path=ppt/ink/ink1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55:34.5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324 9 24575,'-2'-5'0,"-4"2"0,-12 3 0,-6 0 0,-8 0 0,-1 0 0,-4 0 0,6 0 0,5 0 0,2 0 0,5 0 0,0 0 0,5 0 0,1 0 0,4 0 0,1 0 0,3 3 0,1 2 0,4 3 0,0 0 0,0 0 0,0 5 0,0 2 0,0 3 0,0 1 0,0 5 0,0-4 0,0 10 0,0-10 0,5 10 0,-4-10 0,4 9 0,-5-9 0,0 0 0,0-2 0,4-4 0,-3 5 0,3 0 0,-4-1 0,0 1 0,0 0 0,0-5 0,0 4 0,0-9 0,0 4 0,0-4 0,0-1 0,4 0 0,5-4 0,0 4 0,14-7 0,-7 2 0,13-3 0,-3 0 0,4 0 0,-4 0 0,3 0 0,-8 0 0,8 0 0,-9 0 0,0 0 0,-7 0 0,-5-3 0,1 2 0,-1-3 0,1 4 0,-4 0 0,-2 0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5:37.8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24575,'87'0'0,"-1"0"0,-16 0 0,-1 0 0</inkml:trace>
</inkml:ink>
</file>

<file path=ppt/ink/ink1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55:35.1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24575,'22'0'0,"2"0"0,2 0 0,3 0 0,-3 0 0,-1 0 0,0 0 0,-1 0 0,-9 0 0,4 0 0,-15 0 0,0 0 0</inkml:trace>
</inkml:ink>
</file>

<file path=ppt/ink/ink1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55:36.0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24575,'0'12'0,"0"-2"0,0 2 0,0 1 0,0-3 0,0 3 0,0-5 0,0 5 0,0 2 0,0-1 0,0-1 0,0-4 0,0 4 0,0 0 0,0 5 0,0-5 0,0 4 0,0-8 0,0 4 0,4-9 0,-4 4 0,8-7 0,-4 3 0,5-4 0,-1 0 0,1 0 0,-1 0 0,1 0 0,-1 0 0,5 0 0,-3 0 0,7 0 0,-7 0 0,3-4 0,-4-1 0,-1-4 0,0 1 0,1-1 0,-1 4 0,-3-2 0,3 2 0,-7-3 0,2 3 0,-3 1 0</inkml:trace>
</inkml:ink>
</file>

<file path=ppt/ink/ink1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55:36.9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42 24575,'3'0'0,"-1"0"0,9-7 0,-6-2 0,-1-4 0,-8 4 0,0 6 0,0 6 0,0-2 0,4 2 0</inkml:trace>
</inkml:ink>
</file>

<file path=ppt/ink/ink1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55:38.1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24575,'17'0'0,"5"0"0,-2 0 0,10 0 0,-4 0 0,-1 4 0,5 6 0,-5 5 0,6 6 0,1 5 0,1 2 0,-6 5 0,0-1 0,-11-1 0,2-6 0,-11 5 0,10-10 0,-11 9 0,8-9 0,-8 10 0,-2-10 0,-4 9 0,0-3 0,0 5 0,0-6 0,0 5 0,0-5 0,0 6 0,0 6 0,0-4 0,0 10 0,-5-10 0,-1 4 0,-4-6 0,0 0 0,0-6 0,0-1 0,0-5 0,1-5 0,0 4 0,0-8 0,0 3 0,0 0 0,0-4 0,0 4 0,-4-4 0,3 4 0,-3-4 0,5 0 0,3-2 0,-3-6 0,4 3 0,-4-4 0,-1 0 0,5 0 0,0 0 0</inkml:trace>
</inkml:ink>
</file>

<file path=ppt/ink/ink1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55:39.9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144 0 24575,'-9'4'0,"1"5"0,-11 6 0,7 4 0,-11 1 0,17 4 0,-11-8 0,10 13 0,-3-8 0,-2 0 0,10 8 0,-11-13 0,12 8 0,-3-10 0,4 4 0,0-9 0,0 9 0,0-9 0,0 4 0,0-4 0,0 4 0,0 1 0,0 5 0,0 0 0,0 0 0,0 0 0,0 5 0,0-4 0,4 4 0,-3-5 0,3 0 0,-4 5 0,0-4 0,0-1 0,0-1 0,0-8 0,0 3 0,0-5 0,0 1 0,4-1 0,-3 1 0,6-1 0,-6 1 0,7-1 0,-3 0 0,3 5 0,-3-3 0,3 3 0,-3-5 0,3 1 0,5 3 0,-4-2 0,4 6 0,-5-6 0,1 3 0,0-4 0,-1-1 0,-3 1 0,3-1 0,-4 1 0,1-1 0,-1 1 0,-1-1 0,-2 1 0,7-1 0,-7 0 0,6 1 0,-2-5 0,3 4 0,1-3 0,-1 3 0,1 1 0,-1-1 0,1-3 0,-1 2 0,1-6 0,-1 3 0,-3 0 0,-1-3 0,-4 3 0</inkml:trace>
</inkml:ink>
</file>

<file path=ppt/ink/ink1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55:42.0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512 0 24575,'-7'6'0,"-4"13"0,-10 23 0,-9 20 0,3 8 0,-11 9 0,18-22 0,-11 16 0,7-23 0,-2 19 0,-3-16 0,10-1 0,0-19 0,7 3 0,2-16 0,-3 4 0,11-6 0,-6-3 0,4-3 0,3-4 0,-3 0 0,4 0 0,0 0 0,0 1 0,-8 0 0,6-1 0,-7 1 0,6-5 0,2 4 0,-6-4 0,6 4 0,-6 0 0,6 0 0,-6 0 0,6 0 0,-7 1 0,3 4 0,-4 1 0,0 0 0,-1 4 0,5-9 0,-3 5 0,7-6 0,-2 0 0,-1-3 0,3 2 0,-7-2 0,7 3 0,-6-3 0,2 3 0,0-4 0,-2 5 0,2-5 0,1 0 0,0-4 0</inkml:trace>
</inkml:ink>
</file>

<file path=ppt/ink/ink1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55:43.7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1 24575,'0'80'0,"0"1"0,0 0 0,0-1 0,0 24 0,-2-3 0,-3-52 0,4-49 0,-6-10 0,7-13 0,0 3 0,0-10 0,0 4 0,0-5 0,0 0 0,0 0 0,4 0 0,2 0 0,8 5 0,-3-3 0,7 13 0,-3-8 0,-1 14 0,4-8 0,-8 12 0,7-6 0,-7 11 0,3-4 0,-4 5 0,-1 0 0,0 0 0,1 0 0,-1 0 0,-3 4 0,-1 1 0,-4 3 0,0 5 0,0-3 0,0 16 0,0-10 0,0 12 0,0-10 0,-4 1 0,-6 0 0,0-5 0,-8 4 0,9-9 0,-9 5 0,4-5 0,-1 0 0,2-1 0,0 1 0,3-4 0,-3-1 0,5-4 0,-1 0 0,0 0 0,1 0 0,0 0 0,7 0 0,10 0 0,6 5 0,3 4 0,0 6 0,-3 3 0,3 1 0,-3 0 0,-1 5 0,-5-9 0,0 8 0,0-13 0,0 3 0,-1-5 0,-3 1 0,-1-5 0,-4 0 0</inkml:trace>
</inkml:ink>
</file>

<file path=ppt/ink/ink1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55:45.3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46 482 24575,'0'6'0,"0"-13"0,0-14 0,0-10 0,0 0 0,0-6 0,0 4 0,0-10 0,0 11 0,0-5 0,0 5 0,4 1 0,2 0 0,4 6 0,4 0 0,-4 7 0,3 3 0,-4 2 0,0 4 0,-1 1 0,0 3 0,1 2 0,-1 3 0,1 0 0,-1 0 0,1 0 0,4 0 0,-4 0 0,4 0 0,0 0 0,-3 0 0,3 0 0,-5 0 0,1 0 0,-1 3 0,-3 2 0,-1 4 0,-4-1 0,0 0 0,0 0 0,0 1 0,0-1 0,0 6 0,0 0 0,0 0 0,-4 4 0,-6-4 0,-5 0 0,-4 4 0,1-7 0,-1 2 0,0-3 0,0-1 0,0 0 0,4 0 0,-2-4 0,7-1 0,-3-4 0,4 0 0,-4 0 0,3 0 0,-3 0 0,4 0 0,1 0 0,-1 0 0,1 0 0,-1 0 0,12 0 0,3 0 0,17 0 0,-3 0 0,9 0 0,-3-4 0,5 3 0,0-4 0,-6 5 0,-1 0 0,-5 0 0,-5 0 0,-1 0 0,-4 4 0,0 5 0,0 5 0,-4 0 0,-1 4 0,-4-4 0,0 0 0,0 4 0,0-8 0,0 7 0,0-7 0,0 8 0,0-4 0,0 0 0,0 4 0,-4-9 0,-5 9 0,-1-8 0,-8 3 0,4-4 0,-5 1 0,-5-5 0,3-1 0,-3-4 0,10 0 0,-4 0 0,4 0 0,-1 0 0,2 0 0,4 0 0,1 0 0,0 0 0,3 0 0,1 0 0</inkml:trace>
</inkml:ink>
</file>

<file path=ppt/ink/ink1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55:46.1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0 165 24575,'6'-7'0,"7"-4"0,28-15 0,6 8 0,1-9 0,9 14 0,-16-3 0,18 4 0,-19 6 0,11-10 0,-19 14 0,-5-8 0,-4 10 0,-13 0 0,3 0 0,-5 0 0,-3 0 0,-1 0 0</inkml:trace>
</inkml:ink>
</file>

<file path=ppt/ink/ink1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55:46.6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0 24575,'0'79'0,"0"0"0,0 0 0,0 1 0,0 23 0,0-3 0,0-33 0,0-45 0,0 6 0,0-16 0,0-4 0,-7-10 0,5 4 0,-5-9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5:37.8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24575,'21'0'0,"3"0"0,1 0 0,-2 0 0,6 0 0,-10 0 0,5 0 0,-11 0 0,4 0 0,-3 0 0,0 0 0,2 0 0,-7 0 0,-1 0 0,-5 0 0</inkml:trace>
</inkml:ink>
</file>

<file path=ppt/ink/ink1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49:47.8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454 4 24575,'-7'0'0,"-4"0"0,2-3 0,-11 6 0,6-2 0,-8 12 0,0 1 0,3 3 0,-15 8 0,9-6 0,-6 11 0,-3-4 0,13-3 0,-15 13 0,11-10 0,-1 5 0,3-3 0,5-5 0,-1 5 0,8-5 0,3 4 0,0-4 0,6 5 0,-7 0 0,9 5 0,0 2 0,0 0 0,0 4 0,0-10 0,0 5 0,0-6 0,4 0 0,2-1 0,12 3 0,-2-2 0,12-3 0,-3 3 0,3-8 0,2 9 0,-2-9 0,1 4 0,5-5 0,-5-4 0,10 3 0,-10-7 0,10 3 0,-10-4 0,11 0 0,-11-5 0,5-1 0,-1-4 0,-3 0 0,9 0 0,-9 0 0,3 0 0,0 0 0,-3-4 0,3-5 0,-5-2 0,0-6 0,0 6 0,0-6 0,-5 6 0,-1-5 0,-5 2 0,0 1 0,0-3 0,3-1 0,-5-2 0,1-2 0,-8 4 0,0 4 0,1-3 0,-1 3 0,0-4 0,1 0 0,-4 4 0,-2-3 0,1 3 0,-3-4 0,3 0 0,-4 0 0,0-1 0,0 1 0,0-4 0,0 2 0,0-3 0,0 0 0,0 4 0,0-4 0,0 5 0,0 0 0,0 0 0,0-5 0,-4 3 0,-1-7 0,-4 7 0,-12-15 0,9 14 0,-13-15 0,12 17 0,-1-4 0,-3 5 0,8 4 0,-7-3 0,3 6 0,0-6 0,-3 7 0,2-7 0,1 6 0,-3-6 0,3 7 0,-4-3 0,0 0 0,4 2 0,-3-2 0,-1 4 0,-2-1 0,-7 0 0,7-4 0,-8 3 0,-1 1 0,-2 1 0,-3 7 0,5-3 0,0 4 0,5 0 0,-4 0 0,4 0 0,-1 0 0,2 0 0,2 0 0,6 3 0,-2 1 0,12 4 0,1-4 0,3-1 0</inkml:trace>
</inkml:ink>
</file>

<file path=ppt/ink/ink1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49:49.3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7 24575,'0'8'0,"0"3"0,0 7 0,0 0 0,0 3 0,0 1 0,0-4 0,0 9 0,0-9 0,0 0 0,0-2 0,0-7 0,0 2 0,3-7 0,2 0 0,2-4 0,1 0 0,-1 0 0,1 0 0,0 0 0,-1-4 0,1 0 0,0-8 0,-4 3 0,4-3 0,-8 4 0,8-3 0,-7 2 0,2-3 0,-3 4 0,0 1 0,0-5 0,0 3 0,0-3 0,0 4 0,-3 0 0,-2 4 0,-6-3 0,2 6 0,-3-3 0,0 4 0,3 0 0,-3 0 0,0 0 0,-1 0 0,0 0 0,1 0 0,0 4 0,4 0 0,-5 8 0,5-3 0,0 7 0,4-7 0,0 2 0,4-3 0,0 4 0,0-3 0,0 2 0,0 1 0,0-3 0,0 7 0,0-7 0,3 2 0,1-3 0,4 0 0,0-1 0,3-2 0,-2 1 0,7-5 0,-7 3 0,7-4 0,-3 0 0,0 0 0,2 0 0,-6 0 0,7 0 0,-7-4 0,2 0 0,-3-4 0,4-4 0,-3 3 0,3-7 0,-8 3 0,4-4 0,-7 4 0,2-3 0,-3-1 0,0 2 0,0-5 0,0 7 0,-3-8 0,-2 3 0,-3 2 0,-4 4 0,3 4 0,-7-1 0,3 5 0,0 0 0,1 4 0,0 0 0,3 0 0,-3 0 0,5 0 0,-1 0 0,0 3 0,0 6 0,4-1 0,-4 4 0,7 0 0,-5-3 0,5 3 0,-3-5 0,4-3 0,0 0 0</inkml:trace>
</inkml:ink>
</file>

<file path=ppt/ink/ink1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49:51.0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93 24575,'0'8'0,"0"2"0,0-1 0,0 2 0,3-7 0,1-1 0,3-3 0,1 0 0,-1-3 0,5-2 0,-3-3 0,6-4 0,-6 3 0,3-7 0,-4 7 0,4-3 0,-3 0 0,3 6 0,-8-5 0,0 7 0,-4-4 0,0 1 0,0-1 0,-7 4 0,2 1 0,-11 3 0,8 0 0,-9 0 0,4 0 0,0 0 0,-3 0 0,8 0 0,-8 0 0,7 0 0,-3 3 0,4 6 0,0-1 0,-1 8 0,2-7 0,2 3 0,1 0 0,1-3 0,2 2 0,-2-3 0,3 4 0,0-3 0,0 7 0,0-8 0,0 8 0,0-7 0,3 7 0,2-7 0,3 3 0,-1-5 0,13 1 0,-6-3 0,11-2 0,-8-3 0,0 0 0,0 0 0,0 0 0,0-4 0,-4 0 0,-1-4 0,-4-4 0,-1 3 0,1-3 0,0 4 0,-4 1 0,0-1 0,-4 0 0,0 0 0,0 0 0,0 1 0,0-5 0,-8 3 0,3-3 0,-11 3 0,7 1 0,-7 0 0,7 0 0,-7 3 0,7-2 0,-3 7 0,1-7 0,3 6 0,0-3 0,4 4 0</inkml:trace>
</inkml:ink>
</file>

<file path=ppt/ink/ink1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49:52.8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66 24575,'-4'7'0,"1"1"0,-1 8 0,3-3 0,-4 5 0,2-7 0,2-4 0,-3 1 0,4 0 0,0-1 0,0 1 0,4-1 0,0-3 0,7-1 0,2-3 0,0 0 0,8 0 0,-7 0 0,8 0 0,-9 0 0,3-3 0,-4-2 0,1 0 0,-1-2 0,-5 3 0,1-1 0,0-2 0,-4 3 0,-1-4 0,-3 1 0,0-1 0,0 1 0,0-1 0,-3 0 0,-1 0 0,-8 0 0,-1 0 0,0 0 0,-8-1 0,11 1 0,-16 3 0,12 1 0,-8 4 0,9 0 0,-3 0 0,3 0 0,-4 0 0,4 0 0,-3 0 0,7 4 0,-3 0 0,4 8 0,0 1 0,-1 4 0,1 0 0,3-4 0,-3 3 0,3-4 0,1 1 0,0 3 0,4-7 0,0 3 0,0-5 0,0 1 0,0 0 0,0-1 0,0 1 0,0-1 0,3-3 0,1 0 0,4-4 0,-1 0 0,1 0 0,0 0 0,-1 0 0,5 0 0,-3 0 0,7 0 0,-8 0 0,8-8 0,-3 2 0,0-10 0,3 3 0,-6-4 0,2-1 0,-4 6 0,1-4 0,-1 3 0,-4 0 0,0-3 0,0 3 0,-3 0 0,3 1 0,-4 0 0,0 3 0,0-3 0,0 4 0,0 1 0,0-1 0,-4 0 0,0 4 0,-3 1 0,-1 3 0,0 0 0,0 0 0,1 0 0,-1 0 0,0 0 0,0 0 0,4 0 0,0 0 0</inkml:trace>
</inkml:ink>
</file>

<file path=ppt/ink/ink1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49:55.1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26 307 24575,'11'0'0,"2"0"0,0 0 0,3 0 0,-3-4 0,0 3 0,3-11 0,-8 10 0,5-13 0,-6 10 0,1-7 0,0 4 0,0-4 0,-3 3 0,2-7 0,-6 7 0,3-3 0,-4 4 0,0 1 0,0-5 0,0 3 0,0-7 0,0 8 0,-4-1 0,0 6 0,-8 3 0,3 0 0,-7 0 0,3 0 0,-4 0 0,4 0 0,-3 0 0,7 0 0,-3 3 0,4 6 0,0-1 0,0 8 0,3-7 0,-3 7 0,7-7 0,-6 7 0,6-7 0,-3 2 0,4-3 0,0 0 0,0-1 0,3-3 0,6-1 0,-1-3 0,8 0 0,-7 0 0,7 0 0,-3 0 0,0 0 0,3 0 0,-8 0 0,4-3 0,-4-1 0,-1-4 0,1 0 0,0 0 0,-4 0 0,3 1 0,-6-1 0,2-4 0,-3 3 0,0-3 0,0 0 0,0 3 0,0-3 0,-3 5 0,-2-1 0,-7 4 0,0-4 0,-6 7 0,1-3 0,0 4 0,0 0 0,0 0 0,4 0 0,-3 0 0,7 0 0,-3 4 0,4 0 0,4 4 0,1 4 0,3-4 0,0 4 0,0-4 0,0 0 0,0-1 0,0 1 0,0 0 0,0-1 0,0 1 0,3 0 0,5 0 0,10 0 0,0 1 0,9-4 0,-4-1 0,0-4 0,4 0 0,-9 0 0,4 0 0,-9 0 0,3 0 0,-7-4 0,3-4 0,-4-1 0,0-7 0,4-1 0,-7-1 0,2-2 0,-7 3 0,0-1 0,0 6 0,0-5 0,-4 5 0,-4-2 0,-5 2 0,-5 3 0,1 1 0,0-1 0,0 0 0,0 1 0,-5 3 0,8 1 0,-7 4 0,8 0 0,0 0 0,1 0 0,4 0 0,0 0 0,0 8 0,0 1 0,3 8 0,-3 0 0,3 0 0,1 0 0,0 0 0,4 12 0,0-9 0,0 10 0,0-13 0,0-4 0,0 3 0,0-8 0,3 4 0,2-4 0,2 0 0,1-1 0,0 1 0,-1-4 0,1 3 0,0-6 0,-1 2 0,-3-3 0,-1 0 0</inkml:trace>
</inkml:ink>
</file>

<file path=ppt/ink/ink1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49:59.8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454 4 24575,'-7'0'0,"-4"0"0,2-3 0,-11 6 0,6-2 0,-8 12 0,0 1 0,3 3 0,-15 8 0,9-6 0,-6 11 0,-3-4 0,13-3 0,-15 13 0,11-10 0,-1 5 0,3-3 0,5-5 0,-1 5 0,8-5 0,3 4 0,0-4 0,6 5 0,-7 0 0,9 5 0,0 2 0,0 0 0,0 4 0,0-10 0,0 5 0,0-6 0,4 0 0,2-1 0,12 3 0,-2-2 0,12-3 0,-3 3 0,3-8 0,2 9 0,-2-9 0,1 4 0,5-5 0,-5-4 0,10 3 0,-10-7 0,10 3 0,-10-4 0,11 0 0,-11-5 0,5-1 0,-1-4 0,-3 0 0,9 0 0,-9 0 0,3 0 0,0 0 0,-3-4 0,3-5 0,-5-2 0,0-6 0,0 6 0,0-6 0,-5 6 0,-1-5 0,-5 2 0,0 1 0,0-3 0,3-1 0,-5-2 0,1-2 0,-8 4 0,0 4 0,1-3 0,-1 3 0,0-4 0,1 0 0,-4 4 0,-2-3 0,1 3 0,-3-4 0,3 0 0,-4 0 0,0-1 0,0 1 0,0-4 0,0 2 0,0-3 0,0 0 0,0 4 0,0-4 0,0 5 0,0 0 0,0 0 0,0-5 0,-4 3 0,-1-7 0,-4 7 0,-12-15 0,9 14 0,-13-15 0,12 17 0,-1-4 0,-3 5 0,8 4 0,-7-3 0,3 6 0,0-6 0,-3 7 0,2-7 0,1 6 0,-3-6 0,3 7 0,-4-3 0,0 0 0,4 2 0,-3-2 0,-1 4 0,-2-1 0,-7 0 0,7-4 0,-8 3 0,-1 1 0,-2 1 0,-3 7 0,5-3 0,0 4 0,5 0 0,-4 0 0,4 0 0,-1 0 0,2 0 0,2 0 0,6 3 0,-2 1 0,12 4 0,1-4 0,3-1 0</inkml:trace>
</inkml:ink>
</file>

<file path=ppt/ink/ink1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49:59.8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7 24575,'0'8'0,"0"3"0,0 7 0,0 0 0,0 3 0,0 1 0,0-4 0,0 9 0,0-9 0,0 0 0,0-2 0,0-7 0,0 2 0,3-7 0,2 0 0,2-4 0,1 0 0,-1 0 0,1 0 0,0 0 0,-1-4 0,1 0 0,0-8 0,-4 3 0,4-3 0,-8 4 0,8-3 0,-7 2 0,2-3 0,-3 4 0,0 1 0,0-5 0,0 3 0,0-3 0,0 4 0,-3 0 0,-2 4 0,-6-3 0,2 6 0,-3-3 0,0 4 0,3 0 0,-3 0 0,0 0 0,-1 0 0,0 0 0,1 0 0,0 4 0,4 0 0,-5 8 0,5-3 0,0 7 0,4-7 0,0 2 0,4-3 0,0 4 0,0-3 0,0 2 0,0 1 0,0-3 0,0 7 0,0-7 0,3 2 0,1-3 0,4 0 0,0-1 0,3-2 0,-2 1 0,7-5 0,-7 3 0,7-4 0,-3 0 0,0 0 0,2 0 0,-6 0 0,7 0 0,-7-4 0,2 0 0,-3-4 0,4-4 0,-3 3 0,3-7 0,-8 3 0,4-4 0,-7 4 0,2-3 0,-3-1 0,0 2 0,0-5 0,0 7 0,-3-8 0,-2 3 0,-3 2 0,-4 4 0,3 4 0,-7-1 0,3 5 0,0 0 0,1 4 0,0 0 0,3 0 0,-3 0 0,5 0 0,-1 0 0,0 3 0,0 6 0,4-1 0,-4 4 0,7 0 0,-5-3 0,5 3 0,-3-5 0,4-3 0,0 0 0</inkml:trace>
</inkml:ink>
</file>

<file path=ppt/ink/ink1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49:59.8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93 24575,'0'8'0,"0"2"0,0-1 0,0 2 0,3-7 0,1-1 0,3-3 0,1 0 0,-1-3 0,5-2 0,-3-3 0,6-4 0,-6 3 0,3-7 0,-4 7 0,4-3 0,-3 0 0,3 6 0,-8-5 0,0 7 0,-4-4 0,0 1 0,0-1 0,-7 4 0,2 1 0,-11 3 0,8 0 0,-9 0 0,4 0 0,0 0 0,-3 0 0,8 0 0,-8 0 0,7 0 0,-3 3 0,4 6 0,0-1 0,-1 8 0,2-7 0,2 3 0,1 0 0,1-3 0,2 2 0,-2-3 0,3 4 0,0-3 0,0 7 0,0-8 0,0 8 0,0-7 0,3 7 0,2-7 0,3 3 0,-1-5 0,13 1 0,-6-3 0,11-2 0,-8-3 0,0 0 0,0 0 0,0 0 0,0-4 0,-4 0 0,-1-4 0,-4-4 0,-1 3 0,1-3 0,0 4 0,-4 1 0,0-1 0,-4 0 0,0 0 0,0 0 0,0 1 0,0-5 0,-8 3 0,3-3 0,-11 3 0,7 1 0,-7 0 0,7 0 0,-7 3 0,7-2 0,-3 7 0,1-7 0,3 6 0,0-3 0,4 4 0</inkml:trace>
</inkml:ink>
</file>

<file path=ppt/ink/ink1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49:59.8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66 24575,'-4'7'0,"1"1"0,-1 8 0,3-3 0,-4 5 0,2-7 0,2-4 0,-3 1 0,4 0 0,0-1 0,0 1 0,4-1 0,0-3 0,7-1 0,2-3 0,0 0 0,8 0 0,-7 0 0,8 0 0,-9 0 0,3-3 0,-4-2 0,1 0 0,-1-2 0,-5 3 0,1-1 0,0-2 0,-4 3 0,-1-4 0,-3 1 0,0-1 0,0 1 0,0-1 0,-3 0 0,-1 0 0,-8 0 0,-1 0 0,0 0 0,-8-1 0,11 1 0,-16 3 0,12 1 0,-8 4 0,9 0 0,-3 0 0,3 0 0,-4 0 0,4 0 0,-3 0 0,7 4 0,-3 0 0,4 8 0,0 1 0,-1 4 0,1 0 0,3-4 0,-3 3 0,3-4 0,1 1 0,0 3 0,4-7 0,0 3 0,0-5 0,0 1 0,0 0 0,0-1 0,0 1 0,0-1 0,3-3 0,1 0 0,4-4 0,-1 0 0,1 0 0,0 0 0,-1 0 0,5 0 0,-3 0 0,7 0 0,-8 0 0,8-8 0,-3 2 0,0-10 0,3 3 0,-6-4 0,2-1 0,-4 6 0,1-4 0,-1 3 0,-4 0 0,0-3 0,0 3 0,-3 0 0,3 1 0,-4 0 0,0 3 0,0-3 0,0 4 0,0 1 0,0-1 0,-4 0 0,0 4 0,-3 1 0,-1 3 0,0 0 0,0 0 0,1 0 0,-1 0 0,0 0 0,0 0 0,4 0 0,0 0 0</inkml:trace>
</inkml:ink>
</file>

<file path=ppt/ink/ink1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49:59.8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26 307 24575,'11'0'0,"2"0"0,0 0 0,3 0 0,-3-4 0,0 3 0,3-11 0,-8 10 0,5-13 0,-6 10 0,1-7 0,0 4 0,0-4 0,-3 3 0,2-7 0,-6 7 0,3-3 0,-4 4 0,0 1 0,0-5 0,0 3 0,0-7 0,0 8 0,-4-1 0,0 6 0,-8 3 0,3 0 0,-7 0 0,3 0 0,-4 0 0,4 0 0,-3 0 0,7 0 0,-3 3 0,4 6 0,0-1 0,0 8 0,3-7 0,-3 7 0,7-7 0,-6 7 0,6-7 0,-3 2 0,4-3 0,0 0 0,0-1 0,3-3 0,6-1 0,-1-3 0,8 0 0,-7 0 0,7 0 0,-3 0 0,0 0 0,3 0 0,-8 0 0,4-3 0,-4-1 0,-1-4 0,1 0 0,0 0 0,-4 0 0,3 1 0,-6-1 0,2-4 0,-3 3 0,0-3 0,0 0 0,0 3 0,0-3 0,-3 5 0,-2-1 0,-7 4 0,0-4 0,-6 7 0,1-3 0,0 4 0,0 0 0,0 0 0,4 0 0,-3 0 0,7 0 0,-3 4 0,4 0 0,4 4 0,1 4 0,3-4 0,0 4 0,0-4 0,0 0 0,0-1 0,0 1 0,0 0 0,0-1 0,0 1 0,3 0 0,5 0 0,10 0 0,0 1 0,9-4 0,-4-1 0,0-4 0,4 0 0,-9 0 0,4 0 0,-9 0 0,3 0 0,-7-4 0,3-4 0,-4-1 0,0-7 0,4-1 0,-7-1 0,2-2 0,-7 3 0,0-1 0,0 6 0,0-5 0,-4 5 0,-4-2 0,-5 2 0,-5 3 0,1 1 0,0-1 0,0 0 0,0 1 0,-5 3 0,8 1 0,-7 4 0,8 0 0,0 0 0,1 0 0,4 0 0,0 0 0,0 8 0,0 1 0,3 8 0,-3 0 0,3 0 0,1 0 0,0 0 0,4 12 0,0-9 0,0 10 0,0-13 0,0-4 0,0 3 0,0-8 0,3 4 0,2-4 0,2 0 0,1-1 0,0 1 0,-1-4 0,1 3 0,0-6 0,-1 2 0,-3-3 0,-1 0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5:37.8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24575,'-7'0'0,"6"0"0,6 0 0,8 0 0,0 0 0,0 0 0,-5 0 0,-4 0 0,0 0 0</inkml:trace>
</inkml:ink>
</file>

<file path=ppt/ink/ink1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06.1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454 4 24575,'-7'0'0,"-4"0"0,2-3 0,-11 6 0,6-2 0,-8 12 0,0 1 0,3 3 0,-15 8 0,9-6 0,-6 11 0,-3-4 0,13-3 0,-15 13 0,11-10 0,-1 5 0,3-3 0,5-5 0,-1 5 0,8-5 0,3 4 0,0-4 0,6 5 0,-7 0 0,9 5 0,0 2 0,0 0 0,0 4 0,0-10 0,0 5 0,0-6 0,4 0 0,2-1 0,12 3 0,-2-2 0,12-3 0,-3 3 0,3-8 0,2 9 0,-2-9 0,1 4 0,5-5 0,-5-4 0,10 3 0,-10-7 0,10 3 0,-10-4 0,11 0 0,-11-5 0,5-1 0,-1-4 0,-3 0 0,9 0 0,-9 0 0,3 0 0,0 0 0,-3-4 0,3-5 0,-5-2 0,0-6 0,0 6 0,0-6 0,-5 6 0,-1-5 0,-5 2 0,0 1 0,0-3 0,3-1 0,-5-2 0,1-2 0,-8 4 0,0 4 0,1-3 0,-1 3 0,0-4 0,1 0 0,-4 4 0,-2-3 0,1 3 0,-3-4 0,3 0 0,-4 0 0,0-1 0,0 1 0,0-4 0,0 2 0,0-3 0,0 0 0,0 4 0,0-4 0,0 5 0,0 0 0,0 0 0,0-5 0,-4 3 0,-1-7 0,-4 7 0,-12-15 0,9 14 0,-13-15 0,12 17 0,-1-4 0,-3 5 0,8 4 0,-7-3 0,3 6 0,0-6 0,-3 7 0,2-7 0,1 6 0,-3-6 0,3 7 0,-4-3 0,0 0 0,4 2 0,-3-2 0,-1 4 0,-2-1 0,-7 0 0,7-4 0,-8 3 0,-1 1 0,-2 1 0,-3 7 0,5-3 0,0 4 0,5 0 0,-4 0 0,4 0 0,-1 0 0,2 0 0,2 0 0,6 3 0,-2 1 0,12 4 0,1-4 0,3-1 0</inkml:trace>
</inkml:ink>
</file>

<file path=ppt/ink/ink1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06.1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7 24575,'0'8'0,"0"3"0,0 7 0,0 0 0,0 3 0,0 1 0,0-4 0,0 9 0,0-9 0,0 0 0,0-2 0,0-7 0,0 2 0,3-7 0,2 0 0,2-4 0,1 0 0,-1 0 0,1 0 0,0 0 0,-1-4 0,1 0 0,0-8 0,-4 3 0,4-3 0,-8 4 0,8-3 0,-7 2 0,2-3 0,-3 4 0,0 1 0,0-5 0,0 3 0,0-3 0,0 4 0,-3 0 0,-2 4 0,-6-3 0,2 6 0,-3-3 0,0 4 0,3 0 0,-3 0 0,0 0 0,-1 0 0,0 0 0,1 0 0,0 4 0,4 0 0,-5 8 0,5-3 0,0 7 0,4-7 0,0 2 0,4-3 0,0 4 0,0-3 0,0 2 0,0 1 0,0-3 0,0 7 0,0-7 0,3 2 0,1-3 0,4 0 0,0-1 0,3-2 0,-2 1 0,7-5 0,-7 3 0,7-4 0,-3 0 0,0 0 0,2 0 0,-6 0 0,7 0 0,-7-4 0,2 0 0,-3-4 0,4-4 0,-3 3 0,3-7 0,-8 3 0,4-4 0,-7 4 0,2-3 0,-3-1 0,0 2 0,0-5 0,0 7 0,-3-8 0,-2 3 0,-3 2 0,-4 4 0,3 4 0,-7-1 0,3 5 0,0 0 0,1 4 0,0 0 0,3 0 0,-3 0 0,5 0 0,-1 0 0,0 3 0,0 6 0,4-1 0,-4 4 0,7 0 0,-5-3 0,5 3 0,-3-5 0,4-3 0,0 0 0</inkml:trace>
</inkml:ink>
</file>

<file path=ppt/ink/ink1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06.1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93 24575,'0'8'0,"0"2"0,0-1 0,0 2 0,3-7 0,1-1 0,3-3 0,1 0 0,-1-3 0,5-2 0,-3-3 0,6-4 0,-6 3 0,3-7 0,-4 7 0,4-3 0,-3 0 0,3 6 0,-8-5 0,0 7 0,-4-4 0,0 1 0,0-1 0,-7 4 0,2 1 0,-11 3 0,8 0 0,-9 0 0,4 0 0,0 0 0,-3 0 0,8 0 0,-8 0 0,7 0 0,-3 3 0,4 6 0,0-1 0,-1 8 0,2-7 0,2 3 0,1 0 0,1-3 0,2 2 0,-2-3 0,3 4 0,0-3 0,0 7 0,0-8 0,0 8 0,0-7 0,3 7 0,2-7 0,3 3 0,-1-5 0,13 1 0,-6-3 0,11-2 0,-8-3 0,0 0 0,0 0 0,0 0 0,0-4 0,-4 0 0,-1-4 0,-4-4 0,-1 3 0,1-3 0,0 4 0,-4 1 0,0-1 0,-4 0 0,0 0 0,0 0 0,0 1 0,0-5 0,-8 3 0,3-3 0,-11 3 0,7 1 0,-7 0 0,7 0 0,-7 3 0,7-2 0,-3 7 0,1-7 0,3 6 0,0-3 0,4 4 0</inkml:trace>
</inkml:ink>
</file>

<file path=ppt/ink/ink1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06.1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66 24575,'-4'7'0,"1"1"0,-1 8 0,3-3 0,-4 5 0,2-7 0,2-4 0,-3 1 0,4 0 0,0-1 0,0 1 0,4-1 0,0-3 0,7-1 0,2-3 0,0 0 0,8 0 0,-7 0 0,8 0 0,-9 0 0,3-3 0,-4-2 0,1 0 0,-1-2 0,-5 3 0,1-1 0,0-2 0,-4 3 0,-1-4 0,-3 1 0,0-1 0,0 1 0,0-1 0,-3 0 0,-1 0 0,-8 0 0,-1 0 0,0 0 0,-8-1 0,11 1 0,-16 3 0,12 1 0,-8 4 0,9 0 0,-3 0 0,3 0 0,-4 0 0,4 0 0,-3 0 0,7 4 0,-3 0 0,4 8 0,0 1 0,-1 4 0,1 0 0,3-4 0,-3 3 0,3-4 0,1 1 0,0 3 0,4-7 0,0 3 0,0-5 0,0 1 0,0 0 0,0-1 0,0 1 0,0-1 0,3-3 0,1 0 0,4-4 0,-1 0 0,1 0 0,0 0 0,-1 0 0,5 0 0,-3 0 0,7 0 0,-8 0 0,8-8 0,-3 2 0,0-10 0,3 3 0,-6-4 0,2-1 0,-4 6 0,1-4 0,-1 3 0,-4 0 0,0-3 0,0 3 0,-3 0 0,3 1 0,-4 0 0,0 3 0,0-3 0,0 4 0,0 1 0,0-1 0,-4 0 0,0 4 0,-3 1 0,-1 3 0,0 0 0,0 0 0,1 0 0,-1 0 0,0 0 0,0 0 0,4 0 0,0 0 0</inkml:trace>
</inkml:ink>
</file>

<file path=ppt/ink/ink1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06.1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26 307 24575,'11'0'0,"2"0"0,0 0 0,3 0 0,-3-4 0,0 3 0,3-11 0,-8 10 0,5-13 0,-6 10 0,1-7 0,0 4 0,0-4 0,-3 3 0,2-7 0,-6 7 0,3-3 0,-4 4 0,0 1 0,0-5 0,0 3 0,0-7 0,0 8 0,-4-1 0,0 6 0,-8 3 0,3 0 0,-7 0 0,3 0 0,-4 0 0,4 0 0,-3 0 0,7 0 0,-3 3 0,4 6 0,0-1 0,0 8 0,3-7 0,-3 7 0,7-7 0,-6 7 0,6-7 0,-3 2 0,4-3 0,0 0 0,0-1 0,3-3 0,6-1 0,-1-3 0,8 0 0,-7 0 0,7 0 0,-3 0 0,0 0 0,3 0 0,-8 0 0,4-3 0,-4-1 0,-1-4 0,1 0 0,0 0 0,-4 0 0,3 1 0,-6-1 0,2-4 0,-3 3 0,0-3 0,0 0 0,0 3 0,0-3 0,-3 5 0,-2-1 0,-7 4 0,0-4 0,-6 7 0,1-3 0,0 4 0,0 0 0,0 0 0,4 0 0,-3 0 0,7 0 0,-3 4 0,4 0 0,4 4 0,1 4 0,3-4 0,0 4 0,0-4 0,0 0 0,0-1 0,0 1 0,0 0 0,0-1 0,0 1 0,3 0 0,5 0 0,10 0 0,0 1 0,9-4 0,-4-1 0,0-4 0,4 0 0,-9 0 0,4 0 0,-9 0 0,3 0 0,-7-4 0,3-4 0,-4-1 0,0-7 0,4-1 0,-7-1 0,2-2 0,-7 3 0,0-1 0,0 6 0,0-5 0,-4 5 0,-4-2 0,-5 2 0,-5 3 0,1 1 0,0-1 0,0 0 0,0 1 0,-5 3 0,8 1 0,-7 4 0,8 0 0,0 0 0,1 0 0,4 0 0,0 0 0,0 8 0,0 1 0,3 8 0,-3 0 0,3 0 0,1 0 0,0 0 0,4 12 0,0-9 0,0 10 0,0-13 0,0-4 0,0 3 0,0-8 0,3 4 0,2-4 0,2 0 0,1-1 0,0 1 0,-1-4 0,1 3 0,0-6 0,-1 2 0,-3-3 0,-1 0 0</inkml:trace>
</inkml:ink>
</file>

<file path=ppt/ink/ink1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06.1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454 4 24575,'-7'0'0,"-4"0"0,2-3 0,-11 6 0,6-2 0,-8 12 0,0 1 0,3 3 0,-15 8 0,9-6 0,-6 11 0,-3-4 0,13-3 0,-15 13 0,11-10 0,-1 5 0,3-3 0,5-5 0,-1 5 0,8-5 0,3 4 0,0-4 0,6 5 0,-7 0 0,9 5 0,0 2 0,0 0 0,0 4 0,0-10 0,0 5 0,0-6 0,4 0 0,2-1 0,12 3 0,-2-2 0,12-3 0,-3 3 0,3-8 0,2 9 0,-2-9 0,1 4 0,5-5 0,-5-4 0,10 3 0,-10-7 0,10 3 0,-10-4 0,11 0 0,-11-5 0,5-1 0,-1-4 0,-3 0 0,9 0 0,-9 0 0,3 0 0,0 0 0,-3-4 0,3-5 0,-5-2 0,0-6 0,0 6 0,0-6 0,-5 6 0,-1-5 0,-5 2 0,0 1 0,0-3 0,3-1 0,-5-2 0,1-2 0,-8 4 0,0 4 0,1-3 0,-1 3 0,0-4 0,1 0 0,-4 4 0,-2-3 0,1 3 0,-3-4 0,3 0 0,-4 0 0,0-1 0,0 1 0,0-4 0,0 2 0,0-3 0,0 0 0,0 4 0,0-4 0,0 5 0,0 0 0,0 0 0,0-5 0,-4 3 0,-1-7 0,-4 7 0,-12-15 0,9 14 0,-13-15 0,12 17 0,-1-4 0,-3 5 0,8 4 0,-7-3 0,3 6 0,0-6 0,-3 7 0,2-7 0,1 6 0,-3-6 0,3 7 0,-4-3 0,0 0 0,4 2 0,-3-2 0,-1 4 0,-2-1 0,-7 0 0,7-4 0,-8 3 0,-1 1 0,-2 1 0,-3 7 0,5-3 0,0 4 0,5 0 0,-4 0 0,4 0 0,-1 0 0,2 0 0,2 0 0,6 3 0,-2 1 0,12 4 0,1-4 0,3-1 0</inkml:trace>
</inkml:ink>
</file>

<file path=ppt/ink/ink1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06.1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7 24575,'0'8'0,"0"3"0,0 7 0,0 0 0,0 3 0,0 1 0,0-4 0,0 9 0,0-9 0,0 0 0,0-2 0,0-7 0,0 2 0,3-7 0,2 0 0,2-4 0,1 0 0,-1 0 0,1 0 0,0 0 0,-1-4 0,1 0 0,0-8 0,-4 3 0,4-3 0,-8 4 0,8-3 0,-7 2 0,2-3 0,-3 4 0,0 1 0,0-5 0,0 3 0,0-3 0,0 4 0,-3 0 0,-2 4 0,-6-3 0,2 6 0,-3-3 0,0 4 0,3 0 0,-3 0 0,0 0 0,-1 0 0,0 0 0,1 0 0,0 4 0,4 0 0,-5 8 0,5-3 0,0 7 0,4-7 0,0 2 0,4-3 0,0 4 0,0-3 0,0 2 0,0 1 0,0-3 0,0 7 0,0-7 0,3 2 0,1-3 0,4 0 0,0-1 0,3-2 0,-2 1 0,7-5 0,-7 3 0,7-4 0,-3 0 0,0 0 0,2 0 0,-6 0 0,7 0 0,-7-4 0,2 0 0,-3-4 0,4-4 0,-3 3 0,3-7 0,-8 3 0,4-4 0,-7 4 0,2-3 0,-3-1 0,0 2 0,0-5 0,0 7 0,-3-8 0,-2 3 0,-3 2 0,-4 4 0,3 4 0,-7-1 0,3 5 0,0 0 0,1 4 0,0 0 0,3 0 0,-3 0 0,5 0 0,-1 0 0,0 3 0,0 6 0,4-1 0,-4 4 0,7 0 0,-5-3 0,5 3 0,-3-5 0,4-3 0,0 0 0</inkml:trace>
</inkml:ink>
</file>

<file path=ppt/ink/ink1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06.1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93 24575,'0'8'0,"0"2"0,0-1 0,0 2 0,3-7 0,1-1 0,3-3 0,1 0 0,-1-3 0,5-2 0,-3-3 0,6-4 0,-6 3 0,3-7 0,-4 7 0,4-3 0,-3 0 0,3 6 0,-8-5 0,0 7 0,-4-4 0,0 1 0,0-1 0,-7 4 0,2 1 0,-11 3 0,8 0 0,-9 0 0,4 0 0,0 0 0,-3 0 0,8 0 0,-8 0 0,7 0 0,-3 3 0,4 6 0,0-1 0,-1 8 0,2-7 0,2 3 0,1 0 0,1-3 0,2 2 0,-2-3 0,3 4 0,0-3 0,0 7 0,0-8 0,0 8 0,0-7 0,3 7 0,2-7 0,3 3 0,-1-5 0,13 1 0,-6-3 0,11-2 0,-8-3 0,0 0 0,0 0 0,0 0 0,0-4 0,-4 0 0,-1-4 0,-4-4 0,-1 3 0,1-3 0,0 4 0,-4 1 0,0-1 0,-4 0 0,0 0 0,0 0 0,0 1 0,0-5 0,-8 3 0,3-3 0,-11 3 0,7 1 0,-7 0 0,7 0 0,-7 3 0,7-2 0,-3 7 0,1-7 0,3 6 0,0-3 0,4 4 0</inkml:trace>
</inkml:ink>
</file>

<file path=ppt/ink/ink1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06.1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26 307 24575,'11'0'0,"2"0"0,0 0 0,3 0 0,-3-4 0,0 3 0,3-11 0,-8 10 0,5-13 0,-6 10 0,1-7 0,0 4 0,0-4 0,-3 3 0,2-7 0,-6 7 0,3-3 0,-4 4 0,0 1 0,0-5 0,0 3 0,0-7 0,0 8 0,-4-1 0,0 6 0,-8 3 0,3 0 0,-7 0 0,3 0 0,-4 0 0,4 0 0,-3 0 0,7 0 0,-3 3 0,4 6 0,0-1 0,0 8 0,3-7 0,-3 7 0,7-7 0,-6 7 0,6-7 0,-3 2 0,4-3 0,0 0 0,0-1 0,3-3 0,6-1 0,-1-3 0,8 0 0,-7 0 0,7 0 0,-3 0 0,0 0 0,3 0 0,-8 0 0,4-3 0,-4-1 0,-1-4 0,1 0 0,0 0 0,-4 0 0,3 1 0,-6-1 0,2-4 0,-3 3 0,0-3 0,0 0 0,0 3 0,0-3 0,-3 5 0,-2-1 0,-7 4 0,0-4 0,-6 7 0,1-3 0,0 4 0,0 0 0,0 0 0,4 0 0,-3 0 0,7 0 0,-3 4 0,4 0 0,4 4 0,1 4 0,3-4 0,0 4 0,0-4 0,0 0 0,0-1 0,0 1 0,0 0 0,0-1 0,0 1 0,3 0 0,5 0 0,10 0 0,0 1 0,9-4 0,-4-1 0,0-4 0,4 0 0,-9 0 0,4 0 0,-9 0 0,3 0 0,-7-4 0,3-4 0,-4-1 0,0-7 0,4-1 0,-7-1 0,2-2 0,-7 3 0,0-1 0,0 6 0,0-5 0,-4 5 0,-4-2 0,-5 2 0,-5 3 0,1 1 0,0-1 0,0 0 0,0 1 0,-5 3 0,8 1 0,-7 4 0,8 0 0,0 0 0,1 0 0,4 0 0,0 0 0,0 8 0,0 1 0,3 8 0,-3 0 0,3 0 0,1 0 0,0 0 0,4 12 0,0-9 0,0 10 0,0-13 0,0-4 0,0 3 0,0-8 0,3 4 0,2-4 0,2 0 0,1-1 0,0 1 0,-1-4 0,1 3 0,0-6 0,-1 2 0,-3-3 0,-1 0 0</inkml:trace>
</inkml:ink>
</file>

<file path=ppt/ink/ink1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3.2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454 4 24575,'-7'0'0,"-4"0"0,2-3 0,-11 6 0,6-2 0,-8 12 0,0 1 0,3 3 0,-15 8 0,9-6 0,-6 11 0,-3-4 0,13-3 0,-15 13 0,11-10 0,-1 5 0,3-3 0,5-5 0,-1 5 0,8-5 0,3 4 0,0-4 0,6 5 0,-7 0 0,9 5 0,0 2 0,0 0 0,0 4 0,0-10 0,0 5 0,0-6 0,4 0 0,2-1 0,12 3 0,-2-2 0,12-3 0,-3 3 0,3-8 0,2 9 0,-2-9 0,1 4 0,5-5 0,-5-4 0,10 3 0,-10-7 0,10 3 0,-10-4 0,11 0 0,-11-5 0,5-1 0,-1-4 0,-3 0 0,9 0 0,-9 0 0,3 0 0,0 0 0,-3-4 0,3-5 0,-5-2 0,0-6 0,0 6 0,0-6 0,-5 6 0,-1-5 0,-5 2 0,0 1 0,0-3 0,3-1 0,-5-2 0,1-2 0,-8 4 0,0 4 0,1-3 0,-1 3 0,0-4 0,1 0 0,-4 4 0,-2-3 0,1 3 0,-3-4 0,3 0 0,-4 0 0,0-1 0,0 1 0,0-4 0,0 2 0,0-3 0,0 0 0,0 4 0,0-4 0,0 5 0,0 0 0,0 0 0,0-5 0,-4 3 0,-1-7 0,-4 7 0,-12-15 0,9 14 0,-13-15 0,12 17 0,-1-4 0,-3 5 0,8 4 0,-7-3 0,3 6 0,0-6 0,-3 7 0,2-7 0,1 6 0,-3-6 0,3 7 0,-4-3 0,0 0 0,4 2 0,-3-2 0,-1 4 0,-2-1 0,-7 0 0,7-4 0,-8 3 0,-1 1 0,-2 1 0,-3 7 0,5-3 0,0 4 0,5 0 0,-4 0 0,4 0 0,-1 0 0,2 0 0,2 0 0,6 3 0,-2 1 0,12 4 0,1-4 0,3-1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5:37.8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67 109 24575,'-3'-4'0,"-2"0"0,-3 4 0,0 0 0,0 0 0,0 0 0,3 4 0,2 4 0,-5 2 0,6 12 0,-6-12 0,8 13 0,0-10 0,0 1 0,0 8 0,0-12 0,0 12 0,0-13 0,0 13 0,0-7 0,0 7 0,0-4 0,0 0 0,0-4 0,0-2 0,0-3 0,0 3 0,0-3 0,0 3 0,0-4 0,0 0 0,0 0 0,0 0 0,3 0 0,2 0 0,7-3 0,2 2 0,-1-6 0,3 3 0,-7 0 0,8-3 0,-3 2 0,3-3 0,1 0 0,0 0 0,0 0 0,0-4 0,-1-4 0,2-12 0,-1 1 0,-4 0 0,3 2 0,-7 3 0,3-3 0,-4-1 0,-5 0 0,5 0 0,-8-5 0,3-1 0,-4-5 0,0 0 0,0 0 0,0-1 0,0 1 0,0-1 0,-5 6 0,1 1 0,-9 5 0,3 5 0,-6 0 0,2 4 0,-4 4 0,0 1 0,0 4 0,0 0 0,0 0 0,0 0 0,0 0 0,0 0 0,0 4 0,-1 5 0,6 1 0,0 7 0,0-8 0,7 4 0,-5-5 0,7 0 0,-1-3 0,1-2 0</inkml:trace>
</inkml:ink>
</file>

<file path=ppt/ink/ink1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3.2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7 24575,'0'8'0,"0"3"0,0 7 0,0 0 0,0 3 0,0 1 0,0-4 0,0 9 0,0-9 0,0 0 0,0-2 0,0-7 0,0 2 0,3-7 0,2 0 0,2-4 0,1 0 0,-1 0 0,1 0 0,0 0 0,-1-4 0,1 0 0,0-8 0,-4 3 0,4-3 0,-8 4 0,8-3 0,-7 2 0,2-3 0,-3 4 0,0 1 0,0-5 0,0 3 0,0-3 0,0 4 0,-3 0 0,-2 4 0,-6-3 0,2 6 0,-3-3 0,0 4 0,3 0 0,-3 0 0,0 0 0,-1 0 0,0 0 0,1 0 0,0 4 0,4 0 0,-5 8 0,5-3 0,0 7 0,4-7 0,0 2 0,4-3 0,0 4 0,0-3 0,0 2 0,0 1 0,0-3 0,0 7 0,0-7 0,3 2 0,1-3 0,4 0 0,0-1 0,3-2 0,-2 1 0,7-5 0,-7 3 0,7-4 0,-3 0 0,0 0 0,2 0 0,-6 0 0,7 0 0,-7-4 0,2 0 0,-3-4 0,4-4 0,-3 3 0,3-7 0,-8 3 0,4-4 0,-7 4 0,2-3 0,-3-1 0,0 2 0,0-5 0,0 7 0,-3-8 0,-2 3 0,-3 2 0,-4 4 0,3 4 0,-7-1 0,3 5 0,0 0 0,1 4 0,0 0 0,3 0 0,-3 0 0,5 0 0,-1 0 0,0 3 0,0 6 0,4-1 0,-4 4 0,7 0 0,-5-3 0,5 3 0,-3-5 0,4-3 0,0 0 0</inkml:trace>
</inkml:ink>
</file>

<file path=ppt/ink/ink1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3.2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93 24575,'0'8'0,"0"2"0,0-1 0,0 2 0,3-7 0,1-1 0,3-3 0,1 0 0,-1-3 0,5-2 0,-3-3 0,6-4 0,-6 3 0,3-7 0,-4 7 0,4-3 0,-3 0 0,3 6 0,-8-5 0,0 7 0,-4-4 0,0 1 0,0-1 0,-7 4 0,2 1 0,-11 3 0,8 0 0,-9 0 0,4 0 0,0 0 0,-3 0 0,8 0 0,-8 0 0,7 0 0,-3 3 0,4 6 0,0-1 0,-1 8 0,2-7 0,2 3 0,1 0 0,1-3 0,2 2 0,-2-3 0,3 4 0,0-3 0,0 7 0,0-8 0,0 8 0,0-7 0,3 7 0,2-7 0,3 3 0,-1-5 0,13 1 0,-6-3 0,11-2 0,-8-3 0,0 0 0,0 0 0,0 0 0,0-4 0,-4 0 0,-1-4 0,-4-4 0,-1 3 0,1-3 0,0 4 0,-4 1 0,0-1 0,-4 0 0,0 0 0,0 0 0,0 1 0,0-5 0,-8 3 0,3-3 0,-11 3 0,7 1 0,-7 0 0,7 0 0,-7 3 0,7-2 0,-3 7 0,1-7 0,3 6 0,0-3 0,4 4 0</inkml:trace>
</inkml:ink>
</file>

<file path=ppt/ink/ink1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3.2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66 24575,'-4'7'0,"1"1"0,-1 8 0,3-3 0,-4 5 0,2-7 0,2-4 0,-3 1 0,4 0 0,0-1 0,0 1 0,4-1 0,0-3 0,7-1 0,2-3 0,0 0 0,8 0 0,-7 0 0,8 0 0,-9 0 0,3-3 0,-4-2 0,1 0 0,-1-2 0,-5 3 0,1-1 0,0-2 0,-4 3 0,-1-4 0,-3 1 0,0-1 0,0 1 0,0-1 0,-3 0 0,-1 0 0,-8 0 0,-1 0 0,0 0 0,-8-1 0,11 1 0,-16 3 0,12 1 0,-8 4 0,9 0 0,-3 0 0,3 0 0,-4 0 0,4 0 0,-3 0 0,7 4 0,-3 0 0,4 8 0,0 1 0,-1 4 0,1 0 0,3-4 0,-3 3 0,3-4 0,1 1 0,0 3 0,4-7 0,0 3 0,0-5 0,0 1 0,0 0 0,0-1 0,0 1 0,0-1 0,3-3 0,1 0 0,4-4 0,-1 0 0,1 0 0,0 0 0,-1 0 0,5 0 0,-3 0 0,7 0 0,-8 0 0,8-8 0,-3 2 0,0-10 0,3 3 0,-6-4 0,2-1 0,-4 6 0,1-4 0,-1 3 0,-4 0 0,0-3 0,0 3 0,-3 0 0,3 1 0,-4 0 0,0 3 0,0-3 0,0 4 0,0 1 0,0-1 0,-4 0 0,0 4 0,-3 1 0,-1 3 0,0 0 0,0 0 0,1 0 0,-1 0 0,0 0 0,0 0 0,4 0 0,0 0 0</inkml:trace>
</inkml:ink>
</file>

<file path=ppt/ink/ink1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3.2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26 307 24575,'11'0'0,"2"0"0,0 0 0,3 0 0,-3-4 0,0 3 0,3-11 0,-8 10 0,5-13 0,-6 10 0,1-7 0,0 4 0,0-4 0,-3 3 0,2-7 0,-6 7 0,3-3 0,-4 4 0,0 1 0,0-5 0,0 3 0,0-7 0,0 8 0,-4-1 0,0 6 0,-8 3 0,3 0 0,-7 0 0,3 0 0,-4 0 0,4 0 0,-3 0 0,7 0 0,-3 3 0,4 6 0,0-1 0,0 8 0,3-7 0,-3 7 0,7-7 0,-6 7 0,6-7 0,-3 2 0,4-3 0,0 0 0,0-1 0,3-3 0,6-1 0,-1-3 0,8 0 0,-7 0 0,7 0 0,-3 0 0,0 0 0,3 0 0,-8 0 0,4-3 0,-4-1 0,-1-4 0,1 0 0,0 0 0,-4 0 0,3 1 0,-6-1 0,2-4 0,-3 3 0,0-3 0,0 0 0,0 3 0,0-3 0,-3 5 0,-2-1 0,-7 4 0,0-4 0,-6 7 0,1-3 0,0 4 0,0 0 0,0 0 0,4 0 0,-3 0 0,7 0 0,-3 4 0,4 0 0,4 4 0,1 4 0,3-4 0,0 4 0,0-4 0,0 0 0,0-1 0,0 1 0,0 0 0,0-1 0,0 1 0,3 0 0,5 0 0,10 0 0,0 1 0,9-4 0,-4-1 0,0-4 0,4 0 0,-9 0 0,4 0 0,-9 0 0,3 0 0,-7-4 0,3-4 0,-4-1 0,0-7 0,4-1 0,-7-1 0,2-2 0,-7 3 0,0-1 0,0 6 0,0-5 0,-4 5 0,-4-2 0,-5 2 0,-5 3 0,1 1 0,0-1 0,0 0 0,0 1 0,-5 3 0,8 1 0,-7 4 0,8 0 0,0 0 0,1 0 0,4 0 0,0 0 0,0 8 0,0 1 0,3 8 0,-3 0 0,3 0 0,1 0 0,0 0 0,4 12 0,0-9 0,0 10 0,0-13 0,0-4 0,0 3 0,0-8 0,3 4 0,2-4 0,2 0 0,1-1 0,0 1 0,-1-4 0,1 3 0,0-6 0,-1 2 0,-3-3 0,-1 0 0</inkml:trace>
</inkml:ink>
</file>

<file path=ppt/ink/ink1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3.2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454 4 24575,'-7'0'0,"-4"0"0,2-3 0,-11 6 0,6-2 0,-8 12 0,0 1 0,3 3 0,-15 8 0,9-6 0,-6 11 0,-3-4 0,13-3 0,-15 13 0,11-10 0,-1 5 0,3-3 0,5-5 0,-1 5 0,8-5 0,3 4 0,0-4 0,6 5 0,-7 0 0,9 5 0,0 2 0,0 0 0,0 4 0,0-10 0,0 5 0,0-6 0,4 0 0,2-1 0,12 3 0,-2-2 0,12-3 0,-3 3 0,3-8 0,2 9 0,-2-9 0,1 4 0,5-5 0,-5-4 0,10 3 0,-10-7 0,10 3 0,-10-4 0,11 0 0,-11-5 0,5-1 0,-1-4 0,-3 0 0,9 0 0,-9 0 0,3 0 0,0 0 0,-3-4 0,3-5 0,-5-2 0,0-6 0,0 6 0,0-6 0,-5 6 0,-1-5 0,-5 2 0,0 1 0,0-3 0,3-1 0,-5-2 0,1-2 0,-8 4 0,0 4 0,1-3 0,-1 3 0,0-4 0,1 0 0,-4 4 0,-2-3 0,1 3 0,-3-4 0,3 0 0,-4 0 0,0-1 0,0 1 0,0-4 0,0 2 0,0-3 0,0 0 0,0 4 0,0-4 0,0 5 0,0 0 0,0 0 0,0-5 0,-4 3 0,-1-7 0,-4 7 0,-12-15 0,9 14 0,-13-15 0,12 17 0,-1-4 0,-3 5 0,8 4 0,-7-3 0,3 6 0,0-6 0,-3 7 0,2-7 0,1 6 0,-3-6 0,3 7 0,-4-3 0,0 0 0,4 2 0,-3-2 0,-1 4 0,-2-1 0,-7 0 0,7-4 0,-8 3 0,-1 1 0,-2 1 0,-3 7 0,5-3 0,0 4 0,5 0 0,-4 0 0,4 0 0,-1 0 0,2 0 0,2 0 0,6 3 0,-2 1 0,12 4 0,1-4 0,3-1 0</inkml:trace>
</inkml:ink>
</file>

<file path=ppt/ink/ink1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3.2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7 24575,'0'8'0,"0"3"0,0 7 0,0 0 0,0 3 0,0 1 0,0-4 0,0 9 0,0-9 0,0 0 0,0-2 0,0-7 0,0 2 0,3-7 0,2 0 0,2-4 0,1 0 0,-1 0 0,1 0 0,0 0 0,-1-4 0,1 0 0,0-8 0,-4 3 0,4-3 0,-8 4 0,8-3 0,-7 2 0,2-3 0,-3 4 0,0 1 0,0-5 0,0 3 0,0-3 0,0 4 0,-3 0 0,-2 4 0,-6-3 0,2 6 0,-3-3 0,0 4 0,3 0 0,-3 0 0,0 0 0,-1 0 0,0 0 0,1 0 0,0 4 0,4 0 0,-5 8 0,5-3 0,0 7 0,4-7 0,0 2 0,4-3 0,0 4 0,0-3 0,0 2 0,0 1 0,0-3 0,0 7 0,0-7 0,3 2 0,1-3 0,4 0 0,0-1 0,3-2 0,-2 1 0,7-5 0,-7 3 0,7-4 0,-3 0 0,0 0 0,2 0 0,-6 0 0,7 0 0,-7-4 0,2 0 0,-3-4 0,4-4 0,-3 3 0,3-7 0,-8 3 0,4-4 0,-7 4 0,2-3 0,-3-1 0,0 2 0,0-5 0,0 7 0,-3-8 0,-2 3 0,-3 2 0,-4 4 0,3 4 0,-7-1 0,3 5 0,0 0 0,1 4 0,0 0 0,3 0 0,-3 0 0,5 0 0,-1 0 0,0 3 0,0 6 0,4-1 0,-4 4 0,7 0 0,-5-3 0,5 3 0,-3-5 0,4-3 0,0 0 0</inkml:trace>
</inkml:ink>
</file>

<file path=ppt/ink/ink1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3.2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93 24575,'0'8'0,"0"2"0,0-1 0,0 2 0,3-7 0,1-1 0,3-3 0,1 0 0,-1-3 0,5-2 0,-3-3 0,6-4 0,-6 3 0,3-7 0,-4 7 0,4-3 0,-3 0 0,3 6 0,-8-5 0,0 7 0,-4-4 0,0 1 0,0-1 0,-7 4 0,2 1 0,-11 3 0,8 0 0,-9 0 0,4 0 0,0 0 0,-3 0 0,8 0 0,-8 0 0,7 0 0,-3 3 0,4 6 0,0-1 0,-1 8 0,2-7 0,2 3 0,1 0 0,1-3 0,2 2 0,-2-3 0,3 4 0,0-3 0,0 7 0,0-8 0,0 8 0,0-7 0,3 7 0,2-7 0,3 3 0,-1-5 0,13 1 0,-6-3 0,11-2 0,-8-3 0,0 0 0,0 0 0,0 0 0,0-4 0,-4 0 0,-1-4 0,-4-4 0,-1 3 0,1-3 0,0 4 0,-4 1 0,0-1 0,-4 0 0,0 0 0,0 0 0,0 1 0,0-5 0,-8 3 0,3-3 0,-11 3 0,7 1 0,-7 0 0,7 0 0,-7 3 0,7-2 0,-3 7 0,1-7 0,3 6 0,0-3 0,4 4 0</inkml:trace>
</inkml:ink>
</file>

<file path=ppt/ink/ink1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3.2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66 24575,'-4'7'0,"1"1"0,-1 8 0,3-3 0,-4 5 0,2-7 0,2-4 0,-3 1 0,4 0 0,0-1 0,0 1 0,4-1 0,0-3 0,7-1 0,2-3 0,0 0 0,8 0 0,-7 0 0,8 0 0,-9 0 0,3-3 0,-4-2 0,1 0 0,-1-2 0,-5 3 0,1-1 0,0-2 0,-4 3 0,-1-4 0,-3 1 0,0-1 0,0 1 0,0-1 0,-3 0 0,-1 0 0,-8 0 0,-1 0 0,0 0 0,-8-1 0,11 1 0,-16 3 0,12 1 0,-8 4 0,9 0 0,-3 0 0,3 0 0,-4 0 0,4 0 0,-3 0 0,7 4 0,-3 0 0,4 8 0,0 1 0,-1 4 0,1 0 0,3-4 0,-3 3 0,3-4 0,1 1 0,0 3 0,4-7 0,0 3 0,0-5 0,0 1 0,0 0 0,0-1 0,0 1 0,0-1 0,3-3 0,1 0 0,4-4 0,-1 0 0,1 0 0,0 0 0,-1 0 0,5 0 0,-3 0 0,7 0 0,-8 0 0,8-8 0,-3 2 0,0-10 0,3 3 0,-6-4 0,2-1 0,-4 6 0,1-4 0,-1 3 0,-4 0 0,0-3 0,0 3 0,-3 0 0,3 1 0,-4 0 0,0 3 0,0-3 0,0 4 0,0 1 0,0-1 0,-4 0 0,0 4 0,-3 1 0,-1 3 0,0 0 0,0 0 0,1 0 0,-1 0 0,0 0 0,0 0 0,4 0 0,0 0 0</inkml:trace>
</inkml:ink>
</file>

<file path=ppt/ink/ink1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3.2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26 307 24575,'11'0'0,"2"0"0,0 0 0,3 0 0,-3-4 0,0 3 0,3-11 0,-8 10 0,5-13 0,-6 10 0,1-7 0,0 4 0,0-4 0,-3 3 0,2-7 0,-6 7 0,3-3 0,-4 4 0,0 1 0,0-5 0,0 3 0,0-7 0,0 8 0,-4-1 0,0 6 0,-8 3 0,3 0 0,-7 0 0,3 0 0,-4 0 0,4 0 0,-3 0 0,7 0 0,-3 3 0,4 6 0,0-1 0,0 8 0,3-7 0,-3 7 0,7-7 0,-6 7 0,6-7 0,-3 2 0,4-3 0,0 0 0,0-1 0,3-3 0,6-1 0,-1-3 0,8 0 0,-7 0 0,7 0 0,-3 0 0,0 0 0,3 0 0,-8 0 0,4-3 0,-4-1 0,-1-4 0,1 0 0,0 0 0,-4 0 0,3 1 0,-6-1 0,2-4 0,-3 3 0,0-3 0,0 0 0,0 3 0,0-3 0,-3 5 0,-2-1 0,-7 4 0,0-4 0,-6 7 0,1-3 0,0 4 0,0 0 0,0 0 0,4 0 0,-3 0 0,7 0 0,-3 4 0,4 0 0,4 4 0,1 4 0,3-4 0,0 4 0,0-4 0,0 0 0,0-1 0,0 1 0,0 0 0,0-1 0,0 1 0,3 0 0,5 0 0,10 0 0,0 1 0,9-4 0,-4-1 0,0-4 0,4 0 0,-9 0 0,4 0 0,-9 0 0,3 0 0,-7-4 0,3-4 0,-4-1 0,0-7 0,4-1 0,-7-1 0,2-2 0,-7 3 0,0-1 0,0 6 0,0-5 0,-4 5 0,-4-2 0,-5 2 0,-5 3 0,1 1 0,0-1 0,0 0 0,0 1 0,-5 3 0,8 1 0,-7 4 0,8 0 0,0 0 0,1 0 0,4 0 0,0 0 0,0 8 0,0 1 0,3 8 0,-3 0 0,3 0 0,1 0 0,0 0 0,4 12 0,0-9 0,0 10 0,0-13 0,0-4 0,0 3 0,0-8 0,3 4 0,2-4 0,2 0 0,1-1 0,0 1 0,-1-4 0,1 3 0,0-6 0,-1 2 0,-3-3 0,-1 0 0</inkml:trace>
</inkml:ink>
</file>

<file path=ppt/ink/ink1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3.2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454 4 24575,'-7'0'0,"-4"0"0,2-3 0,-11 6 0,6-2 0,-8 12 0,0 1 0,3 3 0,-15 8 0,9-6 0,-6 11 0,-3-4 0,13-3 0,-15 13 0,11-10 0,-1 5 0,3-3 0,5-5 0,-1 5 0,8-5 0,3 4 0,0-4 0,6 5 0,-7 0 0,9 5 0,0 2 0,0 0 0,0 4 0,0-10 0,0 5 0,0-6 0,4 0 0,2-1 0,12 3 0,-2-2 0,12-3 0,-3 3 0,3-8 0,2 9 0,-2-9 0,1 4 0,5-5 0,-5-4 0,10 3 0,-10-7 0,10 3 0,-10-4 0,11 0 0,-11-5 0,5-1 0,-1-4 0,-3 0 0,9 0 0,-9 0 0,3 0 0,0 0 0,-3-4 0,3-5 0,-5-2 0,0-6 0,0 6 0,0-6 0,-5 6 0,-1-5 0,-5 2 0,0 1 0,0-3 0,3-1 0,-5-2 0,1-2 0,-8 4 0,0 4 0,1-3 0,-1 3 0,0-4 0,1 0 0,-4 4 0,-2-3 0,1 3 0,-3-4 0,3 0 0,-4 0 0,0-1 0,0 1 0,0-4 0,0 2 0,0-3 0,0 0 0,0 4 0,0-4 0,0 5 0,0 0 0,0 0 0,0-5 0,-4 3 0,-1-7 0,-4 7 0,-12-15 0,9 14 0,-13-15 0,12 17 0,-1-4 0,-3 5 0,8 4 0,-7-3 0,3 6 0,0-6 0,-3 7 0,2-7 0,1 6 0,-3-6 0,3 7 0,-4-3 0,0 0 0,4 2 0,-3-2 0,-1 4 0,-2-1 0,-7 0 0,7-4 0,-8 3 0,-1 1 0,-2 1 0,-3 7 0,5-3 0,0 4 0,5 0 0,-4 0 0,4 0 0,-1 0 0,2 0 0,2 0 0,6 3 0,-2 1 0,12 4 0,1-4 0,3-1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5:37.8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1 789 24575,'0'-12'0,"0"3"0,0-13 0,0 8 0,0-9 0,0-4 0,0 1 0,0-14 0,0 3 0,0-13 0,0 7 0,0-13 0,0 13 0,0-7 0,0 6 0,0 7 0,0 1 0,0 6 0,0 6 0,0 0 0,0 2 0,0 3 0,0-3 0,0 4 0,0 5 0,0-4 0,0 7 0,0-2 0,0 7 0,0 2 0</inkml:trace>
</inkml:ink>
</file>

<file path=ppt/ink/ink1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3.2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7 24575,'0'8'0,"0"3"0,0 7 0,0 0 0,0 3 0,0 1 0,0-4 0,0 9 0,0-9 0,0 0 0,0-2 0,0-7 0,0 2 0,3-7 0,2 0 0,2-4 0,1 0 0,-1 0 0,1 0 0,0 0 0,-1-4 0,1 0 0,0-8 0,-4 3 0,4-3 0,-8 4 0,8-3 0,-7 2 0,2-3 0,-3 4 0,0 1 0,0-5 0,0 3 0,0-3 0,0 4 0,-3 0 0,-2 4 0,-6-3 0,2 6 0,-3-3 0,0 4 0,3 0 0,-3 0 0,0 0 0,-1 0 0,0 0 0,1 0 0,0 4 0,4 0 0,-5 8 0,5-3 0,0 7 0,4-7 0,0 2 0,4-3 0,0 4 0,0-3 0,0 2 0,0 1 0,0-3 0,0 7 0,0-7 0,3 2 0,1-3 0,4 0 0,0-1 0,3-2 0,-2 1 0,7-5 0,-7 3 0,7-4 0,-3 0 0,0 0 0,2 0 0,-6 0 0,7 0 0,-7-4 0,2 0 0,-3-4 0,4-4 0,-3 3 0,3-7 0,-8 3 0,4-4 0,-7 4 0,2-3 0,-3-1 0,0 2 0,0-5 0,0 7 0,-3-8 0,-2 3 0,-3 2 0,-4 4 0,3 4 0,-7-1 0,3 5 0,0 0 0,1 4 0,0 0 0,3 0 0,-3 0 0,5 0 0,-1 0 0,0 3 0,0 6 0,4-1 0,-4 4 0,7 0 0,-5-3 0,5 3 0,-3-5 0,4-3 0,0 0 0</inkml:trace>
</inkml:ink>
</file>

<file path=ppt/ink/ink1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3.2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93 24575,'0'8'0,"0"2"0,0-1 0,0 2 0,3-7 0,1-1 0,3-3 0,1 0 0,-1-3 0,5-2 0,-3-3 0,6-4 0,-6 3 0,3-7 0,-4 7 0,4-3 0,-3 0 0,3 6 0,-8-5 0,0 7 0,-4-4 0,0 1 0,0-1 0,-7 4 0,2 1 0,-11 3 0,8 0 0,-9 0 0,4 0 0,0 0 0,-3 0 0,8 0 0,-8 0 0,7 0 0,-3 3 0,4 6 0,0-1 0,-1 8 0,2-7 0,2 3 0,1 0 0,1-3 0,2 2 0,-2-3 0,3 4 0,0-3 0,0 7 0,0-8 0,0 8 0,0-7 0,3 7 0,2-7 0,3 3 0,-1-5 0,13 1 0,-6-3 0,11-2 0,-8-3 0,0 0 0,0 0 0,0 0 0,0-4 0,-4 0 0,-1-4 0,-4-4 0,-1 3 0,1-3 0,0 4 0,-4 1 0,0-1 0,-4 0 0,0 0 0,0 0 0,0 1 0,0-5 0,-8 3 0,3-3 0,-11 3 0,7 1 0,-7 0 0,7 0 0,-7 3 0,7-2 0,-3 7 0,1-7 0,3 6 0,0-3 0,4 4 0</inkml:trace>
</inkml:ink>
</file>

<file path=ppt/ink/ink1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3.2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66 24575,'-4'7'0,"1"1"0,-1 8 0,3-3 0,-4 5 0,2-7 0,2-4 0,-3 1 0,4 0 0,0-1 0,0 1 0,4-1 0,0-3 0,7-1 0,2-3 0,0 0 0,8 0 0,-7 0 0,8 0 0,-9 0 0,3-3 0,-4-2 0,1 0 0,-1-2 0,-5 3 0,1-1 0,0-2 0,-4 3 0,-1-4 0,-3 1 0,0-1 0,0 1 0,0-1 0,-3 0 0,-1 0 0,-8 0 0,-1 0 0,0 0 0,-8-1 0,11 1 0,-16 3 0,12 1 0,-8 4 0,9 0 0,-3 0 0,3 0 0,-4 0 0,4 0 0,-3 0 0,7 4 0,-3 0 0,4 8 0,0 1 0,-1 4 0,1 0 0,3-4 0,-3 3 0,3-4 0,1 1 0,0 3 0,4-7 0,0 3 0,0-5 0,0 1 0,0 0 0,0-1 0,0 1 0,0-1 0,3-3 0,1 0 0,4-4 0,-1 0 0,1 0 0,0 0 0,-1 0 0,5 0 0,-3 0 0,7 0 0,-8 0 0,8-8 0,-3 2 0,0-10 0,3 3 0,-6-4 0,2-1 0,-4 6 0,1-4 0,-1 3 0,-4 0 0,0-3 0,0 3 0,-3 0 0,3 1 0,-4 0 0,0 3 0,0-3 0,0 4 0,0 1 0,0-1 0,-4 0 0,0 4 0,-3 1 0,-1 3 0,0 0 0,0 0 0,1 0 0,-1 0 0,0 0 0,0 0 0,4 0 0,0 0 0</inkml:trace>
</inkml:ink>
</file>

<file path=ppt/ink/ink1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3.2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26 307 24575,'11'0'0,"2"0"0,0 0 0,3 0 0,-3-4 0,0 3 0,3-11 0,-8 10 0,5-13 0,-6 10 0,1-7 0,0 4 0,0-4 0,-3 3 0,2-7 0,-6 7 0,3-3 0,-4 4 0,0 1 0,0-5 0,0 3 0,0-7 0,0 8 0,-4-1 0,0 6 0,-8 3 0,3 0 0,-7 0 0,3 0 0,-4 0 0,4 0 0,-3 0 0,7 0 0,-3 3 0,4 6 0,0-1 0,0 8 0,3-7 0,-3 7 0,7-7 0,-6 7 0,6-7 0,-3 2 0,4-3 0,0 0 0,0-1 0,3-3 0,6-1 0,-1-3 0,8 0 0,-7 0 0,7 0 0,-3 0 0,0 0 0,3 0 0,-8 0 0,4-3 0,-4-1 0,-1-4 0,1 0 0,0 0 0,-4 0 0,3 1 0,-6-1 0,2-4 0,-3 3 0,0-3 0,0 0 0,0 3 0,0-3 0,-3 5 0,-2-1 0,-7 4 0,0-4 0,-6 7 0,1-3 0,0 4 0,0 0 0,0 0 0,4 0 0,-3 0 0,7 0 0,-3 4 0,4 0 0,4 4 0,1 4 0,3-4 0,0 4 0,0-4 0,0 0 0,0-1 0,0 1 0,0 0 0,0-1 0,0 1 0,3 0 0,5 0 0,10 0 0,0 1 0,9-4 0,-4-1 0,0-4 0,4 0 0,-9 0 0,4 0 0,-9 0 0,3 0 0,-7-4 0,3-4 0,-4-1 0,0-7 0,4-1 0,-7-1 0,2-2 0,-7 3 0,0-1 0,0 6 0,0-5 0,-4 5 0,-4-2 0,-5 2 0,-5 3 0,1 1 0,0-1 0,0 0 0,0 1 0,-5 3 0,8 1 0,-7 4 0,8 0 0,0 0 0,1 0 0,4 0 0,0 0 0,0 8 0,0 1 0,3 8 0,-3 0 0,3 0 0,1 0 0,0 0 0,4 12 0,0-9 0,0 10 0,0-13 0,0-4 0,0 3 0,0-8 0,3 4 0,2-4 0,2 0 0,1-1 0,0 1 0,-1-4 0,1 3 0,0-6 0,-1 2 0,-3-3 0,-1 0 0</inkml:trace>
</inkml:ink>
</file>

<file path=ppt/ink/ink1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3.2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454 4 24575,'-7'0'0,"-4"0"0,2-3 0,-11 6 0,6-2 0,-8 12 0,0 1 0,3 3 0,-15 8 0,9-6 0,-6 11 0,-3-4 0,13-3 0,-15 13 0,11-10 0,-1 5 0,3-3 0,5-5 0,-1 5 0,8-5 0,3 4 0,0-4 0,6 5 0,-7 0 0,9 5 0,0 2 0,0 0 0,0 4 0,0-10 0,0 5 0,0-6 0,4 0 0,2-1 0,12 3 0,-2-2 0,12-3 0,-3 3 0,3-8 0,2 9 0,-2-9 0,1 4 0,5-5 0,-5-4 0,10 3 0,-10-7 0,10 3 0,-10-4 0,11 0 0,-11-5 0,5-1 0,-1-4 0,-3 0 0,9 0 0,-9 0 0,3 0 0,0 0 0,-3-4 0,3-5 0,-5-2 0,0-6 0,0 6 0,0-6 0,-5 6 0,-1-5 0,-5 2 0,0 1 0,0-3 0,3-1 0,-5-2 0,1-2 0,-8 4 0,0 4 0,1-3 0,-1 3 0,0-4 0,1 0 0,-4 4 0,-2-3 0,1 3 0,-3-4 0,3 0 0,-4 0 0,0-1 0,0 1 0,0-4 0,0 2 0,0-3 0,0 0 0,0 4 0,0-4 0,0 5 0,0 0 0,0 0 0,0-5 0,-4 3 0,-1-7 0,-4 7 0,-12-15 0,9 14 0,-13-15 0,12 17 0,-1-4 0,-3 5 0,8 4 0,-7-3 0,3 6 0,0-6 0,-3 7 0,2-7 0,1 6 0,-3-6 0,3 7 0,-4-3 0,0 0 0,4 2 0,-3-2 0,-1 4 0,-2-1 0,-7 0 0,7-4 0,-8 3 0,-1 1 0,-2 1 0,-3 7 0,5-3 0,0 4 0,5 0 0,-4 0 0,4 0 0,-1 0 0,2 0 0,2 0 0,6 3 0,-2 1 0,12 4 0,1-4 0,3-1 0</inkml:trace>
</inkml:ink>
</file>

<file path=ppt/ink/ink1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3.3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7 24575,'0'8'0,"0"3"0,0 7 0,0 0 0,0 3 0,0 1 0,0-4 0,0 9 0,0-9 0,0 0 0,0-2 0,0-7 0,0 2 0,3-7 0,2 0 0,2-4 0,1 0 0,-1 0 0,1 0 0,0 0 0,-1-4 0,1 0 0,0-8 0,-4 3 0,4-3 0,-8 4 0,8-3 0,-7 2 0,2-3 0,-3 4 0,0 1 0,0-5 0,0 3 0,0-3 0,0 4 0,-3 0 0,-2 4 0,-6-3 0,2 6 0,-3-3 0,0 4 0,3 0 0,-3 0 0,0 0 0,-1 0 0,0 0 0,1 0 0,0 4 0,4 0 0,-5 8 0,5-3 0,0 7 0,4-7 0,0 2 0,4-3 0,0 4 0,0-3 0,0 2 0,0 1 0,0-3 0,0 7 0,0-7 0,3 2 0,1-3 0,4 0 0,0-1 0,3-2 0,-2 1 0,7-5 0,-7 3 0,7-4 0,-3 0 0,0 0 0,2 0 0,-6 0 0,7 0 0,-7-4 0,2 0 0,-3-4 0,4-4 0,-3 3 0,3-7 0,-8 3 0,4-4 0,-7 4 0,2-3 0,-3-1 0,0 2 0,0-5 0,0 7 0,-3-8 0,-2 3 0,-3 2 0,-4 4 0,3 4 0,-7-1 0,3 5 0,0 0 0,1 4 0,0 0 0,3 0 0,-3 0 0,5 0 0,-1 0 0,0 3 0,0 6 0,4-1 0,-4 4 0,7 0 0,-5-3 0,5 3 0,-3-5 0,4-3 0,0 0 0</inkml:trace>
</inkml:ink>
</file>

<file path=ppt/ink/ink1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3.3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93 24575,'0'8'0,"0"2"0,0-1 0,0 2 0,3-7 0,1-1 0,3-3 0,1 0 0,-1-3 0,5-2 0,-3-3 0,6-4 0,-6 3 0,3-7 0,-4 7 0,4-3 0,-3 0 0,3 6 0,-8-5 0,0 7 0,-4-4 0,0 1 0,0-1 0,-7 4 0,2 1 0,-11 3 0,8 0 0,-9 0 0,4 0 0,0 0 0,-3 0 0,8 0 0,-8 0 0,7 0 0,-3 3 0,4 6 0,0-1 0,-1 8 0,2-7 0,2 3 0,1 0 0,1-3 0,2 2 0,-2-3 0,3 4 0,0-3 0,0 7 0,0-8 0,0 8 0,0-7 0,3 7 0,2-7 0,3 3 0,-1-5 0,13 1 0,-6-3 0,11-2 0,-8-3 0,0 0 0,0 0 0,0 0 0,0-4 0,-4 0 0,-1-4 0,-4-4 0,-1 3 0,1-3 0,0 4 0,-4 1 0,0-1 0,-4 0 0,0 0 0,0 0 0,0 1 0,0-5 0,-8 3 0,3-3 0,-11 3 0,7 1 0,-7 0 0,7 0 0,-7 3 0,7-2 0,-3 7 0,1-7 0,3 6 0,0-3 0,4 4 0</inkml:trace>
</inkml:ink>
</file>

<file path=ppt/ink/ink1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3.3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26 307 24575,'11'0'0,"2"0"0,0 0 0,3 0 0,-3-4 0,0 3 0,3-11 0,-8 10 0,5-13 0,-6 10 0,1-7 0,0 4 0,0-4 0,-3 3 0,2-7 0,-6 7 0,3-3 0,-4 4 0,0 1 0,0-5 0,0 3 0,0-7 0,0 8 0,-4-1 0,0 6 0,-8 3 0,3 0 0,-7 0 0,3 0 0,-4 0 0,4 0 0,-3 0 0,7 0 0,-3 3 0,4 6 0,0-1 0,0 8 0,3-7 0,-3 7 0,7-7 0,-6 7 0,6-7 0,-3 2 0,4-3 0,0 0 0,0-1 0,3-3 0,6-1 0,-1-3 0,8 0 0,-7 0 0,7 0 0,-3 0 0,0 0 0,3 0 0,-8 0 0,4-3 0,-4-1 0,-1-4 0,1 0 0,0 0 0,-4 0 0,3 1 0,-6-1 0,2-4 0,-3 3 0,0-3 0,0 0 0,0 3 0,0-3 0,-3 5 0,-2-1 0,-7 4 0,0-4 0,-6 7 0,1-3 0,0 4 0,0 0 0,0 0 0,4 0 0,-3 0 0,7 0 0,-3 4 0,4 0 0,4 4 0,1 4 0,3-4 0,0 4 0,0-4 0,0 0 0,0-1 0,0 1 0,0 0 0,0-1 0,0 1 0,3 0 0,5 0 0,10 0 0,0 1 0,9-4 0,-4-1 0,0-4 0,4 0 0,-9 0 0,4 0 0,-9 0 0,3 0 0,-7-4 0,3-4 0,-4-1 0,0-7 0,4-1 0,-7-1 0,2-2 0,-7 3 0,0-1 0,0 6 0,0-5 0,-4 5 0,-4-2 0,-5 2 0,-5 3 0,1 1 0,0-1 0,0 0 0,0 1 0,-5 3 0,8 1 0,-7 4 0,8 0 0,0 0 0,1 0 0,4 0 0,0 0 0,0 8 0,0 1 0,3 8 0,-3 0 0,3 0 0,1 0 0,0 0 0,4 12 0,0-9 0,0 10 0,0-13 0,0-4 0,0 3 0,0-8 0,3 4 0,2-4 0,2 0 0,1-1 0,0 1 0,-1-4 0,1 3 0,0-6 0,-1 2 0,-3-3 0,-1 0 0</inkml:trace>
</inkml:ink>
</file>

<file path=ppt/ink/ink1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7.8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454 4 24575,'-7'0'0,"-4"0"0,2-3 0,-11 6 0,6-2 0,-8 12 0,0 1 0,3 3 0,-15 8 0,9-6 0,-6 11 0,-3-4 0,13-3 0,-15 13 0,11-10 0,-1 5 0,3-3 0,5-5 0,-1 5 0,8-5 0,3 4 0,0-4 0,6 5 0,-7 0 0,9 5 0,0 2 0,0 0 0,0 4 0,0-10 0,0 5 0,0-6 0,4 0 0,2-1 0,12 3 0,-2-2 0,12-3 0,-3 3 0,3-8 0,2 9 0,-2-9 0,1 4 0,5-5 0,-5-4 0,10 3 0,-10-7 0,10 3 0,-10-4 0,11 0 0,-11-5 0,5-1 0,-1-4 0,-3 0 0,9 0 0,-9 0 0,3 0 0,0 0 0,-3-4 0,3-5 0,-5-2 0,0-6 0,0 6 0,0-6 0,-5 6 0,-1-5 0,-5 2 0,0 1 0,0-3 0,3-1 0,-5-2 0,1-2 0,-8 4 0,0 4 0,1-3 0,-1 3 0,0-4 0,1 0 0,-4 4 0,-2-3 0,1 3 0,-3-4 0,3 0 0,-4 0 0,0-1 0,0 1 0,0-4 0,0 2 0,0-3 0,0 0 0,0 4 0,0-4 0,0 5 0,0 0 0,0 0 0,0-5 0,-4 3 0,-1-7 0,-4 7 0,-12-15 0,9 14 0,-13-15 0,12 17 0,-1-4 0,-3 5 0,8 4 0,-7-3 0,3 6 0,0-6 0,-3 7 0,2-7 0,1 6 0,-3-6 0,3 7 0,-4-3 0,0 0 0,4 2 0,-3-2 0,-1 4 0,-2-1 0,-7 0 0,7-4 0,-8 3 0,-1 1 0,-2 1 0,-3 7 0,5-3 0,0 4 0,5 0 0,-4 0 0,4 0 0,-1 0 0,2 0 0,2 0 0,6 3 0,-2 1 0,12 4 0,1-4 0,3-1 0</inkml:trace>
</inkml:ink>
</file>

<file path=ppt/ink/ink1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7.8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7 24575,'0'8'0,"0"3"0,0 7 0,0 0 0,0 3 0,0 1 0,0-4 0,0 9 0,0-9 0,0 0 0,0-2 0,0-7 0,0 2 0,3-7 0,2 0 0,2-4 0,1 0 0,-1 0 0,1 0 0,0 0 0,-1-4 0,1 0 0,0-8 0,-4 3 0,4-3 0,-8 4 0,8-3 0,-7 2 0,2-3 0,-3 4 0,0 1 0,0-5 0,0 3 0,0-3 0,0 4 0,-3 0 0,-2 4 0,-6-3 0,2 6 0,-3-3 0,0 4 0,3 0 0,-3 0 0,0 0 0,-1 0 0,0 0 0,1 0 0,0 4 0,4 0 0,-5 8 0,5-3 0,0 7 0,4-7 0,0 2 0,4-3 0,0 4 0,0-3 0,0 2 0,0 1 0,0-3 0,0 7 0,0-7 0,3 2 0,1-3 0,4 0 0,0-1 0,3-2 0,-2 1 0,7-5 0,-7 3 0,7-4 0,-3 0 0,0 0 0,2 0 0,-6 0 0,7 0 0,-7-4 0,2 0 0,-3-4 0,4-4 0,-3 3 0,3-7 0,-8 3 0,4-4 0,-7 4 0,2-3 0,-3-1 0,0 2 0,0-5 0,0 7 0,-3-8 0,-2 3 0,-3 2 0,-4 4 0,3 4 0,-7-1 0,3 5 0,0 0 0,1 4 0,0 0 0,3 0 0,-3 0 0,5 0 0,-1 0 0,0 3 0,0 6 0,4-1 0,-4 4 0,7 0 0,-5-3 0,5 3 0,-3-5 0,4-3 0,0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2:41:29.1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24575,'0'22'0,"0"2"0,0 2 0,0 6 0,0-4 0,0 3 0,0-9 0,0 3 0,0-7 0,0 7 0,0-8 0,0 0 0,0-2 0,0-3 0,0-1 0,0-3 0,0-5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5:37.8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129 0 24575,'0'7'0,"0"1"0,0-1 0,0 1 0,0 0 0,4 0 0,0-4 0,4 3 0,0-3 0,0 4 0,0-4 0,-1 0 0,1-4 0,0 0 0,0 0 0,0 0 0,-4 4 0,3-4 0,-2 4 0,2-4 0,1 0 0,-1 0 0,-6 0 0,-5 0 0,-5-3 0,-2 2 0,6-6 0,-2 2 0,2-3 0,-3 3 0,0-2 0,-1 6 0,1-2 0,0 3 0,0 0 0,-5 0 0,4 0 0,-4 0 0,0 0 0,4 0 0,-4 0 0,5 0 0,0 3 0,-1 2 0,1 7 0,-1 2 0,0 4 0,0-5 0,0 4 0,4-7 0,-3 7 0,7-8 0,-3 8 0,4-8 0,0 4 0,0-5 0,0 0 0,0 0 0,0 1 0,0-1 0,4-4 0,0 3 0,4-6 0,0 3 0,0-4 0,0 0 0,1 0 0,-1 0 0,4 0 0,-2 0 0,2 0 0,-4 0 0,5 0 0,-4 0 0,4 0 0,-5 0 0,0 0 0,0 0 0,1 0 0,-1 0 0,0 0 0,0 0 0,0 0 0,0 0 0,-3-4 0,2-1 0,-2-3 0,3-5 0,1 4 0,-4-8 0,2 7 0,-2-7 0,-1 8 0,4-4 0,-7 5 0,2 0 0,-3-1 0,0 1 0,0 0 0,0 0 0,0 0 0,0 0 0,-3 3 0,-2-2 0,-7 6 0,3-3 0,-3 4 0,4 0 0,-1 0 0,1 0 0,-5 0 0,4 0 0,-4 0 0,5 0 0,4 0 0,0 0 0</inkml:trace>
</inkml:ink>
</file>

<file path=ppt/ink/ink1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7.8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93 24575,'0'8'0,"0"2"0,0-1 0,0 2 0,3-7 0,1-1 0,3-3 0,1 0 0,-1-3 0,5-2 0,-3-3 0,6-4 0,-6 3 0,3-7 0,-4 7 0,4-3 0,-3 0 0,3 6 0,-8-5 0,0 7 0,-4-4 0,0 1 0,0-1 0,-7 4 0,2 1 0,-11 3 0,8 0 0,-9 0 0,4 0 0,0 0 0,-3 0 0,8 0 0,-8 0 0,7 0 0,-3 3 0,4 6 0,0-1 0,-1 8 0,2-7 0,2 3 0,1 0 0,1-3 0,2 2 0,-2-3 0,3 4 0,0-3 0,0 7 0,0-8 0,0 8 0,0-7 0,3 7 0,2-7 0,3 3 0,-1-5 0,13 1 0,-6-3 0,11-2 0,-8-3 0,0 0 0,0 0 0,0 0 0,0-4 0,-4 0 0,-1-4 0,-4-4 0,-1 3 0,1-3 0,0 4 0,-4 1 0,0-1 0,-4 0 0,0 0 0,0 0 0,0 1 0,0-5 0,-8 3 0,3-3 0,-11 3 0,7 1 0,-7 0 0,7 0 0,-7 3 0,7-2 0,-3 7 0,1-7 0,3 6 0,0-3 0,4 4 0</inkml:trace>
</inkml:ink>
</file>

<file path=ppt/ink/ink1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7.8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66 24575,'-4'7'0,"1"1"0,-1 8 0,3-3 0,-4 5 0,2-7 0,2-4 0,-3 1 0,4 0 0,0-1 0,0 1 0,4-1 0,0-3 0,7-1 0,2-3 0,0 0 0,8 0 0,-7 0 0,8 0 0,-9 0 0,3-3 0,-4-2 0,1 0 0,-1-2 0,-5 3 0,1-1 0,0-2 0,-4 3 0,-1-4 0,-3 1 0,0-1 0,0 1 0,0-1 0,-3 0 0,-1 0 0,-8 0 0,-1 0 0,0 0 0,-8-1 0,11 1 0,-16 3 0,12 1 0,-8 4 0,9 0 0,-3 0 0,3 0 0,-4 0 0,4 0 0,-3 0 0,7 4 0,-3 0 0,4 8 0,0 1 0,-1 4 0,1 0 0,3-4 0,-3 3 0,3-4 0,1 1 0,0 3 0,4-7 0,0 3 0,0-5 0,0 1 0,0 0 0,0-1 0,0 1 0,0-1 0,3-3 0,1 0 0,4-4 0,-1 0 0,1 0 0,0 0 0,-1 0 0,5 0 0,-3 0 0,7 0 0,-8 0 0,8-8 0,-3 2 0,0-10 0,3 3 0,-6-4 0,2-1 0,-4 6 0,1-4 0,-1 3 0,-4 0 0,0-3 0,0 3 0,-3 0 0,3 1 0,-4 0 0,0 3 0,0-3 0,0 4 0,0 1 0,0-1 0,-4 0 0,0 4 0,-3 1 0,-1 3 0,0 0 0,0 0 0,1 0 0,-1 0 0,0 0 0,0 0 0,4 0 0,0 0 0</inkml:trace>
</inkml:ink>
</file>

<file path=ppt/ink/ink1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7.8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26 307 24575,'11'0'0,"2"0"0,0 0 0,3 0 0,-3-4 0,0 3 0,3-11 0,-8 10 0,5-13 0,-6 10 0,1-7 0,0 4 0,0-4 0,-3 3 0,2-7 0,-6 7 0,3-3 0,-4 4 0,0 1 0,0-5 0,0 3 0,0-7 0,0 8 0,-4-1 0,0 6 0,-8 3 0,3 0 0,-7 0 0,3 0 0,-4 0 0,4 0 0,-3 0 0,7 0 0,-3 3 0,4 6 0,0-1 0,0 8 0,3-7 0,-3 7 0,7-7 0,-6 7 0,6-7 0,-3 2 0,4-3 0,0 0 0,0-1 0,3-3 0,6-1 0,-1-3 0,8 0 0,-7 0 0,7 0 0,-3 0 0,0 0 0,3 0 0,-8 0 0,4-3 0,-4-1 0,-1-4 0,1 0 0,0 0 0,-4 0 0,3 1 0,-6-1 0,2-4 0,-3 3 0,0-3 0,0 0 0,0 3 0,0-3 0,-3 5 0,-2-1 0,-7 4 0,0-4 0,-6 7 0,1-3 0,0 4 0,0 0 0,0 0 0,4 0 0,-3 0 0,7 0 0,-3 4 0,4 0 0,4 4 0,1 4 0,3-4 0,0 4 0,0-4 0,0 0 0,0-1 0,0 1 0,0 0 0,0-1 0,0 1 0,3 0 0,5 0 0,10 0 0,0 1 0,9-4 0,-4-1 0,0-4 0,4 0 0,-9 0 0,4 0 0,-9 0 0,3 0 0,-7-4 0,3-4 0,-4-1 0,0-7 0,4-1 0,-7-1 0,2-2 0,-7 3 0,0-1 0,0 6 0,0-5 0,-4 5 0,-4-2 0,-5 2 0,-5 3 0,1 1 0,0-1 0,0 0 0,0 1 0,-5 3 0,8 1 0,-7 4 0,8 0 0,0 0 0,1 0 0,4 0 0,0 0 0,0 8 0,0 1 0,3 8 0,-3 0 0,3 0 0,1 0 0,0 0 0,4 12 0,0-9 0,0 10 0,0-13 0,0-4 0,0 3 0,0-8 0,3 4 0,2-4 0,2 0 0,1-1 0,0 1 0,-1-4 0,1 3 0,0-6 0,-1 2 0,-3-3 0,-1 0 0</inkml:trace>
</inkml:ink>
</file>

<file path=ppt/ink/ink1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7.8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454 4 24575,'-7'0'0,"-4"0"0,2-3 0,-11 6 0,6-2 0,-8 12 0,0 1 0,3 3 0,-15 8 0,9-6 0,-6 11 0,-3-4 0,13-3 0,-15 13 0,11-10 0,-1 5 0,3-3 0,5-5 0,-1 5 0,8-5 0,3 4 0,0-4 0,6 5 0,-7 0 0,9 5 0,0 2 0,0 0 0,0 4 0,0-10 0,0 5 0,0-6 0,4 0 0,2-1 0,12 3 0,-2-2 0,12-3 0,-3 3 0,3-8 0,2 9 0,-2-9 0,1 4 0,5-5 0,-5-4 0,10 3 0,-10-7 0,10 3 0,-10-4 0,11 0 0,-11-5 0,5-1 0,-1-4 0,-3 0 0,9 0 0,-9 0 0,3 0 0,0 0 0,-3-4 0,3-5 0,-5-2 0,0-6 0,0 6 0,0-6 0,-5 6 0,-1-5 0,-5 2 0,0 1 0,0-3 0,3-1 0,-5-2 0,1-2 0,-8 4 0,0 4 0,1-3 0,-1 3 0,0-4 0,1 0 0,-4 4 0,-2-3 0,1 3 0,-3-4 0,3 0 0,-4 0 0,0-1 0,0 1 0,0-4 0,0 2 0,0-3 0,0 0 0,0 4 0,0-4 0,0 5 0,0 0 0,0 0 0,0-5 0,-4 3 0,-1-7 0,-4 7 0,-12-15 0,9 14 0,-13-15 0,12 17 0,-1-4 0,-3 5 0,8 4 0,-7-3 0,3 6 0,0-6 0,-3 7 0,2-7 0,1 6 0,-3-6 0,3 7 0,-4-3 0,0 0 0,4 2 0,-3-2 0,-1 4 0,-2-1 0,-7 0 0,7-4 0,-8 3 0,-1 1 0,-2 1 0,-3 7 0,5-3 0,0 4 0,5 0 0,-4 0 0,4 0 0,-1 0 0,2 0 0,2 0 0,6 3 0,-2 1 0,12 4 0,1-4 0,3-1 0</inkml:trace>
</inkml:ink>
</file>

<file path=ppt/ink/ink1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7.8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7 24575,'0'8'0,"0"3"0,0 7 0,0 0 0,0 3 0,0 1 0,0-4 0,0 9 0,0-9 0,0 0 0,0-2 0,0-7 0,0 2 0,3-7 0,2 0 0,2-4 0,1 0 0,-1 0 0,1 0 0,0 0 0,-1-4 0,1 0 0,0-8 0,-4 3 0,4-3 0,-8 4 0,8-3 0,-7 2 0,2-3 0,-3 4 0,0 1 0,0-5 0,0 3 0,0-3 0,0 4 0,-3 0 0,-2 4 0,-6-3 0,2 6 0,-3-3 0,0 4 0,3 0 0,-3 0 0,0 0 0,-1 0 0,0 0 0,1 0 0,0 4 0,4 0 0,-5 8 0,5-3 0,0 7 0,4-7 0,0 2 0,4-3 0,0 4 0,0-3 0,0 2 0,0 1 0,0-3 0,0 7 0,0-7 0,3 2 0,1-3 0,4 0 0,0-1 0,3-2 0,-2 1 0,7-5 0,-7 3 0,7-4 0,-3 0 0,0 0 0,2 0 0,-6 0 0,7 0 0,-7-4 0,2 0 0,-3-4 0,4-4 0,-3 3 0,3-7 0,-8 3 0,4-4 0,-7 4 0,2-3 0,-3-1 0,0 2 0,0-5 0,0 7 0,-3-8 0,-2 3 0,-3 2 0,-4 4 0,3 4 0,-7-1 0,3 5 0,0 0 0,1 4 0,0 0 0,3 0 0,-3 0 0,5 0 0,-1 0 0,0 3 0,0 6 0,4-1 0,-4 4 0,7 0 0,-5-3 0,5 3 0,-3-5 0,4-3 0,0 0 0</inkml:trace>
</inkml:ink>
</file>

<file path=ppt/ink/ink1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7.8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93 24575,'0'8'0,"0"2"0,0-1 0,0 2 0,3-7 0,1-1 0,3-3 0,1 0 0,-1-3 0,5-2 0,-3-3 0,6-4 0,-6 3 0,3-7 0,-4 7 0,4-3 0,-3 0 0,3 6 0,-8-5 0,0 7 0,-4-4 0,0 1 0,0-1 0,-7 4 0,2 1 0,-11 3 0,8 0 0,-9 0 0,4 0 0,0 0 0,-3 0 0,8 0 0,-8 0 0,7 0 0,-3 3 0,4 6 0,0-1 0,-1 8 0,2-7 0,2 3 0,1 0 0,1-3 0,2 2 0,-2-3 0,3 4 0,0-3 0,0 7 0,0-8 0,0 8 0,0-7 0,3 7 0,2-7 0,3 3 0,-1-5 0,13 1 0,-6-3 0,11-2 0,-8-3 0,0 0 0,0 0 0,0 0 0,0-4 0,-4 0 0,-1-4 0,-4-4 0,-1 3 0,1-3 0,0 4 0,-4 1 0,0-1 0,-4 0 0,0 0 0,0 0 0,0 1 0,0-5 0,-8 3 0,3-3 0,-11 3 0,7 1 0,-7 0 0,7 0 0,-7 3 0,7-2 0,-3 7 0,1-7 0,3 6 0,0-3 0,4 4 0</inkml:trace>
</inkml:ink>
</file>

<file path=ppt/ink/ink1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7.8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66 24575,'-4'7'0,"1"1"0,-1 8 0,3-3 0,-4 5 0,2-7 0,2-4 0,-3 1 0,4 0 0,0-1 0,0 1 0,4-1 0,0-3 0,7-1 0,2-3 0,0 0 0,8 0 0,-7 0 0,8 0 0,-9 0 0,3-3 0,-4-2 0,1 0 0,-1-2 0,-5 3 0,1-1 0,0-2 0,-4 3 0,-1-4 0,-3 1 0,0-1 0,0 1 0,0-1 0,-3 0 0,-1 0 0,-8 0 0,-1 0 0,0 0 0,-8-1 0,11 1 0,-16 3 0,12 1 0,-8 4 0,9 0 0,-3 0 0,3 0 0,-4 0 0,4 0 0,-3 0 0,7 4 0,-3 0 0,4 8 0,0 1 0,-1 4 0,1 0 0,3-4 0,-3 3 0,3-4 0,1 1 0,0 3 0,4-7 0,0 3 0,0-5 0,0 1 0,0 0 0,0-1 0,0 1 0,0-1 0,3-3 0,1 0 0,4-4 0,-1 0 0,1 0 0,0 0 0,-1 0 0,5 0 0,-3 0 0,7 0 0,-8 0 0,8-8 0,-3 2 0,0-10 0,3 3 0,-6-4 0,2-1 0,-4 6 0,1-4 0,-1 3 0,-4 0 0,0-3 0,0 3 0,-3 0 0,3 1 0,-4 0 0,0 3 0,0-3 0,0 4 0,0 1 0,0-1 0,-4 0 0,0 4 0,-3 1 0,-1 3 0,0 0 0,0 0 0,1 0 0,-1 0 0,0 0 0,0 0 0,4 0 0,0 0 0</inkml:trace>
</inkml:ink>
</file>

<file path=ppt/ink/ink1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7.8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26 307 24575,'11'0'0,"2"0"0,0 0 0,3 0 0,-3-4 0,0 3 0,3-11 0,-8 10 0,5-13 0,-6 10 0,1-7 0,0 4 0,0-4 0,-3 3 0,2-7 0,-6 7 0,3-3 0,-4 4 0,0 1 0,0-5 0,0 3 0,0-7 0,0 8 0,-4-1 0,0 6 0,-8 3 0,3 0 0,-7 0 0,3 0 0,-4 0 0,4 0 0,-3 0 0,7 0 0,-3 3 0,4 6 0,0-1 0,0 8 0,3-7 0,-3 7 0,7-7 0,-6 7 0,6-7 0,-3 2 0,4-3 0,0 0 0,0-1 0,3-3 0,6-1 0,-1-3 0,8 0 0,-7 0 0,7 0 0,-3 0 0,0 0 0,3 0 0,-8 0 0,4-3 0,-4-1 0,-1-4 0,1 0 0,0 0 0,-4 0 0,3 1 0,-6-1 0,2-4 0,-3 3 0,0-3 0,0 0 0,0 3 0,0-3 0,-3 5 0,-2-1 0,-7 4 0,0-4 0,-6 7 0,1-3 0,0 4 0,0 0 0,0 0 0,4 0 0,-3 0 0,7 0 0,-3 4 0,4 0 0,4 4 0,1 4 0,3-4 0,0 4 0,0-4 0,0 0 0,0-1 0,0 1 0,0 0 0,0-1 0,0 1 0,3 0 0,5 0 0,10 0 0,0 1 0,9-4 0,-4-1 0,0-4 0,4 0 0,-9 0 0,4 0 0,-9 0 0,3 0 0,-7-4 0,3-4 0,-4-1 0,0-7 0,4-1 0,-7-1 0,2-2 0,-7 3 0,0-1 0,0 6 0,0-5 0,-4 5 0,-4-2 0,-5 2 0,-5 3 0,1 1 0,0-1 0,0 0 0,0 1 0,-5 3 0,8 1 0,-7 4 0,8 0 0,0 0 0,1 0 0,4 0 0,0 0 0,0 8 0,0 1 0,3 8 0,-3 0 0,3 0 0,1 0 0,0 0 0,4 12 0,0-9 0,0 10 0,0-13 0,0-4 0,0 3 0,0-8 0,3 4 0,2-4 0,2 0 0,1-1 0,0 1 0,-1-4 0,1 3 0,0-6 0,-1 2 0,-3-3 0,-1 0 0</inkml:trace>
</inkml:ink>
</file>

<file path=ppt/ink/ink1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7.8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454 4 24575,'-7'0'0,"-4"0"0,2-3 0,-11 6 0,6-2 0,-8 12 0,0 1 0,3 3 0,-15 8 0,9-6 0,-6 11 0,-3-4 0,13-3 0,-15 13 0,11-10 0,-1 5 0,3-3 0,5-5 0,-1 5 0,8-5 0,3 4 0,0-4 0,6 5 0,-7 0 0,9 5 0,0 2 0,0 0 0,0 4 0,0-10 0,0 5 0,0-6 0,4 0 0,2-1 0,12 3 0,-2-2 0,12-3 0,-3 3 0,3-8 0,2 9 0,-2-9 0,1 4 0,5-5 0,-5-4 0,10 3 0,-10-7 0,10 3 0,-10-4 0,11 0 0,-11-5 0,5-1 0,-1-4 0,-3 0 0,9 0 0,-9 0 0,3 0 0,0 0 0,-3-4 0,3-5 0,-5-2 0,0-6 0,0 6 0,0-6 0,-5 6 0,-1-5 0,-5 2 0,0 1 0,0-3 0,3-1 0,-5-2 0,1-2 0,-8 4 0,0 4 0,1-3 0,-1 3 0,0-4 0,1 0 0,-4 4 0,-2-3 0,1 3 0,-3-4 0,3 0 0,-4 0 0,0-1 0,0 1 0,0-4 0,0 2 0,0-3 0,0 0 0,0 4 0,0-4 0,0 5 0,0 0 0,0 0 0,0-5 0,-4 3 0,-1-7 0,-4 7 0,-12-15 0,9 14 0,-13-15 0,12 17 0,-1-4 0,-3 5 0,8 4 0,-7-3 0,3 6 0,0-6 0,-3 7 0,2-7 0,1 6 0,-3-6 0,3 7 0,-4-3 0,0 0 0,4 2 0,-3-2 0,-1 4 0,-2-1 0,-7 0 0,7-4 0,-8 3 0,-1 1 0,-2 1 0,-3 7 0,5-3 0,0 4 0,5 0 0,-4 0 0,4 0 0,-1 0 0,2 0 0,2 0 0,6 3 0,-2 1 0,12 4 0,1-4 0,3-1 0</inkml:trace>
</inkml:ink>
</file>

<file path=ppt/ink/ink1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7.8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7 24575,'0'8'0,"0"3"0,0 7 0,0 0 0,0 3 0,0 1 0,0-4 0,0 9 0,0-9 0,0 0 0,0-2 0,0-7 0,0 2 0,3-7 0,2 0 0,2-4 0,1 0 0,-1 0 0,1 0 0,0 0 0,-1-4 0,1 0 0,0-8 0,-4 3 0,4-3 0,-8 4 0,8-3 0,-7 2 0,2-3 0,-3 4 0,0 1 0,0-5 0,0 3 0,0-3 0,0 4 0,-3 0 0,-2 4 0,-6-3 0,2 6 0,-3-3 0,0 4 0,3 0 0,-3 0 0,0 0 0,-1 0 0,0 0 0,1 0 0,0 4 0,4 0 0,-5 8 0,5-3 0,0 7 0,4-7 0,0 2 0,4-3 0,0 4 0,0-3 0,0 2 0,0 1 0,0-3 0,0 7 0,0-7 0,3 2 0,1-3 0,4 0 0,0-1 0,3-2 0,-2 1 0,7-5 0,-7 3 0,7-4 0,-3 0 0,0 0 0,2 0 0,-6 0 0,7 0 0,-7-4 0,2 0 0,-3-4 0,4-4 0,-3 3 0,3-7 0,-8 3 0,4-4 0,-7 4 0,2-3 0,-3-1 0,0 2 0,0-5 0,0 7 0,-3-8 0,-2 3 0,-3 2 0,-4 4 0,3 4 0,-7-1 0,3 5 0,0 0 0,1 4 0,0 0 0,3 0 0,-3 0 0,5 0 0,-1 0 0,0 3 0,0 6 0,4-1 0,-4 4 0,7 0 0,-5-3 0,5 3 0,-3-5 0,4-3 0,0 0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5:37.8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1153 1 24575,'-12'0'0,"0"0"0,0 0 0,2 0 0,-7 0 0,8 0 0,-8 0 0,-2 0 0,3 0 0,-6 0 0,3 0 0,0 0 0,-5 0 0,6 0 0,-5 0 0,3 0 0,-9 0 0,14 0 0,-12 0 0,12 0 0,-9 0 0,6 0 0,0 0 0,0 0 0,-1 0 0,1 0 0,0 0 0,0 0 0,-1 0 0,1 0 0,0 0 0,0 0 0,0 0 0,-1 0 0,-4 0 0,3 0 0,-3 0 0,0 0 0,3 0 0,-9 0 0,10 0 0,-9 0 0,9 0 0,-3 0 0,-2 0 0,5 0 0,-5 0 0,6 4 0,0-3 0,0 3 0,4-4 0,-3 0 0,3 0 0,-4 0 0,4 0 0,1 0 0,1 0 0,2 0 0,-2 0 0,3 0 0,1 0 0,0 0 0,0 0 0,0 0 0,0 0 0,0 0 0,3 3 0,2 1 0,3 4 0,0 0 0,0-3 0,0-2 0</inkml:trace>
</inkml:ink>
</file>

<file path=ppt/ink/ink1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7.8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93 24575,'0'8'0,"0"2"0,0-1 0,0 2 0,3-7 0,1-1 0,3-3 0,1 0 0,-1-3 0,5-2 0,-3-3 0,6-4 0,-6 3 0,3-7 0,-4 7 0,4-3 0,-3 0 0,3 6 0,-8-5 0,0 7 0,-4-4 0,0 1 0,0-1 0,-7 4 0,2 1 0,-11 3 0,8 0 0,-9 0 0,4 0 0,0 0 0,-3 0 0,8 0 0,-8 0 0,7 0 0,-3 3 0,4 6 0,0-1 0,-1 8 0,2-7 0,2 3 0,1 0 0,1-3 0,2 2 0,-2-3 0,3 4 0,0-3 0,0 7 0,0-8 0,0 8 0,0-7 0,3 7 0,2-7 0,3 3 0,-1-5 0,13 1 0,-6-3 0,11-2 0,-8-3 0,0 0 0,0 0 0,0 0 0,0-4 0,-4 0 0,-1-4 0,-4-4 0,-1 3 0,1-3 0,0 4 0,-4 1 0,0-1 0,-4 0 0,0 0 0,0 0 0,0 1 0,0-5 0,-8 3 0,3-3 0,-11 3 0,7 1 0,-7 0 0,7 0 0,-7 3 0,7-2 0,-3 7 0,1-7 0,3 6 0,0-3 0,4 4 0</inkml:trace>
</inkml:ink>
</file>

<file path=ppt/ink/ink1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7.8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66 24575,'-4'7'0,"1"1"0,-1 8 0,3-3 0,-4 5 0,2-7 0,2-4 0,-3 1 0,4 0 0,0-1 0,0 1 0,4-1 0,0-3 0,7-1 0,2-3 0,0 0 0,8 0 0,-7 0 0,8 0 0,-9 0 0,3-3 0,-4-2 0,1 0 0,-1-2 0,-5 3 0,1-1 0,0-2 0,-4 3 0,-1-4 0,-3 1 0,0-1 0,0 1 0,0-1 0,-3 0 0,-1 0 0,-8 0 0,-1 0 0,0 0 0,-8-1 0,11 1 0,-16 3 0,12 1 0,-8 4 0,9 0 0,-3 0 0,3 0 0,-4 0 0,4 0 0,-3 0 0,7 4 0,-3 0 0,4 8 0,0 1 0,-1 4 0,1 0 0,3-4 0,-3 3 0,3-4 0,1 1 0,0 3 0,4-7 0,0 3 0,0-5 0,0 1 0,0 0 0,0-1 0,0 1 0,0-1 0,3-3 0,1 0 0,4-4 0,-1 0 0,1 0 0,0 0 0,-1 0 0,5 0 0,-3 0 0,7 0 0,-8 0 0,8-8 0,-3 2 0,0-10 0,3 3 0,-6-4 0,2-1 0,-4 6 0,1-4 0,-1 3 0,-4 0 0,0-3 0,0 3 0,-3 0 0,3 1 0,-4 0 0,0 3 0,0-3 0,0 4 0,0 1 0,0-1 0,-4 0 0,0 4 0,-3 1 0,-1 3 0,0 0 0,0 0 0,1 0 0,-1 0 0,0 0 0,0 0 0,4 0 0,0 0 0</inkml:trace>
</inkml:ink>
</file>

<file path=ppt/ink/ink1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7.8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26 307 24575,'11'0'0,"2"0"0,0 0 0,3 0 0,-3-4 0,0 3 0,3-11 0,-8 10 0,5-13 0,-6 10 0,1-7 0,0 4 0,0-4 0,-3 3 0,2-7 0,-6 7 0,3-3 0,-4 4 0,0 1 0,0-5 0,0 3 0,0-7 0,0 8 0,-4-1 0,0 6 0,-8 3 0,3 0 0,-7 0 0,3 0 0,-4 0 0,4 0 0,-3 0 0,7 0 0,-3 3 0,4 6 0,0-1 0,0 8 0,3-7 0,-3 7 0,7-7 0,-6 7 0,6-7 0,-3 2 0,4-3 0,0 0 0,0-1 0,3-3 0,6-1 0,-1-3 0,8 0 0,-7 0 0,7 0 0,-3 0 0,0 0 0,3 0 0,-8 0 0,4-3 0,-4-1 0,-1-4 0,1 0 0,0 0 0,-4 0 0,3 1 0,-6-1 0,2-4 0,-3 3 0,0-3 0,0 0 0,0 3 0,0-3 0,-3 5 0,-2-1 0,-7 4 0,0-4 0,-6 7 0,1-3 0,0 4 0,0 0 0,0 0 0,4 0 0,-3 0 0,7 0 0,-3 4 0,4 0 0,4 4 0,1 4 0,3-4 0,0 4 0,0-4 0,0 0 0,0-1 0,0 1 0,0 0 0,0-1 0,0 1 0,3 0 0,5 0 0,10 0 0,0 1 0,9-4 0,-4-1 0,0-4 0,4 0 0,-9 0 0,4 0 0,-9 0 0,3 0 0,-7-4 0,3-4 0,-4-1 0,0-7 0,4-1 0,-7-1 0,2-2 0,-7 3 0,0-1 0,0 6 0,0-5 0,-4 5 0,-4-2 0,-5 2 0,-5 3 0,1 1 0,0-1 0,0 0 0,0 1 0,-5 3 0,8 1 0,-7 4 0,8 0 0,0 0 0,1 0 0,4 0 0,0 0 0,0 8 0,0 1 0,3 8 0,-3 0 0,3 0 0,1 0 0,0 0 0,4 12 0,0-9 0,0 10 0,0-13 0,0-4 0,0 3 0,0-8 0,3 4 0,2-4 0,2 0 0,1-1 0,0 1 0,-1-4 0,1 3 0,0-6 0,-1 2 0,-3-3 0,-1 0 0</inkml:trace>
</inkml:ink>
</file>

<file path=ppt/ink/ink1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7.8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454 4 24575,'-7'0'0,"-4"0"0,2-3 0,-11 6 0,6-2 0,-8 12 0,0 1 0,3 3 0,-15 8 0,9-6 0,-6 11 0,-3-4 0,13-3 0,-15 13 0,11-10 0,-1 5 0,3-3 0,5-5 0,-1 5 0,8-5 0,3 4 0,0-4 0,6 5 0,-7 0 0,9 5 0,0 2 0,0 0 0,0 4 0,0-10 0,0 5 0,0-6 0,4 0 0,2-1 0,12 3 0,-2-2 0,12-3 0,-3 3 0,3-8 0,2 9 0,-2-9 0,1 4 0,5-5 0,-5-4 0,10 3 0,-10-7 0,10 3 0,-10-4 0,11 0 0,-11-5 0,5-1 0,-1-4 0,-3 0 0,9 0 0,-9 0 0,3 0 0,0 0 0,-3-4 0,3-5 0,-5-2 0,0-6 0,0 6 0,0-6 0,-5 6 0,-1-5 0,-5 2 0,0 1 0,0-3 0,3-1 0,-5-2 0,1-2 0,-8 4 0,0 4 0,1-3 0,-1 3 0,0-4 0,1 0 0,-4 4 0,-2-3 0,1 3 0,-3-4 0,3 0 0,-4 0 0,0-1 0,0 1 0,0-4 0,0 2 0,0-3 0,0 0 0,0 4 0,0-4 0,0 5 0,0 0 0,0 0 0,0-5 0,-4 3 0,-1-7 0,-4 7 0,-12-15 0,9 14 0,-13-15 0,12 17 0,-1-4 0,-3 5 0,8 4 0,-7-3 0,3 6 0,0-6 0,-3 7 0,2-7 0,1 6 0,-3-6 0,3 7 0,-4-3 0,0 0 0,4 2 0,-3-2 0,-1 4 0,-2-1 0,-7 0 0,7-4 0,-8 3 0,-1 1 0,-2 1 0,-3 7 0,5-3 0,0 4 0,5 0 0,-4 0 0,4 0 0,-1 0 0,2 0 0,2 0 0,6 3 0,-2 1 0,12 4 0,1-4 0,3-1 0</inkml:trace>
</inkml:ink>
</file>

<file path=ppt/ink/ink1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7.8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7 24575,'0'8'0,"0"3"0,0 7 0,0 0 0,0 3 0,0 1 0,0-4 0,0 9 0,0-9 0,0 0 0,0-2 0,0-7 0,0 2 0,3-7 0,2 0 0,2-4 0,1 0 0,-1 0 0,1 0 0,0 0 0,-1-4 0,1 0 0,0-8 0,-4 3 0,4-3 0,-8 4 0,8-3 0,-7 2 0,2-3 0,-3 4 0,0 1 0,0-5 0,0 3 0,0-3 0,0 4 0,-3 0 0,-2 4 0,-6-3 0,2 6 0,-3-3 0,0 4 0,3 0 0,-3 0 0,0 0 0,-1 0 0,0 0 0,1 0 0,0 4 0,4 0 0,-5 8 0,5-3 0,0 7 0,4-7 0,0 2 0,4-3 0,0 4 0,0-3 0,0 2 0,0 1 0,0-3 0,0 7 0,0-7 0,3 2 0,1-3 0,4 0 0,0-1 0,3-2 0,-2 1 0,7-5 0,-7 3 0,7-4 0,-3 0 0,0 0 0,2 0 0,-6 0 0,7 0 0,-7-4 0,2 0 0,-3-4 0,4-4 0,-3 3 0,3-7 0,-8 3 0,4-4 0,-7 4 0,2-3 0,-3-1 0,0 2 0,0-5 0,0 7 0,-3-8 0,-2 3 0,-3 2 0,-4 4 0,3 4 0,-7-1 0,3 5 0,0 0 0,1 4 0,0 0 0,3 0 0,-3 0 0,5 0 0,-1 0 0,0 3 0,0 6 0,4-1 0,-4 4 0,7 0 0,-5-3 0,5 3 0,-3-5 0,4-3 0,0 0 0</inkml:trace>
</inkml:ink>
</file>

<file path=ppt/ink/ink1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7.8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93 24575,'0'8'0,"0"2"0,0-1 0,0 2 0,3-7 0,1-1 0,3-3 0,1 0 0,-1-3 0,5-2 0,-3-3 0,6-4 0,-6 3 0,3-7 0,-4 7 0,4-3 0,-3 0 0,3 6 0,-8-5 0,0 7 0,-4-4 0,0 1 0,0-1 0,-7 4 0,2 1 0,-11 3 0,8 0 0,-9 0 0,4 0 0,0 0 0,-3 0 0,8 0 0,-8 0 0,7 0 0,-3 3 0,4 6 0,0-1 0,-1 8 0,2-7 0,2 3 0,1 0 0,1-3 0,2 2 0,-2-3 0,3 4 0,0-3 0,0 7 0,0-8 0,0 8 0,0-7 0,3 7 0,2-7 0,3 3 0,-1-5 0,13 1 0,-6-3 0,11-2 0,-8-3 0,0 0 0,0 0 0,0 0 0,0-4 0,-4 0 0,-1-4 0,-4-4 0,-1 3 0,1-3 0,0 4 0,-4 1 0,0-1 0,-4 0 0,0 0 0,0 0 0,0 1 0,0-5 0,-8 3 0,3-3 0,-11 3 0,7 1 0,-7 0 0,7 0 0,-7 3 0,7-2 0,-3 7 0,1-7 0,3 6 0,0-3 0,4 4 0</inkml:trace>
</inkml:ink>
</file>

<file path=ppt/ink/ink1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7.8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66 24575,'-4'7'0,"1"1"0,-1 8 0,3-3 0,-4 5 0,2-7 0,2-4 0,-3 1 0,4 0 0,0-1 0,0 1 0,4-1 0,0-3 0,7-1 0,2-3 0,0 0 0,8 0 0,-7 0 0,8 0 0,-9 0 0,3-3 0,-4-2 0,1 0 0,-1-2 0,-5 3 0,1-1 0,0-2 0,-4 3 0,-1-4 0,-3 1 0,0-1 0,0 1 0,0-1 0,-3 0 0,-1 0 0,-8 0 0,-1 0 0,0 0 0,-8-1 0,11 1 0,-16 3 0,12 1 0,-8 4 0,9 0 0,-3 0 0,3 0 0,-4 0 0,4 0 0,-3 0 0,7 4 0,-3 0 0,4 8 0,0 1 0,-1 4 0,1 0 0,3-4 0,-3 3 0,3-4 0,1 1 0,0 3 0,4-7 0,0 3 0,0-5 0,0 1 0,0 0 0,0-1 0,0 1 0,0-1 0,3-3 0,1 0 0,4-4 0,-1 0 0,1 0 0,0 0 0,-1 0 0,5 0 0,-3 0 0,7 0 0,-8 0 0,8-8 0,-3 2 0,0-10 0,3 3 0,-6-4 0,2-1 0,-4 6 0,1-4 0,-1 3 0,-4 0 0,0-3 0,0 3 0,-3 0 0,3 1 0,-4 0 0,0 3 0,0-3 0,0 4 0,0 1 0,0-1 0,-4 0 0,0 4 0,-3 1 0,-1 3 0,0 0 0,0 0 0,1 0 0,-1 0 0,0 0 0,0 0 0,4 0 0,0 0 0</inkml:trace>
</inkml:ink>
</file>

<file path=ppt/ink/ink1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17.8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26 307 24575,'11'0'0,"2"0"0,0 0 0,3 0 0,-3-4 0,0 3 0,3-11 0,-8 10 0,5-13 0,-6 10 0,1-7 0,0 4 0,0-4 0,-3 3 0,2-7 0,-6 7 0,3-3 0,-4 4 0,0 1 0,0-5 0,0 3 0,0-7 0,0 8 0,-4-1 0,0 6 0,-8 3 0,3 0 0,-7 0 0,3 0 0,-4 0 0,4 0 0,-3 0 0,7 0 0,-3 3 0,4 6 0,0-1 0,0 8 0,3-7 0,-3 7 0,7-7 0,-6 7 0,6-7 0,-3 2 0,4-3 0,0 0 0,0-1 0,3-3 0,6-1 0,-1-3 0,8 0 0,-7 0 0,7 0 0,-3 0 0,0 0 0,3 0 0,-8 0 0,4-3 0,-4-1 0,-1-4 0,1 0 0,0 0 0,-4 0 0,3 1 0,-6-1 0,2-4 0,-3 3 0,0-3 0,0 0 0,0 3 0,0-3 0,-3 5 0,-2-1 0,-7 4 0,0-4 0,-6 7 0,1-3 0,0 4 0,0 0 0,0 0 0,4 0 0,-3 0 0,7 0 0,-3 4 0,4 0 0,4 4 0,1 4 0,3-4 0,0 4 0,0-4 0,0 0 0,0-1 0,0 1 0,0 0 0,0-1 0,0 1 0,3 0 0,5 0 0,10 0 0,0 1 0,9-4 0,-4-1 0,0-4 0,4 0 0,-9 0 0,4 0 0,-9 0 0,3 0 0,-7-4 0,3-4 0,-4-1 0,0-7 0,4-1 0,-7-1 0,2-2 0,-7 3 0,0-1 0,0 6 0,0-5 0,-4 5 0,-4-2 0,-5 2 0,-5 3 0,1 1 0,0-1 0,0 0 0,0 1 0,-5 3 0,8 1 0,-7 4 0,8 0 0,0 0 0,1 0 0,4 0 0,0 0 0,0 8 0,0 1 0,3 8 0,-3 0 0,3 0 0,1 0 0,0 0 0,4 12 0,0-9 0,0 10 0,0-13 0,0-4 0,0 3 0,0-8 0,3 4 0,2-4 0,2 0 0,1-1 0,0 1 0,-1-4 0,1 3 0,0-6 0,-1 2 0,-3-3 0,-1 0 0</inkml:trace>
</inkml:ink>
</file>

<file path=ppt/ink/ink1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21.8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454 4 24575,'-7'0'0,"-4"0"0,2-3 0,-11 6 0,6-2 0,-8 12 0,0 1 0,3 3 0,-15 8 0,9-6 0,-6 11 0,-3-4 0,13-3 0,-15 13 0,11-10 0,-1 5 0,3-3 0,5-5 0,-1 5 0,8-5 0,3 4 0,0-4 0,6 5 0,-7 0 0,9 5 0,0 2 0,0 0 0,0 4 0,0-10 0,0 5 0,0-6 0,4 0 0,2-1 0,12 3 0,-2-2 0,12-3 0,-3 3 0,3-8 0,2 9 0,-2-9 0,1 4 0,5-5 0,-5-4 0,10 3 0,-10-7 0,10 3 0,-10-4 0,11 0 0,-11-5 0,5-1 0,-1-4 0,-3 0 0,9 0 0,-9 0 0,3 0 0,0 0 0,-3-4 0,3-5 0,-5-2 0,0-6 0,0 6 0,0-6 0,-5 6 0,-1-5 0,-5 2 0,0 1 0,0-3 0,3-1 0,-5-2 0,1-2 0,-8 4 0,0 4 0,1-3 0,-1 3 0,0-4 0,1 0 0,-4 4 0,-2-3 0,1 3 0,-3-4 0,3 0 0,-4 0 0,0-1 0,0 1 0,0-4 0,0 2 0,0-3 0,0 0 0,0 4 0,0-4 0,0 5 0,0 0 0,0 0 0,0-5 0,-4 3 0,-1-7 0,-4 7 0,-12-15 0,9 14 0,-13-15 0,12 17 0,-1-4 0,-3 5 0,8 4 0,-7-3 0,3 6 0,0-6 0,-3 7 0,2-7 0,1 6 0,-3-6 0,3 7 0,-4-3 0,0 0 0,4 2 0,-3-2 0,-1 4 0,-2-1 0,-7 0 0,7-4 0,-8 3 0,-1 1 0,-2 1 0,-3 7 0,5-3 0,0 4 0,5 0 0,-4 0 0,4 0 0,-1 0 0,2 0 0,2 0 0,6 3 0,-2 1 0,12 4 0,1-4 0,3-1 0</inkml:trace>
</inkml:ink>
</file>

<file path=ppt/ink/ink1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21.8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7 24575,'0'8'0,"0"3"0,0 7 0,0 0 0,0 3 0,0 1 0,0-4 0,0 9 0,0-9 0,0 0 0,0-2 0,0-7 0,0 2 0,3-7 0,2 0 0,2-4 0,1 0 0,-1 0 0,1 0 0,0 0 0,-1-4 0,1 0 0,0-8 0,-4 3 0,4-3 0,-8 4 0,8-3 0,-7 2 0,2-3 0,-3 4 0,0 1 0,0-5 0,0 3 0,0-3 0,0 4 0,-3 0 0,-2 4 0,-6-3 0,2 6 0,-3-3 0,0 4 0,3 0 0,-3 0 0,0 0 0,-1 0 0,0 0 0,1 0 0,0 4 0,4 0 0,-5 8 0,5-3 0,0 7 0,4-7 0,0 2 0,4-3 0,0 4 0,0-3 0,0 2 0,0 1 0,0-3 0,0 7 0,0-7 0,3 2 0,1-3 0,4 0 0,0-1 0,3-2 0,-2 1 0,7-5 0,-7 3 0,7-4 0,-3 0 0,0 0 0,2 0 0,-6 0 0,7 0 0,-7-4 0,2 0 0,-3-4 0,4-4 0,-3 3 0,3-7 0,-8 3 0,4-4 0,-7 4 0,2-3 0,-3-1 0,0 2 0,0-5 0,0 7 0,-3-8 0,-2 3 0,-3 2 0,-4 4 0,3 4 0,-7-1 0,3 5 0,0 0 0,1 4 0,0 0 0,3 0 0,-3 0 0,5 0 0,-1 0 0,0 3 0,0 6 0,4-1 0,-4 4 0,7 0 0,-5-3 0,5 3 0,-3-5 0,4-3 0,0 0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5:37.8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24575,'21'0'0,"2"0"0,7 0 0,6 0 0,15 0 0,-10 0 0,22 0 0,-24 0 0,18 0 0,20 0 0,-25 0 0,37 0 0,-42 0 0,19 0 0,-14 0 0,5 0 0,-18 0 0,9 0 0,-16 0 0,3 0 0,-10 0 0,-2 0 0,-5 0 0,0 0 0,-4 0 0,3 0 0,-8 0 0,4 0 0,0 0 0,-4 0 0,3 0 0,-3 4 0,-1-4 0,0 4 0,0-4 0,-4 0 0,0 0 0</inkml:trace>
</inkml:ink>
</file>

<file path=ppt/ink/ink1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21.8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93 24575,'0'8'0,"0"2"0,0-1 0,0 2 0,3-7 0,1-1 0,3-3 0,1 0 0,-1-3 0,5-2 0,-3-3 0,6-4 0,-6 3 0,3-7 0,-4 7 0,4-3 0,-3 0 0,3 6 0,-8-5 0,0 7 0,-4-4 0,0 1 0,0-1 0,-7 4 0,2 1 0,-11 3 0,8 0 0,-9 0 0,4 0 0,0 0 0,-3 0 0,8 0 0,-8 0 0,7 0 0,-3 3 0,4 6 0,0-1 0,-1 8 0,2-7 0,2 3 0,1 0 0,1-3 0,2 2 0,-2-3 0,3 4 0,0-3 0,0 7 0,0-8 0,0 8 0,0-7 0,3 7 0,2-7 0,3 3 0,-1-5 0,13 1 0,-6-3 0,11-2 0,-8-3 0,0 0 0,0 0 0,0 0 0,0-4 0,-4 0 0,-1-4 0,-4-4 0,-1 3 0,1-3 0,0 4 0,-4 1 0,0-1 0,-4 0 0,0 0 0,0 0 0,0 1 0,0-5 0,-8 3 0,3-3 0,-11 3 0,7 1 0,-7 0 0,7 0 0,-7 3 0,7-2 0,-3 7 0,1-7 0,3 6 0,0-3 0,4 4 0</inkml:trace>
</inkml:ink>
</file>

<file path=ppt/ink/ink1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21.8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66 24575,'-4'7'0,"1"1"0,-1 8 0,3-3 0,-4 5 0,2-7 0,2-4 0,-3 1 0,4 0 0,0-1 0,0 1 0,4-1 0,0-3 0,7-1 0,2-3 0,0 0 0,8 0 0,-7 0 0,8 0 0,-9 0 0,3-3 0,-4-2 0,1 0 0,-1-2 0,-5 3 0,1-1 0,0-2 0,-4 3 0,-1-4 0,-3 1 0,0-1 0,0 1 0,0-1 0,-3 0 0,-1 0 0,-8 0 0,-1 0 0,0 0 0,-8-1 0,11 1 0,-16 3 0,12 1 0,-8 4 0,9 0 0,-3 0 0,3 0 0,-4 0 0,4 0 0,-3 0 0,7 4 0,-3 0 0,4 8 0,0 1 0,-1 4 0,1 0 0,3-4 0,-3 3 0,3-4 0,1 1 0,0 3 0,4-7 0,0 3 0,0-5 0,0 1 0,0 0 0,0-1 0,0 1 0,0-1 0,3-3 0,1 0 0,4-4 0,-1 0 0,1 0 0,0 0 0,-1 0 0,5 0 0,-3 0 0,7 0 0,-8 0 0,8-8 0,-3 2 0,0-10 0,3 3 0,-6-4 0,2-1 0,-4 6 0,1-4 0,-1 3 0,-4 0 0,0-3 0,0 3 0,-3 0 0,3 1 0,-4 0 0,0 3 0,0-3 0,0 4 0,0 1 0,0-1 0,-4 0 0,0 4 0,-3 1 0,-1 3 0,0 0 0,0 0 0,1 0 0,-1 0 0,0 0 0,0 0 0,4 0 0,0 0 0</inkml:trace>
</inkml:ink>
</file>

<file path=ppt/ink/ink1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21.8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26 307 24575,'11'0'0,"2"0"0,0 0 0,3 0 0,-3-4 0,0 3 0,3-11 0,-8 10 0,5-13 0,-6 10 0,1-7 0,0 4 0,0-4 0,-3 3 0,2-7 0,-6 7 0,3-3 0,-4 4 0,0 1 0,0-5 0,0 3 0,0-7 0,0 8 0,-4-1 0,0 6 0,-8 3 0,3 0 0,-7 0 0,3 0 0,-4 0 0,4 0 0,-3 0 0,7 0 0,-3 3 0,4 6 0,0-1 0,0 8 0,3-7 0,-3 7 0,7-7 0,-6 7 0,6-7 0,-3 2 0,4-3 0,0 0 0,0-1 0,3-3 0,6-1 0,-1-3 0,8 0 0,-7 0 0,7 0 0,-3 0 0,0 0 0,3 0 0,-8 0 0,4-3 0,-4-1 0,-1-4 0,1 0 0,0 0 0,-4 0 0,3 1 0,-6-1 0,2-4 0,-3 3 0,0-3 0,0 0 0,0 3 0,0-3 0,-3 5 0,-2-1 0,-7 4 0,0-4 0,-6 7 0,1-3 0,0 4 0,0 0 0,0 0 0,4 0 0,-3 0 0,7 0 0,-3 4 0,4 0 0,4 4 0,1 4 0,3-4 0,0 4 0,0-4 0,0 0 0,0-1 0,0 1 0,0 0 0,0-1 0,0 1 0,3 0 0,5 0 0,10 0 0,0 1 0,9-4 0,-4-1 0,0-4 0,4 0 0,-9 0 0,4 0 0,-9 0 0,3 0 0,-7-4 0,3-4 0,-4-1 0,0-7 0,4-1 0,-7-1 0,2-2 0,-7 3 0,0-1 0,0 6 0,0-5 0,-4 5 0,-4-2 0,-5 2 0,-5 3 0,1 1 0,0-1 0,0 0 0,0 1 0,-5 3 0,8 1 0,-7 4 0,8 0 0,0 0 0,1 0 0,4 0 0,0 0 0,0 8 0,0 1 0,3 8 0,-3 0 0,3 0 0,1 0 0,0 0 0,4 12 0,0-9 0,0 10 0,0-13 0,0-4 0,0 3 0,0-8 0,3 4 0,2-4 0,2 0 0,1-1 0,0 1 0,-1-4 0,1 3 0,0-6 0,-1 2 0,-3-3 0,-1 0 0</inkml:trace>
</inkml:ink>
</file>

<file path=ppt/ink/ink1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21.8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454 4 24575,'-7'0'0,"-4"0"0,2-3 0,-11 6 0,6-2 0,-8 12 0,0 1 0,3 3 0,-15 8 0,9-6 0,-6 11 0,-3-4 0,13-3 0,-15 13 0,11-10 0,-1 5 0,3-3 0,5-5 0,-1 5 0,8-5 0,3 4 0,0-4 0,6 5 0,-7 0 0,9 5 0,0 2 0,0 0 0,0 4 0,0-10 0,0 5 0,0-6 0,4 0 0,2-1 0,12 3 0,-2-2 0,12-3 0,-3 3 0,3-8 0,2 9 0,-2-9 0,1 4 0,5-5 0,-5-4 0,10 3 0,-10-7 0,10 3 0,-10-4 0,11 0 0,-11-5 0,5-1 0,-1-4 0,-3 0 0,9 0 0,-9 0 0,3 0 0,0 0 0,-3-4 0,3-5 0,-5-2 0,0-6 0,0 6 0,0-6 0,-5 6 0,-1-5 0,-5 2 0,0 1 0,0-3 0,3-1 0,-5-2 0,1-2 0,-8 4 0,0 4 0,1-3 0,-1 3 0,0-4 0,1 0 0,-4 4 0,-2-3 0,1 3 0,-3-4 0,3 0 0,-4 0 0,0-1 0,0 1 0,0-4 0,0 2 0,0-3 0,0 0 0,0 4 0,0-4 0,0 5 0,0 0 0,0 0 0,0-5 0,-4 3 0,-1-7 0,-4 7 0,-12-15 0,9 14 0,-13-15 0,12 17 0,-1-4 0,-3 5 0,8 4 0,-7-3 0,3 6 0,0-6 0,-3 7 0,2-7 0,1 6 0,-3-6 0,3 7 0,-4-3 0,0 0 0,4 2 0,-3-2 0,-1 4 0,-2-1 0,-7 0 0,7-4 0,-8 3 0,-1 1 0,-2 1 0,-3 7 0,5-3 0,0 4 0,5 0 0,-4 0 0,4 0 0,-1 0 0,2 0 0,2 0 0,6 3 0,-2 1 0,12 4 0,1-4 0,3-1 0</inkml:trace>
</inkml:ink>
</file>

<file path=ppt/ink/ink1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21.8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7 24575,'0'8'0,"0"3"0,0 7 0,0 0 0,0 3 0,0 1 0,0-4 0,0 9 0,0-9 0,0 0 0,0-2 0,0-7 0,0 2 0,3-7 0,2 0 0,2-4 0,1 0 0,-1 0 0,1 0 0,0 0 0,-1-4 0,1 0 0,0-8 0,-4 3 0,4-3 0,-8 4 0,8-3 0,-7 2 0,2-3 0,-3 4 0,0 1 0,0-5 0,0 3 0,0-3 0,0 4 0,-3 0 0,-2 4 0,-6-3 0,2 6 0,-3-3 0,0 4 0,3 0 0,-3 0 0,0 0 0,-1 0 0,0 0 0,1 0 0,0 4 0,4 0 0,-5 8 0,5-3 0,0 7 0,4-7 0,0 2 0,4-3 0,0 4 0,0-3 0,0 2 0,0 1 0,0-3 0,0 7 0,0-7 0,3 2 0,1-3 0,4 0 0,0-1 0,3-2 0,-2 1 0,7-5 0,-7 3 0,7-4 0,-3 0 0,0 0 0,2 0 0,-6 0 0,7 0 0,-7-4 0,2 0 0,-3-4 0,4-4 0,-3 3 0,3-7 0,-8 3 0,4-4 0,-7 4 0,2-3 0,-3-1 0,0 2 0,0-5 0,0 7 0,-3-8 0,-2 3 0,-3 2 0,-4 4 0,3 4 0,-7-1 0,3 5 0,0 0 0,1 4 0,0 0 0,3 0 0,-3 0 0,5 0 0,-1 0 0,0 3 0,0 6 0,4-1 0,-4 4 0,7 0 0,-5-3 0,5 3 0,-3-5 0,4-3 0,0 0 0</inkml:trace>
</inkml:ink>
</file>

<file path=ppt/ink/ink1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21.8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93 24575,'0'8'0,"0"2"0,0-1 0,0 2 0,3-7 0,1-1 0,3-3 0,1 0 0,-1-3 0,5-2 0,-3-3 0,6-4 0,-6 3 0,3-7 0,-4 7 0,4-3 0,-3 0 0,3 6 0,-8-5 0,0 7 0,-4-4 0,0 1 0,0-1 0,-7 4 0,2 1 0,-11 3 0,8 0 0,-9 0 0,4 0 0,0 0 0,-3 0 0,8 0 0,-8 0 0,7 0 0,-3 3 0,4 6 0,0-1 0,-1 8 0,2-7 0,2 3 0,1 0 0,1-3 0,2 2 0,-2-3 0,3 4 0,0-3 0,0 7 0,0-8 0,0 8 0,0-7 0,3 7 0,2-7 0,3 3 0,-1-5 0,13 1 0,-6-3 0,11-2 0,-8-3 0,0 0 0,0 0 0,0 0 0,0-4 0,-4 0 0,-1-4 0,-4-4 0,-1 3 0,1-3 0,0 4 0,-4 1 0,0-1 0,-4 0 0,0 0 0,0 0 0,0 1 0,0-5 0,-8 3 0,3-3 0,-11 3 0,7 1 0,-7 0 0,7 0 0,-7 3 0,7-2 0,-3 7 0,1-7 0,3 6 0,0-3 0,4 4 0</inkml:trace>
</inkml:ink>
</file>

<file path=ppt/ink/ink1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21.8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66 24575,'-4'7'0,"1"1"0,-1 8 0,3-3 0,-4 5 0,2-7 0,2-4 0,-3 1 0,4 0 0,0-1 0,0 1 0,4-1 0,0-3 0,7-1 0,2-3 0,0 0 0,8 0 0,-7 0 0,8 0 0,-9 0 0,3-3 0,-4-2 0,1 0 0,-1-2 0,-5 3 0,1-1 0,0-2 0,-4 3 0,-1-4 0,-3 1 0,0-1 0,0 1 0,0-1 0,-3 0 0,-1 0 0,-8 0 0,-1 0 0,0 0 0,-8-1 0,11 1 0,-16 3 0,12 1 0,-8 4 0,9 0 0,-3 0 0,3 0 0,-4 0 0,4 0 0,-3 0 0,7 4 0,-3 0 0,4 8 0,0 1 0,-1 4 0,1 0 0,3-4 0,-3 3 0,3-4 0,1 1 0,0 3 0,4-7 0,0 3 0,0-5 0,0 1 0,0 0 0,0-1 0,0 1 0,0-1 0,3-3 0,1 0 0,4-4 0,-1 0 0,1 0 0,0 0 0,-1 0 0,5 0 0,-3 0 0,7 0 0,-8 0 0,8-8 0,-3 2 0,0-10 0,3 3 0,-6-4 0,2-1 0,-4 6 0,1-4 0,-1 3 0,-4 0 0,0-3 0,0 3 0,-3 0 0,3 1 0,-4 0 0,0 3 0,0-3 0,0 4 0,0 1 0,0-1 0,-4 0 0,0 4 0,-3 1 0,-1 3 0,0 0 0,0 0 0,1 0 0,-1 0 0,0 0 0,0 0 0,4 0 0,0 0 0</inkml:trace>
</inkml:ink>
</file>

<file path=ppt/ink/ink1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21.8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26 307 24575,'11'0'0,"2"0"0,0 0 0,3 0 0,-3-4 0,0 3 0,3-11 0,-8 10 0,5-13 0,-6 10 0,1-7 0,0 4 0,0-4 0,-3 3 0,2-7 0,-6 7 0,3-3 0,-4 4 0,0 1 0,0-5 0,0 3 0,0-7 0,0 8 0,-4-1 0,0 6 0,-8 3 0,3 0 0,-7 0 0,3 0 0,-4 0 0,4 0 0,-3 0 0,7 0 0,-3 3 0,4 6 0,0-1 0,0 8 0,3-7 0,-3 7 0,7-7 0,-6 7 0,6-7 0,-3 2 0,4-3 0,0 0 0,0-1 0,3-3 0,6-1 0,-1-3 0,8 0 0,-7 0 0,7 0 0,-3 0 0,0 0 0,3 0 0,-8 0 0,4-3 0,-4-1 0,-1-4 0,1 0 0,0 0 0,-4 0 0,3 1 0,-6-1 0,2-4 0,-3 3 0,0-3 0,0 0 0,0 3 0,0-3 0,-3 5 0,-2-1 0,-7 4 0,0-4 0,-6 7 0,1-3 0,0 4 0,0 0 0,0 0 0,4 0 0,-3 0 0,7 0 0,-3 4 0,4 0 0,4 4 0,1 4 0,3-4 0,0 4 0,0-4 0,0 0 0,0-1 0,0 1 0,0 0 0,0-1 0,0 1 0,3 0 0,5 0 0,10 0 0,0 1 0,9-4 0,-4-1 0,0-4 0,4 0 0,-9 0 0,4 0 0,-9 0 0,3 0 0,-7-4 0,3-4 0,-4-1 0,0-7 0,4-1 0,-7-1 0,2-2 0,-7 3 0,0-1 0,0 6 0,0-5 0,-4 5 0,-4-2 0,-5 2 0,-5 3 0,1 1 0,0-1 0,0 0 0,0 1 0,-5 3 0,8 1 0,-7 4 0,8 0 0,0 0 0,1 0 0,4 0 0,0 0 0,0 8 0,0 1 0,3 8 0,-3 0 0,3 0 0,1 0 0,0 0 0,4 12 0,0-9 0,0 10 0,0-13 0,0-4 0,0 3 0,0-8 0,3 4 0,2-4 0,2 0 0,1-1 0,0 1 0,-1-4 0,1 3 0,0-6 0,-1 2 0,-3-3 0,-1 0 0</inkml:trace>
</inkml:ink>
</file>

<file path=ppt/ink/ink1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21.8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454 4 24575,'-7'0'0,"-4"0"0,2-3 0,-11 6 0,6-2 0,-8 12 0,0 1 0,3 3 0,-15 8 0,9-6 0,-6 11 0,-3-4 0,13-3 0,-15 13 0,11-10 0,-1 5 0,3-3 0,5-5 0,-1 5 0,8-5 0,3 4 0,0-4 0,6 5 0,-7 0 0,9 5 0,0 2 0,0 0 0,0 4 0,0-10 0,0 5 0,0-6 0,4 0 0,2-1 0,12 3 0,-2-2 0,12-3 0,-3 3 0,3-8 0,2 9 0,-2-9 0,1 4 0,5-5 0,-5-4 0,10 3 0,-10-7 0,10 3 0,-10-4 0,11 0 0,-11-5 0,5-1 0,-1-4 0,-3 0 0,9 0 0,-9 0 0,3 0 0,0 0 0,-3-4 0,3-5 0,-5-2 0,0-6 0,0 6 0,0-6 0,-5 6 0,-1-5 0,-5 2 0,0 1 0,0-3 0,3-1 0,-5-2 0,1-2 0,-8 4 0,0 4 0,1-3 0,-1 3 0,0-4 0,1 0 0,-4 4 0,-2-3 0,1 3 0,-3-4 0,3 0 0,-4 0 0,0-1 0,0 1 0,0-4 0,0 2 0,0-3 0,0 0 0,0 4 0,0-4 0,0 5 0,0 0 0,0 0 0,0-5 0,-4 3 0,-1-7 0,-4 7 0,-12-15 0,9 14 0,-13-15 0,12 17 0,-1-4 0,-3 5 0,8 4 0,-7-3 0,3 6 0,0-6 0,-3 7 0,2-7 0,1 6 0,-3-6 0,3 7 0,-4-3 0,0 0 0,4 2 0,-3-2 0,-1 4 0,-2-1 0,-7 0 0,7-4 0,-8 3 0,-1 1 0,-2 1 0,-3 7 0,5-3 0,0 4 0,5 0 0,-4 0 0,4 0 0,-1 0 0,2 0 0,2 0 0,6 3 0,-2 1 0,12 4 0,1-4 0,3-1 0</inkml:trace>
</inkml:ink>
</file>

<file path=ppt/ink/ink1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21.8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7 24575,'0'8'0,"0"3"0,0 7 0,0 0 0,0 3 0,0 1 0,0-4 0,0 9 0,0-9 0,0 0 0,0-2 0,0-7 0,0 2 0,3-7 0,2 0 0,2-4 0,1 0 0,-1 0 0,1 0 0,0 0 0,-1-4 0,1 0 0,0-8 0,-4 3 0,4-3 0,-8 4 0,8-3 0,-7 2 0,2-3 0,-3 4 0,0 1 0,0-5 0,0 3 0,0-3 0,0 4 0,-3 0 0,-2 4 0,-6-3 0,2 6 0,-3-3 0,0 4 0,3 0 0,-3 0 0,0 0 0,-1 0 0,0 0 0,1 0 0,0 4 0,4 0 0,-5 8 0,5-3 0,0 7 0,4-7 0,0 2 0,4-3 0,0 4 0,0-3 0,0 2 0,0 1 0,0-3 0,0 7 0,0-7 0,3 2 0,1-3 0,4 0 0,0-1 0,3-2 0,-2 1 0,7-5 0,-7 3 0,7-4 0,-3 0 0,0 0 0,2 0 0,-6 0 0,7 0 0,-7-4 0,2 0 0,-3-4 0,4-4 0,-3 3 0,3-7 0,-8 3 0,4-4 0,-7 4 0,2-3 0,-3-1 0,0 2 0,0-5 0,0 7 0,-3-8 0,-2 3 0,-3 2 0,-4 4 0,3 4 0,-7-1 0,3 5 0,0 0 0,1 4 0,0 0 0,3 0 0,-3 0 0,5 0 0,-1 0 0,0 3 0,0 6 0,4-1 0,-4 4 0,7 0 0,-5-3 0,5 3 0,-3-5 0,4-3 0,0 0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5:37.8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24575,'11'0'0,"5"0"0,-7 0 0,4 0 0,-5 0 0,4 0 0,-2 0 0,2 0 0,1 0 0,-4 0 0,4 0 0,-5 0 0,5 0 0,-4 0 0,3 0 0,-4 0 0,5 0 0,0 0 0,1 0 0,2 0 0,-3 0 0,1 0 0,-2 0 0,-4 0 0,0 0 0,1 0 0,-5 0 0,-1 0 0</inkml:trace>
</inkml:ink>
</file>

<file path=ppt/ink/ink1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21.8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93 24575,'0'8'0,"0"2"0,0-1 0,0 2 0,3-7 0,1-1 0,3-3 0,1 0 0,-1-3 0,5-2 0,-3-3 0,6-4 0,-6 3 0,3-7 0,-4 7 0,4-3 0,-3 0 0,3 6 0,-8-5 0,0 7 0,-4-4 0,0 1 0,0-1 0,-7 4 0,2 1 0,-11 3 0,8 0 0,-9 0 0,4 0 0,0 0 0,-3 0 0,8 0 0,-8 0 0,7 0 0,-3 3 0,4 6 0,0-1 0,-1 8 0,2-7 0,2 3 0,1 0 0,1-3 0,2 2 0,-2-3 0,3 4 0,0-3 0,0 7 0,0-8 0,0 8 0,0-7 0,3 7 0,2-7 0,3 3 0,-1-5 0,13 1 0,-6-3 0,11-2 0,-8-3 0,0 0 0,0 0 0,0 0 0,0-4 0,-4 0 0,-1-4 0,-4-4 0,-1 3 0,1-3 0,0 4 0,-4 1 0,0-1 0,-4 0 0,0 0 0,0 0 0,0 1 0,0-5 0,-8 3 0,3-3 0,-11 3 0,7 1 0,-7 0 0,7 0 0,-7 3 0,7-2 0,-3 7 0,1-7 0,3 6 0,0-3 0,4 4 0</inkml:trace>
</inkml:ink>
</file>

<file path=ppt/ink/ink1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21.8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66 24575,'-4'7'0,"1"1"0,-1 8 0,3-3 0,-4 5 0,2-7 0,2-4 0,-3 1 0,4 0 0,0-1 0,0 1 0,4-1 0,0-3 0,7-1 0,2-3 0,0 0 0,8 0 0,-7 0 0,8 0 0,-9 0 0,3-3 0,-4-2 0,1 0 0,-1-2 0,-5 3 0,1-1 0,0-2 0,-4 3 0,-1-4 0,-3 1 0,0-1 0,0 1 0,0-1 0,-3 0 0,-1 0 0,-8 0 0,-1 0 0,0 0 0,-8-1 0,11 1 0,-16 3 0,12 1 0,-8 4 0,9 0 0,-3 0 0,3 0 0,-4 0 0,4 0 0,-3 0 0,7 4 0,-3 0 0,4 8 0,0 1 0,-1 4 0,1 0 0,3-4 0,-3 3 0,3-4 0,1 1 0,0 3 0,4-7 0,0 3 0,0-5 0,0 1 0,0 0 0,0-1 0,0 1 0,0-1 0,3-3 0,1 0 0,4-4 0,-1 0 0,1 0 0,0 0 0,-1 0 0,5 0 0,-3 0 0,7 0 0,-8 0 0,8-8 0,-3 2 0,0-10 0,3 3 0,-6-4 0,2-1 0,-4 6 0,1-4 0,-1 3 0,-4 0 0,0-3 0,0 3 0,-3 0 0,3 1 0,-4 0 0,0 3 0,0-3 0,0 4 0,0 1 0,0-1 0,-4 0 0,0 4 0,-3 1 0,-1 3 0,0 0 0,0 0 0,1 0 0,-1 0 0,0 0 0,0 0 0,4 0 0,0 0 0</inkml:trace>
</inkml:ink>
</file>

<file path=ppt/ink/ink1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21.8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26 307 24575,'11'0'0,"2"0"0,0 0 0,3 0 0,-3-4 0,0 3 0,3-11 0,-8 10 0,5-13 0,-6 10 0,1-7 0,0 4 0,0-4 0,-3 3 0,2-7 0,-6 7 0,3-3 0,-4 4 0,0 1 0,0-5 0,0 3 0,0-7 0,0 8 0,-4-1 0,0 6 0,-8 3 0,3 0 0,-7 0 0,3 0 0,-4 0 0,4 0 0,-3 0 0,7 0 0,-3 3 0,4 6 0,0-1 0,0 8 0,3-7 0,-3 7 0,7-7 0,-6 7 0,6-7 0,-3 2 0,4-3 0,0 0 0,0-1 0,3-3 0,6-1 0,-1-3 0,8 0 0,-7 0 0,7 0 0,-3 0 0,0 0 0,3 0 0,-8 0 0,4-3 0,-4-1 0,-1-4 0,1 0 0,0 0 0,-4 0 0,3 1 0,-6-1 0,2-4 0,-3 3 0,0-3 0,0 0 0,0 3 0,0-3 0,-3 5 0,-2-1 0,-7 4 0,0-4 0,-6 7 0,1-3 0,0 4 0,0 0 0,0 0 0,4 0 0,-3 0 0,7 0 0,-3 4 0,4 0 0,4 4 0,1 4 0,3-4 0,0 4 0,0-4 0,0 0 0,0-1 0,0 1 0,0 0 0,0-1 0,0 1 0,3 0 0,5 0 0,10 0 0,0 1 0,9-4 0,-4-1 0,0-4 0,4 0 0,-9 0 0,4 0 0,-9 0 0,3 0 0,-7-4 0,3-4 0,-4-1 0,0-7 0,4-1 0,-7-1 0,2-2 0,-7 3 0,0-1 0,0 6 0,0-5 0,-4 5 0,-4-2 0,-5 2 0,-5 3 0,1 1 0,0-1 0,0 0 0,0 1 0,-5 3 0,8 1 0,-7 4 0,8 0 0,0 0 0,1 0 0,4 0 0,0 0 0,0 8 0,0 1 0,3 8 0,-3 0 0,3 0 0,1 0 0,0 0 0,4 12 0,0-9 0,0 10 0,0-13 0,0-4 0,0 3 0,0-8 0,3 4 0,2-4 0,2 0 0,1-1 0,0 1 0,-1-4 0,1 3 0,0-6 0,-1 2 0,-3-3 0,-1 0 0</inkml:trace>
</inkml:ink>
</file>

<file path=ppt/ink/ink1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21.8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454 4 24575,'-7'0'0,"-4"0"0,2-3 0,-11 6 0,6-2 0,-8 12 0,0 1 0,3 3 0,-15 8 0,9-6 0,-6 11 0,-3-4 0,13-3 0,-15 13 0,11-10 0,-1 5 0,3-3 0,5-5 0,-1 5 0,8-5 0,3 4 0,0-4 0,6 5 0,-7 0 0,9 5 0,0 2 0,0 0 0,0 4 0,0-10 0,0 5 0,0-6 0,4 0 0,2-1 0,12 3 0,-2-2 0,12-3 0,-3 3 0,3-8 0,2 9 0,-2-9 0,1 4 0,5-5 0,-5-4 0,10 3 0,-10-7 0,10 3 0,-10-4 0,11 0 0,-11-5 0,5-1 0,-1-4 0,-3 0 0,9 0 0,-9 0 0,3 0 0,0 0 0,-3-4 0,3-5 0,-5-2 0,0-6 0,0 6 0,0-6 0,-5 6 0,-1-5 0,-5 2 0,0 1 0,0-3 0,3-1 0,-5-2 0,1-2 0,-8 4 0,0 4 0,1-3 0,-1 3 0,0-4 0,1 0 0,-4 4 0,-2-3 0,1 3 0,-3-4 0,3 0 0,-4 0 0,0-1 0,0 1 0,0-4 0,0 2 0,0-3 0,0 0 0,0 4 0,0-4 0,0 5 0,0 0 0,0 0 0,0-5 0,-4 3 0,-1-7 0,-4 7 0,-12-15 0,9 14 0,-13-15 0,12 17 0,-1-4 0,-3 5 0,8 4 0,-7-3 0,3 6 0,0-6 0,-3 7 0,2-7 0,1 6 0,-3-6 0,3 7 0,-4-3 0,0 0 0,4 2 0,-3-2 0,-1 4 0,-2-1 0,-7 0 0,7-4 0,-8 3 0,-1 1 0,-2 1 0,-3 7 0,5-3 0,0 4 0,5 0 0,-4 0 0,4 0 0,-1 0 0,2 0 0,2 0 0,6 3 0,-2 1 0,12 4 0,1-4 0,3-1 0</inkml:trace>
</inkml:ink>
</file>

<file path=ppt/ink/ink1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21.8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7 24575,'0'8'0,"0"3"0,0 7 0,0 0 0,0 3 0,0 1 0,0-4 0,0 9 0,0-9 0,0 0 0,0-2 0,0-7 0,0 2 0,3-7 0,2 0 0,2-4 0,1 0 0,-1 0 0,1 0 0,0 0 0,-1-4 0,1 0 0,0-8 0,-4 3 0,4-3 0,-8 4 0,8-3 0,-7 2 0,2-3 0,-3 4 0,0 1 0,0-5 0,0 3 0,0-3 0,0 4 0,-3 0 0,-2 4 0,-6-3 0,2 6 0,-3-3 0,0 4 0,3 0 0,-3 0 0,0 0 0,-1 0 0,0 0 0,1 0 0,0 4 0,4 0 0,-5 8 0,5-3 0,0 7 0,4-7 0,0 2 0,4-3 0,0 4 0,0-3 0,0 2 0,0 1 0,0-3 0,0 7 0,0-7 0,3 2 0,1-3 0,4 0 0,0-1 0,3-2 0,-2 1 0,7-5 0,-7 3 0,7-4 0,-3 0 0,0 0 0,2 0 0,-6 0 0,7 0 0,-7-4 0,2 0 0,-3-4 0,4-4 0,-3 3 0,3-7 0,-8 3 0,4-4 0,-7 4 0,2-3 0,-3-1 0,0 2 0,0-5 0,0 7 0,-3-8 0,-2 3 0,-3 2 0,-4 4 0,3 4 0,-7-1 0,3 5 0,0 0 0,1 4 0,0 0 0,3 0 0,-3 0 0,5 0 0,-1 0 0,0 3 0,0 6 0,4-1 0,-4 4 0,7 0 0,-5-3 0,5 3 0,-3-5 0,4-3 0,0 0 0</inkml:trace>
</inkml:ink>
</file>

<file path=ppt/ink/ink1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21.8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93 24575,'0'8'0,"0"2"0,0-1 0,0 2 0,3-7 0,1-1 0,3-3 0,1 0 0,-1-3 0,5-2 0,-3-3 0,6-4 0,-6 3 0,3-7 0,-4 7 0,4-3 0,-3 0 0,3 6 0,-8-5 0,0 7 0,-4-4 0,0 1 0,0-1 0,-7 4 0,2 1 0,-11 3 0,8 0 0,-9 0 0,4 0 0,0 0 0,-3 0 0,8 0 0,-8 0 0,7 0 0,-3 3 0,4 6 0,0-1 0,-1 8 0,2-7 0,2 3 0,1 0 0,1-3 0,2 2 0,-2-3 0,3 4 0,0-3 0,0 7 0,0-8 0,0 8 0,0-7 0,3 7 0,2-7 0,3 3 0,-1-5 0,13 1 0,-6-3 0,11-2 0,-8-3 0,0 0 0,0 0 0,0 0 0,0-4 0,-4 0 0,-1-4 0,-4-4 0,-1 3 0,1-3 0,0 4 0,-4 1 0,0-1 0,-4 0 0,0 0 0,0 0 0,0 1 0,0-5 0,-8 3 0,3-3 0,-11 3 0,7 1 0,-7 0 0,7 0 0,-7 3 0,7-2 0,-3 7 0,1-7 0,3 6 0,0-3 0,4 4 0</inkml:trace>
</inkml:ink>
</file>

<file path=ppt/ink/ink1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21.8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66 24575,'-4'7'0,"1"1"0,-1 8 0,3-3 0,-4 5 0,2-7 0,2-4 0,-3 1 0,4 0 0,0-1 0,0 1 0,4-1 0,0-3 0,7-1 0,2-3 0,0 0 0,8 0 0,-7 0 0,8 0 0,-9 0 0,3-3 0,-4-2 0,1 0 0,-1-2 0,-5 3 0,1-1 0,0-2 0,-4 3 0,-1-4 0,-3 1 0,0-1 0,0 1 0,0-1 0,-3 0 0,-1 0 0,-8 0 0,-1 0 0,0 0 0,-8-1 0,11 1 0,-16 3 0,12 1 0,-8 4 0,9 0 0,-3 0 0,3 0 0,-4 0 0,4 0 0,-3 0 0,7 4 0,-3 0 0,4 8 0,0 1 0,-1 4 0,1 0 0,3-4 0,-3 3 0,3-4 0,1 1 0,0 3 0,4-7 0,0 3 0,0-5 0,0 1 0,0 0 0,0-1 0,0 1 0,0-1 0,3-3 0,1 0 0,4-4 0,-1 0 0,1 0 0,0 0 0,-1 0 0,5 0 0,-3 0 0,7 0 0,-8 0 0,8-8 0,-3 2 0,0-10 0,3 3 0,-6-4 0,2-1 0,-4 6 0,1-4 0,-1 3 0,-4 0 0,0-3 0,0 3 0,-3 0 0,3 1 0,-4 0 0,0 3 0,0-3 0,0 4 0,0 1 0,0-1 0,-4 0 0,0 4 0,-3 1 0,-1 3 0,0 0 0,0 0 0,1 0 0,-1 0 0,0 0 0,0 0 0,4 0 0,0 0 0</inkml:trace>
</inkml:ink>
</file>

<file path=ppt/ink/ink1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21.8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26 307 24575,'11'0'0,"2"0"0,0 0 0,3 0 0,-3-4 0,0 3 0,3-11 0,-8 10 0,5-13 0,-6 10 0,1-7 0,0 4 0,0-4 0,-3 3 0,2-7 0,-6 7 0,3-3 0,-4 4 0,0 1 0,0-5 0,0 3 0,0-7 0,0 8 0,-4-1 0,0 6 0,-8 3 0,3 0 0,-7 0 0,3 0 0,-4 0 0,4 0 0,-3 0 0,7 0 0,-3 3 0,4 6 0,0-1 0,0 8 0,3-7 0,-3 7 0,7-7 0,-6 7 0,6-7 0,-3 2 0,4-3 0,0 0 0,0-1 0,3-3 0,6-1 0,-1-3 0,8 0 0,-7 0 0,7 0 0,-3 0 0,0 0 0,3 0 0,-8 0 0,4-3 0,-4-1 0,-1-4 0,1 0 0,0 0 0,-4 0 0,3 1 0,-6-1 0,2-4 0,-3 3 0,0-3 0,0 0 0,0 3 0,0-3 0,-3 5 0,-2-1 0,-7 4 0,0-4 0,-6 7 0,1-3 0,0 4 0,0 0 0,0 0 0,4 0 0,-3 0 0,7 0 0,-3 4 0,4 0 0,4 4 0,1 4 0,3-4 0,0 4 0,0-4 0,0 0 0,0-1 0,0 1 0,0 0 0,0-1 0,0 1 0,3 0 0,5 0 0,10 0 0,0 1 0,9-4 0,-4-1 0,0-4 0,4 0 0,-9 0 0,4 0 0,-9 0 0,3 0 0,-7-4 0,3-4 0,-4-1 0,0-7 0,4-1 0,-7-1 0,2-2 0,-7 3 0,0-1 0,0 6 0,0-5 0,-4 5 0,-4-2 0,-5 2 0,-5 3 0,1 1 0,0-1 0,0 0 0,0 1 0,-5 3 0,8 1 0,-7 4 0,8 0 0,0 0 0,1 0 0,4 0 0,0 0 0,0 8 0,0 1 0,3 8 0,-3 0 0,3 0 0,1 0 0,0 0 0,4 12 0,0-9 0,0 10 0,0-13 0,0-4 0,0 3 0,0-8 0,3 4 0,2-4 0,2 0 0,1-1 0,0 1 0,-1-4 0,1 3 0,0-6 0,-1 2 0,-3-3 0,-1 0 0</inkml:trace>
</inkml:ink>
</file>

<file path=ppt/ink/ink1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0.5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454 4 24575,'-7'0'0,"-4"0"0,2-3 0,-11 6 0,6-2 0,-8 12 0,0 1 0,3 3 0,-15 8 0,9-6 0,-6 11 0,-3-4 0,13-3 0,-15 13 0,11-10 0,-1 5 0,3-3 0,5-5 0,-1 5 0,8-5 0,3 4 0,0-4 0,6 5 0,-7 0 0,9 5 0,0 2 0,0 0 0,0 4 0,0-10 0,0 5 0,0-6 0,4 0 0,2-1 0,12 3 0,-2-2 0,12-3 0,-3 3 0,3-8 0,2 9 0,-2-9 0,1 4 0,5-5 0,-5-4 0,10 3 0,-10-7 0,10 3 0,-10-4 0,11 0 0,-11-5 0,5-1 0,-1-4 0,-3 0 0,9 0 0,-9 0 0,3 0 0,0 0 0,-3-4 0,3-5 0,-5-2 0,0-6 0,0 6 0,0-6 0,-5 6 0,-1-5 0,-5 2 0,0 1 0,0-3 0,3-1 0,-5-2 0,1-2 0,-8 4 0,0 4 0,1-3 0,-1 3 0,0-4 0,1 0 0,-4 4 0,-2-3 0,1 3 0,-3-4 0,3 0 0,-4 0 0,0-1 0,0 1 0,0-4 0,0 2 0,0-3 0,0 0 0,0 4 0,0-4 0,0 5 0,0 0 0,0 0 0,0-5 0,-4 3 0,-1-7 0,-4 7 0,-12-15 0,9 14 0,-13-15 0,12 17 0,-1-4 0,-3 5 0,8 4 0,-7-3 0,3 6 0,0-6 0,-3 7 0,2-7 0,1 6 0,-3-6 0,3 7 0,-4-3 0,0 0 0,4 2 0,-3-2 0,-1 4 0,-2-1 0,-7 0 0,7-4 0,-8 3 0,-1 1 0,-2 1 0,-3 7 0,5-3 0,0 4 0,5 0 0,-4 0 0,4 0 0,-1 0 0,2 0 0,2 0 0,6 3 0,-2 1 0,12 4 0,1-4 0,3-1 0</inkml:trace>
</inkml:ink>
</file>

<file path=ppt/ink/ink1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0.5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7 24575,'0'8'0,"0"3"0,0 7 0,0 0 0,0 3 0,0 1 0,0-4 0,0 9 0,0-9 0,0 0 0,0-2 0,0-7 0,0 2 0,3-7 0,2 0 0,2-4 0,1 0 0,-1 0 0,1 0 0,0 0 0,-1-4 0,1 0 0,0-8 0,-4 3 0,4-3 0,-8 4 0,8-3 0,-7 2 0,2-3 0,-3 4 0,0 1 0,0-5 0,0 3 0,0-3 0,0 4 0,-3 0 0,-2 4 0,-6-3 0,2 6 0,-3-3 0,0 4 0,3 0 0,-3 0 0,0 0 0,-1 0 0,0 0 0,1 0 0,0 4 0,4 0 0,-5 8 0,5-3 0,0 7 0,4-7 0,0 2 0,4-3 0,0 4 0,0-3 0,0 2 0,0 1 0,0-3 0,0 7 0,0-7 0,3 2 0,1-3 0,4 0 0,0-1 0,3-2 0,-2 1 0,7-5 0,-7 3 0,7-4 0,-3 0 0,0 0 0,2 0 0,-6 0 0,7 0 0,-7-4 0,2 0 0,-3-4 0,4-4 0,-3 3 0,3-7 0,-8 3 0,4-4 0,-7 4 0,2-3 0,-3-1 0,0 2 0,0-5 0,0 7 0,-3-8 0,-2 3 0,-3 2 0,-4 4 0,3 4 0,-7-1 0,3 5 0,0 0 0,1 4 0,0 0 0,3 0 0,-3 0 0,5 0 0,-1 0 0,0 3 0,0 6 0,4-1 0,-4 4 0,7 0 0,-5-3 0,5 3 0,-3-5 0,4-3 0,0 0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5:37.8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58 690 24575,'0'-17'0,"0"-4"0,0-4 0,0-11 0,0-1 0,0-13 0,0 11 0,0-10 0,0 8 0,0-3 0,0-3 0,0 3 0,0 7 0,0 1 0,0 6 0,0 6 0,0 0 0,0 10 0,0 2 0,0 3 0,0 1 0,0 0 0,-3 4 0,-1 0 0,-4 8 0,0 5 0,-1 0 0,1 3 0,3 1 0,-2 0 0,6 1 0,-3-2 0,4 0 0,0-3 0,0 4 0,0-5 0,3-3 0,2-2 0,3-3 0,0 0 0,4 0 0,-3 0 0,8-7 0,-8 1 0,3-10 0,-4 6 0,-3-6 0,3 2 0,-7 1 0,3-4 0,-4 3 0,0 0 0,0 1 0,0 5 0,-4 4 0,0 0 0,-5 4 0,1 0 0,0 0 0,0 0 0,0 0 0,3 3 0,2 2 0,3 3 0,0 0 0,0 0 0,0 0 0,4-3 0,0-2 0,9-3 0,0 0 0,5 0 0,0 0 0,-5 0 0,4 0 0,-8 0 0,4 0 0,-5 0 0,-4-3 0,0-2 0,-4-3 0,0 0 0,0-1 0,0 1 0,-4 4 0,-4-4 0,-2 7 0,-6-2 0,7 3 0,-9 0 0,9 0 0,-3 0 0,3 0 0,1 0 0,3 3 0,2 1 0,-1 4 0,3 0 0,-3 0 0,4-4 0,0-1 0</inkml:trace>
</inkml:ink>
</file>

<file path=ppt/ink/ink1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0.5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93 24575,'0'8'0,"0"2"0,0-1 0,0 2 0,3-7 0,1-1 0,3-3 0,1 0 0,-1-3 0,5-2 0,-3-3 0,6-4 0,-6 3 0,3-7 0,-4 7 0,4-3 0,-3 0 0,3 6 0,-8-5 0,0 7 0,-4-4 0,0 1 0,0-1 0,-7 4 0,2 1 0,-11 3 0,8 0 0,-9 0 0,4 0 0,0 0 0,-3 0 0,8 0 0,-8 0 0,7 0 0,-3 3 0,4 6 0,0-1 0,-1 8 0,2-7 0,2 3 0,1 0 0,1-3 0,2 2 0,-2-3 0,3 4 0,0-3 0,0 7 0,0-8 0,0 8 0,0-7 0,3 7 0,2-7 0,3 3 0,-1-5 0,13 1 0,-6-3 0,11-2 0,-8-3 0,0 0 0,0 0 0,0 0 0,0-4 0,-4 0 0,-1-4 0,-4-4 0,-1 3 0,1-3 0,0 4 0,-4 1 0,0-1 0,-4 0 0,0 0 0,0 0 0,0 1 0,0-5 0,-8 3 0,3-3 0,-11 3 0,7 1 0,-7 0 0,7 0 0,-7 3 0,7-2 0,-3 7 0,1-7 0,3 6 0,0-3 0,4 4 0</inkml:trace>
</inkml:ink>
</file>

<file path=ppt/ink/ink1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0.5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66 24575,'-4'7'0,"1"1"0,-1 8 0,3-3 0,-4 5 0,2-7 0,2-4 0,-3 1 0,4 0 0,0-1 0,0 1 0,4-1 0,0-3 0,7-1 0,2-3 0,0 0 0,8 0 0,-7 0 0,8 0 0,-9 0 0,3-3 0,-4-2 0,1 0 0,-1-2 0,-5 3 0,1-1 0,0-2 0,-4 3 0,-1-4 0,-3 1 0,0-1 0,0 1 0,0-1 0,-3 0 0,-1 0 0,-8 0 0,-1 0 0,0 0 0,-8-1 0,11 1 0,-16 3 0,12 1 0,-8 4 0,9 0 0,-3 0 0,3 0 0,-4 0 0,4 0 0,-3 0 0,7 4 0,-3 0 0,4 8 0,0 1 0,-1 4 0,1 0 0,3-4 0,-3 3 0,3-4 0,1 1 0,0 3 0,4-7 0,0 3 0,0-5 0,0 1 0,0 0 0,0-1 0,0 1 0,0-1 0,3-3 0,1 0 0,4-4 0,-1 0 0,1 0 0,0 0 0,-1 0 0,5 0 0,-3 0 0,7 0 0,-8 0 0,8-8 0,-3 2 0,0-10 0,3 3 0,-6-4 0,2-1 0,-4 6 0,1-4 0,-1 3 0,-4 0 0,0-3 0,0 3 0,-3 0 0,3 1 0,-4 0 0,0 3 0,0-3 0,0 4 0,0 1 0,0-1 0,-4 0 0,0 4 0,-3 1 0,-1 3 0,0 0 0,0 0 0,1 0 0,-1 0 0,0 0 0,0 0 0,4 0 0,0 0 0</inkml:trace>
</inkml:ink>
</file>

<file path=ppt/ink/ink1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0.5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26 307 24575,'11'0'0,"2"0"0,0 0 0,3 0 0,-3-4 0,0 3 0,3-11 0,-8 10 0,5-13 0,-6 10 0,1-7 0,0 4 0,0-4 0,-3 3 0,2-7 0,-6 7 0,3-3 0,-4 4 0,0 1 0,0-5 0,0 3 0,0-7 0,0 8 0,-4-1 0,0 6 0,-8 3 0,3 0 0,-7 0 0,3 0 0,-4 0 0,4 0 0,-3 0 0,7 0 0,-3 3 0,4 6 0,0-1 0,0 8 0,3-7 0,-3 7 0,7-7 0,-6 7 0,6-7 0,-3 2 0,4-3 0,0 0 0,0-1 0,3-3 0,6-1 0,-1-3 0,8 0 0,-7 0 0,7 0 0,-3 0 0,0 0 0,3 0 0,-8 0 0,4-3 0,-4-1 0,-1-4 0,1 0 0,0 0 0,-4 0 0,3 1 0,-6-1 0,2-4 0,-3 3 0,0-3 0,0 0 0,0 3 0,0-3 0,-3 5 0,-2-1 0,-7 4 0,0-4 0,-6 7 0,1-3 0,0 4 0,0 0 0,0 0 0,4 0 0,-3 0 0,7 0 0,-3 4 0,4 0 0,4 4 0,1 4 0,3-4 0,0 4 0,0-4 0,0 0 0,0-1 0,0 1 0,0 0 0,0-1 0,0 1 0,3 0 0,5 0 0,10 0 0,0 1 0,9-4 0,-4-1 0,0-4 0,4 0 0,-9 0 0,4 0 0,-9 0 0,3 0 0,-7-4 0,3-4 0,-4-1 0,0-7 0,4-1 0,-7-1 0,2-2 0,-7 3 0,0-1 0,0 6 0,0-5 0,-4 5 0,-4-2 0,-5 2 0,-5 3 0,1 1 0,0-1 0,0 0 0,0 1 0,-5 3 0,8 1 0,-7 4 0,8 0 0,0 0 0,1 0 0,4 0 0,0 0 0,0 8 0,0 1 0,3 8 0,-3 0 0,3 0 0,1 0 0,0 0 0,4 12 0,0-9 0,0 10 0,0-13 0,0-4 0,0 3 0,0-8 0,3 4 0,2-4 0,2 0 0,1-1 0,0 1 0,-1-4 0,1 3 0,0-6 0,-1 2 0,-3-3 0,-1 0 0</inkml:trace>
</inkml:ink>
</file>

<file path=ppt/ink/ink1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0.5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454 4 24575,'-7'0'0,"-4"0"0,2-3 0,-11 6 0,6-2 0,-8 12 0,0 1 0,3 3 0,-15 8 0,9-6 0,-6 11 0,-3-4 0,13-3 0,-15 13 0,11-10 0,-1 5 0,3-3 0,5-5 0,-1 5 0,8-5 0,3 4 0,0-4 0,6 5 0,-7 0 0,9 5 0,0 2 0,0 0 0,0 4 0,0-10 0,0 5 0,0-6 0,4 0 0,2-1 0,12 3 0,-2-2 0,12-3 0,-3 3 0,3-8 0,2 9 0,-2-9 0,1 4 0,5-5 0,-5-4 0,10 3 0,-10-7 0,10 3 0,-10-4 0,11 0 0,-11-5 0,5-1 0,-1-4 0,-3 0 0,9 0 0,-9 0 0,3 0 0,0 0 0,-3-4 0,3-5 0,-5-2 0,0-6 0,0 6 0,0-6 0,-5 6 0,-1-5 0,-5 2 0,0 1 0,0-3 0,3-1 0,-5-2 0,1-2 0,-8 4 0,0 4 0,1-3 0,-1 3 0,0-4 0,1 0 0,-4 4 0,-2-3 0,1 3 0,-3-4 0,3 0 0,-4 0 0,0-1 0,0 1 0,0-4 0,0 2 0,0-3 0,0 0 0,0 4 0,0-4 0,0 5 0,0 0 0,0 0 0,0-5 0,-4 3 0,-1-7 0,-4 7 0,-12-15 0,9 14 0,-13-15 0,12 17 0,-1-4 0,-3 5 0,8 4 0,-7-3 0,3 6 0,0-6 0,-3 7 0,2-7 0,1 6 0,-3-6 0,3 7 0,-4-3 0,0 0 0,4 2 0,-3-2 0,-1 4 0,-2-1 0,-7 0 0,7-4 0,-8 3 0,-1 1 0,-2 1 0,-3 7 0,5-3 0,0 4 0,5 0 0,-4 0 0,4 0 0,-1 0 0,2 0 0,2 0 0,6 3 0,-2 1 0,12 4 0,1-4 0,3-1 0</inkml:trace>
</inkml:ink>
</file>

<file path=ppt/ink/ink1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0.5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7 24575,'0'8'0,"0"3"0,0 7 0,0 0 0,0 3 0,0 1 0,0-4 0,0 9 0,0-9 0,0 0 0,0-2 0,0-7 0,0 2 0,3-7 0,2 0 0,2-4 0,1 0 0,-1 0 0,1 0 0,0 0 0,-1-4 0,1 0 0,0-8 0,-4 3 0,4-3 0,-8 4 0,8-3 0,-7 2 0,2-3 0,-3 4 0,0 1 0,0-5 0,0 3 0,0-3 0,0 4 0,-3 0 0,-2 4 0,-6-3 0,2 6 0,-3-3 0,0 4 0,3 0 0,-3 0 0,0 0 0,-1 0 0,0 0 0,1 0 0,0 4 0,4 0 0,-5 8 0,5-3 0,0 7 0,4-7 0,0 2 0,4-3 0,0 4 0,0-3 0,0 2 0,0 1 0,0-3 0,0 7 0,0-7 0,3 2 0,1-3 0,4 0 0,0-1 0,3-2 0,-2 1 0,7-5 0,-7 3 0,7-4 0,-3 0 0,0 0 0,2 0 0,-6 0 0,7 0 0,-7-4 0,2 0 0,-3-4 0,4-4 0,-3 3 0,3-7 0,-8 3 0,4-4 0,-7 4 0,2-3 0,-3-1 0,0 2 0,0-5 0,0 7 0,-3-8 0,-2 3 0,-3 2 0,-4 4 0,3 4 0,-7-1 0,3 5 0,0 0 0,1 4 0,0 0 0,3 0 0,-3 0 0,5 0 0,-1 0 0,0 3 0,0 6 0,4-1 0,-4 4 0,7 0 0,-5-3 0,5 3 0,-3-5 0,4-3 0,0 0 0</inkml:trace>
</inkml:ink>
</file>

<file path=ppt/ink/ink1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0.5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93 24575,'0'8'0,"0"2"0,0-1 0,0 2 0,3-7 0,1-1 0,3-3 0,1 0 0,-1-3 0,5-2 0,-3-3 0,6-4 0,-6 3 0,3-7 0,-4 7 0,4-3 0,-3 0 0,3 6 0,-8-5 0,0 7 0,-4-4 0,0 1 0,0-1 0,-7 4 0,2 1 0,-11 3 0,8 0 0,-9 0 0,4 0 0,0 0 0,-3 0 0,8 0 0,-8 0 0,7 0 0,-3 3 0,4 6 0,0-1 0,-1 8 0,2-7 0,2 3 0,1 0 0,1-3 0,2 2 0,-2-3 0,3 4 0,0-3 0,0 7 0,0-8 0,0 8 0,0-7 0,3 7 0,2-7 0,3 3 0,-1-5 0,13 1 0,-6-3 0,11-2 0,-8-3 0,0 0 0,0 0 0,0 0 0,0-4 0,-4 0 0,-1-4 0,-4-4 0,-1 3 0,1-3 0,0 4 0,-4 1 0,0-1 0,-4 0 0,0 0 0,0 0 0,0 1 0,0-5 0,-8 3 0,3-3 0,-11 3 0,7 1 0,-7 0 0,7 0 0,-7 3 0,7-2 0,-3 7 0,1-7 0,3 6 0,0-3 0,4 4 0</inkml:trace>
</inkml:ink>
</file>

<file path=ppt/ink/ink1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0.5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66 24575,'-4'7'0,"1"1"0,-1 8 0,3-3 0,-4 5 0,2-7 0,2-4 0,-3 1 0,4 0 0,0-1 0,0 1 0,4-1 0,0-3 0,7-1 0,2-3 0,0 0 0,8 0 0,-7 0 0,8 0 0,-9 0 0,3-3 0,-4-2 0,1 0 0,-1-2 0,-5 3 0,1-1 0,0-2 0,-4 3 0,-1-4 0,-3 1 0,0-1 0,0 1 0,0-1 0,-3 0 0,-1 0 0,-8 0 0,-1 0 0,0 0 0,-8-1 0,11 1 0,-16 3 0,12 1 0,-8 4 0,9 0 0,-3 0 0,3 0 0,-4 0 0,4 0 0,-3 0 0,7 4 0,-3 0 0,4 8 0,0 1 0,-1 4 0,1 0 0,3-4 0,-3 3 0,3-4 0,1 1 0,0 3 0,4-7 0,0 3 0,0-5 0,0 1 0,0 0 0,0-1 0,0 1 0,0-1 0,3-3 0,1 0 0,4-4 0,-1 0 0,1 0 0,0 0 0,-1 0 0,5 0 0,-3 0 0,7 0 0,-8 0 0,8-8 0,-3 2 0,0-10 0,3 3 0,-6-4 0,2-1 0,-4 6 0,1-4 0,-1 3 0,-4 0 0,0-3 0,0 3 0,-3 0 0,3 1 0,-4 0 0,0 3 0,0-3 0,0 4 0,0 1 0,0-1 0,-4 0 0,0 4 0,-3 1 0,-1 3 0,0 0 0,0 0 0,1 0 0,-1 0 0,0 0 0,0 0 0,4 0 0,0 0 0</inkml:trace>
</inkml:ink>
</file>

<file path=ppt/ink/ink1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0.5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26 307 24575,'11'0'0,"2"0"0,0 0 0,3 0 0,-3-4 0,0 3 0,3-11 0,-8 10 0,5-13 0,-6 10 0,1-7 0,0 4 0,0-4 0,-3 3 0,2-7 0,-6 7 0,3-3 0,-4 4 0,0 1 0,0-5 0,0 3 0,0-7 0,0 8 0,-4-1 0,0 6 0,-8 3 0,3 0 0,-7 0 0,3 0 0,-4 0 0,4 0 0,-3 0 0,7 0 0,-3 3 0,4 6 0,0-1 0,0 8 0,3-7 0,-3 7 0,7-7 0,-6 7 0,6-7 0,-3 2 0,4-3 0,0 0 0,0-1 0,3-3 0,6-1 0,-1-3 0,8 0 0,-7 0 0,7 0 0,-3 0 0,0 0 0,3 0 0,-8 0 0,4-3 0,-4-1 0,-1-4 0,1 0 0,0 0 0,-4 0 0,3 1 0,-6-1 0,2-4 0,-3 3 0,0-3 0,0 0 0,0 3 0,0-3 0,-3 5 0,-2-1 0,-7 4 0,0-4 0,-6 7 0,1-3 0,0 4 0,0 0 0,0 0 0,4 0 0,-3 0 0,7 0 0,-3 4 0,4 0 0,4 4 0,1 4 0,3-4 0,0 4 0,0-4 0,0 0 0,0-1 0,0 1 0,0 0 0,0-1 0,0 1 0,3 0 0,5 0 0,10 0 0,0 1 0,9-4 0,-4-1 0,0-4 0,4 0 0,-9 0 0,4 0 0,-9 0 0,3 0 0,-7-4 0,3-4 0,-4-1 0,0-7 0,4-1 0,-7-1 0,2-2 0,-7 3 0,0-1 0,0 6 0,0-5 0,-4 5 0,-4-2 0,-5 2 0,-5 3 0,1 1 0,0-1 0,0 0 0,0 1 0,-5 3 0,8 1 0,-7 4 0,8 0 0,0 0 0,1 0 0,4 0 0,0 0 0,0 8 0,0 1 0,3 8 0,-3 0 0,3 0 0,1 0 0,0 0 0,4 12 0,0-9 0,0 10 0,0-13 0,0-4 0,0 3 0,0-8 0,3 4 0,2-4 0,2 0 0,1-1 0,0 1 0,-1-4 0,1 3 0,0-6 0,-1 2 0,-3-3 0,-1 0 0</inkml:trace>
</inkml:ink>
</file>

<file path=ppt/ink/ink1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0.5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454 4 24575,'-7'0'0,"-4"0"0,2-3 0,-11 6 0,6-2 0,-8 12 0,0 1 0,3 3 0,-15 8 0,9-6 0,-6 11 0,-3-4 0,13-3 0,-15 13 0,11-10 0,-1 5 0,3-3 0,5-5 0,-1 5 0,8-5 0,3 4 0,0-4 0,6 5 0,-7 0 0,9 5 0,0 2 0,0 0 0,0 4 0,0-10 0,0 5 0,0-6 0,4 0 0,2-1 0,12 3 0,-2-2 0,12-3 0,-3 3 0,3-8 0,2 9 0,-2-9 0,1 4 0,5-5 0,-5-4 0,10 3 0,-10-7 0,10 3 0,-10-4 0,11 0 0,-11-5 0,5-1 0,-1-4 0,-3 0 0,9 0 0,-9 0 0,3 0 0,0 0 0,-3-4 0,3-5 0,-5-2 0,0-6 0,0 6 0,0-6 0,-5 6 0,-1-5 0,-5 2 0,0 1 0,0-3 0,3-1 0,-5-2 0,1-2 0,-8 4 0,0 4 0,1-3 0,-1 3 0,0-4 0,1 0 0,-4 4 0,-2-3 0,1 3 0,-3-4 0,3 0 0,-4 0 0,0-1 0,0 1 0,0-4 0,0 2 0,0-3 0,0 0 0,0 4 0,0-4 0,0 5 0,0 0 0,0 0 0,0-5 0,-4 3 0,-1-7 0,-4 7 0,-12-15 0,9 14 0,-13-15 0,12 17 0,-1-4 0,-3 5 0,8 4 0,-7-3 0,3 6 0,0-6 0,-3 7 0,2-7 0,1 6 0,-3-6 0,3 7 0,-4-3 0,0 0 0,4 2 0,-3-2 0,-1 4 0,-2-1 0,-7 0 0,7-4 0,-8 3 0,-1 1 0,-2 1 0,-3 7 0,5-3 0,0 4 0,5 0 0,-4 0 0,4 0 0,-1 0 0,2 0 0,2 0 0,6 3 0,-2 1 0,12 4 0,1-4 0,3-1 0</inkml:trace>
</inkml:ink>
</file>

<file path=ppt/ink/ink1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0.5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7 24575,'0'8'0,"0"3"0,0 7 0,0 0 0,0 3 0,0 1 0,0-4 0,0 9 0,0-9 0,0 0 0,0-2 0,0-7 0,0 2 0,3-7 0,2 0 0,2-4 0,1 0 0,-1 0 0,1 0 0,0 0 0,-1-4 0,1 0 0,0-8 0,-4 3 0,4-3 0,-8 4 0,8-3 0,-7 2 0,2-3 0,-3 4 0,0 1 0,0-5 0,0 3 0,0-3 0,0 4 0,-3 0 0,-2 4 0,-6-3 0,2 6 0,-3-3 0,0 4 0,3 0 0,-3 0 0,0 0 0,-1 0 0,0 0 0,1 0 0,0 4 0,4 0 0,-5 8 0,5-3 0,0 7 0,4-7 0,0 2 0,4-3 0,0 4 0,0-3 0,0 2 0,0 1 0,0-3 0,0 7 0,0-7 0,3 2 0,1-3 0,4 0 0,0-1 0,3-2 0,-2 1 0,7-5 0,-7 3 0,7-4 0,-3 0 0,0 0 0,2 0 0,-6 0 0,7 0 0,-7-4 0,2 0 0,-3-4 0,4-4 0,-3 3 0,3-7 0,-8 3 0,4-4 0,-7 4 0,2-3 0,-3-1 0,0 2 0,0-5 0,0 7 0,-3-8 0,-2 3 0,-3 2 0,-4 4 0,3 4 0,-7-1 0,3 5 0,0 0 0,1 4 0,0 0 0,3 0 0,-3 0 0,5 0 0,-1 0 0,0 3 0,0 6 0,4-1 0,-4 4 0,7 0 0,-5-3 0,5 3 0,-3-5 0,4-3 0,0 0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5:37.8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22 246 24575,'0'12'0,"0"-12"0,0-15 0,0-4 0,0-20 0,4 7 0,-3-5 0,4 7 0,-1 2 0,-3 13 0,7-6 0,-7 12 0,7 0 0,-4 5 0,4 8 0,0 5 0,-4 9 0,5 2 0,-8 12 0,7 0 0,-6 3 0,7 1 0,-4-6 0,1-1 0,3 1 0,-4-1 0,0-5 0,3-2 0,-3-3 0,0-1 0,3-5 0,-7 0 0,2-5 0,-3 0 0,4-3 0,-3 2 0,2-3 0,-3 4 0,0 0 0,0-1 0,0 1 0,0 0 0,0-1 0,0 2 0,-3-1 0,-2 0 0,-3 0 0,-1 0 0,-3 1 0,2-1 0,-7 5 0,3-3 0,0 7 0,-3-7 0,7 2 0,-7-3 0,8 0 0,0-1 0,1 0 0,4-3 0,-1 2 0,2-9 0,11 1 0,-2-12 0,16-2 0,-7 1 0,9-4 0,-1 3 0,-4 0 0,10 1 0,-10 5 0,10-1 0,-10 1 0,10-1 0,-10 0 0,4 1 0,-5 4 0,0-3 0,-4 7 0,-1-4 0,-5 5 0,0-3 0,0 2 0,-3-3 0,-2 4 0</inkml:trace>
</inkml:ink>
</file>

<file path=ppt/ink/ink1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0.5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93 24575,'0'8'0,"0"2"0,0-1 0,0 2 0,3-7 0,1-1 0,3-3 0,1 0 0,-1-3 0,5-2 0,-3-3 0,6-4 0,-6 3 0,3-7 0,-4 7 0,4-3 0,-3 0 0,3 6 0,-8-5 0,0 7 0,-4-4 0,0 1 0,0-1 0,-7 4 0,2 1 0,-11 3 0,8 0 0,-9 0 0,4 0 0,0 0 0,-3 0 0,8 0 0,-8 0 0,7 0 0,-3 3 0,4 6 0,0-1 0,-1 8 0,2-7 0,2 3 0,1 0 0,1-3 0,2 2 0,-2-3 0,3 4 0,0-3 0,0 7 0,0-8 0,0 8 0,0-7 0,3 7 0,2-7 0,3 3 0,-1-5 0,13 1 0,-6-3 0,11-2 0,-8-3 0,0 0 0,0 0 0,0 0 0,0-4 0,-4 0 0,-1-4 0,-4-4 0,-1 3 0,1-3 0,0 4 0,-4 1 0,0-1 0,-4 0 0,0 0 0,0 0 0,0 1 0,0-5 0,-8 3 0,3-3 0,-11 3 0,7 1 0,-7 0 0,7 0 0,-7 3 0,7-2 0,-3 7 0,1-7 0,3 6 0,0-3 0,4 4 0</inkml:trace>
</inkml:ink>
</file>

<file path=ppt/ink/ink1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0.5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66 24575,'-4'7'0,"1"1"0,-1 8 0,3-3 0,-4 5 0,2-7 0,2-4 0,-3 1 0,4 0 0,0-1 0,0 1 0,4-1 0,0-3 0,7-1 0,2-3 0,0 0 0,8 0 0,-7 0 0,8 0 0,-9 0 0,3-3 0,-4-2 0,1 0 0,-1-2 0,-5 3 0,1-1 0,0-2 0,-4 3 0,-1-4 0,-3 1 0,0-1 0,0 1 0,0-1 0,-3 0 0,-1 0 0,-8 0 0,-1 0 0,0 0 0,-8-1 0,11 1 0,-16 3 0,12 1 0,-8 4 0,9 0 0,-3 0 0,3 0 0,-4 0 0,4 0 0,-3 0 0,7 4 0,-3 0 0,4 8 0,0 1 0,-1 4 0,1 0 0,3-4 0,-3 3 0,3-4 0,1 1 0,0 3 0,4-7 0,0 3 0,0-5 0,0 1 0,0 0 0,0-1 0,0 1 0,0-1 0,3-3 0,1 0 0,4-4 0,-1 0 0,1 0 0,0 0 0,-1 0 0,5 0 0,-3 0 0,7 0 0,-8 0 0,8-8 0,-3 2 0,0-10 0,3 3 0,-6-4 0,2-1 0,-4 6 0,1-4 0,-1 3 0,-4 0 0,0-3 0,0 3 0,-3 0 0,3 1 0,-4 0 0,0 3 0,0-3 0,0 4 0,0 1 0,0-1 0,-4 0 0,0 4 0,-3 1 0,-1 3 0,0 0 0,0 0 0,1 0 0,-1 0 0,0 0 0,0 0 0,4 0 0,0 0 0</inkml:trace>
</inkml:ink>
</file>

<file path=ppt/ink/ink1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0.5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26 307 24575,'11'0'0,"2"0"0,0 0 0,3 0 0,-3-4 0,0 3 0,3-11 0,-8 10 0,5-13 0,-6 10 0,1-7 0,0 4 0,0-4 0,-3 3 0,2-7 0,-6 7 0,3-3 0,-4 4 0,0 1 0,0-5 0,0 3 0,0-7 0,0 8 0,-4-1 0,0 6 0,-8 3 0,3 0 0,-7 0 0,3 0 0,-4 0 0,4 0 0,-3 0 0,7 0 0,-3 3 0,4 6 0,0-1 0,0 8 0,3-7 0,-3 7 0,7-7 0,-6 7 0,6-7 0,-3 2 0,4-3 0,0 0 0,0-1 0,3-3 0,6-1 0,-1-3 0,8 0 0,-7 0 0,7 0 0,-3 0 0,0 0 0,3 0 0,-8 0 0,4-3 0,-4-1 0,-1-4 0,1 0 0,0 0 0,-4 0 0,3 1 0,-6-1 0,2-4 0,-3 3 0,0-3 0,0 0 0,0 3 0,0-3 0,-3 5 0,-2-1 0,-7 4 0,0-4 0,-6 7 0,1-3 0,0 4 0,0 0 0,0 0 0,4 0 0,-3 0 0,7 0 0,-3 4 0,4 0 0,4 4 0,1 4 0,3-4 0,0 4 0,0-4 0,0 0 0,0-1 0,0 1 0,0 0 0,0-1 0,0 1 0,3 0 0,5 0 0,10 0 0,0 1 0,9-4 0,-4-1 0,0-4 0,4 0 0,-9 0 0,4 0 0,-9 0 0,3 0 0,-7-4 0,3-4 0,-4-1 0,0-7 0,4-1 0,-7-1 0,2-2 0,-7 3 0,0-1 0,0 6 0,0-5 0,-4 5 0,-4-2 0,-5 2 0,-5 3 0,1 1 0,0-1 0,0 0 0,0 1 0,-5 3 0,8 1 0,-7 4 0,8 0 0,0 0 0,1 0 0,4 0 0,0 0 0,0 8 0,0 1 0,3 8 0,-3 0 0,3 0 0,1 0 0,0 0 0,4 12 0,0-9 0,0 10 0,0-13 0,0-4 0,0 3 0,0-8 0,3 4 0,2-4 0,2 0 0,1-1 0,0 1 0,-1-4 0,1 3 0,0-6 0,-1 2 0,-3-3 0,-1 0 0</inkml:trace>
</inkml:ink>
</file>

<file path=ppt/ink/ink1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0.5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454 4 24575,'-7'0'0,"-4"0"0,2-3 0,-11 6 0,6-2 0,-8 12 0,0 1 0,3 3 0,-15 8 0,9-6 0,-6 11 0,-3-4 0,13-3 0,-15 13 0,11-10 0,-1 5 0,3-3 0,5-5 0,-1 5 0,8-5 0,3 4 0,0-4 0,6 5 0,-7 0 0,9 5 0,0 2 0,0 0 0,0 4 0,0-10 0,0 5 0,0-6 0,4 0 0,2-1 0,12 3 0,-2-2 0,12-3 0,-3 3 0,3-8 0,2 9 0,-2-9 0,1 4 0,5-5 0,-5-4 0,10 3 0,-10-7 0,10 3 0,-10-4 0,11 0 0,-11-5 0,5-1 0,-1-4 0,-3 0 0,9 0 0,-9 0 0,3 0 0,0 0 0,-3-4 0,3-5 0,-5-2 0,0-6 0,0 6 0,0-6 0,-5 6 0,-1-5 0,-5 2 0,0 1 0,0-3 0,3-1 0,-5-2 0,1-2 0,-8 4 0,0 4 0,1-3 0,-1 3 0,0-4 0,1 0 0,-4 4 0,-2-3 0,1 3 0,-3-4 0,3 0 0,-4 0 0,0-1 0,0 1 0,0-4 0,0 2 0,0-3 0,0 0 0,0 4 0,0-4 0,0 5 0,0 0 0,0 0 0,0-5 0,-4 3 0,-1-7 0,-4 7 0,-12-15 0,9 14 0,-13-15 0,12 17 0,-1-4 0,-3 5 0,8 4 0,-7-3 0,3 6 0,0-6 0,-3 7 0,2-7 0,1 6 0,-3-6 0,3 7 0,-4-3 0,0 0 0,4 2 0,-3-2 0,-1 4 0,-2-1 0,-7 0 0,7-4 0,-8 3 0,-1 1 0,-2 1 0,-3 7 0,5-3 0,0 4 0,5 0 0,-4 0 0,4 0 0,-1 0 0,2 0 0,2 0 0,6 3 0,-2 1 0,12 4 0,1-4 0,3-1 0</inkml:trace>
</inkml:ink>
</file>

<file path=ppt/ink/ink1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0.5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7 24575,'0'8'0,"0"3"0,0 7 0,0 0 0,0 3 0,0 1 0,0-4 0,0 9 0,0-9 0,0 0 0,0-2 0,0-7 0,0 2 0,3-7 0,2 0 0,2-4 0,1 0 0,-1 0 0,1 0 0,0 0 0,-1-4 0,1 0 0,0-8 0,-4 3 0,4-3 0,-8 4 0,8-3 0,-7 2 0,2-3 0,-3 4 0,0 1 0,0-5 0,0 3 0,0-3 0,0 4 0,-3 0 0,-2 4 0,-6-3 0,2 6 0,-3-3 0,0 4 0,3 0 0,-3 0 0,0 0 0,-1 0 0,0 0 0,1 0 0,0 4 0,4 0 0,-5 8 0,5-3 0,0 7 0,4-7 0,0 2 0,4-3 0,0 4 0,0-3 0,0 2 0,0 1 0,0-3 0,0 7 0,0-7 0,3 2 0,1-3 0,4 0 0,0-1 0,3-2 0,-2 1 0,7-5 0,-7 3 0,7-4 0,-3 0 0,0 0 0,2 0 0,-6 0 0,7 0 0,-7-4 0,2 0 0,-3-4 0,4-4 0,-3 3 0,3-7 0,-8 3 0,4-4 0,-7 4 0,2-3 0,-3-1 0,0 2 0,0-5 0,0 7 0,-3-8 0,-2 3 0,-3 2 0,-4 4 0,3 4 0,-7-1 0,3 5 0,0 0 0,1 4 0,0 0 0,3 0 0,-3 0 0,5 0 0,-1 0 0,0 3 0,0 6 0,4-1 0,-4 4 0,7 0 0,-5-3 0,5 3 0,-3-5 0,4-3 0,0 0 0</inkml:trace>
</inkml:ink>
</file>

<file path=ppt/ink/ink1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0.5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93 24575,'0'8'0,"0"2"0,0-1 0,0 2 0,3-7 0,1-1 0,3-3 0,1 0 0,-1-3 0,5-2 0,-3-3 0,6-4 0,-6 3 0,3-7 0,-4 7 0,4-3 0,-3 0 0,3 6 0,-8-5 0,0 7 0,-4-4 0,0 1 0,0-1 0,-7 4 0,2 1 0,-11 3 0,8 0 0,-9 0 0,4 0 0,0 0 0,-3 0 0,8 0 0,-8 0 0,7 0 0,-3 3 0,4 6 0,0-1 0,-1 8 0,2-7 0,2 3 0,1 0 0,1-3 0,2 2 0,-2-3 0,3 4 0,0-3 0,0 7 0,0-8 0,0 8 0,0-7 0,3 7 0,2-7 0,3 3 0,-1-5 0,13 1 0,-6-3 0,11-2 0,-8-3 0,0 0 0,0 0 0,0 0 0,0-4 0,-4 0 0,-1-4 0,-4-4 0,-1 3 0,1-3 0,0 4 0,-4 1 0,0-1 0,-4 0 0,0 0 0,0 0 0,0 1 0,0-5 0,-8 3 0,3-3 0,-11 3 0,7 1 0,-7 0 0,7 0 0,-7 3 0,7-2 0,-3 7 0,1-7 0,3 6 0,0-3 0,4 4 0</inkml:trace>
</inkml:ink>
</file>

<file path=ppt/ink/ink1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0.5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66 24575,'-4'7'0,"1"1"0,-1 8 0,3-3 0,-4 5 0,2-7 0,2-4 0,-3 1 0,4 0 0,0-1 0,0 1 0,4-1 0,0-3 0,7-1 0,2-3 0,0 0 0,8 0 0,-7 0 0,8 0 0,-9 0 0,3-3 0,-4-2 0,1 0 0,-1-2 0,-5 3 0,1-1 0,0-2 0,-4 3 0,-1-4 0,-3 1 0,0-1 0,0 1 0,0-1 0,-3 0 0,-1 0 0,-8 0 0,-1 0 0,0 0 0,-8-1 0,11 1 0,-16 3 0,12 1 0,-8 4 0,9 0 0,-3 0 0,3 0 0,-4 0 0,4 0 0,-3 0 0,7 4 0,-3 0 0,4 8 0,0 1 0,-1 4 0,1 0 0,3-4 0,-3 3 0,3-4 0,1 1 0,0 3 0,4-7 0,0 3 0,0-5 0,0 1 0,0 0 0,0-1 0,0 1 0,0-1 0,3-3 0,1 0 0,4-4 0,-1 0 0,1 0 0,0 0 0,-1 0 0,5 0 0,-3 0 0,7 0 0,-8 0 0,8-8 0,-3 2 0,0-10 0,3 3 0,-6-4 0,2-1 0,-4 6 0,1-4 0,-1 3 0,-4 0 0,0-3 0,0 3 0,-3 0 0,3 1 0,-4 0 0,0 3 0,0-3 0,0 4 0,0 1 0,0-1 0,-4 0 0,0 4 0,-3 1 0,-1 3 0,0 0 0,0 0 0,1 0 0,-1 0 0,0 0 0,0 0 0,4 0 0,0 0 0</inkml:trace>
</inkml:ink>
</file>

<file path=ppt/ink/ink1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0.5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26 307 24575,'11'0'0,"2"0"0,0 0 0,3 0 0,-3-4 0,0 3 0,3-11 0,-8 10 0,5-13 0,-6 10 0,1-7 0,0 4 0,0-4 0,-3 3 0,2-7 0,-6 7 0,3-3 0,-4 4 0,0 1 0,0-5 0,0 3 0,0-7 0,0 8 0,-4-1 0,0 6 0,-8 3 0,3 0 0,-7 0 0,3 0 0,-4 0 0,4 0 0,-3 0 0,7 0 0,-3 3 0,4 6 0,0-1 0,0 8 0,3-7 0,-3 7 0,7-7 0,-6 7 0,6-7 0,-3 2 0,4-3 0,0 0 0,0-1 0,3-3 0,6-1 0,-1-3 0,8 0 0,-7 0 0,7 0 0,-3 0 0,0 0 0,3 0 0,-8 0 0,4-3 0,-4-1 0,-1-4 0,1 0 0,0 0 0,-4 0 0,3 1 0,-6-1 0,2-4 0,-3 3 0,0-3 0,0 0 0,0 3 0,0-3 0,-3 5 0,-2-1 0,-7 4 0,0-4 0,-6 7 0,1-3 0,0 4 0,0 0 0,0 0 0,4 0 0,-3 0 0,7 0 0,-3 4 0,4 0 0,4 4 0,1 4 0,3-4 0,0 4 0,0-4 0,0 0 0,0-1 0,0 1 0,0 0 0,0-1 0,0 1 0,3 0 0,5 0 0,10 0 0,0 1 0,9-4 0,-4-1 0,0-4 0,4 0 0,-9 0 0,4 0 0,-9 0 0,3 0 0,-7-4 0,3-4 0,-4-1 0,0-7 0,4-1 0,-7-1 0,2-2 0,-7 3 0,0-1 0,0 6 0,0-5 0,-4 5 0,-4-2 0,-5 2 0,-5 3 0,1 1 0,0-1 0,0 0 0,0 1 0,-5 3 0,8 1 0,-7 4 0,8 0 0,0 0 0,1 0 0,4 0 0,0 0 0,0 8 0,0 1 0,3 8 0,-3 0 0,3 0 0,1 0 0,0 0 0,4 12 0,0-9 0,0 10 0,0-13 0,0-4 0,0 3 0,0-8 0,3 4 0,2-4 0,2 0 0,1-1 0,0 1 0,-1-4 0,1 3 0,0-6 0,-1 2 0,-3-3 0,-1 0 0</inkml:trace>
</inkml:ink>
</file>

<file path=ppt/ink/ink1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4.7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454 4 24575,'-7'0'0,"-4"0"0,2-3 0,-11 6 0,6-2 0,-8 12 0,0 1 0,3 3 0,-15 8 0,9-6 0,-6 11 0,-3-4 0,13-3 0,-15 13 0,11-10 0,-1 5 0,3-3 0,5-5 0,-1 5 0,8-5 0,3 4 0,0-4 0,6 5 0,-7 0 0,9 5 0,0 2 0,0 0 0,0 4 0,0-10 0,0 5 0,0-6 0,4 0 0,2-1 0,12 3 0,-2-2 0,12-3 0,-3 3 0,3-8 0,2 9 0,-2-9 0,1 4 0,5-5 0,-5-4 0,10 3 0,-10-7 0,10 3 0,-10-4 0,11 0 0,-11-5 0,5-1 0,-1-4 0,-3 0 0,9 0 0,-9 0 0,3 0 0,0 0 0,-3-4 0,3-5 0,-5-2 0,0-6 0,0 6 0,0-6 0,-5 6 0,-1-5 0,-5 2 0,0 1 0,0-3 0,3-1 0,-5-2 0,1-2 0,-8 4 0,0 4 0,1-3 0,-1 3 0,0-4 0,1 0 0,-4 4 0,-2-3 0,1 3 0,-3-4 0,3 0 0,-4 0 0,0-1 0,0 1 0,0-4 0,0 2 0,0-3 0,0 0 0,0 4 0,0-4 0,0 5 0,0 0 0,0 0 0,0-5 0,-4 3 0,-1-7 0,-4 7 0,-12-15 0,9 14 0,-13-15 0,12 17 0,-1-4 0,-3 5 0,8 4 0,-7-3 0,3 6 0,0-6 0,-3 7 0,2-7 0,1 6 0,-3-6 0,3 7 0,-4-3 0,0 0 0,4 2 0,-3-2 0,-1 4 0,-2-1 0,-7 0 0,7-4 0,-8 3 0,-1 1 0,-2 1 0,-3 7 0,5-3 0,0 4 0,5 0 0,-4 0 0,4 0 0,-1 0 0,2 0 0,2 0 0,6 3 0,-2 1 0,12 4 0,1-4 0,3-1 0</inkml:trace>
</inkml:ink>
</file>

<file path=ppt/ink/ink1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4.7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7 24575,'0'8'0,"0"3"0,0 7 0,0 0 0,0 3 0,0 1 0,0-4 0,0 9 0,0-9 0,0 0 0,0-2 0,0-7 0,0 2 0,3-7 0,2 0 0,2-4 0,1 0 0,-1 0 0,1 0 0,0 0 0,-1-4 0,1 0 0,0-8 0,-4 3 0,4-3 0,-8 4 0,8-3 0,-7 2 0,2-3 0,-3 4 0,0 1 0,0-5 0,0 3 0,0-3 0,0 4 0,-3 0 0,-2 4 0,-6-3 0,2 6 0,-3-3 0,0 4 0,3 0 0,-3 0 0,0 0 0,-1 0 0,0 0 0,1 0 0,0 4 0,4 0 0,-5 8 0,5-3 0,0 7 0,4-7 0,0 2 0,4-3 0,0 4 0,0-3 0,0 2 0,0 1 0,0-3 0,0 7 0,0-7 0,3 2 0,1-3 0,4 0 0,0-1 0,3-2 0,-2 1 0,7-5 0,-7 3 0,7-4 0,-3 0 0,0 0 0,2 0 0,-6 0 0,7 0 0,-7-4 0,2 0 0,-3-4 0,4-4 0,-3 3 0,3-7 0,-8 3 0,4-4 0,-7 4 0,2-3 0,-3-1 0,0 2 0,0-5 0,0 7 0,-3-8 0,-2 3 0,-3 2 0,-4 4 0,3 4 0,-7-1 0,3 5 0,0 0 0,1 4 0,0 0 0,3 0 0,-3 0 0,5 0 0,-1 0 0,0 3 0,0 6 0,4-1 0,-4 4 0,7 0 0,-5-3 0,5 3 0,-3-5 0,4-3 0,0 0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5:37.8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24575,'92'0'0,"-21"0"0,-67 0 0</inkml:trace>
</inkml:ink>
</file>

<file path=ppt/ink/ink1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4.7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93 24575,'0'8'0,"0"2"0,0-1 0,0 2 0,3-7 0,1-1 0,3-3 0,1 0 0,-1-3 0,5-2 0,-3-3 0,6-4 0,-6 3 0,3-7 0,-4 7 0,4-3 0,-3 0 0,3 6 0,-8-5 0,0 7 0,-4-4 0,0 1 0,0-1 0,-7 4 0,2 1 0,-11 3 0,8 0 0,-9 0 0,4 0 0,0 0 0,-3 0 0,8 0 0,-8 0 0,7 0 0,-3 3 0,4 6 0,0-1 0,-1 8 0,2-7 0,2 3 0,1 0 0,1-3 0,2 2 0,-2-3 0,3 4 0,0-3 0,0 7 0,0-8 0,0 8 0,0-7 0,3 7 0,2-7 0,3 3 0,-1-5 0,13 1 0,-6-3 0,11-2 0,-8-3 0,0 0 0,0 0 0,0 0 0,0-4 0,-4 0 0,-1-4 0,-4-4 0,-1 3 0,1-3 0,0 4 0,-4 1 0,0-1 0,-4 0 0,0 0 0,0 0 0,0 1 0,0-5 0,-8 3 0,3-3 0,-11 3 0,7 1 0,-7 0 0,7 0 0,-7 3 0,7-2 0,-3 7 0,1-7 0,3 6 0,0-3 0,4 4 0</inkml:trace>
</inkml:ink>
</file>

<file path=ppt/ink/ink1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4.7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66 24575,'-4'7'0,"1"1"0,-1 8 0,3-3 0,-4 5 0,2-7 0,2-4 0,-3 1 0,4 0 0,0-1 0,0 1 0,4-1 0,0-3 0,7-1 0,2-3 0,0 0 0,8 0 0,-7 0 0,8 0 0,-9 0 0,3-3 0,-4-2 0,1 0 0,-1-2 0,-5 3 0,1-1 0,0-2 0,-4 3 0,-1-4 0,-3 1 0,0-1 0,0 1 0,0-1 0,-3 0 0,-1 0 0,-8 0 0,-1 0 0,0 0 0,-8-1 0,11 1 0,-16 3 0,12 1 0,-8 4 0,9 0 0,-3 0 0,3 0 0,-4 0 0,4 0 0,-3 0 0,7 4 0,-3 0 0,4 8 0,0 1 0,-1 4 0,1 0 0,3-4 0,-3 3 0,3-4 0,1 1 0,0 3 0,4-7 0,0 3 0,0-5 0,0 1 0,0 0 0,0-1 0,0 1 0,0-1 0,3-3 0,1 0 0,4-4 0,-1 0 0,1 0 0,0 0 0,-1 0 0,5 0 0,-3 0 0,7 0 0,-8 0 0,8-8 0,-3 2 0,0-10 0,3 3 0,-6-4 0,2-1 0,-4 6 0,1-4 0,-1 3 0,-4 0 0,0-3 0,0 3 0,-3 0 0,3 1 0,-4 0 0,0 3 0,0-3 0,0 4 0,0 1 0,0-1 0,-4 0 0,0 4 0,-3 1 0,-1 3 0,0 0 0,0 0 0,1 0 0,-1 0 0,0 0 0,0 0 0,4 0 0,0 0 0</inkml:trace>
</inkml:ink>
</file>

<file path=ppt/ink/ink1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4.7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26 307 24575,'11'0'0,"2"0"0,0 0 0,3 0 0,-3-4 0,0 3 0,3-11 0,-8 10 0,5-13 0,-6 10 0,1-7 0,0 4 0,0-4 0,-3 3 0,2-7 0,-6 7 0,3-3 0,-4 4 0,0 1 0,0-5 0,0 3 0,0-7 0,0 8 0,-4-1 0,0 6 0,-8 3 0,3 0 0,-7 0 0,3 0 0,-4 0 0,4 0 0,-3 0 0,7 0 0,-3 3 0,4 6 0,0-1 0,0 8 0,3-7 0,-3 7 0,7-7 0,-6 7 0,6-7 0,-3 2 0,4-3 0,0 0 0,0-1 0,3-3 0,6-1 0,-1-3 0,8 0 0,-7 0 0,7 0 0,-3 0 0,0 0 0,3 0 0,-8 0 0,4-3 0,-4-1 0,-1-4 0,1 0 0,0 0 0,-4 0 0,3 1 0,-6-1 0,2-4 0,-3 3 0,0-3 0,0 0 0,0 3 0,0-3 0,-3 5 0,-2-1 0,-7 4 0,0-4 0,-6 7 0,1-3 0,0 4 0,0 0 0,0 0 0,4 0 0,-3 0 0,7 0 0,-3 4 0,4 0 0,4 4 0,1 4 0,3-4 0,0 4 0,0-4 0,0 0 0,0-1 0,0 1 0,0 0 0,0-1 0,0 1 0,3 0 0,5 0 0,10 0 0,0 1 0,9-4 0,-4-1 0,0-4 0,4 0 0,-9 0 0,4 0 0,-9 0 0,3 0 0,-7-4 0,3-4 0,-4-1 0,0-7 0,4-1 0,-7-1 0,2-2 0,-7 3 0,0-1 0,0 6 0,0-5 0,-4 5 0,-4-2 0,-5 2 0,-5 3 0,1 1 0,0-1 0,0 0 0,0 1 0,-5 3 0,8 1 0,-7 4 0,8 0 0,0 0 0,1 0 0,4 0 0,0 0 0,0 8 0,0 1 0,3 8 0,-3 0 0,3 0 0,1 0 0,0 0 0,4 12 0,0-9 0,0 10 0,0-13 0,0-4 0,0 3 0,0-8 0,3 4 0,2-4 0,2 0 0,1-1 0,0 1 0,-1-4 0,1 3 0,0-6 0,-1 2 0,-3-3 0,-1 0 0</inkml:trace>
</inkml:ink>
</file>

<file path=ppt/ink/ink1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4.7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454 4 24575,'-7'0'0,"-4"0"0,2-3 0,-11 6 0,6-2 0,-8 12 0,0 1 0,3 3 0,-15 8 0,9-6 0,-6 11 0,-3-4 0,13-3 0,-15 13 0,11-10 0,-1 5 0,3-3 0,5-5 0,-1 5 0,8-5 0,3 4 0,0-4 0,6 5 0,-7 0 0,9 5 0,0 2 0,0 0 0,0 4 0,0-10 0,0 5 0,0-6 0,4 0 0,2-1 0,12 3 0,-2-2 0,12-3 0,-3 3 0,3-8 0,2 9 0,-2-9 0,1 4 0,5-5 0,-5-4 0,10 3 0,-10-7 0,10 3 0,-10-4 0,11 0 0,-11-5 0,5-1 0,-1-4 0,-3 0 0,9 0 0,-9 0 0,3 0 0,0 0 0,-3-4 0,3-5 0,-5-2 0,0-6 0,0 6 0,0-6 0,-5 6 0,-1-5 0,-5 2 0,0 1 0,0-3 0,3-1 0,-5-2 0,1-2 0,-8 4 0,0 4 0,1-3 0,-1 3 0,0-4 0,1 0 0,-4 4 0,-2-3 0,1 3 0,-3-4 0,3 0 0,-4 0 0,0-1 0,0 1 0,0-4 0,0 2 0,0-3 0,0 0 0,0 4 0,0-4 0,0 5 0,0 0 0,0 0 0,0-5 0,-4 3 0,-1-7 0,-4 7 0,-12-15 0,9 14 0,-13-15 0,12 17 0,-1-4 0,-3 5 0,8 4 0,-7-3 0,3 6 0,0-6 0,-3 7 0,2-7 0,1 6 0,-3-6 0,3 7 0,-4-3 0,0 0 0,4 2 0,-3-2 0,-1 4 0,-2-1 0,-7 0 0,7-4 0,-8 3 0,-1 1 0,-2 1 0,-3 7 0,5-3 0,0 4 0,5 0 0,-4 0 0,4 0 0,-1 0 0,2 0 0,2 0 0,6 3 0,-2 1 0,12 4 0,1-4 0,3-1 0</inkml:trace>
</inkml:ink>
</file>

<file path=ppt/ink/ink1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4.7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7 24575,'0'8'0,"0"3"0,0 7 0,0 0 0,0 3 0,0 1 0,0-4 0,0 9 0,0-9 0,0 0 0,0-2 0,0-7 0,0 2 0,3-7 0,2 0 0,2-4 0,1 0 0,-1 0 0,1 0 0,0 0 0,-1-4 0,1 0 0,0-8 0,-4 3 0,4-3 0,-8 4 0,8-3 0,-7 2 0,2-3 0,-3 4 0,0 1 0,0-5 0,0 3 0,0-3 0,0 4 0,-3 0 0,-2 4 0,-6-3 0,2 6 0,-3-3 0,0 4 0,3 0 0,-3 0 0,0 0 0,-1 0 0,0 0 0,1 0 0,0 4 0,4 0 0,-5 8 0,5-3 0,0 7 0,4-7 0,0 2 0,4-3 0,0 4 0,0-3 0,0 2 0,0 1 0,0-3 0,0 7 0,0-7 0,3 2 0,1-3 0,4 0 0,0-1 0,3-2 0,-2 1 0,7-5 0,-7 3 0,7-4 0,-3 0 0,0 0 0,2 0 0,-6 0 0,7 0 0,-7-4 0,2 0 0,-3-4 0,4-4 0,-3 3 0,3-7 0,-8 3 0,4-4 0,-7 4 0,2-3 0,-3-1 0,0 2 0,0-5 0,0 7 0,-3-8 0,-2 3 0,-3 2 0,-4 4 0,3 4 0,-7-1 0,3 5 0,0 0 0,1 4 0,0 0 0,3 0 0,-3 0 0,5 0 0,-1 0 0,0 3 0,0 6 0,4-1 0,-4 4 0,7 0 0,-5-3 0,5 3 0,-3-5 0,4-3 0,0 0 0</inkml:trace>
</inkml:ink>
</file>

<file path=ppt/ink/ink1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4.7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93 24575,'0'8'0,"0"2"0,0-1 0,0 2 0,3-7 0,1-1 0,3-3 0,1 0 0,-1-3 0,5-2 0,-3-3 0,6-4 0,-6 3 0,3-7 0,-4 7 0,4-3 0,-3 0 0,3 6 0,-8-5 0,0 7 0,-4-4 0,0 1 0,0-1 0,-7 4 0,2 1 0,-11 3 0,8 0 0,-9 0 0,4 0 0,0 0 0,-3 0 0,8 0 0,-8 0 0,7 0 0,-3 3 0,4 6 0,0-1 0,-1 8 0,2-7 0,2 3 0,1 0 0,1-3 0,2 2 0,-2-3 0,3 4 0,0-3 0,0 7 0,0-8 0,0 8 0,0-7 0,3 7 0,2-7 0,3 3 0,-1-5 0,13 1 0,-6-3 0,11-2 0,-8-3 0,0 0 0,0 0 0,0 0 0,0-4 0,-4 0 0,-1-4 0,-4-4 0,-1 3 0,1-3 0,0 4 0,-4 1 0,0-1 0,-4 0 0,0 0 0,0 0 0,0 1 0,0-5 0,-8 3 0,3-3 0,-11 3 0,7 1 0,-7 0 0,7 0 0,-7 3 0,7-2 0,-3 7 0,1-7 0,3 6 0,0-3 0,4 4 0</inkml:trace>
</inkml:ink>
</file>

<file path=ppt/ink/ink1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4.7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66 24575,'-4'7'0,"1"1"0,-1 8 0,3-3 0,-4 5 0,2-7 0,2-4 0,-3 1 0,4 0 0,0-1 0,0 1 0,4-1 0,0-3 0,7-1 0,2-3 0,0 0 0,8 0 0,-7 0 0,8 0 0,-9 0 0,3-3 0,-4-2 0,1 0 0,-1-2 0,-5 3 0,1-1 0,0-2 0,-4 3 0,-1-4 0,-3 1 0,0-1 0,0 1 0,0-1 0,-3 0 0,-1 0 0,-8 0 0,-1 0 0,0 0 0,-8-1 0,11 1 0,-16 3 0,12 1 0,-8 4 0,9 0 0,-3 0 0,3 0 0,-4 0 0,4 0 0,-3 0 0,7 4 0,-3 0 0,4 8 0,0 1 0,-1 4 0,1 0 0,3-4 0,-3 3 0,3-4 0,1 1 0,0 3 0,4-7 0,0 3 0,0-5 0,0 1 0,0 0 0,0-1 0,0 1 0,0-1 0,3-3 0,1 0 0,4-4 0,-1 0 0,1 0 0,0 0 0,-1 0 0,5 0 0,-3 0 0,7 0 0,-8 0 0,8-8 0,-3 2 0,0-10 0,3 3 0,-6-4 0,2-1 0,-4 6 0,1-4 0,-1 3 0,-4 0 0,0-3 0,0 3 0,-3 0 0,3 1 0,-4 0 0,0 3 0,0-3 0,0 4 0,0 1 0,0-1 0,-4 0 0,0 4 0,-3 1 0,-1 3 0,0 0 0,0 0 0,1 0 0,-1 0 0,0 0 0,0 0 0,4 0 0,0 0 0</inkml:trace>
</inkml:ink>
</file>

<file path=ppt/ink/ink1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4.7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26 307 24575,'11'0'0,"2"0"0,0 0 0,3 0 0,-3-4 0,0 3 0,3-11 0,-8 10 0,5-13 0,-6 10 0,1-7 0,0 4 0,0-4 0,-3 3 0,2-7 0,-6 7 0,3-3 0,-4 4 0,0 1 0,0-5 0,0 3 0,0-7 0,0 8 0,-4-1 0,0 6 0,-8 3 0,3 0 0,-7 0 0,3 0 0,-4 0 0,4 0 0,-3 0 0,7 0 0,-3 3 0,4 6 0,0-1 0,0 8 0,3-7 0,-3 7 0,7-7 0,-6 7 0,6-7 0,-3 2 0,4-3 0,0 0 0,0-1 0,3-3 0,6-1 0,-1-3 0,8 0 0,-7 0 0,7 0 0,-3 0 0,0 0 0,3 0 0,-8 0 0,4-3 0,-4-1 0,-1-4 0,1 0 0,0 0 0,-4 0 0,3 1 0,-6-1 0,2-4 0,-3 3 0,0-3 0,0 0 0,0 3 0,0-3 0,-3 5 0,-2-1 0,-7 4 0,0-4 0,-6 7 0,1-3 0,0 4 0,0 0 0,0 0 0,4 0 0,-3 0 0,7 0 0,-3 4 0,4 0 0,4 4 0,1 4 0,3-4 0,0 4 0,0-4 0,0 0 0,0-1 0,0 1 0,0 0 0,0-1 0,0 1 0,3 0 0,5 0 0,10 0 0,0 1 0,9-4 0,-4-1 0,0-4 0,4 0 0,-9 0 0,4 0 0,-9 0 0,3 0 0,-7-4 0,3-4 0,-4-1 0,0-7 0,4-1 0,-7-1 0,2-2 0,-7 3 0,0-1 0,0 6 0,0-5 0,-4 5 0,-4-2 0,-5 2 0,-5 3 0,1 1 0,0-1 0,0 0 0,0 1 0,-5 3 0,8 1 0,-7 4 0,8 0 0,0 0 0,1 0 0,4 0 0,0 0 0,0 8 0,0 1 0,3 8 0,-3 0 0,3 0 0,1 0 0,0 0 0,4 12 0,0-9 0,0 10 0,0-13 0,0-4 0,0 3 0,0-8 0,3 4 0,2-4 0,2 0 0,1-1 0,0 1 0,-1-4 0,1 3 0,0-6 0,-1 2 0,-3-3 0,-1 0 0</inkml:trace>
</inkml:ink>
</file>

<file path=ppt/ink/ink1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4.7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454 4 24575,'-7'0'0,"-4"0"0,2-3 0,-11 6 0,6-2 0,-8 12 0,0 1 0,3 3 0,-15 8 0,9-6 0,-6 11 0,-3-4 0,13-3 0,-15 13 0,11-10 0,-1 5 0,3-3 0,5-5 0,-1 5 0,8-5 0,3 4 0,0-4 0,6 5 0,-7 0 0,9 5 0,0 2 0,0 0 0,0 4 0,0-10 0,0 5 0,0-6 0,4 0 0,2-1 0,12 3 0,-2-2 0,12-3 0,-3 3 0,3-8 0,2 9 0,-2-9 0,1 4 0,5-5 0,-5-4 0,10 3 0,-10-7 0,10 3 0,-10-4 0,11 0 0,-11-5 0,5-1 0,-1-4 0,-3 0 0,9 0 0,-9 0 0,3 0 0,0 0 0,-3-4 0,3-5 0,-5-2 0,0-6 0,0 6 0,0-6 0,-5 6 0,-1-5 0,-5 2 0,0 1 0,0-3 0,3-1 0,-5-2 0,1-2 0,-8 4 0,0 4 0,1-3 0,-1 3 0,0-4 0,1 0 0,-4 4 0,-2-3 0,1 3 0,-3-4 0,3 0 0,-4 0 0,0-1 0,0 1 0,0-4 0,0 2 0,0-3 0,0 0 0,0 4 0,0-4 0,0 5 0,0 0 0,0 0 0,0-5 0,-4 3 0,-1-7 0,-4 7 0,-12-15 0,9 14 0,-13-15 0,12 17 0,-1-4 0,-3 5 0,8 4 0,-7-3 0,3 6 0,0-6 0,-3 7 0,2-7 0,1 6 0,-3-6 0,3 7 0,-4-3 0,0 0 0,4 2 0,-3-2 0,-1 4 0,-2-1 0,-7 0 0,7-4 0,-8 3 0,-1 1 0,-2 1 0,-3 7 0,5-3 0,0 4 0,5 0 0,-4 0 0,4 0 0,-1 0 0,2 0 0,2 0 0,6 3 0,-2 1 0,12 4 0,1-4 0,3-1 0</inkml:trace>
</inkml:ink>
</file>

<file path=ppt/ink/ink1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4.7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7 24575,'0'8'0,"0"3"0,0 7 0,0 0 0,0 3 0,0 1 0,0-4 0,0 9 0,0-9 0,0 0 0,0-2 0,0-7 0,0 2 0,3-7 0,2 0 0,2-4 0,1 0 0,-1 0 0,1 0 0,0 0 0,-1-4 0,1 0 0,0-8 0,-4 3 0,4-3 0,-8 4 0,8-3 0,-7 2 0,2-3 0,-3 4 0,0 1 0,0-5 0,0 3 0,0-3 0,0 4 0,-3 0 0,-2 4 0,-6-3 0,2 6 0,-3-3 0,0 4 0,3 0 0,-3 0 0,0 0 0,-1 0 0,0 0 0,1 0 0,0 4 0,4 0 0,-5 8 0,5-3 0,0 7 0,4-7 0,0 2 0,4-3 0,0 4 0,0-3 0,0 2 0,0 1 0,0-3 0,0 7 0,0-7 0,3 2 0,1-3 0,4 0 0,0-1 0,3-2 0,-2 1 0,7-5 0,-7 3 0,7-4 0,-3 0 0,0 0 0,2 0 0,-6 0 0,7 0 0,-7-4 0,2 0 0,-3-4 0,4-4 0,-3 3 0,3-7 0,-8 3 0,4-4 0,-7 4 0,2-3 0,-3-1 0,0 2 0,0-5 0,0 7 0,-3-8 0,-2 3 0,-3 2 0,-4 4 0,3 4 0,-7-1 0,3 5 0,0 0 0,1 4 0,0 0 0,3 0 0,-3 0 0,5 0 0,-1 0 0,0 3 0,0 6 0,4-1 0,-4 4 0,7 0 0,-5-3 0,5 3 0,-3-5 0,4-3 0,0 0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5:37.8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0 161 24575,'0'12'0,"0"2"0,0 4 0,0 5 0,0-4 0,0 10 0,0-5 0,0 6 0,0 0 0,0-6 0,0 5 0,0-10 0,0 0 0,0-2 0,0-3 0,0 4 0,0 0 0,0 0 0,0 0 0,0-4 0,0 3 0,0-8 0,0 4 0,0-5 0,0 0 0,0 0 0,0 0 0,0 0 0,0-10 0,0-14 0,0-8 0,0-17 0,0 4 0,0-6 0,0-1 0,5 1 0,-4 0 0,4 5 0,-5 3 0,4 5 0,-3 5 0,4 2 0,-5 4 0,0 1 0,0 4 0,0 2 0,3 3 0,-2 1 0,2 1 0,1-1 0,-3 0 0,6-4 0,-6 2 0,3-3 0,0 5 0,-3 0 0,2 0 0,-3-1 0,0 1 0,0 1 0,0-1 0,4 3 0,-4 2 0,4 3 0</inkml:trace>
</inkml:ink>
</file>

<file path=ppt/ink/ink1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4.7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93 24575,'0'8'0,"0"2"0,0-1 0,0 2 0,3-7 0,1-1 0,3-3 0,1 0 0,-1-3 0,5-2 0,-3-3 0,6-4 0,-6 3 0,3-7 0,-4 7 0,4-3 0,-3 0 0,3 6 0,-8-5 0,0 7 0,-4-4 0,0 1 0,0-1 0,-7 4 0,2 1 0,-11 3 0,8 0 0,-9 0 0,4 0 0,0 0 0,-3 0 0,8 0 0,-8 0 0,7 0 0,-3 3 0,4 6 0,0-1 0,-1 8 0,2-7 0,2 3 0,1 0 0,1-3 0,2 2 0,-2-3 0,3 4 0,0-3 0,0 7 0,0-8 0,0 8 0,0-7 0,3 7 0,2-7 0,3 3 0,-1-5 0,13 1 0,-6-3 0,11-2 0,-8-3 0,0 0 0,0 0 0,0 0 0,0-4 0,-4 0 0,-1-4 0,-4-4 0,-1 3 0,1-3 0,0 4 0,-4 1 0,0-1 0,-4 0 0,0 0 0,0 0 0,0 1 0,0-5 0,-8 3 0,3-3 0,-11 3 0,7 1 0,-7 0 0,7 0 0,-7 3 0,7-2 0,-3 7 0,1-7 0,3 6 0,0-3 0,4 4 0</inkml:trace>
</inkml:ink>
</file>

<file path=ppt/ink/ink1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4.7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66 24575,'-4'7'0,"1"1"0,-1 8 0,3-3 0,-4 5 0,2-7 0,2-4 0,-3 1 0,4 0 0,0-1 0,0 1 0,4-1 0,0-3 0,7-1 0,2-3 0,0 0 0,8 0 0,-7 0 0,8 0 0,-9 0 0,3-3 0,-4-2 0,1 0 0,-1-2 0,-5 3 0,1-1 0,0-2 0,-4 3 0,-1-4 0,-3 1 0,0-1 0,0 1 0,0-1 0,-3 0 0,-1 0 0,-8 0 0,-1 0 0,0 0 0,-8-1 0,11 1 0,-16 3 0,12 1 0,-8 4 0,9 0 0,-3 0 0,3 0 0,-4 0 0,4 0 0,-3 0 0,7 4 0,-3 0 0,4 8 0,0 1 0,-1 4 0,1 0 0,3-4 0,-3 3 0,3-4 0,1 1 0,0 3 0,4-7 0,0 3 0,0-5 0,0 1 0,0 0 0,0-1 0,0 1 0,0-1 0,3-3 0,1 0 0,4-4 0,-1 0 0,1 0 0,0 0 0,-1 0 0,5 0 0,-3 0 0,7 0 0,-8 0 0,8-8 0,-3 2 0,0-10 0,3 3 0,-6-4 0,2-1 0,-4 6 0,1-4 0,-1 3 0,-4 0 0,0-3 0,0 3 0,-3 0 0,3 1 0,-4 0 0,0 3 0,0-3 0,0 4 0,0 1 0,0-1 0,-4 0 0,0 4 0,-3 1 0,-1 3 0,0 0 0,0 0 0,1 0 0,-1 0 0,0 0 0,0 0 0,4 0 0,0 0 0</inkml:trace>
</inkml:ink>
</file>

<file path=ppt/ink/ink1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4.7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26 307 24575,'11'0'0,"2"0"0,0 0 0,3 0 0,-3-4 0,0 3 0,3-11 0,-8 10 0,5-13 0,-6 10 0,1-7 0,0 4 0,0-4 0,-3 3 0,2-7 0,-6 7 0,3-3 0,-4 4 0,0 1 0,0-5 0,0 3 0,0-7 0,0 8 0,-4-1 0,0 6 0,-8 3 0,3 0 0,-7 0 0,3 0 0,-4 0 0,4 0 0,-3 0 0,7 0 0,-3 3 0,4 6 0,0-1 0,0 8 0,3-7 0,-3 7 0,7-7 0,-6 7 0,6-7 0,-3 2 0,4-3 0,0 0 0,0-1 0,3-3 0,6-1 0,-1-3 0,8 0 0,-7 0 0,7 0 0,-3 0 0,0 0 0,3 0 0,-8 0 0,4-3 0,-4-1 0,-1-4 0,1 0 0,0 0 0,-4 0 0,3 1 0,-6-1 0,2-4 0,-3 3 0,0-3 0,0 0 0,0 3 0,0-3 0,-3 5 0,-2-1 0,-7 4 0,0-4 0,-6 7 0,1-3 0,0 4 0,0 0 0,0 0 0,4 0 0,-3 0 0,7 0 0,-3 4 0,4 0 0,4 4 0,1 4 0,3-4 0,0 4 0,0-4 0,0 0 0,0-1 0,0 1 0,0 0 0,0-1 0,0 1 0,3 0 0,5 0 0,10 0 0,0 1 0,9-4 0,-4-1 0,0-4 0,4 0 0,-9 0 0,4 0 0,-9 0 0,3 0 0,-7-4 0,3-4 0,-4-1 0,0-7 0,4-1 0,-7-1 0,2-2 0,-7 3 0,0-1 0,0 6 0,0-5 0,-4 5 0,-4-2 0,-5 2 0,-5 3 0,1 1 0,0-1 0,0 0 0,0 1 0,-5 3 0,8 1 0,-7 4 0,8 0 0,0 0 0,1 0 0,4 0 0,0 0 0,0 8 0,0 1 0,3 8 0,-3 0 0,3 0 0,1 0 0,0 0 0,4 12 0,0-9 0,0 10 0,0-13 0,0-4 0,0 3 0,0-8 0,3 4 0,2-4 0,2 0 0,1-1 0,0 1 0,-1-4 0,1 3 0,0-6 0,-1 2 0,-3-3 0,-1 0 0</inkml:trace>
</inkml:ink>
</file>

<file path=ppt/ink/ink1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4.7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454 4 24575,'-7'0'0,"-4"0"0,2-3 0,-11 6 0,6-2 0,-8 12 0,0 1 0,3 3 0,-15 8 0,9-6 0,-6 11 0,-3-4 0,13-3 0,-15 13 0,11-10 0,-1 5 0,3-3 0,5-5 0,-1 5 0,8-5 0,3 4 0,0-4 0,6 5 0,-7 0 0,9 5 0,0 2 0,0 0 0,0 4 0,0-10 0,0 5 0,0-6 0,4 0 0,2-1 0,12 3 0,-2-2 0,12-3 0,-3 3 0,3-8 0,2 9 0,-2-9 0,1 4 0,5-5 0,-5-4 0,10 3 0,-10-7 0,10 3 0,-10-4 0,11 0 0,-11-5 0,5-1 0,-1-4 0,-3 0 0,9 0 0,-9 0 0,3 0 0,0 0 0,-3-4 0,3-5 0,-5-2 0,0-6 0,0 6 0,0-6 0,-5 6 0,-1-5 0,-5 2 0,0 1 0,0-3 0,3-1 0,-5-2 0,1-2 0,-8 4 0,0 4 0,1-3 0,-1 3 0,0-4 0,1 0 0,-4 4 0,-2-3 0,1 3 0,-3-4 0,3 0 0,-4 0 0,0-1 0,0 1 0,0-4 0,0 2 0,0-3 0,0 0 0,0 4 0,0-4 0,0 5 0,0 0 0,0 0 0,0-5 0,-4 3 0,-1-7 0,-4 7 0,-12-15 0,9 14 0,-13-15 0,12 17 0,-1-4 0,-3 5 0,8 4 0,-7-3 0,3 6 0,0-6 0,-3 7 0,2-7 0,1 6 0,-3-6 0,3 7 0,-4-3 0,0 0 0,4 2 0,-3-2 0,-1 4 0,-2-1 0,-7 0 0,7-4 0,-8 3 0,-1 1 0,-2 1 0,-3 7 0,5-3 0,0 4 0,5 0 0,-4 0 0,4 0 0,-1 0 0,2 0 0,2 0 0,6 3 0,-2 1 0,12 4 0,1-4 0,3-1 0</inkml:trace>
</inkml:ink>
</file>

<file path=ppt/ink/ink1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4.7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7 24575,'0'8'0,"0"3"0,0 7 0,0 0 0,0 3 0,0 1 0,0-4 0,0 9 0,0-9 0,0 0 0,0-2 0,0-7 0,0 2 0,3-7 0,2 0 0,2-4 0,1 0 0,-1 0 0,1 0 0,0 0 0,-1-4 0,1 0 0,0-8 0,-4 3 0,4-3 0,-8 4 0,8-3 0,-7 2 0,2-3 0,-3 4 0,0 1 0,0-5 0,0 3 0,0-3 0,0 4 0,-3 0 0,-2 4 0,-6-3 0,2 6 0,-3-3 0,0 4 0,3 0 0,-3 0 0,0 0 0,-1 0 0,0 0 0,1 0 0,0 4 0,4 0 0,-5 8 0,5-3 0,0 7 0,4-7 0,0 2 0,4-3 0,0 4 0,0-3 0,0 2 0,0 1 0,0-3 0,0 7 0,0-7 0,3 2 0,1-3 0,4 0 0,0-1 0,3-2 0,-2 1 0,7-5 0,-7 3 0,7-4 0,-3 0 0,0 0 0,2 0 0,-6 0 0,7 0 0,-7-4 0,2 0 0,-3-4 0,4-4 0,-3 3 0,3-7 0,-8 3 0,4-4 0,-7 4 0,2-3 0,-3-1 0,0 2 0,0-5 0,0 7 0,-3-8 0,-2 3 0,-3 2 0,-4 4 0,3 4 0,-7-1 0,3 5 0,0 0 0,1 4 0,0 0 0,3 0 0,-3 0 0,5 0 0,-1 0 0,0 3 0,0 6 0,4-1 0,-4 4 0,7 0 0,-5-3 0,5 3 0,-3-5 0,4-3 0,0 0 0</inkml:trace>
</inkml:ink>
</file>

<file path=ppt/ink/ink1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4.7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93 24575,'0'8'0,"0"2"0,0-1 0,0 2 0,3-7 0,1-1 0,3-3 0,1 0 0,-1-3 0,5-2 0,-3-3 0,6-4 0,-6 3 0,3-7 0,-4 7 0,4-3 0,-3 0 0,3 6 0,-8-5 0,0 7 0,-4-4 0,0 1 0,0-1 0,-7 4 0,2 1 0,-11 3 0,8 0 0,-9 0 0,4 0 0,0 0 0,-3 0 0,8 0 0,-8 0 0,7 0 0,-3 3 0,4 6 0,0-1 0,-1 8 0,2-7 0,2 3 0,1 0 0,1-3 0,2 2 0,-2-3 0,3 4 0,0-3 0,0 7 0,0-8 0,0 8 0,0-7 0,3 7 0,2-7 0,3 3 0,-1-5 0,13 1 0,-6-3 0,11-2 0,-8-3 0,0 0 0,0 0 0,0 0 0,0-4 0,-4 0 0,-1-4 0,-4-4 0,-1 3 0,1-3 0,0 4 0,-4 1 0,0-1 0,-4 0 0,0 0 0,0 0 0,0 1 0,0-5 0,-8 3 0,3-3 0,-11 3 0,7 1 0,-7 0 0,7 0 0,-7 3 0,7-2 0,-3 7 0,1-7 0,3 6 0,0-3 0,4 4 0</inkml:trace>
</inkml:ink>
</file>

<file path=ppt/ink/ink1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4.7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66 24575,'-4'7'0,"1"1"0,-1 8 0,3-3 0,-4 5 0,2-7 0,2-4 0,-3 1 0,4 0 0,0-1 0,0 1 0,4-1 0,0-3 0,7-1 0,2-3 0,0 0 0,8 0 0,-7 0 0,8 0 0,-9 0 0,3-3 0,-4-2 0,1 0 0,-1-2 0,-5 3 0,1-1 0,0-2 0,-4 3 0,-1-4 0,-3 1 0,0-1 0,0 1 0,0-1 0,-3 0 0,-1 0 0,-8 0 0,-1 0 0,0 0 0,-8-1 0,11 1 0,-16 3 0,12 1 0,-8 4 0,9 0 0,-3 0 0,3 0 0,-4 0 0,4 0 0,-3 0 0,7 4 0,-3 0 0,4 8 0,0 1 0,-1 4 0,1 0 0,3-4 0,-3 3 0,3-4 0,1 1 0,0 3 0,4-7 0,0 3 0,0-5 0,0 1 0,0 0 0,0-1 0,0 1 0,0-1 0,3-3 0,1 0 0,4-4 0,-1 0 0,1 0 0,0 0 0,-1 0 0,5 0 0,-3 0 0,7 0 0,-8 0 0,8-8 0,-3 2 0,0-10 0,3 3 0,-6-4 0,2-1 0,-4 6 0,1-4 0,-1 3 0,-4 0 0,0-3 0,0 3 0,-3 0 0,3 1 0,-4 0 0,0 3 0,0-3 0,0 4 0,0 1 0,0-1 0,-4 0 0,0 4 0,-3 1 0,-1 3 0,0 0 0,0 0 0,1 0 0,-1 0 0,0 0 0,0 0 0,4 0 0,0 0 0</inkml:trace>
</inkml:ink>
</file>

<file path=ppt/ink/ink1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50:34.7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26 307 24575,'11'0'0,"2"0"0,0 0 0,3 0 0,-3-4 0,0 3 0,3-11 0,-8 10 0,5-13 0,-6 10 0,1-7 0,0 4 0,0-4 0,-3 3 0,2-7 0,-6 7 0,3-3 0,-4 4 0,0 1 0,0-5 0,0 3 0,0-7 0,0 8 0,-4-1 0,0 6 0,-8 3 0,3 0 0,-7 0 0,3 0 0,-4 0 0,4 0 0,-3 0 0,7 0 0,-3 3 0,4 6 0,0-1 0,0 8 0,3-7 0,-3 7 0,7-7 0,-6 7 0,6-7 0,-3 2 0,4-3 0,0 0 0,0-1 0,3-3 0,6-1 0,-1-3 0,8 0 0,-7 0 0,7 0 0,-3 0 0,0 0 0,3 0 0,-8 0 0,4-3 0,-4-1 0,-1-4 0,1 0 0,0 0 0,-4 0 0,3 1 0,-6-1 0,2-4 0,-3 3 0,0-3 0,0 0 0,0 3 0,0-3 0,-3 5 0,-2-1 0,-7 4 0,0-4 0,-6 7 0,1-3 0,0 4 0,0 0 0,0 0 0,4 0 0,-3 0 0,7 0 0,-3 4 0,4 0 0,4 4 0,1 4 0,3-4 0,0 4 0,0-4 0,0 0 0,0-1 0,0 1 0,0 0 0,0-1 0,0 1 0,3 0 0,5 0 0,10 0 0,0 1 0,9-4 0,-4-1 0,0-4 0,4 0 0,-9 0 0,4 0 0,-9 0 0,3 0 0,-7-4 0,3-4 0,-4-1 0,0-7 0,4-1 0,-7-1 0,2-2 0,-7 3 0,0-1 0,0 6 0,0-5 0,-4 5 0,-4-2 0,-5 2 0,-5 3 0,1 1 0,0-1 0,0 0 0,0 1 0,-5 3 0,8 1 0,-7 4 0,8 0 0,0 0 0,1 0 0,4 0 0,0 0 0,0 8 0,0 1 0,3 8 0,-3 0 0,3 0 0,1 0 0,0 0 0,4 12 0,0-9 0,0 10 0,0-13 0,0-4 0,0 3 0,0-8 0,3 4 0,2-4 0,2 0 0,1-1 0,0 1 0,-1-4 0,1 3 0,0-6 0,-1 2 0,-3-3 0,-1 0 0</inkml:trace>
</inkml:ink>
</file>

<file path=ppt/ink/ink1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36:38.664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303 1225 24575,'-7'0'0,"0"0"0,-4 0 0,-2 0 0,-3 0 0,-1 0 0,1 0 0,-1 0 0,0-3 0,-1-6 0,1-1 0,-5-6 0,4 2 0,0-4 0,1-4 0,3 4 0,0-9 0,1 4 0,3-11 0,5 5 0,-4-17 0,7 15 0,-3-21 0,5 15 0,0-17 0,0 12 0,0-5 0,0 6 0,0 6 0,0-4 0,0 9 0,0 1 0,0 3 0,0 2 0,4 1 0,5-4 0,4 9 0,6-8 0,-1-3 0,1 0 0,5-6 0,-4 6 0,8 4 0,-8-2 0,7 7 0,-8-2 0,8 4 0,-9 4 0,9-4 0,-4 8 0,0-3 0,4 0 0,1 2 0,2-3 0,3 9 0,1-4 0,-9 4 0,7-5 0,-9 5 0,5 1 0,0 0 0,-5 3 0,4-3 0,-4 4 0,0 0 0,4 0 0,-4 0 0,5 0 0,-5 0 0,9 0 0,0 0 0,4 0 0,0 4 0,-3 2 0,-3 3 0,3 5 0,-5 0 0,0 1 0,0 3 0,-5-8 0,-1 6 0,-5-2 0,0-1 0,0 3 0,-3-3 0,2 4 0,-3 0 0,0 0 0,3 0 0,-2 0 0,-2-4 0,4 3 0,-7-3 0,4 4 0,-5 0 0,1 0 0,-1-4 0,0 3 0,-3 2 0,-2 0 0,-3 4 0,5 0 0,-4 8 0,3 0 0,-4 6 0,0-8 0,0 0 0,0 0 0,0-5 0,0 3 0,0-3 0,0 1 0,0 2 0,0-8 0,0 4 0,-4-5 0,-1 5 0,-4-4 0,0 4 0,0-5 0,5 0 0,-4 1 0,3-2 0,-7 1 0,2 0 0,-7 5 0,8-4 0,-8 4 0,4-5 0,-1 5 0,-2-7 0,6 6 0,-7-8 0,8 0 0,-7 3 0,7-8 0,-3 4 0,0-4 0,-8 8 0,1-6 0,-6 7 0,3-9 0,3 1 0,-7 0 0,-3 0 0,-1 1 0,-3 0 0,5-1 0,0-4 0,4-1 0,-3-4 0,4 0 0,-5 0 0,0 0 0,0 0 0,0 0 0,0 0 0,0 0 0,0 0 0,4 0 0,-2 0 0,7 0 0,-2 0 0,3 0 0,1 0 0,-5 0 0,4 0 0,-4 0 0,5 0 0,-5 0 0,8 0 0,-7 0 0,4 0 0,3 0 0,-5 0 0,7 0 0,-1 0 0,2 0 0,6-3 0,-2 2 0,3-6 0,-4 2 0,0 1 0,4-3 0,1 3 0,3-4 0,0 1 0,0 3 0,0 0 0</inkml:trace>
</inkml:ink>
</file>

<file path=ppt/ink/ink1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36:38.665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135 0 24575,'-11'0'0,"3"0"0,-2 0 0,3 0 0,-1 0 0,1 0 0,-4 4 0,6 4 0,-2 10 0,0 0 0,5 9 0,-6-9 0,8 9 0,0 2 0,0-5 0,0 8 0,0-13 0,0 3 0,0-5 0,0 0 0,4-4 0,4-1 0,1-8 0,7 0 0,-3-4 0,0 0 0,3 0 0,-8 0 0,8-4 0,-7-4 0,4-6 0,-5-3 0,-3 0 0,-2 0 0,-3 0 0,0 0 0,0 0 0,0 4 0,0-3 0,0 7 0,-7-3 0,-3 4 0,-7 3 0,0 1 0,4 4 0,-3 0 0,7 0 0,-3 0 0,4 0 0,1 0 0,-1 3 0,4 6 0,0-1 0,4 8 0,0-7 0,0 7 0,0-8 0,0 4 0,0-4 0,4 0 0,4-4 0,5 3 0,4-6 0,-4 3 0,-1-4 0,-4 0 0,-1 0 0,1 0 0,-4-3 0,0-6 0,-4-4 0,-8 0 0,-1 1 0,-8 3 0,0 1 0,4 3 0,-3 1 0,7 4 0,-3 0 0,0 0 0,3 3 0,1 6 0,4 3 0,4 5 0,0 0 0,0-4 0,0-1 0,4-4 0,4 0 0,10-4 0,0 0 0,4-4 0,-9 0 0,-1 0 0,-4-8 0,0-6 0,1-9 0,-4-1 0,-1-2 0,-4 11 0,0-6 0,-7 12 0,-3 1 0,-12 4 0,4 4 0,-4 0 0,5 0 0,4 0 0,1 0 0,4 7 0,4-1 0,-4 9 0,7-6 0,-3 7 0,4-7 0,0 3 0,0-5 0,0 1 0,4-4 0,15 0 0,-12-4 0,11 0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5:37.8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66 24575,'12'0'0,"1"0"0,5 0 0,11 0 0,-3 0 0,10 0 0,0-5 0,-10 4 0,8-4 0,-3 5 0,0 0 0,11 0 0,-11-9 0,11 7 0,-5-7 0,1 9 0,3 0 0,-10 0 0,11 0 0,-11 0 0,0 0 0,-3-4 0,-8 2 0,3-2 0,-10 4 0,4 0 0,-7 0 0,2 0 0,-4 0 0,1 0 0,-1 0 0,0 0 0,0 0 0,0 0 0,0 0 0,-1 0 0,1 0 0,0-4 0,0 3 0,0-2 0,0 3 0,0 0 0,0 0 0,1-4 0,3 3 0,-2-3 0,2 4 0,-4 0 0,0 0 0,1 0 0,-1 0 0,0 0 0,-3-3 0,2 2 0,-10-2 0,-2 3 0,-1 0 0,-2 0 0</inkml:trace>
</inkml:ink>
</file>

<file path=ppt/ink/ink1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36:38.666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124 185 24575,'0'-7'0,"0"6"0,0 6 0,0 4 0,0 2 0,4-4 0,4-3 0,5-1 0,4-3 0,0 0 0,-4 0 0,3 0 0,-8 0 0,4-6 0,-8 0 0,0-9 0,-4 2 0,0-4 0,-4-5 0,-5 4 0,-10-5 0,-4 9 0,-5-4 0,5 8 0,-4-3 0,9 4 0,-4 4 0,5 1 0,4 4 0,-3 0 0,7 0 0,1 7 0,4 2 0,4 7 0,0 6 0,0-8 0,0 7 0,8-8 0,1 0 0,8 0 0,0-5 0,0-3 0,0-1 0,0-4 0,-4 0 0,3 0 0,-7 0 0,3-8 0,-4-2 0,-3-12 0,-1-1 0,-4 0 0,0 1 0,0 5 0,0 0 0,0 4 0,-3 4 0,-2 6 0,-6 3 0,2 0 0,-7 0 0,3 7 0,-5 8 0,4 8 0,0 11 0,5-5 0,3 5 0,2-6 0,4-5 0,0-1 0,0-5 0,0-4 0,0-2 0,0-3 0,3 0 0,2-1 0,2-2 0,1-2 0,-4-6 0,-1 2 0,-3-2 0</inkml:trace>
</inkml:ink>
</file>

<file path=ppt/ink/ink1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36:38.667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57 37 24575,'-15'-4'0,"-1"0"0,5 4 0,3 3 0,5 1 0,3 13 0,0-3 0,0 8 0,0-5 0,0-1 0,0-3 0,0-1 0,0 0 0,-4-7 0,7 3 0,2-4 0,12-3 0,2 2 0,7-3 0,-7 0 0,2 0 0,-4 0 0,-4-3 0,-1 2 0,-4-6 0,0-1 0,-4-1 0,0-7 0,-4 3 0,0-9 0,0 4 0,-4-4 0,-5 4 0,-4 5 0,-4 1 0,0 3 0,0 4 0,4 2 0,1 3 0,0 0 0,3 0 0,-3 0 0,4 0 0,4 7 0,0 3 0,4 7 0,0 0 0,0 0 0,0-5 0,0 0 0,0-4 0,0 0 0,13-4 0,-2-1 0,10-3 0,-4 0 0,0 0 0,-4 0 0,3-4 0,-7 0 0,3-4 0,-8-7 0,-1 5 0,-3-9 0,0 10 0,-3-3 0,-6 8 0,-4-4 0,-9 7 0,4-3 0,-4 4 0,5 0 0,4 0 0,1 0 0,8 4 0,1 0 0,3 0 0,0-1 0</inkml:trace>
</inkml:ink>
</file>

<file path=ppt/ink/ink1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36:38.668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114 288 24575,'0'12'0,"0"0"0,0 10 0,0 1 0,0 5 0,0-5 0,0-1 0,0 0 0,0 1 0,0-4 0,3-3 0,-2 1 0,3-7 0,-4 6 0,-4-28 0,-1-2 0,-9-30 0,-2 7 0,-1-16 0,3 11 0,-2-5 0,5 6 0,1 6 0,1 1 0,8 11 0,-3 1 0,4 5 0,0-1 0,0 5 0,0 2 0,0 3 0,0 0 0,0 0 0,0 0 0,3 1 0,2 2 0,6-2 0,2 6 0,0-6 0,8 6 0,-7-7 0,8 8 0,-5-8 0,5 7 0,-4-7 0,4 7 0,-5-3 0,-4 4 0,3 0 0,-8 0 0,8 0 0,-7 0 0,3 0 0,-4 0 0,-1 0 0,1 0 0,-4 4 0,0 0 0,-4 3 0,0 5 0,0 1 0,0 4 0,0 0 0,0-4 0,-4 3 0,-1-4 0,-7 6 0,-2-1 0,-8 0 0,4-3 0,-9 3 0,9-7 0,-4 3 0,0-4 0,3-1 0,-3 1 0,9-1 0,-3-3 0,7 2 0,-2-6 0,3 2 0,4 0 0,3-2 0,6 2 0,2-3 0,1 0 0,3 0 0,-2 0 0,7 0 0,-3 0 0,0 0 0,3 0 0,-3 0 0,9 0 0,-4 0 0,4-3 0,0 2 0,-4-3 0,9 0 0,-9 3 0,4-4 0,-5 5 0,0 0 0,-4 0 0,3 0 0,-7 4 0,3 0 0,-4 8 0,0 1 0,-3 9 0,-2-4 0,-3 4 0,0-5 0,0 0 0,0 0 0,0 0 0,0 0 0,0 0 0,0 0 0,0 4 0,-4-2 0,-4 3 0,-2 0 0,-6-4 0,2 4 0,1-5 0,-3-4 0,2-1 0,-3-4 0,0 1 0,0-1 0,-5-3 0,-1-1 0,-1-4 0,-2 0 0,2 0 0,1 0 0,1 0 0,6 0 0,-2 0 0,5 0 0,2 0 0,3 0 0,4-3 0,1-1 0,3-3 0,0-1 0,0 4 0,0 1 0</inkml:trace>
</inkml:ink>
</file>

<file path=ppt/ink/ink1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37:37.4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128 280 24575,'-7'0'0,"0"0"0,-1 0 0,0 0 0,-4 0 0,3 0 0,-2 0 0,3 0 0,0-4 0,0-4 0,0-1 0,3-3 0,-2 0 0,6 3 0,-7-7 0,7 7 0,-2-7 0,3 7 0,0-7 0,0 8 0,0-9 0,-4 9 0,3-4 0,-2 4 0,3 0 0,0 0 0,0 0 0,0 1 0,0-1 0,0 1 0,0-1 0,0 1 0,3 0 0,1-1 0,3 4 0,1 1 0,-1 0 0,1 2 0,0-6 0,0 6 0,-1-6 0,1 6 0,0-2 0,-1 3 0,1 0 0,0 0 0,4 0 0,0 0 0,1 0 0,3 0 0,-7 0 0,7 0 0,-7 0 0,3 0 0,-5 0 0,1 0 0,0 0 0,-1 0 0,1 0 0,-1 0 0,0 0 0,1 3 0,-4 1 0,-1 4 0,0-1 0,-2 1 0,2 0 0,-3 3 0,4-2 0,-3 3 0,5-4 0,-5 3 0,3-2 0,-1 3 0,-2-4 0,6-1 0,-6 1 0,2 0 0,1-1 0,-4 1 0,4 0 0,-4-1 0,0 1 0,0-1 0,0 0 0,0 0 0,0 1 0,0-1 0,0 0 0,0 1 0,0-1 0,0 1 0,-4-4 0,0 3 0,-4-3 0,0 0 0,1 3 0,-1-6 0,0 6 0,-4-2 0,3 2 0,-7-2 0,7 2 0,-7-6 0,7 5 0,-3-5 0,5 6 0,-1-6 0,0 2 0,0-3 0,0 0 0,1 0 0,-1 0 0,0 0 0,4 3 0,-3-2 0,3 2 0,-3-3 0,3 0 0,1 0 0</inkml:trace>
</inkml:ink>
</file>

<file path=ppt/ink/ink1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37:46.9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66 24575,'-4'7'0,"1"1"0,-1 8 0,3-3 0,-4 5 0,2-7 0,2-4 0,-3 1 0,4 0 0,0-1 0,0 1 0,4-1 0,0-3 0,7-1 0,2-3 0,0 0 0,8 0 0,-7 0 0,8 0 0,-9 0 0,3-3 0,-4-2 0,1 0 0,-1-2 0,-5 3 0,1-1 0,0-2 0,-4 3 0,-1-4 0,-3 1 0,0-1 0,0 1 0,0-1 0,-3 0 0,-1 0 0,-8 0 0,-1 0 0,0 0 0,-8-1 0,11 1 0,-16 3 0,12 1 0,-8 4 0,9 0 0,-3 0 0,3 0 0,-4 0 0,4 0 0,-3 0 0,7 4 0,-3 0 0,4 8 0,0 1 0,-1 4 0,1 0 0,3-4 0,-3 3 0,3-4 0,1 1 0,0 3 0,4-7 0,0 3 0,0-5 0,0 1 0,0 0 0,0-1 0,0 1 0,0-1 0,3-3 0,1 0 0,4-4 0,-1 0 0,1 0 0,0 0 0,-1 0 0,5 0 0,-3 0 0,7 0 0,-8 0 0,8-8 0,-3 2 0,0-10 0,3 3 0,-6-4 0,2-1 0,-4 6 0,1-4 0,-1 3 0,-4 0 0,0-3 0,0 3 0,-3 0 0,3 1 0,-4 0 0,0 3 0,0-3 0,0 4 0,0 1 0,0-1 0,-4 0 0,0 4 0,-3 1 0,-1 3 0,0 0 0,0 0 0,1 0 0,-1 0 0,0 0 0,0 0 0,4 0 0,0 0 0</inkml:trace>
</inkml:ink>
</file>

<file path=ppt/ink/ink1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39:14.9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66 24575,'-4'7'0,"1"1"0,-1 8 0,3-3 0,-4 5 0,2-7 0,2-4 0,-3 1 0,4 0 0,0-1 0,0 1 0,4-1 0,0-3 0,7-1 0,2-3 0,0 0 0,8 0 0,-7 0 0,8 0 0,-9 0 0,3-3 0,-4-2 0,1 0 0,-1-2 0,-5 3 0,1-1 0,0-2 0,-4 3 0,-1-4 0,-3 1 0,0-1 0,0 1 0,0-1 0,-3 0 0,-1 0 0,-8 0 0,-1 0 0,0 0 0,-8-1 0,11 1 0,-16 3 0,12 1 0,-8 4 0,9 0 0,-3 0 0,3 0 0,-4 0 0,4 0 0,-3 0 0,7 4 0,-3 0 0,4 8 0,0 1 0,-1 4 0,1 0 0,3-4 0,-3 3 0,3-4 0,1 1 0,0 3 0,4-7 0,0 3 0,0-5 0,0 1 0,0 0 0,0-1 0,0 1 0,0-1 0,3-3 0,1 0 0,4-4 0,-1 0 0,1 0 0,0 0 0,-1 0 0,5 0 0,-3 0 0,7 0 0,-8 0 0,8-8 0,-3 2 0,0-10 0,3 3 0,-6-4 0,2-1 0,-4 6 0,1-4 0,-1 3 0,-4 0 0,0-3 0,0 3 0,-3 0 0,3 1 0,-4 0 0,0 3 0,0-3 0,0 4 0,0 1 0,0-1 0,-4 0 0,0 4 0,-3 1 0,-1 3 0,0 0 0,0 0 0,1 0 0,-1 0 0,0 0 0,0 0 0,4 0 0,0 0 0</inkml:trace>
</inkml:ink>
</file>

<file path=ppt/ink/ink1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7:42:37.0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0 940 24575,'0'-17'0,"0"-29"0,0 5 0,0-39 0,0-10 0,0 18 0,0 19 0,0 2 0,0-5 0,0-16 0,0 18 0,0 2 0,0 16 0,0 2 0,0 8 0,6 6 0,0 1 0,1 7 0,3 6 0,-3 0 0,5 6 0,0 0 0,0 0 0,13 6 0,-2 15 0,20 11 0,-2 23 0,6-6 0,2 8 0,0-1 0,-2-7 0,-6 5 0,-4-9 0,-9-2 0,0-7 0,-1-2 0,0-8 0,-7 1 0,5-7 0,-10 5 0,10-11 0,-12 5 0,12-6 0,-11-1 0,4 0 0,-6 0 0,0 0 0,-1 0 0,-4 0 0,-2-16 0,-5-21 0,0-11 0,0-25 0,0 7 0,0-19 0,0 16 0,0-14 0,0 17 0,0 0 0,0 2 0,0 8 0,0 1 0,0 7 0,0-5 0,0 13 0,0-14 0,0 14 0,0 0 0,0 15 0,0 8 0</inkml:trace>
</inkml:ink>
</file>

<file path=ppt/ink/ink1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7:42:37.0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0 383 24575,'0'-25'0,"0"-4"0,0-7 0,7-6 0,7 6 0,2 0 0,9 2 0,-10 14 0,3 2 0,0 11 0,-5 2 0,6 5 0,-2 0 0,1 0 0,6 0 0,-5 5 0,-2 2 0,-5 5 0,6-6 0,-5 5 0,6-5 0,-1 7 0,2-1 0,6 2 0,-6-2 0,5 1 0,-11 6 0,4-5 0,-5 4 0,-1-6 0,-1-6 0,1 0 0,0-6 0,0 0 0,0 0 0,1-20 0,0-4 0,2-19 0,-1-1 0,0 8 0,0-5 0,-1 19 0,0-4 0,-2 14 0,1 5 0,0 2 0,-6 5 0,-1 0 0</inkml:trace>
</inkml:ink>
</file>

<file path=ppt/ink/ink1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7:42:37.0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24575,'0'1'0,"0"19"0,0 50 0,0 19 0,0 10-800,0-14 800,0 9 0,0-16 0,0 8 197,0-22-197,0-12 0,0-16 0,0-10 0,0-7 0,0-13 0,0-1 0</inkml:trace>
</inkml:ink>
</file>

<file path=ppt/ink/ink1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7:42:37.0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184 13 24575,'-37'0'0,"10"12"0,-5-4 0,12 24 0,7-10 0,-6 12 0,10 8 0,-9-4 0,16 14 0,-5-9 0,7-7 0,0 14 0,0-20 0,0 20 0,0-14 0,0-1 0,0-1 0,0-7 0,6-8 0,14 7 0,2-11 0,20 5 0,-7-12 0,9 5 0,-1-5 0,0 6 0,0-6 0,1-1 0,-1-7 0,-7 0 0,5 0 0,-13 0 0,6 0 0,-7 0 0,-8 0 0,6-6 0,-10-15 0,11-9 0,-10-14 0,5 1 0,-7-8 0,1-4 0,-6 2 0,-2-8 0,-7 16 0,0-7 0,0 8 0,0 8 0,0 2 0,0 8 0,-17-6 0,1 10 0,-16-9 0,5 17 0,1 0 0,6 3 0,-5 10 0,5-5 0,-14 6 0,12 0 0,-11 0 0,13 0 0,0 0 0,-5 0 0,11 0 0,-4 0 0,6 5 0,0 2 0,6-1 0,1-1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5:37.8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42 108 24575,'-12'0'0,"-1"0"0,6 0 0,-1 0 0,7 0 0,6 0 0,13 0 0,13 0 0,6 0 0,1 0 0,26 0 0,-21-5 0,30-2 0,-21-4 0,14-1 0,-6 0 0,14-1 0,-14 2 0,6-2 0,-7 7 0,-1-5 0,-6 10 0,-2-4 0,-7 5 0,-5 0 0,-3 0 0,-5 0 0,-5 0 0,-2 0 0,-5 0 0,0 0 0,-4 0 0,-2 0 0,-3 0 0,-1 0 0,0 0 0,0 0 0,-3 0 0,-2 0 0</inkml:trace>
</inkml:ink>
</file>

<file path=ppt/ink/ink1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7:42:37.0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24575,'0'84'0,"0"0"0,0 2 0,0 0 0,0 8 0,0-3 0,0-11 0,0-13 0,0-22 0,0 0 0,0-12 0,0-13 0,0-2 0,0-11 0,0-2 0</inkml:trace>
</inkml:ink>
</file>

<file path=ppt/ink/ink1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7:42:37.0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113 1 24575,'-18'93'0,"-1"1"0,0 0 0,1-1 0,-3 22 0,4-4 0,21-40 0,27-54 0,14-6 0,-11-9 0,-7 3 0,6-5 0,-4 0 0,4 0 0,-6 0 0,-7 0 0,4-6 0,-10 0 0,4-7 0,-5-5 0,-1 4 0,-5-4 0,-2 6 0,-5 0 0,0-7 0,0 5 0,0-4 0,-12 5 0,4 1 0,-17 5 0,5-4 0,-14 9 0,6-4 0,-6 6 0,7 0 0,1 0 0,-1 0 0,1 0 0,6 0 0,1 6 0,7-5 0,0 9 0,5-8 0,2 3 0</inkml:trace>
</inkml:ink>
</file>

<file path=ppt/ink/ink1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7:42:37.0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1007 1 24575,'1'9'0,"-18"15"0,-1 18 0,-27 24 0,10 9 0,5-27 0,-3 3-1326,0 5 1,-2 2 1325,-9 7 0,-2 3 0,-3 10 0,0 3 0,1-2 0,0 1 0,-1 6 0,3-2 0,11-18 0,1-2 0,-1 8 0,2-1-92,5-13 0,0-2 92,1 1 0,-1-1 0,0 0 0,2-3 0,-2 12 0,-8-3 0,33-27 0,-10-7 0,13-10 483,0-22 0,0 7 0,0-13 1</inkml:trace>
</inkml:ink>
</file>

<file path=ppt/ink/ink1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7:42:37.0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146 102 24575,'7'-5'0,"-3"-2"0,-4-4 0,0-8 0,0 6 0,-9-1 0,1 9 0,-15 5 0,3 0 0,-6 5 0,5 16 0,2 8 0,4 23 0,7-7 0,1 16 0,7-16 0,0 16 0,0-23 0,0 12 0,0-22 0,0 6 0,5-14 0,8-1 0,1-7 0,10 1 0,-4-7 0,0 5 0,5-9 0,-12 3 0,12-5 0,-5 0 0,6 0 0,0 0 0,-6-6 0,5-7 0,-5-1 0,0-5 0,5 0 0,-5 5 0,-1-5 0,6 0 0,-11-1 0,11 0 0,-4-5 0,0-4 0,4 1 0,-10-6 0,10 8 0,-11-1 0,5 1 0,-6 6 0,-6 1 0,3 7 0,-8 0 0,-2 5 0,-6 2 0,-6 10 0,-6 8 0,4 7 0,-6 14 0,12 2 0,-5 16 0,11 2 0,-5 0 0,7-2 0,0 0 0,0-6 0,0-2 0,0-10 0,0-7 0,0-7 0,0-2 0,0-6 0,0-21 0,0-1 0,0-27 0,0-7 0,0-2 0,0-6 0,6 9 0,3-9 0,5 6 0,1 1 0,5 4 0,-5 12 0,11-5 0,-5 8 0,-1 6 0,-2-5 0,-6 17 0,1-9 0,-1 16 0,-1-5 0,1 6 0,0 0 0,0 0 0,-6 5 0,-1 16 0,-5 17 0,0 7 0,0 16 0,0-15 0,0-2 0,0-2 0,0-21 0,0 5 0,0-14 0,0 0 0,0 0 0,0-10 0,0-17 0,6-14 0,2-15 0,7 1 0,-1-1 0,1 1 0,5 0 0,3-1 0,6 1 0,-2 7 0,1 2 0,-8 14 0,4 1 0,-10 0 0,11 11 0,-11-10 0,4 12 0,1-1 0,-6 2 0,5 5 0,-6 0 0,0 0 0,-6 5 0,-1 8 0,-5 23 0,0 2 0,0 14 0,0-9 0,0 1 0,0-8 0,0 5 0,0-13 0,0 6 0,0 0 0,0-12 0,0 10 0,6-12 0,-4 0 0,9 4 0,-9-10 0,4 4 0,-1-6 0,1-6 0,1 0 0,-2-6 0</inkml:trace>
</inkml:ink>
</file>

<file path=ppt/ink/ink1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7:42:37.0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 24575,'17'0'0,"-4"0"0,19 0 0,-10 0 0,12 0 0,-8 0 0,0 0 0,-6 0 0,5 0 0,-6 0 0,1 0 0,-9 5 0,-5 7 0,-6 2 0,0 18 0,-6-10 0,-8 11 0,-7 1 0,-6-5 0,-8 6 0,6-9 0,-5 2 0,8-2 0,5 0 0,-4-5 0,16-3 0,-8-5 0,11-2 0,9-4 0,6-2 0,23-5 0,-4 0 0,6 0 0,-1 6 0,-4 2 0,4 5 0,-6 1 0,-7-2 0,4 1 0,-10 6 0,5-5 0,-6 10 0,-1-10 0,-5 10 0,-2-10 0,-5 11 0,0-12 0,0 12 0,0-5 0,-11 6 0,-4 0 0,-11-6 0,-8 6 0,5-5 0,-5 1 0,8-3 0,-1-6 0,1 0 0,-1 0 0,7-6 0,2 5 0,6-11 0,0 4 0,0-5 0,0 0 0,6 0 0,1 0 0</inkml:trace>
</inkml:ink>
</file>

<file path=ppt/ink/ink1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7:42:37.0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0 383 24575,'0'-25'0,"0"-4"0,0-7 0,7-6 0,7 6 0,2 0 0,9 2 0,-10 14 0,3 2 0,0 11 0,-5 2 0,6 5 0,-2 0 0,1 0 0,6 0 0,-5 5 0,-2 2 0,-5 5 0,6-6 0,-5 5 0,6-5 0,-1 7 0,2-1 0,6 2 0,-6-2 0,5 1 0,-11 6 0,4-5 0,-5 4 0,-1-6 0,-1-6 0,1 0 0,0-6 0,0 0 0,0 0 0,1-20 0,0-4 0,2-19 0,-1-1 0,0 8 0,0-5 0,-1 19 0,0-4 0,-2 14 0,1 5 0,0 2 0,-6 5 0,-1 0 0</inkml:trace>
</inkml:ink>
</file>

<file path=ppt/ink/ink1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7:42:37.0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24575,'0'1'0,"0"19"0,0 50 0,0 19 0,0 10-800,0-14 800,0 9 0,0-16 0,0 8 197,0-22-197,0-12 0,0-16 0,0-10 0,0-7 0,0-13 0,0-1 0</inkml:trace>
</inkml:ink>
</file>

<file path=ppt/ink/ink1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7:42:37.0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184 13 24575,'-37'0'0,"10"12"0,-5-4 0,12 24 0,7-10 0,-6 12 0,10 8 0,-9-4 0,16 14 0,-5-9 0,7-7 0,0 14 0,0-20 0,0 20 0,0-14 0,0-1 0,0-1 0,0-7 0,6-8 0,14 7 0,2-11 0,20 5 0,-7-12 0,9 5 0,-1-5 0,0 6 0,0-6 0,1-1 0,-1-7 0,-7 0 0,5 0 0,-13 0 0,6 0 0,-7 0 0,-8 0 0,6-6 0,-10-15 0,11-9 0,-10-14 0,5 1 0,-7-8 0,1-4 0,-6 2 0,-2-8 0,-7 16 0,0-7 0,0 8 0,0 8 0,0 2 0,0 8 0,-17-6 0,1 10 0,-16-9 0,5 17 0,1 0 0,6 3 0,-5 10 0,5-5 0,-14 6 0,12 0 0,-11 0 0,13 0 0,0 0 0,-5 0 0,11 0 0,-4 0 0,6 5 0,0 2 0,6-1 0,1-1 0</inkml:trace>
</inkml:ink>
</file>

<file path=ppt/ink/ink1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7:42:37.0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24575,'0'84'0,"0"0"0,0 2 0,0 0 0,0 8 0,0-3 0,0-11 0,0-13 0,0-22 0,0 0 0,0-12 0,0-13 0,0-2 0,0-11 0,0-2 0</inkml:trace>
</inkml:ink>
</file>

<file path=ppt/ink/ink1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7:42:37.0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1007 1 24575,'1'9'0,"-18"15"0,-1 18 0,-27 24 0,10 9 0,5-27 0,-3 3-1326,0 5 1,-2 2 1325,-9 7 0,-2 3 0,-3 10 0,0 3 0,1-2 0,0 1 0,-1 6 0,3-2 0,11-18 0,1-2 0,-1 8 0,2-1-92,5-13 0,0-2 92,1 1 0,-1-1 0,0 0 0,2-3 0,-2 12 0,-8-3 0,33-27 0,-10-7 0,13-10 483,0-22 0,0 7 0,0-13 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2:41:29.1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24575,'-3'7'0,"-1"4"0,4 1 0,0 4 0,0 4 0,0-3 0,0 0 0,0 3 0,0-7 0,0 8 0,0-5 0,0 0 0,0 0 0,0 5 0,0-8 0,0 11 0,0-10 0,0 2 0,4-5 0,-4-4 0,4 1 0,-1-4 0,-2-1 0,2-3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5:41.6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24575,'28'0'0,"2"0"0,28 0 0,-1 0 0,25 0 0,-16 0 0,23 0 0,-10 0 0,16 0 0,-24 0 0,3 0 0,-19 0 0,5 0 0,-4 0 0,-12 0 0,-8 0 0,-8 0 0,-4 0 0,-1 0 0,-10 0 0,0 0 0,-5 0 0,0 0 0,-4 0 0,0 0 0</inkml:trace>
</inkml:ink>
</file>

<file path=ppt/ink/ink1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7:42:37.0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146 102 24575,'7'-5'0,"-3"-2"0,-4-4 0,0-8 0,0 6 0,-9-1 0,1 9 0,-15 5 0,3 0 0,-6 5 0,5 16 0,2 8 0,4 23 0,7-7 0,1 16 0,7-16 0,0 16 0,0-23 0,0 12 0,0-22 0,0 6 0,5-14 0,8-1 0,1-7 0,10 1 0,-4-7 0,0 5 0,5-9 0,-12 3 0,12-5 0,-5 0 0,6 0 0,0 0 0,-6-6 0,5-7 0,-5-1 0,0-5 0,5 0 0,-5 5 0,-1-5 0,6 0 0,-11-1 0,11 0 0,-4-5 0,0-4 0,4 1 0,-10-6 0,10 8 0,-11-1 0,5 1 0,-6 6 0,-6 1 0,3 7 0,-8 0 0,-2 5 0,-6 2 0,-6 10 0,-6 8 0,4 7 0,-6 14 0,12 2 0,-5 16 0,11 2 0,-5 0 0,7-2 0,0 0 0,0-6 0,0-2 0,0-10 0,0-7 0,0-7 0,0-2 0,0-6 0,0-21 0,0-1 0,0-27 0,0-7 0,0-2 0,0-6 0,6 9 0,3-9 0,5 6 0,1 1 0,5 4 0,-5 12 0,11-5 0,-5 8 0,-1 6 0,-2-5 0,-6 17 0,1-9 0,-1 16 0,-1-5 0,1 6 0,0 0 0,0 0 0,-6 5 0,-1 16 0,-5 17 0,0 7 0,0 16 0,0-15 0,0-2 0,0-2 0,0-21 0,0 5 0,0-14 0,0 0 0,0 0 0,0-10 0,0-17 0,6-14 0,2-15 0,7 1 0,-1-1 0,1 1 0,5 0 0,3-1 0,6 1 0,-2 7 0,1 2 0,-8 14 0,4 1 0,-10 0 0,11 11 0,-11-10 0,4 12 0,1-1 0,-6 2 0,5 5 0,-6 0 0,0 0 0,-6 5 0,-1 8 0,-5 23 0,0 2 0,0 14 0,0-9 0,0 1 0,0-8 0,0 5 0,0-13 0,0 6 0,0 0 0,0-12 0,0 10 0,6-12 0,-4 0 0,9 4 0,-9-10 0,4 4 0,-1-6 0,1-6 0,1 0 0,-2-6 0</inkml:trace>
</inkml:ink>
</file>

<file path=ppt/ink/ink1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7:42:37.0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 24575,'17'0'0,"-4"0"0,19 0 0,-10 0 0,12 0 0,-8 0 0,0 0 0,-6 0 0,5 0 0,-6 0 0,1 0 0,-9 5 0,-5 7 0,-6 2 0,0 18 0,-6-10 0,-8 11 0,-7 1 0,-6-5 0,-8 6 0,6-9 0,-5 2 0,8-2 0,5 0 0,-4-5 0,16-3 0,-8-5 0,11-2 0,9-4 0,6-2 0,23-5 0,-4 0 0,6 0 0,-1 6 0,-4 2 0,4 5 0,-6 1 0,-7-2 0,4 1 0,-10 6 0,5-5 0,-6 10 0,-1-10 0,-5 10 0,-2-10 0,-5 11 0,0-12 0,0 12 0,0-5 0,-11 6 0,-4 0 0,-11-6 0,-8 6 0,5-5 0,-5 1 0,8-3 0,-1-6 0,1 0 0,-1 0 0,7-6 0,2 5 0,6-11 0,0 4 0,0-5 0,0 0 0,6 0 0,1 0 0</inkml:trace>
</inkml:ink>
</file>

<file path=ppt/ink/ink1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7:42:37.0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57 367 24575,'-6'14'0,"1"-5"0,5 12 0,0 5 0,0-11 0,0 17 0,0-13 0,0 1 0,0-3 0,11-5 0,-2 0 0,9-5 0,0-2 0,-4 0 0,10-3 0,-10 3 0,11-5 0,-5 0 0,0 5 0,4-3 0,-10 3 0,10-5 0,-4 0 0,0 0 0,5 0 0,-12 0 0,6 0 0,-8 0 0,8 0 0,-6-5 0,6-2 0,-8-5 0,2-6 0,-1 4 0,-5-11 0,4 5 0,-10-6 0,5-1 0,-6 1 0,0-1 0,0 1 0,0-1 0,0-7 0,0 6 0,0-6 0,0 7 0,0 1 0,0 6 0,0-5 0,0 5 0,-5 0 0,-2-5 0,-5 11 0,-1-4 0,1 6 0,-7 5 0,6-4 0,-12 10 0,11-10 0,-4 10 0,-1-5 0,6 6 0,-12 0 0,11 0 0,-11 0 0,11 0 0,-10 0 0,4 0 0,-1 0 0,3 0 0,0 0 0,4 6 0,-10 6 0,4 7 0,1 6 0,-1 9 0,6-6 0,6 14 0,-3-14 0,9 13 0,-10-13 0,11 14 0,-5-14 0,6-1 0,0-2 0,0-11 0,0 4 0,0-11 0,0-2 0</inkml:trace>
</inkml:ink>
</file>

<file path=ppt/ink/ink1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7:42:37.0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96 24575,'18'0'0,"-5"-12"0,12-3 0,-4 1 0,-1-4 0,-2 12 0,-6-1 0,0 2 0,0 5 0,-1 0 0,6 0 0,-5 0 0,12 0 0,-11 0 0,12 0 0,-12 0 0,12 0 0,-6 0 0,7 0 0,-7 11 0,-6 4 0,-1 11 0,-5 1 0,7 7 0,0 1 0,0 9 0,-6-9 0,5 7 0,-11-14 0,4 13 0,-6-5 0,0 0 0,0 5 0,0-12 0,0-2 0,0-2 0,0-12 0,0 12 0,0-12 0,0 6 0,0-7 0,0-1 0,0 1 0,0-10 0,0-10 0,0-11 0,0-15 0,7-2 0,7-7 0,10-10 0,6-1 0,1-9 0,8 7 0,-6-6 0,4 15 0,-14 2 0,4 4 0,-13 19 0,6-4 0,-8 14 0,0 0 0,-1 0 0,1 5 0,0 2 0,0 5 0,0 0 0,0 0 0,-1 0 0,1 0 0,0 5 0,-6 1 0,-1 13 0,-5 1 0,6 6 0,-5 8 0,5 2 0,-6 7 0,0 9 0,0 2 0,0 19 0,0-8 0,0 8 0,0-18 0,0-3 0,0-9 0,0-14 0,0 3 0,0-18 0,0 4 0,0-11 0,0-2 0</inkml:trace>
</inkml:ink>
</file>

<file path=ppt/ink/ink1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7:42:37.0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1 24575,'0'99'0,"0"0"0,0 0 0,-1-12 0,0-3 0,3-25 0,3-35 0,15-12 0,-4-11 0,16 6 0,-5-7 0,-5 0 0,18 0 0,-11 0 0,7 0 0,5 0 0,-13-6 0,6 4 0,-7-10 0,-7 11 0,-7-5 0,-8 6 0</inkml:trace>
</inkml:ink>
</file>

<file path=ppt/ink/ink1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7:42:37.0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94 24575,'-6'-5'0,"1"9"0,5-2 0,0 10 0,0 5 0,4-9 0,3 3 0,4-11 0,1 0 0,0 0 0,1-12 0,-2 4 0,-4-11 0,-2 8 0,-5-1 0,0 0 0,0 0 0,-5 6 0,-2 1 0,-4 5 0,-1 0 0,0 0 0,0 0 0,0 0 0,10 0 0,8 0 0,14 0 0,-2 0 0,1 0 0,-7 0 0,-1 0 0,1 0 0,-5-5 0,-2-2 0,-5-4 0,-5-1 0,-2 6 0,-5 1 0,0 5 0,6 0 0,1 0 0</inkml:trace>
</inkml:ink>
</file>

<file path=ppt/ink/ink1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7:42:53.6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1 903 24575,'0'-44'0,"0"-8"0,0 2 0,0-5 0,-1 5 0,2-1 0,6-12 0,1 2 0,3-30 0,4 41 0,2 2 0,8-17 0,0 0 0,-10 21 0,-3 16 0,-5 3 0,5 17 0,5-9 0,-4 16 0,4-10 0,-6 5 0,-5-5 0,4 4 0,-9 7 0,10 21 0,-9 16 0,11 18 0,-3 17 0,6-6 0,0 16 0,1-7 0,0 10 0,5-5 0,-4-6 0,12-5 0,-7-15 0,0-2 0,3-16 0,-10-2 0,3-8 0,-7-6 0,1-2 0,-1-6 0,-6 0 0,-1-5 0,-5-2 0</inkml:trace>
</inkml:ink>
</file>

<file path=ppt/ink/ink1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7:42:54.1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0 162 24575,'73'-22'0,"-5"-1"0,1-2 0,10-4 0,-5 4 0,-2 3 0,-10 13 0,7 2 0,-47 7 0,4 0 0,-15 0 0,-4 0 0,-2 0 0</inkml:trace>
</inkml:ink>
</file>

<file path=ppt/ink/ink1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57:14.8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1 213 24575,'0'-12'0,"0"0"0,8-10 0,-2-2 0,12-4 0,-3 0 0,2 5 0,-3 1 0,-2 9 0,1 0 0,-5 6 0,4 2 0,0 1 0,-3 4 0,3 0 0,-1 0 0,-2 0 0,3 0 0,-4 8 0,1 6 0,-1 5 0,2 7 0,-1-3 0,0 6 0,-4-1 0,3-5 0,-7 3 0,3-2 0,-1-1 0,-2 4 0,7-4 0,-7 5 0,4 5 0,-5 2 0,0 6 0,0 0 0,0-6 0,0 4 0,0-9 0,0-2 0,0-10 0,0-2 0,0-7 0,0 3 0,3-11 0,-3-6 0,8-13 0,-3-11 0,5-6 0,0 0 0,5-11 0,-4 10 0,9-12 0,-4 8 0,4-1 0,0 0 0,6-1 0,-5 7 0,4 0 0,-11 7 0,3 5 0,-3 1 0,-2 9 0,4 0 0,-7 6 0,3-2 0,-4 5 0,-1 1 0,1 3 0,0 0 0,-1 0 0,1 0 0,0 0 0,0 0 0,-1 0 0,1 0 0,0 0 0,-1 3 0,-3 1 0,4 8 0,-7 1 0,2 9 0,-3-4 0,0 9 0,0 2 0,0 0 0,0 10 0,0-3 0,0-1 0,-4 4 0,3-10 0,-4 0 0,5-7 0,0-5 0,0-4 0,0-1 0,0-5 0,3-2 0,1-2 0,8-3 0,6 0 0,0 0 0,9 0 0,-9 0 0,4 0 0,0-4 0,-4-1 0,4 0 0,-9-2 0,3 2 0,-7 1 0,2 0 0,-3 4 0,0 0 0,-1 0 0,-3 0 0,0 0 0</inkml:trace>
</inkml:ink>
</file>

<file path=ppt/ink/ink1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57:14.8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71 48 24575,'0'2'0,"0"28"0,0 2 0,0 43 0,0-15 0,0 6 0,0 27 0,0-36 0,0 38 0,0-31 0,0 7 0,0 0 0,0-7 0,0-8 0,0-9 0,0-6 0,0-11 0,0-7 0,0-11 0,0-4 0,0 0 0,-6-11 0,4-7 0,-14-24 0,14-9 0,-14-20 0,11 13 0,-7-18 0,6 10 0,1-13 0,5 0 0,0 7 0,0-6 0,0 13 0,0 1 0,0 3 0,0 10 0,4 2 0,1 7 0,4 6 0,5 0 0,0 4 0,3 2 0,5 5 0,-3 3 0,2 1 0,1 4 0,-4 4 0,4 1 0,0 4 0,1 0 0,0 0 0,-1 0 0,-5 0 0,1 13 0,-5 2 0,1 19 0,-4 7 0,-4-4 0,-1 30 0,-5-32 0,0 32 0,0-24 0,-5 6 0,-5-2 0,-1-12 0,-7-6 0,5-7 0,-4-9 0,-1-1 0,1-3 0,0-5 0,-5 0 0,4-4 0,-9-8 0,8-7 0,-4-9 0,4-4 0,0 0 0,5 5 0,-4-4 0,9 5 0,-4 3 0,9 4 0,0 8 0,4 2 0,0 2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5:41.6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24575,'87'0'0,"-1"0"0,-16 0 0,-1 0 0</inkml:trace>
</inkml:ink>
</file>

<file path=ppt/ink/ink1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57:14.8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551 0 24575,'-23'0'0,"-2"0"0,-1 0 0,-8 0 0,-2 0 0,0 0 0,-6 0 0,14 0 0,-6 0 0,7 0 0,-7 0 0,6 0 0,-6 0 0,7 0 0,7 0 0,2 0 0,6 0 0,0 0 0,5 5 0,2 2 0,5 4 0,0 1 0,0 0 0,0 6 0,0-5 0,0 12 0,0-5 0,0 6 0,0 1 0,0 6 0,0-5 0,0 14 0,0 2 0,0 10 0,0 1 0,0 5 0,0-5 0,0-1 0,-13-2 0,10-9 0,-10 0 0,13-7 0,-6-2 0,4-15 0,-4 6 0,6-12 0,0 6 0,0-7 0,0-1 0,0 1 0,0 0 0,10-5 0,12-3 0,4-4 0,16 0 0,-14 0 0,13 0 0,-13 0 0,6 0 0,-7 0 0,-7 0 0,-2 0 0,-6 0 0,0 0 0,-1 0 0,-4 0 0,-2 0 0</inkml:trace>
</inkml:ink>
</file>

<file path=ppt/ink/ink1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57:14.8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 24575,'5'-6'0,"8"1"0,6 5 0,1 0 0,5 0 0,-6 0 0,8 0 0,-1 0 0,0 0 0,1 0 0,-1 0 0,-11 0 0,-4 0 0</inkml:trace>
</inkml:ink>
</file>

<file path=ppt/ink/ink1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57:14.8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 1 24575,'-6'24'0,"-2"8"0,-5-4 0,5 13 0,-4-5 0,10 0 0,-5 5 0,7-13 0,0 6 0,0-14 0,0 5 0,0-5 0,0-1 0,0 0 0,12-7 0,3-5 0,19 5 0,1-10 0,8 4 0,-7-6 0,14 0 0,-12 0 0,0 0 0,-5 0 0,-20-5 0,0 3 0,-8-3 0</inkml:trace>
</inkml:ink>
</file>

<file path=ppt/ink/ink1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57:14.8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17 138 24575,'-2'-13'0,"3"2"0,11 11 0,-1 0 0,1 0 0,-1-5 0,-4-1 0,-2-6 0,-5 0 0,-5 6 0,-2 0 0,-11 6 0,5 0 0,-5 0 0,11 5 0,2 2 0,5 4 0,0 0 0,5-5 0,1-1 0,6-5 0,0 0 0,6-6 0,-5 0 0,6-14 0,-7 7 0,1-6 0,-7 7 0,0 0 0,-6 0 0,-5 6 0,-2 1 0,-4 5 0,-1 0 0,5 5 0,2 1 0,5 6 0,0-1 0,0 1 0,0 0 0,5-5 0,1-2 0,5-5 0,-4 0 0,-2 0 0</inkml:trace>
</inkml:ink>
</file>

<file path=ppt/ink/ink1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57:14.8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24575,'12'0'0,"16"0"0,-6 0 0,15 0 0,0 0 0,2 0 0,6 0 0,-6 0 0,-2 0 0,-12 0 0,-5 0 0,-2 0 0,-9 0 0,4 0 0,-8 0 0,-1 0 0</inkml:trace>
</inkml:ink>
</file>

<file path=ppt/ink/ink1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57:14.8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24575,'13'0'0,"6"0"0,12 0 0,2 0 0,4 0 0,-6 0 0,0 0 0,-6 0 0,-1 0 0,-5 0 0,0 0 0,-5 0 0,-5 0 0,-5 0 0</inkml:trace>
</inkml:ink>
</file>

<file path=ppt/ink/ink1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57:14.8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24575,'17'0'0,"12"0"0,-8 0 0,15 0 0,-10 0 0,5 0 0,6 0 0,-5 0 0,-8 0 0,-11 0 0</inkml:trace>
</inkml:ink>
</file>

<file path=ppt/ink/ink1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57:14.8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24575,'7'4'0,"-1"-1"0,10-3 0,-2 0 0,5 0 0,0 0 0,5 0 0,-4 0 0,4 0 0,-10 0 0,4 0 0,-9 0 0,1 0 0,-7 0 0</inkml:trace>
</inkml:ink>
</file>

<file path=ppt/ink/ink1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57:14.8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24575,'12'0'0,"14"0"0,1 0 0,23 0 0,-10 0 0,12 0 0,8 0 0,-11 0 0,4 0 0,-9 0 0,-17 0 0,9 0 0,-25 0 0,3 0 0</inkml:trace>
</inkml:ink>
</file>

<file path=ppt/ink/ink1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57:14.8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24575,'93'0'0,"0"0"0,1 0 0,-19 0 0,-3 0 0,-14 0 0,1 0 0,-47 0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5:41.6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24575,'21'0'0,"3"0"0,1 0 0,-2 0 0,6 0 0,-10 0 0,5 0 0,-11 0 0,4 0 0,-3 0 0,0 0 0,2 0 0,-7 0 0,-1 0 0,-5 0 0</inkml:trace>
</inkml:ink>
</file>

<file path=ppt/ink/ink1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57:14.8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24575,'75'0'0,"0"0"0,0 0 0,-4 0 0,28 0 0,1 0 0</inkml:trace>
</inkml:ink>
</file>

<file path=ppt/ink/ink1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57:14.8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24575,'16'0'0,"7"0"0,-3 0 0,10 0 0,2 0 0,0 0 0,12 0 0,-12 0 0,5 0 0,-6 0 0,6 0 0,-4 0 0,4 0 0,-12 0 0,-1 0 0,-9 0 0,2 0 0,-2 0 0,-1 0 0,-1 0 0,-5 0 0,0 0 0,-3 0 0,-2 0 0</inkml:trace>
</inkml:ink>
</file>

<file path=ppt/ink/ink1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57:14.8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358 8 24575,'-7'-4'0,"-8"0"0,-4 4 0,-11 0 0,4 0 0,-11 0 0,10 0 0,-4 0 0,7 0 0,8 0 0,-12 0 0,13 0 0,-5 0 0,8 0 0,4 0 0,-1 0 0,0 0 0,1 0 0,-1 0 0,5 4 0,0 0 0,4 4 0,0 1 0,0-1 0,0 5 0,0 7 0,0 0 0,0 10 0,0-5 0,0 6 0,0 0 0,0 0 0,0 0 0,0 0 0,5 0 0,0 0 0,6 0 0,-1 0 0,0-1 0,-4-4 0,3 3 0,-4-8 0,1 8 0,-2-9 0,0 4 0,-3-5 0,4-5 0,-5 4 0,0-8 0,0 3 0,0-5 0,0 1 0,0-1 0,0 1 0,0-1 0,0 1 0,0-1 0,0 0 0,3-3 0,1-1 0,4-4 0,0 0 0,0 0 0,6 0 0,0 0 0,10 0 0,1 0 0,6 0 0,0 0 0,-5 0 0,3 0 0,-9 0 0,5 0 0,-7 0 0,-3 0 0,-2 0 0,-5 0 0,1 0 0,-1 0 0,1 0 0,-5 0 0,0 0 0</inkml:trace>
</inkml:ink>
</file>

<file path=ppt/ink/ink1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57:14.8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24575,'0'-5'0,"9"2"0,2 3 0,7 0 0,1 0 0,0 0 0,0 0 0,0 0 0,-1 0 0,-3 0 0,-2 0 0,0 0 0,0 0 0,-3 0 0,-2 0 0</inkml:trace>
</inkml:ink>
</file>

<file path=ppt/ink/ink1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57:14.8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109 486 24575,'5'39'0,"-1"-6"0,-4-25 0,0 1 0,0 4 0,0-3 0,0 7 0,0-7 0,0 8 0,0-9 0,0 4 0,0-4 0,0-1 0,0-34 0,-5 2 0,-1-31 0,-6 3 0,1 5 0,-1-5 0,1 7 0,4 6 0,-2 2 0,8 6 0,-4 0 0,1 5 0,3 2 0,-8 5 0,8 0 0,-7 0 0,6 0 0,-2 0 0,0 0 0,3 5 0,-3 0 0,4 6 0,0-1 0,0 1 0,0-1 0,0 1 0,3 3 0,6 1 0,5 4 0,5 0 0,0 0 0,-5 4 0,3-3 0,-2 7 0,3-7 0,-3 7 0,2-7 0,-2 7 0,3-3 0,1 0 0,0-1 0,-5 0 0,-1-3 0,-4 3 0,-1-4 0,1 0 0,-5 0 0,0 0 0</inkml:trace>
</inkml:ink>
</file>

<file path=ppt/ink/ink1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57:14.8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24575,'12'0'0,"4"0"0,4 0 0,-4 0 0,7 0 0,-14 0 0,4 0 0,-4 0 0,-1 0 0,1 0 0,-5 0 0,0 0 0</inkml:trace>
</inkml:ink>
</file>

<file path=ppt/ink/ink1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57:14.8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24575,'17'0'0,"12"0"0,-8 0 0,15 0 0,-10 0 0,5 0 0,6 0 0,-5 0 0,-8 0 0,-11 0 0</inkml:trace>
</inkml:ink>
</file>

<file path=ppt/ink/ink1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57:14.8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24575,'7'4'0,"-1"-1"0,10-3 0,-2 0 0,5 0 0,0 0 0,5 0 0,-4 0 0,4 0 0,-10 0 0,4 0 0,-9 0 0,1 0 0,-7 0 0</inkml:trace>
</inkml:ink>
</file>

<file path=ppt/ink/ink1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57:14.8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24575,'12'0'0,"14"0"0,1 0 0,23 0 0,-10 0 0,12 0 0,8 0 0,-11 0 0,4 0 0,-9 0 0,-17 0 0,9 0 0,-25 0 0,3 0 0</inkml:trace>
</inkml:ink>
</file>

<file path=ppt/ink/ink1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57:14.8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24575,'93'0'0,"0"0"0,1 0 0,-19 0 0,-3 0 0,-14 0 0,1 0 0,-47 0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5:41.6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24575,'-7'0'0,"6"0"0,6 0 0,8 0 0,0 0 0,0 0 0,-5 0 0,-4 0 0,0 0 0</inkml:trace>
</inkml:ink>
</file>

<file path=ppt/ink/ink1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57:14.8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24575,'75'0'0,"0"0"0,0 0 0,-4 0 0,28 0 0,1 0 0</inkml:trace>
</inkml:ink>
</file>

<file path=ppt/ink/ink1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57:14.8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24575,'16'0'0,"7"0"0,-3 0 0,10 0 0,2 0 0,0 0 0,12 0 0,-12 0 0,5 0 0,-6 0 0,6 0 0,-4 0 0,4 0 0,-12 0 0,-1 0 0,-9 0 0,2 0 0,-2 0 0,-1 0 0,-1 0 0,-5 0 0,0 0 0,-3 0 0,-2 0 0</inkml:trace>
</inkml:ink>
</file>

<file path=ppt/ink/ink1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58:16.4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990 0 24575,'0'17'0,"0"-4"0,0 5 0,0-9 0,0 9 0,0-8 0,0 7 0,0-7 0,0 8 0,0-9 0,0 4 0,0-4 0,0 4 0,0-4 0,0 4 0,0-4 0,0-1 0,0 1 0,0-1 0,0 5 0,0-3 0,0 3 0,0 0 0,0-3 0,0 3 0,0 0 0,0-3 0,0 3 0,0-5 0,0 5 0,0-3 0,0 3 0,0-5 0,0 1 0,0-1 0,0 1 0,0-1 0,0 1 0,0-1 0,0 5 0,0-3 0,0 3 0,0 0 0,0 2 0,0-1 0,0-1 0,0 0 0,0-4 0,0 13 0,0-12 0,0 12 0,0-13 0,0 9 0,0-8 0,0 7 0,0-2 0,0 4 0,0-5 0,0 3 0,0-7 0,0 8 0,0-9 0,0 9 0,0-8 0,0 7 0,0-7 0,0 8 0,0-4 0,0 5 0,0 0 0,0-1 0,3-3 0,-2 2 0,3-7 0,-4 8 0,0-9 0,0 4 0,0-4 0,0 8 0,0-7 0,0 12 0,0-13 0,0 9 0,0-8 0,0 7 0,0-7 0,0 3 0,0-5 0,0 5 0,0-3 0,0 3 0,0 0 0,0-4 0,0 9 0,0-8 0,0 3 0,0-5 0,0 1 0,0 2 0,0 3 0,0 3 0,0 2 0,0-5 0,0 4 0,0-4 0,0 0 0,0 4 0,4-8 0,-3 7 0,3-2 0,-4 3 0,0 1 0,0 0 0,0-5 0,0 4 0,0-9 0,0 9 0,0-4 0,0 1 0,0 2 0,0-7 0,0 7 0,0-2 0,0-1 0,0 4 0,0-4 0,0 5 0,0-1 0,0 1 0,0-5 0,0 4 0,0-4 0,0 1 0,0 2 0,0-7 0,0 7 0,0-7 0,0 8 0,0-9 0,0 8 0,0-7 0,0 2 0,0 0 0,0 2 0,0 5 0,0 0 0,0-5 0,0 4 0,0-9 0,0 9 0,0-8 0,0 2 0,0 1 0,0-3 0,0 3 0,0 0 0,0-3 0,3 3 0,-2 0 0,3-3 0,-4 7 0,4-7 0,-3 8 0,2-9 0,-3 9 0,4-4 0,-2 0 0,2 4 0,-4-4 0,0 5 0,0-5 0,0 4 0,0-9 0,4 9 0,-3-8 0,3 7 0,-4-7 0,0 3 0,0-5 0,0 1 0,0-1 0,0 1 0,0 9 0,0 3 0,0 5 0,0 3 0,0-3 0,-4-1 0,3 5 0,-3-10 0,4 10 0,-5-10 0,4 9 0,-8-3 0,8-1 0,-8 5 0,8-10 0,-4 10 0,1-10 0,3 4 0,-3-5 0,4 0 0,0-5 0,-5 4 0,4-4 0,-3 4 0,4 1 0,-4 0 0,3 0 0,-3-1 0,4-3 0,-5 2 0,4-7 0,-3 7 0,4-7 0,0 3 0,-4-4 0,3-1 0,-3 1 0,4-1 0,-3 1 0,2-1 0,-3 1 0,0 4 0,-1-4 0,-1 9 0,-2-4 0,7 0 0,-7 4 0,7-8 0,-7 3 0,7-5 0,-7 1 0,7-1 0,-3 1 0,4-1 0,-4 0 0,3 0 0,-2 1 0,-1-4 0,3 2 0,-3-2 0,4 3 0,-4 1 0,3-1 0,-6 0 0,6 0 0,-3 0 0,4 0 0,-3 0 0,2 1 0,-3-1 0,0 0 0,3 1 0,-3-1 0,1 1 0,2-1 0,-3 1 0,0-1 0,3 1 0,-7-1 0,4 0 0,-1 1 0,-3-1 0,3 1 0,1-1 0,-4 1 0,7 4 0,-7-4 0,7 5 0,-6-6 0,2 1 0,0-1 0,-3 1 0,7-1 0,-6 1 0,6-1 0,-7 0 0,7 1 0,-6-1 0,6 1 0,-7-1 0,7 1 0,-7-4 0,7 2 0,-6-2 0,6 3 0,-7 1 0,3-1 0,1 1 0,-4-1 0,3 1 0,0-1 0,-2 1 0,6-1 0,-7-3 0,7 3 0,-6-4 0,6 4 0,-7 0 0,4 0 0,-4-3 0,3 2 0,2 7 0,-1 2 0,-2 13 0,-4-9 0,0 10 0,0-10 0,0 10 0,0-10 0,1 4 0,-1-5 0,5 0 0,-4-1 0,4 1 0,-4-5 0,-1 4 0,1-4 0,4 5 0,-4 0 0,4 0 0,0-5 0,-4 4 0,5-9 0,-2 9 0,-1-9 0,2 9 0,0-8 0,-4 7 0,4-7 0,0 8 0,-3-4 0,7 0 0,-7-1 0,7-4 0,-7-1 0,7 1 0,-2-1 0,-1 1 0,3-1 0,-3 5 0,0-3 0,3 3 0,-3-5 0,4 1 0,-4-4 0,3 2 0,-2-2 0,3 3 0,-4-3 0,3 3 0,-3-4 0,0 1 0,3 3 0,-3-4 0,1 1 0,2 3 0,-3-1 0,4 13 0,-4 3 0,2 8 0,-6-5 0,2 3 0,-4-3 0,0-1 0,-1 5 0,1-5 0,0 1 0,5-2 0,-4 0 0,3-4 0,1 0 0,-4-2 0,8-9 0,-3 9 0,0-8 0,3 3 0,-3-5 0,4 1 0,-4-1 0,4 1 0,-4-1 0,4 1 0,0-1 0,-4 0 0,3 1 0,-3-1 0,0 5 0,3-3 0,-3 8 0,-1-4 0,4 0 0,-3 4 0,4-9 0,-4 9 0,3-8 0,-4 7 0,5-2 0,-3-1 0,2 3 0,-3-7 0,4 3 0,-4-4 0,3-1 0,-3 0 0,4 11 0,0 2 0,0 10 0,0 0 0,-4 0 0,3-6 0,-4-1 0,5-5 0,-4 0 0,3-5 0,-4 4 0,5-9 0,0 4 0,-3-4 0,2 4 0,-3-3 0,4 3 0,0 0 0,-4 1 0,3 0 0,-4 4 0,5-4 0,-4 5 0,3 0 0,-3-1 0,4 1 0,-4 0 0,2-5 0,-2-1 0,4-4 0,0 4 0,0-4 0,-4 4 0,3-4 0,-2 0 0,3-1 0,-4 1 0,3-1 0,-3 1 0,4-1 0,0 1 0,0-1 0,-4 1 0,3-1 0,-3 1 0,4 4 0,0-4 0,-3 4 0,2-4 0,-3-1 0,0-3 0,3 9 0,-2 2 0,3 12 0,0 3 0,0 0 0,0-6 0,0 5 0,-4-10 0,3 4 0,-3-6 0,4 1 0,0-5 0,0 4 0,0-8 0,0 3 0,0 0 0,0-3 0,0 7 0,0-3 0,0 1 0,0 2 0,0-2 0,0-1 0,0 3 0,0-7 0,0 8 0,0-4 0,0 0 0,0 4 0,0-4 0,-4 0 0,3 4 0,-3-9 0,4 9 0,0-8 0,0 3 0,0-5 0,0 5 0,0-4 0,0 3 0,-4-4 0,0-4 0,-1 13 0,2 0 0,3 14 0,0 0 0,0 0 0,0 0 0,0-6 0,0 5 0,0-10 0,0 4 0,0-5 0,0 0 0,0 0 0,0-1 0,0 1 0,0 0 0,0 0 0,0-5 0,0 4 0,0-9 0,0 9 0,0-9 0,0 4 0,0-4 0,0 4 0,0-3 0,0 3 0,0 0 0,0-4 0,0 5 0,0-1 0,0-4 0,0 9 0,0-8 0,0 3 0,0-5 0,0 1 0,0-1 0,0 1 0,0-1 0,0 1 0,-4-1 0,3 1 0,-3-1 0,4 0 0,0 1 0,0-1 0,0 1 0,0-1 0,0 1 0,0-1 0,0 1 0,0-1 0,0 0 0,0 0 0,0 1 0,0-1 0,0 1 0,0-1 0,0 1 0,0-1 0,0 0 0,0 0 0,0 0 0,0 0 0,0 1 0,0-1 0,0 0 0,0 1 0,0-1 0,0 0 0,0 0 0,0 0 0,0 1 0,0-1 0,0 6 0,0-5 0,0 4 0,0-4 0,0-1 0,0 1 0,0-1 0,0 1 0,0-1 0,0 0 0,0 0 0,0 1 0,0 4 0,0-3 0,0 3 0,0-5 0,0 1 0,0-1 0,0 1 0,0-1 0,0 0 0,0 0 0,0 1 0,0-1 0,0 1 0,0-1 0,0 0 0,0 0 0,0 0 0,0 0 0,0 0 0,0 0 0,0 1 0,0-1 0,0 0 0,0-4 0,0 0 0</inkml:trace>
</inkml:ink>
</file>

<file path=ppt/ink/ink1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02:01.058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1017 0 24575,'-3'4'0,"-3"1"0,3 3 0,-3 0 0,2 0 0,-1 1 0,1-1 0,-3 1 0,4-1 0,-3 1 0,3 0 0,-1-1 0,-2-3 0,6 3 0,-6-4 0,2 5 0,-2-4 0,2 2 0,-1-2 0,1 4 0,-3 0 0,1-1 0,-1 1 0,-3 0 0,3 0 0,-3 0 0,3 0 0,0-4 0,1 3 0,-1-4 0,4 5 0,-3-4 0,5 3 0,-5-3 0,6 3 0,-6-3 0,5 2 0,-5-2 0,3 4 0,-1-1 0,-1 1 0,1 0 0,0-1 0,-2 1 0,6 0 0,-6 0 0,5-1 0,-5 1 0,5 0 0,-4 0 0,4-1 0,-5 1 0,3-1 0,-1 0 0,-1 1 0,1-1 0,3-3 0,2-5 0,5-1 0,0-3 0,-3 0 0,3 0 0,-3-5 0,4-5 0,0-1 0,0-4 0,4-7 0,-3 5 0,8-16 0,-4 9 0,1-10 0,1 11 0,-5-4 0,1 10 0,-2-4 0,2 6 0,-2-1 0,2 5 0,-3 2 0,0 4 0,-4 0 0,3 4 0,-5-3 0,2 11 0,-3-2 0,-3 7 0,2 1 0,-5 5 0,2 0 0,-4 6 0,-3 5 0,3 1 0,-3 0 0,3 5 0,0-5 0,0 6 0,0 7 0,0-6 0,-1 6 0,2-7 0,-2 6 0,1-4 0,0 4 0,0-11 0,0 3 0,1-9 0,3 4 0,-3-10 0,3 3 0,1-8 0,-3 3 0,5 1 0,-5-4 0,5 3 0,-2-4 0,3 0 0,0-1 0,-2-3 0,1 3 0,-5-7 0,6 9 0,-3-4 0,3 11 0,0-3 0,0 1 0,0 3 0,-3-3 0,2 5 0,-2-6 0,-1 5 0,4-5 0,-7 6 0,6-6 0,-5 5 0,5-5 0,-5 6 0,1-1 0,1 1 0,-2-1 0,5 0 0,-5-4 0,2 3 0,0-3 0,1 0 0,0 3 0,2-8 0,-2 3 0,3 1 0,0-4 0,0 4 0,-4-1 0,4-3 0,-4 4 0,4-1 0,-3-3 0,3 3 0,-3-4 0,3 0 0,0 0 0,0-1 0,0 1 0,0 0 0,0 0 0,0-1 0,-3-3 0,-1-1 0,1-8 0,0 11 0,3 5 0,0 7 0,0 12 0,0-11 0,0 5 0,0-5 0,0-1 0,0 1 0,0-1 0,0 1 0,0-1 0,0 0 0,0 1 0,0-1 0,-3-4 0,2 3 0,-1-3 0,-1-1 0,2 5 0,-2-5 0,0 1 0,2 3 0,-5-3 0,5 0 0,-2-2 0,3 1 0,-3-4 0,2 3 0,-2-4 0,3 0 0,-3 0 0,3 4 0,-3-3 0,3 4 0,0-5 0,0-1 0,0 6 0,0 1 0,0-1 0,0 4 0,0-3 0,0 0 0,0 3 0,0-8 0,0 8 0,0-8 0,0 8 0,0-3 0,0 0 0,0 3 0,0-8 0,0 3 0,0 1 0,0-4 0,0 3 0,0-4 0,0 0 0,0 0 0,0 0 0,0-1 0,0 1 0,0 0 0,0 0 0,0-1 0,0 1 0,0 0 0,0-1 0,0 1 0,0 0 0,0-1 0,0 1 0,0-1 0,0 1 0,0-1 0,0 1 0,0-1 0,0 0 0,0 1 0,0-1 0,0 1 0,0 0 0,0-1 0,0 1 0,0 0 0,0 0 0,0 4 0,0-3 0,0 8 0,0-8 0,0 9 0,0-9 0,0 8 0,0-8 0,0 8 0,0-3 0,3-1 0,-3 4 0,3-3 0,-3 0 0,0 3 0,0-8 0,3 3 0,-2 1 0,2-4 0,-3 3 0,0 1 0,0-4 0,0 8 0,0-3 0,0 0 0,0 3 0,0-3 0,0 4 0,0 0 0,0-4 0,0 3 0,0-3 0,0 5 0,0-6 0,0 5 0,0-10 0,0 5 0,0-5 0,0 0 0,0 3 0,0-2 0,0 3 0,0 0 0,0-3 0,0 4 0,0-6 0,0 1 0,0 0 0,0 0 0,0-1 0,0 1 0,0-1 0,0 1 0,0-1 0,0 1 0,0 0 0,0-1 0,-7-3 0,6 2 0,-6-2 0,4 0 0,3 2 0,-3-2 0,0 0 0,2 3 0,-2-4 0,0 5 0,3-1 0,-6 0 0,3-6 0,0-8 0,-7-14 0,5-1 0,-7-16 0,5 9 0,-2-25 0,0 11 0,0-19 0,0 6 0,0-1 0,0-5 0,4 5 0,1-6 0,4-1 0,0 0 0,0 0 0,0 1 0,0-1 0,0-8 0,0 6 0,0-6 0,0 7 0,0 9 0,0 1 0,0 14 0,0 1 0,0 13 0,0 0 0,0 12 0,0 0 0,0 16 0,0 24 0,0 24 0,-5 23 0,-1 17 0,-4 2 0,4-8 0,-3 3 0,8-14 0,-8-7 0,8-5 0,-2-26 0,3-4 0,0-16 0,0-9 0,0-39 0,0-34 0,0 13 0,0-6-975,0-19 0,0-3 975,-1-5 0,2-3-890,0 20 0,1-3 1,1 1 889,3-30 0,1 0 0,0 30 0,0-1 0,0 6-437,3-5 0,-1 4 437,0-8 0,0 3-399,6-13 399,-9 34 0,0 2 0,8-25 1535,-5 13-1535,-1 28 2713,-3 7-2713,-2 21 1099,-3 31-1099,0 13 545,-5 42-545,-1 3 0,-9 18-647,3 0 647,1-17 0,2 4 0,8-23 0,-4 6 0,2-22 0,2-9 0,-3-20 0,4-6 647,0-13-647,0-34 0,0-16 0,0-50 0,3 47 0,0-1-264,-1-9 0,2 1 264,10-35 0,-6 41 0,1 3 0,11-24 0,4-6 0,-4 11 0,1 22 0,-7 8 0,-3 16 0,-4 10 0,-1 2 0,1 8 528,-12 1-528,-10 4 0,-12 0 0,-8 0 0,1 0 0,4 5 0,2 1 0,4 4 0,4 0 0,5-4 0,5-2 0,12-4 0,12 0 0,15 0 0,12 0 0,5 0 0,0-5 0,-5 3 0,-6-3 0,-6 5 0,-13-4 0,-2 3 0,-8-3 0,-8 4 0,-12 0 0,-16 0 0,-11 0 0,-5 0 0,4 0 0,-3 0 0,10 0 0,0 0 0,6 0 0,5 0 0,8 0 0,2 0 0,8-4 0,2-1 0,1-4 0,3-10 0,6 3 0,6-6 0,18 7 0,6 3 0,5-5 0,5 3 0,-15 2 0,2 2 0,-13 9 0,-5-8 0,-5 8 0,-7-7 0,-13 7 0,-8-8 0,-9 8 0,-2-9 0,5 4 0,5-4 0,0-1 0,11-3 0,2-1 0,6-10 0,0 4 0,7-10 0,10 8 0,4-3 0,12 3 0,-3 6 0,-1 0 0,0 11 0,-5 1 0,-8 5 0,1 0 0,-9 0 0,-13 4 0,-11 13 0,-15 2 0,-5 10 0,-4 1 0,4-10 0,-9 9 0,14-17 0,-3 6 0,15-8 0,0 0 0,8-5 0,6 0 0,24-5 0,4-10 0,22 1 0,-5-8 0,7 10 0,-6-4 0,-2 10 0,-4-4 0,-10 5 0,3 0 0,-13 0 0,0 0 0,-5 0 0,-3 0 0,-6 0 0,-20 0 0,1 0 0,-26 5 0,7 2 0,-4 6 0,1-7 0,6 5 0,8-6 0,3 1 0,8 3 0,16-8 0,10 3 0,21-4 0,10 0 0,4 6 0,0-5 0,-5 10 0,-1-10 0,-11 5 0,0-6 0,-13 0 0,-2 0 0,-7 0 0,-1 0 0,0 0 0,-5 0 0,-9 0 0,-13 0 0,-8-6 0,-24-1 0,9-6 0,-10 5 0,3 3 0,2 5 0,-5 0 0,2 0 0,11 0 0,1 0 0,10 0 0,2 0 0,4 4 0,4 2 0,5 0 0,5 2 0,7-4 0,0 5 0,3-1 0,2 1 0,10 1 0,0-1 0,10 2 0,-6-2 0,6 2 0,-6-1 0,-1-4 0,-5 2 0,-4-7 0,1 7 0,-6-7 0,-5 3 0,-11-4 0,-5 0 0,-4 0 0,5 0 0,0-9 0,8 7 0,1-11 0,4 8 0,-1 0 0,1-2 0,0 6 0,2-7 0,-1 7 0,4 4 0,-2 27 0,3 12 0,0 14 0,0 13 0,0-3 0,4 7 0,1-2 0,0-22 0,3-3 0,-7-20 0,5-6 0,-5-6 0,2-26 0,-3-9 0,0-36 0,0-1 0,0-12 0,0 14 0,0 9 0,0 8 0,0 13 0,0 5 0,0 3 0,0 8 0,0-3 0,0 4 0,0 0 0,0 0 0,0-4 0,0 3 0,0-4 0,-3 5 0,-1 0 0,-2 0 0,2 0 0,-2 4 0,3-2 0,-4 2 0,1-4 0,-1 0 0,1 1 0,-1-1 0,4 0 0,0 0 0,3 0 0,0 0 0,0 0 0,0 1 0,0-1 0,0 1 0,0 0 0,0-1 0,6 5 0,2-5 0,11 3 0,0 1 0,5-5 0,-1 9 0,-3-4 0,-2 5 0,-3-4 0,-4 3 0,-4-7 0,-7 3 0,-7-9 0,-8 3 0,-1-3 0,-7 3 0,8 1 0,-4 0 0,5 5 0,3-4 0,-3 8 0,7-3 0,-7 4 0,6-4 0,-5 3 0,5-6 0,-5 6 0,5-7 0,-2 7 0,4-7 0,-1 7 0,3-7 0,-1 3 0,4-3 0,-2 0 0,10 3 0,5 1 0,12 4 0,6 0 0,4 0 0,1 0 0,4 0 0,-3 0 0,4 0 0,-6 0 0,-4 5 0,-2 1 0,-12 4 0,2-4 0,-11 1 0,3-6 0,-3 7 0,-1-7 0,1 3 0,-1-4 0,4 4 0,-3-3 0,3 4 0,-3-5 0,3 0 0,-3 0 0,3 0 0,0 0 0,-2 0 0,9 0 0,-8 0 0,12 0 0,-9 0 0,3 0 0,-5 0 0,-3-4 0,-1 3 0,1-3 0,-1 4 0,0 0 0,1 0 0,-1 0 0,-1 0 0,2 0 0,-1 0 0,0 0 0,1 0 0,-1 0 0,1 0 0,-1 0 0,1 0 0,-1 0 0,1 0 0,-1 0 0,0 0 0,-7 0 0,-4 0 0,-9 4 0,-4-3 0,-7 9 0,-4-4 0,-1 5 0,-3 1 0,3-1 0,0 0 0,6 0 0,5 3 0,5 1 0,3 5 0,0 5 0,7 7 0,-4 16 0,7 7 0,-3 16 0,4 11 0,0 1 0,0-1 0,0-28 0,0 0 0,0 18 0,0-14 0,0 1 0,0 16 0,-4 7 0,3-19 0,-4-9 0,2-20 0,2-2 0,-2-18 0,3-20 0,0-8 0,0-26 0,0 6 0,0-4 0,0 11 0,0 2 0,0 5 0,3 10 0,-2-3 0,2 23 0,-3 9 0,0 17 0,0 18 0,0-7 0,0 1 0,0-10 0,0-12 0,0-1 0,0-10 0,-3-5 0,2-19 0,-2-30 0,3-27 0,0-37 0,0 17-280,0 32 0,0 1 280,0-14 0,0-6 0,4 19 0,0 14 0,4 7 0,-1 13 0,0 6 560,0 9-560,-1 1 0,-2 20 0,-2 24 0,-2 20 0,0 30 0,0 1 0,0-6 0,0 3 0,0-23 0,0-2 0,0-9 0,0-19 0,0-9 0,0-12 0,0-17 0,0-23 0,0-34 0,10-24 0,-5 29 0,2-1-703,14-31 703,-8 28 0,1 1 0,7-19-129,4-15 129,-6 29 0,-5 16 0,-2 8 0,-5 17 0,0 3 699,-1 10-699,-2 15 133,-1 13-133,-12 34 0,-2 12 0,-10 25 0,0 2-344,13-37 0,0 0 344,-7 24 0,7-26 0,0-1-178,-2 16 178,-5 21 0,5-23 0,1-11 0,1-16 0,4-13 681,0-6-681,1-6 185,2-13-185,-2-26 0,3-14 0,0-16 0,5-7 0,0 7 0,4-16 0,1 6 0,-1-6 0,1 0 0,-1 6 0,0 1 0,0 3 0,0 19 0,-1 2 0,-4 15 0,3 5 0,-7 5 0,4 2 0,-4 12 0,0 18 0,0 13 0,-4 16 0,-6 8 0,-4 1 0,-1 16 0,-2-6 0,6 13 0,-7-13 0,7 6 0,-2-8 0,4-8 0,0-1 0,4-14 0,-3-1 0,7-13 0,-2-1 0,0-10 0,2-2 0,-2-4 0,3-16 0,0-37 0,0-24 0,1 13 0,-2-1-427,-3-39 427,3 35 0,1 1 0,-5-36 0,3 40 0,-1 0 0,2-38 0,-8 11 0,8 19 0,-6 21 0,6 10 0,-5 12 0,5 6 0,-5 4 427,2 18-427,0 22 0,2 16 0,-3 17 0,4-8 0,-3 6 0,4 2 0,0 2 0,0 6 0,0-15 0,0-9 0,0-9 0,0-11 0,0-2 0,-3-11 0,0-4 0,-4-15 0,0-18 0,2-27 0,2-16 0,3-7 0,0-6 0,0 6 0,0 1 0,0 0 0,0 23 0,0 4 0,0 23 0,0 3 0,0 33 0,0 15 0,0 18 0,0 15 0,0 1 0,0 10 0,0 0 0,0 6 0,0-14 0,0 5 0,0-14 0,-4-2 0,3-14 0,-7-2 0,7-11 0,-2-7 0,0-7 0,2-4 0,-5-4 0,3-1 0,-1-18 0,-3-26 0,1-19 0,1-7 0,-4-11 0,8 11 0,-8-7 0,4 9 0,0 10 0,1 14 0,1 7 0,2 12 0,-5 8 0,5 4 0,-5 4 0,3 1 0,-3 4 0,-1 0 0,0 21 0,3-2 0,-4 33 0,7-10 0,-3 19 0,4-13 0,0-1 0,0-15 0,0-7 0,0-5 0,-3-5 0,-1-6 0,-3-19 0,-1-30 0,-1-19 0,4-31 0,-4 21 0,8-17 0,-3 20 0,0-7 0,3 9 0,-3 17 0,0 8 0,4 7 0,-4 6 0,4 5 0,0 8 0,-3 4 0,2 0 0,-2 0 0,3 8 0,0 6 0,0 15 0,0 1 0,0 10 0,0-15 0,0 7 0,0-13 0,0 4 0,-2-9 0,-2-1 0,1-13 0,-4-14 0,2-11 0,-4-20 0,0-2 0,4-7 0,-4 0 0,8 0 0,-3 7 0,4 9 0,0 8 0,0 13 0,0 5 0,0 8 0,0 11 0,-6 4 0,4 6 0,-4 1 0,3-1 0,-1 1 0,1-1 0,-3 6 0,1 6 0,-2 1 0,-4 9 0,6-3 0,-6 5 0,7 0 0,-4-6 0,4-1 0,0-10 0,4 3 0,0-8 0,0 3 0,0-4 0,0 5 0,0-4 0,0 3 0,0 1 0,0-4 0,0 8 0,0 2 0,0 1 0,0 9 0,0-9 0,4 10 0,-3-10 0,6 9 0,-6-3 0,2 4 0,-3 1 0,0 0 0,0 6 0,0-4 0,0 4 0,0-6 0,0 0 0,0 0 0,0 0 0,0 0 0,0-6 0,0 5 0,0-5 0,0 1 0,0 3 0,0 6 0,0-2 0,0 1 0,0-10 0,0-6 0,0-4 0,0-2 0,0-4 0,0 0 0,0-5 0,0 20 0,0 1 0,0 22 0,0 6 0,0 11 0,0-6 0,0 19 0,0-19 0,0 13 0,-4-16 0,3-7 0,-2-16 0,3-11 0,0-8 0,0-4 0,-3-4 0,2-13 0,-2-16 0,-1-21 0,3-27 0,-3-3 0,3 21 0,2-1-629,-1-40 629,0 34 0,0 0 0,0 9 0,0 0 0,4-42-217,1 6 217,5 23 0,-1-6 0,-4 22 0,-1 3 0,-4 20 622,0 5-622,0 8 224,0 23-224,0 17 0,0 31 0,0 15 0,0 0 0,0-18 0,0-1 0,0 11 0,0-8 0,0 1 0,0 10 0,0 22 0,0-25 0,0-3 0,0-22 0,0-7 0,0-13 0,0-6 0,0-5 0,0-25 0,0-21 0,0-47 0,1 33 0,-2-3-356,-1-13 1,-1 0 355,2-32 0,-2 39 0,0 2 0,3-17-114,0-15 114,0 24 0,0 17 0,0 17 0,0 13 0,0 19 706,4 22-706,-2 32 0,6 28 0,-2 10-505,-3-32 1,0 2 504,2-5 0,0 2 0,-2 13 0,1 1 0,1-5 0,1 1 0,1-1 0,-2-1 0,-2-13 0,1-1-211,1 6 1,0-2 210,-4 20 0,8 23 0,-4-34 0,1-11 0,-2-22 0,-2-13 0,-1-6 1103,2-5-1103,-3-30 446,0-37-446,0-37 0,0 30 0,0-4-470,0-6 1,0 2 469,2 16 0,0 1 0,-1-15 0,-1 3-423,4-19 423,1-15 0,-4 28 0,7 12 0,-7 27 0,3 4 0,-1 20 919,-3-2-919,6 16 443,-5 22-443,1 21 0,-2 35 0,0 21-468,0-40 1,0 0 467,0 37 0,0-34 0,0-2 0,0 23-23,0 8 23,0-15 0,0-30 0,0-4 0,0-23 0,0-23 933,0-43-933,0-38 0,0 17 0,0-5-1230,0-9 1,0-3 1229,0-11 0,0-3 0,0-3 0,0 3-767,0 21 0,0 3 767,0-10 0,0 3-314,0 24 1,0 2 313,0-5 0,0 1 0,4-35 0,-3 34 2185,7 18-2185,-8 20 1679,4 17-1679,-4 37 781,0 19-781,0 46 0,0-4-410,0-35 0,0 0 410,0 35 0,0-40 0,0-1 0,0 29 0,0-1 0,0-18 0,0-17 0,0-14 0,0-13 0,0-18 820,-5-36-820,-1-27 0,1 7 0,-1-5-590,0-3 0,1-3 590,-2-13 0,1-1 0,3-3 0,-1 2 0,-1 18 0,1 2 0,3-12 0,1 5-332,-5-11 332,5-22 0,0 35 0,0 9 0,0 18 0,0 11 1160,0 7-1160,0 6 352,0 5-352,0 1 0,3 3 0,1 2 0,2 11 0,-2 15 0,-1 11 0,1 28 0,-2-5 0,2 30 0,-4-3-361,0-29 1,0 0 360,0-2 0,0-2 0,0 43 0,0-40 0,0-1 0,0 25 0,0 22 0,0-35 0,0-3 0,0-27 0,-3-4 0,2-16 721,-2-2-721,3-11 0,0-35 0,0-25 0,0-44-431,0 46 1,0-1 430,-1-5 0,2 2 0,3-36 0,-2 42 0,2 2 0,10-23 0,-3 0 0,2 13 0,-5 27 0,0 8 0,-2 18 0,-2 8 861,-1 38-861,-3 20 0,0 45-494,0-47 0,0 2 494,0 9 0,0 0 0,0 33 0,0-31 0,0 0 0,0 21 0,0-27 0,0-2 0,0 16 0,0-5 0,0-31 0,0-7 0,0-13 0,0-31 988,0-27-988,0-45 0,0-11-443,0 1 443,5-3 0,0 12 0,5-1 0,0 5 0,-1 31 0,-4 9 0,1 20 0,-5 6 0,5 9 443,-5 5-443,1 29 0,-2 17 0,0 35 0,0 21-645,1-46 1,-2 1 644,-1 11 0,-1-1 0,2 32-351,-5-35 1,1-1 350,4 15 0,-4 14 0,5-29 0,0-15 0,0-16 1242,0-11-1242,0-8 748,0-20-748,0-29 0,0-40 0,0 25 0,0-2-287,0-9 0,0 0 287,0-34 0,2 42 0,0 2 0,4-15 0,3-12 0,0 23 0,-3 8 0,0 20 0,-5 9 0,2 10 574,-3 12-574,0 30 0,0 19 0,0 46 0,0-47 0,0 2-340,0 14 0,0-1 340,0-12 0,0-1 0,0 12 0,0 0 0,0-12 0,0-2 0,0 2 0,0-1 0,0 39 0,0-27 0,0-23 0,0-10 0,0-16 0,0-1 0,0-71 0,0-9 0,0 4 0,0-6-299,0-5 1,0 0 298,0 3 0,0 1 0,0 4 0,0 0 0,0 0 0,0 2 0,-1 10 0,2 1-149,1-5 0,0 0 149,0-45 0,2 20 0,1 11 0,-4 8 0,3 14 0,-4 4 0,0 13 1257,3 5-1257,-2 7 318,2 6-318,-3 5 0,0 0 0,0 8 0,0 26 0,0 22 0,0 26 0,0 27-453,0-49 1,0 2 452,0 9 0,0-1 0,0-8 0,0-1 0,0 2 0,0 0-170,0 38 170,0-8 0,0-4 0,0-31 0,0-9 0,0-20 0,0-6 897,0-17-897,0-31 178,0-28-178,0-13 0,5-23 0,1 14-615,4-18 615,1 10 0,-1 2 0,-5 8 0,4 9 0,-4 9 0,4 10 0,-5 14 0,3 7 0,-6 8 615,5 10-615,-2 6 0,2 12 0,-2 27 0,-2 30 0,-1-10 0,-2 5-699,1 2 0,0 2 699,0 19 0,0 1 0,0-10 0,0 1 0,0 11 0,0-3 0,0-18 0,0-2 0,0 7 0,0-1-342,0-12 1,0 0 341,0 5 0,0 0 0,0-1 0,0-2 0,0 39-150,0-3 150,0-17 0,0-16 0,0-11 1337,0-20-1337,0-5 727,0-8-727,0-4 167,0-62-167,0 39 0,0-65 0,0 56 0,0-22 0,0 5 0,0-14 0,0-10 0,0-1 0,0-14 0,0 14 0,5-6 0,-4 15 0,7 2 0,-4 8 0,1-1 0,2 7 0,-6-5 0,7 5 0,-7 0 0,5 7 0,-5 8 0,5 10 0,-5 2 0,5 8 0,-6 13 0,3 31 0,-3 18 0,0 43-688,0-43 0,0 1 688,0 10 0,0 1 0,-2 10 0,-2 1 0,1-5 0,-1 0 0,-2 11 0,0-2 0,0-27 0,1-2 0,1 16 0,1-4-77,-1 11 77,0 14 0,3-28 0,-4-17 0,5-14 0,0-13 0,0-6 1370,0-17-1370,0-23 83,0-25-83,0-31 0,0 7 0,5-22 0,1 22 0,4-15 0,0 17 0,-1 9 0,0 10 0,-1 19 0,-4 9 0,2 12 0,-5 5 0,5 4 0,-3 1 0,0 22 0,0 7 0,-3 25 0,0 14 0,0 18 0,0-14 0,0 10 0,0-22 0,0 7 0,0-8 0,0-1 0,0-8 0,0-6 0,0-1 0,0-1 0,0-10 0,0 9 0,0-16 0,0 4 0,0-6 0,0-4 0,0-2 0,0-4 0,0 0 0,0-1 0,0 1 0,0-1 0,0 1 0,0-1 0,0 1 0,0 0 0,0-1 0,-3-3 0,0-2 0,-3-3 0,-4 0 0,-1 0 0,-4 0 0,1-4 0,-5-7 0,4 0 0,-8-9 0,8 5 0,-8-2 0,3 2 0,1 9 0,0 2 0,4 4 0,1 0 0,3 0 0,1 0 0,3 0 0,1 0 0,-1 0 0,6 0 0,8-5 0,5-5 0,5-5 0,-6-10 0,0 4 0,-3-10 0,-1 10 0,0-4 0,1 0 0,-4 4 0,-1-4 0,-3 6 0,0-1 0,0-5 0,-3 4 0,-1-10 0,-8-2 0,3-6 0,-4-8 0,5 7 0,0-5 0,3 5 0,1 0 0,1 7 0,2 8 0,-2 10 0,3 2 0,0 19 0,0 21 0,0 27 0,0 4 0,0 19 0,0-11 0,0 15 0,0 0 0,0-16 0,0 4 0,0-33 0,0 8 0,0-23 0,0-1 0,0-6 0,0-13 0,0-43 0,0-19 0,0 7 0,0-3 0,0-37 0,0 39 0,0 1 0,0-28 0,0 0 0,0 25 0,0 11 0,3 28 0,1 18 0,3 32 0,2 16 0,0 8 0,0 13 0,0-19 0,-4 19 0,3-27 0,-7 4 0,2-15 0,-3-4 0,0-2 0,0-6 0,0 0 0,0-4 0,0-2 0,0 1 0,0-4 0,0 3 0,0-4 0,0 0 0,3-12 0,-3-9 0,7-13 0,-3-14 0,4 6 0,0-6 0,-3 7 0,2-6 0,-2-3 0,0-5 0,-2 6 0,-3-5 0,0 11 0,0-4 0,0 5 0,0 1 0,0 11 0,0-3 0,0 14 0,0 4 0,0 23 0,-4 28 0,3 21 0,-4-1 0,0 22 0,4-19 0,-3 22 0,4-17 0,0-2 0,0-16 0,0-13 0,0-5 0,0-21 0,0 3 0,0-10 0,0 0 0,0-12 0,0-23 0,0-16 0,0-29 0,0 13 0,0-19 0,0 11 0,0-15 0,-5 8 0,4 16 0,-6 11 0,6 19 0,-6 2 0,6 11 0,-2 0 0,0 9 0,-1-3 0,-2 7 0,-4-3 0,3 4 0,-3 0 0,4 0 0,-4 0 0,2 0 0,-2 0 0,4 0 0,-2 14 0,1-2 0,0 13 0,3-5 0,-3-5 0,7-2 0,-3-4 0,0 0 0,2-16 0,-2-12 0,3-18 0,0-17 0,0-1 0,0-1 0,0-5 0,0 5 0,0-7 0,0 7 0,0 2 0,0 14 0,0 8 0,0 7 0,0 10 0,0 1 0,-3 9 0,0 1 0,-4 13 0,-1 29 0,-1 15 0,4 28 0,-5 9 0,9-7 0,-4-1 0,5 6 0,0-12 0,0 6 0,0-19 0,0-16 0,0-8 0,0-18 0,0-2 0,0-10 0,0 0 0,0-12 0,0-23 0,0-16 0,0-21 0,0 0 0,0 1 0,0-1 0,0 7 0,0 3 0,0 12 0,0 9 0,0 6 0,0 12 0,0 0 0,0 16 0,0 17 0,0 8 0,-3 18 0,-2-5 0,-4 0 0,5 4 0,0-10 0,1 4 0,2 1 0,-3-6 0,4 6 0,0-7 0,0-6 0,0-1 0,0-5 0,0-6 0,0 0 0,0-6 0,0 1 0,-3-4 0,3-5 0,-3-29 0,3-17 0,0-37 0,0-9 0,0 8 0,0-13 0,0 22 0,0-15 0,0 24 0,0 4 0,3 22 0,-2 12 0,2 9 0,-5 14 0,1 10 0,-5 11 0,5 10 0,-6 12 0,6 9 0,-7 9 0,7-1 0,-3 6 0,0-13 0,3 5 0,-3-13 0,4-1 0,0-13 0,0-1 0,0-5 0,0-1 0,0 1 0,0 4 0,0-3 0,0 16 0,0-9 0,0 11 0,0-13 0,-3-1 0,2-6 0,-2-4 0,3-1 0,0-5 0,0-1 0,-3-3 0,2-10 0,-1-11 0,2-17 0,0-23 0,0 6 0,0-28 0,0 21 0,0-22 0,0 15 0,0-7 0,0 16 0,0 7 0,0 10 0,0 11 0,0 2 0,0 10 0,0 2 0,0 4 0,0 11 0,0 17 0,0 14 0,0 21 0,0 2 0,0-1 0,0-1 0,0-14 0,0-2 0,0-6 0,0-5 0,0-2 0,0-6 0,0 0 0,0 1 0,0-1 0,3 6 0,1-4 0,4 4 0,-1-6 0,0-4 0,-1-1 0,-2-6 0,2 1 0,-3-4 0,3-5 0,2-29 0,0-10 0,-3-41 0,3 20 0,-3-26 0,5 11 0,0 0 0,0-13 0,-5 23 0,4-14 0,-8 22 0,4 1 0,-5 11 0,0 17 0,0 1 0,0 14 0,0 4 0,0 0 0,0 30 0,0 9 0,0 24 0,0 7 0,0-6 0,0 7 0,0 1 0,0-8 0,0 6 0,0-19 0,0 10 0,0-18 0,0-1 0,0-8 0,0-6 0,0-4 0,0-2 0,0-4 0,0-12 0,0-15 0,0-15 0,0-14 0,0-6 0,0-3 0,0-7 0,0 0 0,0 8 0,0 8 0,0 14 0,0 8 0,0 5 0,0 1 0,0 5 0,0 16 0,0 18 0,0 17 0,0 9 0,0 8 0,0 2 0,0-1 0,0 6 0,0-5 0,0 0 0,3-3 0,2-13 0,3-1 0,0-13 0,-1-1 0,-3-10 0,2-2 0,-5-4 0,2 0 0,-3 0 0,2-5 0,-1-3 0,2-23 0,-3-14 0,0-20 0,0-14 0,0 5 0,0-14 0,0 6 0,0-9 0,0 1 0,0 8 0,0 9 0,0 17 0,0 8 0,0 13 0,0 5 0,0 8 0,0 11 0,-4 20 0,-1 11 0,-8 25 0,7 2 0,-6 6 0,6 1 0,-3-7 0,0 5 0,4-19 0,1 10 0,4-12 0,0 0 0,0-2 0,0-6 0,0-5 0,0 3 0,0-13 0,0 6 0,0-13 0,0 4 0,0-5 0,0 0 0,0-1 0,0 1 0,0-1 0,0 1 0,0-1 0,0 1 0,-3-5 0,0 0 0,-7-4 0,-1 0 0,0 0 0,-2 0 0,2 0 0,-4 0 0,4 0 0,1 0 0,3 0 0,1 0 0,-1 0 0,-2 0 0,3 0 0,-3 0 0,2 0 0,1 0 0,-4 0 0,3 0 0,-4 0 0,5 0 0,-4 0 0,2 0 0,-2 0 0,4 0 0,0 0 0,0 0 0,2 4 0,2 0 0,2 5 0,0 4 0,0 2 0,0 4 0,0 1 0,0-1 0,3 1 0,1-1 0,3 1 0,0-6 0,0 0 0,-1-5 0,1-1 0,3 2 0,1-5 0,3-1 0,0-4 0,1 0 0,-1 0 0,1 0 0,-5 0 0,4 0 0,-7 0 0,3 0 0,-3 0 0,-1 0 0,0 0 0,-2 3 0,-2 2 0,1-1 0,-2 3 0,5-6 0,-3 7 0,3-7 0,1 2 0,-1 1 0,0-3 0,-3 6 0,3-6 0,-2 7 0,2-7 0,-3 6 0,0-6 0,-3 3 0</inkml:trace>
</inkml:ink>
</file>

<file path=ppt/ink/ink1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02:38.4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95 222 24575,'0'17'0,"0"4"0,0 23 0,0-3 0,0 5 0,0 20 0,0-27 0,0 35 0,0-19 0,0 8 0,0 22 0,0-27 0,0 10 0,0-8 0,0-11 0,0 11 0,0-22 0,0 0 0,0-13 0,0-1 0,0-9 0,0-3 0,0-14 0,-9-10 0,6-12 0,-6-13 0,4-9 0,3-1 0,-9-12 0,10-3 0,-10-1 0,10-13 0,-10 13 0,10-6 0,-10 8 0,9 0 0,-9 0 0,10 8 0,-4 0 0,5 8 0,0 6 0,0-4 0,0 16 0,0-9 0,0 15 0,0-3 0,0 5 0,3 5 0,3-4 0,2 8 0,-3-3 0,3 4 0,-3 1 0,3 3 0,-3-3 0,2 7 0,-2-3 0,3 1 0,1 2 0,-1-3 0,1 4 0,-1 0 0,1-4 0,4 3 0,1-3 0,5 4 0,-5 0 0,4-4 0,-4 3 0,5-3 0,3 4 0,-2 0 0,3 0 0,-5 0 0,1 0 0,-5 0 0,4 0 0,-4 0 0,0 0 0,4 4 0,-8 5 0,4 6 0,-1 4 0,-2-1 0,2 6 0,-3-3 0,-4 8 0,-2-3 0,-4 5 0,0-6 0,0 5 0,0-10 0,0 9 0,0-9 0,-5 10 0,-4-10 0,-7 4 0,-3 1 0,-1-5 0,1 0 0,-14 2 0,5-9 0,-11 6 0,13-9 0,-4 0 0,10-5 0,-10 0 0,15-5 0,-9 0 0,10 0 0,0 0 0,1 0 0,4 0 0,5 0 0,0 0 0</inkml:trace>
</inkml:ink>
</file>

<file path=ppt/ink/ink1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02:39.6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1 235 24575,'4'-74'0,"16"15"0,14-8 0,-2 37 0,-4 25 0,-12 5 0,3 0 0,-1 0 0,-4 0 0,0 0 0,4 0 0,-8 0 0,3 4 0,1 11 0,-4 0 0,4 10 0,-5-7 0,1 1 0,-1-1 0,0 1 0,0-5 0,0-1 0,0-4 0,-1-1 0,1-3 0,-1-1 0,1-4 0,-1 0 0,1 0 0,-1 0 0,1 0 0,-1-9 0,1-1 0,5-9 0,-3-5 0,6 8 0,-5-13 0,1 13 0,-3-4 0,-1 7 0,-1 4 0,1 1 0,-5 3 0,0 1 0</inkml:trace>
</inkml:ink>
</file>

<file path=ppt/ink/ink1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02:40.8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5 171 24575,'0'-13'0,"0"-1"0,0 0 0,0-4 0,0 4 0,0 0 0,0-4 0,-4 8 0,7-3 0,-6 5 0,7-1 0,-1 4 0,-2-2 0,11 2 0,-7 0 0,8 1 0,-5 4 0,5 0 0,-3 0 0,7 0 0,-2 0 0,-1 0 0,3 0 0,-7 0 0,8 0 0,-9 0 0,4 0 0,-4 0 0,-1 0 0,1 0 0,-1 0 0,1 4 0,-1 1 0,1 3 0,-1 1 0,-3-1 0,3 1 0,-4-1 0,1 1 0,3-1 0,-4 1 0,5-1 0,-1-3 0,1 2 0,-1-6 0,1 7 0,-1-7 0,5 3 0,-3-4 0,8 0 0,-9 0 0,4 0 0,4 0 0,-6 0 0,6 0 0,-9 0 0,5 0 0,-3 0 0,3-4 0,-5 3 0,1-7 0,0-1 0,-5-6 0,1 5 0,-5 1 0</inkml:trace>
</inkml:ink>
</file>

<file path=ppt/ink/ink1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02:42.6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23 837 24575,'0'23'0,"0"-5"0,0-6 0,0-4 0,0 1 0,0-1 0,0 1 0,0-1 0,0-7 0,0-18 0,0-12 0,0-40 0,0-5 0,0 21 0,0-2-485,0-37 485,0 39 0,0 1 0,0-29 0,0-6 0,0 17 0,-10 9 0,8 15 0,-8 10 0,10 14 0,0 4 485,0 9-485,3 5 0,2 0 0,3 4 0,0 0 0,1 4 0,0 5 0,4 5 0,-2 10 0,7 2 0,4 6 0,1 5 0,10-2 0,-10 9 0,11-2 0,-4 4 0,7 3 0,-7-2 0,3-5 0,-3 3 0,4-10 0,-5 4 0,-2-7 0,-1 0 0,-9-6 0,7-5 0,-13-3 0,2-8 0,-4 3 0,-1-4 0,1-1 0,-5 0 0,4-3 0,-8 2 0,4-2 0,0 3 0,-3 0 0,3 0 0,-1 1 0,-2-1 0,3 0 0,-1 1 0,-2 4 0,7-3 0,-7 3 0,3-5 0,-1 1 0,-2-1 0,3 0 0,-4-6 0,0-19 0,0-12 0,-5-23 0,3 6 0,-9-14 0,10 14 0,-9-6 0,8 7 0,-3 0 0,5 6 0,0 2 0,0 11 0,0-4 0,0 5 0,0-1 0,0 2 0,-4 5 0,3-5 0,-3 8 0,4-7 0,0 13 0,0-8 0,0 8 0,0-3 0,0 5 0,0 0 0,0 0 0,-4 4 0,0 0 0,-5 4 0,1-3 0,-1 2 0,1-3 0,-1 4 0,1 0 0,-1-4 0,1 3 0,-1-7 0,5 7 0,0-2 0</inkml:trace>
</inkml:ink>
</file>

<file path=ppt/ink/ink1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02:44.1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1 753 24575,'0'40'0,"0"-19"0,0-37 0,0-14 0,0-37 0,0 18 0,6-25 0,1 10 0,6-13 0,-1 6 0,6 3 0,1 8 0,-1 6 0,4 2 0,-10 18 0,4-2 0,-7 16 0,0 0 0,0 7 0,0 8 0,-1 2 0,0 3 0,0 3 0,0 6 0,2 11 0,0 5 0,0 6 0,5 6 0,-3-5 0,9 11 0,-10-11 0,10 12 0,-4-6 0,0 1 0,3-2 0,-8-6 0,6-6 0,-7-1 0,3-5 0,-5 0 0,-4-5 0,3-1 0,-7-5 0,3 1 0,-4-1 0,0 1 0,0-1 0,0 1 0,0-1 0,0 5 0,0-3 0,0 3 0,0-5 0,0 1 0,0-1 0,0 1 0,0-1 0,0-3 0,0-1 0</inkml:trace>
</inkml:ink>
</file>

<file path=ppt/ink/ink1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02:44.9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24575,'8'0'0,"0"0"0,20 0 0,-8 0 0,5 0 0,-7 0 0,-3 0 0,-2 0 0,0 0 0,-4 0 0,4 0 0,-5 0 0,0 0 0,1 0 0,-1 0 0,0 0 0,0 0 0,0 0 0,0 0 0,-3 0 0,-2 0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5:41.6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67 109 24575,'-3'-4'0,"-2"0"0,-3 4 0,0 0 0,0 0 0,0 0 0,3 4 0,2 4 0,-5 2 0,6 12 0,-6-12 0,8 13 0,0-10 0,0 1 0,0 8 0,0-12 0,0 12 0,0-13 0,0 13 0,0-7 0,0 7 0,0-4 0,0 0 0,0-4 0,0-2 0,0-3 0,0 3 0,0-3 0,0 3 0,0-4 0,0 0 0,0 0 0,0 0 0,3 0 0,2 0 0,7-3 0,2 2 0,-1-6 0,3 3 0,-7 0 0,8-3 0,-3 2 0,3-3 0,1 0 0,0 0 0,0 0 0,0-4 0,-1-4 0,2-12 0,-1 1 0,-4 0 0,3 2 0,-7 3 0,3-3 0,-4-1 0,-5 0 0,5 0 0,-8-5 0,3-1 0,-4-5 0,0 0 0,0 0 0,0-1 0,0 1 0,0-1 0,-5 6 0,1 1 0,-9 5 0,3 5 0,-6 0 0,2 4 0,-4 4 0,0 1 0,0 4 0,0 0 0,0 0 0,0 0 0,0 0 0,0 0 0,0 4 0,-1 5 0,6 1 0,0 7 0,0-8 0,7 4 0,-5-5 0,7 0 0,-1-3 0,1-2 0</inkml:trace>
</inkml:ink>
</file>

<file path=ppt/ink/ink1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02:45.9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 24575,'-2'74'0,"1"1"0,-1-1 0,0 16 0,0-1 0</inkml:trace>
</inkml:ink>
</file>

<file path=ppt/ink/ink1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02:46.9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24575,'72'0'0,"1"0"0,-1 0 0,15 0 0,0 0 0</inkml:trace>
</inkml:ink>
</file>

<file path=ppt/ink/ink1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02:47.5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24575,'93'2'0,"-1"1"0,-19-1 0,-13-1 0,-26-1 0,-31 0 0</inkml:trace>
</inkml:ink>
</file>

<file path=ppt/ink/ink1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02:54.1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1 117 24575,'12'0'0,"-3"0"0,5 0 0,-6 0 0,1 0 0,4 0 0,-4 0 0,1 4 0,2 5 0,-6 1 0,7 13 0,-3-8 0,-5 15 0,4-4 0,-4-1 0,6 11 0,-6-9 0,0 10 0,-5 0 0,0-4 0,0 10 0,0-11 0,0 6 0,0-1 0,0-10 0,0 9 0,0-16 0,0-1 0,-4-1 0,3-8 0,-3 3 0,4-5 0,-4-3 0,3-5 0,-3-14 0,4-7 0,0-10 0,0-6 0,0 4 0,5-4 0,1 0 0,4 4 0,1-4 0,-1 0 0,1 4 0,4-4 0,2 1 0,3 3 0,3-11 0,-7 12 0,4-6 0,-4 7 0,5 0 0,-1 6 0,-5 0 0,-2 11 0,-4 1 0,-1 4 0,1 5 0,-1-4 0,1 7 0,-1-3 0,-3 8 0,-2 5 0,-3 5 0,0 10 0,0 8 0,0 0 0,0 6 0,0-1 0,0 1 0,0 7 0,0 0 0,0-7 0,0 0 0,0-8 0,0-4 0,0-2 0,0-10 0,0-1 0,0-4 0,3-4 0,2-2 0,3-3 0,-4 0 0,0 0 0</inkml:trace>
</inkml:ink>
</file>

<file path=ppt/ink/ink1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02:54.8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24575,'0'12'0,"0"-2"0,0 13 0,0-8 0,0 15 0,0-5 0,0 6 0,0 0 0,0 6 0,0-4 0,0 4 0,0 0 0,0-4 0,0 4 0,0-12 0,0-1 0,0-9 0,0 2 0,0-7 0,0 3 0,4-9 0,5 0 0,4-4 0,6 0 0,-1-4 0,-4-1 0,4-5 0,-9 2 0,4-1 0,-8 4 0,-1 1 0</inkml:trace>
</inkml:ink>
</file>

<file path=ppt/ink/ink1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02:55.6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78 24575,'4'-5'0,"-3"-2"0,2-2 0,-3-1 0,0-3 0,0 5 0,0-1 0,0 1 0,0 3 0,0 1 0</inkml:trace>
</inkml:ink>
</file>

<file path=ppt/ink/ink1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02:57.4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1 162 24575,'22'54'0,"0"0"0,18 23 0,2-61 0,-11-16 0,-12 0 0,-5-8 0,4 2 0,1-21 0,-4 15 0,3-14 0,-10 16 0,1-8 0,-4 4 0,-1-5 0,-4 0 0,0 0 0,0 0 0,0 1 0,0-1 0,0 0 0,0 5 0,-4-4 0,-1 3 0,-9 1 0,4 0 0,1 5 0,1 1 0,3 3 0,-3-3 0,-1 7 0,1-3 0,-1 4 0,1 0 0,-1 0 0,0 0 0,1 0 0,-5 5 0,2 9 0,-3 8 0,4 3 0,-1 5 0,1-5 0,0 6 0,4-5 0,-3 9 0,3-7 0,0 9 0,1-6 0,5 0 0,0 6 0,0-5 0,0 0 0,0-2 0,0-5 0,0 1 0,0-2 0,0-5 0,0-1 0,0 1 0,0 0 0,0-5 0,0 4 0,0-9 0,0 9 0,0-9 0,4 5 0,0-6 0,1 1 0,3-1 0,-4 1 0,5-1 0,4 1 0,1 0 0,0 0 0,4 0 0,-4 0 0,0 0 0,-1 0 0,-4-1 0,3-3 0,-3-1 0,4-4 0,-5 0 0,1 0 0,4 0 0,1 0 0,0 0 0,4 0 0,-4 0 0,10-9 0,-8-2 0,7-9 0,-9 1 0,5 1 0,-5 3 0,0-3 0,-6 9 0,1-5 0,0 6 0,-1-1 0,-3 1 0,-1 0 0,-4-1 0,0 5 0,0 0 0</inkml:trace>
</inkml:ink>
</file>

<file path=ppt/ink/ink1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02:58.5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86 1 24575,'-21'85'0,"-1"0"0,7-30 0,3-2 0,3 10 0,3-6 0,6-10 0,0 12 0,0 14 0,0-20 0,0 25 0,0-50 0,0 21 0,0-22 0,9 10 0,-2-6 0,11-5 0,-3-2 0,4-5 0,0 0 0,0-5 0,-5-1 0,4-3 0,-4-1 0,5 0 0,-5 0 0,-1 0 0,0 0 0,-3-4 0,3 2 0,-5-6 0,-3 7 0,2-7 0,-6 3 0,3-4 0</inkml:trace>
</inkml:ink>
</file>

<file path=ppt/ink/ink1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02:59.8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262 1 24575,'-18'0'0,"3"0"0,-15 0 0,10 0 0,-16 0 0,14 0 0,-9 0 0,12 0 0,5 0 0,-4 0 0,9 0 0,-8 3 0,12 2 0,-2 8 0,7 1 0,0 5 0,0 0 0,0 0 0,0 5 0,0-4 0,0 9 0,0-3 0,0-1 0,0 5 0,0-5 0,0 0 0,0 5 0,0-5 0,0 6 0,0-5 0,0 3 0,0-9 0,0 5 0,0-7 0,0 1 0,0 0 0,0 0 0,0-1 0,0 1 0,0-5 0,0 4 0,0-4 0,0 0 0,0 0 0,0-6 0,0 1 0,0-1 0,0 1 0,3-5 0,6 0 0,1-4 0,7 0 0,-2 0 0,9 0 0,-4 0 0,4 0 0,-5 0 0,5 0 0,-4 0 0,4 0 0,-5 0 0,-5 0 0,4 0 0,-9 0 0,4 0 0,-4 0 0,-1 0 0,1 0 0,-1 0 0,1 0 0,-4 0 0,-2 0 0</inkml:trace>
</inkml:ink>
</file>

<file path=ppt/ink/ink1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03:00.4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 24575,'18'0'0,"-3"0"0,14 0 0,-9 0 0,4-4 0,-5 3 0,0-3 0,0 4 0,-5 0 0,-1 0 0,-8 0 0,-2 0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5:41.6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1 789 24575,'0'-12'0,"0"3"0,0-13 0,0 8 0,0-9 0,0-4 0,0 1 0,0-14 0,0 3 0,0-13 0,0 7 0,0-13 0,0 13 0,0-7 0,0 6 0,0 7 0,0 1 0,0 6 0,0 6 0,0 0 0,0 2 0,0 3 0,0-3 0,0 4 0,0 5 0,0-4 0,0 7 0,0-2 0,0 7 0,0 2 0</inkml:trace>
</inkml:ink>
</file>

<file path=ppt/ink/ink1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03:01.4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0 516 24575,'5'52'0,"-1"-11"0,-4-40 0,0-7 0,0-17 0,0-9 0,0-14 0,0-8 0,0-6 0,0 6 0,0 2 0,0 7 0,0 6 0,0 2 0,0 6 0,0 5 0,0 2 0,0 10 0,0-4 0,0 8 0,0-3 0,0 4 0,0 1 0,4 3 0,0 2 0,5 3 0,4 0 0,-4 0 0,9 0 0,-4 0 0,0 0 0,4 0 0,-8 0 0,3 0 0,-5 0 0,1 0 0,-1 0 0,-3 0 0,-2 0 0</inkml:trace>
</inkml:ink>
</file>

<file path=ppt/ink/ink1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03:02.1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24575,'18'0'0,"-8"0"0,13 0 0,-8 0 0,3 0 0,-3 0 0,-2 0 0,0 0 0,-4 0 0,0 0 0,-5 0 0</inkml:trace>
</inkml:ink>
</file>

<file path=ppt/ink/ink1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03:02.8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24575,'17'0'0,"0"0"0,7 0 0,-4 0 0,4 0 0,-5 0 0,-5 0 0,0 0 0,-6 0 0,-3 0 0,-1 0 0</inkml:trace>
</inkml:ink>
</file>

<file path=ppt/ink/ink1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03:04.2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314 8 24575,'-7'-4'0,"-9"0"0,-2 4 0,-18 0 0,9 0 0,-11 0 0,13 0 0,-5 0 0,10 0 0,-5 0 0,6 0 0,1 0 0,0 0 0,9 7 0,1 3 0,8 13 0,0 2 0,0 6 0,0 0 0,0 0 0,0 0 0,5 0 0,0 0 0,6 0 0,-6 0 0,5 0 0,-9-1 0,3 1 0,-4 0 0,0-5 0,0 3 0,0-9 0,0 0 0,0-2 0,0-4 0,0 0 0,0 4 0,0-9 0,0 9 0,0-8 0,0 3 0,0-5 0,0 1 0,0-1 0,0 0 0,4-3 0,0 2 0,4-6 0,0 2 0,1-3 0,-1 0 0,1 0 0,4 0 0,1 0 0,5 0 0,0 0 0,5 0 0,-4 0 0,4 0 0,-5 0 0,-5 0 0,4 0 0,-8 0 0,3 0 0,-5 0 0,1 0 0,-1 0 0,0 0 0,-3 0 0,-1 0 0</inkml:trace>
</inkml:ink>
</file>

<file path=ppt/ink/ink1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03:04.8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24575,'4'0'0,"-2"0"0,15 0 0,-3 0 0,0 0 0,3 0 0,-7 0 0,8 0 0,-9 0 0,4 0 0,-4 0 0,-5 0 0,0 0 0</inkml:trace>
</inkml:ink>
</file>

<file path=ppt/ink/ink1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03:05.9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24575,'0'7'0,"0"1"0,0 0 0,0 5 0,0-4 0,0 8 0,0-7 0,0 7 0,0-2 0,0 3 0,0-3 0,0 2 0,0-3 0,0 1 0,0 2 0,0-3 0,0 1 0,0 2 0,0-7 0,4 3 0,1 0 0,-1-3 0,5 7 0,-4-7 0,4 8 0,-4-9 0,3 4 0,-7-4 0,2-1 0,-3 1 0,4-4 0,1-2 0,3-3 0,0 0 0,0 0 0,1 0 0,-1 0 0,0 0 0,-3-4 0,2 0 0,-6-10 0,7 5 0,-7-9 0,2 12 0,-3-2 0</inkml:trace>
</inkml:ink>
</file>

<file path=ppt/ink/ink1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03:06.9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72 24575,'2'0'0,"0"0"0,9 0 0,-2 0 0,-5-4 0,-1-5 0,1-1 0,-3-3 0,3 5 0,-4-1 0,0 0 0,0 1 0,0 7 0,0 5 0,0 10 0,0-1 0,0 0 0,0-8 0,0-1 0</inkml:trace>
</inkml:ink>
</file>

<file path=ppt/ink/ink1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03:08.1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 24575,'3'3'0,"4"3"0,6 2 0,4 6 0,-2-4 0,-1 7 0,9-6 0,-11 7 0,12 3 0,-4-1 0,-3 5 0,13 1 0,-18 0 0,13 1 0,-14 2 0,3-3 0,-4-1 0,0-1 0,-1 1 0,-3-5 0,3 9 0,-8-3 0,4 5 0,-5 6 0,0 2 0,0-1 0,0 6 0,-5-12 0,-1 5 0,-4-6 0,0-5 0,4-2 0,-2-10 0,7-1 0,-7-4 0,3 4 0,-4-3 0,0 7 0,-4-7 0,2 8 0,-7-3 0,4 3 0,-5 1 0,4-5 0,2-1 0,0-4 0,7 0 0,-6 0 0,11-1 0,-7-3 0,4-1 0,-9-4 0,4 0 0,-9 0 0,4 0 0,-1 0 0,-2 0 0,11 0 0,-3 0 0</inkml:trace>
</inkml:ink>
</file>

<file path=ppt/ink/ink1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03:09.2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315 0 24575,'0'4'0,"0"8"0,0 14 0,0 5 0,0 21 0,0-3 0,0 28 0,0 2-679,0 19 679,-8-48 0,-3 1 0,4 7 0,-4 1 0,-9-4 0,-2 0 0,5 11 0,2-2 0,-14 25 0,15-33 0,0 0 0,-6 18 0,-1 8 0,-3-12 0,16-24 0,-7-9 0,14-12 0,-3-5 0,4-7 679,-8-9-679,3 0 0,-7-8 0,-1-11 0,7 8 0,-4-7 0</inkml:trace>
</inkml:ink>
</file>

<file path=ppt/ink/ink1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03:10.9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 1 24575,'0'28'0,"0"4"0,0 20 0,0 2 0,0 23 0,0-25 0,0 29 0,0-31 0,0 26 0,0-20 0,0 11 0,0-27 0,0 10 0,0-17 0,0-1 0,0-13 0,0-6 0,0-5 0,0 1 0,-4-5 0,0 0 0,0-7 0,0-12 0,4-6 0,0-10 0,0-6 0,0-2 0,0-6 0,0 0 0,5 6 0,5 2 0,2 6 0,7 0 0,-8 5 0,8 6 0,-9 2 0,3 8 0,1-4 0,-5 10 0,5-5 0,-6 9 0,1-4 0,-1 4 0,1 0 0,-1 0 0,0 0 0,-3 3 0,-2 7 0,-3 4 0,0 10 0,0 2 0,0 5 0,0 0 0,-4-6 0,-5-1 0,-2 1 0,-3-10 0,0 8 0,5-13 0,-9 3 0,3-4 0,1 0 0,-4 1 0,4-6 0,-5 1 0,0-5 0,5 0 0,0 0 0,6 0 0,6 0 0,8 0 0,7 0 0,6 0 0,0 0 0,-5 3 0,4 2 0,-4 4 0,5 1 0,0-1 0,-5 0 0,3-4 0,-7 3 0,8-3 0,-9 0 0,4-1 0,-8-4 0,-1 0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5:41.6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129 0 24575,'0'7'0,"0"1"0,0-1 0,0 1 0,0 0 0,4 0 0,0-4 0,4 3 0,0-3 0,0 4 0,0-4 0,-1 0 0,1-4 0,0 0 0,0 0 0,0 0 0,-4 4 0,3-4 0,-2 4 0,2-4 0,1 0 0,-1 0 0,-6 0 0,-5 0 0,-5-3 0,-2 2 0,6-6 0,-2 2 0,2-3 0,-3 3 0,0-2 0,-1 6 0,1-2 0,0 3 0,0 0 0,-5 0 0,4 0 0,-4 0 0,0 0 0,4 0 0,-4 0 0,5 0 0,0 3 0,-1 2 0,1 7 0,-1 2 0,0 4 0,0-5 0,0 4 0,4-7 0,-3 7 0,7-8 0,-3 8 0,4-8 0,0 4 0,0-5 0,0 0 0,0 0 0,0 1 0,0-1 0,4-4 0,0 3 0,4-6 0,0 3 0,0-4 0,0 0 0,1 0 0,-1 0 0,4 0 0,-2 0 0,2 0 0,-4 0 0,5 0 0,-4 0 0,4 0 0,-5 0 0,0 0 0,0 0 0,1 0 0,-1 0 0,0 0 0,0 0 0,0 0 0,0 0 0,-3-4 0,2-1 0,-2-3 0,3-5 0,1 4 0,-4-8 0,2 7 0,-2-7 0,-1 8 0,4-4 0,-7 5 0,2 0 0,-3-1 0,0 1 0,0 0 0,0 0 0,0 0 0,0 0 0,-3 3 0,-2-2 0,-7 6 0,3-3 0,-3 4 0,4 0 0,-1 0 0,1 0 0,-5 0 0,4 0 0,-4 0 0,5 0 0,4 0 0,0 0 0</inkml:trace>
</inkml:ink>
</file>

<file path=ppt/ink/ink1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03:12.8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1 399 24575,'0'13'0,"0"0"0,0-6 0,0 1 0,0 1 0,0-1 0,0-7 0,0-12 0,0-4 0,0-21 0,0 9 0,0-10 0,0-1 0,0 6 0,0-5 0,0 6 0,0 0 0,0 5 0,0-4 0,0 15 0,4-8 0,1 8 0,4 1 0,0 1 0,0 4 0,-1 4 0,1 1 0,-1 1 0,1 2 0,4-3 0,-4 4 0,9 0 0,-8 0 0,3 0 0,-5 0 0,5 0 0,-3 0 0,3 4 0,-5-4 0,1 8 0,-1-7 0,-3 7 0,-2-4 0,-3 4 0,0 1 0,0-1 0,0 1 0,0-1 0,0 0 0,0 1 0,0 4 0,-3-3 0,-7 7 0,0-7 0,-7 3 0,2-4 0,-4 1 0,5-1 0,-4 0 0,4 0 0,0-4 0,0-1 0,6 0 0,-1-3 0,1 3 0,-1-4 0,8-4 0,2 4 0,7-8 0,0 4 0,5-5 0,2-1 0,3 5 0,1-3 0,0 7 0,0-4 0,0 5 0,-1 0 0,1 0 0,-4 0 0,2 5 0,-7-1 0,3 5 0,-5 0 0,-3-1 0,-1 1 0,-4-1 0,0 5 0,0-3 0,0 3 0,0 0 0,0 1 0,0 5 0,0-5 0,0 4 0,0-4 0,0 0 0,-8 4 0,2-8 0,-8 3 0,6-5 0,3 1 0,-3-1 0,4-3 0,-5 3 0,0-8 0,1 4 0,-9-4 0,6 0 0,-10 0 0,11 0 0,-3 0 0,0 0 0,2-8 0,-2 2 0,4-7 0,4 4 0,-2 1 0,2-1 0,-4 0 0,5 1 0,-4 3 0,3-2 0,1 2 0,0-7 0,4 7 0,0-3 0</inkml:trace>
</inkml:ink>
</file>

<file path=ppt/ink/ink1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03:13.7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24575,'19'0'0,"4"0"0,19 0 0,8 0 0,-2 0 0,5 0 0,-1 0 0,-7 0 0,-12 0 0,2 0 0,-14 0 0,-2 0 0,-6 0 0,-9 0 0,0 0 0</inkml:trace>
</inkml:ink>
</file>

<file path=ppt/ink/ink1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03:14.5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24575,'0'22'0,"0"2"0,0 7 0,0 0 0,0 0 0,0 6 0,0 2 0,0-1 0,0-1 0,0-12 0,0 0 0,0-1 0,0-4 0,0-1 0,0-1 0,0-8 0,0 7 0,0-3 0,0 4 0,0-4 0,0-1 0,0-5 0,0 1 0,0-1 0,0 0 0,0-3 0,0-2 0</inkml:trace>
</inkml:ink>
</file>

<file path=ppt/ink/ink1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09:19.8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24575,'6'0'0,"-3"0"0,22 0 0,2 0 0,11 0 0,7 0 0,0 0 0,0 0 0,-7 0 0,-6 0 0,-2 0 0,-15 0 0,4 0 0,-6 0 0,-8 0 0,4 0 0</inkml:trace>
</inkml:ink>
</file>

<file path=ppt/ink/ink1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09:20.3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24575,'40'0'0,"-15"0"0,24 0 0,-8 0 0,-1 0 0,11 0 0,-19 0 0,0 0 0,-8 0 0,-10 0 0,-4-3 0,-7 2 0,-3-3 0</inkml:trace>
</inkml:ink>
</file>

<file path=ppt/ink/ink1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09:21.7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1 107 24575,'30'0'0,"7"-5"0,26-8 0,-12 4 0,32-15 0,-27 16 0,20-5 0,-13 7 0,-1 6 0,-17 0 0,-13 0 0,-6 20 0,1 12 0,-8 9 0,3 16 0,-16-9 0,5 5 0,-10 6 0,4-12 0,-5 5 0,0-7 0,0-1 0,0-5 0,0-2 0,0-11 0,0-2 0,0-5 0,0-5 0,-4-1 0,3-5 0,-3 1 0,4-1 0,-3-3 0,2-12 0,2-16 0,6-19 0,9 1 0,2-16 0,5 9 0,1-13 0,0 0 0,0 7 0,5-5 0,-5 12 0,4 1 0,-7 9 0,0 6 0,-1 5 0,-5 2 0,3 9 0,-3-3 0,-1 8 0,-1 1 0,-5 1 0,1 7 0,-1-2 0,1 3 0,-1 0 0,1 0 0,-5 3 0,0 18 0,-4 1 0,0 21 0,0 2 0,0 1 0,0 13 0,0-12 0,0 12 0,0-13 0,0 0 0,0-9 0,0-16 0,0 2 0,0-13 0,0 3 0,0-5 0,0-3 0,0-1 0</inkml:trace>
</inkml:ink>
</file>

<file path=ppt/ink/ink1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09:22.5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24575,'0'12'0,"0"2"0,0 10 0,0-4 0,0 16 0,0-9 0,0 5 0,0-8 0,0 1 0,0-5 0,0-1 0,5 4 0,0-12 0,14 13 0,-4-14 0,9 5 0,1-1 0,-5-3 0,4-1 0,-5-2 0,-1-2 0,1 3 0,0 0 0,-5 0 0,-1-4 0,-5-1 0,1-4 0,-1 0 0,1 0 0,-1 0 0,1 0 0,-1 0 0,-3 0 0,-1 0 0</inkml:trace>
</inkml:ink>
</file>

<file path=ppt/ink/ink1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09:23.0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 24575,'-5'0'0,"2"0"0</inkml:trace>
</inkml:ink>
</file>

<file path=ppt/ink/ink1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09:16.3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1 299 24575,'0'-16'0,"4"1"0,6-4 0,4 7 0,7-16 0,3 15 0,2-11 0,0 4 0,-1-1 0,0 5 0,-5-1 0,4 15 0,-6-15 0,-4 15 0,4-6 0,-4 8 0,1 0 0,-2 0 0,-4 14 0,0 3 0,2 14 0,-1 6 0,-4-5 0,-1 12 0,-5-5 0,0-1 0,0 6 0,0-6 0,0 1 0,0-2 0,0-6 0,0 0 0,0-5 0,0 3 0,0-9 0,0 0 0,0-3 0,0-7 0,0 7 0,0-8 0,0-7 0,0-9 0,0-22 0,0 2 0,6-24 0,0 10 0,11-18 0,2 5 0,4 0 0,1-5 0,5 11 0,2-6 0,5 12 0,-2 1 0,0 7 0,-7 7 0,4 6 0,-11 7 0,4 4 0,-10 1 0,4 4 0,-9 1 0,9 4 0,-9 0 0,4 0 0,-4 0 0,4 0 0,-3 0 0,3 0 0,-5 0 0,1 0 0,-1 0 0,1 4 0,-5 10 0,0 2 0,-4 19 0,0-2 0,0 12 0,0 0 0,0 0 0,0 0 0,0 0 0,0 7 0,0-11 0,0 9 0,0-17 0,0 4 0,5 2 0,0-16 0,4 8 0,-4-21 0,3 3 0,-7-4 0,6-5 0,-2 0 0,3-4 0,0 0 0,1 0 0,-1 0 0,0 0 0,1 0 0,-4 0 0,-2 0 0</inkml:trace>
</inkml:ink>
</file>

<file path=ppt/ink/ink1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09:16.8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5:41.6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1153 1 24575,'-12'0'0,"0"0"0,0 0 0,2 0 0,-7 0 0,8 0 0,-8 0 0,-2 0 0,3 0 0,-6 0 0,3 0 0,0 0 0,-5 0 0,6 0 0,-5 0 0,3 0 0,-9 0 0,14 0 0,-12 0 0,12 0 0,-9 0 0,6 0 0,0 0 0,0 0 0,-1 0 0,1 0 0,0 0 0,0 0 0,-1 0 0,1 0 0,0 0 0,0 0 0,0 0 0,-1 0 0,-4 0 0,3 0 0,-3 0 0,0 0 0,3 0 0,-9 0 0,10 0 0,-9 0 0,9 0 0,-3 0 0,-2 0 0,5 0 0,-5 0 0,6 4 0,0-3 0,0 3 0,4-4 0,-3 0 0,3 0 0,-4 0 0,4 0 0,1 0 0,1 0 0,2 0 0,-2 0 0,3 0 0,1 0 0,0 0 0,0 0 0,0 0 0,0 0 0,0 0 0,3 3 0,2 1 0,3 4 0,0 0 0,0-3 0,0-2 0</inkml:trace>
</inkml:ink>
</file>

<file path=ppt/ink/ink1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09:17.9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24575,'0'18'0,"0"24"0,0 7 0,0 19 0,0 1 0,0 10 0,0-13 0,0 17 0,0-10 0,0-1 0,0-1 0,0-12 0,0-19 0,0 4 0,0-18 0,0-2 0,0-5 0,0-1 0,0-4 0,0-2 0,0-3 0,0-1 0,0 1 0,0-1 0,0 0 0,0 0 0,0 0 0,0 5 0,0-3 0,0 3 0,0-5 0,0 1 0,0-1 0,0 0 0,0 0 0,0 0 0,0 11 0,0-4 0,0 10 0,0-7 0,0 1 0,0-5 0,0-1 0,0-4 0,0-4 0,0-2 0</inkml:trace>
</inkml:ink>
</file>

<file path=ppt/ink/ink1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09:19.2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24575,'18'0'0,"2"0"0,6 0 0,10 0 0,-3 0 0,12 0 0,0 0 0,0 0 0,0 0 0,0 0 0,-7 0 0,6 0 0,-12 0 0,0 0 0,-2 4 0,-15 1 0,8 9 0,-13 0 0,4 5 0,-5 0 0,1 5 0,0 2 0,-5 4 0,0 1 0,-5 0 0,0 6 0,0-4 0,0 4 0,0-6 0,0 0 0,0-6 0,0 5 0,-8-10 0,1 4 0,-10-5 0,2-5 0,-4 4 0,0-7 0,-5 7 0,3-7 0,-8 3 0,3-4 0,-5-4 0,0-1 0,0-5 0,5 0 0,2 0 0,5 0 0,0 0 0,1 0 0,3 0 0,2 0 0,4 0 0,1 0 0,-1 0 0,1 0 0,-1 0 0,1 0 0,0 0 0,0 0 0,4 0 0,0 0 0</inkml:trace>
</inkml:ink>
</file>

<file path=ppt/ink/ink1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09:46.2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1461 24575,'-5'-15'0,"2"-11"0,3-17 0,0-18 0,0-2 0,0 7 0,5-9 0,7 22 0,0-5 0,8 12 0,-13 20 0,10-7 0,-11 17 0,7-2 0,-5 8 0,1 0 0,-1 4 0,1 10 0,1 13 0,8 27 0,-5-5 0,12 34 0,-11-18 0,5 22 0,-6-23 0,-1 10 0,1-10 0,5 14 0,-4-7 0,5-3 0,-8-14 0,0-9 0,0-8 0,-1-6 0,-4-5 0,2-7 0,-3-6 0,4-4 0,-5-1 0,4 1 0,-4-4 0,5-2 0,-5-6 0,-1-25 0,-3-2 0,0-37 0,0-5 0,0-17-490,4 36 1,-1-1 489,-3-1 0,2 0 0,10-38 0,-12 40 0,1 2 0,11-31-350,-5-7 350,1 2 0,-3 16 0,-5 2 0,0 15 0,0 9 0,0 13 0,0 2 961,4 10-961,-2-5 368,2 6-368,-4 5 0,4-4 0,1 8 0,0-3 0,2 5 0,-6-1 0,3 0 0,0 1 0,-3 0 0,2 0 0,-3-5 0,0 4 0,0-9 0,0 3 0,0 1 0,0-4 0,0 4 0,4 0 0,-3 1 0,3 4 0,-4 0 0,0 1 0,3-1 0,-2 1 0,7-1 0,-7-4 0,6 3 0,-6-3 0,7 0 0,-7 3 0,4-3 0,-5 4 0,0 1 0,0-1 0,3 1 0,-2-6 0,3 5 0,-4-5 0,0 6 0,0 0 0,3 3 0,2 1 0,3 4 0,1 0 0,4 0 0,6 0 0,7 0 0,11 0 0,8 0 0,2 0 0,28-12 0,-9 9 0,21-10 0,0 7-688,2 5 688,9-12 0,-1 5 0,-43 1 0,0 0 0,-4 3 0,0 0 0,8-3 0,1 1 0,-9 2 0,0 0 0,5-3 0,-2-1-150,28 1 150,13-6 0,-21 12 0,22-12 0,-22 12 0,10-6 0,-27 7 0,10 0 0,-19-5 0,5 4 0,-14-4 682,-1 5-682,-6 0 156,0-5-156,-5 4 0,6-3 0,-11 4 0,6 0 0,-8 0 0,0 0 0,-1 0 0,1 0 0,0 0 0,-5 0 0,4 0 0,-8 0 0,3 0 0,-5 0 0,1 0 0,-5 7 0,0-1 0,7 2 0,11-4 0,7-4 0,21 0 0,-9 0 0,11 0 0,-7 0 0,0 0 0,-7 0 0,-1 0 0,-11-5 0,3 4 0,-9-3 0,4 0 0,-5-2 0,0-3 0,-5 4 0,4-4 0,-8 8 0,3-3 0,-5 0 0,1 3 0,-1-3 0,1 0 0,-1 3 0,-4-6 0,0 2 0,-4 1 0,0 0 0</inkml:trace>
</inkml:ink>
</file>

<file path=ppt/ink/ink1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10:16.0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0 24575,'-3'5'0,"6"-1"0,19-4 0,4 0 0,5 0 0,-6 0 0,5 0 0,-10 0 0,4 0 0,-5 0 0,-5 0 0,-1 0 0,-8 0 0,-2 0 0</inkml:trace>
</inkml:ink>
</file>

<file path=ppt/ink/ink1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10:16.4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24575,'74'0'0,"-14"0"0,-31 0 0,-13 0 0,7 0 0,-14 0 0,1 0 0,-6 0 0</inkml:trace>
</inkml:ink>
</file>

<file path=ppt/ink/ink1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10:09.3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75 237 24575,'0'37'0,"0"17"0,0 1 0,0 31 0,0 5-374,0-42 1,0 2 373,0 2 0,0 1 0,0 0 0,0-1 0,0 23 0,0-25 0,0-1 0,0 25 86,0 6-86,0 4 0,0-36 0,0 3 0,0-21 0,0-6 560,0-5-560,0-7 101,-4-19-101,3-7 0,-3-28 0,-1 0 0,-2-35 0,-5 11 0,-2-23 0,1 1-665,5-2 665,4 36 0,2-2 0,1 1 0,2-2 0,-1-4 0,0 1 0,0-34 0,0-1 0,0 24 0,0 0 0,0 8 0,0 17 0,0 7 0,0 13 0,4 0 665,1 6-665,4 5 0,5-4 0,0 8 0,10-4 0,-4 5 0,10-2 0,-5 6 0,12-5 0,2 9 0,6-4 0,0 5 0,0 0 0,-6 0 0,-2 0 0,-12 0 0,-1 0 0,-9 0 0,-2 0 0,-5 4 0,-3 10 0,-1 7 0,-4 16 0,0 9 0,0 1 0,-11 12 0,-8-11 0,-6 4 0,-8-10 0,3 3 0,-3-16 0,5 4 0,-2-13 0,10-5 0,-13-1 0,12-9 0,-6 0 0,13-5 0,-4 0 0,8 0 0,-8 0 0,9 0 0,-4 0 0,4 0 0,5 0 0,0 0 0</inkml:trace>
</inkml:ink>
</file>

<file path=ppt/ink/ink1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10:10.3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24575,'16'0'0,"-3"0"0,52 0 0,-29 0 0,37 0 0,-31 0 0,25 0 0,-13 0 0,0 0 0,-8 0 0,-9 0 0,-12 0 0,-1 0 0,-10 0 0,-4 0 0,-7 0 0</inkml:trace>
</inkml:ink>
</file>

<file path=ppt/ink/ink1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10:11.1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24575,'0'5'0,"0"5"0,0 34 0,0-3 0,0 18 0,0-6 0,0 8 0,0-7 0,0 5 0,0-19 0,0 4 0,0-7 0,0-10 0,0 3 0,0-11 0,0-5 0,0-1 0,0 0 0,0 1 0,0 0 0,0-1 0,0-5 0,3-3 0,-2-5 0,3-1 0,-4-2 0</inkml:trace>
</inkml:ink>
</file>

<file path=ppt/ink/ink1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10:12.3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0 871 24575,'0'13'0,"0"-4"0,0 8 0,0-2 0,0 3 0,0 1 0,0 0 0,0-5 0,0 9 0,0-12 0,0 8 0,0-11 0,0-45 0,0-4 0,0-53 0,0 5 0,0-9 0,0 24 0,0-10 0,0 20 0,0-6 0,0 14 0,0 12 0,0 18 0,0 6 0,0 7 0,0 5 0,4 3 0,1 1 0,3 4 0,1 0 0,4 0 0,-4 0 0,9 0 0,-4 8 0,6 8 0,-5 10 0,4 4 0,-7 1 0,7 0 0,-2 6 0,0 2 0,6 29 0,-5-23 0,7 29 0,-8-27 0,6 14 0,-5-7 0,6 4 0,-6-11 0,3-1 0,-9-9 0,2-12 0,-4-5 0,-1-7 0,-1-4 0,-3-1 0,-1-7 0,-4-18 0,0-18 0,0-27 0,0-17 0,0-20-426,0 44 0,0 0 426,0-38 0,0 41 0,0 0 0,0-29-203,0-9 203,0 11 0,0 23 0,0 12 0,0 18 0,0 2 843,0 10-843,0 1 212,0 4-212,0 1 0,0 0 0,0 4 0,0 0 0</inkml:trace>
</inkml:ink>
</file>

<file path=ppt/ink/ink1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10:13.9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1 191 24575,'0'17'0,"0"5"0,0 10 0,0 7 0,0 5 0,0 1 0,0-6 0,0-2 0,0-11 0,0-2 0,0-10 0,0-1 0,0-19 0,0-6 0,0-29 0,0 0 0,0-18 0,0 5 0,0 0 0,5-5 0,-3 12 0,8 1 0,-9 9 0,7 11 0,-7 2 0,4 9 0,-5 2 0,3 9 0,1 0 0,4 4 0,1 0 0,-1 0 0,1 0 0,4 0 0,1 0 0,5 0 0,0 0 0,5 5 0,-4 0 0,9 5 0,-3 0 0,-1 0 0,5 0 0,-4 4 0,-1-2 0,-1 6 0,-9-8 0,2 8 0,-7-4 0,3 0 0,-3 4 0,-1-4 0,0 5 0,-4 0 0,0 0 0,-5-1 0,0 1 0,0 5 0,0-3 0,0 8 0,0-9 0,0 10 0,-9-10 0,3 4 0,-12-5 0,8-5 0,-8 4 0,4-8 0,-5 3 0,0-3 0,0-1 0,-5-3 0,-2-2 0,-5 0 0,0-3 0,0 4 0,0-5 0,-8 0 0,11 0 0,-5 0 0,19 0 0,1 0 0,4 0 0,0 0 0,5-4 0,0 4 0,4-4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5:41.6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24575,'21'0'0,"2"0"0,7 0 0,6 0 0,15 0 0,-10 0 0,22 0 0,-24 0 0,18 0 0,20 0 0,-25 0 0,37 0 0,-42 0 0,19 0 0,-14 0 0,5 0 0,-18 0 0,9 0 0,-16 0 0,3 0 0,-10 0 0,-2 0 0,-5 0 0,0 0 0,-4 0 0,3 0 0,-8 0 0,4 0 0,0 0 0,-4 0 0,3 0 0,-3 4 0,-1-4 0,0 4 0,0-4 0,-4 0 0,0 0 0</inkml:trace>
</inkml:ink>
</file>

<file path=ppt/ink/ink1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10:14.6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24575,'0'22'0,"0"2"0,0 28 0,0-21 0,0 26 0,0-24 0,0 12 0,0 7 0,0-5 0,0-2 0,0-1 0,0-17 0,0 3 0,0-11 0,0-5 0,0-1 0,0-4 0,0-1 0,0-3 0,0-1 0</inkml:trace>
</inkml:ink>
</file>

<file path=ppt/ink/ink1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10:15.3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24575,'13'0'0,"12"0"0,2 0 0,10 0 0,8 0 0,-11 0 0,23 0 0,-22 0 0,9 0 0,-13 0 0,-6 0 0,-1 0 0,-9 0 0,-2 0 0,-5 0 0,1 0 0,-5 0 0,0 0 0</inkml:trace>
</inkml:ink>
</file>

<file path=ppt/ink/ink1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10:17.5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 24575,'9'0'0,"-1"0"0,28 0 0,-2 0 0,11 0 0,-1 0 0,-5 0 0,4 0 0,-10 0 0,4 0 0,-16 0 0,-3 0 0,-9 0 0,-1 0 0,1 0 0,-1-11 0,-3 9 0,-2-9 0</inkml:trace>
</inkml:ink>
</file>

<file path=ppt/ink/ink1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10:19.1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17 24575,'-10'-4'0,"2"0"0,16-1 0,2 2 0,14 3 0,1 0 0,1 0 0,-2 0 0,-5 0 0,0 0 0,-5 3 0,3 7 0,-11 15 0,7 3 0,-7 9 0,0 0 0,3-5 0,-3 12 0,0-5 0,-1 5 0,-5-5 0,0 5 0,0-12 0,0 5 0,0-6 0,0 0 0,0 0 0,-5 0 0,4-6 0,-8-5 0,4-2 0,0-9 0,1 4 0,4-11 0,0-8 0,0-13 0,0-7 0,0-5 0,0-6 0,0-2 0,5-6 0,1 0 0,11 0 0,0 0 0,5 6 0,-1 2 0,5 5 0,-4 1 0,4 4 0,-7 3 0,0 5 0,0 4 0,0 1 0,0 5 0,-5 3 0,3-2 0,-7 7 0,3-3 0,-4 4 0,-1 0 0,0 0 0,1 7 0,-5 9 0,0 15 0,-4 8 0,0 12 0,0-4 0,5 12 0,-3-5 0,3-1 0,-5-1 0,0-7 0,5 0 0,-4-6 0,4-2 0,-1-11 0,2-2 0,-1-10 0,3 4 0,-7-9 0,7 4 0,-3-8 0,3-1 0,0-4 0,1 0 0,-1 0 0,0 0 0,-3-7 0,-2 5 0,-3-6 0</inkml:trace>
</inkml:ink>
</file>

<file path=ppt/ink/ink1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10:19.8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24575,'24'0'0,"5"0"0,9 0 0,6 0 0,-6 0 0,7 0 0,7 0 0,-5 0 0,-2 0 0,-7 0 0,-13 0 0,5 0 0,-15 0 0,4 0 0,-11 0 0,0 0 0,-3 0 0,-1 0 0</inkml:trace>
</inkml:ink>
</file>

<file path=ppt/ink/ink1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10:20.3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24575,'0'71'0,"0"-35"0,0 57 0,0-45 0,0 12 0,0 1 0,0 0 0,0-13 0,0 9 0,0-23 0,0 11 0,0-14 0,0-6 0,0-5 0,0-7 0,0-5 0,0 0 0,0-3 0,0-1 0</inkml:trace>
</inkml:ink>
</file>

<file path=ppt/ink/ink1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10:21.7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83 990 24575,'0'20'0,"0"-3"0,0-4 0,0-4 0,0 4 0,0-19 0,0-13 0,-6-40 0,-2-25 0,1 34 0,0 0 0,-1-41 0,1 39 0,1 1 0,4-33 0,-15-7 0,14 14 0,-8 24 0,11 12 0,0 11 0,0 16 0,0 1 0,3 8 0,2 1 0,4 18 0,0-3 0,1 25 0,5-9 0,2 17 0,5-6 0,0 7 0,1 7 0,0-6 0,0 7 0,0-9 0,-1 1 0,0-6 0,-1-2 0,0-6 0,-6-5 0,0 3 0,-1-9 0,1 4 0,-1-5 0,4 0 0,-7 0 0,6-4 0,-6 2 0,2-7 0,-4 3 0,-1-4 0,1-1 0,-1 1 0,1-4 0,-5-16 0,0-20 0,-4-25 0,0-24 0,0-9 0,0 7 0,-6-2 0,5 4 0,-5 7 0,6-12 0,0 22 0,0 2 0,0 15 0,0 9 0,0 11 0,0 2 0,0 5 0,0 4 0,0 2 0,0 5 0,-4 3 0,0 1 0,-1 4 0,1 0 0</inkml:trace>
</inkml:ink>
</file>

<file path=ppt/ink/ink1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10:23.2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0 408 24575,'18'-27'0,"12"-33"0,-9-1 0,0 13 0,0 3 0,-2 8 0,11-12 0,-16 33 0,0-7 0,-5 13 0,4-4 0,-3 10 0,3-4 0,-4 7 0,-1-3 0,1 4 0,-1 0 0,1 0 0,-1 0 0,1 0 0,0 14 0,5 3 0,-2 20 0,3 1 0,-3 14 0,4-5 0,-3 5 0,3-7 0,-5-6 0,0 4 0,-1-10 0,5 17 0,-8-15 0,7 4 0,-9-15 0,0-5 0,3 0 0,-2 0 0,-1-5 0,-1-1 0,-4-5 0,4 1 0,-3-1 0,3 0 0,-4 0 0,0 0 0,0 0 0,0 1 0,0-1 0,0-4 0,0 0 0</inkml:trace>
</inkml:ink>
</file>

<file path=ppt/ink/ink1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10:23.9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24575,'0'17'0,"0"0"0,0 2 0,0-5 0,0 9 0,0-2 0,0 5 0,0 3 0,0 3 0,0 0 0,0 6 0,0-13 0,0 5 0,0-15 0,0 3 0,0-9 0,0-5 0,0 0 0</inkml:trace>
</inkml:ink>
</file>

<file path=ppt/ink/ink1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10:24.9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24575,'13'0'0,"-4"0"0,24 0 0,-7 0 0,4 0 0,1 0 0,0 0 0,-5 0 0,3 0 0,-9 0 0,0 0 0,-2 0 0,-9 0 0,9 0 0,-5 0 0,6 0 0,-6 0 0,0 0 0,-5 0 0,1 0 0,-1 0 0,-3 6 0,-2 4 0,-3 8 0,5 6 0,0 1 0,6 6 0,-1 0 0,0 0 0,5 0 0,-3 0 0,2-6 0,-4-5 0,-5-7 0,2-5 0,-6 1 0,3-1 0,-4-3 0,0-2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5:41.6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24575,'11'0'0,"5"0"0,-7 0 0,4 0 0,-5 0 0,4 0 0,-2 0 0,2 0 0,1 0 0,-4 0 0,4 0 0,-5 0 0,5 0 0,-4 0 0,3 0 0,-4 0 0,5 0 0,0 0 0,1 0 0,2 0 0,-3 0 0,1 0 0,-2 0 0,-4 0 0,0 0 0,1 0 0,-5 0 0,-1 0 0</inkml:trace>
</inkml:ink>
</file>

<file path=ppt/ink/ink1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10:25.6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24575,'26'0'0,"8"0"0,11 0 0,2 0 0,5 0 0,-13 0 0,11 0 0,-22 0 0,15 0 0,-23 0 0,-1 0 0,-6 0 0,-4 0 0,-1 0 0,-6 0 0,-13 0 0,-16 0 0,-6 0 0,-4 4 0,0-3 0,5 9 0,-6-9 0,7 3 0,6-4 0,9 0 0,7 0 0</inkml:trace>
</inkml:ink>
</file>

<file path=ppt/ink/ink1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10:26.9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24575,'12'0'0,"-2"0"0,7 0 0,-3 0 0,5 0 0,0 0 0,-5 0 0,4 0 0,-4 0 0,0 0 0,4 0 0,-8 0 0,7 0 0,-7 0 0,3 0 0,-4 0 0,-1 0 0,0 0 0,1 0 0,-5 0 0,0 0 0</inkml:trace>
</inkml:ink>
</file>

<file path=ppt/ink/ink1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6:40.8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1 116 24575,'0'-9'0,"0"1"0,0-2 0,0-1 0,16 2 0,4-7 0,8 10 0,12-2 0,-11 8 0,21 0 0,-10 0 0,7 0 0,-13 4 0,-7 19 0,-9 16 0,-12 29 0,-2 8 0,-3-26 0,-2 1 0,1 18 0,0 26 0,0-49 0,0 15 0,-3-28 0,-2 2 0,0-17 0,-2-3 0,6-8 0,-2-16 0,3-14 0,0-28 0,0-9 0,11-17 0,12 8 0,6 6 0,21-14 0,-22 36 0,19-27 0,-20 32 0,14-12 0,-15 14 0,4 6 0,-16 7 0,5 9 0,-11 4 0,3 4 0,-4 4 0,0 0 0,0 0 0,1 7 0,0 12 0,0 13 0,2 6 0,0 10 0,-5-3 0,3 4 0,-2 2 0,-1-9 0,4-3 0,-5-9 0,1-8 0,2-3 0,-6-7 0,5-1 0,-2-7 0,3-1 0,-3-3 0,0 0 0</inkml:trace>
</inkml:ink>
</file>

<file path=ppt/ink/ink1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6:41.8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24575,'15'11'0,"0"8"0,2 8 0,7 19 0,-13-16 0,12 27 0,-16-16 0,2 6 0,-4-4 0,-5 0 0,0-14 0,0 7 0,0-24 0,0 3 0,0-7 0,0-1 0,0-6 0,0-16 0,-4-18 0,2-7 0,-2-7 0,4 3 0,0-1 0,0-1 0,0 9 0,8 5 0,5 11 0,9-1 0,8 9 0,-3 4 0,2 5 0,-3 4 0,-1 0 0,-4 0 0,-1 0 0,-4 0 0,-8 0 0,-1 0 0</inkml:trace>
</inkml:ink>
</file>

<file path=ppt/ink/ink1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6:45.0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1 444 24575,'19'0'0,"10"0"0,-5 0 0,9 0 0,-16-4 0,14-5 0,-17-8 0,8-1 0,-14-6 0,-4 3 0,0-5 0,-4 5 0,0-4 0,0 12 0,-11-3 0,5 11 0,-22 2 0,14 3 0,-16 12 0,0 16 0,8 7 0,-7 19 0,18-7 0,-3 7 0,8-3 0,2-8 0,4-4 0,0-6 0,3-14 0,15 1 0,15-12 0,6-2 0,36-2 0,-21-4 0,20 0 0,-20-13 0,4-1 0,6-26 0,-19 13 0,8-17 0,-23 10 0,5-6 0,-6 7 0,-6 0 0,-10 8 0,-1 4 0,-4-4 0,-4 8 0,0-4 0,-4 6 0,0-1 0,0 4 0,-6 4 0,-3 5 0,-10 3 0,-2 0 0,0 0 0,-13 17 0,14-1 0,-18 22 0,15-5 0,2 6 0,0-3 0,14-4 0,0-2 0,7-4 0,0-8 0,0 1 0,6-11 0,13 0 0,3-4 0,5-4 0,-3 0 0,-7 0 0,2 0 0,-7 0 0,-1 0 0,-4 0 0,0 0 0,1-8 0,-4 4 0,3-11 0,-6-2 0,2 0 0,-3 74 0,0-10 0,0 6 0,0 3 0,0 20 0,0-10 0,-8-6 0,2-9 0,-11-11 0,-3 4 0,-16 17 0,9-21 0,-17 18 0,21-35 0,-7 0 0,7-2 0,4-16 0,7 2 0,4-13 0,5-22 0,3-2 0,5-32 0,16 7 0,11-23 0,-1 32 0,3 1 0,16-25 0,-11 20 0,3 2 0,27-16 0,-25 18 0,1-1 0,-4 6 0,-1 1 0,23-28 0,-3-4 0,-23 25 0,8-19 0,-15 14 0,-9-4 0,-7 12 0,-4 2 0,-5 10 0,-1 6 0,-4 6 0,0 8 0,0 1 0,0 49 0,0-14 0,0 44 0,0-15 0,0-3 0,4 1 0,4-16 0,2-4 0,9-14 0,-5-1 0,5-8 0,1-4 0,-4 0 0,4-4 0,-4-11 0,0 1 0,-4-14 0,0 7 0,-4-7 0,0 2 0,0 2 0,-3-1 0,-2 10 0,-3 19 0,0 5 0,0 22 0,0 1 0,0-2 0,0 4 0,0-6 0,0-5 0,8 3 0,5-17 0,9 4 0,3-9 0,5 1 0,-4-5 0,4 0 0,-5-4 0,-3-7 0,2-15 0,-9-7 0,2-18 0,-7-8 0,-4 13 0,-1-23 0,-5 25 0,0-12 0,0 11 0,-8 13 0,-4 5 0,-15 11 0,-3 8 0,-2-1 0,-4 14 0,14 3 0,-6 22 0,11-2 0,1 18 0,7-12 0,4 0 0,5-7 0,0-10 0,0-5 0,7-5 0,11-7 0,10 0 0,19-4 0,-11-8 0,27-19 0,-31 6 0,23-19 0,-22 24 0,5-6 0,-10 12 0,1 1 0,-13 6 0,4 3 0,-8 7 0,5 11 0,-8 14 0,5 7 0,-4 9 0,-1-6 0,0 3 0,-3 2 0,-2-14 0,-4-1 0,0-13 0,0-7 0,0-13 0,0-14 0,0-10 0,0-10 0,0 7 0,3-2 0,2 4 0,3 6 0,0-1 0,-1 10 0,1 3 0,3 4 0,-3 4 0,7 0 0,-3 0 0,3 0 0,-3 0 0,6 4 0,-8 4 0,8 8 0,-5 1 0,-1 6 0,0-6 0,-5 2 0,1-7 0,-1-2 0,0-3 0,1 0 0,-5 1 0,4-4 0,-7-1 0,4-3 0</inkml:trace>
</inkml:ink>
</file>

<file path=ppt/ink/ink1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6:45.8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 8 24575,'-11'-4'0,"1"0"0,0 4 0,5 0 0,-1 0 0</inkml:trace>
</inkml:ink>
</file>

<file path=ppt/ink/ink1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6:46.7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0 250 24575,'32'0'0,"-4"0"0,58 0 0,4 0 0,6 0-2076,-21 0 1,6 0 2075,1 1 0,13-1 0,1 0 0,-9-1-976,-14 0 1,-7-2 0,11 0 975,-2 0 0,11-1 0,6 0 0,1 0 0,-4 0 0,-9 1-516,19-1 0,-9 0 0,9 0 516,-20 0 0,8 0 0,5 0 0,-1 1 0,-5 0 0,-10 1-1249,12 1 0,-10 1 0,10 1 1249,-8-1 0,9 0 0,6 0 0,0 0 0,-3 0 0,-9 0 0,0 0 0,-7 0 0,-1 0 0,5 0-15,3 0 1,6 0-1,1 0 1,-3 0 0,-7 0 14,12 0 0,-7 0 0,-9 0 0,-10 0 0,0 0 0,4 0 0,5 0 0,-8 0 912,-16 0 1,-1 0-913,22 0 0,-2 0 0,13 0 2534,-16 0-2534,7 0 5728,-26 0-5728,-10 0 2357,-13 0-2357,-9 0 0,-1 3 0,-7-2 0,3 3 0,-7-11 0,-1-38 0,-3-10 0,0 2 0,0 16 0</inkml:trace>
</inkml:ink>
</file>

<file path=ppt/ink/ink1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6:48.4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0 126 24575,'42'-36'0,"-11"11"0,11-4 0,-15 15 0,8 1 0,-8 9 0,8-1 0,-17 5 0,5 4 0,-14 17 0,0 5 0,-1 37 0,-1 7 0,-1-3 0,-2-5 0,-2-2 0,-2-8 0,0 13 0,0-1 0,0-23 0,0 40 0,0-40 0,0 5 0,0-12 0,0-14 0,0-5 0,0-7 0,-3 0 0,2-8 0,-2-22 0,3-15 0,0-17 0,5-25 0,12 5 0,11-17 0,7 22 0,0-1 0,2 16 0,-7 5 0,6 2 0,-13 19 0,0 1 0,-7 18 0,-1 2 0,1 7 0,-5 0 0,0 0 0,-4 3 0,2 19 0,-2-3 0,4 42 0,-6-9 0,0 10 0,-5 21 0,4-38 0,-3 29 0,7-32 0,-3 3 0,4-5 0,0-12 0,-1-5 0,3-10 0,6-6 0,4-3 0,4-4 0,0 0 0,1-4 0,-2-4 0,3-11 0,-14 9 0,0-2 0</inkml:trace>
</inkml:ink>
</file>

<file path=ppt/ink/ink1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6:49.2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0 206 24575,'0'-19'0,"0"-5"0,4-3 0,5-3 0,3 8 0,5-2 0,10 0 0,-8 6 0,12 4 0,-9 10 0,-1 4 0,3 0 0,-7 0 0,7 0 0,-7 11 0,1 3 0,-2 17 0,-3-5 0,1 1 0,1-7 0,-2-5 0,6-2 0,-2-2 0,7-6 0,1-2 0,-3-3 0,17-17 0,-19 5 0,17-25 0,-14 9 0,2-12 0,-11 20 0,-6 3 0</inkml:trace>
</inkml:ink>
</file>

<file path=ppt/ink/ink1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6:50.3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1 246 24575,'0'-18'0,"0"4"0,7-5 0,3 2 0,11-14 0,-6 4 0,5 1 0,-2 0 0,2 12 0,8-12 0,-3 19 0,2-9 0,-3 15 0,-3-3 0,4 4 0,-5 0 0,-2 0 0,4 0 0,-9 7 0,7 6 0,-3 9 0,-1-1 0,1 4 0,4-4 0,-3 5 0,8 1 0,-9-6 0,9 1 0,-10-10 0,5 0 0,-1-4 0,-3-3 0,3-2 0,0-3 0,-3 0 0,2 0 0,2-12 0,-4 2 0,4-11 0,-4 0 0,-6 5 0,5-5 0,-3 1 0,-1 3 0,4-3 0,-8 4 0,3 1 0,-3 3 0,0-3 0,-1 7 0,-3 0 0,-1 5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2:41:29.1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24575,'0'15'0,"0"4"0,0 8 0,0 1 0,0 9 0,0-4 0,0 6 0,0-1 0,0-5 0,0 5 0,0-11 0,0 1 0,0-3 0,0-9 0,0 1 0,0-10 0,0-4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5:41.6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58 690 24575,'0'-17'0,"0"-4"0,0-4 0,0-11 0,0-1 0,0-13 0,0 11 0,0-10 0,0 8 0,0-3 0,0-3 0,0 3 0,0 7 0,0 1 0,0 6 0,0 6 0,0 0 0,0 10 0,0 2 0,0 3 0,0 1 0,0 0 0,-3 4 0,-1 0 0,-4 8 0,0 5 0,-1 0 0,1 3 0,3 1 0,-2 0 0,6 1 0,-3-2 0,4 0 0,0-3 0,0 4 0,0-5 0,3-3 0,2-2 0,3-3 0,0 0 0,4 0 0,-3 0 0,8-7 0,-8 1 0,3-10 0,-4 6 0,-3-6 0,3 2 0,-7 1 0,3-4 0,-4 3 0,0 0 0,0 1 0,0 5 0,-4 4 0,0 0 0,-5 4 0,1 0 0,0 0 0,0 0 0,0 0 0,3 3 0,2 2 0,3 3 0,0 0 0,0 0 0,0 0 0,4-3 0,0-2 0,9-3 0,0 0 0,5 0 0,0 0 0,-5 0 0,4 0 0,-8 0 0,4 0 0,-5 0 0,-4-3 0,0-2 0,-4-3 0,0 0 0,0-1 0,0 1 0,-4 4 0,-4-4 0,-2 7 0,-6-2 0,7 3 0,-9 0 0,9 0 0,-3 0 0,3 0 0,1 0 0,3 3 0,2 1 0,-1 4 0,3 0 0,-3 0 0,4-4 0,0-1 0</inkml:trace>
</inkml:ink>
</file>

<file path=ppt/ink/ink1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6:51.8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1 144 24575,'0'15'0,"0"14"0,0 33 0,0-5 0,0 34 0,0-36 0,0 4 0,0 0 0,0-3 0,0-3 0,0 0 0,0-5 0,0 5 0,0-8 0,0-17 0,0-8 0,0-5 0,0-16 0,0-17 0,0-19 0,0-38 0,0-7 0,0 3 0,0-9 0,0 24 0,0-10 0,0 14 0,0 8 0,0 10 0,0 14 0,0 7 0,0 10 0,3 7 0,0 1 0,4 3 0,0 0 0,0 0 0,0 0 0,0 0 0,4 0 0,5 7 0,6 7 0,10 15 0,-7 0 0,24 20 0,-20-12 0,21 15 0,-12-5 0,7 4 0,-7-7 0,6 5 0,-16-21 0,6 6 0,-13-13 0,1 0 0,-7-5 0,1-4 0,-5-2 0,0-2 0,-4-4 0,0 2 0,-3-17 0,-1-12 0,-3-33 0,0-31 0,0 10 0,0-19 0,0 24 0,0 2 0,0 4 0,0 14 0,0 12 0,0 5 0,0 13 0,0 2 0,0 8 0,0 2 0,0 3 0,0 0 0,0 3 0,0 1 0</inkml:trace>
</inkml:ink>
</file>

<file path=ppt/ink/ink1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6:53.2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1 223 24575,'0'14'0,"0"9"0,0 5 0,0 2 0,0 6 0,0-14 0,0 8 0,0-17 0,0 2 0,0-8 0,0-9 0,0-18 0,0-8 0,0-14 0,0 1 0,0 2 0,0-5 0,0 5 0,0-7 0,0 13 0,0-2 0,0 14 0,0 0 0,0 10 0,0 0 0,6 7 0,2 1 0,7 3 0,5 0 0,1 0 0,8 0 0,-2 4 0,6 0 0,0 10 0,-3-1 0,8 10 0,-12-5 0,6 5 0,-11-2 0,-1-4 0,-7 4 0,2-2 0,-6-2 0,3 2 0,-8-3 0,-1 0 0,-3-1 0,0 0 0,0 0 0,-3-3 0,-9 4 0,-15-3 0,-1 0 0,-11 0 0,12-4 0,-7 0 0,2-5 0,1 4 0,1-7 0,9 7 0,-2-8 0,9 4 0,-4-4 0,13 3 0,-6-2 0,7 2 0,-3-3 0,4 0 0,0 0 0</inkml:trace>
</inkml:ink>
</file>

<file path=ppt/ink/ink1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6:55.5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24575,'8'2'0,"2"2"0,-6 7 0,3 5 0,1 4 0,1 6 0,-5-1 0,0 5 0,-4-3 0,0 3 0,0-4 0,0-6 0,0 0 0,0-4 0,0-4 0,0-1 0,0-4 0,4-23 0,0 7 0,5-24 0,-1 12 0,0-5 0,0 2 0,4 2 0,-3-1 0,6 6 0,-6-3 0,5 5 0,-5 3 0,1 1 0,-3 4 0,0 0 0,0 3 0,0 0 0,0 4 0,1 0 0,-1 0 0,0 0 0,0 0 0,0 0 0,0 7 0,1 6 0,0 4 0,-4 7 0,4-3 0,-7 3 0,2 2 0,-3-5 0,4 3 0,-3-7 0,3-1 0,-4-2 0,0-6 0,0 3 0,0-4 0,0 0 0,3-3 0,1-1 0,0-3 0,-1 0 0</inkml:trace>
</inkml:ink>
</file>

<file path=ppt/ink/ink1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6:57.0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110 222 24575,'1'98'0,"0"0"0,0 0 0,0 0 0,0 0 0,0 0 0,-1 4 0,0 4 0,0-5 0,1-16 0,0-27 0,3-15 0,-4-42 0,0-14 0,-5-31 0,-1-19 0,-6-27 0,3 39 0,0-1 0,2-2 0,0-2 0,-3-4 0,1 0 0,3 3 0,0 2 0,-6-40 0,5 37 0,2 3 0,-1-12 0,0-30 0,6 43 0,0-3 0,0 12 0,0 9 0,0 5 0,0 11 0,3 3 0,1 6 0,3 7 0,0 1 0,1 3 0,-1 0 0,4 0 0,0 0 0,9 0 0,1 0 0,5 0 0,4 0 0,1 0 0,7 0 0,1 0 0,-5 0 0,6 0 0,-14 0 0,7 13 0,-12 1 0,-3 13 0,-1 12 0,-11-10 0,2 20 0,-8-16 0,0 7 0,0-2 0,-4-3 0,-4-3 0,-10-6 0,-13-1 0,3-10 0,-16-2 0,15-9 0,-9-4 0,11 0 0,2-3 0,5-5 0,8-1 0,1-2 0,7 4 0,-2 0 0,5 0 0,-2 3 0,3 1 0</inkml:trace>
</inkml:ink>
</file>

<file path=ppt/ink/ink1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6:58.3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28 24575,'14'0'0,"3"0"0,4 0 0,8 0 0,-11 0 0,11 0 0,-15 7 0,5 10 0,-10 6 0,4 33 0,-3-18 0,-5 30 0,0-22 0,-5 5 0,0-6 0,0-10 0,0-4 0,0-10 0,0-1 0,0-8 0,0-1 0,0-14 0,0-21 0,0-18 0,4-17 0,6 0 0,9 3 0,7 3 0,2 2 0,-2 6 0,-1 9 0,-6 5 0,2 9 0,-5 6 0,-4 8 0,-2 4 0,-2 4 0,-1 0 0,0 0 0,0 0 0,0 7 0,1 12 0,1 12 0,0 3 0,0 10 0,0-10 0,0 10 0,4-10 0,-3-5 0,2-4 0,-5-12 0,1 2 0,-1-8 0,-3 0 0,-1-3 0,-3 0 0</inkml:trace>
</inkml:ink>
</file>

<file path=ppt/ink/ink1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6:59.2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1 156 24575,'3'-14'0,"5"-3"0,4 5 0,3-3 0,1 2 0,3 2 0,2 3 0,4-1 0,0 5 0,-3 0 0,2 4 0,-3 0 0,0 0 0,0 0 0,-5 11 0,-4-1 0,4 15 0,-3-9 0,3-2 0,-4-4 0,-2-6 0,1 3 0,-3-3 0,6-1 0,-2-3 0,8-7 0,-3-6 0,4-5 0,-9-6 0,3 7 0,-6-3 0,2 8 0,-4-2 0,1 2 0,-4 3 0,0 2 0</inkml:trace>
</inkml:ink>
</file>

<file path=ppt/ink/ink1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7:00.1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0 189 24575,'4'-11'0,"9"-6"0,5-5 0,9-1 0,-1-2 0,-5 8 0,3 0 0,-2 1 0,-6 10 0,0-1 0,-5 7 0,-3 0 0,2 0 0,1 0 0,-6 3 0,5 4 0,-2 5 0,1 4 0,2 3 0,1-2 0,-4-1 0,4-1 0,-2-7 0,3 3 0,2-3 0,-3-4 0,7 0 0,-6-4 0,7 0 0,-5 0 0,5-8 0,-3-1 0,3-11 0,-4 3 0,-2-9 0,-3 6 0,2-6 0,-4 5 0,-1 7 0,-4 7 0</inkml:trace>
</inkml:ink>
</file>

<file path=ppt/ink/ink1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7:01.4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1 156 24575,'0'-10'0,"7"-1"0,6-8 0,4 2 0,7-8 0,-2 7 0,4-3 0,4 4 0,-8 7 0,7 2 0,-16 8 0,7 0 0,-16 17 0,3 16 0,-7 18 0,0 1 0,0 8 0,0-10 0,0 15 0,0-3 0,0-6 0,0-4 0,0-13 0,0-6 0,-3-8 0,2-9 0,-3-5 0,4-13 0,0-13 0,5-22 0,6-16 0,9-13 0,7 11 0,4-10 0,1 10 0,-2 2 0,-4 3 0,1 17 0,-8 6 0,-2 9 0,-6 8 0,-4 6 0,0 0 0,0 4 0,0 0 0,0 0 0,-3 11 0,-1 4 0,-3 19 0,0-1 0,0 14 0,0-7 0,0 6 0,0-1 0,0-1 0,4-2 0,-3-14 0,6 0 0,-2-11 0,2-1 0,1-5 0,-1-4 0,0 0 0,0 0 0,0 0 0,0-3 0,0-1 0,0-3 0,0 0 0,0 0 0,-3 0 0,-1 0 0</inkml:trace>
</inkml:ink>
</file>

<file path=ppt/ink/ink1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7:02.0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24575,'4'-5'0,"-1"24"0,-3-6 0,0 32 0,0-13 0,0 25 0,0-23 0,0 22 0,0-26 0,0 14 0,0-3 0,0-4 0,4-10 0,4-2 0,8-9 0,1-7 0,7-1 0,-7-8 0,7 0 0,-11 0 0,6 0 0,-7 0 0,-4 0 0,0 0 0</inkml:trace>
</inkml:ink>
</file>

<file path=ppt/ink/ink1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7:02.7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79 24575,'-9'-1'0,"3"2"0,9 2 0,1 4 0,7-7 0,0 4 0,3-4 0,-6-4 0,2-4 0,-6-3 0,1-5 0,-2 1 0,-3-1 0,0 4 0,-6 4 0,-3 5 0,-2 3 0,-4 0 0,10 0 0,-2 0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5:41.6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22 246 24575,'0'12'0,"0"-12"0,0-15 0,0-4 0,0-20 0,4 7 0,-3-5 0,4 7 0,-1 2 0,-3 13 0,7-6 0,-7 12 0,7 0 0,-4 5 0,4 8 0,0 5 0,-4 9 0,5 2 0,-8 12 0,7 0 0,-6 3 0,7 1 0,-4-6 0,1-1 0,3 1 0,-4-1 0,0-5 0,3-2 0,-3-3 0,0-1 0,3-5 0,-7 0 0,2-5 0,-3 0 0,4-3 0,-3 2 0,2-3 0,-3 4 0,0 0 0,0-1 0,0 1 0,0 0 0,0-1 0,0 2 0,-3-1 0,-2 0 0,-3 0 0,-1 0 0,-3 1 0,2-1 0,-7 5 0,3-3 0,0 7 0,-3-7 0,7 2 0,-7-3 0,8 0 0,0-1 0,1 0 0,4-3 0,-1 2 0,2-9 0,11 1 0,-2-12 0,16-2 0,-7 1 0,9-4 0,-1 3 0,-4 0 0,10 1 0,-10 5 0,10-1 0,-10 1 0,10-1 0,-10 0 0,4 1 0,-5 4 0,0-3 0,-4 7 0,-1-4 0,-5 5 0,0-3 0,0 2 0,-3-3 0,-2 4 0</inkml:trace>
</inkml:ink>
</file>

<file path=ppt/ink/ink1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7:03.6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1 110 24575,'20'-35'0,"6"-6"0,-6 34 0,12-11 0,-6 14 0,5-1 0,-5 5 0,5 0 0,-8 0 0,2 0 0,-16 12 0,5 6 0,-12 14 0,6-1 0,-8 18 0,-5-3 0,-4 1 0,-11 6 0,-5-13 0,0 5 0,2-7 0,5-7 0,2-11 0,3-3 0,5-6 0,2-4 0,5 0 0,4-3 0,15-1 0,9-3 0,13 0 0,-1 0 0,1 0 0,-3 0 0,-11 0 0,4 0 0,-13 0 0,-1 0 0,-5 0 0,-4 0 0,0 0 0,0-3 0,-3-5 0,-1 3 0,-3-2 0</inkml:trace>
</inkml:ink>
</file>

<file path=ppt/ink/ink1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7:04.3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24575,'2'4'0,"29"-1"0,40-3 0,-19 0 0,4 0 0,19 0 0,5 0-1142,7 0 0,3 0 1142,8 0 0,1 0 0,-8 0 0,-1 0 0,8 0 0,-4 0 0,-30 0 0,-2 0 0,14 0 0,-1 0 0,-17 0 0,-3 0 326,-2-1 1,-2 2-327,34 3 395,-36-3-395,-17 4 0,-12-5 0,-12 0 0,0 0 0</inkml:trace>
</inkml:ink>
</file>

<file path=ppt/ink/ink1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7:05.5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13 560 24575,'0'42'0,"0"0"0,0 30 0,0 6 0,0 3 0,0-11 0,0-4 0,0-17 0,0 4 0,0-12 0,0-18 0,0-8 0,0-17 0,0-20 0,-5-59 0,3 5 0,-1 6 0,0-2 0,3 19 0,0 2 0,0-2 0,0 0 0,0-46 0,0 30 0,0-3 0,0 14 0,0 15 0,0 11 0,7 19 0,-3 6 0,15 7 0,-5 21 0,8-5 0,2 47 0,2-13 0,8 33 0,-2-13 0,10 14 0,-4-9 0,3-9 0,0-1 0,-10-22 0,5 8 0,-8-17 0,-4-6 0,0-8 0,-7-4 0,-2-4 0,0 0 0,-7-5 0,3-3 0,-4-1 0,-3-16 0,-1-20 0,-3-41 0,-5-6 0,0 23 0,-2-2 0,-6 4 0,0 0 0,-1-11 0,0-1 0,-3 2 0,2 1 0,4 14 0,2 1 0,-7-41 0,5 30 0,1 6 0,4 9 0,3 20 0,3 8 0,0 10 0,0 4 0</inkml:trace>
</inkml:ink>
</file>

<file path=ppt/ink/ink1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7:06.2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24575,'0'2'0,"0"8"0,0 22 0,0 17 0,0-6 0,0 36 0,0-44 0,0 58 0,0-53 0,0 39 0,0-17 0,0-11 0,0 10 0,0-27 0,0 2 0,0-10 0,0-5 0,0-13 0,0-1 0</inkml:trace>
</inkml:ink>
</file>

<file path=ppt/ink/ink1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7:07.2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22 24575,'29'-12'0,"1"3"0,42 9 0,-32 0 0,38 0 0,-50 0 0,45 0 0,-42 0 0,15 4 0,-8 20 0,-13 2 0,13 17 0,-27 1 0,6 9 0,-16-5 0,3 4 0,-4-5 0,0-12 0,0 14 0,0-15 0,-4 7 0,-4-9 0,-6-1 0,-7-6 0,-6-2 0,-6-1 0,-3-8 0,-2 0 0,4-6 0,-4-3 0,-2-1 0,1-4 0,0 0 0,6 0 0,9 0 0,3 0 0,6 0 0,-1 0 0,4 0 0,2 0 0,2 0 0,1 0 0,0 0 0,3-3 0,-2 2 0,6-1 0,-4 2 0</inkml:trace>
</inkml:ink>
</file>

<file path=ppt/ink/ink1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7:09.1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35 24575,'0'31'0,"0"17"0,0 22 0,2-19 0,1 2 0,0-2 0,1 1 0,2 11 0,1 0 0,-1-8 0,0-2 0,1 43 0,3 3 0,-4-31 0,0 7 0,3-27 0,-9-5 0,4-26 0,-4-2 0,0-14 0,4-5 0,-4-16 0,4-3 0,-4-27 0,0 14 0,0-37 0,0 21 0,0-14 0,0-12 0,0 27 0,0-35 0,0 31 0,0-8 0,5-1 0,0 15 0,5-7 0,0 13 0,-1 2 0,0 8 0,-1 4 0,1 3 0,3 5 0,-3 0 0,5 6 0,-1 2 0,2 2 0,1 7 0,4 1 0,-3 3 0,7 0 0,-3 0 0,0 0 0,3 3 0,-10 14 0,7 14 0,-11 17 0,0-2 0,-5 7 0,-5-4 0,0 3 0,-9 2 0,-6-13 0,-14-4 0,1-13 0,-12-2 0,12-12 0,-7-2 0,5-8 0,8 0 0,-2 0 0,12 0 0,1-3 0,7 2 0,1-2 0</inkml:trace>
</inkml:ink>
</file>

<file path=ppt/ink/ink1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7:09.6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24575,'41'-4'0,"-21"1"0,26 3 0,-30 0 0,-1 0 0,-3 0 0,-4 0 0,-5 0 0</inkml:trace>
</inkml:ink>
</file>

<file path=ppt/ink/ink1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7:13.2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0 157 24575,'12'48'0,"-1"1"0,12 38 0,-4-23 0,-6-22 0,-9 6 0,-4-31 0,0-2 0,0-8 0,-3-9 0,2 1 0,-2-29 0,3-7 0,0-10 0,5-13 0,0 20 0,4-7 0,4 11 0,-3 9 0,14 2 0,-14 16 0,19 1 0,-17 8 0,13 0 0,-8 11 0,5 8 0,0 9 0,-4 2 0,4-7 0,-6-4 0,-1-7 0,1 0 0,4-4 0,1-4 0,5 0 0,-5-8 0,4-9 0,-7-5 0,1-15 0,-6 2 0,-4-6 0,-4 2 0,-1 3 0,-4 7 0,-3 9 0,-9 8 0,-6 5 0,-3 3 0,-4 0 0,8 0 0,-3 7 0,5 2 0,2 15 0,5-2 0,4 13 0,4-8 0,0 8 0,0-8 0,7-1 0,15-1 0,2-11 0,38 9 0,-24-13 0,28 5 0,-18-5 0,4-4 0,1-2 0,-8-4 0,-3 0 0,-10 0 0,3-4 0,-16-4 0,10-19 0,-19 4 0,8-18 0,-10 10 0,2-7 0,-1-5 0,-3 3 0,-2 2 0,-4 7 0,0 5 0,0 9 0,0-2 0,-7 14 0,-2-3 0,-10 8 0,-2 0 0,0 0 0,1 7 0,-2 13 0,3 12 0,-1 8 0,6 8 0,9-5 0,0 1 0,5-8 0,0-5 0,0-10 0,4-1 0,7-8 0,3-4 0,10-4 0,-3-4 0,0 0 0,4 0 0,-12 0 0,6-4 0,-10-4 0,2-4 0,-3-4 0,-4 28 0,0 22 0,1 33 0,6 15 0,2 9 0,7-3 0,-7 2 0,3-6 0,-5-14 0,-5-4 0,-1-18 0,-5 16 0,0 0 0,-4-14 0,-18 6 0,-4-44 0,-20 6 0,1-14 0,3-20 0,6-5 0,4-18 0,16-2 0,2-5 0,10-1 0,4 2 0,0 3 0,7 10 0,16 0 0,6 9 0,19-1 0,5 0 0,-6 7 0,12-7 0,-3-1 0,-13 3 0,27-24 0,-43 25 0,23-28 0,-21 9 0,-7-1 0,2-22 0,-19 31 0,-1-26 0,-4 29 0,0-7 0,0 15 0,0 5 0,0 11 0,0 25 0,0 15 0,0 11 0,0 7 0,0-10 0,5 8 0,4-13 0,5-1 0,7-14 0,-4-7 0,14-7 0,0-10 0,0-23 0,5-18 0,-19-12 0,13-14 0,-17 15 0,11 1 0,-13 13 0,2 8 0,-8 13 0,-1 14 0,-4 24 0,0 6 0,0 13 0,0 0 0,0-2 0,4 1 0,0-9 0,14-2 0,-1-6 0,10-3 0,-3-6 0,2-7 0,-2-2 0,2-7 0,-4-14 0,0-10 0,-7-17 0,0-26 0,-9 20 0,-1-28 0,-5 29 0,0-8 0,-4 11 0,-9 8 0,-20 11 0,2 13 0,-21 7 0,9 8 0,7 3 0,-8 14 0,25 8 0,-7 10 0,15-3 0,4-7 0,7-5 0,0-8 0,0-1 0,20-7 0,2-1 0,19-3 0,12-9 0,-16-2 0,18-8 0,-15 5 0,8 4 0,-3 6 0,2 4 0,-18 3 0,3 21 0,-14 17 0,-2 7 0,-2 17 0,-3-12 0,0 13 0,-5-14 0,-1-7 0,-5-19 0,0-10 0,0-11 0,0-18 0,0-16 0,0-9 0,0-4 0,4 5 0,1 5 0,7 2 0,1 12 0,3 3 0,-1 10 0,1 2 0,3 3 0,-2 0 0,2 0 0,-6 7 0,2 2 0,-6 11 0,2-3 0,-3 3 0,0-4 0,0-1 0,0-3 0,-1 3 0,1-3 0,0 9 0,0-5 0,0 9 0,0-8 0,1 7 0,-1-7 0,-1-2 0,1 0 0,-4-7 0,2 3 0,-5-4 0,2-3 0,-3-1 0</inkml:trace>
</inkml:ink>
</file>

<file path=ppt/ink/ink1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7:13.9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58 24575,'-4'-11'0,"1"-3"0,0 3 0,-1 0 0,0 4 0,1 4 0</inkml:trace>
</inkml:ink>
</file>

<file path=ppt/ink/ink1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7:14.9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26 24575,'-5'6'0,"38"10"0,40-6 0,14-2 0,9-2-2476,-16-5 1,7-2 2475,-3 1 0,13 0 0,3 0 0,-10 0 0,-9 0 0,-7 0 0,8 0 0,-4 0 0,8 0 0,4 0 0,-4 0 0,-7 0 0,5 0 0,-8 0 0,9 0 0,-6-1 0,9-1 0,2 0 0,-4 0 0,-8 0 0,-3 1 0,-7 1 0,5-1 0,10-1 0,7-1 0,0 1 0,-9 0 0,19 2 0,-6 0 0,4 0 0,-2 0 478,-23 0 0,-1 0-478,13 0 0,-9 0 0,-8 0 0,-3 0 0,0 0 0,-3 0 919,10 0-919,-14 0 0,-9 0 0,-6 0 2583,-15 0-2583,-3 0 493,-13 0-493,2 0 0,-5 0 0,1 0 0,-3 0 0,0 0 0,0 0 0,4 0 0,-3 0 0,2 0 0,1 0 0,1 0 0,4 0 0,-1 0 0,5 0 0,-4 0 0,5 0 0,-10 0 0,4 0 0,-7 0 0,2 0 0,1 0 0,-1-23 0,-2 17 0,-4-17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5:41.6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24575,'92'0'0,"-21"0"0,-67 0 0</inkml:trace>
</inkml:ink>
</file>

<file path=ppt/ink/ink1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7:16.6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0 201 24575,'0'95'0,"0"-1"0,0 0 0,0 1 0,0-1 0,0 0 0,0 16 0,0 5 0,0-25 0,0-53 0,0-82 0,0-34 0,0 13 0,0-4 0,0 5 0,0 6 0,0 3 0,0-2 0,0 3 0,0-13 0,0-8 0,0 12 0,0 7 0,0 20 0,0-6 0,0 22 0,0-10 0,0 19 0,0-8 0,0 9 0,0-1 0,0 1 0,0 0 0,3 3 0,-2-6 0,5 5 0,-5-5 0,2 6 0,1-2 0,-4 2 0,3 1 0,0 0 0,1 3 0,3 1 0,0 3 0,4 0 0,5 0 0,5 0 0,8 0 0,-2 0 0,12 0 0,-11 0 0,12 9 0,-2 15 0,-7 2 0,5 16 0,-11-4 0,-2-1 0,1 2 0,-11-6 0,-1-6 0,-7 2 0,-1-3 0,-4-6 0,-4 4 0,-13-6 0,-12 3 0,-5-6 0,-10 2 0,11-7 0,-12 3 0,6-3 0,-3-1 0,15-1 0,-4-2 0,19 0 0,-4-5 0,9 2 0,3-3 0,1 0 0</inkml:trace>
</inkml:ink>
</file>

<file path=ppt/ink/ink1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7:17.8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99 24575,'0'23'0,"0"4"0,0 20 0,0-7 0,0 28 0,0-30 0,0 29 0,0-32 0,0 12 0,0-19 0,0-7 0,0-19 0,0-12 0,0-19 0,0 1 0,0-27 0,0 28 0,0-26 0,0 17 0,0-5 0,0 3 0,0 8 0,0 5 0,0-1 0,0 6 0,7-1 0,1 6 0,5-1 0,1-3 0,-1 5 0,3-4 0,-1 9 0,1 1 0,0 4 0,-1 4 0,0 0 0,-3 0 0,2 0 0,-2 0 0,4 4 0,-4 7 0,0 3 0,-4 9 0,0-2 0,-4 0 0,0-1 0,-4-8 0,0 3 0,0-7 0,0 2 0,0-2 0,0-1 0,-11 0 0,2 1 0,-15 0 0,3-4 0,-4 0 0,4-4 0,2 0 0,3 0 0,4 0 0,1 0 0,4 0 0,0 0 0,3 0 0,0 0 0</inkml:trace>
</inkml:ink>
</file>

<file path=ppt/ink/ink1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7:18.7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8 161 24575,'-4'10'0,"1"-4"0,3-17 0,0-4 0,7-2 0,2-7 0,7 7 0,-1-2 0,1 7 0,3 4 0,-2 5 0,2 3 0,1 0 0,-7 0 0,11 0 0,-12 0 0,9 0 0,-2 3 0,-2 5 0,7-3 0,-3 9 0,0-8 0,7 6 0,-6-4 0,8-3 0,0-2 0,-3-3 0,-2 0 0,0 0 0,-5 0 0,1-3 0,-1-5 0,-4-8 0,-4-1 0,3-7 0,-6 3 0,0 7 0,-6 3 0</inkml:trace>
</inkml:ink>
</file>

<file path=ppt/ink/ink1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7:19.8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1 297 24575,'0'-22'0,"9"-10"0,6-12 0,10-5 0,-1 14 0,7 0 0,-12 13 0,18-7 0,-18 14 0,8 1 0,-12 14 0,0 0 0,0 0 0,1 0 0,4 0 0,-3 0 0,3 0 0,0 0 0,0 4 0,2 4 0,2 1 0,-8 6 0,5-3 0,-2 0 0,-2 3 0,6-6 0,-2 7 0,4-7 0,-4 7 0,3-7 0,-3 2 0,5-2 0,-6-1 0,4-3 0,-11-2 0,9-3 0,-12-12 0,6-16 0,-11 9 0,-1-7 0</inkml:trace>
</inkml:ink>
</file>

<file path=ppt/ink/ink1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7:21.0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41 809 24575,'0'38'0,"0"-1"0,0 8 0,0-7 0,0 10 0,0 0 0,0 4 0,0 9 0,3-16 0,-2 0 0,6-20 0,-6-9 0,3-37 0,-4-28 0,0-44 0,-5 38 0,-1 0 0,4-41 0,-6 31 0,0 3 0,2-8 0,3 17 0,-1 1 0,-5-1 0,8 0 0,-4 15 0,5 12 0,0 10 0,3 8 0,11 23 0,9 6 0,8 24 0,8 10 0,1 15 0,0 2 0,4 12 0,-11-27 0,4 16 0,-1-20 0,-3 1 0,-4-7 0,-6-17 0,-7-10 0,-4-9 0,2-3 0,-6-4 0,3-1 0,-7-17 0,-1-17 0,-3-25 0,-6-25 0,0-11 0,-4 34 0,0-1 0,3-3 0,0 0 0,0-4 0,0 2 0,1-35 0,5 47 0,2 1 0,-1-20 0,0-9 0,0 20 0,0 17 0,0 13 0,0 13 0,0 5 0,0 9 0</inkml:trace>
</inkml:ink>
</file>

<file path=ppt/ink/ink1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7:22.0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17 295 24575,'-9'16'0,"2"-1"0,7 0 0,0-2 0,0 19 0,0 3 0,0 13 0,0 6 0,0-13 0,0 14 0,0-14 0,0 6 0,0-13 0,0-11 0,0-11 0,0-1 0,0-10 0,0-16 0,0-22 0,0-25 0,0-21 0,0-11 0,-1 43 0,2 1 0,7-23 0,4-15 0,8 32 0,0-10 0,0 20 0,-3 16 0,-1 13 0,4 6 0,-7 6 0,6 1 0,-11 4 0,3 3 0,1 18 0,-2 5 0,8 30 0,-7-15 0,9 41 0,-5-37 0,7 49 0,-7-49 0,5 30 0,-5-35 0,0 13 0,-2-19 0,-4-2 0,-1-12 0,-4-5 0,3-3 0,-6-1 0,2-4 0,-3-3 0,0-1 0</inkml:trace>
</inkml:ink>
</file>

<file path=ppt/ink/ink1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7:22.5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18 24575,'-5'-4'0,"16"1"0,17 3 0,10 0 0,19-5 0,-21 4 0,21-4 0,-25 5 0,7 0 0,-14 0 0,-5 0 0,-9 0 0,-3 0 0,-5 0 0</inkml:trace>
</inkml:ink>
</file>

<file path=ppt/ink/ink1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7:24.2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7 234 24575,'-4'-17'0,"1"-8"0,7 1 0,4-7 0,5 1 0,9 7 0,1-7 0,7 15 0,-2-2 0,1 12 0,-3 1 0,-1 4 0,-4 0 0,-5 3 0,2 27 0,-13-8 0,5 42 0,-10-33 0,0 30 0,0-14 0,0 7 0,0 3 0,0-16 0,0-3 0,0-12 0,0-7 0,0-7 0,0-1 0,0-13 0,0-8 0,0-25 0,0 5 0,0-19 0,13 14 0,-1-6 0,16-2 0,-3 2 0,2 5 0,4-4 0,0 12 0,0-11 0,0 14 0,-8-1 0,-3 9 0,-5 5 0,1 1 0,-5 6 0,0 2 0,-4 3 0,0 0 0,2 17 0,-5 13 0,0 5 0,-4 25 0,0-24 0,0 45 0,0-36 0,0 34 0,0-23 0,4 4 0,2-2 0,-1-13 0,2-14 0,-2-6 0,-1-13 0,2-1 0,-2-7 0,3-1 0,1-6 0,4-24 0,-3 1 0,1-4 0,-6 13 0</inkml:trace>
</inkml:ink>
</file>

<file path=ppt/ink/ink1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7:25.3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51 24575,'0'41'0,"0"6"0,0 12 0,0 6 0,0 16 0,0-2 0,0 11 0,0-27 0,0 6 0,0-29 0,0 7 0,0-19 0,0-3 0,0-13 0,0-11 0,0-22 0,0-23 0,0-10 0,0-13 0,0 5 0,0-5 0,0-3 0,0 3 0,0 7 0,0 9 0,0 11 0,0 3 0,0 10 0,3 2 0,2 10 0,2 3 0,-3 1 0,3 4 0,-4-1 0,1 1 0,3 0 0,-3 3 0,3-2 0,4 1 0,0 1 0,5-3 0,3 6 0,-2-6 0,7 6 0,-3-2 0,4 3 0,0 0 0,1 0 0,-6 0 0,0 0 0,-8 10 0,0 5 0,-7 14 0,-1-2 0,-4 8 0,0-4 0,-14 8 0,-1-8 0,-19-1 0,3-13 0,-1-4 0,-3-4 0,8-1 0,0 1 0,8-5 0,7 0 0,-2-4 0,6 0 0,0 0 0,5 0 0</inkml:trace>
</inkml:ink>
</file>

<file path=ppt/ink/ink1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7:26.2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91 24575,'-7'0'0,"11"-11"0,2 2 0,10-11 0,0 7 0,4 2 0,1-2 0,0 8 0,-1-3 0,0 8 0,-7 0 0,9 0 0,-13 0 0,9 3 0,-6 2 0,0 6 0,4 6 0,-8-1 0,8 1 0,-4-3 0,0-5 0,2 2 0,-6-7 0,6-1 0,-2-3 0,3 0 0,1 0 0,-1-3 0,0-5 0,1-13 0,1-1 0,-7 4 0,-3 6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5:41.6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0 161 24575,'0'12'0,"0"2"0,0 4 0,0 5 0,0-4 0,0 10 0,0-5 0,0 6 0,0 0 0,0-6 0,0 5 0,0-10 0,0 0 0,0-2 0,0-3 0,0 4 0,0 0 0,0 0 0,0 0 0,0-4 0,0 3 0,0-8 0,0 4 0,0-5 0,0 0 0,0 0 0,0 0 0,0 0 0,0-10 0,0-14 0,0-8 0,0-17 0,0 4 0,0-6 0,0-1 0,5 1 0,-4 0 0,4 5 0,-5 3 0,4 5 0,-3 5 0,4 2 0,-5 4 0,0 1 0,0 4 0,0 2 0,3 3 0,-2 1 0,2 1 0,1-1 0,-3 0 0,6-4 0,-6 2 0,3-3 0,0 5 0,-3 0 0,2 0 0,-3-1 0,0 1 0,0 1 0,0-1 0,4 3 0,-4 2 0,4 3 0</inkml:trace>
</inkml:ink>
</file>

<file path=ppt/ink/ink1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7:27.2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86 24575,'7'-11'0,"2"3"0,10-7 0,-2 2 0,2-2 0,-3 6 0,-5-1 0,4 9 0,-7-2 0,3 3 0,0 0 0,-3 0 0,6 0 0,-6 0 0,6 4 0,-2 7 0,4 2 0,-7 3 0,5-1 0,-5-7 0,7 4 0,-1-2 0,0-1 0,1 2 0,4-3 0,-4 0 0,8 0 0,-3-3 0,4-2 0,1-3 0,-2 0 0,-3 0 0,-1 0 0,-5 0 0,-3-3 0,-1-13 0,-6 8 0,-2-7 0</inkml:trace>
</inkml:ink>
</file>

<file path=ppt/ink/ink1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7:28.5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1 188 24575,'7'-18'0,"-1"-2"0,9 0 0,12-11 0,-11 12 0,22-12 0,-13 13 0,2 0 0,3 9 0,-10 6 0,1 3 0,4 0 0,-12 20 0,5 8 0,-13 30 0,-1-5 0,-4 17 0,0-4 0,0-2 0,0-3 0,0-16 0,0-10 0,0-8 0,0-11 0,0-5 0,0-11 0,4-18 0,11-13 0,1-20 0,8 4 0,0-8 0,1 8 0,4-5 0,6 6 0,-7 5 0,5 11 0,-6 0 0,-1 12 0,0 1 0,-5 4 0,-1 5 0,-5 4 0,1 0 0,-4 4 0,-1 0 0,-4 0 0,0 0 0,0 0 0,-3 10 0,-1 15 0,-3 16 0,0 5 0,0 17 0,0-15 0,0 9 0,0 1 0,0-16 0,0 9 0,0-21 0,0-4 0,3-10 0,1-1 0,3-7 0,4-1 0,1-4 0,3-3 0,5 0 0,0 0 0,2 0 0,1-7 0,-13 5 0,0-5 0</inkml:trace>
</inkml:ink>
</file>

<file path=ppt/ink/ink1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7:29.1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1 24575,'-11'94'0,"4"-43"0,3 25 0,4-55 0,0-5 0,3-2 0,5-9 0,9 2 0,-1-7 0,5 0 0,-2 0 0,-6 0 0,6 0 0,-8 0 0,1 0 0,-4 0 0,-5 0 0</inkml:trace>
</inkml:ink>
</file>

<file path=ppt/ink/ink1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7:29.8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2 24575,'-8'-1'0,"2"5"0,6 11 0,0 2 0,0-1 0,0-5 0,0-4 0,0 0 0,3-4 0,4 1 0,1-4 0,3 0 0,-7-3 0,-1-4 0,-6 2 0,-1-1 0,-7 6 0,3 0 0,-3 0 0,4 7 0,3-5 0,0 5 0</inkml:trace>
</inkml:ink>
</file>

<file path=ppt/ink/ink1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7:30.8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24575,'18'0'0,"-2"0"0,9 0 0,-8 0 0,7 0 0,-3 0 0,-4 0 0,-1 0 0,-6 0 0,-2 0 0,3 0 0,-7 3 0,-1 15 0,-3 12 0,-5 15 0,-5 6 0,-10-4 0,-5 0 0,0-7 0,-1-4 0,11-5 0,-4-10 0,10-4 0,1-7 0,2-2 0,5-1 0,4-3 0,9-1 0,4-10 0,8 1 0,-3-5 0,10-3 0,-5 5 0,11-5 0,-11 6 0,5 2 0,-5 3 0,-2 3 0,-2 0 0,1 0 0,-10 0 0,6 0 0,-11 0 0,3 0 0,-8 0 0,1 0 0</inkml:trace>
</inkml:ink>
</file>

<file path=ppt/ink/ink1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7:31.6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0 112 24575,'5'0'0,"11"0"0,59 0 0,17 0 0,-34 0 0,4 0-1028,29-6 0,-1-2 1028,-29 3 0,2 1 0,19-4 0,10 0 0,-9 1 0,-16 2 0,-2 2 0,3 0 0,6 0 0,-4 2 0,5 0 0,-4 2 0,4-1 0,-2 0 246,-14 0 1,-2 0-247,1 0 0,-5 0 0,4 0 0,28 0 0,-25 0 0,-12 0 0,-10 0 1563,-18 0-1563,1 0 0,-10 0 0,0 0 0,-4 0 0,-3-11 0,0-3 0,-4 0 0,0 2 0</inkml:trace>
</inkml:ink>
</file>

<file path=ppt/ink/ink1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7:33.1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1081 24575,'-3'-89'0,"-1"0"0,1 0 0,0 0 0,0 0 0,-1-16 0,0-5 0,0 17 0,3 39 0,1 41 0,3 8 0,1 15 0,19 27 0,-7-7 0,28 33 0,-5-12 0,19 29 0,-2-12 0,-5-4 0,10 2 0,-18-19 0,13 6 0,-21-12 0,-3-15 0,-10-5 0,-5-9 0,-7-5 0,-3-3 0,1 0 0,-5-7 0,1-19 0,-4-15 0,-5-22 0,-8-33 0,1 3 0,-7-6 0,3-1 0,3 10 0,-3-2 0,9 5 0,-1 23 0,7 14 0,-3 11 0,4 14 0,0 4 0,0 10 0,0 3 0</inkml:trace>
</inkml:ink>
</file>

<file path=ppt/ink/ink1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7:34.2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231 65 24575,'-9'44'0,"-2"-1"0,-20 28 0,13-16 0,-22 28 0,21-21 0,-12 10 0,11-20 0,5-7 0,-1-17 0,10-8 0,-4-9 0,9-13 0,-2-12 0,7-25 0,11-9 0,8-25 0,8 7 0,-3-2 0,-4 4 0,2 7 0,-5 0 0,3 8 0,-9 11 0,-3 13 0,-4 4 0,0 10 0,-4 0 0,2 7 0,-2 1 0,2 3 0,1 0 0,0 7 0,1 10 0,0 6 0,6 20 0,-4-2 0,14 28 0,-12-19 0,23 31 0,-21-37 0,18 19 0,-15-18 0,5 1 0,-3-6 0,-2-7 0,-4-11 0,-1-3 0,-5-7 0,0-2 0,-3-3 0,-1-3 0,-3 0 0</inkml:trace>
</inkml:ink>
</file>

<file path=ppt/ink/ink1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7:34.8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24575,'10'0'0,"45"0"0,-23 0 0,36 0 0,-36 0 0,-7 0 0,-5 0 0,-5 0 0,-3 0 0,2 0 0,-6 0 0,6 0 0,-6 0 0,2 0 0,-3 0 0,-3 0 0,-1 0 0</inkml:trace>
</inkml:ink>
</file>

<file path=ppt/ink/ink1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7:36.0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83 24575,'-4'3'0,"1"0"0,3 4 0,0 0 0,9-9 0,6-9 0,4-1 0,3-14 0,-7 13 0,2-4 0,-9 7 0,2 2 0,-6 4 0,-3 13 0,-6 1 0,-8 20 0,-4-2 0,3 2 0,-2-3 0,7-8 0,-2-4 0,7-3 0,-3-1 0,6-4 0,-6-3 0,7-4 0,-4-4 0,4-3 0,0 4 0,0 0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5:41.6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66 24575,'12'0'0,"1"0"0,5 0 0,11 0 0,-3 0 0,10 0 0,0-5 0,-10 4 0,8-4 0,-3 5 0,0 0 0,11 0 0,-11-9 0,11 7 0,-5-7 0,1 9 0,3 0 0,-10 0 0,11 0 0,-11 0 0,0 0 0,-3-4 0,-8 2 0,3-2 0,-10 4 0,4 0 0,-7 0 0,2 0 0,-4 0 0,1 0 0,-1 0 0,0 0 0,0 0 0,0 0 0,0 0 0,-1 0 0,1 0 0,0-4 0,0 3 0,0-2 0,0 3 0,0 0 0,0 0 0,1-4 0,3 3 0,-2-3 0,2 4 0,-4 0 0,0 0 0,1 0 0,-1 0 0,0 0 0,-3-3 0,2 2 0,-10-2 0,-2 3 0,-1 0 0,-2 0 0</inkml:trace>
</inkml:ink>
</file>

<file path=ppt/ink/ink1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7:37.3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24575,'7'0'0,"0"0"0,0 0 0,-1 0 0,1 0 0,-3 3 0,2 1 0,-2 6 0,7-2 0,1 7 0,4-3 0,-1 0 0,-3-1 0,-1-4 0,-4 0 0,0 0 0,0-3 0,-3 2 0,-1-5 0,-3 2 0</inkml:trace>
</inkml:ink>
</file>

<file path=ppt/ink/ink1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30:40.2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1 248 24575,'8'-87'0,"-2"27"0,8 33 0,0 18 0,-8 4 0,6-4 0,-2 4 0,0 1 0,8 4 0,-8 0 0,9 0 0,-9 0 0,8 0 0,-8 0 0,4 9 0,-5-3 0,1 12 0,-1-8 0,0 8 0,0-7 0,0 2 0,5-4 0,-4-4 0,4 0 0,-5-5 0,4 0 0,-3 0 0,9 0 0,-9 0 0,8 0 0,-8 0 0,8 0 0,-8 0 0,4 0 0,-5 0 0,0 0 0,-1 0 0,1 0 0,0 0 0,5-5 0,-4-4 0,4-12 0,-4 0 0,0 0 0,0 3 0,-1 8 0,0-4 0,0 5 0,-1 4 0,-3-3 0,-1 7 0,-4-3 0</inkml:trace>
</inkml:ink>
</file>

<file path=ppt/ink/ink1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30:41.0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24575,'0'95'0,"0"-1"0,0 1 0,0-1 0,0 1 0,0 10 0,0 3 0,0-13 0,0-29 0,0-22 0,0-18 0,0-7 0,0-4 0,0-2 0,0-8 0,0-1 0</inkml:trace>
</inkml:ink>
</file>

<file path=ppt/ink/ink1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30:42.2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77 143 24575,'-4'-4'0,"-4"4"0,-2 10 0,-8 4 0,11 12 0,-6-6 0,7 11 0,1-10 0,0 4 0,5 7 0,0-10 0,0 10 0,0-13 0,0 6 0,0-4 0,0 4 0,0-10 0,0 4 0,0-9 0,0 3 0,0-4 0,8 0 0,2 0 0,4 0 0,5 1 0,-4 3 0,4-2 0,1 3 0,-1-4 0,1 0 0,-5-1 0,3 1 0,-3-5 0,4 4 0,-4-8 0,4 3 0,-5-4 0,6 0 0,-1 0 0,-4 0 0,4 0 0,-5-9 0,2-2 0,3-14 0,-8 4 0,4-4 0,-5-1 0,0 0 0,1-7 0,0 1 0,-5 0 0,-1-7 0,-1 5 0,-2-11 0,2 11 0,-4-11 0,0 11 0,0 0 0,0 3 0,0 10 0,-4-4 0,-6 10 0,-5-4 0,-5 8 0,5-3 0,-9 9 0,8-4 0,-10 8 0,1-3 0,4 4 0,-10 0 0,5 0 0,-1 0 0,2 0 0,5 0 0,0 0 0,1 4 0,3 6 0,2 1 0,5 2 0,4-4 0,1 0 0,4 0 0,0-5 0,0 0 0</inkml:trace>
</inkml:ink>
</file>

<file path=ppt/ink/ink1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30:42.9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24575,'0'17'0,"0"-3"0,0 31 0,0-6 0,0 1 0,0 0 0,0-1 0,0 0 0,0-11 0,0 3 0,0-11 0,0 0 0,0-6 0,0 0 0,0-5 0,0 0 0,0-4 0,0-2 0</inkml:trace>
</inkml:ink>
</file>

<file path=ppt/ink/ink1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30:44.0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 4 24575,'5'-4'0,"-2"12"0,-3-6 0,-5 22 0,-6 5 0,-1 4 0,-5 13 0,11-13 0,-4 6 0,8-7 0,-2-5 0,4-2 0,0-10 0,0 3 0,0-8 0,0 4 0,0-6 0,0 1 0,0-1 0,0 1 0,3-4 0,2-1 0,8 0 0,-3-3 0,4 3 0,-5-4 0,0 0 0,-1 0 0,1 0 0,0 0 0,0 0 0,0 0 0,0 0 0,-1 0 0,6 0 0,-4 0 0,3 0 0,-4 0 0,0 0 0,0-4 0,0-1 0,0-3 0,-1-1 0,1 0 0,0 0 0,0 4 0,-4-3 0,-1 3 0,0-4 0,-3 0 0,2 0 0,-3 0 0,0 0 0,0 0 0,0 1 0,0-1 0,-3 4 0,-7 2 0,0 3 0,-8 0 0,3 0 0,0 0 0,-4 0 0,4 0 0,0 0 0,2 0 0,4 0 0,0 0 0,1 0 0,-1 0 0,5 0 0,0 0 0</inkml:trace>
</inkml:ink>
</file>

<file path=ppt/ink/ink1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30:44.7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988 1 24575,'-21'41'0,"2"7"0,-20 27 0,-5 12-2341,18-33 0,-2 5 2341,-1-1 0,-3 5 0,2 1 0,-8 23 0,1 2 0,9-26 0,-1 0 0,1 2 0,4-1 0,1 1 0,0-3 0,-6 11 0,-1-1 0,4-10 0,-2 2 0,1 0 0,-5 25 0,0-3 0,-7-1 0,2-4 248,16-22 0,1-3-248,-7 9 0,2-5 0,4 2 958,-18 27-958,25-40 0,-9-3 0,17-24 597,-3-3 1,8-14 0,-3-1 0</inkml:trace>
</inkml:ink>
</file>

<file path=ppt/ink/ink1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30:46.5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128 21 24575,'4'-7'0,"0"1"0,-11-2 0,-6 25 0,-2 3 0,-1 25 0,-7-3 0,8 5 0,-9 1 0,13-7 0,5-3 0,1-6 0,5 0 0,0-10 0,0 2 0,4-9 0,6 0 0,11 0 0,12-5 0,1-4 0,4 0 0,-5-6 0,-1 0 0,-6 0 0,5-5 0,-10-1 0,-1-9 0,-1 5 0,-8-9 0,2 8 0,-3-7 0,-1 8 0,-4-9 0,-1 9 0,-4-8 0,0 7 0,0-2 0,0-1 0,0 4 0,0-4 0,0 16 0,-4 0 0,3 15 0,-7-2 0,7 4 0,-4-4 0,5 3 0,0-3 0,0 5 0,0-6 0,0 5 0,0-4 0,0-1 0,0 0 0,0-5 0,0 0 0,0-1 0,0-28 0,0 3 0,0-27 0,0 6 0,0 9 0,5-8 0,1 11 0,4-1 0,0 2 0,0 5 0,-1 5 0,5 1 0,-4 5 0,4 4 0,-5 1 0,4 4 0,-3 0 0,4 0 0,-5 0 0,0 4 0,-4 11 0,3 7 0,-7 10 0,4 0 0,-5 0 0,0-5 0,0-2 0,0-6 0,0-4 0,0-1 0,0-5 0,4-5 0,-3-8 0,7-13 0,-2-10 0,5-5 0,-1 5 0,0-3 0,1 3 0,-1 0 0,0 2 0,0 6 0,-1 4 0,1-4 0,-1 9 0,0-3 0,0 8 0,0-3 0,-1 7 0,1-7 0,0 7 0,0-3 0,0 4 0,-1 0 0,1 7 0,-4 9 0,-2 10 0,2 6 0,-4 0 0,9 7 0,-8 1 0,7 0 0,-3-1 0,0-13 0,3-1 0,-7-10 0,2-1 0,-4-6 0,0 1 0,0 0 0,4-4 0,-3-1 0,3-4 0</inkml:trace>
</inkml:ink>
</file>

<file path=ppt/ink/ink1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30:47.4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 24575,'17'-4'0,"1"3"0,2-3 0,-5 4 0,3 0 0,-8 0 0,4 0 0,-6 0 0,-3 3 0,-1 2 0,-4 3 0,0 12 0,-5-4 0,4 9 0,-12-6 0,1 7 0,-3-6 0,0 1 0,6-8 0,0-4 0,4 0 0,-3 0 0,7 0 0,0-4 0,6-1 0,8-4 0,2 0 0,0 0 0,3 0 0,-8 0 0,8 4 0,-8 1 0,4 9 0,-9 1 0,0 4 0,-5 1 0,0 0 0,0 5 0,0-4 0,0 9 0,-9-9 0,-3 10 0,-8-10 0,0 4 0,5-10 0,-3-1 0,7-5 0,-2 0 0,4 0 0,0-4 0,0-1 0,0-4 0,4 0 0,1 0 0</inkml:trace>
</inkml:ink>
</file>

<file path=ppt/ink/ink1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30:48.2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0 24575,'-8'0'0,"3"0"0,1 0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5:41.7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42 108 24575,'-12'0'0,"-1"0"0,6 0 0,-1 0 0,7 0 0,6 0 0,13 0 0,13 0 0,6 0 0,1 0 0,26 0 0,-21-5 0,30-2 0,-21-4 0,14-1 0,-6 0 0,14-1 0,-14 2 0,6-2 0,-7 7 0,-1-5 0,-6 10 0,-2-4 0,-7 5 0,-5 0 0,-3 0 0,-5 0 0,-5 0 0,-2 0 0,-5 0 0,0 0 0,-4 0 0,-2 0 0,-3 0 0,-1 0 0,0 0 0,0 0 0,-3 0 0,-2 0 0</inkml:trace>
</inkml:ink>
</file>

<file path=ppt/ink/ink1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30:49.8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0 275 24575,'0'-18'0,"0"-13"0,5-3 0,1-2 0,4 5 0,0 10 0,5-4 0,0 14 0,-4-2 0,6 12 0,-11-3 0,8 4 0,-5 0 0,3 0 0,-2 0 0,3 4 0,-8 6 0,7 5 0,-5 4 0,11-3 0,-7 2 0,8-7 0,-9 3 0,4-5 0,-1 0 0,-3-4 0,4-1 0,0-4 0,-4 0 0,8 0 0,-3-4 0,0-6 0,3-5 0,-2-10 0,4 8 0,-4-7 0,-2 8 0,0 1 0,-3 1 0,2 5 0,-4 4 0,-4-3 0,3 7 0,-7-7 0,3 3 0,-4 1 0,0 0 0</inkml:trace>
</inkml:ink>
</file>

<file path=ppt/ink/ink1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30:51.0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24575,'0'18'0,"0"12"0,0-2 0,0 33 0,0-2 0,0 41-1735,0-5 1735,0-30 0,0 2 0,0-9 0,0 0 0,0 4 0,0 1 0,0 5 0,0-3-103,0 17 103,0-17 0,0-3 0,0 1 0,0 35 0,0-40 0,0-8 0,0-18 0,0-12 320,0-6 0,0-4 0,0-6 0</inkml:trace>
</inkml:ink>
</file>

<file path=ppt/ink/ink1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30:51.9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154 47 24575,'-19'35'0,"-1"-5"0,3 9 0,-5-1 0,10-4 0,-10 11 0,10-5 0,-5 7 0,10-7 0,2-1 0,5-12 0,0 3 0,0-3 0,0-1 0,0-5 0,0-8 0,0 1 0,0-4 0,0 3 0,4-8 0,1-2 0,8-3 0,2 0 0,10 0 0,-8 0 0,6 0 0,-2 0 0,0 0 0,10-4 0,-10-6 0,9-7 0,-8-8 0,4-3 0,-4-4 0,-6-1 0,5 1 0,-9-6 0,3 4 0,-3-4 0,-2 5 0,1 1 0,-5 5 0,-1 2 0,-5 5 0,0 1 0,0-1 0,0 0 0,0 0 0,0 1 0,0-1 0,-5 0 0,0 6 0,-9-5 0,4 13 0,-4-7 0,1 12 0,2-3 0,-7 4 0,8 0 0,-9 0 0,9 0 0,-8 9 0,7 2 0,-7 12 0,11-11 0,-1 0 0</inkml:trace>
</inkml:ink>
</file>

<file path=ppt/ink/ink1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30:52.7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24575,'0'18'0,"0"-5"0,0 11 0,0-3 0,0 11 0,0-5 0,0-2 0,0-5 0,0-6 0,0 5 0,0-9 0,7-1 0,-1-5 0,11-4 0,-4 0 0,7 0 0,-1 0 0,0 0 0,1 0 0,-6-4 0,5 3 0,-9-3 0,8 0 0,-8 2 0,4-2 0,-5 4 0,0 0 0,-1 0 0,1 0 0,0 0 0,0 0 0,-4 0 0,-1 0 0</inkml:trace>
</inkml:ink>
</file>

<file path=ppt/ink/ink1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30:53.3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24575,'0'22'0,"0"5"0,0 0 0,0 5 0,0 7 0,0-5 0,0 4 0,0-6 0,0 7 0,0-5 0,0 4 0,0-11 0,0 3 0,0-9 0,0 5 0,0-12 0,0 0 0,0-5 0,0-5 0,0 0 0</inkml:trace>
</inkml:ink>
</file>

<file path=ppt/ink/ink1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30:54.0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691 0 24575,'-9'24'0,"-10"14"0,-7 11 0,-19 25 0,8 9-792,8-32 1,-1 3 791,3 2 0,1 2 0,-1-1 0,0 0 0,-3 3 0,0 0 0,6-2 0,1-2 0,-19 33 0,20-36 0,1-1 0,-6 16 337,-14 23-337,19-19 0,-3-8 0,8-10 0,5-20 0,0 4 0,4-22 1197,7 3-1197,-3-10 49,0-4-49,-5-1 0,3-8 0,-2 3 0,8-3 0</inkml:trace>
</inkml:ink>
</file>

<file path=ppt/ink/ink1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30:56.2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124 63 24575,'0'-13'0,"0"1"0,0 3 0,0-4 0,-3 7 0,-2-3 0,-7 9 0,1 9 0,-7 7 0,6 17 0,-4 7 0,5 0 0,-1 6 0,0-6 0,6 0 0,1-7 0,5-2 0,0-10 0,0 4 0,0-10 0,0-1 0,0-6 0,0 1 0,4 0 0,5 0 0,1 0 0,9-3 0,-5-3 0,1-3 0,4 0 0,-9 0 0,8 0 0,-8 0 0,8-4 0,-7-6 0,8-11 0,-8 0 0,4-4 0,-5 5 0,5-5 0,-4 4 0,4-5 0,-6 7 0,-3-1 0,-2 0 0,0 1 0,-2 4 0,2-4 0,-4 9 0,4-8 0,-3 8 0,4-4 0,-5 13 0,0 12 0,0 5 0,0 15 0,0-5 0,0 13 0,0-5 0,0 4 0,0-6 0,0 0 0,0 0 0,0-5 0,0 4 0,0-10 0,0-1 0,0-6 0,0-6 0,0 1 0,0 0 0,0 0 0,0-24 0,0-7 0,0-17 0,4 0 0,2 6 0,5-5 0,0 4 0,0-5 0,0 13 0,-1-5 0,0 10 0,0 0 0,-1 7 0,0 5 0,0 0 0,0 4 0,0 1 0,-1 4 0,1 0 0,0 0 0,-4 4 0,3 6 0,-7 5 0,7 4 0,-7 1 0,4 5 0,-5-4 0,0 4 0,0-5 0,0-1 0,0 1 0,0-1 0,0 7 0,0-5 0,0 4 0,0-6 0,0-4 0,0-1 0,0-5 0,0-1 0,0 1 0,0 0 0,3-15 0,3-7 0,3-16 0,3-10 0,-2 5 0,2-11 0,-1 11 0,5-4 0,-5 6 0,10-1 0,-9 1 0,7 5 0,-8 7 0,3 1 0,-5 9 0,0-3 0,-1 8 0,0 1 0,-3 8 0,3 5 0,-7 6 0,3 10 0,-4-4 0,0 10 0,0-10 0,0 10 0,0-10 0,0 4 0,5-6 0,-4 1 0,3-5 0,-4 3 0,0-8 0,0 4 0,0-6 0,0 1 0,0 0 0,0 0 0,0-1 0,0 0 0,0 1 0,0-1 0,0-3 0,0-1 0</inkml:trace>
</inkml:ink>
</file>

<file path=ppt/ink/ink1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30:57.5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26 24575,'0'-9'0,"4"1"0,1 3 0,3 2 0,11 3 0,-8 0 0,9 0 0,-11 0 0,3 0 0,-2 0 0,-1 12 0,-6 0 0,-3 11 0,0 3 0,0 0 0,-4 1 0,3-7 0,-12-2 0,6-3 0,-7 0 0,5-1 0,-5-5 0,4 0 0,-4-4 0,6-1 0,10-8 0,0 4 0,10-4 0,1 4 0,-2 0 0,7 0 0,-8 0 0,8 0 0,-8 0 0,4 0 0,-5 0 0,0 0 0,-1 0 0,1 0 0,0 4 0,-4 1 0,-1 4 0,-4 4 0,0 2 0,0 0 0,0 3 0,0-3 0,0 0 0,0-2 0,0-4 0,0 0 0,0 0 0,0 0 0,0-1 0,-4 1 0,-1 0 0,-4 0 0,0 0 0,-5 0 0,4 0 0,-4 0 0,5 0 0,1-4 0,-1 3 0,0-7 0,0 6 0,0-2 0,4 0 0,1-1 0</inkml:trace>
</inkml:ink>
</file>

<file path=ppt/ink/ink1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49:56.2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1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4:10.0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107 0 24575,'0'78'0,"0"0"0,0 0 0,0 0 0,0-21 0,0 1 0,0 24 0,0 21 0,0-2 0,0-23-1645,0 11 1645,0-36 0,0 0 0,0 40 0,0-36 0,0 1 0,0 41 0,0 0 0,0-46 0,0 0 0,0 37 0,-3-37 0,0-1 0,1 18 268,-15 21-268,9-32 335,-10 19-335,7-14 0,-1 4 0,6-11 831,-4 6-831,8-15 211,-7-1-211,8-7 0,-3 0 0,4 1 0,0-6 0,0 4 0,0-10 0,0 4 0,0-5 0,0 0 0,0 0 0,0-5 0,0-2 0,0-4 0,0-4 0,0 7 0,0-11 0,0 7 0,0-9 0,0 1 0,0 0 0,0-1 0,0 1 0,0-1 0,0 1 0,0 0 0,0-1 0,0-3 0,0 0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5:46.4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24575,'28'0'0,"2"0"0,28 0 0,-1 0 0,25 0 0,-16 0 0,23 0 0,-10 0 0,16 0 0,-24 0 0,3 0 0,-19 0 0,5 0 0,-4 0 0,-12 0 0,-8 0 0,-8 0 0,-4 0 0,-1 0 0,-10 0 0,0 0 0,-5 0 0,0 0 0,-4 0 0,0 0 0</inkml:trace>
</inkml:ink>
</file>

<file path=ppt/ink/ink1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4:21.4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1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4:41.45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24575,'0'16'0,"0"-6"0,0 11 0,0-9 0,0 10 0,0-3 0,0 13 0,0-12 0,0 18 0,0-18 0,0 12 0,0-3 0,0 0 0,0 0 0,0 3 0,0-1 0,0 16 0,0-5 0,0 12 0,0-6 0,0 7 0,0 0 0,0-6 0,0-2 0,0-6 0,0-6 0,0-2 0,0-5 0,0 0 0,0 0 0,0 0 0,0 6 0,0-5 0,0 5 0,0-1 0,0-3 0,0 9 0,0-9 0,0 3 0,0-5 0,0 0 0,0 0 0,0-5 0,0 4 0,0-9 0,0 9 0,4-9 0,-3 9 0,6-9 0,-6 9 0,3-4 0,-4 5 0,4 0 0,-3 0 0,3 0 0,-4 0 0,0-5 0,0 4 0,0-8 0,0 2 0,4 1 0,-3-3 0,3 3 0,0-5 0,-3 5 0,3-4 0,-4 9 0,4-9 0,-3 9 0,2-4 0,-3 5 0,0 0 0,0 0 0,0 12 0,0-9 0,0 5 0,0-14 0,0 0 0,0-4 0,0 4 0,0-5 0,0 0 0,0 0 0,0 0 0,4 0 0,-3 0 0,3 0 0,-4 0 0,0 0 0,4 0 0,-3 0 0,2 0 0,1 0 0,-3-4 0,3 3 0,-4-3 0,4 9 0,-3-8 0,3 12 0,-4-12 0,0 8 0,0-5 0,0 0 0,4 0 0,-3 0 0,3 7 0,-4-5 0,0 1 0,0-8 0,0 0 0,0-3 0,0 3 0,0-5 0,0 1 0,0-1 0,0 1 0,0 0 0,0-1 0,0 1 0,0 0 0,0-1 0,0 1 0,0-1 0,0 1 0,0-1 0,0 1 0,0 4 0,0-4 0,0 4 0,0 0 0,3-3 0,-2 3 0,3-5 0,-4 1 0,0-1 0,0-3 0,0-1 0</inkml:trace>
</inkml:ink>
</file>

<file path=ppt/ink/ink1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4:43.3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24575,'0'12'0,"0"5"0,0 1 0,0 9 0,0-4 0,0 11 0,0 1 0,0 0 0,0 10 0,0 5 0,0-6 0,0 9 0,0-5 0,0 3 0,0 11 0,0-13 0,0 4 0,0-10 0,0 10 0,0-10 0,0 4 0,0-7 0,0 1 0,5 0 0,-4-1 0,3 1 0,1-1 0,-4 8 0,3-6 0,1 5 0,-4-6 0,4-6 0,-1 4 0,-3-10 0,8 11 0,-8-11 0,4 5 0,-5-6 0,4 0 0,-3 0 0,3-5 0,-4 3 0,0-8 0,4 9 0,-3-4 0,4 5 0,-1 0 0,-3 6 0,3-4 0,-4 9 0,4 8 0,-3-8 0,3 7 0,-4-18 0,0 0 0,4 0 0,-3 0 0,4-5 0,-5 3 0,0-7 0,0 2 0,0-3 0,3-2 0,-2 1 0,3 0 0,-4 5 0,0-3 0,0 7 0,0-7 0,0 7 0,0-7 0,0 7 0,0-7 0,0 3 0,0-1 0,0-7 0,0 12 0,0-12 0,0 8 0,0-5 0,0 0 0,4 0 0,-3 0 0,3 0 0,-1 12 0,2-9 0,0 10 0,-1-13 0,-4 0 0,3 0 0,-2-4 0,3-2 0,-4-3 0,0 0 0,0-1 0,3-2 0,-2 2 0,2-3 0,-3 3 0,0 1 0,0-1 0,0-3 0,0-1 0</inkml:trace>
</inkml:ink>
</file>

<file path=ppt/ink/ink1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4:44.89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574 1 24575,'-6'4'0,"1"6"0,-15 1 0,1 7 0,-9 0 0,4 0 0,-5 12 0,0-9 0,-5 20 0,-6-18 0,7 12 0,0-14 0,2 8 0,8-10 0,-5 5 0,9-2 0,-3-3 0,4 2 0,1-4 0,0-3 0,0 2 0,4-3 0,-3 0 0,6-1 0,-1-4 0,3 0 0,0-1 0,4 1 0,-3-4 0,6 3 0,-3-6 0,4 2 0</inkml:trace>
</inkml:ink>
</file>

<file path=ppt/ink/ink1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4:46.31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614 0 24575,'-4'7'0,"-4"0"0,-6 14 0,1 1 0,-8-3 0,1 3 0,-3-4 0,-3-4 0,2 3 0,-4-2 0,5 2 0,-4-6 0,9 0 0,0-7 0,2 1 0,7 2 0,-3-6 0,8 5 0,-3-5 0,0 6 0,2-3 0,-2 3 0,4 1 0,-1 0 0,-4-1 0,4 1 0,-3-4 0,6 3 0,-6-3 0,3 4 0,-4-1 0,1 1 0,-1-1 0,0 1 0,-4 0 0,3 0 0,-7 0 0,8 0 0,-4 0 0,4 0 0,0-1 0,4 1 0,-3-4 0,6 3 0,-6-3 0,6 3 0,-2 0 0,0 1 0,2-1 0,-2 0 0,-1 1 0,0 0 0,-4-1 0,0 5 0,-4 1 0,2 9 0,-6-8 0,6 7 0,-2-12 0,4 3 0,4-4 0,-3-1 0,6-6 0,-3 2 0,4-6 0</inkml:trace>
</inkml:ink>
</file>

<file path=ppt/ink/ink1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4:47.88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713 1 24575,'-57'36'0,"4"6"0,28-23 0,-4 9 0,8-12 0,-5 2 0,16-9 0,-16 8 0,7-3 0,-5 8 0,2-3 0,9-4 0,-3 0 0,3-10 0,0 7 0,4-4 0,2 0 0,3-4 0,0 3 0,-3-6 0,6 5 0,-5-5 0,5 6 0,-6-3 0,3 1 0,-4 1 0,0-1 0,0 2 0,1-3 0,-1 3 0,0-3 0,4 4 0,-3 0 0,3-4 0,0 3 0,-3-6 0,6 5 0,-5-5 0,5 6 0,-6-3 0,-2 4 0,1 0 0,-5 4 0,1-3 0,3 7 0,-7-7 0,2 7 0,-3-6 0,4 2 0,1-4 0,5-1 0,-1 1 0,3 0 0,-1-4 0,5 3 0,-2-3 0,-1 0 0,0 2 0,-4-1 0,0 2 0,4 1 0,-3 0 0,3-4 0,-1 3 0,-1-7 0,5 4 0,-2-4 0</inkml:trace>
</inkml:ink>
</file>

<file path=ppt/ink/ink1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4:49.23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581 0 24575,'-2'0'0,"-5"13"0,-13-2 0,-5 17 0,-6 3 0,6-5 0,-6 15 0,11-16 0,-10 11 0,11-12 0,-5 3 0,7-8 0,-1 3 0,-4-5 0,3 1 0,-3-1 0,0-3 0,4 2 0,-4-2 0,5 3 0,0-4 0,3 3 0,-2-3 0,3 0 0,0-1 0,1-4 0,4 0 0,0 0 0,4-1 0,-3 1 0,3-1 0,-4 1 0,4-1 0,-3 1 0,3 0 0,0-1 0,-3 1 0,2-4 0,1 3 0,-3-3 0,6 0 0,-2 0 0</inkml:trace>
</inkml:ink>
</file>

<file path=ppt/ink/ink1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4:50.47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547 0 24575,'4'7'0,"-1"15"0,-17-1 0,-4 20 0,-3-14 0,-16 20 0,13-13 0,-20 17 0,16-14 0,-14 5 0,17-20 0,-12 12 0,9-18 0,-1 7 0,6-8 0,1-2 0,8-1 0,-2-3 0,7 3 0,-7-3 0,7-1 0,-3 0 0,4-1 0,0 1 0,4 0 0,-3-4 0,3-1 0,-1 1 0,2 0 0,-1 0 0,4 3 0,-7-6 0,2 2 0,1 1 0,-3 0 0,6 3 0,-5-3 0,5 3 0,-6-3 0,6 0 0,-2-1 0</inkml:trace>
</inkml:ink>
</file>

<file path=ppt/ink/ink1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4:51.8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308 0 24575,'0'7'0,"0"1"0,-4-1 0,3 1 0,-2 0 0,-1-1 0,0 5 0,-5 1 0,-3 4 0,3 0 0,-4 0 0,0 5 0,3-4 0,-3 4 0,0 0 0,-1-4 0,-4 4 0,5-5 0,-3-3 0,3 2 0,0-7 0,1 3 0,4-5 0,0 1 0,0 0 0,0-1 0,4 1 0,-3 0 0,3-4 0,0 3 0,-3-7 0,6 7 0,-6-6 0,6 5 0,-6-5 0,6 5 0,-6-5 0,7 6 0,-7-7 0,3 4 0,0-4 0,0 0 0</inkml:trace>
</inkml:ink>
</file>

<file path=ppt/ink/ink1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4:53.61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24575,'11'7'0,"3"5"0,4 1 0,17 12 0,-4-5 0,15 6 0,-1 18 0,7-5 0,2 19 0,-2-6 0,-4 8 0,-18-12 0,-1-4 0,-2 0 0,-11-7 0,28 49 0,-23-41 0,-2 17 0,7 0 0,-13-5 0,3-1 0,-5-3 0,-1-11 0,1 5 0,-1-6 0,-5 0 0,4-1 0,-7-5 0,2-1 0,-4-11 0,0-1 0,0-5 0,0-4 0,4-1 0,-4 0 0,4-4 0,-4 4 0,0-4 0,0 0 0,0-1 0,0 1 0,0 0 0,0 3 0,0-3 0,0 0 0,0-5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5:46.4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24575,'87'0'0,"-1"0"0,-16 0 0,-1 0 0</inkml:trace>
</inkml:ink>
</file>

<file path=ppt/ink/ink1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4:54.67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24575,'0'8'0,"4"3"0,-3-2 0,6 7 0,-1 2 0,2 0 0,5 4 0,0-5 0,1 5 0,7-3 0,-10 8 0,15-8 0,-15 8 0,15-11 0,-10 10 0,2-11 0,-5 2 0,-1-1 0,-3-3 0,3 0 0,-4-1 0,0-4 0,0-1 0,-1 1 0,-2 0 0,1-4 0,-2-1 0,3-3 0,1-7 0,1-8 0,-1-3 0,2-9 0,-1 4 0,0-5 0,4 4 0,-4 2 0,4 5 0,-1 0 0,-3 4 0,7-3 0,-7 7 0,3-3 0,-5 8 0,1-3 0,0 3 0,-1-1 0,-2-2 0,2 7 0,-7-7 0,4 3 0,0-8 0,-3 3 0,6-7 0,-6 7 0,7-7 0,-7 7 0,6-2 0,-7 3 0,4 4 0,-4 1 0</inkml:trace>
</inkml:ink>
</file>

<file path=ppt/ink/ink1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4:56.7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24575,'11'0'0,"-2"0"0,7 0 0,-3 0 0,4 0 0,-4 0 0,-1 0 0,-1 0 0,-2 0 0,3 0 0,-8 7 0,3 3 0,-6 12 0,3 1 0,-4 5 0,0 5 0,0 2 0,0-1 0,0 5 0,0-4 0,0 0 0,0-1 0,0-11 0,-4-1 0,3-9 0,-3-1 0,4-4 0,-3-1 0,2 1 0,-6-4 0,6-10 0,-2-9 0,3-11 0,0-8 0,0-1 0,0-6 0,0 0 0,0 6 0,4 2 0,1 9 0,4 2 0,-1 5 0,0 4 0,0 1 0,0 4 0,0 4 0,-1 1 0,1-1 0,0 3 0,0-2 0,-1 3 0,1 0 0,0 0 0,-1 0 0,1 0 0,0 3 0,-4 10 0,-1 1 0,1 13 0,-3 9 0,4-5 0,-1 9 0,-3-12 0,3-5 0,0-1 0,-3-9 0,6-1 0,-3-4 0,4-1 0,-1-2 0,1-2 0,0-3 0,-1 0 0,5 0 0,-3 0 0,7 0 0,-3-4 0,4-1 0,-4-7 0,3 2 0,-7-2 0,3 0 0,-4 3 0,0-7 0,0 7 0,0-3 0,-3 4 0,-2 1 0,-3-1 0,0 0 0,0 0 0,0 7 0,-4 11 0,3 4 0,-8 13 0,8-4 0,-3 5 0,4-5 0,0 4 0,0-9 0,0 4 0,0-5 0,3-4 0,2 3 0,7-7 0,1 3 0,4-7 0,0-1 0,0-4 0,0 0 0,-4 0 0,3 0 0,-3 0 0,0 0 0,-1-4 0,-4-4 0,0-5 0,0-4 0,1-1 0,0-4 0,-5-1 0,1-5 0,-5-6 0,0-1 0,0 0 0,0 1 0,0 11 0,0 1 0,-4 5 0,-5 3 0,-4 2 0,-9 7 0,4 1 0,-9 4 0,8 0 0,-3 0 0,5 0 0,0 0 0,4 4 0,-3 1 0,7 6 0,-3-1 0,3 6 0,5-8 0,0 4 0,4-4 0,0-1 0,0 1 0,0-4 0,0 0 0</inkml:trace>
</inkml:ink>
</file>

<file path=ppt/ink/ink1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4:58.48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31 262 24575,'-7'0'0,"0"4"0,3 4 0,0 10 0,0 0 0,3 9 0,-2-4 0,3 0 0,0-1 0,0-5 0,0-4 0,0 3 0,0-3 0,0 0 0,0-2 0,0 1 0,0-4 0,0 3 0,3-7 0,5 3 0,5-6 0,4 3 0,-4-4 0,3 0 0,-3 0 0,4 0 0,0 0 0,0-4 0,0 3 0,0-11 0,0 7 0,0-8 0,-3 1 0,2-2 0,-3 1 0,0-3 0,0 2 0,-5-3 0,0 0 0,-3-5 0,-1 4 0,-4-9 0,0-2 0,0-1 0,0-3 0,0 5 0,0-1 0,0 1 0,0 5 0,0-4 0,0 9 0,0-4 0,0 5 0,0 4 0,0 1 0,0 1 0,-3 5 0,2 3 0,-2 16 0,-1 6 0,3 14 0,-4 8 0,5 2 0,0 3 0,0-5 0,0 0 0,0-6 0,0-1 0,0-11 0,0-1 0,4-9 0,-3-2 0,6-3 0,-7 0 0,7-4 0,-3-1 0,4-3 0,-1-3 0,1-6 0,1-4 0,-1-4 0,1 0 0,-1 0 0,-3 4 0,2 1 0,-3 4 0,4 0 0,0 4 0,-1 0 0,1 1 0,0 2 0,-1-3 0,1 4 0,-1 0 0,1 0 0,0 8 0,0 1 0,1 9 0,-1-1 0,1 0 0,-1 0 0,0-5 0,1 0 0,-2-4 0,1 0 0,0-4 0,-1-1 0,-3-3 0,0 0 0</inkml:trace>
</inkml:ink>
</file>

<file path=ppt/ink/ink1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5:00.9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77 133 24575,'0'-13'0,"-3"5"0,-1 5 0,-8 11 0,3 1 0,-3 13 0,3-4 0,4 15 0,-3-14 0,7 14 0,-7-10 0,7 0 0,-3-1 0,4 0 0,0-4 0,0 4 0,0-5 0,0-4 0,0-1 0,0-5 0,0 1 0,0 0 0,3-4 0,2-1 0,2-3 0,5 0 0,-3 0 0,3 0 0,-5-3 0,1-6 0,1-8 0,0-7 0,0-4 0,0 0 0,1 0 0,-5 5 0,-1 1 0,-4 5 0,0 0 0,0 4 0,0 1 0,0 4 0,0 10 0,0 0 0,0 13 0,0-2 0,0 4 0,0 0 0,0-4 0,4 3 0,0-8 0,4 4 0,0-4 0,-1 0 0,1-4 0,0-1 0,-1-3 0,5 0 0,-3 0 0,7 0 0,-7 0 0,7 0 0,-8 0 0,4 0 0,-4-7 0,0 1 0,0-6 0,0 0 0,-4-1 0,0-4 0,-4-5 0,0-1 0,0-5 0,0-6 0,0 5 0,0-5 0,0 10 0,0 2 0,0 5 0,0 4 0,0 1 0,3 8 0,2 0 0,2 4 0,5 0 0,1-3 0,9 2 0,1-3 0,0 4 0,4 0 0,-9 0 0,4 0 0,-5 0 0,-4 0 0,-1 3 0,-4 6 0,0 4 0,-3 4 0,-2 0 0,-3 0 0,0 4 0,0 3 0,-3-1 0,-3 3 0,-3-2 0,-4 4 0,3-5 0,0 3 0,3-12 0,2 7 0,1-12 0,0 3 0,4-4 0,0-1 0,0 1 0,0 0 0,3-4 0,6-1 0,3-3 0,5 0 0,5 0 0,1 0 0,5 0 0,-4-7 0,2-4 0,-7-6 0,3-1 0,-5 1 0,-4 0 0,-1 0 0,-3-5 0,0 3 0,-4-13 0,-1 7 0,-4-4 0,0 2 0,0 9 0,0-4 0,0 9 0,0 1 0,0 4 0,-8 4 0,3 0 0,-12 4 0,9 0 0,-4 0 0,0 8 0,6 6 0,-5 5 0,10 7 0,-3-3 0,4 5 0,0 0 0,0 6 0,0-5 0,0 11 0,5-5 0,0 5 0,5 1 0,1 0 0,-1-1 0,-1-5 0,1 5 0,-4-11 0,-2 5 0,-4-7 0,0-3 0,-4-3 0,-4-7 0,-5-2 0,-5-4 0,1-3 0,0-1 0,0-4 0,4 0 0,5-8 0,4-6 0,4-9 0,0-5 0,0-13 0,0 4 0,4 0 0,5 5 0,5 9 0,10-7 0,-4 7 0,8-1 0,-5 6 0,6-6 0,-1 4 0,-4-4 0,4 0 0,-9 6 0,10-11 0,-10 5 0,5-5 0,-10 1 0,0 0 0,-5 0 0,-4-4 0,0 8 0,-5 3 0,0 9 0,0 4 0,-7 4 0,1 0 0,-5 4 0,3 0 0,-4 12 0,2 10 0,-4 13 0,8 5 0,-3 1 0,8 6 0,-4-10 0,5 9 0,0-17 0,0 5 0,0-6 0,4-5 0,4-1 0,11-9 0,-1 0 0,4-4 0,0-5 0,-4 0 0,-1-4 0,-1 0 0,-7 0 0,3 0 0,-8 0 0,0 0 0</inkml:trace>
</inkml:ink>
</file>

<file path=ppt/ink/ink1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5:02.03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269 118 24575,'0'-12'0,"0"0"0,0-1 0,0-8 0,0 11 0,0-11 0,0 12 0,0-3 0,-3 8 0,-2 0 0,-6 4 0,2 0 0,-3 0 0,4 0 0,0 0 0,0 8 0,4 6 0,0 9 0,4 11 0,0-5 0,0 17 0,0-9 0,0 16 0,0-10 0,0 10 0,0-16 0,0 8 0,0-10 0,0-5 0,0 8 0,0-13 0,0 8 0,0-5 0,0 0 0,0 0 0,-9 0 0,0-5 0,-6 4 0,-1-9 0,6 0 0,-6-2 0,3-7 0,0 3 0,-3-4 0,3-3 0,-4-1 0,4-4 0,-3 0 0,7 0 0,1 0 0,4 0 0</inkml:trace>
</inkml:ink>
</file>

<file path=ppt/ink/ink1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5:04.2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76 24575,'0'-7'0,"0"-1"0,4 4 0,0 1 0,4 3 0,-1 0 0,1 0 0,-1 0 0,5 0 0,-3 0 0,3 0 0,-4 0 0,-1 0 0,5 4 0,-3 4 0,4 5 0,-5 9 0,5-3 0,-3 2 0,6-3 0,-11 3 0,10-2 0,-9 3 0,6-5 0,1 0 0,-8-5 0,6 0 0,-6-4 0,2 0 0,1-1 0,-4 1 0,0-7 0,-4-6 0,0-8 0,0-9 0,0-1 0,0-5 0,3 4 0,-2 2 0,7 5 0,-3 0 0,-1 4 0,4 1 0,-4 4 0,3 4 0,1-3 0,0 6 0,-1-2 0,1-1 0,4 3 0,1-2 0,4 3 0,-4 0 0,3 0 0,-3 0 0,4 0 0,0 0 0,0 0 0,0 0 0,0 4 0,-4 0 0,-1 8 0,-4 6 0,1 0 0,0 4 0,-1-5 0,-3 5 0,-1-4 0,-4 9 0,0-9 0,0 9 0,0-9 0,0 9 0,0-9 0,0 4 0,0-9 0,0-1 0,0-4 0,0-1 0,-4 1 0,3-7 0,-2-11 0,3-8 0,0-11 0,0 1 0,0 0 0,0 0 0,0 0 0,0 5 0,0-4 0,4 8 0,0 2 0,5 1 0,-2 7 0,-2-3 0,2 7 0,-3-2 0,4 7 0,-1-4 0,1 4 0,-1 0 0,0 0 0,1 0 0,-1 0 0,1 0 0,-1 4 0,5 0 0,1 4 0,0-3 0,3 3 0,-3-7 0,4 6 0,0-6 0,0 3 0,0-4 0,0 0 0,0 0 0,0 0 0,0 0 0,0 0 0,-4 0 0,-1 0 0,-5 0 0,1-4 0,0-4 0,-4-1 0,0-7 0,-4 7 0,0-3 0,0 4 0,0 1 0,-8 2 0,3-2 0,-7 7 0,0-8 0,3 7 0,-3-3 0,5 4 0,-1 0 0,0 0 0,1 4 0,2 4 0,2 1 0,3 6 0,0 3 0,0 0 0,0 4 0,0-9 0,0 3 0,4-7 0,0 7 0,8-7 0,-3 3 0,7-4 0,-3 1 0,4-1 0,0 1 0,0-5 0,0 0 0,0-4 0,0 0 0,0 0 0,0 0 0,0 0 0,0 0 0,0-4 0,0-4 0,-3-11 0,2 1 0,-6-9 0,3 9 0,-4-9 0,0 9 0,0-9 0,-1 8 0,-3-2 0,-1 3 0,-4 5 0,0 1 0,0 5 0,0-1 0,-3 4 0,-5 0 0,-5 4 0,0 0 0,-3 4 0,7 4 0,-4 6 0,8-1 0,-3 7 0,7-5 0,-3 6 0,4-4 0,0 0 0,0 0 0,0 5 0,0-3 0,4 2 0,4-3 0,11-1 0,-1-3 0,9 3 0,-9-7 0,9 3 0,-9-4 0,9 0 0,-9 0 0,0-1 0,-7 0 0,-3-4 0,0 0 0,-1-4 0,1 0 0,-4 0 0,0 0 0</inkml:trace>
</inkml:ink>
</file>

<file path=ppt/ink/ink1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4:13.0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 18 24575,'78'-3'0,"-1"1"0,1-1 0,0 0 0,6 1 0,0 1 0,-6 0 0,2 0 0,-4 1 0,4 1-2139,-3-1 0,6 0 0,0 0 0,-2 0 2139,16 0 0,-1 0 0,-2 0 0,-1 0 0,-1 0 0,-2 0-210,-9 0 0,-1 0 0,1 0 210,4 0 0,2 0 0,-4 0 0,16 0 0,0 0 0,-19-1 0,3 0 0,-2 3 0,-11 4 0,-2 2 0,0-1 134,-1-3 1,1-2 0,-3 4-135,20 12 0,-5 1-284,-15-11 0,-3 0 284,2 2 0,-4 0 3260,23 3-3260,6-1 0,-10 1 2768,-15-7-2768,-8-1 2066,-9-5-2066,-12-4 980,-11 3-980,28-3 276,0 4-276,35-6 0,-6 5 0,-2-10 0,-15 5 0,-1-1 0,-8-3 0,15 9 0,4-10 0,14 10 0,-7-5 0,-3 6 0,-14 0 0,-9 0 0,-1 0 0,-18 0 0,10 0 0,-17 0 0,0 0 0,-7 0 0,-5 0 0,0 0 0,-4 4 0,-2 0 0,-3 4 0,0-1 0,0 1 0,-4 0 0,-1-1 0,-3 0 0,0 10 0,0 21 0,0 22 0,6 21 0,1 6 0,2-25 0,3 3-1062,-1 1 1,1 3 1061,3 18 0,2 2 0,-2-1 0,1-1 0,4 0 0,-1 1 0,-2 6 0,1 0 0,5-6 0,-1 0 0,-4 6 0,-1-1 0,2-4 0,0-4 0,-7-21 0,-1 1 0,9 32 0,-1-5 0,-3-5-333,-1-12 1,1-1 332,1 5 0,-3 2 0,3-16 0,-6-11 0,-1-19 0,-5-1 2047,3-6-2047,-7-5 741,7-2-741,-7-8 0,3-1 0,-1-4 0,-2-1 0,3 4 0,-4-2 0,3 2 0,-2-4 0,2 0 0,-3 0 0,-4-3 0,-4 3 0,-10-2 0,-5 4 0,-11 1 0,-13 0 0,-11 1 0,-12 1 0,-1-1 0,-16 2-941,-5 0 941,34-6 0,-2-1-749,-9 2 0,-3-1 749,-4-2 0,-3-2-1145,-8 1 0,-2-1 1145,1-2 0,0-2 0,-5 1 0,1 0 0,3 1 0,-1-2 0,-2-2 0,-1-1 0,1 1 0,0-3 0,3-5 0,-1-1 0,-2 3 0,0 0 0,7-3 0,4 1-419,17 6 0,1 1 419,-3 0 0,-1 1 0,-1 3 0,1 0 0,7 0 0,0 0 0,-15 0 0,2 0 0,-26 0 0,45 0 0,0 0 0,0 0 0,1 0 0,-1 0 0,0 0 0,-45 0 0,46 0 0,1 0 0,-39 0 0,10 0 0,29 0 0,1 0 718,-5 0-718,-38 6 0,29 1 1298,-1-1-1298,-12 0 0,-2-6 0,19 0 0,-16 0 0,21 0 2461,-8 0-2461,-6 0 1090,6 0-1090,3 0 0,6 0 0,0 0 0,0 0 0,6 0 0,8 0 0,4 0 0,8 0 0,-7 0 0,7 0 0,-3 0 0,5 0 0,-1 0 0,5 0 0,2 0 0,4 0 0,0 0 0,5 0 0,0 0 0,4 0 0,0 0 0,1 0 0,-1 0 0,0 0 0,1 0 0,-1 0 0,-4 0 0,3 0 0,-2 0 0,3 0 0,0 0 0,1-4 0,-5 3 0,4-6 0,-8 3 0,8 0 0,-8-4 0,8 8 0,-4-8 0,5 8 0,-1-7 0,0 3 0,1-4 0,-1 0 0,1 1 0,-1-1 0,0 0 0,4 1 0,0-1 0,1 0 0,-1 1 0,0-4 0,1 2 0,3-2 0,0-5 0,0-2 0,0-21 0,0-4 0,0-14 0,0 1 0,0-10 0,4 6 0,2-9 0,5 8 0,1 0 0,-2 12 0,1 2 0,-6 6 0,0 18 0,-5 5 0</inkml:trace>
</inkml:ink>
</file>

<file path=ppt/ink/ink1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4:14.3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52 441 24575,'-9'14'0,"2"5"0,7 17 0,0 14 0,0-6 0,0 30 0,0-40 0,0 40 0,0-29 0,0 17 0,0-8 0,0-5 0,0-8 0,0-12 0,0-7 0,0-10 0,0 0 0,0-11 0,0-11 0,0-21 0,0-19 0,0-22 0,0-9 0,0-16-495,-6-2 495,5 14 0,-5-8 0,6 11 0,0 0 0,0 2 0,0 18 0,0 19 0,0 3 0,0 12 0,0 5 0,3 5 495,2 6-495,6 4 0,-2 4 0,7 0 0,-3 0 0,4 3 0,0-3 0,0 4 0,5 0 0,-4 0 0,9 0 0,-4 0 0,5 0 0,0 4 0,0 1 0,0 5 0,-5 2 0,-1-2 0,-5 6 0,-4-3 0,-1 9 0,-7 1 0,-1 5 0,-4 0 0,-4 6 0,-12 2 0,-12 7 0,-6 1 0,-9-5 0,10-2 0,-10-5 0,11-1 0,-16 0 0,16-7 0,-4-5 0,14-6 0,5-5 0,4-3 0,1-1 0,4-4 0,4 0 0,1 0 0</inkml:trace>
</inkml:ink>
</file>

<file path=ppt/ink/ink1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4:15.6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24575,'0'2'0,"0"14"0,0 27 0,0-5 0,0 21 0,0 6 0,0 3 0,0 26-470,0-13 470,0 8 0,0-2 0,0 10 0,0 1 0,0-44 0,0 0 0,0 5 0,0 0 0,0-4 0,0 0 0,0 8 0,0 0-578,0-4 0,0 1 578,0 4 0,0 1 0,0 0 0,0-3-249,0 28 249,0-35 0,0-2 0,0 16 0,5 21 0,-4-12 0,9-14 0,-4-2 0,1-14 436,-3 6-436,1-12 1168,-4 11-1168,4-11 271,-5 27-271,0-29 0,0 21 0,0-20 0,0 1 0,0 5 0,0-11 0,0-3 0,0-5 0,0-5 0,0-1 0,0-5 0,0-4 0,0-1 0,0-4 0,0-1 0,0-3 0,0 0 0</inkml:trace>
</inkml:ink>
</file>

<file path=ppt/ink/ink1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4:17.1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0 245 24575,'0'-15'0,"0"0"0,0-2 0,0 4 0,0-8 0,4 7 0,5-13 0,5 9 0,3-4 0,5 4 0,-3-4 0,14 6 0,-13-1 0,13 11 0,-19 2 0,11 4 0,-15 0 0,7 0 0,-9 0 0,1 32 0,1 0 0,-4 24 0,-1-9 0,-5 7 0,0-4 0,0 19 0,0-12 0,-5-2 0,4-1 0,-8-17 0,4 2 0,0-15 0,-3-3 0,7-8 0,-3-1 0,4-4 0,0-21 0,0 0 0,0-39 0,5 13 0,11-29 0,2 19 0,19-37 0,-19 38 0,11-28 0,-14 39 0,5-4 0,-5 13 0,2 6 0,-8 5 0,3 3 0,-4 3 0,0 6 0,-1 2 0,5 3 0,-3 0 0,3 0 0,-5 0 0,1 0 0,0 0 0,-4 3 0,-1 10 0,-3 6 0,0 9 0,0 0 0,0 5 0,0 2 0,0 0 0,0 4 0,0-4 0,0 0 0,0-1 0,0-11 0,0 3 0,0-8 0,4 0 0,-3-2 0,2-7 0,0 3 0,-2-5 0,3 1 0,-1-4 0,1 0 0,4-1 0,0-2 0,-1 2 0,1-3 0,-1 0 0,1 0 0,4 0 0,1 0 0,4 0 0,0 0 0,0 0 0,5-8 0,-4-2 0,8-8 0,-7 1 0,8-7 0,-8 6 0,8-6 0,-12 7 0,6-1 0,-12 5 0,7 1 0,-8 4 0,4 0 0,-5 3 0,-2-1 0,-2 5 0,-3-3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5:46.4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24575,'21'0'0,"3"0"0,1 0 0,-2 0 0,6 0 0,-10 0 0,5 0 0,-11 0 0,4 0 0,-3 0 0,0 0 0,2 0 0,-7 0 0,-1 0 0,-5 0 0</inkml:trace>
</inkml:ink>
</file>

<file path=ppt/ink/ink1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2:23.896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1 24575,'0'40'0,"0"-14"0,0 25 0,0 4 0,0-8 0,0 15 0,0-27 0,0 4 0,0-5 0,0-2 0,0-9 0,0-2 0,0-9 0,0-1 0,0-7 0,0 0 0</inkml:trace>
</inkml:ink>
</file>

<file path=ppt/ink/ink1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2:24.620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1 24575,'29'0'0,"-10"0"0,23 0 0,-17 0 0,8 0 0,4 0 0,-6 0 0,6 0 0,-5 0 0,-8 0 0,1 0 0,-8 0 0,-4 0 0,-2 0 0,-3 0 0,-1 0 0,0 0 0,1 0 0,-5 0 0,1 0 0</inkml:trace>
</inkml:ink>
</file>

<file path=ppt/ink/ink1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2:26.790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0 0 24575,'0'7'0,"0"-1"0,0 19 0,0-2 0,0 5 0,0-5 0,0 8 0,0-12 0,0 17 0,0-17 0,0 9 0,0-7 0,0-7 0,0 7 0,0-13 0,0 4 0,4-5 0,-4 1 0,4-1 0,-4 1 0,0 0 0,0-4 0,0-1 0</inkml:trace>
</inkml:ink>
</file>

<file path=ppt/ink/ink1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2:27.475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0 0 24575,'16'0'0,"4"0"0,2 0 0,6 0 0,5 0 0,-4 0 0,9 0 0,-10 0 0,10 0 0,-14 0 0,8 0 0,-18 0 0,7 0 0,-13 0 0,4 0 0,-5 0 0,1 0 0,-4 0 0,-1 0 0</inkml:trace>
</inkml:ink>
</file>

<file path=ppt/ink/ink1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2:28.178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0 1 24575,'0'19'0,"0"3"0,0 21 0,0-16 0,0 27 0,0-22 0,0 13 0,0 1 0,0-16 0,0 12 0,0-23 0,0 7 0,0-13 0,0-1 0,0-8 0,0-1 0</inkml:trace>
</inkml:ink>
</file>

<file path=ppt/ink/ink1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2:30.713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0 0 24575,'0'24'0,"0"11"0,0-9 0,0 16 0,0-3 0,0 4 0,0 14 0,0-22 0,0 17 0,0-22 0,0 10 0,0-21 0,0 1 0,0-7 0,0-1 0,0 0 0,0-4 0,0-1 0,0-2 0,0-2 0</inkml:trace>
</inkml:ink>
</file>

<file path=ppt/ink/ink1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2:31.307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1 24575,'16'0'0,"3"0"0,18 0 0,-12 0 0,17 0 0,-18 0 0,14 0 0,-9 0 0,2 0 0,-3 0 0,0 0 0,-5 0 0,3 0 0,-12 0 0,6 0 0,-11 0 0,3 0 0,-5 0 0,1 0 0,0 0 0,-1 0 0,1 0 0,-1 0 0,1 0 0,0 0 0,-4 0 0,-1 0 0</inkml:trace>
</inkml:ink>
</file>

<file path=ppt/ink/ink1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2:31.970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1 24575,'0'16'0,"0"-2"0,0 22 0,0-16 0,0 16 0,0-4 0,0-1 0,0 6 0,0-10 0,0 1 0,0-6 0,0 0 0,0-10 0,0 0 0,0-4 0,0-1 0,0-3 0,0 0 0</inkml:trace>
</inkml:ink>
</file>

<file path=ppt/ink/ink1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2:32.536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1 24575,'19'0'0,"4"0"0,0 0 0,9 0 0,-2 0 0,18 0 0,-21 0 0,27 0 0,-24 0 0,11 0 0,-9 0 0,-4 0 0,-5 0 0,-2 0 0,-8 0 0,-1 0 0,-8 0 0,-1 0 0</inkml:trace>
</inkml:ink>
</file>

<file path=ppt/ink/ink1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2:33.234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0 0 24575,'0'10'0,"0"17"0,0-8 0,0 24 0,0-7 0,0 5 0,0 0 0,0-10 0,5 3 0,0-10 0,4 3 0,-5-14 0,4 2 0,-8-6 0,4 2 0,-4-4 0,0 1 0,3-1 0,2-2 0,-1-2 0,-1-3 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5:46.4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24575,'-7'0'0,"6"0"0,6 0 0,8 0 0,0 0 0,0 0 0,-5 0 0,-4 0 0,0 0 0</inkml:trace>
</inkml:ink>
</file>

<file path=ppt/ink/ink1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2:33.803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0 24575,'16'0'0,"12"0"0,-3 0 0,26 0 0,-24 0 0,19 0 0,-17 0 0,9 0 0,-14 0 0,9 0 0,-15 0 0,4 0 0,-6 0 0,0 0 0,-3 0 0,-6 0 0,-4 0 0</inkml:trace>
</inkml:ink>
</file>

<file path=ppt/ink/ink1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2:34.858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10 0 24575,'0'5'0,"0"4"0,0 20 0,0-1 0,-4 4 0,3 2 0,-3 0 0,4-2 0,4 1 0,-2-9 0,6 8 0,-3-10 0,0-3 0,-1 1 0,-4-8 0,0 1 0,0-2 0,0-3 0,0-4 0,0-1 0</inkml:trace>
</inkml:ink>
</file>

<file path=ppt/ink/ink1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2:35.446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0 24575,'5'0'0,"16"0"0,1 0 0,20 0 0,-14 0 0,7 0 0,-3 0 0,2 0 0,-10 0 0,8 0 0,-18 0 0,2 0 0,-9 0 0,1 0 0,-1 0 0,1 0 0,-4 0 0,-1 0 0</inkml:trace>
</inkml:ink>
</file>

<file path=ppt/ink/ink1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2:36.325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0 24575,'2'4'0,"3"0"0,16-4 0,6 0 0,2 0 0,9 0 0,-9 0 0,-8 0 0,-8 0 0</inkml:trace>
</inkml:ink>
</file>

<file path=ppt/ink/ink1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2:36.839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1 24575,'20'0'0,"-7"0"0,12 0 0,-7 0 0,10 0 0,-1 0 0,1 0 0,-5 0 0,-9 0 0,-7 0 0</inkml:trace>
</inkml:ink>
</file>

<file path=ppt/ink/ink1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2:37.332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1 24575,'8'4'0,"0"-1"0,14-3 0,4 0 0,-2 0 0,8 0 0,-5 0 0,-12 0 0,-3 0 0</inkml:trace>
</inkml:ink>
</file>

<file path=ppt/ink/ink1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2:37.858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0 1 24575,'26'0'0,"-10"0"0,35 0 0,-33 0 0,28 0 0,-26 0 0,13 0 0,-11 0 0,-7 0 0,-8 0 0</inkml:trace>
</inkml:ink>
</file>

<file path=ppt/ink/ink1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2:38.542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1 24575,'20'0'0,"-7"0"0,13 0 0,-13 0 0,9 0 0,-10 0 0,0 0 0,-8 0 0,0 0 0</inkml:trace>
</inkml:ink>
</file>

<file path=ppt/ink/ink1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2:39.134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1 24575,'2'4'0,"8"-1"0,11-3 0,12 0 0,-4 0 0,3 0 0,-4 0 0,-6 0 0,0 0 0,-10 0 0,-4 0 0,-4 0 0</inkml:trace>
</inkml:ink>
</file>

<file path=ppt/ink/ink1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2:39.835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0 24575,'6'0'0,"10"0"0,23 0 0,-10 0 0,25 0 0,-39 0 0,13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2:41:29.1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24 24575,'10'0'0,"11"0"0,33 5 0,6 1 0,14 6 0,-5-1 0,13 1 0,2 0-677,2 0 677,-32-8 0,1-1 0,41 2 0,-36-5 0,0 0 0,-3 0 0,-1 0 0,5 0 0,0 0 0,0 0 0,0 0 0,0 0 0,0 0 0,0 0 0,-1 0 0,-3 0 0,-1 0 0,-1 0 0,0 0 0,1 0 0,-1 0 0,-3 0 0,0 0 0,4 0 0,-1 0 0,-3 0 0,-2 0 0,30 0 0,16 0 0,-32 0 0,27 0-94,-22 0 94,5 0 0,-7 0 0,-6 0 0,-3 0 0,1 0 674,-5 0-674,4 0 97,-6 0-97,7 0 0,-12 0 0,11 0 0,-18 0 0,4 0 0,-11 0 0,-1 0 0,-6 0 0,-4 0 0,-1 0 0,-5 0 0,-4 0 0,-1 0 0,-3 0 0,-1 0 0,0 0 0,14 0 0,9 0 0,10 0 0,10 0 0,10-5 0,10-2 0,22-5-573,-7 0 573,7-6 0,-8 10 0,-15-7 0,12 13 0,-20-7 0,14 8 0,-9-4 0,1 0 0,-7 3 0,-1-3 573,-13 5-573,-2 0 0,-5 0 0,-1 0 0,-5 0 0,-1 0 0,-5 0 0,-1 0 0,0 0 0,-4 0 0,4 0 0,-5 0 0,6 0 0,-5 0 0,3 0 0,-3 0 0,4 0 0,-4 0 0,3 0 0,-3 0 0,0 0 0,6 0 0,-10 0 0,5 0 0,-11 0 0,-1 0 0,-3 0 0,-1 0 0,0 0 0,-3 0 0,-1 0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5:46.4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67 109 24575,'-3'-4'0,"-2"0"0,-3 4 0,0 0 0,0 0 0,0 0 0,3 4 0,2 4 0,-5 2 0,6 12 0,-6-12 0,8 13 0,0-10 0,0 1 0,0 8 0,0-12 0,0 12 0,0-13 0,0 13 0,0-7 0,0 7 0,0-4 0,0 0 0,0-4 0,0-2 0,0-3 0,0 3 0,0-3 0,0 3 0,0-4 0,0 0 0,0 0 0,0 0 0,3 0 0,2 0 0,7-3 0,2 2 0,-1-6 0,3 3 0,-7 0 0,8-3 0,-3 2 0,3-3 0,1 0 0,0 0 0,0 0 0,0-4 0,-1-4 0,2-12 0,-1 1 0,-4 0 0,3 2 0,-7 3 0,3-3 0,-4-1 0,-5 0 0,5 0 0,-8-5 0,3-1 0,-4-5 0,0 0 0,0 0 0,0-1 0,0 1 0,0-1 0,-5 6 0,1 1 0,-9 5 0,3 5 0,-6 0 0,2 4 0,-4 4 0,0 1 0,0 4 0,0 0 0,0 0 0,0 0 0,0 0 0,0 0 0,0 4 0,-1 5 0,6 1 0,0 7 0,0-8 0,7 4 0,-5-5 0,7 0 0,-1-3 0,1-2 0</inkml:trace>
</inkml:ink>
</file>

<file path=ppt/ink/ink1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2:40.569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0 0 24575,'24'0'0,"-6"0"0,19 0 0,-14 0 0,11 0 0,-12 0 0,0 0 0,-13 0 0,-1 0 0</inkml:trace>
</inkml:ink>
</file>

<file path=ppt/ink/ink1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2:41.923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0 0 24575,'6'4'0,"8"0"0,23-4 0,-10 0 0,20 0 0,-22 0 0,7 0 0,-16 0 0,-5 0 0</inkml:trace>
</inkml:ink>
</file>

<file path=ppt/ink/ink1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2:42.512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0 0 24575,'15'0'0,"5"0"0,3 0 0,-1 0 0,5 0 0,-14 0 0,1 0 0,-11 0 0</inkml:trace>
</inkml:ink>
</file>

<file path=ppt/ink/ink1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6:59.6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902 239 24575,'-11'0'0,"-4"0"0,2 0 0,-4 0 0,0 0 0,-5 0 0,-1 0 0,-5 0 0,0 0 0,-5 4 0,4 1 0,-4 5 0,-1-5 0,5-1 0,-5 0 0,2-2 0,3 2 0,-3-4 0,4 0 0,0 4 0,1-3 0,-1 3 0,6 0 0,0-3 0,0 7 0,8-7 0,-7 3 0,8-4 0,-1 0 0,-2 4 0,8-3 0,-4 2 0,0-3 0,3 0 0,-2 0 0,3 0 0,0 4 0,1-3 0,-1 2 0,0-3 0,1 0 0,-1 0 0,1 0 0,6 0 0,2-3 0,6-6 0,5-4 0,1-4 0,4 0 0,0 1 0,6-8 0,-5 6 0,5-5 0,-5 1 0,-1 4 0,-3-4 0,2 0 0,-7 8 0,8-7 0,-8 8 0,3 0 0,-4 2 0,-4 3 0,3 4 0,-6-3 0,-1 6 0,-9-2 0,1 6 0,-12 6 0,6 4 0,-8 9 0,5-4 0,-1 4 0,0 0 0,-4 1 0,3 0 0,-3-2 0,9-4 0,-3 0 0,3 0 0,-1 0 0,-1-4 0,5 3 0,-2-7 0,4 3 0,0-1 0,0-2 0,0 2 0,4-3 0,-3-1 0,3 1 0,0-1 0,0 0 0,4 0 0,0 0 0,0 1 0,0-1 0,0 0 0,0 1 0,0-1 0,0 0 0,3 0 0,2 0 0,2 0 0,0 1 0,1-1 0,0 1 0,3 0 0,-2 4 0,8 6 0,-4 0 0,5 9 0,-5-10 0,0 5 0,-4-5 0,-1-4 0,0-1 0,-1-5 0,1 1 0,-4-1 0,0 1 0,-1-4 0,-2-1 0,2-3 0</inkml:trace>
</inkml:ink>
</file>

<file path=ppt/ink/ink1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7:02.5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7 320 24575,'-5'8'0,"5"-1"0,4-3 0,13 3 0,-7-3 0,11 1 0,-9-1 0,6-4 0,-6 0 0,4 0 0,-3 0 0,0 0 0,-2 0 0,1 0 0,1 0 0,-1 0 0,4 0 0,-7-8 0,3 3 0,-4-11 0,0 3 0,0-3 0,1-1 0,-1 0 0,0 0 0,1 0 0,-1-4 0,-3 2 0,3-2 0,-7 4 0,2 0 0,-3 0 0,0 0 0,0-5 0,0 4 0,0-4 0,0 9 0,-3-3 0,-2 11 0,-7-3 0,-1 8 0,-4 0 0,4 0 0,-8 0 0,7 0 0,-8 0 0,5 8 0,-5 7 0,7 4 0,-8 8 0,9-4 0,0 0 0,1 3 0,4-3 0,0 5 0,4 0 0,-4-1 0,8 0 0,-3 1 0,4-1 0,0 1 0,0 0 0,0-5 0,0-2 0,0-4 0,0 0 0,0 0 0,0-4 0,0 2 0,0-6 0,0 2 0,0-3 0,3 0 0,2-1 0,2 1 0,5 0 0,1 0 0,3 0 0,-3-3 0,3-1 0,-3-4 0,3 0 0,1 0 0,-4 0 0,3 0 0,-8 0 0,8 0 0,-7 0 0,3 0 0,-5 0 0,1 0 0,-7 0 0,-10 0 0,-4 0 0,-7 7 0,3-1 0,0 9 0,0-2 0,0 4 0,-1 5 0,5-5 0,-4 5 0,8-5 0,-4 5 0,4-4 0,-3 8 0,6-8 0,-6 8 0,7-8 0,0 9 0,-3-4 0,7 0 0,-3 4 0,0-10 0,3 5 0,-3-9 0,4 3 0,0-4 0,0 1 0,0 2 0,0-2 0,0-1 0,0 4 0,0-3 0,0 0 0,4 2 0,0-6 0,4 7 0,0-8 0,0 4 0,4-4 0,0 0 0,5 0 0,5 1 0,-5-4 0,5-1 0,-5-4 0,0 0 0,0 0 0,-1 0 0,-3 0 0,3 0 0,-8 0 0,8 0 0,-7 0 0,3 0 0,-5-4 0,1 0 0,4-4 0,-4 0 0,4-4 0,-4 3 0,4-7 0,-3 4 0,3-5 0,-4 4 0,4-3 0,-4 7 0,4-7 0,-4 8 0,0-8 0,-3-2 0,-2 0 0,-3-4 0,0 1 0,0 3 0,0-8 0,0 8 0,0 1 0,0 1 0,-3 11 0,-5-7 0,-1 8 0,-7-1 0,7 2 0,-7 3 0,8 0 0,-4 0 0,4 0 0,1 3 0,2 5 0,2 5 0,-1 4 0,3-4 0,-2 2 0,3-2 0,0 0 0,0-2 0,0-3 0,3 0 0,6-4 0,3-1 0,1-3 0,3 0 0,-8 0 0,4 0 0,-4 0 0,-1 0 0,1 0 0,0 0 0,-4 0 0,-1 0 0</inkml:trace>
</inkml:ink>
</file>

<file path=ppt/ink/ink1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7:08.0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46 247 24575,'-8'0'0,"1"0"0,-1 0 0,1 0 0,3 3 0,1 1 0,-1 8 0,3-3 0,-3 7 0,4-4 0,0 1 0,0-2 0,0 0 0,0-2 0,0 7 0,0-3 0,0 4 0,0 0 0,0 0 0,0 0 0,0-4 0,0-1 0,0-5 0,4 1 0,0 0 0,3-4 0,1-1 0,-1-3 0,1 0 0,0 0 0,4 0 0,-4 0 0,8 0 0,-7 0 0,7 0 0,-7-7 0,7 1 0,-7-10 0,4 3 0,-5-4 0,1 0 0,-1-1 0,4 1 0,-2-5 0,2 4 0,-3-4 0,0 5 0,-1 0 0,1 0 0,-1 0 0,0 4 0,-3-3 0,2 3 0,-6 0 0,3-3 0,-4 7 0,0-7 0,0 7 0,0-7 0,0 3 0,0 0 0,0-3 0,0 7 0,0-7 0,-3 7 0,-2-7 0,-3 7 0,0-3 0,0 4 0,0 4 0,1-3 0,-1 6 0,0-2 0,-4 3 0,3 0 0,-14 0 0,12 0 0,-13 4 0,11 0 0,0 9 0,1 0 0,-1 4 0,4 0 0,-4 0 0,5-4 0,-1 3 0,5-3 0,-3 0 0,6-2 0,-3-3 0,1 0 0,2-1 0,-2-3 0,3 0 0</inkml:trace>
</inkml:ink>
</file>

<file path=ppt/ink/ink1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49:56.2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1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4:10.0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107 0 24575,'0'78'0,"0"0"0,0 0 0,0 0 0,0-21 0,0 1 0,0 24 0,0 21 0,0-2 0,0-23-1645,0 11 1645,0-36 0,0 0 0,0 40 0,0-36 0,0 1 0,0 41 0,0 0 0,0-46 0,0 0 0,0 37 0,-3-37 0,0-1 0,1 18 268,-15 21-268,9-32 335,-10 19-335,7-14 0,-1 4 0,6-11 831,-4 6-831,8-15 211,-7-1-211,8-7 0,-3 0 0,4 1 0,0-6 0,0 4 0,0-10 0,0 4 0,0-5 0,0 0 0,0 0 0,0-5 0,0-2 0,0-4 0,0-4 0,0 7 0,0-11 0,0 7 0,0-9 0,0 1 0,0 0 0,0-1 0,0 1 0,0-1 0,0 1 0,0 0 0,0-1 0,0-3 0,0 0 0</inkml:trace>
</inkml:ink>
</file>

<file path=ppt/ink/ink1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4:21.4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1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4:41.45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24575,'0'16'0,"0"-6"0,0 11 0,0-9 0,0 10 0,0-3 0,0 13 0,0-12 0,0 18 0,0-18 0,0 12 0,0-3 0,0 0 0,0 0 0,0 3 0,0-1 0,0 16 0,0-5 0,0 12 0,0-6 0,0 7 0,0 0 0,0-6 0,0-2 0,0-6 0,0-6 0,0-2 0,0-5 0,0 0 0,0 0 0,0 0 0,0 6 0,0-5 0,0 5 0,0-1 0,0-3 0,0 9 0,0-9 0,0 3 0,0-5 0,0 0 0,0 0 0,0-5 0,0 4 0,0-9 0,0 9 0,4-9 0,-3 9 0,6-9 0,-6 9 0,3-4 0,-4 5 0,4 0 0,-3 0 0,3 0 0,-4 0 0,0-5 0,0 4 0,0-8 0,0 2 0,4 1 0,-3-3 0,3 3 0,0-5 0,-3 5 0,3-4 0,-4 9 0,4-9 0,-3 9 0,2-4 0,-3 5 0,0 0 0,0 0 0,0 12 0,0-9 0,0 5 0,0-14 0,0 0 0,0-4 0,0 4 0,0-5 0,0 0 0,0 0 0,0 0 0,4 0 0,-3 0 0,3 0 0,-4 0 0,0 0 0,4 0 0,-3 0 0,2 0 0,1 0 0,-3-4 0,3 3 0,-4-3 0,4 9 0,-3-8 0,3 12 0,-4-12 0,0 8 0,0-5 0,0 0 0,4 0 0,-3 0 0,3 7 0,-4-5 0,0 1 0,0-8 0,0 0 0,0-3 0,0 3 0,0-5 0,0 1 0,0-1 0,0 1 0,0 0 0,0-1 0,0 1 0,0 0 0,0-1 0,0 1 0,0-1 0,0 1 0,0-1 0,0 1 0,0 4 0,0-4 0,0 4 0,0 0 0,3-3 0,-2 3 0,3-5 0,-4 1 0,0-1 0,0-3 0,0-1 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5:46.4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1 789 24575,'0'-12'0,"0"3"0,0-13 0,0 8 0,0-9 0,0-4 0,0 1 0,0-14 0,0 3 0,0-13 0,0 7 0,0-13 0,0 13 0,0-7 0,0 6 0,0 7 0,0 1 0,0 6 0,0 6 0,0 0 0,0 2 0,0 3 0,0-3 0,0 4 0,0 5 0,0-4 0,0 7 0,0-2 0,0 7 0,0 2 0</inkml:trace>
</inkml:ink>
</file>

<file path=ppt/ink/ink1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4:43.3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24575,'0'12'0,"0"5"0,0 1 0,0 9 0,0-4 0,0 11 0,0 1 0,0 0 0,0 10 0,0 5 0,0-6 0,0 9 0,0-5 0,0 3 0,0 11 0,0-13 0,0 4 0,0-10 0,0 10 0,0-10 0,0 4 0,0-7 0,0 1 0,5 0 0,-4-1 0,3 1 0,1-1 0,-4 8 0,3-6 0,1 5 0,-4-6 0,4-6 0,-1 4 0,-3-10 0,8 11 0,-8-11 0,4 5 0,-5-6 0,4 0 0,-3 0 0,3-5 0,-4 3 0,0-8 0,4 9 0,-3-4 0,4 5 0,-1 0 0,-3 6 0,3-4 0,-4 9 0,4 8 0,-3-8 0,3 7 0,-4-18 0,0 0 0,4 0 0,-3 0 0,4-5 0,-5 3 0,0-7 0,0 2 0,0-3 0,3-2 0,-2 1 0,3 0 0,-4 5 0,0-3 0,0 7 0,0-7 0,0 7 0,0-7 0,0 7 0,0-7 0,0 3 0,0-1 0,0-7 0,0 12 0,0-12 0,0 8 0,0-5 0,0 0 0,4 0 0,-3 0 0,3 0 0,-1 12 0,2-9 0,0 10 0,-1-13 0,-4 0 0,3 0 0,-2-4 0,3-2 0,-4-3 0,0 0 0,0-1 0,3-2 0,-2 2 0,2-3 0,-3 3 0,0 1 0,0-1 0,0-3 0,0-1 0</inkml:trace>
</inkml:ink>
</file>

<file path=ppt/ink/ink1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4:44.89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574 1 24575,'-6'4'0,"1"6"0,-15 1 0,1 7 0,-9 0 0,4 0 0,-5 12 0,0-9 0,-5 20 0,-6-18 0,7 12 0,0-14 0,2 8 0,8-10 0,-5 5 0,9-2 0,-3-3 0,4 2 0,1-4 0,0-3 0,0 2 0,4-3 0,-3 0 0,6-1 0,-1-4 0,3 0 0,0-1 0,4 1 0,-3-4 0,6 3 0,-3-6 0,4 2 0</inkml:trace>
</inkml:ink>
</file>

<file path=ppt/ink/ink1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4:46.31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614 0 24575,'-4'7'0,"-4"0"0,-6 14 0,1 1 0,-8-3 0,1 3 0,-3-4 0,-3-4 0,2 3 0,-4-2 0,5 2 0,-4-6 0,9 0 0,0-7 0,2 1 0,7 2 0,-3-6 0,8 5 0,-3-5 0,0 6 0,2-3 0,-2 3 0,4 1 0,-1 0 0,-4-1 0,4 1 0,-3-4 0,6 3 0,-6-3 0,3 4 0,-4-1 0,1 1 0,-1-1 0,0 1 0,-4 0 0,3 0 0,-7 0 0,8 0 0,-4 0 0,4 0 0,0-1 0,4 1 0,-3-4 0,6 3 0,-6-3 0,6 3 0,-2 0 0,0 1 0,2-1 0,-2 0 0,-1 1 0,0 0 0,-4-1 0,0 5 0,-4 1 0,2 9 0,-6-8 0,6 7 0,-2-12 0,4 3 0,4-4 0,-3-1 0,6-6 0,-3 2 0,4-6 0</inkml:trace>
</inkml:ink>
</file>

<file path=ppt/ink/ink1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4:47.88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713 1 24575,'-57'36'0,"4"6"0,28-23 0,-4 9 0,8-12 0,-5 2 0,16-9 0,-16 8 0,7-3 0,-5 8 0,2-3 0,9-4 0,-3 0 0,3-10 0,0 7 0,4-4 0,2 0 0,3-4 0,0 3 0,-3-6 0,6 5 0,-5-5 0,5 6 0,-6-3 0,3 1 0,-4 1 0,0-1 0,0 2 0,1-3 0,-1 3 0,0-3 0,4 4 0,-3 0 0,3-4 0,0 3 0,-3-6 0,6 5 0,-5-5 0,5 6 0,-6-3 0,-2 4 0,1 0 0,-5 4 0,1-3 0,3 7 0,-7-7 0,2 7 0,-3-6 0,4 2 0,1-4 0,5-1 0,-1 1 0,3 0 0,-1-4 0,5 3 0,-2-3 0,-1 0 0,0 2 0,-4-1 0,0 2 0,4 1 0,-3 0 0,3-4 0,-1 3 0,-1-7 0,5 4 0,-2-4 0</inkml:trace>
</inkml:ink>
</file>

<file path=ppt/ink/ink1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4:49.23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581 0 24575,'-2'0'0,"-5"13"0,-13-2 0,-5 17 0,-6 3 0,6-5 0,-6 15 0,11-16 0,-10 11 0,11-12 0,-5 3 0,7-8 0,-1 3 0,-4-5 0,3 1 0,-3-1 0,0-3 0,4 2 0,-4-2 0,5 3 0,0-4 0,3 3 0,-2-3 0,3 0 0,0-1 0,1-4 0,4 0 0,0 0 0,4-1 0,-3 1 0,3-1 0,-4 1 0,4-1 0,-3 1 0,3 0 0,0-1 0,-3 1 0,2-4 0,1 3 0,-3-3 0,6 0 0,-2 0 0</inkml:trace>
</inkml:ink>
</file>

<file path=ppt/ink/ink1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4:50.47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547 0 24575,'4'7'0,"-1"15"0,-17-1 0,-4 20 0,-3-14 0,-16 20 0,13-13 0,-20 17 0,16-14 0,-14 5 0,17-20 0,-12 12 0,9-18 0,-1 7 0,6-8 0,1-2 0,8-1 0,-2-3 0,7 3 0,-7-3 0,7-1 0,-3 0 0,4-1 0,0 1 0,4 0 0,-3-4 0,3-1 0,-1 1 0,2 0 0,-1 0 0,4 3 0,-7-6 0,2 2 0,1 1 0,-3 0 0,6 3 0,-5-3 0,5 3 0,-6-3 0,6 0 0,-2-1 0</inkml:trace>
</inkml:ink>
</file>

<file path=ppt/ink/ink1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4:51.8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308 0 24575,'0'7'0,"0"1"0,-4-1 0,3 1 0,-2 0 0,-1-1 0,0 5 0,-5 1 0,-3 4 0,3 0 0,-4 0 0,0 5 0,3-4 0,-3 4 0,0 0 0,-1-4 0,-4 4 0,5-5 0,-3-3 0,3 2 0,0-7 0,1 3 0,4-5 0,0 1 0,0 0 0,0-1 0,4 1 0,-3 0 0,3-4 0,0 3 0,-3-7 0,6 7 0,-6-6 0,6 5 0,-6-5 0,6 5 0,-6-5 0,7 6 0,-7-7 0,3 4 0,0-4 0,0 0 0</inkml:trace>
</inkml:ink>
</file>

<file path=ppt/ink/ink1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4:53.61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24575,'11'7'0,"3"5"0,4 1 0,17 12 0,-4-5 0,15 6 0,-1 18 0,7-5 0,2 19 0,-2-6 0,-4 8 0,-18-12 0,-1-4 0,-2 0 0,-11-7 0,28 49 0,-23-41 0,-2 17 0,7 0 0,-13-5 0,3-1 0,-5-3 0,-1-11 0,1 5 0,-1-6 0,-5 0 0,4-1 0,-7-5 0,2-1 0,-4-11 0,0-1 0,0-5 0,0-4 0,4-1 0,-4 0 0,4-4 0,-4 4 0,0-4 0,0 0 0,0-1 0,0 1 0,0 0 0,0 3 0,0-3 0,0 0 0,0-5 0</inkml:trace>
</inkml:ink>
</file>

<file path=ppt/ink/ink1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4:54.67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24575,'0'8'0,"4"3"0,-3-2 0,6 7 0,-1 2 0,2 0 0,5 4 0,0-5 0,1 5 0,7-3 0,-10 8 0,15-8 0,-15 8 0,15-11 0,-10 10 0,2-11 0,-5 2 0,-1-1 0,-3-3 0,3 0 0,-4-1 0,0-4 0,0-1 0,-1 1 0,-2 0 0,1-4 0,-2-1 0,3-3 0,1-7 0,1-8 0,-1-3 0,2-9 0,-1 4 0,0-5 0,4 4 0,-4 2 0,4 5 0,-1 0 0,-3 4 0,7-3 0,-7 7 0,3-3 0,-5 8 0,1-3 0,0 3 0,-1-1 0,-2-2 0,2 7 0,-7-7 0,4 3 0,0-8 0,-3 3 0,6-7 0,-6 7 0,7-7 0,-7 7 0,6-2 0,-7 3 0,4 4 0,-4 1 0</inkml:trace>
</inkml:ink>
</file>

<file path=ppt/ink/ink1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4:56.7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24575,'11'0'0,"-2"0"0,7 0 0,-3 0 0,4 0 0,-4 0 0,-1 0 0,-1 0 0,-2 0 0,3 0 0,-8 7 0,3 3 0,-6 12 0,3 1 0,-4 5 0,0 5 0,0 2 0,0-1 0,0 5 0,0-4 0,0 0 0,0-1 0,0-11 0,-4-1 0,3-9 0,-3-1 0,4-4 0,-3-1 0,2 1 0,-6-4 0,6-10 0,-2-9 0,3-11 0,0-8 0,0-1 0,0-6 0,0 0 0,0 6 0,4 2 0,1 9 0,4 2 0,-1 5 0,0 4 0,0 1 0,0 4 0,0 4 0,-1 1 0,1-1 0,0 3 0,0-2 0,-1 3 0,1 0 0,0 0 0,-1 0 0,1 0 0,0 3 0,-4 10 0,-1 1 0,1 13 0,-3 9 0,4-5 0,-1 9 0,-3-12 0,3-5 0,0-1 0,-3-9 0,6-1 0,-3-4 0,4-1 0,-1-2 0,1-2 0,0-3 0,-1 0 0,5 0 0,-3 0 0,7 0 0,-3-4 0,4-1 0,-4-7 0,3 2 0,-7-2 0,3 0 0,-4 3 0,0-7 0,0 7 0,0-3 0,-3 4 0,-2 1 0,-3-1 0,0 0 0,0 0 0,0 7 0,-4 11 0,3 4 0,-8 13 0,8-4 0,-3 5 0,4-5 0,0 4 0,0-9 0,0 4 0,0-5 0,3-4 0,2 3 0,7-7 0,1 3 0,4-7 0,0-1 0,0-4 0,0 0 0,-4 0 0,3 0 0,-3 0 0,0 0 0,-1-4 0,-4-4 0,0-5 0,0-4 0,1-1 0,0-4 0,-5-1 0,1-5 0,-5-6 0,0-1 0,0 0 0,0 1 0,0 11 0,0 1 0,-4 5 0,-5 3 0,-4 2 0,-9 7 0,4 1 0,-9 4 0,8 0 0,-3 0 0,5 0 0,0 0 0,4 4 0,-3 1 0,7 6 0,-3-1 0,3 6 0,5-8 0,0 4 0,4-4 0,0-1 0,0 1 0,0-4 0,0 0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5:46.4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129 0 24575,'0'7'0,"0"1"0,0-1 0,0 1 0,0 0 0,4 0 0,0-4 0,4 3 0,0-3 0,0 4 0,0-4 0,-1 0 0,1-4 0,0 0 0,0 0 0,0 0 0,-4 4 0,3-4 0,-2 4 0,2-4 0,1 0 0,-1 0 0,-6 0 0,-5 0 0,-5-3 0,-2 2 0,6-6 0,-2 2 0,2-3 0,-3 3 0,0-2 0,-1 6 0,1-2 0,0 3 0,0 0 0,-5 0 0,4 0 0,-4 0 0,0 0 0,4 0 0,-4 0 0,5 0 0,0 3 0,-1 2 0,1 7 0,-1 2 0,0 4 0,0-5 0,0 4 0,4-7 0,-3 7 0,7-8 0,-3 8 0,4-8 0,0 4 0,0-5 0,0 0 0,0 0 0,0 1 0,0-1 0,4-4 0,0 3 0,4-6 0,0 3 0,0-4 0,0 0 0,1 0 0,-1 0 0,4 0 0,-2 0 0,2 0 0,-4 0 0,5 0 0,-4 0 0,4 0 0,-5 0 0,0 0 0,0 0 0,1 0 0,-1 0 0,0 0 0,0 0 0,0 0 0,0 0 0,-3-4 0,2-1 0,-2-3 0,3-5 0,1 4 0,-4-8 0,2 7 0,-2-7 0,-1 8 0,4-4 0,-7 5 0,2 0 0,-3-1 0,0 1 0,0 0 0,0 0 0,0 0 0,0 0 0,-3 3 0,-2-2 0,-7 6 0,3-3 0,-3 4 0,4 0 0,-1 0 0,1 0 0,-5 0 0,4 0 0,-4 0 0,5 0 0,4 0 0,0 0 0</inkml:trace>
</inkml:ink>
</file>

<file path=ppt/ink/ink1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4:58.48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31 262 24575,'-7'0'0,"0"4"0,3 4 0,0 10 0,0 0 0,3 9 0,-2-4 0,3 0 0,0-1 0,0-5 0,0-4 0,0 3 0,0-3 0,0 0 0,0-2 0,0 1 0,0-4 0,0 3 0,3-7 0,5 3 0,5-6 0,4 3 0,-4-4 0,3 0 0,-3 0 0,4 0 0,0 0 0,0-4 0,0 3 0,0-11 0,0 7 0,0-8 0,-3 1 0,2-2 0,-3 1 0,0-3 0,0 2 0,-5-3 0,0 0 0,-3-5 0,-1 4 0,-4-9 0,0-2 0,0-1 0,0-3 0,0 5 0,0-1 0,0 1 0,0 5 0,0-4 0,0 9 0,0-4 0,0 5 0,0 4 0,0 1 0,0 1 0,-3 5 0,2 3 0,-2 16 0,-1 6 0,3 14 0,-4 8 0,5 2 0,0 3 0,0-5 0,0 0 0,0-6 0,0-1 0,0-11 0,0-1 0,4-9 0,-3-2 0,6-3 0,-7 0 0,7-4 0,-3-1 0,4-3 0,-1-3 0,1-6 0,1-4 0,-1-4 0,1 0 0,-1 0 0,-3 4 0,2 1 0,-3 4 0,4 0 0,0 4 0,-1 0 0,1 1 0,0 2 0,-1-3 0,1 4 0,-1 0 0,1 0 0,0 8 0,0 1 0,1 9 0,-1-1 0,1 0 0,-1 0 0,0-5 0,1 0 0,-2-4 0,1 0 0,0-4 0,-1-1 0,-3-3 0,0 0 0</inkml:trace>
</inkml:ink>
</file>

<file path=ppt/ink/ink1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5:00.9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77 133 24575,'0'-13'0,"-3"5"0,-1 5 0,-8 11 0,3 1 0,-3 13 0,3-4 0,4 15 0,-3-14 0,7 14 0,-7-10 0,7 0 0,-3-1 0,4 0 0,0-4 0,0 4 0,0-5 0,0-4 0,0-1 0,0-5 0,0 1 0,0 0 0,3-4 0,2-1 0,2-3 0,5 0 0,-3 0 0,3 0 0,-5-3 0,1-6 0,1-8 0,0-7 0,0-4 0,0 0 0,1 0 0,-5 5 0,-1 1 0,-4 5 0,0 0 0,0 4 0,0 1 0,0 4 0,0 10 0,0 0 0,0 13 0,0-2 0,0 4 0,0 0 0,0-4 0,4 3 0,0-8 0,4 4 0,0-4 0,-1 0 0,1-4 0,0-1 0,-1-3 0,5 0 0,-3 0 0,7 0 0,-7 0 0,7 0 0,-8 0 0,4 0 0,-4-7 0,0 1 0,0-6 0,0 0 0,-4-1 0,0-4 0,-4-5 0,0-1 0,0-5 0,0-6 0,0 5 0,0-5 0,0 10 0,0 2 0,0 5 0,0 4 0,0 1 0,3 8 0,2 0 0,2 4 0,5 0 0,1-3 0,9 2 0,1-3 0,0 4 0,4 0 0,-9 0 0,4 0 0,-5 0 0,-4 0 0,-1 3 0,-4 6 0,0 4 0,-3 4 0,-2 0 0,-3 0 0,0 4 0,0 3 0,-3-1 0,-3 3 0,-3-2 0,-4 4 0,3-5 0,0 3 0,3-12 0,2 7 0,1-12 0,0 3 0,4-4 0,0-1 0,0 1 0,0 0 0,3-4 0,6-1 0,3-3 0,5 0 0,5 0 0,1 0 0,5 0 0,-4-7 0,2-4 0,-7-6 0,3-1 0,-5 1 0,-4 0 0,-1 0 0,-3-5 0,0 3 0,-4-13 0,-1 7 0,-4-4 0,0 2 0,0 9 0,0-4 0,0 9 0,0 1 0,0 4 0,-8 4 0,3 0 0,-12 4 0,9 0 0,-4 0 0,0 8 0,6 6 0,-5 5 0,10 7 0,-3-3 0,4 5 0,0 0 0,0 6 0,0-5 0,0 11 0,5-5 0,0 5 0,5 1 0,1 0 0,-1-1 0,-1-5 0,1 5 0,-4-11 0,-2 5 0,-4-7 0,0-3 0,-4-3 0,-4-7 0,-5-2 0,-5-4 0,1-3 0,0-1 0,0-4 0,4 0 0,5-8 0,4-6 0,4-9 0,0-5 0,0-13 0,0 4 0,4 0 0,5 5 0,5 9 0,10-7 0,-4 7 0,8-1 0,-5 6 0,6-6 0,-1 4 0,-4-4 0,4 0 0,-9 6 0,10-11 0,-10 5 0,5-5 0,-10 1 0,0 0 0,-5 0 0,-4-4 0,0 8 0,-5 3 0,0 9 0,0 4 0,-7 4 0,1 0 0,-5 4 0,3 0 0,-4 12 0,2 10 0,-4 13 0,8 5 0,-3 1 0,8 6 0,-4-10 0,5 9 0,0-17 0,0 5 0,0-6 0,4-5 0,4-1 0,11-9 0,-1 0 0,4-4 0,0-5 0,-4 0 0,-1-4 0,-1 0 0,-7 0 0,3 0 0,-8 0 0,0 0 0</inkml:trace>
</inkml:ink>
</file>

<file path=ppt/ink/ink1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5:02.03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269 118 24575,'0'-12'0,"0"0"0,0-1 0,0-8 0,0 11 0,0-11 0,0 12 0,0-3 0,-3 8 0,-2 0 0,-6 4 0,2 0 0,-3 0 0,4 0 0,0 0 0,0 8 0,4 6 0,0 9 0,4 11 0,0-5 0,0 17 0,0-9 0,0 16 0,0-10 0,0 10 0,0-16 0,0 8 0,0-10 0,0-5 0,0 8 0,0-13 0,0 8 0,0-5 0,0 0 0,0 0 0,-9 0 0,0-5 0,-6 4 0,-1-9 0,6 0 0,-6-2 0,3-7 0,0 3 0,-3-4 0,3-3 0,-4-1 0,4-4 0,-3 0 0,7 0 0,1 0 0,4 0 0</inkml:trace>
</inkml:ink>
</file>

<file path=ppt/ink/ink1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5:04.2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76 24575,'0'-7'0,"0"-1"0,4 4 0,0 1 0,4 3 0,-1 0 0,1 0 0,-1 0 0,5 0 0,-3 0 0,3 0 0,-4 0 0,-1 0 0,5 4 0,-3 4 0,4 5 0,-5 9 0,5-3 0,-3 2 0,6-3 0,-11 3 0,10-2 0,-9 3 0,6-5 0,1 0 0,-8-5 0,6 0 0,-6-4 0,2 0 0,1-1 0,-4 1 0,0-7 0,-4-6 0,0-8 0,0-9 0,0-1 0,0-5 0,3 4 0,-2 2 0,7 5 0,-3 0 0,-1 4 0,4 1 0,-4 4 0,3 4 0,1-3 0,0 6 0,-1-2 0,1-1 0,4 3 0,1-2 0,4 3 0,-4 0 0,3 0 0,-3 0 0,4 0 0,0 0 0,0 0 0,0 0 0,0 4 0,-4 0 0,-1 8 0,-4 6 0,1 0 0,0 4 0,-1-5 0,-3 5 0,-1-4 0,-4 9 0,0-9 0,0 9 0,0-9 0,0 9 0,0-9 0,0 4 0,0-9 0,0-1 0,0-4 0,0-1 0,-4 1 0,3-7 0,-2-11 0,3-8 0,0-11 0,0 1 0,0 0 0,0 0 0,0 0 0,0 5 0,0-4 0,4 8 0,0 2 0,5 1 0,-2 7 0,-2-3 0,2 7 0,-3-2 0,4 7 0,-1-4 0,1 4 0,-1 0 0,0 0 0,1 0 0,-1 0 0,1 0 0,-1 4 0,5 0 0,1 4 0,0-3 0,3 3 0,-3-7 0,4 6 0,0-6 0,0 3 0,0-4 0,0 0 0,0 0 0,0 0 0,0 0 0,0 0 0,-4 0 0,-1 0 0,-5 0 0,1-4 0,0-4 0,-4-1 0,0-7 0,-4 7 0,0-3 0,0 4 0,0 1 0,-8 2 0,3-2 0,-7 7 0,0-8 0,3 7 0,-3-3 0,5 4 0,-1 0 0,0 0 0,1 4 0,2 4 0,2 1 0,3 6 0,0 3 0,0 0 0,0 4 0,0-9 0,0 3 0,4-7 0,0 7 0,8-7 0,-3 3 0,7-4 0,-3 1 0,4-1 0,0 1 0,0-5 0,0 0 0,0-4 0,0 0 0,0 0 0,0 0 0,0 0 0,0 0 0,0-4 0,0-4 0,-3-11 0,2 1 0,-6-9 0,3 9 0,-4-9 0,0 9 0,0-9 0,-1 8 0,-3-2 0,-1 3 0,-4 5 0,0 1 0,0 5 0,0-1 0,-3 4 0,-5 0 0,-5 4 0,0 0 0,-3 4 0,7 4 0,-4 6 0,8-1 0,-3 7 0,7-5 0,-3 6 0,4-4 0,0 0 0,0 0 0,0 5 0,0-3 0,4 2 0,4-3 0,11-1 0,-1-3 0,9 3 0,-9-7 0,9 3 0,-9-4 0,9 0 0,-9 0 0,0-1 0,-7 0 0,-3-4 0,0 0 0,-1-4 0,1 0 0,-4 0 0,0 0 0</inkml:trace>
</inkml:ink>
</file>

<file path=ppt/ink/ink1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4:13.0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 18 24575,'78'-3'0,"-1"1"0,1-1 0,0 0 0,6 1 0,0 1 0,-6 0 0,2 0 0,-4 1 0,4 1-2139,-3-1 0,6 0 0,0 0 0,-2 0 2139,16 0 0,-1 0 0,-2 0 0,-1 0 0,-1 0 0,-2 0-210,-9 0 0,-1 0 0,1 0 210,4 0 0,2 0 0,-4 0 0,16 0 0,0 0 0,-19-1 0,3 0 0,-2 3 0,-11 4 0,-2 2 0,0-1 134,-1-3 1,1-2 0,-3 4-135,20 12 0,-5 1-284,-15-11 0,-3 0 284,2 2 0,-4 0 3260,23 3-3260,6-1 0,-10 1 2768,-15-7-2768,-8-1 2066,-9-5-2066,-12-4 980,-11 3-980,28-3 276,0 4-276,35-6 0,-6 5 0,-2-10 0,-15 5 0,-1-1 0,-8-3 0,15 9 0,4-10 0,14 10 0,-7-5 0,-3 6 0,-14 0 0,-9 0 0,-1 0 0,-18 0 0,10 0 0,-17 0 0,0 0 0,-7 0 0,-5 0 0,0 0 0,-4 4 0,-2 0 0,-3 4 0,0-1 0,0 1 0,-4 0 0,-1-1 0,-3 0 0,0 10 0,0 21 0,0 22 0,6 21 0,1 6 0,2-25 0,3 3-1062,-1 1 1,1 3 1061,3 18 0,2 2 0,-2-1 0,1-1 0,4 0 0,-1 1 0,-2 6 0,1 0 0,5-6 0,-1 0 0,-4 6 0,-1-1 0,2-4 0,0-4 0,-7-21 0,-1 1 0,9 32 0,-1-5 0,-3-5-333,-1-12 1,1-1 332,1 5 0,-3 2 0,3-16 0,-6-11 0,-1-19 0,-5-1 2047,3-6-2047,-7-5 741,7-2-741,-7-8 0,3-1 0,-1-4 0,-2-1 0,3 4 0,-4-2 0,3 2 0,-2-4 0,2 0 0,-3 0 0,-4-3 0,-4 3 0,-10-2 0,-5 4 0,-11 1 0,-13 0 0,-11 1 0,-12 1 0,-1-1 0,-16 2-941,-5 0 941,34-6 0,-2-1-749,-9 2 0,-3-1 749,-4-2 0,-3-2-1145,-8 1 0,-2-1 1145,1-2 0,0-2 0,-5 1 0,1 0 0,3 1 0,-1-2 0,-2-2 0,-1-1 0,1 1 0,0-3 0,3-5 0,-1-1 0,-2 3 0,0 0 0,7-3 0,4 1-419,17 6 0,1 1 419,-3 0 0,-1 1 0,-1 3 0,1 0 0,7 0 0,0 0 0,-15 0 0,2 0 0,-26 0 0,45 0 0,0 0 0,0 0 0,1 0 0,-1 0 0,0 0 0,-45 0 0,46 0 0,1 0 0,-39 0 0,10 0 0,29 0 0,1 0 718,-5 0-718,-38 6 0,29 1 1298,-1-1-1298,-12 0 0,-2-6 0,19 0 0,-16 0 0,21 0 2461,-8 0-2461,-6 0 1090,6 0-1090,3 0 0,6 0 0,0 0 0,0 0 0,6 0 0,8 0 0,4 0 0,8 0 0,-7 0 0,7 0 0,-3 0 0,5 0 0,-1 0 0,5 0 0,2 0 0,4 0 0,0 0 0,5 0 0,0 0 0,4 0 0,0 0 0,1 0 0,-1 0 0,0 0 0,1 0 0,-1 0 0,-4 0 0,3 0 0,-2 0 0,3 0 0,0 0 0,1-4 0,-5 3 0,4-6 0,-8 3 0,8 0 0,-8-4 0,8 8 0,-4-8 0,5 8 0,-1-7 0,0 3 0,1-4 0,-1 0 0,1 1 0,-1-1 0,0 0 0,4 1 0,0-1 0,1 0 0,-1 1 0,0-4 0,1 2 0,3-2 0,0-5 0,0-2 0,0-21 0,0-4 0,0-14 0,0 1 0,0-10 0,4 6 0,2-9 0,5 8 0,1 0 0,-2 12 0,1 2 0,-6 6 0,0 18 0,-5 5 0</inkml:trace>
</inkml:ink>
</file>

<file path=ppt/ink/ink1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4:14.3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52 441 24575,'-9'14'0,"2"5"0,7 17 0,0 14 0,0-6 0,0 30 0,0-40 0,0 40 0,0-29 0,0 17 0,0-8 0,0-5 0,0-8 0,0-12 0,0-7 0,0-10 0,0 0 0,0-11 0,0-11 0,0-21 0,0-19 0,0-22 0,0-9 0,0-16-495,-6-2 495,5 14 0,-5-8 0,6 11 0,0 0 0,0 2 0,0 18 0,0 19 0,0 3 0,0 12 0,0 5 0,3 5 495,2 6-495,6 4 0,-2 4 0,7 0 0,-3 0 0,4 3 0,0-3 0,0 4 0,5 0 0,-4 0 0,9 0 0,-4 0 0,5 0 0,0 4 0,0 1 0,0 5 0,-5 2 0,-1-2 0,-5 6 0,-4-3 0,-1 9 0,-7 1 0,-1 5 0,-4 0 0,-4 6 0,-12 2 0,-12 7 0,-6 1 0,-9-5 0,10-2 0,-10-5 0,11-1 0,-16 0 0,16-7 0,-4-5 0,14-6 0,5-5 0,4-3 0,1-1 0,4-4 0,4 0 0,1 0 0</inkml:trace>
</inkml:ink>
</file>

<file path=ppt/ink/ink1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4:15.6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24575,'0'2'0,"0"14"0,0 27 0,0-5 0,0 21 0,0 6 0,0 3 0,0 26-470,0-13 470,0 8 0,0-2 0,0 10 0,0 1 0,0-44 0,0 0 0,0 5 0,0 0 0,0-4 0,0 0 0,0 8 0,0 0-578,0-4 0,0 1 578,0 4 0,0 1 0,0 0 0,0-3-249,0 28 249,0-35 0,0-2 0,0 16 0,5 21 0,-4-12 0,9-14 0,-4-2 0,1-14 436,-3 6-436,1-12 1168,-4 11-1168,4-11 271,-5 27-271,0-29 0,0 21 0,0-20 0,0 1 0,0 5 0,0-11 0,0-3 0,0-5 0,0-5 0,0-1 0,0-5 0,0-4 0,0-1 0,0-4 0,0-1 0,0-3 0,0 0 0</inkml:trace>
</inkml:ink>
</file>

<file path=ppt/ink/ink1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4:17.1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0 245 24575,'0'-15'0,"0"0"0,0-2 0,0 4 0,0-8 0,4 7 0,5-13 0,5 9 0,3-4 0,5 4 0,-3-4 0,14 6 0,-13-1 0,13 11 0,-19 2 0,11 4 0,-15 0 0,7 0 0,-9 0 0,1 32 0,1 0 0,-4 24 0,-1-9 0,-5 7 0,0-4 0,0 19 0,0-12 0,-5-2 0,4-1 0,-8-17 0,4 2 0,0-15 0,-3-3 0,7-8 0,-3-1 0,4-4 0,0-21 0,0 0 0,0-39 0,5 13 0,11-29 0,2 19 0,19-37 0,-19 38 0,11-28 0,-14 39 0,5-4 0,-5 13 0,2 6 0,-8 5 0,3 3 0,-4 3 0,0 6 0,-1 2 0,5 3 0,-3 0 0,3 0 0,-5 0 0,1 0 0,0 0 0,-4 3 0,-1 10 0,-3 6 0,0 9 0,0 0 0,0 5 0,0 2 0,0 0 0,0 4 0,0-4 0,0 0 0,0-1 0,0-11 0,0 3 0,0-8 0,4 0 0,-3-2 0,2-7 0,0 3 0,-2-5 0,3 1 0,-1-4 0,1 0 0,4-1 0,0-2 0,-1 2 0,1-3 0,-1 0 0,1 0 0,4 0 0,1 0 0,4 0 0,0 0 0,0 0 0,5-8 0,-4-2 0,8-8 0,-7 1 0,8-7 0,-8 6 0,8-6 0,-12 7 0,6-1 0,-12 5 0,7 1 0,-8 4 0,4 0 0,-5 3 0,-2-1 0,-2 5 0,-3-3 0</inkml:trace>
</inkml:ink>
</file>

<file path=ppt/ink/ink1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2:23.896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1 24575,'0'40'0,"0"-14"0,0 25 0,0 4 0,0-8 0,0 15 0,0-27 0,0 4 0,0-5 0,0-2 0,0-9 0,0-2 0,0-9 0,0-1 0,0-7 0,0 0 0</inkml:trace>
</inkml:ink>
</file>

<file path=ppt/ink/ink1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2:24.620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1 24575,'29'0'0,"-10"0"0,23 0 0,-17 0 0,8 0 0,4 0 0,-6 0 0,6 0 0,-5 0 0,-8 0 0,1 0 0,-8 0 0,-4 0 0,-2 0 0,-3 0 0,-1 0 0,0 0 0,1 0 0,-5 0 0,1 0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5:46.4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1153 1 24575,'-12'0'0,"0"0"0,0 0 0,2 0 0,-7 0 0,8 0 0,-8 0 0,-2 0 0,3 0 0,-6 0 0,3 0 0,0 0 0,-5 0 0,6 0 0,-5 0 0,3 0 0,-9 0 0,14 0 0,-12 0 0,12 0 0,-9 0 0,6 0 0,0 0 0,0 0 0,-1 0 0,1 0 0,0 0 0,0 0 0,-1 0 0,1 0 0,0 0 0,0 0 0,0 0 0,-1 0 0,-4 0 0,3 0 0,-3 0 0,0 0 0,3 0 0,-9 0 0,10 0 0,-9 0 0,9 0 0,-3 0 0,-2 0 0,5 0 0,-5 0 0,6 4 0,0-3 0,0 3 0,4-4 0,-3 0 0,3 0 0,-4 0 0,4 0 0,1 0 0,1 0 0,2 0 0,-2 0 0,3 0 0,1 0 0,0 0 0,0 0 0,0 0 0,0 0 0,0 0 0,3 3 0,2 1 0,3 4 0,0 0 0,0-3 0,0-2 0</inkml:trace>
</inkml:ink>
</file>

<file path=ppt/ink/ink1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2:26.790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0 0 24575,'0'7'0,"0"-1"0,0 19 0,0-2 0,0 5 0,0-5 0,0 8 0,0-12 0,0 17 0,0-17 0,0 9 0,0-7 0,0-7 0,0 7 0,0-13 0,0 4 0,4-5 0,-4 1 0,4-1 0,-4 1 0,0 0 0,0-4 0,0-1 0</inkml:trace>
</inkml:ink>
</file>

<file path=ppt/ink/ink1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2:27.475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0 0 24575,'16'0'0,"4"0"0,2 0 0,6 0 0,5 0 0,-4 0 0,9 0 0,-10 0 0,10 0 0,-14 0 0,8 0 0,-18 0 0,7 0 0,-13 0 0,4 0 0,-5 0 0,1 0 0,-4 0 0,-1 0 0</inkml:trace>
</inkml:ink>
</file>

<file path=ppt/ink/ink1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2:28.178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0 1 24575,'0'19'0,"0"3"0,0 21 0,0-16 0,0 27 0,0-22 0,0 13 0,0 1 0,0-16 0,0 12 0,0-23 0,0 7 0,0-13 0,0-1 0,0-8 0,0-1 0</inkml:trace>
</inkml:ink>
</file>

<file path=ppt/ink/ink1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2:30.713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0 0 24575,'0'24'0,"0"11"0,0-9 0,0 16 0,0-3 0,0 4 0,0 14 0,0-22 0,0 17 0,0-22 0,0 10 0,0-21 0,0 1 0,0-7 0,0-1 0,0 0 0,0-4 0,0-1 0,0-2 0,0-2 0</inkml:trace>
</inkml:ink>
</file>

<file path=ppt/ink/ink1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2:31.307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1 24575,'16'0'0,"3"0"0,18 0 0,-12 0 0,17 0 0,-18 0 0,14 0 0,-9 0 0,2 0 0,-3 0 0,0 0 0,-5 0 0,3 0 0,-12 0 0,6 0 0,-11 0 0,3 0 0,-5 0 0,1 0 0,0 0 0,-1 0 0,1 0 0,-1 0 0,1 0 0,0 0 0,-4 0 0,-1 0 0</inkml:trace>
</inkml:ink>
</file>

<file path=ppt/ink/ink1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2:31.970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1 24575,'0'16'0,"0"-2"0,0 22 0,0-16 0,0 16 0,0-4 0,0-1 0,0 6 0,0-10 0,0 1 0,0-6 0,0 0 0,0-10 0,0 0 0,0-4 0,0-1 0,0-3 0,0 0 0</inkml:trace>
</inkml:ink>
</file>

<file path=ppt/ink/ink1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2:32.536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1 24575,'19'0'0,"4"0"0,0 0 0,9 0 0,-2 0 0,18 0 0,-21 0 0,27 0 0,-24 0 0,11 0 0,-9 0 0,-4 0 0,-5 0 0,-2 0 0,-8 0 0,-1 0 0,-8 0 0,-1 0 0</inkml:trace>
</inkml:ink>
</file>

<file path=ppt/ink/ink1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2:33.234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0 0 24575,'0'10'0,"0"17"0,0-8 0,0 24 0,0-7 0,0 5 0,0 0 0,0-10 0,5 3 0,0-10 0,4 3 0,-5-14 0,4 2 0,-8-6 0,4 2 0,-4-4 0,0 1 0,3-1 0,2-2 0,-1-2 0,-1-3 0</inkml:trace>
</inkml:ink>
</file>

<file path=ppt/ink/ink1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2:33.803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0 24575,'16'0'0,"12"0"0,-3 0 0,26 0 0,-24 0 0,19 0 0,-17 0 0,9 0 0,-14 0 0,9 0 0,-15 0 0,4 0 0,-6 0 0,0 0 0,-3 0 0,-6 0 0,-4 0 0</inkml:trace>
</inkml:ink>
</file>

<file path=ppt/ink/ink1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2:34.858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10 0 24575,'0'5'0,"0"4"0,0 20 0,0-1 0,-4 4 0,3 2 0,-3 0 0,4-2 0,4 1 0,-2-9 0,6 8 0,-3-10 0,0-3 0,-1 1 0,-4-8 0,0 1 0,0-2 0,0-3 0,0-4 0,0-1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5:46.4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24575,'21'0'0,"2"0"0,7 0 0,6 0 0,15 0 0,-10 0 0,22 0 0,-24 0 0,18 0 0,20 0 0,-25 0 0,37 0 0,-42 0 0,19 0 0,-14 0 0,5 0 0,-18 0 0,9 0 0,-16 0 0,3 0 0,-10 0 0,-2 0 0,-5 0 0,0 0 0,-4 0 0,3 0 0,-8 0 0,4 0 0,0 0 0,-4 0 0,3 0 0,-3 4 0,-1-4 0,0 4 0,0-4 0,-4 0 0,0 0 0</inkml:trace>
</inkml:ink>
</file>

<file path=ppt/ink/ink1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2:35.446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0 24575,'5'0'0,"16"0"0,1 0 0,20 0 0,-14 0 0,7 0 0,-3 0 0,2 0 0,-10 0 0,8 0 0,-18 0 0,2 0 0,-9 0 0,1 0 0,-1 0 0,1 0 0,-4 0 0,-1 0 0</inkml:trace>
</inkml:ink>
</file>

<file path=ppt/ink/ink1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2:36.325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0 24575,'2'4'0,"3"0"0,16-4 0,6 0 0,2 0 0,9 0 0,-9 0 0,-8 0 0,-8 0 0</inkml:trace>
</inkml:ink>
</file>

<file path=ppt/ink/ink1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2:36.839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1 24575,'20'0'0,"-7"0"0,12 0 0,-7 0 0,10 0 0,-1 0 0,1 0 0,-5 0 0,-9 0 0,-7 0 0</inkml:trace>
</inkml:ink>
</file>

<file path=ppt/ink/ink1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2:37.332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1 24575,'8'4'0,"0"-1"0,14-3 0,4 0 0,-2 0 0,8 0 0,-5 0 0,-12 0 0,-3 0 0</inkml:trace>
</inkml:ink>
</file>

<file path=ppt/ink/ink1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2:37.858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0 1 24575,'26'0'0,"-10"0"0,35 0 0,-33 0 0,28 0 0,-26 0 0,13 0 0,-11 0 0,-7 0 0,-8 0 0</inkml:trace>
</inkml:ink>
</file>

<file path=ppt/ink/ink1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2:38.542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1 24575,'20'0'0,"-7"0"0,13 0 0,-13 0 0,9 0 0,-10 0 0,0 0 0,-8 0 0,0 0 0</inkml:trace>
</inkml:ink>
</file>

<file path=ppt/ink/ink1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2:39.134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1 24575,'2'4'0,"8"-1"0,11-3 0,12 0 0,-4 0 0,3 0 0,-4 0 0,-6 0 0,0 0 0,-10 0 0,-4 0 0,-4 0 0</inkml:trace>
</inkml:ink>
</file>

<file path=ppt/ink/ink1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2:39.835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0 24575,'6'0'0,"10"0"0,23 0 0,-10 0 0,25 0 0,-39 0 0,13 0 0</inkml:trace>
</inkml:ink>
</file>

<file path=ppt/ink/ink1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2:40.569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0 0 24575,'24'0'0,"-6"0"0,19 0 0,-14 0 0,11 0 0,-12 0 0,0 0 0,-13 0 0,-1 0 0</inkml:trace>
</inkml:ink>
</file>

<file path=ppt/ink/ink1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2:41.923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0 0 24575,'6'4'0,"8"0"0,23-4 0,-10 0 0,20 0 0,-22 0 0,7 0 0,-16 0 0,-5 0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5:46.4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24575,'11'0'0,"5"0"0,-7 0 0,4 0 0,-5 0 0,4 0 0,-2 0 0,2 0 0,1 0 0,-4 0 0,4 0 0,-5 0 0,5 0 0,-4 0 0,3 0 0,-4 0 0,5 0 0,0 0 0,1 0 0,2 0 0,-3 0 0,1 0 0,-2 0 0,-4 0 0,0 0 0,1 0 0,-5 0 0,-1 0 0</inkml:trace>
</inkml:ink>
</file>

<file path=ppt/ink/ink1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2:42.512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0 0 24575,'15'0'0,"5"0"0,3 0 0,-1 0 0,5 0 0,-14 0 0,1 0 0,-11 0 0</inkml:trace>
</inkml:ink>
</file>

<file path=ppt/ink/ink1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6:59.6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902 239 24575,'-11'0'0,"-4"0"0,2 0 0,-4 0 0,0 0 0,-5 0 0,-1 0 0,-5 0 0,0 0 0,-5 4 0,4 1 0,-4 5 0,-1-5 0,5-1 0,-5 0 0,2-2 0,3 2 0,-3-4 0,4 0 0,0 4 0,1-3 0,-1 3 0,6 0 0,0-3 0,0 7 0,8-7 0,-7 3 0,8-4 0,-1 0 0,-2 4 0,8-3 0,-4 2 0,0-3 0,3 0 0,-2 0 0,3 0 0,0 4 0,1-3 0,-1 2 0,0-3 0,1 0 0,-1 0 0,1 0 0,6 0 0,2-3 0,6-6 0,5-4 0,1-4 0,4 0 0,0 1 0,6-8 0,-5 6 0,5-5 0,-5 1 0,-1 4 0,-3-4 0,2 0 0,-7 8 0,8-7 0,-8 8 0,3 0 0,-4 2 0,-4 3 0,3 4 0,-6-3 0,-1 6 0,-9-2 0,1 6 0,-12 6 0,6 4 0,-8 9 0,5-4 0,-1 4 0,0 0 0,-4 1 0,3 0 0,-3-2 0,9-4 0,-3 0 0,3 0 0,-1 0 0,-1-4 0,5 3 0,-2-7 0,4 3 0,0-1 0,0-2 0,0 2 0,4-3 0,-3-1 0,3 1 0,0-1 0,0 0 0,4 0 0,0 0 0,0 1 0,0-1 0,0 0 0,0 1 0,0-1 0,0 0 0,3 0 0,2 0 0,2 0 0,0 1 0,1-1 0,0 1 0,3 0 0,-2 4 0,8 6 0,-4 0 0,5 9 0,-5-10 0,0 5 0,-4-5 0,-1-4 0,0-1 0,-1-5 0,1 1 0,-4-1 0,0 1 0,-1-4 0,-2-1 0,2-3 0</inkml:trace>
</inkml:ink>
</file>

<file path=ppt/ink/ink1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7:02.5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7 320 24575,'-5'8'0,"5"-1"0,4-3 0,13 3 0,-7-3 0,11 1 0,-9-1 0,6-4 0,-6 0 0,4 0 0,-3 0 0,0 0 0,-2 0 0,1 0 0,1 0 0,-1 0 0,4 0 0,-7-8 0,3 3 0,-4-11 0,0 3 0,0-3 0,1-1 0,-1 0 0,0 0 0,1 0 0,-1-4 0,-3 2 0,3-2 0,-7 4 0,2 0 0,-3 0 0,0 0 0,0-5 0,0 4 0,0-4 0,0 9 0,-3-3 0,-2 11 0,-7-3 0,-1 8 0,-4 0 0,4 0 0,-8 0 0,7 0 0,-8 0 0,5 8 0,-5 7 0,7 4 0,-8 8 0,9-4 0,0 0 0,1 3 0,4-3 0,0 5 0,4 0 0,-4-1 0,8 0 0,-3 1 0,4-1 0,0 1 0,0 0 0,0-5 0,0-2 0,0-4 0,0 0 0,0 0 0,0-4 0,0 2 0,0-6 0,0 2 0,0-3 0,3 0 0,2-1 0,2 1 0,5 0 0,1 0 0,3 0 0,-3-3 0,3-1 0,-3-4 0,3 0 0,1 0 0,-4 0 0,3 0 0,-8 0 0,8 0 0,-7 0 0,3 0 0,-5 0 0,1 0 0,-7 0 0,-10 0 0,-4 0 0,-7 7 0,3-1 0,0 9 0,0-2 0,0 4 0,-1 5 0,5-5 0,-4 5 0,8-5 0,-4 5 0,4-4 0,-3 8 0,6-8 0,-6 8 0,7-8 0,0 9 0,-3-4 0,7 0 0,-3 4 0,0-10 0,3 5 0,-3-9 0,4 3 0,0-4 0,0 1 0,0 2 0,0-2 0,0-1 0,0 4 0,0-3 0,0 0 0,4 2 0,0-6 0,4 7 0,0-8 0,0 4 0,4-4 0,0 0 0,5 0 0,5 1 0,-5-4 0,5-1 0,-5-4 0,0 0 0,0 0 0,-1 0 0,-3 0 0,3 0 0,-8 0 0,8 0 0,-7 0 0,3 0 0,-5-4 0,1 0 0,4-4 0,-4 0 0,4-4 0,-4 3 0,4-7 0,-3 4 0,3-5 0,-4 4 0,4-3 0,-4 7 0,4-7 0,-4 8 0,0-8 0,-3-2 0,-2 0 0,-3-4 0,0 1 0,0 3 0,0-8 0,0 8 0,0 1 0,0 1 0,-3 11 0,-5-7 0,-1 8 0,-7-1 0,7 2 0,-7 3 0,8 0 0,-4 0 0,4 0 0,1 3 0,2 5 0,2 5 0,-1 4 0,3-4 0,-2 2 0,3-2 0,0 0 0,0-2 0,0-3 0,3 0 0,6-4 0,3-1 0,1-3 0,3 0 0,-8 0 0,4 0 0,-4 0 0,-1 0 0,1 0 0,0 0 0,-4 0 0,-1 0 0</inkml:trace>
</inkml:ink>
</file>

<file path=ppt/ink/ink1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7:08.0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46 247 24575,'-8'0'0,"1"0"0,-1 0 0,1 0 0,3 3 0,1 1 0,-1 8 0,3-3 0,-3 7 0,4-4 0,0 1 0,0-2 0,0 0 0,0-2 0,0 7 0,0-3 0,0 4 0,0 0 0,0 0 0,0 0 0,0-4 0,0-1 0,0-5 0,4 1 0,0 0 0,3-4 0,1-1 0,-1-3 0,1 0 0,0 0 0,4 0 0,-4 0 0,8 0 0,-7 0 0,7 0 0,-7-7 0,7 1 0,-7-10 0,4 3 0,-5-4 0,1 0 0,-1-1 0,4 1 0,-2-5 0,2 4 0,-3-4 0,0 5 0,-1 0 0,1 0 0,-1 0 0,0 4 0,-3-3 0,2 3 0,-6 0 0,3-3 0,-4 7 0,0-7 0,0 7 0,0-7 0,0 3 0,0 0 0,0-3 0,0 7 0,0-7 0,-3 7 0,-2-7 0,-3 7 0,0-3 0,0 4 0,0 4 0,1-3 0,-1 6 0,0-2 0,-4 3 0,3 0 0,-14 0 0,12 0 0,-13 4 0,11 0 0,0 9 0,1 0 0,-1 4 0,4 0 0,-4 0 0,5-4 0,-1 3 0,5-3 0,-3 0 0,6-2 0,-3-3 0,1 0 0,2-1 0,-2-3 0,3 0 0</inkml:trace>
</inkml:ink>
</file>

<file path=ppt/ink/ink1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6:10.8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1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6:10.8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107 0 24575,'0'78'0,"0"0"0,0 0 0,0 0 0,0-21 0,0 1 0,0 24 0,0 21 0,0-2 0,0-23-1645,0 11 1645,0-36 0,0 0 0,0 40 0,0-36 0,0 1 0,0 41 0,0 0 0,0-46 0,0 0 0,0 37 0,-3-37 0,0-1 0,1 18 268,-15 21-268,9-32 335,-10 19-335,7-14 0,-1 4 0,6-11 831,-4 6-831,8-15 211,-7-1-211,8-7 0,-3 0 0,4 1 0,0-6 0,0 4 0,0-10 0,0 4 0,0-5 0,0 0 0,0 0 0,0-5 0,0-2 0,0-4 0,0-4 0,0 7 0,0-11 0,0 7 0,0-9 0,0 1 0,0 0 0,0-1 0,0 1 0,0-1 0,0 1 0,0 0 0,0-1 0,0-3 0,0 0 0</inkml:trace>
</inkml:ink>
</file>

<file path=ppt/ink/ink1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6:10.8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1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6:10.8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24575,'0'16'0,"0"-6"0,0 11 0,0-9 0,0 10 0,0-3 0,0 13 0,0-12 0,0 18 0,0-18 0,0 12 0,0-3 0,0 0 0,0 0 0,0 3 0,0-1 0,0 16 0,0-5 0,0 12 0,0-6 0,0 7 0,0 0 0,0-6 0,0-2 0,0-6 0,0-6 0,0-2 0,0-5 0,0 0 0,0 0 0,0 0 0,0 6 0,0-5 0,0 5 0,0-1 0,0-3 0,0 9 0,0-9 0,0 3 0,0-5 0,0 0 0,0 0 0,0-5 0,0 4 0,0-9 0,0 9 0,4-9 0,-3 9 0,6-9 0,-6 9 0,3-4 0,-4 5 0,4 0 0,-3 0 0,3 0 0,-4 0 0,0-5 0,0 4 0,0-8 0,0 2 0,4 1 0,-3-3 0,3 3 0,0-5 0,-3 5 0,3-4 0,-4 9 0,4-9 0,-3 9 0,2-4 0,-3 5 0,0 0 0,0 0 0,0 12 0,0-9 0,0 5 0,0-14 0,0 0 0,0-4 0,0 4 0,0-5 0,0 0 0,0 0 0,0 0 0,4 0 0,-3 0 0,3 0 0,-4 0 0,0 0 0,4 0 0,-3 0 0,2 0 0,1 0 0,-3-4 0,3 3 0,-4-3 0,4 9 0,-3-8 0,3 12 0,-4-12 0,0 8 0,0-5 0,0 0 0,4 0 0,-3 0 0,3 7 0,-4-5 0,0 1 0,0-8 0,0 0 0,0-3 0,0 3 0,0-5 0,0 1 0,0-1 0,0 1 0,0 0 0,0-1 0,0 1 0,0 0 0,0-1 0,0 1 0,0-1 0,0 1 0,0-1 0,0 1 0,0 4 0,0-4 0,0 4 0,0 0 0,3-3 0,-2 3 0,3-5 0,-4 1 0,0-1 0,0-3 0,0-1 0</inkml:trace>
</inkml:ink>
</file>

<file path=ppt/ink/ink1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6:10.88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24575,'0'12'0,"0"5"0,0 1 0,0 9 0,0-4 0,0 11 0,0 1 0,0 0 0,0 10 0,0 5 0,0-6 0,0 9 0,0-5 0,0 3 0,0 11 0,0-13 0,0 4 0,0-10 0,0 10 0,0-10 0,0 4 0,0-7 0,0 1 0,5 0 0,-4-1 0,3 1 0,1-1 0,-4 8 0,3-6 0,1 5 0,-4-6 0,4-6 0,-1 4 0,-3-10 0,8 11 0,-8-11 0,4 5 0,-5-6 0,4 0 0,-3 0 0,3-5 0,-4 3 0,0-8 0,4 9 0,-3-4 0,4 5 0,-1 0 0,-3 6 0,3-4 0,-4 9 0,4 8 0,-3-8 0,3 7 0,-4-18 0,0 0 0,4 0 0,-3 0 0,4-5 0,-5 3 0,0-7 0,0 2 0,0-3 0,3-2 0,-2 1 0,3 0 0,-4 5 0,0-3 0,0 7 0,0-7 0,0 7 0,0-7 0,0 7 0,0-7 0,0 3 0,0-1 0,0-7 0,0 12 0,0-12 0,0 8 0,0-5 0,0 0 0,4 0 0,-3 0 0,3 0 0,-1 12 0,2-9 0,0 10 0,-1-13 0,-4 0 0,3 0 0,-2-4 0,3-2 0,-4-3 0,0 0 0,0-1 0,3-2 0,-2 2 0,2-3 0,-3 3 0,0 1 0,0-1 0,0-3 0,0-1 0</inkml:trace>
</inkml:ink>
</file>

<file path=ppt/ink/ink1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6:10.88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574 1 24575,'-6'4'0,"1"6"0,-15 1 0,1 7 0,-9 0 0,4 0 0,-5 12 0,0-9 0,-5 20 0,-6-18 0,7 12 0,0-14 0,2 8 0,8-10 0,-5 5 0,9-2 0,-3-3 0,4 2 0,1-4 0,0-3 0,0 2 0,4-3 0,-3 0 0,6-1 0,-1-4 0,3 0 0,0-1 0,4 1 0,-3-4 0,6 3 0,-3-6 0,4 2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5:46.4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58 690 24575,'0'-17'0,"0"-4"0,0-4 0,0-11 0,0-1 0,0-13 0,0 11 0,0-10 0,0 8 0,0-3 0,0-3 0,0 3 0,0 7 0,0 1 0,0 6 0,0 6 0,0 0 0,0 10 0,0 2 0,0 3 0,0 1 0,0 0 0,-3 4 0,-1 0 0,-4 8 0,0 5 0,-1 0 0,1 3 0,3 1 0,-2 0 0,6 1 0,-3-2 0,4 0 0,0-3 0,0 4 0,0-5 0,3-3 0,2-2 0,3-3 0,0 0 0,4 0 0,-3 0 0,8-7 0,-8 1 0,3-10 0,-4 6 0,-3-6 0,3 2 0,-7 1 0,3-4 0,-4 3 0,0 0 0,0 1 0,0 5 0,-4 4 0,0 0 0,-5 4 0,1 0 0,0 0 0,0 0 0,0 0 0,3 3 0,2 2 0,3 3 0,0 0 0,0 0 0,0 0 0,4-3 0,0-2 0,9-3 0,0 0 0,5 0 0,0 0 0,-5 0 0,4 0 0,-8 0 0,4 0 0,-5 0 0,-4-3 0,0-2 0,-4-3 0,0 0 0,0-1 0,0 1 0,-4 4 0,-4-4 0,-2 7 0,-6-2 0,7 3 0,-9 0 0,9 0 0,-3 0 0,3 0 0,1 0 0,3 3 0,2 1 0,-1 4 0,3 0 0,-3 0 0,4-4 0,0-1 0</inkml:trace>
</inkml:ink>
</file>

<file path=ppt/ink/ink1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6:10.88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614 0 24575,'-4'7'0,"-4"0"0,-6 14 0,1 1 0,-8-3 0,1 3 0,-3-4 0,-3-4 0,2 3 0,-4-2 0,5 2 0,-4-6 0,9 0 0,0-7 0,2 1 0,7 2 0,-3-6 0,8 5 0,-3-5 0,0 6 0,2-3 0,-2 3 0,4 1 0,-1 0 0,-4-1 0,4 1 0,-3-4 0,6 3 0,-6-3 0,3 4 0,-4-1 0,1 1 0,-1-1 0,0 1 0,-4 0 0,3 0 0,-7 0 0,8 0 0,-4 0 0,4 0 0,0-1 0,4 1 0,-3-4 0,6 3 0,-6-3 0,6 3 0,-2 0 0,0 1 0,2-1 0,-2 0 0,-1 1 0,0 0 0,-4-1 0,0 5 0,-4 1 0,2 9 0,-6-8 0,6 7 0,-2-12 0,4 3 0,4-4 0,-3-1 0,6-6 0,-3 2 0,4-6 0</inkml:trace>
</inkml:ink>
</file>

<file path=ppt/ink/ink1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6:10.88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713 1 24575,'-57'36'0,"4"6"0,28-23 0,-4 9 0,8-12 0,-5 2 0,16-9 0,-16 8 0,7-3 0,-5 8 0,2-3 0,9-4 0,-3 0 0,3-10 0,0 7 0,4-4 0,2 0 0,3-4 0,0 3 0,-3-6 0,6 5 0,-5-5 0,5 6 0,-6-3 0,3 1 0,-4 1 0,0-1 0,0 2 0,1-3 0,-1 3 0,0-3 0,4 4 0,-3 0 0,3-4 0,0 3 0,-3-6 0,6 5 0,-5-5 0,5 6 0,-6-3 0,-2 4 0,1 0 0,-5 4 0,1-3 0,3 7 0,-7-7 0,2 7 0,-3-6 0,4 2 0,1-4 0,5-1 0,-1 1 0,3 0 0,-1-4 0,5 3 0,-2-3 0,-1 0 0,0 2 0,-4-1 0,0 2 0,4 1 0,-3 0 0,3-4 0,-1 3 0,-1-7 0,5 4 0,-2-4 0</inkml:trace>
</inkml:ink>
</file>

<file path=ppt/ink/ink1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6:10.8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581 0 24575,'-2'0'0,"-5"13"0,-13-2 0,-5 17 0,-6 3 0,6-5 0,-6 15 0,11-16 0,-10 11 0,11-12 0,-5 3 0,7-8 0,-1 3 0,-4-5 0,3 1 0,-3-1 0,0-3 0,4 2 0,-4-2 0,5 3 0,0-4 0,3 3 0,-2-3 0,3 0 0,0-1 0,1-4 0,4 0 0,0 0 0,4-1 0,-3 1 0,3-1 0,-4 1 0,4-1 0,-3 1 0,3 0 0,0-1 0,-3 1 0,2-4 0,1 3 0,-3-3 0,6 0 0,-2 0 0</inkml:trace>
</inkml:ink>
</file>

<file path=ppt/ink/ink1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6:10.88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547 0 24575,'4'7'0,"-1"15"0,-17-1 0,-4 20 0,-3-14 0,-16 20 0,13-13 0,-20 17 0,16-14 0,-14 5 0,17-20 0,-12 12 0,9-18 0,-1 7 0,6-8 0,1-2 0,8-1 0,-2-3 0,7 3 0,-7-3 0,7-1 0,-3 0 0,4-1 0,0 1 0,4 0 0,-3-4 0,3-1 0,-1 1 0,2 0 0,-1 0 0,4 3 0,-7-6 0,2 2 0,1 1 0,-3 0 0,6 3 0,-5-3 0,5 3 0,-6-3 0,6 0 0,-2-1 0</inkml:trace>
</inkml:ink>
</file>

<file path=ppt/ink/ink1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6:10.8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308 0 24575,'0'7'0,"0"1"0,-4-1 0,3 1 0,-2 0 0,-1-1 0,0 5 0,-5 1 0,-3 4 0,3 0 0,-4 0 0,0 5 0,3-4 0,-3 4 0,0 0 0,-1-4 0,-4 4 0,5-5 0,-3-3 0,3 2 0,0-7 0,1 3 0,4-5 0,0 1 0,0 0 0,0-1 0,4 1 0,-3 0 0,3-4 0,0 3 0,-3-7 0,6 7 0,-6-6 0,6 5 0,-6-5 0,6 5 0,-6-5 0,7 6 0,-7-7 0,3 4 0,0-4 0,0 0 0</inkml:trace>
</inkml:ink>
</file>

<file path=ppt/ink/ink1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6:10.89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24575,'11'7'0,"3"5"0,4 1 0,17 12 0,-4-5 0,15 6 0,-1 18 0,7-5 0,2 19 0,-2-6 0,-4 8 0,-18-12 0,-1-4 0,-2 0 0,-11-7 0,28 49 0,-23-41 0,-2 17 0,7 0 0,-13-5 0,3-1 0,-5-3 0,-1-11 0,1 5 0,-1-6 0,-5 0 0,4-1 0,-7-5 0,2-1 0,-4-11 0,0-1 0,0-5 0,0-4 0,4-1 0,-4 0 0,4-4 0,-4 4 0,0-4 0,0 0 0,0-1 0,0 1 0,0 0 0,0 3 0,0-3 0,0 0 0,0-5 0</inkml:trace>
</inkml:ink>
</file>

<file path=ppt/ink/ink1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6:10.89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24575,'0'8'0,"4"3"0,-3-2 0,6 7 0,-1 2 0,2 0 0,5 4 0,0-5 0,1 5 0,7-3 0,-10 8 0,15-8 0,-15 8 0,15-11 0,-10 10 0,2-11 0,-5 2 0,-1-1 0,-3-3 0,3 0 0,-4-1 0,0-4 0,0-1 0,-1 1 0,-2 0 0,1-4 0,-2-1 0,3-3 0,1-7 0,1-8 0,-1-3 0,2-9 0,-1 4 0,0-5 0,4 4 0,-4 2 0,4 5 0,-1 0 0,-3 4 0,7-3 0,-7 7 0,3-3 0,-5 8 0,1-3 0,0 3 0,-1-1 0,-2-2 0,2 7 0,-7-7 0,4 3 0,0-8 0,-3 3 0,6-7 0,-6 7 0,7-7 0,-7 7 0,6-2 0,-7 3 0,4 4 0,-4 1 0</inkml:trace>
</inkml:ink>
</file>

<file path=ppt/ink/ink1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6:10.89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24575,'11'0'0,"-2"0"0,7 0 0,-3 0 0,4 0 0,-4 0 0,-1 0 0,-1 0 0,-2 0 0,3 0 0,-8 7 0,3 3 0,-6 12 0,3 1 0,-4 5 0,0 5 0,0 2 0,0-1 0,0 5 0,0-4 0,0 0 0,0-1 0,0-11 0,-4-1 0,3-9 0,-3-1 0,4-4 0,-3-1 0,2 1 0,-6-4 0,6-10 0,-2-9 0,3-11 0,0-8 0,0-1 0,0-6 0,0 0 0,0 6 0,4 2 0,1 9 0,4 2 0,-1 5 0,0 4 0,0 1 0,0 4 0,0 4 0,-1 1 0,1-1 0,0 3 0,0-2 0,-1 3 0,1 0 0,0 0 0,-1 0 0,1 0 0,0 3 0,-4 10 0,-1 1 0,1 13 0,-3 9 0,4-5 0,-1 9 0,-3-12 0,3-5 0,0-1 0,-3-9 0,6-1 0,-3-4 0,4-1 0,-1-2 0,1-2 0,0-3 0,-1 0 0,5 0 0,-3 0 0,7 0 0,-3-4 0,4-1 0,-4-7 0,3 2 0,-7-2 0,3 0 0,-4 3 0,0-7 0,0 7 0,0-3 0,-3 4 0,-2 1 0,-3-1 0,0 0 0,0 0 0,0 7 0,-4 11 0,3 4 0,-8 13 0,8-4 0,-3 5 0,4-5 0,0 4 0,0-9 0,0 4 0,0-5 0,3-4 0,2 3 0,7-7 0,1 3 0,4-7 0,0-1 0,0-4 0,0 0 0,-4 0 0,3 0 0,-3 0 0,0 0 0,-1-4 0,-4-4 0,0-5 0,0-4 0,1-1 0,0-4 0,-5-1 0,1-5 0,-5-6 0,0-1 0,0 0 0,0 1 0,0 11 0,0 1 0,-4 5 0,-5 3 0,-4 2 0,-9 7 0,4 1 0,-9 4 0,8 0 0,-3 0 0,5 0 0,0 0 0,4 4 0,-3 1 0,7 6 0,-3-1 0,3 6 0,5-8 0,0 4 0,4-4 0,0-1 0,0 1 0,0-4 0,0 0 0</inkml:trace>
</inkml:ink>
</file>

<file path=ppt/ink/ink1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6:10.8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31 262 24575,'-7'0'0,"0"4"0,3 4 0,0 10 0,0 0 0,3 9 0,-2-4 0,3 0 0,0-1 0,0-5 0,0-4 0,0 3 0,0-3 0,0 0 0,0-2 0,0 1 0,0-4 0,0 3 0,3-7 0,5 3 0,5-6 0,4 3 0,-4-4 0,3 0 0,-3 0 0,4 0 0,0 0 0,0-4 0,0 3 0,0-11 0,0 7 0,0-8 0,-3 1 0,2-2 0,-3 1 0,0-3 0,0 2 0,-5-3 0,0 0 0,-3-5 0,-1 4 0,-4-9 0,0-2 0,0-1 0,0-3 0,0 5 0,0-1 0,0 1 0,0 5 0,0-4 0,0 9 0,0-4 0,0 5 0,0 4 0,0 1 0,0 1 0,-3 5 0,2 3 0,-2 16 0,-1 6 0,3 14 0,-4 8 0,5 2 0,0 3 0,0-5 0,0 0 0,0-6 0,0-1 0,0-11 0,0-1 0,4-9 0,-3-2 0,6-3 0,-7 0 0,7-4 0,-3-1 0,4-3 0,-1-3 0,1-6 0,1-4 0,-1-4 0,1 0 0,-1 0 0,-3 4 0,2 1 0,-3 4 0,4 0 0,0 4 0,-1 0 0,1 1 0,0 2 0,-1-3 0,1 4 0,-1 0 0,1 0 0,0 8 0,0 1 0,1 9 0,-1-1 0,1 0 0,-1 0 0,0-5 0,1 0 0,-2-4 0,1 0 0,0-4 0,-1-1 0,-3-3 0,0 0 0</inkml:trace>
</inkml:ink>
</file>

<file path=ppt/ink/ink1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6:10.8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77 133 24575,'0'-13'0,"-3"5"0,-1 5 0,-8 11 0,3 1 0,-3 13 0,3-4 0,4 15 0,-3-14 0,7 14 0,-7-10 0,7 0 0,-3-1 0,4 0 0,0-4 0,0 4 0,0-5 0,0-4 0,0-1 0,0-5 0,0 1 0,0 0 0,3-4 0,2-1 0,2-3 0,5 0 0,-3 0 0,3 0 0,-5-3 0,1-6 0,1-8 0,0-7 0,0-4 0,0 0 0,1 0 0,-5 5 0,-1 1 0,-4 5 0,0 0 0,0 4 0,0 1 0,0 4 0,0 10 0,0 0 0,0 13 0,0-2 0,0 4 0,0 0 0,0-4 0,4 3 0,0-8 0,4 4 0,0-4 0,-1 0 0,1-4 0,0-1 0,-1-3 0,5 0 0,-3 0 0,7 0 0,-7 0 0,7 0 0,-8 0 0,4 0 0,-4-7 0,0 1 0,0-6 0,0 0 0,-4-1 0,0-4 0,-4-5 0,0-1 0,0-5 0,0-6 0,0 5 0,0-5 0,0 10 0,0 2 0,0 5 0,0 4 0,0 1 0,3 8 0,2 0 0,2 4 0,5 0 0,1-3 0,9 2 0,1-3 0,0 4 0,4 0 0,-9 0 0,4 0 0,-5 0 0,-4 0 0,-1 3 0,-4 6 0,0 4 0,-3 4 0,-2 0 0,-3 0 0,0 4 0,0 3 0,-3-1 0,-3 3 0,-3-2 0,-4 4 0,3-5 0,0 3 0,3-12 0,2 7 0,1-12 0,0 3 0,4-4 0,0-1 0,0 1 0,0 0 0,3-4 0,6-1 0,3-3 0,5 0 0,5 0 0,1 0 0,5 0 0,-4-7 0,2-4 0,-7-6 0,3-1 0,-5 1 0,-4 0 0,-1 0 0,-3-5 0,0 3 0,-4-13 0,-1 7 0,-4-4 0,0 2 0,0 9 0,0-4 0,0 9 0,0 1 0,0 4 0,-8 4 0,3 0 0,-12 4 0,9 0 0,-4 0 0,0 8 0,6 6 0,-5 5 0,10 7 0,-3-3 0,4 5 0,0 0 0,0 6 0,0-5 0,0 11 0,5-5 0,0 5 0,5 1 0,1 0 0,-1-1 0,-1-5 0,1 5 0,-4-11 0,-2 5 0,-4-7 0,0-3 0,-4-3 0,-4-7 0,-5-2 0,-5-4 0,1-3 0,0-1 0,0-4 0,4 0 0,5-8 0,4-6 0,4-9 0,0-5 0,0-13 0,0 4 0,4 0 0,5 5 0,5 9 0,10-7 0,-4 7 0,8-1 0,-5 6 0,6-6 0,-1 4 0,-4-4 0,4 0 0,-9 6 0,10-11 0,-10 5 0,5-5 0,-10 1 0,0 0 0,-5 0 0,-4-4 0,0 8 0,-5 3 0,0 9 0,0 4 0,-7 4 0,1 0 0,-5 4 0,3 0 0,-4 12 0,2 10 0,-4 13 0,8 5 0,-3 1 0,8 6 0,-4-10 0,5 9 0,0-17 0,0 5 0,0-6 0,4-5 0,4-1 0,11-9 0,-1 0 0,4-4 0,0-5 0,-4 0 0,-1-4 0,-1 0 0,-7 0 0,3 0 0,-8 0 0,0 0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5:46.4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22 246 24575,'0'12'0,"0"-12"0,0-15 0,0-4 0,0-20 0,4 7 0,-3-5 0,4 7 0,-1 2 0,-3 13 0,7-6 0,-7 12 0,7 0 0,-4 5 0,4 8 0,0 5 0,-4 9 0,5 2 0,-8 12 0,7 0 0,-6 3 0,7 1 0,-4-6 0,1-1 0,3 1 0,-4-1 0,0-5 0,3-2 0,-3-3 0,0-1 0,3-5 0,-7 0 0,2-5 0,-3 0 0,4-3 0,-3 2 0,2-3 0,-3 4 0,0 0 0,0-1 0,0 1 0,0 0 0,0-1 0,0 2 0,-3-1 0,-2 0 0,-3 0 0,-1 0 0,-3 1 0,2-1 0,-7 5 0,3-3 0,0 7 0,-3-7 0,7 2 0,-7-3 0,8 0 0,0-1 0,1 0 0,4-3 0,-1 2 0,2-9 0,11 1 0,-2-12 0,16-2 0,-7 1 0,9-4 0,-1 3 0,-4 0 0,10 1 0,-10 5 0,10-1 0,-10 1 0,10-1 0,-10 0 0,4 1 0,-5 4 0,0-3 0,-4 7 0,-1-4 0,-5 5 0,0-3 0,0 2 0,-3-3 0,-2 4 0</inkml:trace>
</inkml:ink>
</file>

<file path=ppt/ink/ink1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6:10.89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269 118 24575,'0'-12'0,"0"0"0,0-1 0,0-8 0,0 11 0,0-11 0,0 12 0,0-3 0,-3 8 0,-2 0 0,-6 4 0,2 0 0,-3 0 0,4 0 0,0 0 0,0 8 0,4 6 0,0 9 0,4 11 0,0-5 0,0 17 0,0-9 0,0 16 0,0-10 0,0 10 0,0-16 0,0 8 0,0-10 0,0-5 0,0 8 0,0-13 0,0 8 0,0-5 0,0 0 0,0 0 0,-9 0 0,0-5 0,-6 4 0,-1-9 0,6 0 0,-6-2 0,3-7 0,0 3 0,-3-4 0,3-3 0,-4-1 0,4-4 0,-3 0 0,7 0 0,1 0 0,4 0 0</inkml:trace>
</inkml:ink>
</file>

<file path=ppt/ink/ink1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6:10.8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76 24575,'0'-7'0,"0"-1"0,4 4 0,0 1 0,4 3 0,-1 0 0,1 0 0,-1 0 0,5 0 0,-3 0 0,3 0 0,-4 0 0,-1 0 0,5 4 0,-3 4 0,4 5 0,-5 9 0,5-3 0,-3 2 0,6-3 0,-11 3 0,10-2 0,-9 3 0,6-5 0,1 0 0,-8-5 0,6 0 0,-6-4 0,2 0 0,1-1 0,-4 1 0,0-7 0,-4-6 0,0-8 0,0-9 0,0-1 0,0-5 0,3 4 0,-2 2 0,7 5 0,-3 0 0,-1 4 0,4 1 0,-4 4 0,3 4 0,1-3 0,0 6 0,-1-2 0,1-1 0,4 3 0,1-2 0,4 3 0,-4 0 0,3 0 0,-3 0 0,4 0 0,0 0 0,0 0 0,0 0 0,0 4 0,-4 0 0,-1 8 0,-4 6 0,1 0 0,0 4 0,-1-5 0,-3 5 0,-1-4 0,-4 9 0,0-9 0,0 9 0,0-9 0,0 9 0,0-9 0,0 4 0,0-9 0,0-1 0,0-4 0,0-1 0,-4 1 0,3-7 0,-2-11 0,3-8 0,0-11 0,0 1 0,0 0 0,0 0 0,0 0 0,0 5 0,0-4 0,4 8 0,0 2 0,5 1 0,-2 7 0,-2-3 0,2 7 0,-3-2 0,4 7 0,-1-4 0,1 4 0,-1 0 0,0 0 0,1 0 0,-1 0 0,1 0 0,-1 4 0,5 0 0,1 4 0,0-3 0,3 3 0,-3-7 0,4 6 0,0-6 0,0 3 0,0-4 0,0 0 0,0 0 0,0 0 0,0 0 0,0 0 0,-4 0 0,-1 0 0,-5 0 0,1-4 0,0-4 0,-4-1 0,0-7 0,-4 7 0,0-3 0,0 4 0,0 1 0,-8 2 0,3-2 0,-7 7 0,0-8 0,3 7 0,-3-3 0,5 4 0,-1 0 0,0 0 0,1 4 0,2 4 0,2 1 0,3 6 0,0 3 0,0 0 0,0 4 0,0-9 0,0 3 0,4-7 0,0 7 0,8-7 0,-3 3 0,7-4 0,-3 1 0,4-1 0,0 1 0,0-5 0,0 0 0,0-4 0,0 0 0,0 0 0,0 0 0,0 0 0,0 0 0,0-4 0,0-4 0,-3-11 0,2 1 0,-6-9 0,3 9 0,-4-9 0,0 9 0,0-9 0,-1 8 0,-3-2 0,-1 3 0,-4 5 0,0 1 0,0 5 0,0-1 0,-3 4 0,-5 0 0,-5 4 0,0 0 0,-3 4 0,7 4 0,-4 6 0,8-1 0,-3 7 0,7-5 0,-3 6 0,4-4 0,0 0 0,0 0 0,0 5 0,0-3 0,4 2 0,4-3 0,11-1 0,-1-3 0,9 3 0,-9-7 0,9 3 0,-9-4 0,9 0 0,-9 0 0,0-1 0,-7 0 0,-3-4 0,0 0 0,-1-4 0,1 0 0,-4 0 0,0 0 0</inkml:trace>
</inkml:ink>
</file>

<file path=ppt/ink/ink1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6:10.8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 18 24575,'78'-3'0,"-1"1"0,1-1 0,0 0 0,6 1 0,0 1 0,-6 0 0,2 0 0,-4 1 0,4 1-2139,-3-1 0,6 0 0,0 0 0,-2 0 2139,16 0 0,-1 0 0,-2 0 0,-1 0 0,-1 0 0,-2 0-210,-9 0 0,-1 0 0,1 0 210,4 0 0,2 0 0,-4 0 0,16 0 0,0 0 0,-19-1 0,3 0 0,-2 3 0,-11 4 0,-2 2 0,0-1 134,-1-3 1,1-2 0,-3 4-135,20 12 0,-5 1-284,-15-11 0,-3 0 284,2 2 0,-4 0 3260,23 3-3260,6-1 0,-10 1 2768,-15-7-2768,-8-1 2066,-9-5-2066,-12-4 980,-11 3-980,28-3 276,0 4-276,35-6 0,-6 5 0,-2-10 0,-15 5 0,-1-1 0,-8-3 0,15 9 0,4-10 0,14 10 0,-7-5 0,-3 6 0,-14 0 0,-9 0 0,-1 0 0,-18 0 0,10 0 0,-17 0 0,0 0 0,-7 0 0,-5 0 0,0 0 0,-4 4 0,-2 0 0,-3 4 0,0-1 0,0 1 0,-4 0 0,-1-1 0,-3 0 0,0 10 0,0 21 0,0 22 0,6 21 0,1 6 0,2-25 0,3 3-1062,-1 1 1,1 3 1061,3 18 0,2 2 0,-2-1 0,1-1 0,4 0 0,-1 1 0,-2 6 0,1 0 0,5-6 0,-1 0 0,-4 6 0,-1-1 0,2-4 0,0-4 0,-7-21 0,-1 1 0,9 32 0,-1-5 0,-3-5-333,-1-12 1,1-1 332,1 5 0,-3 2 0,3-16 0,-6-11 0,-1-19 0,-5-1 2047,3-6-2047,-7-5 741,7-2-741,-7-8 0,3-1 0,-1-4 0,-2-1 0,3 4 0,-4-2 0,3 2 0,-2-4 0,2 0 0,-3 0 0,-4-3 0,-4 3 0,-10-2 0,-5 4 0,-11 1 0,-13 0 0,-11 1 0,-12 1 0,-1-1 0,-16 2-941,-5 0 941,34-6 0,-2-1-749,-9 2 0,-3-1 749,-4-2 0,-3-2-1145,-8 1 0,-2-1 1145,1-2 0,0-2 0,-5 1 0,1 0 0,3 1 0,-1-2 0,-2-2 0,-1-1 0,1 1 0,0-3 0,3-5 0,-1-1 0,-2 3 0,0 0 0,7-3 0,4 1-419,17 6 0,1 1 419,-3 0 0,-1 1 0,-1 3 0,1 0 0,7 0 0,0 0 0,-15 0 0,2 0 0,-26 0 0,45 0 0,0 0 0,0 0 0,1 0 0,-1 0 0,0 0 0,-45 0 0,46 0 0,1 0 0,-39 0 0,10 0 0,29 0 0,1 0 718,-5 0-718,-38 6 0,29 1 1298,-1-1-1298,-12 0 0,-2-6 0,19 0 0,-16 0 0,21 0 2461,-8 0-2461,-6 0 1090,6 0-1090,3 0 0,6 0 0,0 0 0,0 0 0,6 0 0,8 0 0,4 0 0,8 0 0,-7 0 0,7 0 0,-3 0 0,5 0 0,-1 0 0,5 0 0,2 0 0,4 0 0,0 0 0,5 0 0,0 0 0,4 0 0,0 0 0,1 0 0,-1 0 0,0 0 0,1 0 0,-1 0 0,-4 0 0,3 0 0,-2 0 0,3 0 0,0 0 0,1-4 0,-5 3 0,4-6 0,-8 3 0,8 0 0,-8-4 0,8 8 0,-4-8 0,5 8 0,-1-7 0,0 3 0,1-4 0,-1 0 0,1 1 0,-1-1 0,0 0 0,4 1 0,0-1 0,1 0 0,-1 1 0,0-4 0,1 2 0,3-2 0,0-5 0,0-2 0,0-21 0,0-4 0,0-14 0,0 1 0,0-10 0,4 6 0,2-9 0,5 8 0,1 0 0,-2 12 0,1 2 0,-6 6 0,0 18 0,-5 5 0</inkml:trace>
</inkml:ink>
</file>

<file path=ppt/ink/ink1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6:10.8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52 441 24575,'-9'14'0,"2"5"0,7 17 0,0 14 0,0-6 0,0 30 0,0-40 0,0 40 0,0-29 0,0 17 0,0-8 0,0-5 0,0-8 0,0-12 0,0-7 0,0-10 0,0 0 0,0-11 0,0-11 0,0-21 0,0-19 0,0-22 0,0-9 0,0-16-495,-6-2 495,5 14 0,-5-8 0,6 11 0,0 0 0,0 2 0,0 18 0,0 19 0,0 3 0,0 12 0,0 5 0,3 5 495,2 6-495,6 4 0,-2 4 0,7 0 0,-3 0 0,4 3 0,0-3 0,0 4 0,5 0 0,-4 0 0,9 0 0,-4 0 0,5 0 0,0 4 0,0 1 0,0 5 0,-5 2 0,-1-2 0,-5 6 0,-4-3 0,-1 9 0,-7 1 0,-1 5 0,-4 0 0,-4 6 0,-12 2 0,-12 7 0,-6 1 0,-9-5 0,10-2 0,-10-5 0,11-1 0,-16 0 0,16-7 0,-4-5 0,14-6 0,5-5 0,4-3 0,1-1 0,4-4 0,4 0 0,1 0 0</inkml:trace>
</inkml:ink>
</file>

<file path=ppt/ink/ink1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6:10.9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24575,'0'2'0,"0"14"0,0 27 0,0-5 0,0 21 0,0 6 0,0 3 0,0 26-470,0-13 470,0 8 0,0-2 0,0 10 0,0 1 0,0-44 0,0 0 0,0 5 0,0 0 0,0-4 0,0 0 0,0 8 0,0 0-578,0-4 0,0 1 578,0 4 0,0 1 0,0 0 0,0-3-249,0 28 249,0-35 0,0-2 0,0 16 0,5 21 0,-4-12 0,9-14 0,-4-2 0,1-14 436,-3 6-436,1-12 1168,-4 11-1168,4-11 271,-5 27-271,0-29 0,0 21 0,0-20 0,0 1 0,0 5 0,0-11 0,0-3 0,0-5 0,0-5 0,0-1 0,0-5 0,0-4 0,0-1 0,0-4 0,0-1 0,0-3 0,0 0 0</inkml:trace>
</inkml:ink>
</file>

<file path=ppt/ink/ink1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6:10.9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0 245 24575,'0'-15'0,"0"0"0,0-2 0,0 4 0,0-8 0,4 7 0,5-13 0,5 9 0,3-4 0,5 4 0,-3-4 0,14 6 0,-13-1 0,13 11 0,-19 2 0,11 4 0,-15 0 0,7 0 0,-9 0 0,1 32 0,1 0 0,-4 24 0,-1-9 0,-5 7 0,0-4 0,0 19 0,0-12 0,-5-2 0,4-1 0,-8-17 0,4 2 0,0-15 0,-3-3 0,7-8 0,-3-1 0,4-4 0,0-21 0,0 0 0,0-39 0,5 13 0,11-29 0,2 19 0,19-37 0,-19 38 0,11-28 0,-14 39 0,5-4 0,-5 13 0,2 6 0,-8 5 0,3 3 0,-4 3 0,0 6 0,-1 2 0,5 3 0,-3 0 0,3 0 0,-5 0 0,1 0 0,0 0 0,-4 3 0,-1 10 0,-3 6 0,0 9 0,0 0 0,0 5 0,0 2 0,0 0 0,0 4 0,0-4 0,0 0 0,0-1 0,0-11 0,0 3 0,0-8 0,4 0 0,-3-2 0,2-7 0,0 3 0,-2-5 0,3 1 0,-1-4 0,1 0 0,4-1 0,0-2 0,-1 2 0,1-3 0,-1 0 0,1 0 0,4 0 0,1 0 0,4 0 0,0 0 0,0 0 0,5-8 0,-4-2 0,8-8 0,-7 1 0,8-7 0,-8 6 0,8-6 0,-12 7 0,6-1 0,-12 5 0,7 1 0,-8 4 0,4 0 0,-5 3 0,-2-1 0,-2 5 0,-3-3 0</inkml:trace>
</inkml:ink>
</file>

<file path=ppt/ink/ink1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6:10.902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1 24575,'0'40'0,"0"-14"0,0 25 0,0 4 0,0-8 0,0 15 0,0-27 0,0 4 0,0-5 0,0-2 0,0-9 0,0-2 0,0-9 0,0-1 0,0-7 0,0 0 0</inkml:trace>
</inkml:ink>
</file>

<file path=ppt/ink/ink1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6:10.903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1 24575,'29'0'0,"-10"0"0,23 0 0,-17 0 0,8 0 0,4 0 0,-6 0 0,6 0 0,-5 0 0,-8 0 0,1 0 0,-8 0 0,-4 0 0,-2 0 0,-3 0 0,-1 0 0,0 0 0,1 0 0,-5 0 0,1 0 0</inkml:trace>
</inkml:ink>
</file>

<file path=ppt/ink/ink1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6:10.904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0 0 24575,'0'7'0,"0"-1"0,0 19 0,0-2 0,0 5 0,0-5 0,0 8 0,0-12 0,0 17 0,0-17 0,0 9 0,0-7 0,0-7 0,0 7 0,0-13 0,0 4 0,4-5 0,-4 1 0,4-1 0,-4 1 0,0 0 0,0-4 0,0-1 0</inkml:trace>
</inkml:ink>
</file>

<file path=ppt/ink/ink1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6:10.905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0 0 24575,'16'0'0,"4"0"0,2 0 0,6 0 0,5 0 0,-4 0 0,9 0 0,-10 0 0,10 0 0,-14 0 0,8 0 0,-18 0 0,7 0 0,-13 0 0,4 0 0,-5 0 0,1 0 0,-4 0 0,-1 0 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5:46.4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24575,'92'0'0,"-21"0"0,-67 0 0</inkml:trace>
</inkml:ink>
</file>

<file path=ppt/ink/ink1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6:10.906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0 1 24575,'0'19'0,"0"3"0,0 21 0,0-16 0,0 27 0,0-22 0,0 13 0,0 1 0,0-16 0,0 12 0,0-23 0,0 7 0,0-13 0,0-1 0,0-8 0,0-1 0</inkml:trace>
</inkml:ink>
</file>

<file path=ppt/ink/ink1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6:10.907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0 0 24575,'0'24'0,"0"11"0,0-9 0,0 16 0,0-3 0,0 4 0,0 14 0,0-22 0,0 17 0,0-22 0,0 10 0,0-21 0,0 1 0,0-7 0,0-1 0,0 0 0,0-4 0,0-1 0,0-2 0,0-2 0</inkml:trace>
</inkml:ink>
</file>

<file path=ppt/ink/ink1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6:10.908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1 24575,'16'0'0,"3"0"0,18 0 0,-12 0 0,17 0 0,-18 0 0,14 0 0,-9 0 0,2 0 0,-3 0 0,0 0 0,-5 0 0,3 0 0,-12 0 0,6 0 0,-11 0 0,3 0 0,-5 0 0,1 0 0,0 0 0,-1 0 0,1 0 0,-1 0 0,1 0 0,0 0 0,-4 0 0,-1 0 0</inkml:trace>
</inkml:ink>
</file>

<file path=ppt/ink/ink1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6:10.909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1 24575,'0'16'0,"0"-2"0,0 22 0,0-16 0,0 16 0,0-4 0,0-1 0,0 6 0,0-10 0,0 1 0,0-6 0,0 0 0,0-10 0,0 0 0,0-4 0,0-1 0,0-3 0,0 0 0</inkml:trace>
</inkml:ink>
</file>

<file path=ppt/ink/ink1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6:10.910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1 24575,'19'0'0,"4"0"0,0 0 0,9 0 0,-2 0 0,18 0 0,-21 0 0,27 0 0,-24 0 0,11 0 0,-9 0 0,-4 0 0,-5 0 0,-2 0 0,-8 0 0,-1 0 0,-8 0 0,-1 0 0</inkml:trace>
</inkml:ink>
</file>

<file path=ppt/ink/ink1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6:10.911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0 0 24575,'0'10'0,"0"17"0,0-8 0,0 24 0,0-7 0,0 5 0,0 0 0,0-10 0,5 3 0,0-10 0,4 3 0,-5-14 0,4 2 0,-8-6 0,4 2 0,-4-4 0,0 1 0,3-1 0,2-2 0,-1-2 0,-1-3 0</inkml:trace>
</inkml:ink>
</file>

<file path=ppt/ink/ink1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6:10.912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0 24575,'16'0'0,"12"0"0,-3 0 0,26 0 0,-24 0 0,19 0 0,-17 0 0,9 0 0,-14 0 0,9 0 0,-15 0 0,4 0 0,-6 0 0,0 0 0,-3 0 0,-6 0 0,-4 0 0</inkml:trace>
</inkml:ink>
</file>

<file path=ppt/ink/ink1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6:10.913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10 0 24575,'0'5'0,"0"4"0,0 20 0,0-1 0,-4 4 0,3 2 0,-3 0 0,4-2 0,4 1 0,-2-9 0,6 8 0,-3-10 0,0-3 0,-1 1 0,-4-8 0,0 1 0,0-2 0,0-3 0,0-4 0,0-1 0</inkml:trace>
</inkml:ink>
</file>

<file path=ppt/ink/ink1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6:10.914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0 24575,'5'0'0,"16"0"0,1 0 0,20 0 0,-14 0 0,7 0 0,-3 0 0,2 0 0,-10 0 0,8 0 0,-18 0 0,2 0 0,-9 0 0,1 0 0,-1 0 0,1 0 0,-4 0 0,-1 0 0</inkml:trace>
</inkml:ink>
</file>

<file path=ppt/ink/ink1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6:10.915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0 24575,'2'4'0,"3"0"0,16-4 0,6 0 0,2 0 0,9 0 0,-9 0 0,-8 0 0,-8 0 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5:46.4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0 161 24575,'0'12'0,"0"2"0,0 4 0,0 5 0,0-4 0,0 10 0,0-5 0,0 6 0,0 0 0,0-6 0,0 5 0,0-10 0,0 0 0,0-2 0,0-3 0,0 4 0,0 0 0,0 0 0,0 0 0,0-4 0,0 3 0,0-8 0,0 4 0,0-5 0,0 0 0,0 0 0,0 0 0,0 0 0,0-10 0,0-14 0,0-8 0,0-17 0,0 4 0,0-6 0,0-1 0,5 1 0,-4 0 0,4 5 0,-5 3 0,4 5 0,-3 5 0,4 2 0,-5 4 0,0 1 0,0 4 0,0 2 0,3 3 0,-2 1 0,2 1 0,1-1 0,-3 0 0,6-4 0,-6 2 0,3-3 0,0 5 0,-3 0 0,2 0 0,-3-1 0,0 1 0,0 1 0,0-1 0,4 3 0,-4 2 0,4 3 0</inkml:trace>
</inkml:ink>
</file>

<file path=ppt/ink/ink1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6:10.916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1 24575,'20'0'0,"-7"0"0,12 0 0,-7 0 0,10 0 0,-1 0 0,1 0 0,-5 0 0,-9 0 0,-7 0 0</inkml:trace>
</inkml:ink>
</file>

<file path=ppt/ink/ink1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6:10.917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1 24575,'8'4'0,"0"-1"0,14-3 0,4 0 0,-2 0 0,8 0 0,-5 0 0,-12 0 0,-3 0 0</inkml:trace>
</inkml:ink>
</file>

<file path=ppt/ink/ink1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6:10.918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0 1 24575,'26'0'0,"-10"0"0,35 0 0,-33 0 0,28 0 0,-26 0 0,13 0 0,-11 0 0,-7 0 0,-8 0 0</inkml:trace>
</inkml:ink>
</file>

<file path=ppt/ink/ink1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6:10.919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1 24575,'20'0'0,"-7"0"0,13 0 0,-13 0 0,9 0 0,-10 0 0,0 0 0,-8 0 0,0 0 0</inkml:trace>
</inkml:ink>
</file>

<file path=ppt/ink/ink1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6:10.920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1 24575,'2'4'0,"8"-1"0,11-3 0,12 0 0,-4 0 0,3 0 0,-4 0 0,-6 0 0,0 0 0,-10 0 0,-4 0 0,-4 0 0</inkml:trace>
</inkml:ink>
</file>

<file path=ppt/ink/ink1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6:10.921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0 24575,'6'0'0,"10"0"0,23 0 0,-10 0 0,25 0 0,-39 0 0,13 0 0</inkml:trace>
</inkml:ink>
</file>

<file path=ppt/ink/ink1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6:10.922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0 0 24575,'24'0'0,"-6"0"0,19 0 0,-14 0 0,11 0 0,-12 0 0,0 0 0,-13 0 0,-1 0 0</inkml:trace>
</inkml:ink>
</file>

<file path=ppt/ink/ink1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6:10.923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0 0 24575,'6'4'0,"8"0"0,23-4 0,-10 0 0,20 0 0,-22 0 0,7 0 0,-16 0 0,-5 0 0</inkml:trace>
</inkml:ink>
</file>

<file path=ppt/ink/ink1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6:10.924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0 0 24575,'15'0'0,"5"0"0,3 0 0,-1 0 0,5 0 0,-14 0 0,1 0 0,-11 0 0</inkml:trace>
</inkml:ink>
</file>

<file path=ppt/ink/ink1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6:10.9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902 239 24575,'-11'0'0,"-4"0"0,2 0 0,-4 0 0,0 0 0,-5 0 0,-1 0 0,-5 0 0,0 0 0,-5 4 0,4 1 0,-4 5 0,-1-5 0,5-1 0,-5 0 0,2-2 0,3 2 0,-3-4 0,4 0 0,0 4 0,1-3 0,-1 3 0,6 0 0,0-3 0,0 7 0,8-7 0,-7 3 0,8-4 0,-1 0 0,-2 4 0,8-3 0,-4 2 0,0-3 0,3 0 0,-2 0 0,3 0 0,0 4 0,1-3 0,-1 2 0,0-3 0,1 0 0,-1 0 0,1 0 0,6 0 0,2-3 0,6-6 0,5-4 0,1-4 0,4 0 0,0 1 0,6-8 0,-5 6 0,5-5 0,-5 1 0,-1 4 0,-3-4 0,2 0 0,-7 8 0,8-7 0,-8 8 0,3 0 0,-4 2 0,-4 3 0,3 4 0,-6-3 0,-1 6 0,-9-2 0,1 6 0,-12 6 0,6 4 0,-8 9 0,5-4 0,-1 4 0,0 0 0,-4 1 0,3 0 0,-3-2 0,9-4 0,-3 0 0,3 0 0,-1 0 0,-1-4 0,5 3 0,-2-7 0,4 3 0,0-1 0,0-2 0,0 2 0,4-3 0,-3-1 0,3 1 0,0-1 0,0 0 0,4 0 0,0 0 0,0 1 0,0-1 0,0 0 0,0 1 0,0-1 0,0 0 0,3 0 0,2 0 0,2 0 0,0 1 0,1-1 0,0 1 0,3 0 0,-2 4 0,8 6 0,-4 0 0,5 9 0,-5-10 0,0 5 0,-4-5 0,-1-4 0,0-1 0,-1-5 0,1 1 0,-4-1 0,0 1 0,-1-4 0,-2-1 0,2-3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2:41:29.1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0 24575,'16'0'0,"1"0"0,5 0 0,4 0 0,-5 0 0,11 0 0,-4 0 0,-1 0 0,-2 0 0,-7 0 0,-2 0 0,-4 0 0,-5 0 0,0 0 0,0 0 0,-2 3 0,-2 5 0,-15 4 0,-8 6 0,-9 5 0,-10 2 0,4 0 0,0 4 0,-3-13 0,14 5 0,-3-11 0,11 1 0,4-3 0,1 0 0,3-4 0,4-1 0,1-3 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5:46.4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66 24575,'12'0'0,"1"0"0,5 0 0,11 0 0,-3 0 0,10 0 0,0-5 0,-10 4 0,8-4 0,-3 5 0,0 0 0,11 0 0,-11-9 0,11 7 0,-5-7 0,1 9 0,3 0 0,-10 0 0,11 0 0,-11 0 0,0 0 0,-3-4 0,-8 2 0,3-2 0,-10 4 0,4 0 0,-7 0 0,2 0 0,-4 0 0,1 0 0,-1 0 0,0 0 0,0 0 0,0 0 0,0 0 0,-1 0 0,1 0 0,0-4 0,0 3 0,0-2 0,0 3 0,0 0 0,0 0 0,1-4 0,3 3 0,-2-3 0,2 4 0,-4 0 0,0 0 0,1 0 0,-1 0 0,0 0 0,-3-3 0,2 2 0,-10-2 0,-2 3 0,-1 0 0,-2 0 0</inkml:trace>
</inkml:ink>
</file>

<file path=ppt/ink/ink1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6:10.9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7 320 24575,'-5'8'0,"5"-1"0,4-3 0,13 3 0,-7-3 0,11 1 0,-9-1 0,6-4 0,-6 0 0,4 0 0,-3 0 0,0 0 0,-2 0 0,1 0 0,1 0 0,-1 0 0,4 0 0,-7-8 0,3 3 0,-4-11 0,0 3 0,0-3 0,1-1 0,-1 0 0,0 0 0,1 0 0,-1-4 0,-3 2 0,3-2 0,-7 4 0,2 0 0,-3 0 0,0 0 0,0-5 0,0 4 0,0-4 0,0 9 0,-3-3 0,-2 11 0,-7-3 0,-1 8 0,-4 0 0,4 0 0,-8 0 0,7 0 0,-8 0 0,5 8 0,-5 7 0,7 4 0,-8 8 0,9-4 0,0 0 0,1 3 0,4-3 0,0 5 0,4 0 0,-4-1 0,8 0 0,-3 1 0,4-1 0,0 1 0,0 0 0,0-5 0,0-2 0,0-4 0,0 0 0,0 0 0,0-4 0,0 2 0,0-6 0,0 2 0,0-3 0,3 0 0,2-1 0,2 1 0,5 0 0,1 0 0,3 0 0,-3-3 0,3-1 0,-3-4 0,3 0 0,1 0 0,-4 0 0,3 0 0,-8 0 0,8 0 0,-7 0 0,3 0 0,-5 0 0,1 0 0,-7 0 0,-10 0 0,-4 0 0,-7 7 0,3-1 0,0 9 0,0-2 0,0 4 0,-1 5 0,5-5 0,-4 5 0,8-5 0,-4 5 0,4-4 0,-3 8 0,6-8 0,-6 8 0,7-8 0,0 9 0,-3-4 0,7 0 0,-3 4 0,0-10 0,3 5 0,-3-9 0,4 3 0,0-4 0,0 1 0,0 2 0,0-2 0,0-1 0,0 4 0,0-3 0,0 0 0,4 2 0,0-6 0,4 7 0,0-8 0,0 4 0,4-4 0,0 0 0,5 0 0,5 1 0,-5-4 0,5-1 0,-5-4 0,0 0 0,0 0 0,-1 0 0,-3 0 0,3 0 0,-8 0 0,8 0 0,-7 0 0,3 0 0,-5-4 0,1 0 0,4-4 0,-4 0 0,4-4 0,-4 3 0,4-7 0,-3 4 0,3-5 0,-4 4 0,4-3 0,-4 7 0,4-7 0,-4 8 0,0-8 0,-3-2 0,-2 0 0,-3-4 0,0 1 0,0 3 0,0-8 0,0 8 0,0 1 0,0 1 0,-3 11 0,-5-7 0,-1 8 0,-7-1 0,7 2 0,-7 3 0,8 0 0,-4 0 0,4 0 0,1 3 0,2 5 0,2 5 0,-1 4 0,3-4 0,-2 2 0,3-2 0,0 0 0,0-2 0,0-3 0,3 0 0,6-4 0,3-1 0,1-3 0,3 0 0,-8 0 0,4 0 0,-4 0 0,-1 0 0,1 0 0,0 0 0,-4 0 0,-1 0 0</inkml:trace>
</inkml:ink>
</file>

<file path=ppt/ink/ink1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6:10.9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46 247 24575,'-8'0'0,"1"0"0,-1 0 0,1 0 0,3 3 0,1 1 0,-1 8 0,3-3 0,-3 7 0,4-4 0,0 1 0,0-2 0,0 0 0,0-2 0,0 7 0,0-3 0,0 4 0,0 0 0,0 0 0,0 0 0,0-4 0,0-1 0,0-5 0,4 1 0,0 0 0,3-4 0,1-1 0,-1-3 0,1 0 0,0 0 0,4 0 0,-4 0 0,8 0 0,-7 0 0,7 0 0,-7-7 0,7 1 0,-7-10 0,4 3 0,-5-4 0,1 0 0,-1-1 0,4 1 0,-2-5 0,2 4 0,-3-4 0,0 5 0,-1 0 0,1 0 0,-1 0 0,0 4 0,-3-3 0,2 3 0,-6 0 0,3-3 0,-4 7 0,0-7 0,0 7 0,0-7 0,0 3 0,0 0 0,0-3 0,0 7 0,0-7 0,-3 7 0,-2-7 0,-3 7 0,0-3 0,0 4 0,0 4 0,1-3 0,-1 6 0,0-2 0,-4 3 0,3 0 0,-14 0 0,12 0 0,-13 4 0,11 0 0,0 9 0,1 0 0,-1 4 0,4 0 0,-4 0 0,5-4 0,-1 3 0,5-3 0,-3 0 0,6-2 0,-3-3 0,1 0 0,2-1 0,-2-3 0,3 0 0</inkml:trace>
</inkml:ink>
</file>

<file path=ppt/ink/ink1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7:27.5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24575,'11'0'0,"-1"0"0,27 0 0,-2 0 0,2 0 0,13 0 0,2 5 0,0 6 0,5 7 0,-4 17 0,1-4 0,15 19 0,-30-15 0,20 8 0,-13 19 0,-4-26 0,9 37 0,-14-37 0,0 16 0,3 0 0,0-4 0,-3 4 0,13 18 0,-18-12 0,-5-14 0,-1 0 0,0 10 0,25 31 0,-25-35 0,1 0 0,-1 0 0,0 1 0,-4-7 0,0 2 0,9 15 0,1 14 0,3-7 0,-9 6 0,3-14 0,-5 6 0,-1-14 0,-5-2 0,-3-7 0,-4-6 0,-1-6 0,-1-8 0,0-5 0,0-4 0,-4-2 0,-2-3 0,-6-5 0,-6 0 0,0-8 0,-8-5 0,3-5 0,-9-5 0,2-4 0,-9-4 0,3-4 0,-4 4 0,4-3 0,4 9 0,4-2 0,1 5 0,4 4 0,1 1 0,5 9 0,3-4 0,-2 7 0,9-2 0,-1 3 0,12 4 0,5 6 0,3 9 0,2 1 0,-4 3 0,0 1 0,0 0 0,0 1 0,-4 3 0,3-3 0,-3 5 0,0-6 0,0 5 0,-2-10 0,-2 9 0,2-8 0,1 8 0,-4-9 0,4 5 0,-5-6 0,0-5 0,-1 0 0,-3-5 0,-2 0 0,-3 0 0,0-10 0,4-4 0,2-22 0,4-4 0,1-11 0,0-1 0,-1 1 0,1-1 0,5 1 0,0 0 0,1 5 0,2 2 0,-8 12 0,3 0 0,-5 6 0,0 4 0,-1 2 0,0 3 0,-3 1 0,-2 4 0,-3 0 0</inkml:trace>
</inkml:ink>
</file>

<file path=ppt/ink/ink1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8:03.9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177 234 24575,'-9'17'0,"3"-1"0,6 8 0,0-5 0,0 9 0,0-8 0,0 3 0,0-5 0,0 0 0,0-4 0,0 2 0,7-10 0,2 1 0,4-7 0,4 0 0,2 0 0,-8-4 0,16-6 0,-19-9 0,11-12 0,-9-1 0,1-16 0,-1 9 0,1-12 0,-5 14 0,-1-5 0,-5 5 0,0 0 0,-4 6 0,-5 8 0,-10 12 0,-6 3 0,-5 8 0,0 0 0,0 0 0,1 5 0,-3 10 0,1 8 0,4 8 0,1 6 0,5 0 0,9 7 0,-2-7 0,12 4 0,-2-9 0,4 9 0,0-9 0,0-2 0,0-7 0,0-5 0,4-4 0,10-1 0,6-3 0,4-1 0,5-4 0,-5-1 0,6-4 0,-5 0 0,3 0 0,-8-13 0,4 2 0,-5-13 0,-5 1 0,0-2 0,-4-4 0,-1-1 0,1 0 0,-4 0 0,-2 0 0,-4-5 0,0 4 0,0-5 0,-4 11 0,-13-6 0,1 15 0,-11-2 0,4 14 0,3 4 0,-3 0 0,5 0 0,0 4 0,-1 10 0,4 13 0,-5 10 0,13 6 0,-7-6 0,13 5 0,-4-10 0,5 3 0,0-5 0,0-5 0,0-6 0,4-7 0,5-3 0,4-1 0,11-3 0,-5-1 0,9-4 0,-8 0 0,3 0 0,-5 0 0,0 0 0,0 0 0,-4-8 0,-1-2 0,-4-8 0,0 0 0,0-9 0,-3 2 0,-2-3 0,-4 5 0,0 5 0,0 0 0,0 4 0,0-3 0,-4 7 0,-5 1 0,0 6 0,-8 3 0,3 0 0,-4 0 0,4 0 0,-3 0 0,7 8 0,-3 2 0,4 8 0,0 0 0,4 0 0,0 0 0,5-4 0,0 3 0,0-8 0,0 4 0,0-5 0,4-3 0,5-2 0,5-3 0,9 0 0,-4 0 0,5 0 0,-11 0 0,4-4 0,-8 0 0,4-5 0,-5-4 0,1 4 0,-1-4 0,-3 1 0,-2 2 0,-3-3 0,0 5 0,0 0 0,0-5 0,0 4 0,0-4 0,0 5 0,0 0 0,-3-1 0,-6 5 0,-5-4 0,-4 7 0,4-3 0,-3 4 0,8 0 0,-4 0 0,5 0 0,0 0 0,0 0 0,0 7 0,3 3 0,2 7 0,3 0 0,0-3 0,0 3 0,0-8 0,0 4 0,3-9 0,2 0 0,3-4 0,0 0 0,0 0 0,0 0 0,0 0 0,-4-4 0,4-5 0,-7-4 0,3-6 0,-4 1 0,0 0 0,0 0 0,0 0 0,0 4 0,0 1 0,-4 9 0,-5 0 0,-5 4 0,-4 0 0,4 0 0,-3 0 0,3 0 0,0 4 0,-3 5 0,7 9 0,-3 2 0,7 8 0,-2-8 0,7 3 0,-3-9 0,4 3 0,0-8 0,0 3 0,0-3 0,3-5 0,6 0 0,5-4 0,4 0 0,0 0 0,0 0 0,0 0 0,-4 0 0,-2-4 0,-3 3 0,-1-6 0,-4 2 0,0-3 0,-4-4 0,0-2 0,0-4 0,0 0 0,0-6 0,0 0 0,0-1 0,0 1 0,0 6 0,-8 0 0,-2 8 0,-9-2 0,1 11 0,0-3 0,0 4 0,-6 0 0,5 8 0,-5 7 0,4 10 0,5 4 0,-5 7 0,9-5 0,0 5 0,2-6 0,8-6 0,-3 5 0,4-14 0,0 2 0,0-9 0,3 1 0,12 0 0,-1-5 0,15 1 0,-10-5 0,5 0 0,-6 0 0,-5 0 0,0 0 0,-5 0 0,0 0 0,0 0 0,0-4 0,1-5 0,-1 0 0,1-14 0,0 8 0,-3-8 0,2 5 0,-7-1 0,3-4 0,-4 4 0,0 0 0,0 1 0,0 9 0,0-8 0,-4 8 0,0 0 0,-9 5 0,4 4 0,-8 0 0,7 0 0,-7 0 0,8 0 0,-4 0 0,5 4 0,0 1 0,-1 3 0,1 0 0,3 0 0,2 0 0,3 0 0,0-3 0,0-2 0</inkml:trace>
</inkml:ink>
</file>

<file path=ppt/ink/ink1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8:05.3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117 32 24575,'-15'33'0,"4"-3"0,-9 11 0,8-3 0,-3 5 0,-1 0 0,4-5 0,1 10 0,7-15 0,4 4 0,0-3 0,0-13 0,0 8 0,0-5 0,0-10 0,0 9 0,0-5 0,0-3 0,4 6 0,5-11 0,4 2 0,5-3 0,6-4 0,-5-1 0,4-4 0,-5 0 0,1 0 0,-6 0 0,4 0 0,-8 0 0,8-8 0,-1-13 0,3-5 0,2-16 0,0 5 0,0-7 0,-4 7 0,2 1 0,-8 6 0,3 6 0,-5 5 0,0 1 0,-4 9 0,-1-8 0,-4 3 0,0-4 0,0 0 0,-5-6 0,-4 5 0,-6-10 0,-10 3 0,4-4 0,-5-1 0,2 5 0,3 3 0,-2 8 0,0 6 0,3 5 0,-3 4 0,5 0 0,-1 0 0,1 0 0,4 0 0,-3 0 0,8 0 0,-4 0 0,5 0 0,-1 0 0,5 0 0,0 0 0</inkml:trace>
</inkml:ink>
</file>

<file path=ppt/ink/ink1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8:07.1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1046 1178 24575,'-4'4'0,"-5"-1"0,-4-3 0,-5 0 0,-1 0 0,-10 0 0,8-4 0,-15-11 0,5-2 0,-9-16 0,-3 10 0,-4-16 0,7 3 0,-6-6 0,4-3 0,1 3 0,0-10 0,6 4 0,0-4 0,0-1 0,-1 5 0,7-3 0,1 0 0,11 6 0,0-6 0,2 14 0,4 1 0,1 6 0,1 5 0,8 2 0,-7 9 0,3-3 0,1 8 0,-5-8 0,8 7 0,-6-2 0,6-1 0,-7 3 0,4-2 0,-1 4 0,-1 4 0,5-3 0,-6 6 0,2-3 0,-3 4 0,0-3 0,0 2 0,0-3 0,0 4 0,-1-4 0,1 0 0,0-1 0,0-2 0,0 6 0,-1-6 0,1 2 0,0 1 0,3-4 0,-2 4 0,2-1 0,-3-2 0,3 2 0,-2-3 0,6 0 0,-6 3 0,6 12 0,-2 15 0,3 6 0,-5 14 0,3-5 0,-2 6 0,4-6 0,0 5 0,-5-11 0,4-1 0,-3-6 0,4-11 0,0 0 0,0-5 0,0 0 0,0-10 0,0-4 0,0-22 0,0 2 0,0-10 0,4 0 0,2 5 0,0-5 0,3 6 0,-8 5 0,7 6 0,-7 6 0,2 1 0,-3 2 0,4-7 0,-3 3 0,3-4 0,-4 0 0,0 4 0,0-3 0,0 8 0,0-4 0,4 9 0,0 0 0,4 4 0,-1 0 0,2 0 0,3 0 0,2 0 0,9 4 0,-4 5 0,16 7 0,-9 4 0,10 0 0,-7-4 0,7 3 0,-10-4 0,8 1 0,-14-3 0,3-4 0,-9 0 0,-2 0 0,-3-1 0,-1-4 0,0 0 0,0-4 0,0 0 0,-4 0 0,0 0 0</inkml:trace>
</inkml:ink>
</file>

<file path=ppt/ink/ink1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8:10.5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53 24575,'3'0'0,"8"0"0,25 0 0,10 0 0,20 0 0,2-5 0,15-9 0,3 0 0,-14 0 0,8 8 0,-19 6 0,15 0 0,-15 0 0,-4 0 0,-33 0 0,-4 0 0</inkml:trace>
</inkml:ink>
</file>

<file path=ppt/ink/ink1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8:11.1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24575,'0'22'0,"0"-4"0,0 16 0,0-2 0,0 12 0,0-7 0,0 5 0,0-5 0,0 0 0,0-1 0,0-1 0,0-9 0,0 3 0,0-11 0,0 1 0,0-6 0,0 0 0,0-1 0,0-6 0,0 2 0</inkml:trace>
</inkml:ink>
</file>

<file path=ppt/ink/ink1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8:11.7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24575,'43'0'0,"1"0"0,-1 0 0,1 0 0,-7 0 0,5 0 0,-11 0 0,0 0 0,-13 0 0,-1 0 0,-7 0 0,7 0 0,-4 0 0,0 0 0,-1 0 0,6 0 0,-3 0 0,8 0 0,-5 0 0,0 0 0,-4 0 0,3 0 0,-8-4 0,4 3 0,-9-3 0,0 4 0</inkml:trace>
</inkml:ink>
</file>

<file path=ppt/ink/ink1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8:15.2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193 558 24575,'-7'0'0,"-6"0"0,0 0 0,-6 0 0,6 0 0,-4 0 0,3 4 0,0 6 0,-4 9 0,7 5 0,-8 6 0,12 6 0,-6-5 0,8 0 0,-1-8 0,2-5 0,4 0 0,0-4 0,0-2 0,0-3 0,0-1 0,4-4 0,0 0 0,5-4 0,3 0 0,-3 0 0,4 0 0,-5 0 0,0 0 0,0 0 0,0-4 0,1-10 0,-5-12 0,5-11 0,-2-13 0,-1 5 0,4-11 0,-9 11 0,4-5 0,-5 13 0,0-5 0,0 10 0,0 2 0,0 6 0,0 10 0,0 2 0,0 3 0,0 1 0,0-3 0,0 3 0,0-4 0,0 5 0,0 9 0,0 15 0,0 14 0,0 12 0,0 0 0,0 1 0,0-1 0,5 0 0,1-6 0,4-1 0,0-6 0,0-6 0,-1-1 0,0-5 0,0 0 0,0-4 0,-1-1 0,0-5 0,0 0 0,1-3 0,-1-2 0,0-3 0,0 0 0,0 0 0,0 0 0,0 0 0,0 0 0,1 0 0,-1 0 0,0-3 0,1-6 0,-1-1 0,1-7 0,-5 8 0,4-8 0,-7 7 0,3-7 0,-4 4 0,0-1 0,0-3 0,0 3 0,0-4 0,0-1 0,0 1 0,0 4 0,0-3 0,0 8 0,0-8 0,0 7 0,4-2 0,0 3 0,5 1 0,-1 3 0,0 2 0,4-1 0,-2 3 0,2-3 0,-3 4 0,-1 0 0,0 0 0,0 0 0,0 0 0,-4 3 0,-1 1 0,-3 9 0,0-4 0,0 8 0,0-3 0,0 0 0,0-2 0,0 1 0,0-4 0,0 3 0,0-3 0,0-1 0,4 0 0,0 0 0,5-4 0,-1 0 0,0-4 0,0 0 0,0 0 0,4 0 0,-2 0 0,2 0 0,1 0 0,-4 0 0,4 0 0,-5-4 0,4-5 0,-2-4 0,3-6 0,-4 1 0,0 4 0,0-8 0,0 7 0,0-8 0,0 4 0,0 6 0,-4 0 0,-2 5 0,-3 0 0,0 6 0,0 8 0,0 12 0,0 2 0,0 8 0,0-9 0,5 10 0,0-10 0,4 5 0,0-11 0,0 0 0,-1-5 0,0 0 0,5 1 0,-4-5 0,8 0 0,-8-4 0,8 0 0,-3-4 0,4-10 0,-3-7 0,-1-3 0,0-5 0,-3 4 0,4-11 0,-5 5 0,0-11 0,-4-2 0,-1-1 0,-5-5 0,0-1 0,0 6 0,0-5 0,0 13 0,0 6 0,0 8 0,0 4 0,0 6 0,-4 4 0,0 5 0,0 23 0,-4 5 0,1 33 0,1 5 0,0 13 0,6-14 0,0 11 0,0-11 0,0 7 0,0-3 0,0-6 0,0-1 0,0-7 0,0-6 0,0-10 0,4-5 0,1-5 0,5-2 0,-2-10 0,1 0 0,-1-5 0,0-4 0,0 0 0,1-4 0,3 0 0,-3 0 0,8 0 0,-3-8 0,4-2 0,0-4 0,-4-4 0,-1 4 0,-4-4 0,1 0 0,-1 0 0,0-1 0,-4 1 0,-1 0 0,-4 0 0,0-6 0,0 5 0,0-5 0,-8 10 0,-3-3 0,-7 3 0,-5-1 0,3 2 0,-8 3 0,8 1 0,1-1 0,2 5 0,8 2 0,-4 3 0,5 0 0,3-4 0,2 0 0,3-4 0,8-4 0,7-3 0,17-11 0,1-1 0,11-2 0,-11-2 0,4 3 0,-10-3 0,-1 0 0,-11 6 0,-1 2 0,-5-1 0,0 5 0,-3-10 0,-2 10 0,-4-10 0,0 10 0,0-5 0,0 6 0,0 0 0,0 4 0,0 1 0,-4 5 0,-1 3 0,-3 2 0,0 3 0,-1 0 0,1 0 0,4 3 0,1 11 0,3 6 0,0 16 0,0 1 0,0 6 0,0 0 0,0 1 0,0-1 0,4-6 0,1-1 0,9-11 0,-4-2 0,8-5 0,-4-4 0,4-1 0,-5-4 0,4-4 0,-3-2 0,0-3 0,3 0 0,-8 0 0,8 0 0,-8 0 0,4-3 0,-5-2 0,0-3 0,-3 3 0,-2 1 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5:46.4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42 108 24575,'-12'0'0,"-1"0"0,6 0 0,-1 0 0,7 0 0,6 0 0,13 0 0,13 0 0,6 0 0,1 0 0,26 0 0,-21-5 0,30-2 0,-21-4 0,14-1 0,-6 0 0,14-1 0,-14 2 0,6-2 0,-7 7 0,-1-5 0,-6 10 0,-2-4 0,-7 5 0,-5 0 0,-3 0 0,-5 0 0,-5 0 0,-2 0 0,-5 0 0,0 0 0,-4 0 0,-2 0 0,-3 0 0,-1 0 0,0 0 0,0 0 0,-3 0 0,-2 0 0</inkml:trace>
</inkml:ink>
</file>

<file path=ppt/ink/ink1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8:15.6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0 166 24575,'89'-45'0,"-1"-1"0,-3 5 0,-27 11 0,-54 27 0,0 3 0</inkml:trace>
</inkml:ink>
</file>

<file path=ppt/ink/ink1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8:16.2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8 24575,'-5'-4'0,"2"0"0</inkml:trace>
</inkml:ink>
</file>

<file path=ppt/ink/ink1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8:17.4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648 9 24575,'-7'-5'0,"-11"2"0,2 22 0,-15 0 0,3 30 0,-6-3 0,-8 14 0,4 6 0,3-16 0,-5 7 0,11-18 0,-12 8 0,1-5 0,11-10 0,-2-14 0,7-6 0,5-10 0,-4 2 0,4-4 0,1 0 0,4 0 0,-3-13 0,6-4 0,-8-13 0,13 0 0,-7 6 0,12-5 0,-3 10 0,4-5 0,0 6 0,0 4 0,0 1 0,0 5 0,0 0 0,3 0 0,6-1 0,5 4 0,9-3 0,2 6 0,4-2 0,1 4 0,0 0 0,-1 0 0,1 0 0,1 14 0,0 5 0,2 13 0,-5 5 0,3-3 0,-4 3 0,6-4 0,-2-6 0,1 4 0,-2-10 0,1 0 0,5-2 0,-10-8 0,8 4 0,-15-6 0,5 0 0,-11-3 0,0-2 0,-5-4 0,0 0 0,-3 0 0,-1 0 0</inkml:trace>
</inkml:ink>
</file>

<file path=ppt/ink/ink1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8:18.4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24575,'0'93'0,"0"-1"0,0-4 0,0-29 0,0-56 0</inkml:trace>
</inkml:ink>
</file>

<file path=ppt/ink/ink1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8:19.0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1 161 24575,'81'-30'0,"1"-1"0,7 0 0,-7 6 0,-3 6 0,-2 6 0,-19 1 0,-35 12 0,-9 0 0,-2 0 0,-8 0 0,0 0 0</inkml:trace>
</inkml:ink>
</file>

<file path=ppt/ink/ink1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8:20.2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341 159 24575,'0'-21'0,"-18"-9"0,9 0 0,-19-2 0,14 14 0,-4 3 0,-5 6 0,3 5 0,-8 4 0,3 0 0,0 0 0,-3 0 0,8 8 0,-4 7 0,4 16 0,4 0 0,1 5 0,9-7 0,2 1 0,4 0 0,0-6 0,0 0 0,0-1 0,0-8 0,0 7 0,4-13 0,0 4 0,9-5 0,0-3 0,6-1 0,-1-4 0,0 0 0,0 0 0,-5 0 0,5-8 0,-9-2 0,9-13 0,-7-2 0,2 0 0,-3-3 0,0 3 0,-1 1 0,1 0 0,-5 10 0,-1-3 0,-1 8 0,-2 10 0,2 17 0,-3 23 0,0 11 0,0 14 0,0 1 0,0 1 0,0 6 0,0-6 0,0 0 0,0-2 0,5-21 0,-4-2 0,3-13 0,-4-10 0,0-2 0,4-10 0,0-4 0,4 0 0,10-4 0,-3-4 0,21-13 0,-8-11 0,18-9 0,-5-8 0,6 8 0,-1-3 0,-5 6 0,-2 0 0,-13 8 0,-2 6 0,-10 7 0,-1 4 0,-5 1 0,0 3 0,-3-2 0,-2-2 0,-3 4 0,0-3 0</inkml:trace>
</inkml:ink>
</file>

<file path=ppt/ink/ink1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8:21.3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342 575 24575,'-25'0'0,"-2"0"0,-3 0 0,0 0 0,0 0 0,1 0 0,-1 0 0,5 0 0,-4 0 0,14 8 0,-8 8 0,11 14 0,-7 8 0,11 5 0,-1-6 0,9 11 0,0-15 0,0 9 0,0-22 0,0 8 0,0-18 0,7 5 0,3-12 0,25-3 0,1-15 0,11-10 0,1-32 0,-17 8 0,6-18 0,-10 16 0,-7-15 0,2 6 0,-10-6 0,0-1 0,-6 7 0,0-6 0,-6 14 0,0 2 0,0 7 0,0 5 0,0 3 0,-4 10 0,-1 2 0,0 9 0,-3 5 0,4 1 0,-1 18 0,1 8 0,4 30 0,0-1 0,0 17 0,0-4 0,11 0 0,1-1 0,10-9 0,0-6 0,4-6 0,-5-7 0,9-6 0,-11-7 0,4-3 0,-4-2 0,-1-4 0,-5 0 0,0-1 0,-8-3 0,-2-1 0</inkml:trace>
</inkml:ink>
</file>

<file path=ppt/ink/ink1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8:22.7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368 0 24575,'-17'0'0,"-3"0"0,-16 0 0,-1 0 0,0 0 0,-5 0 0,10 0 0,-4 0 0,16 0 0,-7 0 0,16 0 0,-11 4 0,16 1 0,-6 0 0,8 2 0,-1-3 0,2 4 0,3-1 0,0 1 0,0 5 0,0 0 0,0 11 0,0 0 0,0 6 0,0 6 0,0 1 0,0 0 0,0 5 0,0-5 0,0 6 0,0 1 0,0-1 0,0 0 0,0-5 0,0 3 0,0-15 0,0 9 0,0-16 0,0 5 0,0-11 0,0 0 0,0-5 0,0 0 0,0 0 0,3-3 0,2-1 0,7-4 0,2 0 0,4 0 0,5 0 0,1-5 0,6 0 0,0-10 0,0 4 0,-1-8 0,-4 8 0,-2 2 0,-5 0 0,-4 5 0,-1-1 0,-5 1 0,0 4 0,0 0 0,-3 0 0,-2 0 0</inkml:trace>
</inkml:ink>
</file>

<file path=ppt/ink/ink1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8:23.2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1 139 24575,'3'-32'0,"3"0"0,44 8 0,-19 7 0,25-6 0,-26 17 0,-6 2 0,0 4 0,-6 0 0,0 0 0,-4 0 0,-6 0 0,-4 0 0</inkml:trace>
</inkml:ink>
</file>

<file path=ppt/ink/ink1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8:23.9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109 35 24575,'-3'-19'0,"-6"4"0,0 15 0,-13 0 0,11 0 0,-7 0 0,9 13 0,5-6 0,-5 15 0,4-8 0,0 4 0,1 0 0,4 0 0,0 5 0,0-3 0,0 3 0,0-5 0,0 0 0,13 1 0,-2-4 0,18 3 0,-5-7 0,6 3 0,0-4 0,0-4 0,-6-2 0,5-4 0,-10 0 0,4 0 0,-4 0 0,-6 0 0,4 0 0,-8-4 0,4 0 0,-5-5 0,0 5 0,-3-3 0,-2 2 0,-3 1 0,0 0 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5:46.47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678 687 24575,'-13'-4'0,"0"-1"0,-12-15 0,-1-2 0,-8-17 0,2 5 0,-3-11 0,-4 4 0,-3-6 0,-5 0 0,5 0 0,-3 0 0,8 0 0,-9 0 0,11 7 0,2 2 0,8 12 0,1 2 0,8 10 0,-6-4 0,13 9 0,-4 0 0,5 1 0,-1 7 0,1-6 0,10 9 0,4-1 0,11 8 0,6 5 0,-4 0 0,5 5 0,-1-1 0,1 2 0,2 4 0,2-3 0,-1 9 0,-2-10 0,5 5 0,-5 0 0,1 1 0,4 0 0,-9 3 0,9-3 0,-10-1 0,5 5 0,-6-5 0,1 4 0,-1-4 0,-3 3 0,1-8 0,-7 3 0,3 0 0,1-3 0,-4-2 0,3-1 0,-5-7 0,1 2 0,-1-4 0,-4 1 0,4-1 0,-8 0 0,1-3 0,-6-5 0,-3-10 0,-5 1 0,3-14 0,-8 8 0,2-20 0,-9 8 0,3-15 0,-11 2 0,9-11 0,-10 3 0,10-3 0,-10 5 0,11 2 0,-9 4 0,10 4 0,-3 10 0,6 2 0,5 11 0,1 0 0,1 4 0,2 1 0,-2 3 0,3-3 0,1 4 0,0-1 0,3-2 0,5 6 0,9 1 0,4 9 0,11 6 0,-4 9 0,8-4 0,-1 10 0,-1-4 0,5 6 0,-4-1 0,-1 1 0,4-6 0,-9 3 0,9-3 0,-9 4 0,5 1 0,-11-1 0,4 0 0,-4 0 0,4-6 0,1 5 0,-2-10 0,2 10 0,-6-14 0,4 7 0,-5-13 0,1 4 0,3-4 0,-7 4 0,7-3 0,-8 2 0,8-3 0,-3 0 0,0 0 0,3 0 0,-8-1 0,4-3 0,-5 2 0,0-6 0,0 3 0,0-4 0,1 3 0,-8-2 0,-2 3 0,-11-4 0,2 0 0,-7 0 0,3-4 0,-9 3 0,3-7 0,-3 3 0,-1-9 0,5 3 0,-4-7 0,4 4 0,1-4 0,-7-7 0,6 5 0,-7-9 0,7 4 0,-1-5 0,-6-1 0,5 1 0,-4-1 0,5 1 0,0 0 0,0 5 0,5-4 0,-2 10 0,7 0 0,-4 2 0,6 3 0,-1 0 0,-4-3 0,3 8 0,-2-4 0,3 5 0,1-1 0,0 1 0,-1 0 0,1-1 0,4 1 0,-4 4 0,4-4 0,-1 4 0,-2-1 0,2-2 0,-3 6 0,0-7 0,0 4 0,0-4 0,0 3 0,4-2 0,-3 6 0,2-2 0,1-1 0,-4 3 0,4-3 0,0 1 0,0 2 0,4-3 0</inkml:trace>
</inkml:ink>
</file>

<file path=ppt/ink/ink1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8:24.8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0 277 24575,'2'4'0,"23"-1"0,7-8 0,32-7 0,15-15-705,-32 10 1,4-1 704,10-4 0,2 0 0,1-2 0,-1 3 0,-11 8 0,-2 1 0,10-6 0,-1 2 0,30 1-23,1-1 23,1-3 0,-37 18 0,-3-5 0,-15 6 0,-12 0 0,-5 0 1045,-6 0-1045,-5 0 0,-4 0 0,0 0 0</inkml:trace>
</inkml:ink>
</file>

<file path=ppt/ink/ink1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8:25.9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210 376 24575,'-16'0'0,"3"0"0,0 0 0,1 0 0,-2 0 0,-4 0 0,4 0 0,-4 14 0,8 2 0,-11 27 0,9-4 0,-4 11 0,10-1 0,-9-4 0,13-1 0,-8-2 0,10-11 0,0 0 0,0-8 0,0-9 0,8-2 0,7-7 0,5-1 0,8-4 0,6-28 0,0 0 0,3-39 0,-2 5 0,-14 0 0,8-9 0,-16 9 0,4-6 0,-4 2 0,-2 8 0,1-1 0,-6 7 0,-1 2 0,-5 13 0,0 6 0,0 8 0,0 9 0,0 23 0,0 26 0,0 25 0,0 1 0,0 19 0,0-24 0,0 26 0,0-28 0,0 10 0,5-25 0,5 3 0,10-16 0,5-7 0,5-4 0,-1-5 0,1-5 0,-13 0 0,-4-5 0</inkml:trace>
</inkml:ink>
</file>

<file path=ppt/ink/ink1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8:26.4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24575,'54'66'0,"-1"-1"0,-14-15 0,0-7 0,38 6 0,-44-31 0,20 2 0,-31-7 0,-13-12 0,3 3 0,-7-4 0,-2 0 0</inkml:trace>
</inkml:ink>
</file>

<file path=ppt/ink/ink1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8:26.9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238 0 24575,'-28'80'0,"-1"0"0,0 1 0,1-1 0,-9 19 0,1-2 0,11-24 0,14-24 0,1-15 0,6-17 0,4-13 0</inkml:trace>
</inkml:ink>
</file>

<file path=ppt/ink/ink1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8:29.1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24575,'7'-4'0,"3"1"0,6 3 0,2 0 0,0 0 0,0 0 0,6 0 0,-5 0 0,0 0 0,-2 0 0,-8 0 0,4 0 0,-5 0 0,0 0 0,0 0 0,0 0 0,0 0 0,-1 0 0,1 0 0,-4 0 0,0 0 0</inkml:trace>
</inkml:ink>
</file>

<file path=ppt/ink/ink1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8:30.8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1 120 24575,'21'0'0,"-7"0"0,19 0 0,-11 0 0,20-5 0,-11 0 0,5-6 0,-7-3 0,14 2 0,-10-3 0,16 4 0,-23 5 0,3-3 0,-6 8 0,2-3 0,-1 4 0,5 0 0,-10 0 0,4-4 0,-9 3 0,-2-3 0,-3 4 0,-1 0 0,0 0 0,0 0 0,0 0 0,0 0 0,0 0 0,0 0 0,-4-8 0,4 6 0,-4-6 0,4 8 0,-1 0 0,1 0 0,0 0 0,0 0 0,0 0 0,0 0 0,-4 0 0,-1 0 0</inkml:trace>
</inkml:ink>
</file>

<file path=ppt/ink/ink1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9:16.157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23 136 24575,'-5'13'0,"2"3"0,3-3 0,0 10 0,0-3 0,0 3 0,0-5 0,0 0 0,0-5 0,0 0 0,3-9 0,6 0 0,5-4 0,4 0 0,5 0 0,-4-4 0,11-12 0,-10 5 0,5-18 0,-10 8 0,-1-9 0,-4 0 0,0 1 0,-5-1 0,0 0 0,-5 5 0,0 2 0,0 9 0,-4 1 0,-5 9 0,-5 0 0,-4 4 0,4 0 0,-3 0 0,3 4 0,0 10 0,1 1 0,7 13 0,2-3 0,4 5 0,0-6 0,0-1 0,0-5 0,0-4 0,0-2 0,0-4 0,3-3 0,2-1 0,2-4 0,-2-8 0,2 2 0,-6-11 0,6 7 0,-6-7 0,7 3 0,-7 1 0,3 0 0,-4 5 0,0 0 0,3 0 0,1 3 0,4 2 0,0 3 0,0 0 0,0 0 0,0 0 0,0 0 0,0 0 0,1 0 0,-1 0 0,0 0 0,-4-7 0,0 2 0,-4-7 0,0-1 0,-4 4 0,-5-4 0,-5 8 0,-9-3 0,-2 7 0,-5-4 0,1 5 0,4 0 0,-4 9 0,9 6 0,0 11 0,6 3 0,8 1 0,2-6 0,4-1 0,0-4 0,0-6 0,3 0 0,12-4 0,0-1 0,8-2 0,-10-2 0,4-4 0,-7 0 0,2 0 0,-4 0 0,1 0 0,-5-4 0,0-5 0,-4 0 0,0-3 0,0-1 0,0 4 0,0 0 0,0 5 0</inkml:trace>
</inkml:ink>
</file>

<file path=ppt/ink/ink1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9:17.369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10 0 24575,'-5'68'0,"0"-5"0,5-29 0,0-5 0,0-11 0,0-4 0,0-2 0,8-7 0,-2-2 0,11-3 0,-8 0 0,8 0 0,-8 0 0,8 0 0,-8-3 0,4-2 0,-4-8 0,-5 0 0,0-11 0,-4 0 0,0-1 0,0-3 0,0 8 0,0-3 0,0 9 0,0 1 0,-3 9 0,-6 0 0,-1 4 0,-7 0 0,8 0 0,-4 0 0,8 8 0,2 7 0,3 10 0,0 0 0,0-2 0,0 0 0,0-8 0,3 3 0,11-9 0,7 0 0,3-4 0,-1 0 0,0-5 0,-8 0 0,3 0 0,-10 0 0,1-4 0,-5-5 0,0-16 0,-4 4 0,0-13 0,-4 14 0,-6-8 0,-4 12 0,-5-2 0,0 9 0,1 4 0,0 1 0,0 4 0,4 0 0,-4 13 0,8 3 0,0 14 0,6-1 0,4-4 0,0-2 0,0-5 0,0-4 0,3-2 0,11-7 0,6-2 0,10-3 0,0 0 0,-6 0 0,4-8 0,-17 3 0,1-13 0,-12-1 0,0 0 0,0-4 0,-4 9 0,-5-3 0,0 7 0,-8-3 0,7 9 0,-7 0 0,8 4 0,-4 0 0,5 0 0,-1 8 0,0 2 0,4 13 0,-3-4 0,7 4 0,-3-5 0,4-5 0,0 0 0,0-8 0,0-2 0</inkml:trace>
</inkml:ink>
</file>

<file path=ppt/ink/ink1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9:18.457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105 48 24575,'13'42'0,"-11"-8"0,30-34 0,-23 0 0,3 0 0,-7-11 0,-2 0 0,-3-10 0,0 3 0,-4 0 0,-1 0 0,-4 4 0,-4 5 0,-1 5 0,-4 4 0,0 0 0,4 0 0,-3 4 0,7 10 0,0 2 0,1 12 0,8-3 0,-3-1 0,4 0 0,0-6 0,0 0 0,0-5 0,0 0 0,8-9 0,7 0 0,10-4 0,4 0 0,-4 0 0,-3-4 0,-3-5 0,-5-5 0,-1-4 0,-8-6 0,-1 5 0,-4 0 0,0 2 0,-4 7 0,-5 1 0,-5 5 0,-9 4 0,3 0 0,-3 0 0,5 0 0,-2 20 0,0-2 0,-1 23 0,5-3 0,0-1 0,10-1 0,2-12 0,4 0 0,0-6 0,0-5 0,3-4 0,11-5 0,1-4 0,9-13 0,-9-4 0,3-13 0,-7 1 0,3 4 0,-8-4 0,-2 10 0,-4 0 0,0 2 0,0 7 0,0-2 0,0 7 0,0 2 0</inkml:trace>
</inkml:ink>
</file>

<file path=ppt/ink/ink1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9:19.477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126 36 24575,'-38'0'0,"4"0"0,21 0 0,-4 3 0,7 7 0,1 9 0,5 5 0,4 1 0,0 3 0,0-13 0,0 7 0,0-8 0,3-4 0,6 2 0,10-11 0,0 3 0,4-4 0,-5 0 0,-4 0 0,-2 0 0,-4 0 0,0-3 0,-3-6 0,-2-5 0,-3-10 0,0 0 0,0-6 0,-4 0 0,3 5 0,-8 2 0,4 5 0,-3 4 0,-1 5 0,5 16 0,0 15 0,4 7 0,0 6 0,0-5 0,0-5 0,0-6 0,4-7 0,5-7 0,5-2 0,4-3 0,-5 0 0,0-4 0,-4-5 0,-5-10 0,0-5 0,-4-1 0,0 2 0,0 9 0,-3 1 0,-6 8 0,-5 2 0,-4 3 0,-1 0 0,5 8 0,-4 7 0,7 15 0,-3 7 0,8 0 0,1 5 0,5-16 0,0 9 0,0-21 0,0 4 0,0-10 0,0-3 0,0-2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5:46.4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1 219 24575,'0'-11'0,"0"-2"0,0-4 0,0-1 0,0 0 0,0 0 0,4-1 0,1 1 0,4 0 0,-4 0 0,3 4 0,-8 1 0,4 5 0,-4 0 0,4 4 0,0 0 0,3 4 0,1 0 0,-4 4 0,3 0 0,-2 9 0,0 1 0,2-1 0,-1 9 0,-2-7 0,5 9 0,-4-6 0,4 5 0,-4-4 0,4 5 0,-8-6 0,7 0 0,-7 0 0,7-4 0,-8 3 0,4-8 0,-4 4 0,4-5 0,-3 0 0,2 0 0,-3 0 0,4 0 0,-3 1 0,2-1 0,-3 0 0,4 0 0,-3 0 0,3 1 0,-4-2 0,3 1 0,-2 0 0,5-1 0,-5 1 0,3-4 0,-4 0 0</inkml:trace>
</inkml:ink>
</file>

<file path=ppt/ink/ink1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9:20.608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125 36 24575,'0'19'0,"5"-4"0,9-15 0,0 0 0,2 0 0,-7 0 0,-1-3 0,-5-6 0,-3-4 0,0-1 0,-4-2 0,-1 10 0,-8-2 0,0 8 0,-6 0 0,1 0 0,-5 0 0,2 13 0,-4 10 0,9 14 0,0 6 0,10-6 0,-3-1 0,8-7 0,-3-5 0,4-5 0,0-6 0,13-9 0,3 0 0,14-4 0,-5 0 0,3 0 0,-9-4 0,1-5 0,-7-5 0,-4-10 0,0 5 0,-3-10 0,-2 10 0,-4-5 0,0 6 0,0 0 0,0 4 0,-4 1 0,-1 5 0,-3 3 0,0 2 0,-5 3 0,4 0 0,-4 0 0,5 8 0,-1 7 0,4 4 0,0 5 0,5-6 0,0 0 0,0-5 0,0 0 0,0-5 0,0 0 0,3-3 0,2-5 0,3-5 0,0-7 0,0 2 0,1-2 0,-5 4 0,0-1 0,-4 5 0,0 0 0</inkml:trace>
</inkml:ink>
</file>

<file path=ppt/ink/ink1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9:21.910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122 0 24575,'8'74'0,"1"-1"0,-1 1 0,-3 28 0,10-30 0,23-68 0,7-39 0,-14 7 0,11-31 0,-14 14 0,-11 8 0,10-7 0,-17 18 0,5-9 0,-9 20 0,-2-7 0,-4 8 0,0 0 0,0 2 0,-12 7 0,-4 2 0,-12 3 0,-8 0 0,-1 0 0,-7 4 0,1 7 0,4 11 0,2 5 0,4 6 0,6 4 0,1-5 0,10 4 0,1 0 0,5-5 0,4 4 0,1-10 0,5-10 0,0-7 0</inkml:trace>
</inkml:ink>
</file>

<file path=ppt/ink/ink1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9:22.588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34 71 24575,'-8'64'0,"0"1"0,0 7 0,3-12 0,5-27 0,-4 16 0,11-44 0,-1 3 0,17-8 0,-4 0 0,15 0 0,-8 0 0,16 0 0,-16-8 0,8-3 0,-14-12 0,12-10 0,-15 1 0,-1-11 0,-7 5 0,-3-5 0,0-1 0,-1 7 0,-5 1 0,-8 11 0,-7 1 0,-10 9 0,-5 5 0,-6 6 0,5 4 0,-5 0 0,6 4 0,-1 12 0,4 18 0,10-13 0,6 5 0</inkml:trace>
</inkml:ink>
</file>

<file path=ppt/ink/ink1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9:23.315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44 141 24575,'-24'28'0,"5"26"0,19-18 0,0 20 0,0-26 0,0-10 0,0 2 0,7-13 0,3 0 0,12-5 0,3-4 0,5 0 0,6 0 0,8-5 0,-11-5 0,4-10 0,-12-6 0,-9 1 0,5-11 0,-12 10 0,-3-16 0,-1 16 0,-5-9 0,0 10 0,0-4 0,-4 4 0,-2 2 0,-7 4 0,3 1 0,-7 8 0,-3 2 0,1 8 0,-4 0 0,-1 0 0,-1 9 0,0 6 0,-7 31 0,14-5 0,-10 22 0,20-37 0,-2-1 0</inkml:trace>
</inkml:ink>
</file>

<file path=ppt/ink/ink1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9:23.986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104 128 24575,'-29'69'0,"0"-1"0,0-6 0,15-16 0,28-33 0,6-10 0,16-3 0,1 0 0,13 0 0,-11 0 0,9 0 0,-22 0 0,8 0 0,-19 0 0,8-13 0,-17 2 0,7-18 0,-11-2 0,2 0 0,-4-11 0,0 5 0,0-7 0,-16-1 0,-2 6 0,-10 7 0,-1 11 0,4 12 0,-17 4 0,9 5 0,-4 0 0,-1 28 0,15-2 0,-13 33 0,15-14 0,8-14 0,3-12 0</inkml:trace>
</inkml:ink>
</file>

<file path=ppt/ink/ink1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9:24.707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89 147 24575,'-25'82'0,"1"0"0,1-18 0,7-8 0,16 6 0,0-33 0,0-9 0,0 3 0,8-10 0,2-3 0,19-2 0,-8-8 0,19 0 0,-19 0 0,25-15 0,-22-8 0,22-32 0,-23 9 0,1-19 0,-7 6 0,-5-2 0,0-5 0,-1 14 0,-5 8 0,-1 9 0,-5 15 0,0-3 0,-4 14 0,-10-5 0,-6 10 0,-16-1 0,5 5 0,-11 0 0,4 0 0,1 0 0,1 9 0,11 1 0,2 9 0,4 4 0,9-3 0,1-5 0,9-7 0</inkml:trace>
</inkml:ink>
</file>

<file path=ppt/ink/ink1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9:26.874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2035 2467 24575,'-71'0'0,"4"0"0,29 0 0,-6 0 0,13 0 0,-11-5 0,16-4 0,-15-7 0,20 1 0,-14-10 0,8 3 0,-4-5 0,-1-4 0,-15-12 0,10 0 0,-18-13 0,12 3 0,-13-10 0,3-9 0,7 8-219,16 16 0,0 1 219,-4-7 0,7 7 0,0 1 0,-9-10-8,-1-17 8,1 12 0,4-13 0,-2 14 0,8-7 0,-17-9 0,16 19 0,-12-25-430,1 3 430,11 14 0,-16-17 0,13 23 0,-6-1 0,0-6 0,5 0 0,-2 6 0,2-1 0,-14-16 0,13 25 0,-11-14 0,21 30 429,-9 4-429,9 1 7,-8 5-7,5 1 440,0 6-440,2 0 0,5 5 0,-1-3 0,1 3 0,0-1 0,4 2 0,-3 8 0,11-2 0,-6 6 0,8-6 0,-1 9 0,5 3 0,10 14 0,6 11 0,5 8 0,1 5 0,-5 7 0,-1 2 0,2 22 0,-4 4 0,-1 7 0,-7 7 0,-6-28 0,0-10 0,0-1 0,0 8 0,0 32 0,0-27 0,0-12 0,0 4 0,0-21 0,0-6 0,0-13 0,0-5 0,0-5 0,-3-3 0,2-2 0,-3-3 0</inkml:trace>
</inkml:ink>
</file>

<file path=ppt/ink/ink1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9:27.632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9 24575,'3'-5'0,"11"2"0,6 3 0,22 0 0,12 0 0,6 0 0,14 0 0,-21 0 0,19 0 0,-25 0 0,11 0 0,-21 0 0,-1 0 0,-12 0 0,0 0 0,-11 0 0,-4 0 0,-5 0 0</inkml:trace>
</inkml:ink>
</file>

<file path=ppt/ink/ink1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9:28.853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0 0 24575,'75'60'0,"0"-1"0,0 1 0,1 0 0,-1 0 0,0-1 0,0 1 0,0 0 0,0-1 0,0 1 0,0 0 0,1-1 0,-1 1 0,3 2 0,0 0 0,0 0 0,0 1 0,0-1 0,0 0 0,1 0 0,-1 0 0,0 0 0,0 0 0</inkml:trace>
</inkml:ink>
</file>

<file path=ppt/ink/ink1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9:29.826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1 482 24575,'2'0'0,"4"0"0,22 0 0,10 0 0,1 0 0,21 0 0,-19 0 0,15 5 0,-6 11 0,-5 3 0,12 4 0,-13-3 0,-5-4 0,-5-1 0,-9 3 0,-1-7 0,-5 2 0,-6-4 0,-5-1 0,0-4 0,0 0 0,-3-7 0,-2-17 0,-3-15 0,0-16 0,0-24 0,0 20 0,0-24 0,0 18 0,0-6 0,0 8 0,0 9 0,0 12 0,0 8 0,0 11 0,0 6 0,-3 8 0,2 2 0,-2 3 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5:46.4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0 120 24575,'12'0'0,"2"0"0,9-5 0,-4-4 0,5-1 0,-1-4 0,-4 5 0,10-6 0,-10 9 0,0-7 0,-2 13 0,-3-8 0,-1 7 0,0-3 0,-5 4 0,0 0 0,0 0 0,0 0 0,-1 0 0,-3-8 0,3 6 0,-6-10 0,3 11 0,-4-2 0</inkml:trace>
</inkml:ink>
</file>

<file path=ppt/ink/ink1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9:34.0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24575,'9'8'0,"4"-1"0,30-7 0,-4 0 0,18 0 0,-5 0 0,-1 0 0,14 0 0,-18 0 0,10 0 0,-14 0 0,-10 0 0,1 0 0,-19 0 0,3 0 0,-14 0 0,0 0 0</inkml:trace>
</inkml:ink>
</file>

<file path=ppt/ink/ink1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9:34.6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24575,'0'32'0,"0"55"0,0-36 0,0 4 0,0-1 0,-5-6 0,3 18 0,3 0 0,5-6 0,1 6 0,9 0 0,-13-13 0,13 5 0,-9-8 0,3-16 0,-4 7 0,2-22 0,-7 0 0,3-7 0,-4-4 0,0-3 0,0-2 0</inkml:trace>
</inkml:ink>
</file>

<file path=ppt/ink/ink1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9:35.1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75 24575,'88'0'0,"1"0"0,-1 0 0,7 0 0,-12 0 0,0 0 0,-66 0 0,-11-7 0,2-21 0,-8 14 0,0-12 0</inkml:trace>
</inkml:ink>
</file>

<file path=ppt/ink/ink1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9:37.8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287 521 24575,'-16'0'0,"-1"0"0,-6 0 0,-2 0 0,-5 0 0,0 0 0,0 0 0,6 0 0,-5 0 0,13 8 0,-6 2 0,16 14 0,-7 0 0,12 6 0,-3 6 0,4-10 0,0 8 0,0-14 0,0 3 0,4-5 0,5-4 0,10-1 0,0-4 0,10-3 0,-10-2 0,4-4 0,-9 0 0,3 0 0,-8 0 0,4 0 0,0-14 0,-3-2 0,5-20 0,-3-24 0,0-3 0,-5-14 0,-1 26 0,0 1 0,-4-10 0,5-39 0,-7 45 0,0-11 0,0 13 0,0 8 0,0 8 0,0 16 0,0 2 0,-4 13 0,3 5 0,-2 20 0,3 22 0,0 5 0,0 17 0,0-4 0,0 0 0,0 6 0,0-7 0,5-7 0,5-8 0,6-9 0,8-9 0,1-2 0,5-9 0,0 0 0,0-10 0,-1 0 0,-4-5 0,3 0 0,-8 0 0,3-5 0,-4-9 0,0-7 0,-3-14 0,-2-2 0,-3 0 0,-1 2 0,-1 10 0,-3 2 0,-2 9 0,-4 1 0,0 12 0,0 17 0,0 18 0,0 5 0,0 16 0,0-17 0,0 6 0,0-3 0,0-15 0,0 3 0,4-11 0,0-4 0,9-1 0,1-5 0,9-3 0,-4-1 0,10-4 0,-10 0 0,4 0 0,-9-4 0,3-10 0,-6-6 0,3-16 0,-3-1 0,-1-6 0,2-7 0,-6-18 0,-1 12 0,-5-25 0,0 28 0,0-7 0,0 10 0,0 7 0,-4 10 0,-5 4 0,-2 11 0,-1 4 0,3 5 0,1 5 0,0 4 0,-1 13 0,4 4 0,0 33 0,5-9 0,0 31 0,0-11 0,0 15 0,0 17 0,0-21 0,0-17 0,0-1 0,0 4 0,0 30 0,0-27 0,5 4 0,2 1 0,4-15 0,0-1 0,3-18 0,-3-3 0,6-11 0,-8-5 0,8 0 0,-3-8 0,4-1 0,0-4 0,0 0 0,0 0 0,0-4 0,-3-10 0,-2-7 0,-3-9 0,0-6 0,0 5 0,-4 0 0,-1 3 0,-5 8 0,-8-3 0,-8 4 0,-13 4 0,-3-4 0,-9 7 0,10 2 0,-5 5 0,-2 1 0,16 3 0,-8-3 0,21 4 0,0-7 0,5 2 0,19-17 0,9-6 0,16-13 0,1 0 0,-1-9 0,-6 8 0,1-10 0,-7 12 0,-5-3 0,-8 6 0,-5-1 0,-4 2 0,-2 6 0,-4 6 0,0 0 0,0 10 0,-3 2 0,-2 3 0,-3 5 0,0 0 0,3 11 0,2 14 0,3 17 0,0 7 0,0 18 0,0-9 0,0 9 0,0 3 0,10-6 0,-2 6 0,13-14 0,-3-2 0,-2-7 0,0-6 0,-7-6 0,1-8 0,-1-9 0,-1-2 0,0-4 0,0-3 0,1-1 0,-1-4 0,4 0 0,2 0 0,0 0 0,3 0 0,-8 0 0,8-8 0,-7-3 0,3-7 0,-4 0 0,0-5 0,-4 3 0,0-8 0,-5 3 0,0 1 0,0 1 0,-4 9 0,-5 1 0,-16 8 0,-1 1 0,-16 4 0,5 0 0,0 0 0,7 0 0,7 0 0,5 0 0,4 0 0,9-3 0,15-7 0,16-5 0,5-1 0,5-4 0,-6 5 0,-6-1 0,0 3 0,-11 4 0,0 0 0,-5 5 0,0 0 0,-3 0 0,-2 3 0,-3-2 0</inkml:trace>
</inkml:ink>
</file>

<file path=ppt/ink/ink1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9:38.3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8 24575,'-4'-4'0,"0"0"0</inkml:trace>
</inkml:ink>
</file>

<file path=ppt/ink/ink1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9:39.4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595 1 24575,'-12'-1'0,"-5"12"0,2 15 0,-12 13 0,3 12 0,-11 9 0,9 8 0,-12 16 0,18-26 0,-10 13 0,8-31 0,-2 5 0,-7-12 0,10-4 0,-3-17 0,0 1 0,0-13 0,-1 0 0,-10 0 0,14-8 0,-13-3 0,13-13 0,1-1 0,6-5 0,8 0 0,2 5 0,4-3 0,0 9 0,0-5 0,0 6 0,0 4 0,0 2 0,8 7 0,2 1 0,13 4 0,-4 0 0,10 0 0,-5 0 0,12 0 0,-4 15 0,6 3 0,1 16 0,-5-2 0,10 8 0,-10-6 0,11 11 0,-4-5 0,0 7 0,0 0 0,-2-6 0,-3-2 0,-3-7 0,-9-6 0,-5-7 0,-5-6 0,-2-4 0,-3-5 0,-5-4 0,0 0 0,-4-4 0</inkml:trace>
</inkml:ink>
</file>

<file path=ppt/ink/ink1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9:40.9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213 576 24575,'-47'62'0,"0"0"0,0 0 0,-5 31 0,32-25 0,59-61 0,44 7 0,-37-19 0,7-17 0,-8-15 0,-14-17 0,4-12 0,-16-3 0,0-15 0,-6-2 0,-6 8 0,-1-12 0,-6 20 0,0-6 0,0 16 0,0 10 0,0 18 0,-4 2 0,-1 17 0,-4 0 0,1 8 0,0 2 0,0 3 0,0 3 0,-2 17 0,6 15 0,-7 24 0,10-5 0,-5 18 0,6-11 0,0 6 0,0 6 0,0-13 0,5-2 0,6-1 0,12-11 0,6 0 0,6-1 0,-2-11 0,-6-1 0,2-8 0,-10-11 0,5 0 0,-11-6 0,4 1 0,-7 0 0,2-5 0,-4 0 0,1-4 0,-1 0 0,0 0 0,0 0 0,-3 0 0,-2 0 0</inkml:trace>
</inkml:ink>
</file>

<file path=ppt/ink/ink1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9:42.1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87 24575,'4'-5'0,"5"2"0,0-5 0,8 5 0,-3-5 0,4 8 0,0 0 0,0 0 0,-4 0 0,-2 0 0,-7 12 0,-2 10 0,-3 21 0,0 8 0,0 0 0,0-1 0,0-7 0,0 0 0,0-5 0,0-8 0,0-11 0,0-6 0,0-5 0,0-10 0,0-16 0,0-12 0,5-21 0,2 0 0,4-7 0,5 6 0,1 3 0,0 5 0,3 7 0,-5 6 0,0 8 0,2 8 0,-8 3 0,8 7 0,-7 1 0,2 4 0,-4 0 0,1 0 0,-1 0 0,-4 13 0,4 3 0,-7 20 0,4 1 0,-5 0 0,0 4 0,0-10 0,0 5 0,0-6 0,0-6 0,4 0 0,0-11 0,1 0 0,3-5 0,-4 0 0,4 0 0,0-3 0,1-2 0,-1-3 0,0 0 0,5 0 0,0-8 0,5-2 0,-3-13 0,3-2 0,-7-4 0,7-1 0,-7 5 0,8-4 0,-13 18 0,3-2 0</inkml:trace>
</inkml:ink>
</file>

<file path=ppt/ink/ink1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9:42.7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1443 1 24575,'-88'14'0,"32"-7"0,1-2 0,-11-5 0,-27 0 0,0 0-918,13 0 918,28 0 0,2 0 0,-13 0 0,8 0 0,2 0 245,0 0-245,-47 0 0,48 0 0,-22 0 166,15 0-166,5 0 0,5 0 0,12 0 463,5 4-463,-3 1 44,16 4-44,-4 1 0,9-2 0,1 1 0,5-1 0,3 0 0,2 0 0,-1-3 0,3-1 0,-3-4 0</inkml:trace>
</inkml:ink>
</file>

<file path=ppt/ink/ink1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9:43.8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341 405 24575,'0'-12'0,"0"1"0,-4 6 0,-1 2 0,-12 3 0,-3 0 0,-16 0 0,-1 0 0,5 0 0,-2 9 0,2 13 0,0 7 0,-1 8 0,11 0 0,2 0 0,13 6 0,-3-6 0,10 5 0,0-16 0,0 8 0,0-10 0,0 0 0,4-6 0,5-9 0,5-6 0,15-3 0,3-9 0,7-20 0,1-20 0,-11-5 0,-4-18 0,-2 2 0,-9-7 0,5-7 0,-7 8 0,-5 15 0,-1-3 0,-6 25 0,0-4 0,0 14 0,0 8 0,0 4 0,0 8 0,0 8 0,0 24 0,0 13 0,0 38 0,0-4 0,0 6 0,0-3 0,0-5 0,5 0 0,6-9 0,12-8 0,-2-18 0,10-2 0,-7-16 0,1-1 0,3-9 0,-8-1 0,8-4 0,-9-4 0,5-10 0,-4-13 0,0-4 0,-4-5 0,3 6 0,-8 1 0,-2 12 0,-4 4 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5:50.5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24575,'28'0'0,"2"0"0,28 0 0,-1 0 0,25 0 0,-16 0 0,23 0 0,-10 0 0,16 0 0,-24 0 0,3 0 0,-19 0 0,5 0 0,-4 0 0,-12 0 0,-8 0 0,-8 0 0,-4 0 0,-1 0 0,-10 0 0,0 0 0,-5 0 0,0 0 0,-4 0 0,0 0 0</inkml:trace>
</inkml:ink>
</file>

<file path=ppt/ink/ink1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9:44.3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24575,'52'72'0,"-1"0"0,1 0 0,-8-11 0,-2-3 0,-6-12 0,9-5 0,-25-27 0,8 5 0,-21-10 0,14 1 0,-11-2 0,3-4 0,-4 5 0,-1-1 0,-4 0 0,4 0 0,0 0 0,-3 0 0,-2 1 0,-3-1 0,0-4 0,0 0 0</inkml:trace>
</inkml:ink>
</file>

<file path=ppt/ink/ink1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9:44.9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436 0 24575,'-51'49'0,"-1"-1"0,-12 13 0,24-13 0,3 1 0,-1 11 0,0-4 0,3 3 0,19-22 0,-3-7 0,12-11 0,-4-6 0,10-5 0,-3 0 0,4 0 0,-7-3 0,2-5 0,-2-1 0,3-2 0</inkml:trace>
</inkml:ink>
</file>

<file path=ppt/ink/ink1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40:07.3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399 1 24575,'0'16'0,"-15"7"0,3 2 0,-14 6 0,10 11 0,-4-3 0,-2 6 0,-1 3 0,-3-13 0,3 13 0,2-4 0,0-5 0,-3 16 0,8-9 0,-5 0 0,3 9 0,1-9 0,6 6 0,0 4 0,5-4 0,-6 6 0,0 8 0,5-6 0,-4 22 0,9-20 0,-4 13 0,6-9 0,0 2 0,0 7 0,0-7 0,0 5 0,0-12 0,0 4 0,0-7 0,0 8 0,5-6 0,2 14 0,6 2 0,-2-13 0,2 17 0,4-27 0,-4 20 0,9-13 0,-3 6 0,4-8 0,0 1 0,0-8 0,5 6 0,-5-18 0,4 9 0,-7-17 0,1 11 0,-1-11 0,-4 10 0,3-9 0,-3 2 0,-1-4 0,4 0 0,-5-6 0,1 5 0,2-10 0,-6 4 0,2-9 0,-1 2 0,-3-7 0,2 3 0,-2-8 0,-1 0 0,0-4 0,0 0 0,-3 0 0,-2 0 0</inkml:trace>
</inkml:ink>
</file>

<file path=ppt/ink/ink1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40:08.7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1 24575,'25'93'0,"1"0"0,-1 0 0,1 0 0,-1 0 0,1 0 0,-1 0 0,1 0 0,-1 0 0,1 0 0,0 0 0,-1 0 0,2 8 0,3 6 0,1 3 0,-1 0 0,0-2 0,-3-6 0,-3-9 0,-5-10 0,-5-15 0,-6-16 0,-15 30 0,-1-19 0,-2 2 0,0-14 0,-1-3 0,-13 44-392,10-32 0,-1-3 392,-8-3 0,10-5 0,-1 1 193,-9 10-193,-3 16 0,2-9 0,1-8 0,-1-2 0,8-18 0,-1 9 591,7-16-591,0 3 0,-1 1 0,1-5 0,-5 11 0,3-5 0,-3 1 0,4 3 0,-4-10 0,4 5 0,-4 0 0,5-10 0,0 3 0,1-5 0,0-10 0,-1 9 0,6-14 0,-4 8 0,3-8 0,-4 4 0,5-5 0,-4 0 0,7 0 0,-6 0 0,6 0 0,-6-3 0,3-2 0,-4-6 0,4 2 0,0-3 0</inkml:trace>
</inkml:ink>
</file>

<file path=ppt/ink/ink1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40:55.62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1 268 24575,'4'96'0,"-1"1"0,1-1 0,0 0 0,-1 1 0,1-1 0,0 1 0,0 3 0,-1 8 0,1-2 0,-1-11 0,1-18 0,0-28 0,1-22 0,-1-23 0,-4-27 0,0-29 0,0-35 0,-3 25 0,-1-3-396,0 0 1,-1 0 395,-2 6 0,-1-2-607,4-30 0,0 4 607,-1 0 0,4 3 0,2 2 0,-1 1-121,0-14 121,0 25 0,0 18 0,0 21 737,0 12-737,0 7 1255,3 7-1255,2 1 134,3 18-134,12 15 0,-7 4 0,22 38 0,-22-28 0,17 30 0,-11-14 0,4 1 0,-4 6 0,2-15 0,-4-1 0,0-13 0,-2-1 0,-2-12 0,-3-5 0,3-6 0,-8-5 0,2-4 0,-3 0 0,5-25 0,2-27 0,1-35 0,-6 32 0,2-3-283,2-10 0,1 2 283,4-30 0,-2 36 0,1 2 0,0-16 0,9-6 0,-10 22 0,2 17 0,-5 13 0,-1 14 0,-1 2 566,0 20-566,2 17 0,-5 31 0,6 18 0,-7-27 0,0 1-340,3 1 0,0 0 340,0 5 0,0-1 0,6 33 0,-6-39 0,0-2 0,5 21 0,1 6 0,-2-17 0,0-15 0,-5-14 0,2-6 0,-7-11 680,7-4-680,-4-5 0,1-4 0,-2 0 0</inkml:trace>
</inkml:ink>
</file>

<file path=ppt/ink/ink1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40:53.12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531 0 24575,'-9'8'0,"-1"-2"0,1 7 0,0-5 0,-8 5 0,7 1 0,-7 0 0,2 3 0,1-3 0,2-1 0,-2 10 0,0-9 0,-1 5 0,2-2 0,0-3 0,4 0 0,-5 3 0,10-8 0,-4 3 0,3-3 0,-3-1 0,3 0 0,-2 5 0,2 0 0,-5 5 0,1 0 0,0 1 0,0-1 0,0 0 0,-1 5 0,1-4 0,-1 5 0,1-6 0,-4 0 0,7-5 0,-6 4 0,7-7 0,0 2 0,-2-4 0,6 5 0,-7-4 0,8 8 0,-9 2 0,4 1 0,-5 8 0,1-8 0,3 8 0,-2-9 0,3 10 0,0-10 0,-4 10 0,8-5 0,-4 1 0,1 3 0,3-3 0,-8 5 0,3-1 0,0 7 0,-2-5 0,6 5 0,-7 0 0,8-5 0,-4 11 0,5-11 0,-5 11 0,4-11 0,-4 5 0,5 13 0,0-15 0,0 10 0,0-16 0,0-3 0,0 0 0,0 3 0,0-3 0,0 4 0,0 1 0,5 6 0,1-5 0,4 10 0,1-3 0,-1 5 0,1-6 0,-5 5 0,2-11 0,-2 5 0,-1-6 0,4-1 0,-4-4 0,5 3 0,-1-8 0,-3 8 0,2-9 0,-3 10 0,4-10 0,-3 4 0,2-5 0,-7 1 0,6-6 0,-6 0 0,3-1 0,-1 1 0,-2 5 0,3-5 0,-4 4 0,0-8 0,0 4 0,4-5 0,-4 0 0,4 0 0,-4 0 0,0 1 0,0-2 0,0-2 0,0-2 0</inkml:trace>
</inkml:ink>
</file>

<file path=ppt/ink/ink1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40:53.9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 40 24575,'-7'0'0,"9"8"0,7 2 0,13 5 0,-10 7 0,6-6 0,1 8 0,-12-1 0,15 3 0,-12-2 0,6 5 0,1-5 0,-6 1 0,7-2 0,-12 0 0,10-3 0,-10 3 0,7-5 0,0 0 0,-3 0 0,3 0 0,-4-4 0,0 3 0,-4-8 0,-1 4 0,-1-5 0,1-4 0,4 0 0,0-4 0,0-8 0,1-7 0,5-10 0,3-11 0,3 5 0,-4-11 0,4 5 0,-9 4 0,4 4 0,-6 11 0,0-1 0,-4 6 0,-1 0 0,-4 6 0,0-6 0,0 0 0,5-17 0,-4-8 0,4-7 0,-5 14 0,0 12 0</inkml:trace>
</inkml:ink>
</file>

<file path=ppt/ink/ink1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40:59.5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64 1181 24575,'-17'20'0,"2"10"0,-5 26 0,9 0 0,11-18 0,0 5 0,0-6 0,0-1 0,0-7 0,0-9 0,0-2 0,8-13 0,2-2 0,13-3 0,2 0 0,5 0 0,-1 0 0,7-10 0,-10 0 0,9-11 0,-20 7 0,7-3 0,-13 3 0,4-4 0,-4-1 0,-4 1 0,-1 0 0,-4 0 0,0-1 0,-7 1 0,-9-1 0,-8 5 0,-6-1 0,0 5 0,0 0 0,0 5 0,6 0 0,0 5 0,6 0 0,4 0 0,15-3 0,24-8 0,13-16 0,14-10 0,-4-17 0,2-9 0,2-11-927,-4-12 927,-1-3 0,-29 38 0,-1-1 0,9-29-250,-15 31 1,-2 1 249,3-21 0,-4-14 0,-3 16 0,-5 9 0,0 14 0,0 15 0,0 11 902,0 13-902,0 29 524,0 21-524,0 32 0,0 10-387,0-35 0,0 2 387,0 43 0,0-8 0,0 2 0,6-20-85,1 14 85,5-16 0,-5-8 0,2-16 0,-8-14 0,4-1 771,-1-14-771,-4 7 88,4-13-88,-4 4 0,0-5 0,0 0 0,0 0 0,0 0 0,0 0 0,4-27 0,2-2 0,9-21 0,0 7 0,5 5 0,-1 5 0,0 2 0,-5 9 0,3 1 0,-8 4 0,4 4 0,-5 2 0,0 3 0,0 0 0,-3 8 0,-2 13 0,-3 5 0,0 16 0,0-11 0,0 11 0,0-16 0,-8 8 0,1-14 0,-11-1 0,4-6 0,-4-4 0,0-4 0,0-1 0,0-4 0,4 0 0,-3 0 0,7 0 0,-2 0 0,14 0 0,4 4 0,10-3 0,8 3 0,0-4 0,6 0 0,5 0 0,-3 0 0,3 0 0,-5-5 0,1-10 0,0-8 0,-4-8 0,-1-6 0,-5 5 0,-5-10 0,-1 5 0,-5 5 0,-4-3 0,-2 16 0,-4 0 0,0 6 0,0 5 0,0 0 0,-4 3 0,0 5 0,-5 14 0,4 12 0,-4 12 0,8-1 0,-4 4 0,5-9 0,0 3 0,0-10 0,0-2 0,3-9 0,6-1 0,5-9 0,4 0 0,0-4 0,5 0 0,-3 0 0,8-8 0,-2-9 0,0-9 0,5-6 0,-9-5 0,10-3 0,-9-3 0,1-9 0,-4 7 0,-7-12 0,3 5 0,-4-22 0,0 3 0,-4-21 0,-3 14 0,-5 9 0,0-3 0,0 18 0,0-12 0,-4 21 0,-6 2 0,-5 19 0,-4 4 0,1 11 0,0 5 0,0 4 0,-1 0 0,-5 14 0,8 3 0,-9 20 0,12 7 0,2 8 0,6 0 0,5 5 0,0-12 0,0 5 0,0-7 0,5 0 0,11-5 0,8 6 0,3-11 0,5 5 0,-5-6 0,5 0 0,2 2 0,-7-7 0,-1-1 0,-8-12 0,-4-1 0,-2-8 0,-4 2 0,1-6 0,-1 2 0,0-3 0,0-3 0,1-11 0,0-7 0,1-9 0,0 1 0,0-1 0,-5 5 0,0 2 0,-2 9 0,-2 1 0,3 5 0,-1 3 0,-2 5 0,2 14 0,1 1 0,-3 8 0,7-9 0,-3 3 0,3-8 0,1 3 0,-1-3 0,0-1 0,0-4 0,5 0 0,1-4 0,4 0 0,0 0 0,0-8 0,-4-2 0,-1-14 0,1 0 0,-3-6 0,4-6 0,-9-8 0,3-1 0,-8-34 0,4 28 0,-4 0 0,-2 0 0,1 0 0,0-38 0,0 28 0,0 0 0,-5 3 0,0 26 0,-5 3 0,5 11 0,-3 8 0,4 12 0,0 27 0,0 14 0,4 15 0,0 8 0,0 2 0,0 7 0,0-7 0,11-2 0,2-7 0,9-8 0,5-6 0,-5-9 0,3-10 0,0 4 0,-5-15 0,4 5 0,-10-11 0,3-1 0,-3-3 0,4-1 0,-4-4 0,-2 0 0,1 0 0,-4 0 0,4-13 0,-4-4 0,1-13 0,0 0 0,-4 6 0,2 0 0,-7 6 0,3 4 0,-4 2 0,3 7 0,2 1 0,-1 8 0,3 5 0,-2 5 0,4-1 0,0 4 0,-1-7 0,1 2 0,3-3 0,2-1 0,0-3 0,3-1 0,-4-4 0,1 0 0,-1 0 0,-1 0 0,-3 0 0,4 0 0,-8-3 0,-2-6 0,1-5 0,-3 0 0,3-3 0,-4 3 0,0-4 0,0 4 0,0-3 0,0 8 0,4-4 0,0 9 0,3 0 0,1 12 0,1 7 0,1 21 0,0-3 0,8 38 0,1-13 0,7 34-858,7-6 858,-16-34 0,1-1 0,15 30-299,0 10 299,-8-23 0,-7-7 0,0-3 0,-8-21 0,-4-1 844,-2-11-844,-4-2 313,-3-9-313,-12-1 0,-5-4 0,-10 1 0,0 0 0,0 0 0,1-5 0,4 0 0,2-5 0,4 0 0,1 0 0,4 0 0,2 0 0,3 0 0,5-12 0,0 1 0,4-22 0,0 1 0,0-5 0,0-12 0,10 10 0,2-11 0,15-1 0,2 5 0,6-6 0,-1 11 0,0 2 0,-7 8 0,-2 5 0,-7 2 0,-4 10 0,-1-3 0,-5 8 0,1-4 0,-1 9 0,-4-4 0,0 7 0,-4-2 0</inkml:trace>
</inkml:ink>
</file>

<file path=ppt/ink/ink1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41:00.0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1 287 24575,'26'-18'0,"15"-13"0,-13 13 0,16-20 0,-11 15 0,1-10 0,4-1 0,-6 7 0,-6-3 0,-2 14 0,-13 2 0,-3 10 0</inkml:trace>
</inkml:ink>
</file>

<file path=ppt/ink/ink1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41:01.0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215 75 24575,'0'-11'0,"0"-2"0,0 1 0,-8-4 0,3 6 0,-8 1 0,2 6 0,-2 3 0,0 0 0,-3 0 0,2 0 0,-5 13 0,1-1 0,-2 16 0,2-9 0,-1 5 0,4-6 0,6 0 0,5-5 0,4 4 0,0-7 0,0 7 0,0-8 0,0 3 0,4-4 0,0 1 0,9-1 0,-4-3 0,4-1 0,-5-4 0,0 0 0,5 0 0,1-13 0,1-4 0,4-13 0,-8 0 0,3 5 0,-5 2 0,0 5 0,-4 4 0,-1 1 0,-4 5 0,0 7 0,0 6 0,0 0 0,0 3 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5:50.5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24575,'87'0'0,"-1"0"0,-16 0 0,-1 0 0</inkml:trace>
</inkml:ink>
</file>

<file path=ppt/ink/ink1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41:01.90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24575,'0'6'0,"0"6"0,0 15 0,0-3 0,0-1 0,0-9 0,0 3 0,4-11 0,10 6 0,-4-11 0,8 3 0,-10-4 0,0 0 0,-3-10 0,-2-1 0,-3-10 0,0 3 0,0 0 0,0 4 0,0-3 0,0 7 0,0-2 0,-3 7 0,-2 2 0,-3 3 0,0 0 0,-5 0 0,4 11 0,0-8 0,5 9 0</inkml:trace>
</inkml:ink>
</file>

<file path=ppt/ink/ink1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41:03.77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1792 24575,'0'-2'0,"0"-22"0,0-61 0,0 23 0,0-3-1788,0-6 1,0-2 1787,0-22 0,0-2-920,0 18 1,0 0 919,0 10 0,0-4 0,0 3 0,0-22 0,0 5 176,0 12 1,0 3-177,0 9 0,0 4-69,0-28 69,0 9 1545,0 10-1545,0 29 2430,0 14-2430,0 23 1063,0 20-1063,0 19 92,0 8-92,0 12 0,0-12 0,0 5 0,0-7 0,0 1 0,4-7 0,1-6 0,9-8 0,5-4 0,0-5 0,10 0 0,-5-4 0,6-5 0,-1 0 0,1-5 0,0 0 0,-1-5 0,-8-9 0,9-20 0,-17-5 0,9-18 0,-11 5 0,2-14 0,-2 5 0,1 2 0,-6 9 0,-1 7 0,-5 6 0,0 7 0,0 11 0,0 1 0,-4 13 0,0-3 0,-4 8 0,-1 0 0,1 0 0,0 0 0,-1 7 0,5 14 0,0 10 0,4 13 0,0-7 0,0 5 0,0-16 0,15 9 0,1-14 0,21 5 0,0-10 0,7 0 0,-1-6 0,0 1 0,-6-1 0,5 1 0,-16-5 0,3-1 0,-10-5 0,-6 0 0,-4 0 0,-5 0 0</inkml:trace>
</inkml:ink>
</file>

<file path=ppt/ink/ink1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41:29.1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24575,'0'4'0,"0"14"0,0 14 0,0 11 0,0 7 0,0 9 0,0 9 0,0 8 0,0-1 0,0-13 0,0 10 0,0-19 0,0 20 0,0-12 0,0-2 0,0-15 0,0-9 0,0-10 0,0-6 0,0-7 0,0-7 0,0-2 0</inkml:trace>
</inkml:ink>
</file>

<file path=ppt/ink/ink1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41:30.60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70 316 24575,'39'0'0,"9"0"0,-21 0 0,5 0 0,-3 0 0,-10 0 0,0 9 0,-1 6 0,-7 9 0,-1 6 0,-1 6 0,-8-5 0,4 11 0,-5-5 0,0 0 0,0 12 0,-5-10 0,-6 11 0,-6-7 0,-9-4 0,-3 4 0,-4-9 0,-1 5 0,8-13 0,1-1 0,2-6 0,-2-5 0,0 0 0,2-4 0,9-2 0,2 1 0,3-4 0,15-12 0,12-6 0,12-14 0,14-2 0,-4-5 0,22-16 0,-6 12 0,14-19 0,-9 14 0,10-9 0,-19 9 0,15-8 0,-17 9 0,0-7 0,-4 7 0,-18 9 0,-3 4 0,-11 14 0,0-8 0,-10 14 0,-7 7 0,-3 19 0,-7 14 0,7 12 0,-4 0 0,9 0 0,-4 0 0,5 0 0,0-5 0,0-8 0,0-1 0,0-14 0,4 2 0,0-8 0,9-5 0,1 0 0,4-4 0,5-5 0,-2-15 0,3-3 0,4-25 0,-6 9 0,5-11 0,-10 7 0,3-1 0,-8 1 0,9-7 0,-8 5 0,3-11 0,-5 10 0,1-10 0,-2 11 0,1 1 0,-5 9 0,-2 10 0,-4 2 0,0 9 0,-3 5 0,-8 24 0,1 3 0,-9 18 0,7 0 0,2-5 0,5 10 0,5-10 0,0 11 0,0-5 0,0 13 0,0-5 0,0 27 0,6-9 0,1 20 0,5-7 0,0-15 0,-5 10 0,-2-10 0,-5 6 0,0 7 0,0-20 0,0 10 0,-16-17 0,3 3 0,-14-11 0,6-3 0,-4-11 0,5-1 0,-3-6 0,9-4 0,-3-1 0,8-5 0,-4-3 0,5-1 0,-1-4 0,5 0 0,0 0 0</inkml:trace>
</inkml:ink>
</file>

<file path=ppt/ink/ink1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41:31.06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1 245 24575,'26'-14'0,"-1"-5"0,32 7 0,-10-15 0,-3 9 0,6-15 0,-4 15 0,0-8 0,2 9 0,-16-3 0,3 3 0,-10 3 0,-6 9 0,-6 1 0,-5 4 0,-4 0 0,0 0 0</inkml:trace>
</inkml:ink>
</file>

<file path=ppt/ink/ink1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41:31.85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304 49 24575,'0'-13'0,"0"1"0,0 4 0,0 0 0,-7 4 0,-8 0 0,-15 4 0,-1 0 0,-5 4 0,5 12 0,0 6 0,5 4 0,-5 5 0,10-6 0,0 6 0,7-7 0,9 5 0,1 1 0,4 2 0,0 3 0,0-5 0,0 6 0,15 3 0,-1 4 0,13 2 0,-4 5 0,-6 2 0,0 6 0,-6-6 0,-4 5 0,-3-12 0,-4 5 0,0-13 0,0-2 0,0-10 0,0-2 0,-8-5 0,-2 0 0,-8-4 0,0-1 0,0-4 0,-1-4 0,9-1 0,2-4 0</inkml:trace>
</inkml:ink>
</file>

<file path=ppt/ink/ink1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41:32.29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1 151 24575,'28'-28'0,"-2"11"0,20-12 0,-5 12 0,-15 2 0,9 0 0,-11 5 0,1 0 0,-2 5 0,-5 1 0,0 4 0,0 0 0,-8 0 0,-2 0 0</inkml:trace>
</inkml:ink>
</file>

<file path=ppt/ink/ink1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41:32.65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24575,'0'0'0</inkml:trace>
</inkml:ink>
</file>

<file path=ppt/ink/ink1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41:33.1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24575,'0'4'0,"0"0"0</inkml:trace>
</inkml:ink>
</file>

<file path=ppt/ink/ink1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41:34.23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358 8 24575,'-46'-4'0,"7"0"0,-16 9 0,25 4 0,-25 18 0,31 12 0,-10 14 0,4 13 0,10 10 0,1-12 0,13 33 0,6-46 0,0 38 0,0-28 0,0 7 0,5-9 0,12-8 0,6-12 0,15-10 0,-5-9 0,2-9 0,-5-6 0,0-1 0,0-4 0,-6 0 0,0-8 0,-10-2 0,-1-13 0,-4 8 0,0-8 0,-4 14 0,-1-4 0,-4 16 0,0 3 0,0 15 0,0 4 0,0 5 0,0-6 0,4 0 0,0-11 0,15 1 0,-5-6 0,15-2 0,-10-2 0,10-4 0,-10-4 0,5-11 0,-5-5 0,-3-16 0,-1-1 0,-5-1 0,-4-3 0,-1 9 0,-5 2 0,0 6 0,-4 10 0,-5 5 0,-5 6 0,-9 3 0,3 0 0,-9 0 0,10 0 0,-4 0 0,9 3 0,-3 6 0,11 0 0,-6 8 0,11-11 0,-3 2 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5:50.5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24575,'21'0'0,"3"0"0,1 0 0,-2 0 0,6 0 0,-10 0 0,5 0 0,-11 0 0,4 0 0,-3 0 0,0 0 0,2 0 0,-7 0 0,-1 0 0,-5 0 0</inkml:trace>
</inkml:ink>
</file>

<file path=ppt/ink/ink1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41:34.9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18 24575,'9'-13'0,"-2"9"0,-7 14 0,6 31 0,-5-11 0,9 18 0,-9-23 0,4 11 0,-5-15 0,0 8 0,0-20 0,0 3 0,6-14 0,0-9 0,12-18 0,-3-3 0,2-3 0,1 5 0,-3 5 0,0 2 0,2 8 0,-7 3 0,7 3 0,-8 4 0,8 1 0,-8 4 0,4 0 0,-1 0 0,-2 0 0,2 4 0,-4 0 0,1 4 0,-1 0 0,0 1 0,0-1 0,-3 0 0,-2 0 0,1-3 0,-3-2 0,2-3 0</inkml:trace>
</inkml:ink>
</file>

<file path=ppt/ink/ink1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41:35.64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194 9 24575,'6'-5'0,"-13"2"0,-7 3 0,-15 0 0,-2 4 0,9 11 0,-13 7 0,18 8 0,-4 1 0,7-6 0,8-6 0,2-7 0,4-4 0,0 1 0,4-5 0,10 0 0,6-4 0,9 0 0,-4 0 0,3 0 0,-8 0 0,-2 0 0,-5 8 0,-4 7 0,-3 4 0,-2 10 0,-4-5 0,0 6 0,0 0 0,-8-6 0,-2 0 0,-9-6 0,-4-4 0,4-1 0,-5-3 0,10-2 0,-3-3 0,8-1 0,0-4 0,5 0 0</inkml:trace>
</inkml:ink>
</file>

<file path=ppt/ink/ink1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41:36.3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24575,'0'99'0,"0"-57"0,0 20 0,0 4 0,0 6 0,0 8 0,0-7 0,0 25 0,0-56 0,0 55 0,0-41 0,0 12 0,0-10 0,0-1 0,0-24 0,0 3 0,0-18 0,0 1 0,0-6 0,0 0 0,0-5 0,3-4 0,2 0 0,3-4 0,0 0 0,0 0 0,0 0 0,5 0 0,-4-4 0,4 0 0,-1-9 0,-2-1 0,3-4 0,-4 0 0,0 0 0,0-6 0,1 0 0,0-6 0,0 0 0,-5 13 0,-1 4 0</inkml:trace>
</inkml:ink>
</file>

<file path=ppt/ink/ink1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41:36.7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48 24575,'80'0'0,"-25"-2"0,-4-1 0,-10 2 0,22-3 0,-49 4 0,-2 0 0,-4 0 0,-3-4 0,-2-10 0,-3 7 0,0-6 0</inkml:trace>
</inkml:ink>
</file>

<file path=ppt/ink/ink1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41:37.21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24575,'5'10'0,"-2"-3"0</inkml:trace>
</inkml:ink>
</file>

<file path=ppt/ink/ink1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41:38.16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24575,'0'2'0,"0"10"0,0 23 0,0 11 0,0 28 0,0-4 0,0 23 0,0-7 0,0-15 0,0 10 0,0-21 0,0 15 0,0-20 0,0-5 0,0-21 0,0-9 0,0-2 0,0-10 0,0-3 0,0-2 0</inkml:trace>
</inkml:ink>
</file>

<file path=ppt/ink/ink1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41:39.10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34 24575,'0'-18'0,"3"6"0,6 9 0,9 3 0,7 0 0,5 0 0,5 0 0,-3 0 0,9 9 0,-3 3 0,-1 9 0,1 12 0,-7-5 0,-2 16 0,-8-12 0,0 10 0,-9 2 0,-2 1 0,0 5 0,-8 0 0,2-5 0,-4 12 0,0-19 0,0 11 0,0-5 0,0 1 0,-9 5 0,-4-1 0,-9-4 0,-6 7 0,5-15 0,-3 1 0,6-8 0,1-6 0,0-1 0,1-9 0,-1 3 0,1-7 0,0 3 0,4-4 0,-3 0 0,8-1 0,-4-3 0,5-2 0,0-3 0,1 0 0,-1 0 0,0 0 0,0 0 0,4 0 0,0 0 0</inkml:trace>
</inkml:ink>
</file>

<file path=ppt/ink/ink1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41:39.60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24575,'0'0'0</inkml:trace>
</inkml:ink>
</file>

<file path=ppt/ink/ink1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42:09.50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24575,'0'0'0</inkml:trace>
</inkml:ink>
</file>

<file path=ppt/ink/ink1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6:10.8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5:50.5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24575,'-7'0'0,"6"0"0,6 0 0,8 0 0,0 0 0,0 0 0,-5 0 0,-4 0 0,0 0 0</inkml:trace>
</inkml:ink>
</file>

<file path=ppt/ink/ink1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6:10.8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107 0 24575,'0'78'0,"0"0"0,0 0 0,0 0 0,0-21 0,0 1 0,0 24 0,0 21 0,0-2 0,0-23-1645,0 11 1645,0-36 0,0 0 0,0 40 0,0-36 0,0 1 0,0 41 0,0 0 0,0-46 0,0 0 0,0 37 0,-3-37 0,0-1 0,1 18 268,-15 21-268,9-32 335,-10 19-335,7-14 0,-1 4 0,6-11 831,-4 6-831,8-15 211,-7-1-211,8-7 0,-3 0 0,4 1 0,0-6 0,0 4 0,0-10 0,0 4 0,0-5 0,0 0 0,0 0 0,0-5 0,0-2 0,0-4 0,0-4 0,0 7 0,0-11 0,0 7 0,0-9 0,0 1 0,0 0 0,0-1 0,0 1 0,0-1 0,0 1 0,0 0 0,0-1 0,0-3 0,0 0 0</inkml:trace>
</inkml:ink>
</file>

<file path=ppt/ink/ink1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6:10.8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1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6:10.8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24575,'0'16'0,"0"-6"0,0 11 0,0-9 0,0 10 0,0-3 0,0 13 0,0-12 0,0 18 0,0-18 0,0 12 0,0-3 0,0 0 0,0 0 0,0 3 0,0-1 0,0 16 0,0-5 0,0 12 0,0-6 0,0 7 0,0 0 0,0-6 0,0-2 0,0-6 0,0-6 0,0-2 0,0-5 0,0 0 0,0 0 0,0 0 0,0 6 0,0-5 0,0 5 0,0-1 0,0-3 0,0 9 0,0-9 0,0 3 0,0-5 0,0 0 0,0 0 0,0-5 0,0 4 0,0-9 0,0 9 0,4-9 0,-3 9 0,6-9 0,-6 9 0,3-4 0,-4 5 0,4 0 0,-3 0 0,3 0 0,-4 0 0,0-5 0,0 4 0,0-8 0,0 2 0,4 1 0,-3-3 0,3 3 0,0-5 0,-3 5 0,3-4 0,-4 9 0,4-9 0,-3 9 0,2-4 0,-3 5 0,0 0 0,0 0 0,0 12 0,0-9 0,0 5 0,0-14 0,0 0 0,0-4 0,0 4 0,0-5 0,0 0 0,0 0 0,0 0 0,4 0 0,-3 0 0,3 0 0,-4 0 0,0 0 0,4 0 0,-3 0 0,2 0 0,1 0 0,-3-4 0,3 3 0,-4-3 0,4 9 0,-3-8 0,3 12 0,-4-12 0,0 8 0,0-5 0,0 0 0,4 0 0,-3 0 0,3 7 0,-4-5 0,0 1 0,0-8 0,0 0 0,0-3 0,0 3 0,0-5 0,0 1 0,0-1 0,0 1 0,0 0 0,0-1 0,0 1 0,0 0 0,0-1 0,0 1 0,0-1 0,0 1 0,0-1 0,0 1 0,0 4 0,0-4 0,0 4 0,0 0 0,3-3 0,-2 3 0,3-5 0,-4 1 0,0-1 0,0-3 0,0-1 0</inkml:trace>
</inkml:ink>
</file>

<file path=ppt/ink/ink1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6:10.88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24575,'0'12'0,"0"5"0,0 1 0,0 9 0,0-4 0,0 11 0,0 1 0,0 0 0,0 10 0,0 5 0,0-6 0,0 9 0,0-5 0,0 3 0,0 11 0,0-13 0,0 4 0,0-10 0,0 10 0,0-10 0,0 4 0,0-7 0,0 1 0,5 0 0,-4-1 0,3 1 0,1-1 0,-4 8 0,3-6 0,1 5 0,-4-6 0,4-6 0,-1 4 0,-3-10 0,8 11 0,-8-11 0,4 5 0,-5-6 0,4 0 0,-3 0 0,3-5 0,-4 3 0,0-8 0,4 9 0,-3-4 0,4 5 0,-1 0 0,-3 6 0,3-4 0,-4 9 0,4 8 0,-3-8 0,3 7 0,-4-18 0,0 0 0,4 0 0,-3 0 0,4-5 0,-5 3 0,0-7 0,0 2 0,0-3 0,3-2 0,-2 1 0,3 0 0,-4 5 0,0-3 0,0 7 0,0-7 0,0 7 0,0-7 0,0 7 0,0-7 0,0 3 0,0-1 0,0-7 0,0 12 0,0-12 0,0 8 0,0-5 0,0 0 0,4 0 0,-3 0 0,3 0 0,-1 12 0,2-9 0,0 10 0,-1-13 0,-4 0 0,3 0 0,-2-4 0,3-2 0,-4-3 0,0 0 0,0-1 0,3-2 0,-2 2 0,2-3 0,-3 3 0,0 1 0,0-1 0,0-3 0,0-1 0</inkml:trace>
</inkml:ink>
</file>

<file path=ppt/ink/ink1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6:10.88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574 1 24575,'-6'4'0,"1"6"0,-15 1 0,1 7 0,-9 0 0,4 0 0,-5 12 0,0-9 0,-5 20 0,-6-18 0,7 12 0,0-14 0,2 8 0,8-10 0,-5 5 0,9-2 0,-3-3 0,4 2 0,1-4 0,0-3 0,0 2 0,4-3 0,-3 0 0,6-1 0,-1-4 0,3 0 0,0-1 0,4 1 0,-3-4 0,6 3 0,-3-6 0,4 2 0</inkml:trace>
</inkml:ink>
</file>

<file path=ppt/ink/ink1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6:10.88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614 0 24575,'-4'7'0,"-4"0"0,-6 14 0,1 1 0,-8-3 0,1 3 0,-3-4 0,-3-4 0,2 3 0,-4-2 0,5 2 0,-4-6 0,9 0 0,0-7 0,2 1 0,7 2 0,-3-6 0,8 5 0,-3-5 0,0 6 0,2-3 0,-2 3 0,4 1 0,-1 0 0,-4-1 0,4 1 0,-3-4 0,6 3 0,-6-3 0,3 4 0,-4-1 0,1 1 0,-1-1 0,0 1 0,-4 0 0,3 0 0,-7 0 0,8 0 0,-4 0 0,4 0 0,0-1 0,4 1 0,-3-4 0,6 3 0,-6-3 0,6 3 0,-2 0 0,0 1 0,2-1 0,-2 0 0,-1 1 0,0 0 0,-4-1 0,0 5 0,-4 1 0,2 9 0,-6-8 0,6 7 0,-2-12 0,4 3 0,4-4 0,-3-1 0,6-6 0,-3 2 0,4-6 0</inkml:trace>
</inkml:ink>
</file>

<file path=ppt/ink/ink1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6:10.88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713 1 24575,'-57'36'0,"4"6"0,28-23 0,-4 9 0,8-12 0,-5 2 0,16-9 0,-16 8 0,7-3 0,-5 8 0,2-3 0,9-4 0,-3 0 0,3-10 0,0 7 0,4-4 0,2 0 0,3-4 0,0 3 0,-3-6 0,6 5 0,-5-5 0,5 6 0,-6-3 0,3 1 0,-4 1 0,0-1 0,0 2 0,1-3 0,-1 3 0,0-3 0,4 4 0,-3 0 0,3-4 0,0 3 0,-3-6 0,6 5 0,-5-5 0,5 6 0,-6-3 0,-2 4 0,1 0 0,-5 4 0,1-3 0,3 7 0,-7-7 0,2 7 0,-3-6 0,4 2 0,1-4 0,5-1 0,-1 1 0,3 0 0,-1-4 0,5 3 0,-2-3 0,-1 0 0,0 2 0,-4-1 0,0 2 0,4 1 0,-3 0 0,3-4 0,-1 3 0,-1-7 0,5 4 0,-2-4 0</inkml:trace>
</inkml:ink>
</file>

<file path=ppt/ink/ink1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6:10.8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581 0 24575,'-2'0'0,"-5"13"0,-13-2 0,-5 17 0,-6 3 0,6-5 0,-6 15 0,11-16 0,-10 11 0,11-12 0,-5 3 0,7-8 0,-1 3 0,-4-5 0,3 1 0,-3-1 0,0-3 0,4 2 0,-4-2 0,5 3 0,0-4 0,3 3 0,-2-3 0,3 0 0,0-1 0,1-4 0,4 0 0,0 0 0,4-1 0,-3 1 0,3-1 0,-4 1 0,4-1 0,-3 1 0,3 0 0,0-1 0,-3 1 0,2-4 0,1 3 0,-3-3 0,6 0 0,-2 0 0</inkml:trace>
</inkml:ink>
</file>

<file path=ppt/ink/ink1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6:10.88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547 0 24575,'4'7'0,"-1"15"0,-17-1 0,-4 20 0,-3-14 0,-16 20 0,13-13 0,-20 17 0,16-14 0,-14 5 0,17-20 0,-12 12 0,9-18 0,-1 7 0,6-8 0,1-2 0,8-1 0,-2-3 0,7 3 0,-7-3 0,7-1 0,-3 0 0,4-1 0,0 1 0,4 0 0,-3-4 0,3-1 0,-1 1 0,2 0 0,-1 0 0,4 3 0,-7-6 0,2 2 0,1 1 0,-3 0 0,6 3 0,-5-3 0,5 3 0,-6-3 0,6 0 0,-2-1 0</inkml:trace>
</inkml:ink>
</file>

<file path=ppt/ink/ink1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6:10.8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308 0 24575,'0'7'0,"0"1"0,-4-1 0,3 1 0,-2 0 0,-1-1 0,0 5 0,-5 1 0,-3 4 0,3 0 0,-4 0 0,0 5 0,3-4 0,-3 4 0,0 0 0,-1-4 0,-4 4 0,5-5 0,-3-3 0,3 2 0,0-7 0,1 3 0,4-5 0,0 1 0,0 0 0,0-1 0,4 1 0,-3 0 0,3-4 0,0 3 0,-3-7 0,6 7 0,-6-6 0,6 5 0,-6-5 0,6 5 0,-6-5 0,7 6 0,-7-7 0,3 4 0,0-4 0,0 0 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5:50.5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67 109 24575,'-3'-4'0,"-2"0"0,-3 4 0,0 0 0,0 0 0,0 0 0,3 4 0,2 4 0,-5 2 0,6 12 0,-6-12 0,8 13 0,0-10 0,0 1 0,0 8 0,0-12 0,0 12 0,0-13 0,0 13 0,0-7 0,0 7 0,0-4 0,0 0 0,0-4 0,0-2 0,0-3 0,0 3 0,0-3 0,0 3 0,0-4 0,0 0 0,0 0 0,0 0 0,3 0 0,2 0 0,7-3 0,2 2 0,-1-6 0,3 3 0,-7 0 0,8-3 0,-3 2 0,3-3 0,1 0 0,0 0 0,0 0 0,0-4 0,-1-4 0,2-12 0,-1 1 0,-4 0 0,3 2 0,-7 3 0,3-3 0,-4-1 0,-5 0 0,5 0 0,-8-5 0,3-1 0,-4-5 0,0 0 0,0 0 0,0-1 0,0 1 0,0-1 0,-5 6 0,1 1 0,-9 5 0,3 5 0,-6 0 0,2 4 0,-4 4 0,0 1 0,0 4 0,0 0 0,0 0 0,0 0 0,0 0 0,0 0 0,0 4 0,-1 5 0,6 1 0,0 7 0,0-8 0,7 4 0,-5-5 0,7 0 0,-1-3 0,1-2 0</inkml:trace>
</inkml:ink>
</file>

<file path=ppt/ink/ink1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6:10.89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24575,'11'7'0,"3"5"0,4 1 0,17 12 0,-4-5 0,15 6 0,-1 18 0,7-5 0,2 19 0,-2-6 0,-4 8 0,-18-12 0,-1-4 0,-2 0 0,-11-7 0,28 49 0,-23-41 0,-2 17 0,7 0 0,-13-5 0,3-1 0,-5-3 0,-1-11 0,1 5 0,-1-6 0,-5 0 0,4-1 0,-7-5 0,2-1 0,-4-11 0,0-1 0,0-5 0,0-4 0,4-1 0,-4 0 0,4-4 0,-4 4 0,0-4 0,0 0 0,0-1 0,0 1 0,0 0 0,0 3 0,0-3 0,0 0 0,0-5 0</inkml:trace>
</inkml:ink>
</file>

<file path=ppt/ink/ink1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6:10.89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24575,'0'8'0,"4"3"0,-3-2 0,6 7 0,-1 2 0,2 0 0,5 4 0,0-5 0,1 5 0,7-3 0,-10 8 0,15-8 0,-15 8 0,15-11 0,-10 10 0,2-11 0,-5 2 0,-1-1 0,-3-3 0,3 0 0,-4-1 0,0-4 0,0-1 0,-1 1 0,-2 0 0,1-4 0,-2-1 0,3-3 0,1-7 0,1-8 0,-1-3 0,2-9 0,-1 4 0,0-5 0,4 4 0,-4 2 0,4 5 0,-1 0 0,-3 4 0,7-3 0,-7 7 0,3-3 0,-5 8 0,1-3 0,0 3 0,-1-1 0,-2-2 0,2 7 0,-7-7 0,4 3 0,0-8 0,-3 3 0,6-7 0,-6 7 0,7-7 0,-7 7 0,6-2 0,-7 3 0,4 4 0,-4 1 0</inkml:trace>
</inkml:ink>
</file>

<file path=ppt/ink/ink1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6:10.89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24575,'11'0'0,"-2"0"0,7 0 0,-3 0 0,4 0 0,-4 0 0,-1 0 0,-1 0 0,-2 0 0,3 0 0,-8 7 0,3 3 0,-6 12 0,3 1 0,-4 5 0,0 5 0,0 2 0,0-1 0,0 5 0,0-4 0,0 0 0,0-1 0,0-11 0,-4-1 0,3-9 0,-3-1 0,4-4 0,-3-1 0,2 1 0,-6-4 0,6-10 0,-2-9 0,3-11 0,0-8 0,0-1 0,0-6 0,0 0 0,0 6 0,4 2 0,1 9 0,4 2 0,-1 5 0,0 4 0,0 1 0,0 4 0,0 4 0,-1 1 0,1-1 0,0 3 0,0-2 0,-1 3 0,1 0 0,0 0 0,-1 0 0,1 0 0,0 3 0,-4 10 0,-1 1 0,1 13 0,-3 9 0,4-5 0,-1 9 0,-3-12 0,3-5 0,0-1 0,-3-9 0,6-1 0,-3-4 0,4-1 0,-1-2 0,1-2 0,0-3 0,-1 0 0,5 0 0,-3 0 0,7 0 0,-3-4 0,4-1 0,-4-7 0,3 2 0,-7-2 0,3 0 0,-4 3 0,0-7 0,0 7 0,0-3 0,-3 4 0,-2 1 0,-3-1 0,0 0 0,0 0 0,0 7 0,-4 11 0,3 4 0,-8 13 0,8-4 0,-3 5 0,4-5 0,0 4 0,0-9 0,0 4 0,0-5 0,3-4 0,2 3 0,7-7 0,1 3 0,4-7 0,0-1 0,0-4 0,0 0 0,-4 0 0,3 0 0,-3 0 0,0 0 0,-1-4 0,-4-4 0,0-5 0,0-4 0,1-1 0,0-4 0,-5-1 0,1-5 0,-5-6 0,0-1 0,0 0 0,0 1 0,0 11 0,0 1 0,-4 5 0,-5 3 0,-4 2 0,-9 7 0,4 1 0,-9 4 0,8 0 0,-3 0 0,5 0 0,0 0 0,4 4 0,-3 1 0,7 6 0,-3-1 0,3 6 0,5-8 0,0 4 0,4-4 0,0-1 0,0 1 0,0-4 0,0 0 0</inkml:trace>
</inkml:ink>
</file>

<file path=ppt/ink/ink1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6:10.8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31 262 24575,'-7'0'0,"0"4"0,3 4 0,0 10 0,0 0 0,3 9 0,-2-4 0,3 0 0,0-1 0,0-5 0,0-4 0,0 3 0,0-3 0,0 0 0,0-2 0,0 1 0,0-4 0,0 3 0,3-7 0,5 3 0,5-6 0,4 3 0,-4-4 0,3 0 0,-3 0 0,4 0 0,0 0 0,0-4 0,0 3 0,0-11 0,0 7 0,0-8 0,-3 1 0,2-2 0,-3 1 0,0-3 0,0 2 0,-5-3 0,0 0 0,-3-5 0,-1 4 0,-4-9 0,0-2 0,0-1 0,0-3 0,0 5 0,0-1 0,0 1 0,0 5 0,0-4 0,0 9 0,0-4 0,0 5 0,0 4 0,0 1 0,0 1 0,-3 5 0,2 3 0,-2 16 0,-1 6 0,3 14 0,-4 8 0,5 2 0,0 3 0,0-5 0,0 0 0,0-6 0,0-1 0,0-11 0,0-1 0,4-9 0,-3-2 0,6-3 0,-7 0 0,7-4 0,-3-1 0,4-3 0,-1-3 0,1-6 0,1-4 0,-1-4 0,1 0 0,-1 0 0,-3 4 0,2 1 0,-3 4 0,4 0 0,0 4 0,-1 0 0,1 1 0,0 2 0,-1-3 0,1 4 0,-1 0 0,1 0 0,0 8 0,0 1 0,1 9 0,-1-1 0,1 0 0,-1 0 0,0-5 0,1 0 0,-2-4 0,1 0 0,0-4 0,-1-1 0,-3-3 0,0 0 0</inkml:trace>
</inkml:ink>
</file>

<file path=ppt/ink/ink1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6:10.8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77 133 24575,'0'-13'0,"-3"5"0,-1 5 0,-8 11 0,3 1 0,-3 13 0,3-4 0,4 15 0,-3-14 0,7 14 0,-7-10 0,7 0 0,-3-1 0,4 0 0,0-4 0,0 4 0,0-5 0,0-4 0,0-1 0,0-5 0,0 1 0,0 0 0,3-4 0,2-1 0,2-3 0,5 0 0,-3 0 0,3 0 0,-5-3 0,1-6 0,1-8 0,0-7 0,0-4 0,0 0 0,1 0 0,-5 5 0,-1 1 0,-4 5 0,0 0 0,0 4 0,0 1 0,0 4 0,0 10 0,0 0 0,0 13 0,0-2 0,0 4 0,0 0 0,0-4 0,4 3 0,0-8 0,4 4 0,0-4 0,-1 0 0,1-4 0,0-1 0,-1-3 0,5 0 0,-3 0 0,7 0 0,-7 0 0,7 0 0,-8 0 0,4 0 0,-4-7 0,0 1 0,0-6 0,0 0 0,-4-1 0,0-4 0,-4-5 0,0-1 0,0-5 0,0-6 0,0 5 0,0-5 0,0 10 0,0 2 0,0 5 0,0 4 0,0 1 0,3 8 0,2 0 0,2 4 0,5 0 0,1-3 0,9 2 0,1-3 0,0 4 0,4 0 0,-9 0 0,4 0 0,-5 0 0,-4 0 0,-1 3 0,-4 6 0,0 4 0,-3 4 0,-2 0 0,-3 0 0,0 4 0,0 3 0,-3-1 0,-3 3 0,-3-2 0,-4 4 0,3-5 0,0 3 0,3-12 0,2 7 0,1-12 0,0 3 0,4-4 0,0-1 0,0 1 0,0 0 0,3-4 0,6-1 0,3-3 0,5 0 0,5 0 0,1 0 0,5 0 0,-4-7 0,2-4 0,-7-6 0,3-1 0,-5 1 0,-4 0 0,-1 0 0,-3-5 0,0 3 0,-4-13 0,-1 7 0,-4-4 0,0 2 0,0 9 0,0-4 0,0 9 0,0 1 0,0 4 0,-8 4 0,3 0 0,-12 4 0,9 0 0,-4 0 0,0 8 0,6 6 0,-5 5 0,10 7 0,-3-3 0,4 5 0,0 0 0,0 6 0,0-5 0,0 11 0,5-5 0,0 5 0,5 1 0,1 0 0,-1-1 0,-1-5 0,1 5 0,-4-11 0,-2 5 0,-4-7 0,0-3 0,-4-3 0,-4-7 0,-5-2 0,-5-4 0,1-3 0,0-1 0,0-4 0,4 0 0,5-8 0,4-6 0,4-9 0,0-5 0,0-13 0,0 4 0,4 0 0,5 5 0,5 9 0,10-7 0,-4 7 0,8-1 0,-5 6 0,6-6 0,-1 4 0,-4-4 0,4 0 0,-9 6 0,10-11 0,-10 5 0,5-5 0,-10 1 0,0 0 0,-5 0 0,-4-4 0,0 8 0,-5 3 0,0 9 0,0 4 0,-7 4 0,1 0 0,-5 4 0,3 0 0,-4 12 0,2 10 0,-4 13 0,8 5 0,-3 1 0,8 6 0,-4-10 0,5 9 0,0-17 0,0 5 0,0-6 0,4-5 0,4-1 0,11-9 0,-1 0 0,4-4 0,0-5 0,-4 0 0,-1-4 0,-1 0 0,-7 0 0,3 0 0,-8 0 0,0 0 0</inkml:trace>
</inkml:ink>
</file>

<file path=ppt/ink/ink1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6:10.89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269 118 24575,'0'-12'0,"0"0"0,0-1 0,0-8 0,0 11 0,0-11 0,0 12 0,0-3 0,-3 8 0,-2 0 0,-6 4 0,2 0 0,-3 0 0,4 0 0,0 0 0,0 8 0,4 6 0,0 9 0,4 11 0,0-5 0,0 17 0,0-9 0,0 16 0,0-10 0,0 10 0,0-16 0,0 8 0,0-10 0,0-5 0,0 8 0,0-13 0,0 8 0,0-5 0,0 0 0,0 0 0,-9 0 0,0-5 0,-6 4 0,-1-9 0,6 0 0,-6-2 0,3-7 0,0 3 0,-3-4 0,3-3 0,-4-1 0,4-4 0,-3 0 0,7 0 0,1 0 0,4 0 0</inkml:trace>
</inkml:ink>
</file>

<file path=ppt/ink/ink1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6:10.8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76 24575,'0'-7'0,"0"-1"0,4 4 0,0 1 0,4 3 0,-1 0 0,1 0 0,-1 0 0,5 0 0,-3 0 0,3 0 0,-4 0 0,-1 0 0,5 4 0,-3 4 0,4 5 0,-5 9 0,5-3 0,-3 2 0,6-3 0,-11 3 0,10-2 0,-9 3 0,6-5 0,1 0 0,-8-5 0,6 0 0,-6-4 0,2 0 0,1-1 0,-4 1 0,0-7 0,-4-6 0,0-8 0,0-9 0,0-1 0,0-5 0,3 4 0,-2 2 0,7 5 0,-3 0 0,-1 4 0,4 1 0,-4 4 0,3 4 0,1-3 0,0 6 0,-1-2 0,1-1 0,4 3 0,1-2 0,4 3 0,-4 0 0,3 0 0,-3 0 0,4 0 0,0 0 0,0 0 0,0 0 0,0 4 0,-4 0 0,-1 8 0,-4 6 0,1 0 0,0 4 0,-1-5 0,-3 5 0,-1-4 0,-4 9 0,0-9 0,0 9 0,0-9 0,0 9 0,0-9 0,0 4 0,0-9 0,0-1 0,0-4 0,0-1 0,-4 1 0,3-7 0,-2-11 0,3-8 0,0-11 0,0 1 0,0 0 0,0 0 0,0 0 0,0 5 0,0-4 0,4 8 0,0 2 0,5 1 0,-2 7 0,-2-3 0,2 7 0,-3-2 0,4 7 0,-1-4 0,1 4 0,-1 0 0,0 0 0,1 0 0,-1 0 0,1 0 0,-1 4 0,5 0 0,1 4 0,0-3 0,3 3 0,-3-7 0,4 6 0,0-6 0,0 3 0,0-4 0,0 0 0,0 0 0,0 0 0,0 0 0,0 0 0,-4 0 0,-1 0 0,-5 0 0,1-4 0,0-4 0,-4-1 0,0-7 0,-4 7 0,0-3 0,0 4 0,0 1 0,-8 2 0,3-2 0,-7 7 0,0-8 0,3 7 0,-3-3 0,5 4 0,-1 0 0,0 0 0,1 4 0,2 4 0,2 1 0,3 6 0,0 3 0,0 0 0,0 4 0,0-9 0,0 3 0,4-7 0,0 7 0,8-7 0,-3 3 0,7-4 0,-3 1 0,4-1 0,0 1 0,0-5 0,0 0 0,0-4 0,0 0 0,0 0 0,0 0 0,0 0 0,0 0 0,0-4 0,0-4 0,-3-11 0,2 1 0,-6-9 0,3 9 0,-4-9 0,0 9 0,0-9 0,-1 8 0,-3-2 0,-1 3 0,-4 5 0,0 1 0,0 5 0,0-1 0,-3 4 0,-5 0 0,-5 4 0,0 0 0,-3 4 0,7 4 0,-4 6 0,8-1 0,-3 7 0,7-5 0,-3 6 0,4-4 0,0 0 0,0 0 0,0 5 0,0-3 0,4 2 0,4-3 0,11-1 0,-1-3 0,9 3 0,-9-7 0,9 3 0,-9-4 0,9 0 0,-9 0 0,0-1 0,-7 0 0,-3-4 0,0 0 0,-1-4 0,1 0 0,-4 0 0,0 0 0</inkml:trace>
</inkml:ink>
</file>

<file path=ppt/ink/ink1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6:10.8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 18 24575,'78'-3'0,"-1"1"0,1-1 0,0 0 0,6 1 0,0 1 0,-6 0 0,2 0 0,-4 1 0,4 1-2139,-3-1 0,6 0 0,0 0 0,-2 0 2139,16 0 0,-1 0 0,-2 0 0,-1 0 0,-1 0 0,-2 0-210,-9 0 0,-1 0 0,1 0 210,4 0 0,2 0 0,-4 0 0,16 0 0,0 0 0,-19-1 0,3 0 0,-2 3 0,-11 4 0,-2 2 0,0-1 134,-1-3 1,1-2 0,-3 4-135,20 12 0,-5 1-284,-15-11 0,-3 0 284,2 2 0,-4 0 3260,23 3-3260,6-1 0,-10 1 2768,-15-7-2768,-8-1 2066,-9-5-2066,-12-4 980,-11 3-980,28-3 276,0 4-276,35-6 0,-6 5 0,-2-10 0,-15 5 0,-1-1 0,-8-3 0,15 9 0,4-10 0,14 10 0,-7-5 0,-3 6 0,-14 0 0,-9 0 0,-1 0 0,-18 0 0,10 0 0,-17 0 0,0 0 0,-7 0 0,-5 0 0,0 0 0,-4 4 0,-2 0 0,-3 4 0,0-1 0,0 1 0,-4 0 0,-1-1 0,-3 0 0,0 10 0,0 21 0,0 22 0,6 21 0,1 6 0,2-25 0,3 3-1062,-1 1 1,1 3 1061,3 18 0,2 2 0,-2-1 0,1-1 0,4 0 0,-1 1 0,-2 6 0,1 0 0,5-6 0,-1 0 0,-4 6 0,-1-1 0,2-4 0,0-4 0,-7-21 0,-1 1 0,9 32 0,-1-5 0,-3-5-333,-1-12 1,1-1 332,1 5 0,-3 2 0,3-16 0,-6-11 0,-1-19 0,-5-1 2047,3-6-2047,-7-5 741,7-2-741,-7-8 0,3-1 0,-1-4 0,-2-1 0,3 4 0,-4-2 0,3 2 0,-2-4 0,2 0 0,-3 0 0,-4-3 0,-4 3 0,-10-2 0,-5 4 0,-11 1 0,-13 0 0,-11 1 0,-12 1 0,-1-1 0,-16 2-941,-5 0 941,34-6 0,-2-1-749,-9 2 0,-3-1 749,-4-2 0,-3-2-1145,-8 1 0,-2-1 1145,1-2 0,0-2 0,-5 1 0,1 0 0,3 1 0,-1-2 0,-2-2 0,-1-1 0,1 1 0,0-3 0,3-5 0,-1-1 0,-2 3 0,0 0 0,7-3 0,4 1-419,17 6 0,1 1 419,-3 0 0,-1 1 0,-1 3 0,1 0 0,7 0 0,0 0 0,-15 0 0,2 0 0,-26 0 0,45 0 0,0 0 0,0 0 0,1 0 0,-1 0 0,0 0 0,-45 0 0,46 0 0,1 0 0,-39 0 0,10 0 0,29 0 0,1 0 718,-5 0-718,-38 6 0,29 1 1298,-1-1-1298,-12 0 0,-2-6 0,19 0 0,-16 0 0,21 0 2461,-8 0-2461,-6 0 1090,6 0-1090,3 0 0,6 0 0,0 0 0,0 0 0,6 0 0,8 0 0,4 0 0,8 0 0,-7 0 0,7 0 0,-3 0 0,5 0 0,-1 0 0,5 0 0,2 0 0,4 0 0,0 0 0,5 0 0,0 0 0,4 0 0,0 0 0,1 0 0,-1 0 0,0 0 0,1 0 0,-1 0 0,-4 0 0,3 0 0,-2 0 0,3 0 0,0 0 0,1-4 0,-5 3 0,4-6 0,-8 3 0,8 0 0,-8-4 0,8 8 0,-4-8 0,5 8 0,-1-7 0,0 3 0,1-4 0,-1 0 0,1 1 0,-1-1 0,0 0 0,4 1 0,0-1 0,1 0 0,-1 1 0,0-4 0,1 2 0,3-2 0,0-5 0,0-2 0,0-21 0,0-4 0,0-14 0,0 1 0,0-10 0,4 6 0,2-9 0,5 8 0,1 0 0,-2 12 0,1 2 0,-6 6 0,0 18 0,-5 5 0</inkml:trace>
</inkml:ink>
</file>

<file path=ppt/ink/ink1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6:10.8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52 441 24575,'-9'14'0,"2"5"0,7 17 0,0 14 0,0-6 0,0 30 0,0-40 0,0 40 0,0-29 0,0 17 0,0-8 0,0-5 0,0-8 0,0-12 0,0-7 0,0-10 0,0 0 0,0-11 0,0-11 0,0-21 0,0-19 0,0-22 0,0-9 0,0-16-495,-6-2 495,5 14 0,-5-8 0,6 11 0,0 0 0,0 2 0,0 18 0,0 19 0,0 3 0,0 12 0,0 5 0,3 5 495,2 6-495,6 4 0,-2 4 0,7 0 0,-3 0 0,4 3 0,0-3 0,0 4 0,5 0 0,-4 0 0,9 0 0,-4 0 0,5 0 0,0 4 0,0 1 0,0 5 0,-5 2 0,-1-2 0,-5 6 0,-4-3 0,-1 9 0,-7 1 0,-1 5 0,-4 0 0,-4 6 0,-12 2 0,-12 7 0,-6 1 0,-9-5 0,10-2 0,-10-5 0,11-1 0,-16 0 0,16-7 0,-4-5 0,14-6 0,5-5 0,4-3 0,1-1 0,4-4 0,4 0 0,1 0 0</inkml:trace>
</inkml:ink>
</file>

<file path=ppt/ink/ink1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6:10.9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24575,'0'2'0,"0"14"0,0 27 0,0-5 0,0 21 0,0 6 0,0 3 0,0 26-470,0-13 470,0 8 0,0-2 0,0 10 0,0 1 0,0-44 0,0 0 0,0 5 0,0 0 0,0-4 0,0 0 0,0 8 0,0 0-578,0-4 0,0 1 578,0 4 0,0 1 0,0 0 0,0-3-249,0 28 249,0-35 0,0-2 0,0 16 0,5 21 0,-4-12 0,9-14 0,-4-2 0,1-14 436,-3 6-436,1-12 1168,-4 11-1168,4-11 271,-5 27-271,0-29 0,0 21 0,0-20 0,0 1 0,0 5 0,0-11 0,0-3 0,0-5 0,0-5 0,0-1 0,0-5 0,0-4 0,0-1 0,0-4 0,0-1 0,0-3 0,0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2:41:29.1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5:50.5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1 789 24575,'0'-12'0,"0"3"0,0-13 0,0 8 0,0-9 0,0-4 0,0 1 0,0-14 0,0 3 0,0-13 0,0 7 0,0-13 0,0 13 0,0-7 0,0 6 0,0 7 0,0 1 0,0 6 0,0 6 0,0 0 0,0 2 0,0 3 0,0-3 0,0 4 0,0 5 0,0-4 0,0 7 0,0-2 0,0 7 0,0 2 0</inkml:trace>
</inkml:ink>
</file>

<file path=ppt/ink/ink1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6:10.9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0 245 24575,'0'-15'0,"0"0"0,0-2 0,0 4 0,0-8 0,4 7 0,5-13 0,5 9 0,3-4 0,5 4 0,-3-4 0,14 6 0,-13-1 0,13 11 0,-19 2 0,11 4 0,-15 0 0,7 0 0,-9 0 0,1 32 0,1 0 0,-4 24 0,-1-9 0,-5 7 0,0-4 0,0 19 0,0-12 0,-5-2 0,4-1 0,-8-17 0,4 2 0,0-15 0,-3-3 0,7-8 0,-3-1 0,4-4 0,0-21 0,0 0 0,0-39 0,5 13 0,11-29 0,2 19 0,19-37 0,-19 38 0,11-28 0,-14 39 0,5-4 0,-5 13 0,2 6 0,-8 5 0,3 3 0,-4 3 0,0 6 0,-1 2 0,5 3 0,-3 0 0,3 0 0,-5 0 0,1 0 0,0 0 0,-4 3 0,-1 10 0,-3 6 0,0 9 0,0 0 0,0 5 0,0 2 0,0 0 0,0 4 0,0-4 0,0 0 0,0-1 0,0-11 0,0 3 0,0-8 0,4 0 0,-3-2 0,2-7 0,0 3 0,-2-5 0,3 1 0,-1-4 0,1 0 0,4-1 0,0-2 0,-1 2 0,1-3 0,-1 0 0,1 0 0,4 0 0,1 0 0,4 0 0,0 0 0,0 0 0,5-8 0,-4-2 0,8-8 0,-7 1 0,8-7 0,-8 6 0,8-6 0,-12 7 0,6-1 0,-12 5 0,7 1 0,-8 4 0,4 0 0,-5 3 0,-2-1 0,-2 5 0,-3-3 0</inkml:trace>
</inkml:ink>
</file>

<file path=ppt/ink/ink1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6:10.902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1 24575,'0'40'0,"0"-14"0,0 25 0,0 4 0,0-8 0,0 15 0,0-27 0,0 4 0,0-5 0,0-2 0,0-9 0,0-2 0,0-9 0,0-1 0,0-7 0,0 0 0</inkml:trace>
</inkml:ink>
</file>

<file path=ppt/ink/ink1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6:10.903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1 24575,'29'0'0,"-10"0"0,23 0 0,-17 0 0,8 0 0,4 0 0,-6 0 0,6 0 0,-5 0 0,-8 0 0,1 0 0,-8 0 0,-4 0 0,-2 0 0,-3 0 0,-1 0 0,0 0 0,1 0 0,-5 0 0,1 0 0</inkml:trace>
</inkml:ink>
</file>

<file path=ppt/ink/ink1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6:10.904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0 0 24575,'0'7'0,"0"-1"0,0 19 0,0-2 0,0 5 0,0-5 0,0 8 0,0-12 0,0 17 0,0-17 0,0 9 0,0-7 0,0-7 0,0 7 0,0-13 0,0 4 0,4-5 0,-4 1 0,4-1 0,-4 1 0,0 0 0,0-4 0,0-1 0</inkml:trace>
</inkml:ink>
</file>

<file path=ppt/ink/ink1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6:10.905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0 0 24575,'16'0'0,"4"0"0,2 0 0,6 0 0,5 0 0,-4 0 0,9 0 0,-10 0 0,10 0 0,-14 0 0,8 0 0,-18 0 0,7 0 0,-13 0 0,4 0 0,-5 0 0,1 0 0,-4 0 0,-1 0 0</inkml:trace>
</inkml:ink>
</file>

<file path=ppt/ink/ink1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6:10.906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0 1 24575,'0'19'0,"0"3"0,0 21 0,0-16 0,0 27 0,0-22 0,0 13 0,0 1 0,0-16 0,0 12 0,0-23 0,0 7 0,0-13 0,0-1 0,0-8 0,0-1 0</inkml:trace>
</inkml:ink>
</file>

<file path=ppt/ink/ink1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6:10.907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0 0 24575,'0'24'0,"0"11"0,0-9 0,0 16 0,0-3 0,0 4 0,0 14 0,0-22 0,0 17 0,0-22 0,0 10 0,0-21 0,0 1 0,0-7 0,0-1 0,0 0 0,0-4 0,0-1 0,0-2 0,0-2 0</inkml:trace>
</inkml:ink>
</file>

<file path=ppt/ink/ink1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6:10.908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1 24575,'16'0'0,"3"0"0,18 0 0,-12 0 0,17 0 0,-18 0 0,14 0 0,-9 0 0,2 0 0,-3 0 0,0 0 0,-5 0 0,3 0 0,-12 0 0,6 0 0,-11 0 0,3 0 0,-5 0 0,1 0 0,0 0 0,-1 0 0,1 0 0,-1 0 0,1 0 0,0 0 0,-4 0 0,-1 0 0</inkml:trace>
</inkml:ink>
</file>

<file path=ppt/ink/ink1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6:10.909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1 24575,'0'16'0,"0"-2"0,0 22 0,0-16 0,0 16 0,0-4 0,0-1 0,0 6 0,0-10 0,0 1 0,0-6 0,0 0 0,0-10 0,0 0 0,0-4 0,0-1 0,0-3 0,0 0 0</inkml:trace>
</inkml:ink>
</file>

<file path=ppt/ink/ink1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6:10.910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1 24575,'19'0'0,"4"0"0,0 0 0,9 0 0,-2 0 0,18 0 0,-21 0 0,27 0 0,-24 0 0,11 0 0,-9 0 0,-4 0 0,-5 0 0,-2 0 0,-8 0 0,-1 0 0,-8 0 0,-1 0 0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5:50.5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129 0 24575,'0'7'0,"0"1"0,0-1 0,0 1 0,0 0 0,4 0 0,0-4 0,4 3 0,0-3 0,0 4 0,0-4 0,-1 0 0,1-4 0,0 0 0,0 0 0,0 0 0,-4 4 0,3-4 0,-2 4 0,2-4 0,1 0 0,-1 0 0,-6 0 0,-5 0 0,-5-3 0,-2 2 0,6-6 0,-2 2 0,2-3 0,-3 3 0,0-2 0,-1 6 0,1-2 0,0 3 0,0 0 0,-5 0 0,4 0 0,-4 0 0,0 0 0,4 0 0,-4 0 0,5 0 0,0 3 0,-1 2 0,1 7 0,-1 2 0,0 4 0,0-5 0,0 4 0,4-7 0,-3 7 0,7-8 0,-3 8 0,4-8 0,0 4 0,0-5 0,0 0 0,0 0 0,0 1 0,0-1 0,4-4 0,0 3 0,4-6 0,0 3 0,0-4 0,0 0 0,1 0 0,-1 0 0,4 0 0,-2 0 0,2 0 0,-4 0 0,5 0 0,-4 0 0,4 0 0,-5 0 0,0 0 0,0 0 0,1 0 0,-1 0 0,0 0 0,0 0 0,0 0 0,0 0 0,-3-4 0,2-1 0,-2-3 0,3-5 0,1 4 0,-4-8 0,2 7 0,-2-7 0,-1 8 0,4-4 0,-7 5 0,2 0 0,-3-1 0,0 1 0,0 0 0,0 0 0,0 0 0,0 0 0,-3 3 0,-2-2 0,-7 6 0,3-3 0,-3 4 0,4 0 0,-1 0 0,1 0 0,-5 0 0,4 0 0,-4 0 0,5 0 0,4 0 0,0 0 0</inkml:trace>
</inkml:ink>
</file>

<file path=ppt/ink/ink1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6:10.911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0 0 24575,'0'10'0,"0"17"0,0-8 0,0 24 0,0-7 0,0 5 0,0 0 0,0-10 0,5 3 0,0-10 0,4 3 0,-5-14 0,4 2 0,-8-6 0,4 2 0,-4-4 0,0 1 0,3-1 0,2-2 0,-1-2 0,-1-3 0</inkml:trace>
</inkml:ink>
</file>

<file path=ppt/ink/ink1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6:10.912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0 24575,'16'0'0,"12"0"0,-3 0 0,26 0 0,-24 0 0,19 0 0,-17 0 0,9 0 0,-14 0 0,9 0 0,-15 0 0,4 0 0,-6 0 0,0 0 0,-3 0 0,-6 0 0,-4 0 0</inkml:trace>
</inkml:ink>
</file>

<file path=ppt/ink/ink1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6:10.913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10 0 24575,'0'5'0,"0"4"0,0 20 0,0-1 0,-4 4 0,3 2 0,-3 0 0,4-2 0,4 1 0,-2-9 0,6 8 0,-3-10 0,0-3 0,-1 1 0,-4-8 0,0 1 0,0-2 0,0-3 0,0-4 0,0-1 0</inkml:trace>
</inkml:ink>
</file>

<file path=ppt/ink/ink1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6:10.914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0 24575,'5'0'0,"16"0"0,1 0 0,20 0 0,-14 0 0,7 0 0,-3 0 0,2 0 0,-10 0 0,8 0 0,-18 0 0,2 0 0,-9 0 0,1 0 0,-1 0 0,1 0 0,-4 0 0,-1 0 0</inkml:trace>
</inkml:ink>
</file>

<file path=ppt/ink/ink1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6:10.915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0 24575,'2'4'0,"3"0"0,16-4 0,6 0 0,2 0 0,9 0 0,-9 0 0,-8 0 0,-8 0 0</inkml:trace>
</inkml:ink>
</file>

<file path=ppt/ink/ink1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6:10.916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1 24575,'20'0'0,"-7"0"0,12 0 0,-7 0 0,10 0 0,-1 0 0,1 0 0,-5 0 0,-9 0 0,-7 0 0</inkml:trace>
</inkml:ink>
</file>

<file path=ppt/ink/ink1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6:10.917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1 24575,'8'4'0,"0"-1"0,14-3 0,4 0 0,-2 0 0,8 0 0,-5 0 0,-12 0 0,-3 0 0</inkml:trace>
</inkml:ink>
</file>

<file path=ppt/ink/ink1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6:10.918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0 1 24575,'26'0'0,"-10"0"0,35 0 0,-33 0 0,28 0 0,-26 0 0,13 0 0,-11 0 0,-7 0 0,-8 0 0</inkml:trace>
</inkml:ink>
</file>

<file path=ppt/ink/ink1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6:10.919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1 24575,'20'0'0,"-7"0"0,13 0 0,-13 0 0,9 0 0,-10 0 0,0 0 0,-8 0 0,0 0 0</inkml:trace>
</inkml:ink>
</file>

<file path=ppt/ink/ink1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6:10.920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1 24575,'2'4'0,"8"-1"0,11-3 0,12 0 0,-4 0 0,3 0 0,-4 0 0,-6 0 0,0 0 0,-10 0 0,-4 0 0,-4 0 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5:50.5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1153 1 24575,'-12'0'0,"0"0"0,0 0 0,2 0 0,-7 0 0,8 0 0,-8 0 0,-2 0 0,3 0 0,-6 0 0,3 0 0,0 0 0,-5 0 0,6 0 0,-5 0 0,3 0 0,-9 0 0,14 0 0,-12 0 0,12 0 0,-9 0 0,6 0 0,0 0 0,0 0 0,-1 0 0,1 0 0,0 0 0,0 0 0,-1 0 0,1 0 0,0 0 0,0 0 0,0 0 0,-1 0 0,-4 0 0,3 0 0,-3 0 0,0 0 0,3 0 0,-9 0 0,10 0 0,-9 0 0,9 0 0,-3 0 0,-2 0 0,5 0 0,-5 0 0,6 4 0,0-3 0,0 3 0,4-4 0,-3 0 0,3 0 0,-4 0 0,4 0 0,1 0 0,1 0 0,2 0 0,-2 0 0,3 0 0,1 0 0,0 0 0,0 0 0,0 0 0,0 0 0,0 0 0,3 3 0,2 1 0,3 4 0,0 0 0,0-3 0,0-2 0</inkml:trace>
</inkml:ink>
</file>

<file path=ppt/ink/ink1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6:10.921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0 24575,'6'0'0,"10"0"0,23 0 0,-10 0 0,25 0 0,-39 0 0,13 0 0</inkml:trace>
</inkml:ink>
</file>

<file path=ppt/ink/ink1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6:10.922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0 0 24575,'24'0'0,"-6"0"0,19 0 0,-14 0 0,11 0 0,-12 0 0,0 0 0,-13 0 0,-1 0 0</inkml:trace>
</inkml:ink>
</file>

<file path=ppt/ink/ink1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6:10.923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0 0 24575,'6'4'0,"8"0"0,23-4 0,-10 0 0,20 0 0,-22 0 0,7 0 0,-16 0 0,-5 0 0</inkml:trace>
</inkml:ink>
</file>

<file path=ppt/ink/ink1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6:10.924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0 0 24575,'15'0'0,"5"0"0,3 0 0,-1 0 0,5 0 0,-14 0 0,1 0 0,-11 0 0</inkml:trace>
</inkml:ink>
</file>

<file path=ppt/ink/ink1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6:10.9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902 239 24575,'-11'0'0,"-4"0"0,2 0 0,-4 0 0,0 0 0,-5 0 0,-1 0 0,-5 0 0,0 0 0,-5 4 0,4 1 0,-4 5 0,-1-5 0,5-1 0,-5 0 0,2-2 0,3 2 0,-3-4 0,4 0 0,0 4 0,1-3 0,-1 3 0,6 0 0,0-3 0,0 7 0,8-7 0,-7 3 0,8-4 0,-1 0 0,-2 4 0,8-3 0,-4 2 0,0-3 0,3 0 0,-2 0 0,3 0 0,0 4 0,1-3 0,-1 2 0,0-3 0,1 0 0,-1 0 0,1 0 0,6 0 0,2-3 0,6-6 0,5-4 0,1-4 0,4 0 0,0 1 0,6-8 0,-5 6 0,5-5 0,-5 1 0,-1 4 0,-3-4 0,2 0 0,-7 8 0,8-7 0,-8 8 0,3 0 0,-4 2 0,-4 3 0,3 4 0,-6-3 0,-1 6 0,-9-2 0,1 6 0,-12 6 0,6 4 0,-8 9 0,5-4 0,-1 4 0,0 0 0,-4 1 0,3 0 0,-3-2 0,9-4 0,-3 0 0,3 0 0,-1 0 0,-1-4 0,5 3 0,-2-7 0,4 3 0,0-1 0,0-2 0,0 2 0,4-3 0,-3-1 0,3 1 0,0-1 0,0 0 0,4 0 0,0 0 0,0 1 0,0-1 0,0 0 0,0 1 0,0-1 0,0 0 0,3 0 0,2 0 0,2 0 0,0 1 0,1-1 0,0 1 0,3 0 0,-2 4 0,8 6 0,-4 0 0,5 9 0,-5-10 0,0 5 0,-4-5 0,-1-4 0,0-1 0,-1-5 0,1 1 0,-4-1 0,0 1 0,-1-4 0,-2-1 0,2-3 0</inkml:trace>
</inkml:ink>
</file>

<file path=ppt/ink/ink1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6:10.9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7 320 24575,'-5'8'0,"5"-1"0,4-3 0,13 3 0,-7-3 0,11 1 0,-9-1 0,6-4 0,-6 0 0,4 0 0,-3 0 0,0 0 0,-2 0 0,1 0 0,1 0 0,-1 0 0,4 0 0,-7-8 0,3 3 0,-4-11 0,0 3 0,0-3 0,1-1 0,-1 0 0,0 0 0,1 0 0,-1-4 0,-3 2 0,3-2 0,-7 4 0,2 0 0,-3 0 0,0 0 0,0-5 0,0 4 0,0-4 0,0 9 0,-3-3 0,-2 11 0,-7-3 0,-1 8 0,-4 0 0,4 0 0,-8 0 0,7 0 0,-8 0 0,5 8 0,-5 7 0,7 4 0,-8 8 0,9-4 0,0 0 0,1 3 0,4-3 0,0 5 0,4 0 0,-4-1 0,8 0 0,-3 1 0,4-1 0,0 1 0,0 0 0,0-5 0,0-2 0,0-4 0,0 0 0,0 0 0,0-4 0,0 2 0,0-6 0,0 2 0,0-3 0,3 0 0,2-1 0,2 1 0,5 0 0,1 0 0,3 0 0,-3-3 0,3-1 0,-3-4 0,3 0 0,1 0 0,-4 0 0,3 0 0,-8 0 0,8 0 0,-7 0 0,3 0 0,-5 0 0,1 0 0,-7 0 0,-10 0 0,-4 0 0,-7 7 0,3-1 0,0 9 0,0-2 0,0 4 0,-1 5 0,5-5 0,-4 5 0,8-5 0,-4 5 0,4-4 0,-3 8 0,6-8 0,-6 8 0,7-8 0,0 9 0,-3-4 0,7 0 0,-3 4 0,0-10 0,3 5 0,-3-9 0,4 3 0,0-4 0,0 1 0,0 2 0,0-2 0,0-1 0,0 4 0,0-3 0,0 0 0,4 2 0,0-6 0,4 7 0,0-8 0,0 4 0,4-4 0,0 0 0,5 0 0,5 1 0,-5-4 0,5-1 0,-5-4 0,0 0 0,0 0 0,-1 0 0,-3 0 0,3 0 0,-8 0 0,8 0 0,-7 0 0,3 0 0,-5-4 0,1 0 0,4-4 0,-4 0 0,4-4 0,-4 3 0,4-7 0,-3 4 0,3-5 0,-4 4 0,4-3 0,-4 7 0,4-7 0,-4 8 0,0-8 0,-3-2 0,-2 0 0,-3-4 0,0 1 0,0 3 0,0-8 0,0 8 0,0 1 0,0 1 0,-3 11 0,-5-7 0,-1 8 0,-7-1 0,7 2 0,-7 3 0,8 0 0,-4 0 0,4 0 0,1 3 0,2 5 0,2 5 0,-1 4 0,3-4 0,-2 2 0,3-2 0,0 0 0,0-2 0,0-3 0,3 0 0,6-4 0,3-1 0,1-3 0,3 0 0,-8 0 0,4 0 0,-4 0 0,-1 0 0,1 0 0,0 0 0,-4 0 0,-1 0 0</inkml:trace>
</inkml:ink>
</file>

<file path=ppt/ink/ink1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6:10.9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46 247 24575,'-8'0'0,"1"0"0,-1 0 0,1 0 0,3 3 0,1 1 0,-1 8 0,3-3 0,-3 7 0,4-4 0,0 1 0,0-2 0,0 0 0,0-2 0,0 7 0,0-3 0,0 4 0,0 0 0,0 0 0,0 0 0,0-4 0,0-1 0,0-5 0,4 1 0,0 0 0,3-4 0,1-1 0,-1-3 0,1 0 0,0 0 0,4 0 0,-4 0 0,8 0 0,-7 0 0,7 0 0,-7-7 0,7 1 0,-7-10 0,4 3 0,-5-4 0,1 0 0,-1-1 0,4 1 0,-2-5 0,2 4 0,-3-4 0,0 5 0,-1 0 0,1 0 0,-1 0 0,0 4 0,-3-3 0,2 3 0,-6 0 0,3-3 0,-4 7 0,0-7 0,0 7 0,0-7 0,0 3 0,0 0 0,0-3 0,0 7 0,0-7 0,-3 7 0,-2-7 0,-3 7 0,0-3 0,0 4 0,0 4 0,1-3 0,-1 6 0,0-2 0,-4 3 0,3 0 0,-14 0 0,12 0 0,-13 4 0,11 0 0,0 9 0,1 0 0,-1 4 0,4 0 0,-4 0 0,5-4 0,-1 3 0,5-3 0,-3 0 0,6-2 0,-3-3 0,1 0 0,2-1 0,-2-3 0,3 0 0</inkml:trace>
</inkml:ink>
</file>

<file path=ppt/ink/ink1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7:27.5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24575,'11'0'0,"-1"0"0,27 0 0,-2 0 0,2 0 0,13 0 0,2 5 0,0 6 0,5 7 0,-4 17 0,1-4 0,15 19 0,-30-15 0,20 8 0,-13 19 0,-4-26 0,9 37 0,-14-37 0,0 16 0,3 0 0,0-4 0,-3 4 0,13 18 0,-18-12 0,-5-14 0,-1 0 0,0 10 0,25 31 0,-25-35 0,1 0 0,-1 0 0,0 1 0,-4-7 0,0 2 0,9 15 0,1 14 0,3-7 0,-9 6 0,3-14 0,-5 6 0,-1-14 0,-5-2 0,-3-7 0,-4-6 0,-1-6 0,-1-8 0,0-5 0,0-4 0,-4-2 0,-2-3 0,-6-5 0,-6 0 0,0-8 0,-8-5 0,3-5 0,-9-5 0,2-4 0,-9-4 0,3-4 0,-4 4 0,4-3 0,4 9 0,4-2 0,1 5 0,4 4 0,1 1 0,5 9 0,3-4 0,-2 7 0,9-2 0,-1 3 0,12 4 0,5 6 0,3 9 0,2 1 0,-4 3 0,0 1 0,0 0 0,0 1 0,-4 3 0,3-3 0,-3 5 0,0-6 0,0 5 0,-2-10 0,-2 9 0,2-8 0,1 8 0,-4-9 0,4 5 0,-5-6 0,0-5 0,-1 0 0,-3-5 0,-2 0 0,-3 0 0,0-10 0,4-4 0,2-22 0,4-4 0,1-11 0,0-1 0,-1 1 0,1-1 0,5 1 0,0 0 0,1 5 0,2 2 0,-8 12 0,3 0 0,-5 6 0,0 4 0,-1 2 0,0 3 0,-3 1 0,-2 4 0,-3 0 0</inkml:trace>
</inkml:ink>
</file>

<file path=ppt/ink/ink1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8:03.9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177 234 24575,'-9'17'0,"3"-1"0,6 8 0,0-5 0,0 9 0,0-8 0,0 3 0,0-5 0,0 0 0,0-4 0,0 2 0,7-10 0,2 1 0,4-7 0,4 0 0,2 0 0,-8-4 0,16-6 0,-19-9 0,11-12 0,-9-1 0,1-16 0,-1 9 0,1-12 0,-5 14 0,-1-5 0,-5 5 0,0 0 0,-4 6 0,-5 8 0,-10 12 0,-6 3 0,-5 8 0,0 0 0,0 0 0,1 5 0,-3 10 0,1 8 0,4 8 0,1 6 0,5 0 0,9 7 0,-2-7 0,12 4 0,-2-9 0,4 9 0,0-9 0,0-2 0,0-7 0,0-5 0,4-4 0,10-1 0,6-3 0,4-1 0,5-4 0,-5-1 0,6-4 0,-5 0 0,3 0 0,-8-13 0,4 2 0,-5-13 0,-5 1 0,0-2 0,-4-4 0,-1-1 0,1 0 0,-4 0 0,-2 0 0,-4-5 0,0 4 0,0-5 0,-4 11 0,-13-6 0,1 15 0,-11-2 0,4 14 0,3 4 0,-3 0 0,5 0 0,0 4 0,-1 10 0,4 13 0,-5 10 0,13 6 0,-7-6 0,13 5 0,-4-10 0,5 3 0,0-5 0,0-5 0,0-6 0,4-7 0,5-3 0,4-1 0,11-3 0,-5-1 0,9-4 0,-8 0 0,3 0 0,-5 0 0,0 0 0,0 0 0,-4-8 0,-1-2 0,-4-8 0,0 0 0,0-9 0,-3 2 0,-2-3 0,-4 5 0,0 5 0,0 0 0,0 4 0,0-3 0,-4 7 0,-5 1 0,0 6 0,-8 3 0,3 0 0,-4 0 0,4 0 0,-3 0 0,7 8 0,-3 2 0,4 8 0,0 0 0,4 0 0,0 0 0,5-4 0,0 3 0,0-8 0,0 4 0,0-5 0,4-3 0,5-2 0,5-3 0,9 0 0,-4 0 0,5 0 0,-11 0 0,4-4 0,-8 0 0,4-5 0,-5-4 0,1 4 0,-1-4 0,-3 1 0,-2 2 0,-3-3 0,0 5 0,0 0 0,0-5 0,0 4 0,0-4 0,0 5 0,0 0 0,-3-1 0,-6 5 0,-5-4 0,-4 7 0,4-3 0,-3 4 0,8 0 0,-4 0 0,5 0 0,0 0 0,0 0 0,0 7 0,3 3 0,2 7 0,3 0 0,0-3 0,0 3 0,0-8 0,0 4 0,3-9 0,2 0 0,3-4 0,0 0 0,0 0 0,0 0 0,0 0 0,-4-4 0,4-5 0,-7-4 0,3-6 0,-4 1 0,0 0 0,0 0 0,0 0 0,0 4 0,0 1 0,-4 9 0,-5 0 0,-5 4 0,-4 0 0,4 0 0,-3 0 0,3 0 0,0 4 0,-3 5 0,7 9 0,-3 2 0,7 8 0,-2-8 0,7 3 0,-3-9 0,4 3 0,0-8 0,0 3 0,0-3 0,3-5 0,6 0 0,5-4 0,4 0 0,0 0 0,0 0 0,0 0 0,-4 0 0,-2-4 0,-3 3 0,-1-6 0,-4 2 0,0-3 0,-4-4 0,0-2 0,0-4 0,0 0 0,0-6 0,0 0 0,0-1 0,0 1 0,0 6 0,-8 0 0,-2 8 0,-9-2 0,1 11 0,0-3 0,0 4 0,-6 0 0,5 8 0,-5 7 0,4 10 0,5 4 0,-5 7 0,9-5 0,0 5 0,2-6 0,8-6 0,-3 5 0,4-14 0,0 2 0,0-9 0,3 1 0,12 0 0,-1-5 0,15 1 0,-10-5 0,5 0 0,-6 0 0,-5 0 0,0 0 0,-5 0 0,0 0 0,0 0 0,0-4 0,1-5 0,-1 0 0,1-14 0,0 8 0,-3-8 0,2 5 0,-7-1 0,3-4 0,-4 4 0,0 0 0,0 1 0,0 9 0,0-8 0,-4 8 0,0 0 0,-9 5 0,4 4 0,-8 0 0,7 0 0,-7 0 0,8 0 0,-4 0 0,5 4 0,0 1 0,-1 3 0,1 0 0,3 0 0,2 0 0,3 0 0,0-3 0,0-2 0</inkml:trace>
</inkml:ink>
</file>

<file path=ppt/ink/ink1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8:05.3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117 32 24575,'-15'33'0,"4"-3"0,-9 11 0,8-3 0,-3 5 0,-1 0 0,4-5 0,1 10 0,7-15 0,4 4 0,0-3 0,0-13 0,0 8 0,0-5 0,0-10 0,0 9 0,0-5 0,0-3 0,4 6 0,5-11 0,4 2 0,5-3 0,6-4 0,-5-1 0,4-4 0,-5 0 0,1 0 0,-6 0 0,4 0 0,-8 0 0,8-8 0,-1-13 0,3-5 0,2-16 0,0 5 0,0-7 0,-4 7 0,2 1 0,-8 6 0,3 6 0,-5 5 0,0 1 0,-4 9 0,-1-8 0,-4 3 0,0-4 0,0 0 0,-5-6 0,-4 5 0,-6-10 0,-10 3 0,4-4 0,-5-1 0,2 5 0,3 3 0,-2 8 0,0 6 0,3 5 0,-3 4 0,5 0 0,-1 0 0,1 0 0,4 0 0,-3 0 0,8 0 0,-4 0 0,5 0 0,-1 0 0,5 0 0,0 0 0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5:50.5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24575,'21'0'0,"2"0"0,7 0 0,6 0 0,15 0 0,-10 0 0,22 0 0,-24 0 0,18 0 0,20 0 0,-25 0 0,37 0 0,-42 0 0,19 0 0,-14 0 0,5 0 0,-18 0 0,9 0 0,-16 0 0,3 0 0,-10 0 0,-2 0 0,-5 0 0,0 0 0,-4 0 0,3 0 0,-8 0 0,4 0 0,0 0 0,-4 0 0,3 0 0,-3 4 0,-1-4 0,0 4 0,0-4 0,-4 0 0,0 0 0</inkml:trace>
</inkml:ink>
</file>

<file path=ppt/ink/ink1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8:07.1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1046 1178 24575,'-4'4'0,"-5"-1"0,-4-3 0,-5 0 0,-1 0 0,-10 0 0,8-4 0,-15-11 0,5-2 0,-9-16 0,-3 10 0,-4-16 0,7 3 0,-6-6 0,4-3 0,1 3 0,0-10 0,6 4 0,0-4 0,0-1 0,-1 5 0,7-3 0,1 0 0,11 6 0,0-6 0,2 14 0,4 1 0,1 6 0,1 5 0,8 2 0,-7 9 0,3-3 0,1 8 0,-5-8 0,8 7 0,-6-2 0,6-1 0,-7 3 0,4-2 0,-1 4 0,-1 4 0,5-3 0,-6 6 0,2-3 0,-3 4 0,0-3 0,0 2 0,0-3 0,0 4 0,-1-4 0,1 0 0,0-1 0,0-2 0,0 6 0,-1-6 0,1 2 0,0 1 0,3-4 0,-2 4 0,2-1 0,-3-2 0,3 2 0,-2-3 0,6 0 0,-6 3 0,6 12 0,-2 15 0,3 6 0,-5 14 0,3-5 0,-2 6 0,4-6 0,0 5 0,-5-11 0,4-1 0,-3-6 0,4-11 0,0 0 0,0-5 0,0 0 0,0-10 0,0-4 0,0-22 0,0 2 0,0-10 0,4 0 0,2 5 0,0-5 0,3 6 0,-8 5 0,7 6 0,-7 6 0,2 1 0,-3 2 0,4-7 0,-3 3 0,3-4 0,-4 0 0,0 4 0,0-3 0,0 8 0,0-4 0,4 9 0,0 0 0,4 4 0,-1 0 0,2 0 0,3 0 0,2 0 0,9 4 0,-4 5 0,16 7 0,-9 4 0,10 0 0,-7-4 0,7 3 0,-10-4 0,8 1 0,-14-3 0,3-4 0,-9 0 0,-2 0 0,-3-1 0,-1-4 0,0 0 0,0-4 0,0 0 0,-4 0 0,0 0 0</inkml:trace>
</inkml:ink>
</file>

<file path=ppt/ink/ink1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8:10.5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53 24575,'3'0'0,"8"0"0,25 0 0,10 0 0,20 0 0,2-5 0,15-9 0,3 0 0,-14 0 0,8 8 0,-19 6 0,15 0 0,-15 0 0,-4 0 0,-33 0 0,-4 0 0</inkml:trace>
</inkml:ink>
</file>

<file path=ppt/ink/ink1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8:11.1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24575,'0'22'0,"0"-4"0,0 16 0,0-2 0,0 12 0,0-7 0,0 5 0,0-5 0,0 0 0,0-1 0,0-1 0,0-9 0,0 3 0,0-11 0,0 1 0,0-6 0,0 0 0,0-1 0,0-6 0,0 2 0</inkml:trace>
</inkml:ink>
</file>

<file path=ppt/ink/ink1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8:11.7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24575,'43'0'0,"1"0"0,-1 0 0,1 0 0,-7 0 0,5 0 0,-11 0 0,0 0 0,-13 0 0,-1 0 0,-7 0 0,7 0 0,-4 0 0,0 0 0,-1 0 0,6 0 0,-3 0 0,8 0 0,-5 0 0,0 0 0,-4 0 0,3 0 0,-8-4 0,4 3 0,-9-3 0,0 4 0</inkml:trace>
</inkml:ink>
</file>

<file path=ppt/ink/ink1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8:15.2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193 558 24575,'-7'0'0,"-6"0"0,0 0 0,-6 0 0,6 0 0,-4 0 0,3 4 0,0 6 0,-4 9 0,7 5 0,-8 6 0,12 6 0,-6-5 0,8 0 0,-1-8 0,2-5 0,4 0 0,0-4 0,0-2 0,0-3 0,0-1 0,4-4 0,0 0 0,5-4 0,3 0 0,-3 0 0,4 0 0,-5 0 0,0 0 0,0 0 0,0-4 0,1-10 0,-5-12 0,5-11 0,-2-13 0,-1 5 0,4-11 0,-9 11 0,4-5 0,-5 13 0,0-5 0,0 10 0,0 2 0,0 6 0,0 10 0,0 2 0,0 3 0,0 1 0,0-3 0,0 3 0,0-4 0,0 5 0,0 9 0,0 15 0,0 14 0,0 12 0,0 0 0,0 1 0,0-1 0,5 0 0,1-6 0,4-1 0,0-6 0,0-6 0,-1-1 0,0-5 0,0 0 0,0-4 0,-1-1 0,0-5 0,0 0 0,1-3 0,-1-2 0,0-3 0,0 0 0,0 0 0,0 0 0,0 0 0,0 0 0,1 0 0,-1 0 0,0-3 0,1-6 0,-1-1 0,1-7 0,-5 8 0,4-8 0,-7 7 0,3-7 0,-4 4 0,0-1 0,0-3 0,0 3 0,0-4 0,0-1 0,0 1 0,0 4 0,0-3 0,0 8 0,0-8 0,0 7 0,4-2 0,0 3 0,5 1 0,-1 3 0,0 2 0,4-1 0,-2 3 0,2-3 0,-3 4 0,-1 0 0,0 0 0,0 0 0,0 0 0,-4 3 0,-1 1 0,-3 9 0,0-4 0,0 8 0,0-3 0,0 0 0,0-2 0,0 1 0,0-4 0,0 3 0,0-3 0,0-1 0,4 0 0,0 0 0,5-4 0,-1 0 0,0-4 0,0 0 0,0 0 0,4 0 0,-2 0 0,2 0 0,1 0 0,-4 0 0,4 0 0,-5-4 0,4-5 0,-2-4 0,3-6 0,-4 1 0,0 4 0,0-8 0,0 7 0,0-8 0,0 4 0,0 6 0,-4 0 0,-2 5 0,-3 0 0,0 6 0,0 8 0,0 12 0,0 2 0,0 8 0,0-9 0,5 10 0,0-10 0,4 5 0,0-11 0,0 0 0,-1-5 0,0 0 0,5 1 0,-4-5 0,8 0 0,-8-4 0,8 0 0,-3-4 0,4-10 0,-3-7 0,-1-3 0,0-5 0,-3 4 0,4-11 0,-5 5 0,0-11 0,-4-2 0,-1-1 0,-5-5 0,0-1 0,0 6 0,0-5 0,0 13 0,0 6 0,0 8 0,0 4 0,0 6 0,-4 4 0,0 5 0,0 23 0,-4 5 0,1 33 0,1 5 0,0 13 0,6-14 0,0 11 0,0-11 0,0 7 0,0-3 0,0-6 0,0-1 0,0-7 0,0-6 0,0-10 0,4-5 0,1-5 0,5-2 0,-2-10 0,1 0 0,-1-5 0,0-4 0,0 0 0,1-4 0,3 0 0,-3 0 0,8 0 0,-3-8 0,4-2 0,0-4 0,-4-4 0,-1 4 0,-4-4 0,1 0 0,-1 0 0,0-1 0,-4 1 0,-1 0 0,-4 0 0,0-6 0,0 5 0,0-5 0,-8 10 0,-3-3 0,-7 3 0,-5-1 0,3 2 0,-8 3 0,8 1 0,1-1 0,2 5 0,8 2 0,-4 3 0,5 0 0,3-4 0,2 0 0,3-4 0,8-4 0,7-3 0,17-11 0,1-1 0,11-2 0,-11-2 0,4 3 0,-10-3 0,-1 0 0,-11 6 0,-1 2 0,-5-1 0,0 5 0,-3-10 0,-2 10 0,-4-10 0,0 10 0,0-5 0,0 6 0,0 0 0,0 4 0,0 1 0,-4 5 0,-1 3 0,-3 2 0,0 3 0,-1 0 0,1 0 0,4 3 0,1 11 0,3 6 0,0 16 0,0 1 0,0 6 0,0 0 0,0 1 0,0-1 0,4-6 0,1-1 0,9-11 0,-4-2 0,8-5 0,-4-4 0,4-1 0,-5-4 0,4-4 0,-3-2 0,0-3 0,3 0 0,-8 0 0,8 0 0,-8 0 0,4-3 0,-5-2 0,0-3 0,-3 3 0,-2 1 0</inkml:trace>
</inkml:ink>
</file>

<file path=ppt/ink/ink1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8:15.6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0 166 24575,'89'-45'0,"-1"-1"0,-3 5 0,-27 11 0,-54 27 0,0 3 0</inkml:trace>
</inkml:ink>
</file>

<file path=ppt/ink/ink1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8:16.2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8 24575,'-5'-4'0,"2"0"0</inkml:trace>
</inkml:ink>
</file>

<file path=ppt/ink/ink18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8:17.4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648 9 24575,'-7'-5'0,"-11"2"0,2 22 0,-15 0 0,3 30 0,-6-3 0,-8 14 0,4 6 0,3-16 0,-5 7 0,11-18 0,-12 8 0,1-5 0,11-10 0,-2-14 0,7-6 0,5-10 0,-4 2 0,4-4 0,1 0 0,4 0 0,-3-13 0,6-4 0,-8-13 0,13 0 0,-7 6 0,12-5 0,-3 10 0,4-5 0,0 6 0,0 4 0,0 1 0,0 5 0,0 0 0,3 0 0,6-1 0,5 4 0,9-3 0,2 6 0,4-2 0,1 4 0,0 0 0,-1 0 0,1 0 0,1 14 0,0 5 0,2 13 0,-5 5 0,3-3 0,-4 3 0,6-4 0,-2-6 0,1 4 0,-2-10 0,1 0 0,5-2 0,-10-8 0,8 4 0,-15-6 0,5 0 0,-11-3 0,0-2 0,-5-4 0,0 0 0,-3 0 0,-1 0 0</inkml:trace>
</inkml:ink>
</file>

<file path=ppt/ink/ink18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8:18.4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24575,'0'93'0,"0"-1"0,0-4 0,0-29 0,0-56 0</inkml:trace>
</inkml:ink>
</file>

<file path=ppt/ink/ink18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8:19.0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1 161 24575,'81'-30'0,"1"-1"0,7 0 0,-7 6 0,-3 6 0,-2 6 0,-19 1 0,-35 12 0,-9 0 0,-2 0 0,-8 0 0,0 0 0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5:50.5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24575,'11'0'0,"5"0"0,-7 0 0,4 0 0,-5 0 0,4 0 0,-2 0 0,2 0 0,1 0 0,-4 0 0,4 0 0,-5 0 0,5 0 0,-4 0 0,3 0 0,-4 0 0,5 0 0,0 0 0,1 0 0,2 0 0,-3 0 0,1 0 0,-2 0 0,-4 0 0,0 0 0,1 0 0,-5 0 0,-1 0 0</inkml:trace>
</inkml:ink>
</file>

<file path=ppt/ink/ink18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8:20.2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341 159 24575,'0'-21'0,"-18"-9"0,9 0 0,-19-2 0,14 14 0,-4 3 0,-5 6 0,3 5 0,-8 4 0,3 0 0,0 0 0,-3 0 0,8 8 0,-4 7 0,4 16 0,4 0 0,1 5 0,9-7 0,2 1 0,4 0 0,0-6 0,0 0 0,0-1 0,0-8 0,0 7 0,4-13 0,0 4 0,9-5 0,0-3 0,6-1 0,-1-4 0,0 0 0,0 0 0,-5 0 0,5-8 0,-9-2 0,9-13 0,-7-2 0,2 0 0,-3-3 0,0 3 0,-1 1 0,1 0 0,-5 10 0,-1-3 0,-1 8 0,-2 10 0,2 17 0,-3 23 0,0 11 0,0 14 0,0 1 0,0 1 0,0 6 0,0-6 0,0 0 0,0-2 0,5-21 0,-4-2 0,3-13 0,-4-10 0,0-2 0,4-10 0,0-4 0,4 0 0,10-4 0,-3-4 0,21-13 0,-8-11 0,18-9 0,-5-8 0,6 8 0,-1-3 0,-5 6 0,-2 0 0,-13 8 0,-2 6 0,-10 7 0,-1 4 0,-5 1 0,0 3 0,-3-2 0,-2-2 0,-3 4 0,0-3 0</inkml:trace>
</inkml:ink>
</file>

<file path=ppt/ink/ink18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8:21.3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342 575 24575,'-25'0'0,"-2"0"0,-3 0 0,0 0 0,0 0 0,1 0 0,-1 0 0,5 0 0,-4 0 0,14 8 0,-8 8 0,11 14 0,-7 8 0,11 5 0,-1-6 0,9 11 0,0-15 0,0 9 0,0-22 0,0 8 0,0-18 0,7 5 0,3-12 0,25-3 0,1-15 0,11-10 0,1-32 0,-17 8 0,6-18 0,-10 16 0,-7-15 0,2 6 0,-10-6 0,0-1 0,-6 7 0,0-6 0,-6 14 0,0 2 0,0 7 0,0 5 0,0 3 0,-4 10 0,-1 2 0,0 9 0,-3 5 0,4 1 0,-1 18 0,1 8 0,4 30 0,0-1 0,0 17 0,0-4 0,11 0 0,1-1 0,10-9 0,0-6 0,4-6 0,-5-7 0,9-6 0,-11-7 0,4-3 0,-4-2 0,-1-4 0,-5 0 0,0-1 0,-8-3 0,-2-1 0</inkml:trace>
</inkml:ink>
</file>

<file path=ppt/ink/ink18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8:22.7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368 0 24575,'-17'0'0,"-3"0"0,-16 0 0,-1 0 0,0 0 0,-5 0 0,10 0 0,-4 0 0,16 0 0,-7 0 0,16 0 0,-11 4 0,16 1 0,-6 0 0,8 2 0,-1-3 0,2 4 0,3-1 0,0 1 0,0 5 0,0 0 0,0 11 0,0 0 0,0 6 0,0 6 0,0 1 0,0 0 0,0 5 0,0-5 0,0 6 0,0 1 0,0-1 0,0 0 0,0-5 0,0 3 0,0-15 0,0 9 0,0-16 0,0 5 0,0-11 0,0 0 0,0-5 0,0 0 0,0 0 0,3-3 0,2-1 0,7-4 0,2 0 0,4 0 0,5 0 0,1-5 0,6 0 0,0-10 0,0 4 0,-1-8 0,-4 8 0,-2 2 0,-5 0 0,-4 5 0,-1-1 0,-5 1 0,0 4 0,0 0 0,-3 0 0,-2 0 0</inkml:trace>
</inkml:ink>
</file>

<file path=ppt/ink/ink18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8:23.2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1 139 24575,'3'-32'0,"3"0"0,44 8 0,-19 7 0,25-6 0,-26 17 0,-6 2 0,0 4 0,-6 0 0,0 0 0,-4 0 0,-6 0 0,-4 0 0</inkml:trace>
</inkml:ink>
</file>

<file path=ppt/ink/ink18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8:23.9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109 35 24575,'-3'-19'0,"-6"4"0,0 15 0,-13 0 0,11 0 0,-7 0 0,9 13 0,5-6 0,-5 15 0,4-8 0,0 4 0,1 0 0,4 0 0,0 5 0,0-3 0,0 3 0,0-5 0,0 0 0,13 1 0,-2-4 0,18 3 0,-5-7 0,6 3 0,0-4 0,0-4 0,-6-2 0,5-4 0,-10 0 0,4 0 0,-4 0 0,-6 0 0,4 0 0,-8-4 0,4 0 0,-5-5 0,0 5 0,-3-3 0,-2 2 0,-3 1 0,0 0 0</inkml:trace>
</inkml:ink>
</file>

<file path=ppt/ink/ink18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8:24.8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0 277 24575,'2'4'0,"23"-1"0,7-8 0,32-7 0,15-15-705,-32 10 1,4-1 704,10-4 0,2 0 0,1-2 0,-1 3 0,-11 8 0,-2 1 0,10-6 0,-1 2 0,30 1-23,1-1 23,1-3 0,-37 18 0,-3-5 0,-15 6 0,-12 0 0,-5 0 1045,-6 0-1045,-5 0 0,-4 0 0,0 0 0</inkml:trace>
</inkml:ink>
</file>

<file path=ppt/ink/ink18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8:25.9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210 376 24575,'-16'0'0,"3"0"0,0 0 0,1 0 0,-2 0 0,-4 0 0,4 0 0,-4 14 0,8 2 0,-11 27 0,9-4 0,-4 11 0,10-1 0,-9-4 0,13-1 0,-8-2 0,10-11 0,0 0 0,0-8 0,0-9 0,8-2 0,7-7 0,5-1 0,8-4 0,6-28 0,0 0 0,3-39 0,-2 5 0,-14 0 0,8-9 0,-16 9 0,4-6 0,-4 2 0,-2 8 0,1-1 0,-6 7 0,-1 2 0,-5 13 0,0 6 0,0 8 0,0 9 0,0 23 0,0 26 0,0 25 0,0 1 0,0 19 0,0-24 0,0 26 0,0-28 0,0 10 0,5-25 0,5 3 0,10-16 0,5-7 0,5-4 0,-1-5 0,1-5 0,-13 0 0,-4-5 0</inkml:trace>
</inkml:ink>
</file>

<file path=ppt/ink/ink18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8:26.4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24575,'54'66'0,"-1"-1"0,-14-15 0,0-7 0,38 6 0,-44-31 0,20 2 0,-31-7 0,-13-12 0,3 3 0,-7-4 0,-2 0 0</inkml:trace>
</inkml:ink>
</file>

<file path=ppt/ink/ink18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8:26.9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238 0 24575,'-28'80'0,"-1"0"0,0 1 0,1-1 0,-9 19 0,1-2 0,11-24 0,14-24 0,1-15 0,6-17 0,4-13 0</inkml:trace>
</inkml:ink>
</file>

<file path=ppt/ink/ink18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8:29.1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24575,'7'-4'0,"3"1"0,6 3 0,2 0 0,0 0 0,0 0 0,6 0 0,-5 0 0,0 0 0,-2 0 0,-8 0 0,4 0 0,-5 0 0,0 0 0,0 0 0,0 0 0,0 0 0,-1 0 0,1 0 0,-4 0 0,0 0 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5:50.5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58 690 24575,'0'-17'0,"0"-4"0,0-4 0,0-11 0,0-1 0,0-13 0,0 11 0,0-10 0,0 8 0,0-3 0,0-3 0,0 3 0,0 7 0,0 1 0,0 6 0,0 6 0,0 0 0,0 10 0,0 2 0,0 3 0,0 1 0,0 0 0,-3 4 0,-1 0 0,-4 8 0,0 5 0,-1 0 0,1 3 0,3 1 0,-2 0 0,6 1 0,-3-2 0,4 0 0,0-3 0,0 4 0,0-5 0,3-3 0,2-2 0,3-3 0,0 0 0,4 0 0,-3 0 0,8-7 0,-8 1 0,3-10 0,-4 6 0,-3-6 0,3 2 0,-7 1 0,3-4 0,-4 3 0,0 0 0,0 1 0,0 5 0,-4 4 0,0 0 0,-5 4 0,1 0 0,0 0 0,0 0 0,0 0 0,3 3 0,2 2 0,3 3 0,0 0 0,0 0 0,0 0 0,4-3 0,0-2 0,9-3 0,0 0 0,5 0 0,0 0 0,-5 0 0,4 0 0,-8 0 0,4 0 0,-5 0 0,-4-3 0,0-2 0,-4-3 0,0 0 0,0-1 0,0 1 0,-4 4 0,-4-4 0,-2 7 0,-6-2 0,7 3 0,-9 0 0,9 0 0,-3 0 0,3 0 0,1 0 0,3 3 0,2 1 0,-1 4 0,3 0 0,-3 0 0,4-4 0,0-1 0</inkml:trace>
</inkml:ink>
</file>

<file path=ppt/ink/ink18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8:30.8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1 120 24575,'21'0'0,"-7"0"0,19 0 0,-11 0 0,20-5 0,-11 0 0,5-6 0,-7-3 0,14 2 0,-10-3 0,16 4 0,-23 5 0,3-3 0,-6 8 0,2-3 0,-1 4 0,5 0 0,-10 0 0,4-4 0,-9 3 0,-2-3 0,-3 4 0,-1 0 0,0 0 0,0 0 0,0 0 0,0 0 0,0 0 0,0 0 0,-4-8 0,4 6 0,-4-6 0,4 8 0,-1 0 0,1 0 0,0 0 0,0 0 0,0 0 0,0 0 0,-4 0 0,-1 0 0</inkml:trace>
</inkml:ink>
</file>

<file path=ppt/ink/ink18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9:16.157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23 136 24575,'-5'13'0,"2"3"0,3-3 0,0 10 0,0-3 0,0 3 0,0-5 0,0 0 0,0-5 0,0 0 0,3-9 0,6 0 0,5-4 0,4 0 0,5 0 0,-4-4 0,11-12 0,-10 5 0,5-18 0,-10 8 0,-1-9 0,-4 0 0,0 1 0,-5-1 0,0 0 0,-5 5 0,0 2 0,0 9 0,-4 1 0,-5 9 0,-5 0 0,-4 4 0,4 0 0,-3 0 0,3 4 0,0 10 0,1 1 0,7 13 0,2-3 0,4 5 0,0-6 0,0-1 0,0-5 0,0-4 0,0-2 0,0-4 0,3-3 0,2-1 0,2-4 0,-2-8 0,2 2 0,-6-11 0,6 7 0,-6-7 0,7 3 0,-7 1 0,3 0 0,-4 5 0,0 0 0,3 0 0,1 3 0,4 2 0,0 3 0,0 0 0,0 0 0,0 0 0,0 0 0,0 0 0,1 0 0,-1 0 0,0 0 0,-4-7 0,0 2 0,-4-7 0,0-1 0,-4 4 0,-5-4 0,-5 8 0,-9-3 0,-2 7 0,-5-4 0,1 5 0,4 0 0,-4 9 0,9 6 0,0 11 0,6 3 0,8 1 0,2-6 0,4-1 0,0-4 0,0-6 0,3 0 0,12-4 0,0-1 0,8-2 0,-10-2 0,4-4 0,-7 0 0,2 0 0,-4 0 0,1 0 0,-5-4 0,0-5 0,-4 0 0,0-3 0,0-1 0,0 4 0,0 0 0,0 5 0</inkml:trace>
</inkml:ink>
</file>

<file path=ppt/ink/ink18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9:17.369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10 0 24575,'-5'68'0,"0"-5"0,5-29 0,0-5 0,0-11 0,0-4 0,0-2 0,8-7 0,-2-2 0,11-3 0,-8 0 0,8 0 0,-8 0 0,8 0 0,-8-3 0,4-2 0,-4-8 0,-5 0 0,0-11 0,-4 0 0,0-1 0,0-3 0,0 8 0,0-3 0,0 9 0,0 1 0,-3 9 0,-6 0 0,-1 4 0,-7 0 0,8 0 0,-4 0 0,8 8 0,2 7 0,3 10 0,0 0 0,0-2 0,0 0 0,0-8 0,3 3 0,11-9 0,7 0 0,3-4 0,-1 0 0,0-5 0,-8 0 0,3 0 0,-10 0 0,1-4 0,-5-5 0,0-16 0,-4 4 0,0-13 0,-4 14 0,-6-8 0,-4 12 0,-5-2 0,0 9 0,1 4 0,0 1 0,0 4 0,4 0 0,-4 13 0,8 3 0,0 14 0,6-1 0,4-4 0,0-2 0,0-5 0,0-4 0,3-2 0,11-7 0,6-2 0,10-3 0,0 0 0,-6 0 0,4-8 0,-17 3 0,1-13 0,-12-1 0,0 0 0,0-4 0,-4 9 0,-5-3 0,0 7 0,-8-3 0,7 9 0,-7 0 0,8 4 0,-4 0 0,5 0 0,-1 8 0,0 2 0,4 13 0,-3-4 0,7 4 0,-3-5 0,4-5 0,0 0 0,0-8 0,0-2 0</inkml:trace>
</inkml:ink>
</file>

<file path=ppt/ink/ink18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9:18.457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105 48 24575,'13'42'0,"-11"-8"0,30-34 0,-23 0 0,3 0 0,-7-11 0,-2 0 0,-3-10 0,0 3 0,-4 0 0,-1 0 0,-4 4 0,-4 5 0,-1 5 0,-4 4 0,0 0 0,4 0 0,-3 4 0,7 10 0,0 2 0,1 12 0,8-3 0,-3-1 0,4 0 0,0-6 0,0 0 0,0-5 0,0 0 0,8-9 0,7 0 0,10-4 0,4 0 0,-4 0 0,-3-4 0,-3-5 0,-5-5 0,-1-4 0,-8-6 0,-1 5 0,-4 0 0,0 2 0,-4 7 0,-5 1 0,-5 5 0,-9 4 0,3 0 0,-3 0 0,5 0 0,-2 20 0,0-2 0,-1 23 0,5-3 0,0-1 0,10-1 0,2-12 0,4 0 0,0-6 0,0-5 0,3-4 0,11-5 0,1-4 0,9-13 0,-9-4 0,3-13 0,-7 1 0,3 4 0,-8-4 0,-2 10 0,-4 0 0,0 2 0,0 7 0,0-2 0,0 7 0,0 2 0</inkml:trace>
</inkml:ink>
</file>

<file path=ppt/ink/ink18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9:19.477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126 36 24575,'-38'0'0,"4"0"0,21 0 0,-4 3 0,7 7 0,1 9 0,5 5 0,4 1 0,0 3 0,0-13 0,0 7 0,0-8 0,3-4 0,6 2 0,10-11 0,0 3 0,4-4 0,-5 0 0,-4 0 0,-2 0 0,-4 0 0,0-3 0,-3-6 0,-2-5 0,-3-10 0,0 0 0,0-6 0,-4 0 0,3 5 0,-8 2 0,4 5 0,-3 4 0,-1 5 0,5 16 0,0 15 0,4 7 0,0 6 0,0-5 0,0-5 0,0-6 0,4-7 0,5-7 0,5-2 0,4-3 0,-5 0 0,0-4 0,-4-5 0,-5-10 0,0-5 0,-4-1 0,0 2 0,0 9 0,-3 1 0,-6 8 0,-5 2 0,-4 3 0,-1 0 0,5 8 0,-4 7 0,7 15 0,-3 7 0,8 0 0,1 5 0,5-16 0,0 9 0,0-21 0,0 4 0,0-10 0,0-3 0,0-2 0</inkml:trace>
</inkml:ink>
</file>

<file path=ppt/ink/ink18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9:20.608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125 36 24575,'0'19'0,"5"-4"0,9-15 0,0 0 0,2 0 0,-7 0 0,-1-3 0,-5-6 0,-3-4 0,0-1 0,-4-2 0,-1 10 0,-8-2 0,0 8 0,-6 0 0,1 0 0,-5 0 0,2 13 0,-4 10 0,9 14 0,0 6 0,10-6 0,-3-1 0,8-7 0,-3-5 0,4-5 0,0-6 0,13-9 0,3 0 0,14-4 0,-5 0 0,3 0 0,-9-4 0,1-5 0,-7-5 0,-4-10 0,0 5 0,-3-10 0,-2 10 0,-4-5 0,0 6 0,0 0 0,0 4 0,-4 1 0,-1 5 0,-3 3 0,0 2 0,-5 3 0,4 0 0,-4 0 0,5 8 0,-1 7 0,4 4 0,0 5 0,5-6 0,0 0 0,0-5 0,0 0 0,0-5 0,0 0 0,3-3 0,2-5 0,3-5 0,0-7 0,0 2 0,1-2 0,-5 4 0,0-1 0,-4 5 0,0 0 0</inkml:trace>
</inkml:ink>
</file>

<file path=ppt/ink/ink18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9:21.910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122 0 24575,'8'74'0,"1"-1"0,-1 1 0,-3 28 0,10-30 0,23-68 0,7-39 0,-14 7 0,11-31 0,-14 14 0,-11 8 0,10-7 0,-17 18 0,5-9 0,-9 20 0,-2-7 0,-4 8 0,0 0 0,0 2 0,-12 7 0,-4 2 0,-12 3 0,-8 0 0,-1 0 0,-7 4 0,1 7 0,4 11 0,2 5 0,4 6 0,6 4 0,1-5 0,10 4 0,1 0 0,5-5 0,4 4 0,1-10 0,5-10 0,0-7 0</inkml:trace>
</inkml:ink>
</file>

<file path=ppt/ink/ink18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9:22.588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34 71 24575,'-8'64'0,"0"1"0,0 7 0,3-12 0,5-27 0,-4 16 0,11-44 0,-1 3 0,17-8 0,-4 0 0,15 0 0,-8 0 0,16 0 0,-16-8 0,8-3 0,-14-12 0,12-10 0,-15 1 0,-1-11 0,-7 5 0,-3-5 0,0-1 0,-1 7 0,-5 1 0,-8 11 0,-7 1 0,-10 9 0,-5 5 0,-6 6 0,5 4 0,-5 0 0,6 4 0,-1 12 0,4 18 0,10-13 0,6 5 0</inkml:trace>
</inkml:ink>
</file>

<file path=ppt/ink/ink18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9:23.315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44 141 24575,'-24'28'0,"5"26"0,19-18 0,0 20 0,0-26 0,0-10 0,0 2 0,7-13 0,3 0 0,12-5 0,3-4 0,5 0 0,6 0 0,8-5 0,-11-5 0,4-10 0,-12-6 0,-9 1 0,5-11 0,-12 10 0,-3-16 0,-1 16 0,-5-9 0,0 10 0,0-4 0,-4 4 0,-2 2 0,-7 4 0,3 1 0,-7 8 0,-3 2 0,1 8 0,-4 0 0,-1 0 0,-1 9 0,0 6 0,-7 31 0,14-5 0,-10 22 0,20-37 0,-2-1 0</inkml:trace>
</inkml:ink>
</file>

<file path=ppt/ink/ink18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9:23.986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104 128 24575,'-29'69'0,"0"-1"0,0-6 0,15-16 0,28-33 0,6-10 0,16-3 0,1 0 0,13 0 0,-11 0 0,9 0 0,-22 0 0,8 0 0,-19 0 0,8-13 0,-17 2 0,7-18 0,-11-2 0,2 0 0,-4-11 0,0 5 0,0-7 0,-16-1 0,-2 6 0,-10 7 0,-1 11 0,4 12 0,-17 4 0,9 5 0,-4 0 0,-1 28 0,15-2 0,-13 33 0,15-14 0,8-14 0,3-12 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5:50.5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22 246 24575,'0'12'0,"0"-12"0,0-15 0,0-4 0,0-20 0,4 7 0,-3-5 0,4 7 0,-1 2 0,-3 13 0,7-6 0,-7 12 0,7 0 0,-4 5 0,4 8 0,0 5 0,-4 9 0,5 2 0,-8 12 0,7 0 0,-6 3 0,7 1 0,-4-6 0,1-1 0,3 1 0,-4-1 0,0-5 0,3-2 0,-3-3 0,0-1 0,3-5 0,-7 0 0,2-5 0,-3 0 0,4-3 0,-3 2 0,2-3 0,-3 4 0,0 0 0,0-1 0,0 1 0,0 0 0,0-1 0,0 2 0,-3-1 0,-2 0 0,-3 0 0,-1 0 0,-3 1 0,2-1 0,-7 5 0,3-3 0,0 7 0,-3-7 0,7 2 0,-7-3 0,8 0 0,0-1 0,1 0 0,4-3 0,-1 2 0,2-9 0,11 1 0,-2-12 0,16-2 0,-7 1 0,9-4 0,-1 3 0,-4 0 0,10 1 0,-10 5 0,10-1 0,-10 1 0,10-1 0,-10 0 0,4 1 0,-5 4 0,0-3 0,-4 7 0,-1-4 0,-5 5 0,0-3 0,0 2 0,-3-3 0,-2 4 0</inkml:trace>
</inkml:ink>
</file>

<file path=ppt/ink/ink18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9:24.707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89 147 24575,'-25'82'0,"1"0"0,1-18 0,7-8 0,16 6 0,0-33 0,0-9 0,0 3 0,8-10 0,2-3 0,19-2 0,-8-8 0,19 0 0,-19 0 0,25-15 0,-22-8 0,22-32 0,-23 9 0,1-19 0,-7 6 0,-5-2 0,0-5 0,-1 14 0,-5 8 0,-1 9 0,-5 15 0,0-3 0,-4 14 0,-10-5 0,-6 10 0,-16-1 0,5 5 0,-11 0 0,4 0 0,1 0 0,1 9 0,11 1 0,2 9 0,4 4 0,9-3 0,1-5 0,9-7 0</inkml:trace>
</inkml:ink>
</file>

<file path=ppt/ink/ink18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9:26.874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2035 2467 24575,'-71'0'0,"4"0"0,29 0 0,-6 0 0,13 0 0,-11-5 0,16-4 0,-15-7 0,20 1 0,-14-10 0,8 3 0,-4-5 0,-1-4 0,-15-12 0,10 0 0,-18-13 0,12 3 0,-13-10 0,3-9 0,7 8-219,16 16 0,0 1 219,-4-7 0,7 7 0,0 1 0,-9-10-8,-1-17 8,1 12 0,4-13 0,-2 14 0,8-7 0,-17-9 0,16 19 0,-12-25-430,1 3 430,11 14 0,-16-17 0,13 23 0,-6-1 0,0-6 0,5 0 0,-2 6 0,2-1 0,-14-16 0,13 25 0,-11-14 0,21 30 429,-9 4-429,9 1 7,-8 5-7,5 1 440,0 6-440,2 0 0,5 5 0,-1-3 0,1 3 0,0-1 0,4 2 0,-3 8 0,11-2 0,-6 6 0,8-6 0,-1 9 0,5 3 0,10 14 0,6 11 0,5 8 0,1 5 0,-5 7 0,-1 2 0,2 22 0,-4 4 0,-1 7 0,-7 7 0,-6-28 0,0-10 0,0-1 0,0 8 0,0 32 0,0-27 0,0-12 0,0 4 0,0-21 0,0-6 0,0-13 0,0-5 0,0-5 0,-3-3 0,2-2 0,-3-3 0</inkml:trace>
</inkml:ink>
</file>

<file path=ppt/ink/ink18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9:27.632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9 24575,'3'-5'0,"11"2"0,6 3 0,22 0 0,12 0 0,6 0 0,14 0 0,-21 0 0,19 0 0,-25 0 0,11 0 0,-21 0 0,-1 0 0,-12 0 0,0 0 0,-11 0 0,-4 0 0,-5 0 0</inkml:trace>
</inkml:ink>
</file>

<file path=ppt/ink/ink18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9:28.853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0 0 24575,'75'60'0,"0"-1"0,0 1 0,1 0 0,-1 0 0,0-1 0,0 1 0,0 0 0,0-1 0,0 1 0,0 0 0,1-1 0,-1 1 0,3 2 0,0 0 0,0 0 0,0 1 0,0-1 0,0 0 0,1 0 0,-1 0 0,0 0 0,0 0 0</inkml:trace>
</inkml:ink>
</file>

<file path=ppt/ink/ink18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9:29.826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1 482 24575,'2'0'0,"4"0"0,22 0 0,10 0 0,1 0 0,21 0 0,-19 0 0,15 5 0,-6 11 0,-5 3 0,12 4 0,-13-3 0,-5-4 0,-5-1 0,-9 3 0,-1-7 0,-5 2 0,-6-4 0,-5-1 0,0-4 0,0 0 0,-3-7 0,-2-17 0,-3-15 0,0-16 0,0-24 0,0 20 0,0-24 0,0 18 0,0-6 0,0 8 0,0 9 0,0 12 0,0 8 0,0 11 0,0 6 0,-3 8 0,2 2 0,-2 3 0</inkml:trace>
</inkml:ink>
</file>

<file path=ppt/ink/ink18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9:34.0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24575,'9'8'0,"4"-1"0,30-7 0,-4 0 0,18 0 0,-5 0 0,-1 0 0,14 0 0,-18 0 0,10 0 0,-14 0 0,-10 0 0,1 0 0,-19 0 0,3 0 0,-14 0 0,0 0 0</inkml:trace>
</inkml:ink>
</file>

<file path=ppt/ink/ink18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9:34.6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24575,'0'32'0,"0"55"0,0-36 0,0 4 0,0-1 0,-5-6 0,3 18 0,3 0 0,5-6 0,1 6 0,9 0 0,-13-13 0,13 5 0,-9-8 0,3-16 0,-4 7 0,2-22 0,-7 0 0,3-7 0,-4-4 0,0-3 0,0-2 0</inkml:trace>
</inkml:ink>
</file>

<file path=ppt/ink/ink18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9:35.1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75 24575,'88'0'0,"1"0"0,-1 0 0,7 0 0,-12 0 0,0 0 0,-66 0 0,-11-7 0,2-21 0,-8 14 0,0-12 0</inkml:trace>
</inkml:ink>
</file>

<file path=ppt/ink/ink18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9:37.8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287 521 24575,'-16'0'0,"-1"0"0,-6 0 0,-2 0 0,-5 0 0,0 0 0,0 0 0,6 0 0,-5 0 0,13 8 0,-6 2 0,16 14 0,-7 0 0,12 6 0,-3 6 0,4-10 0,0 8 0,0-14 0,0 3 0,4-5 0,5-4 0,10-1 0,0-4 0,10-3 0,-10-2 0,4-4 0,-9 0 0,3 0 0,-8 0 0,4 0 0,0-14 0,-3-2 0,5-20 0,-3-24 0,0-3 0,-5-14 0,-1 26 0,0 1 0,-4-10 0,5-39 0,-7 45 0,0-11 0,0 13 0,0 8 0,0 8 0,0 16 0,0 2 0,-4 13 0,3 5 0,-2 20 0,3 22 0,0 5 0,0 17 0,0-4 0,0 0 0,0 6 0,0-7 0,5-7 0,5-8 0,6-9 0,8-9 0,1-2 0,5-9 0,0 0 0,0-10 0,-1 0 0,-4-5 0,3 0 0,-8 0 0,3-5 0,-4-9 0,0-7 0,-3-14 0,-2-2 0,-3 0 0,-1 2 0,-1 10 0,-3 2 0,-2 9 0,-4 1 0,0 12 0,0 17 0,0 18 0,0 5 0,0 16 0,0-17 0,0 6 0,0-3 0,0-15 0,0 3 0,4-11 0,0-4 0,9-1 0,1-5 0,9-3 0,-4-1 0,10-4 0,-10 0 0,4 0 0,-9-4 0,3-10 0,-6-6 0,3-16 0,-3-1 0,-1-6 0,2-7 0,-6-18 0,-1 12 0,-5-25 0,0 28 0,0-7 0,0 10 0,0 7 0,-4 10 0,-5 4 0,-2 11 0,-1 4 0,3 5 0,1 5 0,0 4 0,-1 13 0,4 4 0,0 33 0,5-9 0,0 31 0,0-11 0,0 15 0,0 17 0,0-21 0,0-17 0,0-1 0,0 4 0,0 30 0,0-27 0,5 4 0,2 1 0,4-15 0,0-1 0,3-18 0,-3-3 0,6-11 0,-8-5 0,8 0 0,-3-8 0,4-1 0,0-4 0,0 0 0,0 0 0,0-4 0,-3-10 0,-2-7 0,-3-9 0,0-6 0,0 5 0,-4 0 0,-1 3 0,-5 8 0,-8-3 0,-8 4 0,-13 4 0,-3-4 0,-9 7 0,10 2 0,-5 5 0,-2 1 0,16 3 0,-8-3 0,21 4 0,0-7 0,5 2 0,19-17 0,9-6 0,16-13 0,1 0 0,-1-9 0,-6 8 0,1-10 0,-7 12 0,-5-3 0,-8 6 0,-5-1 0,-4 2 0,-2 6 0,-4 6 0,0 0 0,0 10 0,-3 2 0,-2 3 0,-3 5 0,0 0 0,3 11 0,2 14 0,3 17 0,0 7 0,0 18 0,0-9 0,0 9 0,0 3 0,10-6 0,-2 6 0,13-14 0,-3-2 0,-2-7 0,0-6 0,-7-6 0,1-8 0,-1-9 0,-1-2 0,0-4 0,0-3 0,1-1 0,-1-4 0,4 0 0,2 0 0,0 0 0,3 0 0,-8 0 0,8-8 0,-7-3 0,3-7 0,-4 0 0,0-5 0,-4 3 0,0-8 0,-5 3 0,0 1 0,0 1 0,-4 9 0,-5 1 0,-16 8 0,-1 1 0,-16 4 0,5 0 0,0 0 0,7 0 0,7 0 0,5 0 0,4 0 0,9-3 0,15-7 0,16-5 0,5-1 0,5-4 0,-6 5 0,-6-1 0,0 3 0,-11 4 0,0 0 0,-5 5 0,0 0 0,-3 0 0,-2 3 0,-3-2 0</inkml:trace>
</inkml:ink>
</file>

<file path=ppt/ink/ink18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9:38.3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8 24575,'-4'-4'0,"0"0"0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5:50.5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24575,'92'0'0,"-21"0"0,-67 0 0</inkml:trace>
</inkml:ink>
</file>

<file path=ppt/ink/ink18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9:39.4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595 1 24575,'-12'-1'0,"-5"12"0,2 15 0,-12 13 0,3 12 0,-11 9 0,9 8 0,-12 16 0,18-26 0,-10 13 0,8-31 0,-2 5 0,-7-12 0,10-4 0,-3-17 0,0 1 0,0-13 0,-1 0 0,-10 0 0,14-8 0,-13-3 0,13-13 0,1-1 0,6-5 0,8 0 0,2 5 0,4-3 0,0 9 0,0-5 0,0 6 0,0 4 0,0 2 0,8 7 0,2 1 0,13 4 0,-4 0 0,10 0 0,-5 0 0,12 0 0,-4 15 0,6 3 0,1 16 0,-5-2 0,10 8 0,-10-6 0,11 11 0,-4-5 0,0 7 0,0 0 0,-2-6 0,-3-2 0,-3-7 0,-9-6 0,-5-7 0,-5-6 0,-2-4 0,-3-5 0,-5-4 0,0 0 0,-4-4 0</inkml:trace>
</inkml:ink>
</file>

<file path=ppt/ink/ink18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9:40.9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213 576 24575,'-47'62'0,"0"0"0,0 0 0,-5 31 0,32-25 0,59-61 0,44 7 0,-37-19 0,7-17 0,-8-15 0,-14-17 0,4-12 0,-16-3 0,0-15 0,-6-2 0,-6 8 0,-1-12 0,-6 20 0,0-6 0,0 16 0,0 10 0,0 18 0,-4 2 0,-1 17 0,-4 0 0,1 8 0,0 2 0,0 3 0,0 3 0,-2 17 0,6 15 0,-7 24 0,10-5 0,-5 18 0,6-11 0,0 6 0,0 6 0,0-13 0,5-2 0,6-1 0,12-11 0,6 0 0,6-1 0,-2-11 0,-6-1 0,2-8 0,-10-11 0,5 0 0,-11-6 0,4 1 0,-7 0 0,2-5 0,-4 0 0,1-4 0,-1 0 0,0 0 0,0 0 0,-3 0 0,-2 0 0</inkml:trace>
</inkml:ink>
</file>

<file path=ppt/ink/ink18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9:42.1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87 24575,'4'-5'0,"5"2"0,0-5 0,8 5 0,-3-5 0,4 8 0,0 0 0,0 0 0,-4 0 0,-2 0 0,-7 12 0,-2 10 0,-3 21 0,0 8 0,0 0 0,0-1 0,0-7 0,0 0 0,0-5 0,0-8 0,0-11 0,0-6 0,0-5 0,0-10 0,0-16 0,0-12 0,5-21 0,2 0 0,4-7 0,5 6 0,1 3 0,0 5 0,3 7 0,-5 6 0,0 8 0,2 8 0,-8 3 0,8 7 0,-7 1 0,2 4 0,-4 0 0,1 0 0,-1 0 0,-4 13 0,4 3 0,-7 20 0,4 1 0,-5 0 0,0 4 0,0-10 0,0 5 0,0-6 0,0-6 0,4 0 0,0-11 0,1 0 0,3-5 0,-4 0 0,4 0 0,0-3 0,1-2 0,-1-3 0,0 0 0,5 0 0,0-8 0,5-2 0,-3-13 0,3-2 0,-7-4 0,7-1 0,-7 5 0,8-4 0,-13 18 0,3-2 0</inkml:trace>
</inkml:ink>
</file>

<file path=ppt/ink/ink18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9:42.7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1443 1 24575,'-88'14'0,"32"-7"0,1-2 0,-11-5 0,-27 0 0,0 0-918,13 0 918,28 0 0,2 0 0,-13 0 0,8 0 0,2 0 245,0 0-245,-47 0 0,48 0 0,-22 0 166,15 0-166,5 0 0,5 0 0,12 0 463,5 4-463,-3 1 44,16 4-44,-4 1 0,9-2 0,1 1 0,5-1 0,3 0 0,2 0 0,-1-3 0,3-1 0,-3-4 0</inkml:trace>
</inkml:ink>
</file>

<file path=ppt/ink/ink18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9:43.8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341 405 24575,'0'-12'0,"0"1"0,-4 6 0,-1 2 0,-12 3 0,-3 0 0,-16 0 0,-1 0 0,5 0 0,-2 9 0,2 13 0,0 7 0,-1 8 0,11 0 0,2 0 0,13 6 0,-3-6 0,10 5 0,0-16 0,0 8 0,0-10 0,0 0 0,4-6 0,5-9 0,5-6 0,15-3 0,3-9 0,7-20 0,1-20 0,-11-5 0,-4-18 0,-2 2 0,-9-7 0,5-7 0,-7 8 0,-5 15 0,-1-3 0,-6 25 0,0-4 0,0 14 0,0 8 0,0 4 0,0 8 0,0 8 0,0 24 0,0 13 0,0 38 0,0-4 0,0 6 0,0-3 0,0-5 0,5 0 0,6-9 0,12-8 0,-2-18 0,10-2 0,-7-16 0,1-1 0,3-9 0,-8-1 0,8-4 0,-9-4 0,5-10 0,-4-13 0,0-4 0,-4-5 0,3 6 0,-8 1 0,-2 12 0,-4 4 0</inkml:trace>
</inkml:ink>
</file>

<file path=ppt/ink/ink18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9:44.3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24575,'52'72'0,"-1"0"0,1 0 0,-8-11 0,-2-3 0,-6-12 0,9-5 0,-25-27 0,8 5 0,-21-10 0,14 1 0,-11-2 0,3-4 0,-4 5 0,-1-1 0,-4 0 0,4 0 0,0 0 0,-3 0 0,-2 1 0,-3-1 0,0-4 0,0 0 0</inkml:trace>
</inkml:ink>
</file>

<file path=ppt/ink/ink18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9:44.9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436 0 24575,'-51'49'0,"-1"-1"0,-12 13 0,24-13 0,3 1 0,-1 11 0,0-4 0,3 3 0,19-22 0,-3-7 0,12-11 0,-4-6 0,10-5 0,-3 0 0,4 0 0,-7-3 0,2-5 0,-2-1 0,3-2 0</inkml:trace>
</inkml:ink>
</file>

<file path=ppt/ink/ink18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40:07.3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399 1 24575,'0'16'0,"-15"7"0,3 2 0,-14 6 0,10 11 0,-4-3 0,-2 6 0,-1 3 0,-3-13 0,3 13 0,2-4 0,0-5 0,-3 16 0,8-9 0,-5 0 0,3 9 0,1-9 0,6 6 0,0 4 0,5-4 0,-6 6 0,0 8 0,5-6 0,-4 22 0,9-20 0,-4 13 0,6-9 0,0 2 0,0 7 0,0-7 0,0 5 0,0-12 0,0 4 0,0-7 0,0 8 0,5-6 0,2 14 0,6 2 0,-2-13 0,2 17 0,4-27 0,-4 20 0,9-13 0,-3 6 0,4-8 0,0 1 0,0-8 0,5 6 0,-5-18 0,4 9 0,-7-17 0,1 11 0,-1-11 0,-4 10 0,3-9 0,-3 2 0,-1-4 0,4 0 0,-5-6 0,1 5 0,2-10 0,-6 4 0,2-9 0,-1 2 0,-3-7 0,2 3 0,-2-8 0,-1 0 0,0-4 0,0 0 0,-3 0 0,-2 0 0</inkml:trace>
</inkml:ink>
</file>

<file path=ppt/ink/ink18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40:08.7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1 24575,'25'93'0,"1"0"0,-1 0 0,1 0 0,-1 0 0,1 0 0,-1 0 0,1 0 0,-1 0 0,1 0 0,0 0 0,-1 0 0,2 8 0,3 6 0,1 3 0,-1 0 0,0-2 0,-3-6 0,-3-9 0,-5-10 0,-5-15 0,-6-16 0,-15 30 0,-1-19 0,-2 2 0,0-14 0,-1-3 0,-13 44-392,10-32 0,-1-3 392,-8-3 0,10-5 0,-1 1 193,-9 10-193,-3 16 0,2-9 0,1-8 0,-1-2 0,8-18 0,-1 9 591,7-16-591,0 3 0,-1 1 0,1-5 0,-5 11 0,3-5 0,-3 1 0,4 3 0,-4-10 0,4 5 0,-4 0 0,5-10 0,0 3 0,1-5 0,0-10 0,-1 9 0,6-14 0,-4 8 0,3-8 0,-4 4 0,5-5 0,-4 0 0,7 0 0,-6 0 0,6 0 0,-6-3 0,3-2 0,-4-6 0,4 2 0,0-3 0</inkml:trace>
</inkml:ink>
</file>

<file path=ppt/ink/ink18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43:21.3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94 24575,'-19'0'0,"9"0"0,33 0 0,13 0 0,23-5 0,6-7 0,12-2 0,17-12 0,2 17-221,-39-1 0,-2 1 221,12 7 0,29-4 0,-46 6 0,17 0 0,-17 0 0,-26 0 0,-5 0 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5:50.5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0 161 24575,'0'12'0,"0"2"0,0 4 0,0 5 0,0-4 0,0 10 0,0-5 0,0 6 0,0 0 0,0-6 0,0 5 0,0-10 0,0 0 0,0-2 0,0-3 0,0 4 0,0 0 0,0 0 0,0 0 0,0-4 0,0 3 0,0-8 0,0 4 0,0-5 0,0 0 0,0 0 0,0 0 0,0 0 0,0-10 0,0-14 0,0-8 0,0-17 0,0 4 0,0-6 0,0-1 0,5 1 0,-4 0 0,4 5 0,-5 3 0,4 5 0,-3 5 0,4 2 0,-5 4 0,0 1 0,0 4 0,0 2 0,3 3 0,-2 1 0,2 1 0,1-1 0,-3 0 0,6-4 0,-6 2 0,3-3 0,0 5 0,-3 0 0,2 0 0,-3-1 0,0 1 0,0 1 0,0-1 0,4 3 0,-4 2 0,4 3 0</inkml:trace>
</inkml:ink>
</file>

<file path=ppt/ink/ink18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43:21.7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 24575,'-9'36'0,"1"1"0,8 28 0,0 0 0,0 3 0,0 15 0,0-26 0,0 21 0,0-30 0,0 11 0,0-9 0,0-7 0,0-6 0,0-6 0,0-13 0,0-9 0,0-5 0</inkml:trace>
</inkml:ink>
</file>

<file path=ppt/ink/ink18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43:22.2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24575,'90'0'0,"0"0"0,0 0 0,-8 0 0,-3 0 0,-19 0 0,-16 0 0,-8 0 0,-12 0 0,-6 0 0,-10 0 0,-5 0 0</inkml:trace>
</inkml:ink>
</file>

<file path=ppt/ink/ink18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43:24.5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200 872 24575,'-80'1'0,"0"53"0,66-13 0,3 13 0,2 0 0,4-10 0,5 18 0,0-38 0,0-5 0,0-2 0,3-11 0,2 2 0,19-8 0,3-5 0,13-17 0,-6-22 0,-5-18 0,-4-6 0,-1-5 0,-4-3 0,-2-2 0,-5-6 0,-6 16 0,-2 2 0,-5 8 0,0 12 0,0 4 0,0 17 0,0 2 0,-3 13 0,-2 5 0,-9 32 0,3 2 0,-1 35 0,2-11 0,9 13 0,-4 0 0,5-6 0,0 6 0,0-14 0,0-2 0,14-12 0,-1-2 0,16-9 0,-8-4 0,2-8 0,-5-2 0,0-4 0,-4-4 0,3-1 0,-8-4 0,3 0 0,-3-8 0,0-7 0,1-16 0,6-13 0,-4-1 0,4-11 0,0 11 0,1-5 0,0 6 0,3 7 0,-5 6 0,3 8 0,0 9 0,-4 5 0,3 5 0,-8 4 0,8 0 0,-7 8 0,4 20 0,-8 12 0,4 19 0,-9-1 0,4 1 0,-5-7 0,0-2 0,5-7 0,-4-11 0,8-3 0,-4-15 0,3-1 0,5-9 0,6 0 0,5-4 0,8-21 0,1-10 0,-4-15 0,4-11 0,-4 5 0,0 1 0,-6 1 0,-4 18 0,-8-3 0,2 20 0,-8-3 0,2 14 0,-6 3 0,3 15 0,-4 12 0,0 11 0,0 0 0,0 5 0,0-11 0,0 5 0,0-12 0,0 0 0,3-11 0,6 0 0,10-4 0,6-4 0,4 0 0,1-10 0,7-17 0,-8-14 0,11-25 0,-13-23 0,-1-4-479,-12 33 0,-1-2 479,-5 3 0,-1 2 0,13-38 0,-12-8 0,-3 20 0,-5 2 0,0 8 0,0 19 0,0 16 0,0 8 0,0 13 958,-4 18-958,-2 27 0,-5 19 0,-2 41 0,9-41 0,0 2-679,-2 8 1,-1 3 678,6 8 0,1 2 0,-4 0 0,1 1 0,2 0 0,2-2 0,-1-3 0,0-3 0,0 31-249,4-49 0,4-1 249,11 20 0,14 15 0,4-21 0,-1-4 0,3-23 0,-11-5 0,6-15 1321,-14-3-1321,3-7 534,-5-2-534,0-4 0,-4-4 0,-1-10 0,-4-6 0,1-10 0,0-6 0,-4 5 0,-1-11 0,-5 11 0,0-11 0,0 11 0,-15-6 0,-3 5 0,-21-1 0,0 5 0,-7-6 0,2 16 0,-1-9 0,8 15 0,6-2 0,8 8 0,9-1 0,1 2 0,9-3 0,0-5 0,4-6 0,13-1 0,13-24 0,20 6 0,14-25 0,-27 25 0,0-1 0,28-31 0,-28 18 0,-3-1 0,3-7 0,-1-29 0,-20 28 0,-5-7 0,-2 9 0,-5 14 0,0 15 0,-4 6 0,-5 10 0,-5 5 0,-4 5 0,4 4 0,-3 0 0,3 0 0,-5 19 0,8-1 0,-4 31 0,14-4 0,-4 39 0,5-32 0,0 36 0,0-33 0,0 20 0,10-7 0,2-9 0,17-2 0,-2-17 0,7 4 0,-3-18 0,-5-1 0,2-10 0,-9-2 0,10-7 0,-2-2 0,-2-4 0,-3 0 0,-5-4 0,-12 3 0,3-3 0</inkml:trace>
</inkml:ink>
</file>

<file path=ppt/ink/ink18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43:24.9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1 258 24575,'68'-34'0,"0"0"0,0-1 0,4-2 0,0 0 0,-11 10 0,6 4 0,6-3 0,-48 21 0,-13 5 0,1 0 0,-7 0 0,2 0 0</inkml:trace>
</inkml:ink>
</file>

<file path=ppt/ink/ink18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43:25.3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52 24575,'-1'-23'0,"0"3"0,1 16 0,0 0 0</inkml:trace>
</inkml:ink>
</file>

<file path=ppt/ink/ink18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43:26.3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24575,'4'-1'0,"0"6"0,-4 9 0,0 9 0,0-4 0,0 15 0,4-13 0,-3 8 0,11-6 0,-9-8 0,5 7 0,-4-12 0,-3 2 0,3-4 0,-4 0 0,0-3 0,0-2 0</inkml:trace>
</inkml:ink>
</file>

<file path=ppt/ink/ink18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43:27.3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17 24575,'-13'-9'0,"13"1"0,24 8 0,10 0 0,39 0 0,-1 0 0,14 0 0,-36 0 0,0 0 0,15 0 0,32 0 0,-26 0 0,8 0 0,-5 0 0,-28 0 0,-4 0 0,-18 0 0,-8 0 0,-8 0 0</inkml:trace>
</inkml:ink>
</file>

<file path=ppt/ink/ink18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43:27.7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1 24575,'-2'67'0,"0"0"0,0 0 0,-1 12 0,1 2 0,2-14 0,5 7 0,-6-11 0,3-4 0,7-18 0,-8 3 0,4-21 0,-2-9 0,-2-6 0,3-4 0</inkml:trace>
</inkml:ink>
</file>

<file path=ppt/ink/ink18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43:28.2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83 24575,'84'-8'0,"0"-1"0,1 0 0,-1 0 0,1 0 0,10 0 0,3-1 0,-11 2 0,-23 2 0,-10 1 0,-17 5 0,-14 0 0,-13 0 0,-2 0 0</inkml:trace>
</inkml:ink>
</file>

<file path=ppt/ink/ink18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43:28.7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0 24575,'-2'80'0,"1"0"0,-1 1 0,0-1 0,0 0 0,-2-30 0,0 0 0,4 30 0,0 0 0,0 0 0,0 0 0,0 0 0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5:50.5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66 24575,'12'0'0,"1"0"0,5 0 0,11 0 0,-3 0 0,10 0 0,0-5 0,-10 4 0,8-4 0,-3 5 0,0 0 0,11 0 0,-11-9 0,11 7 0,-5-7 0,1 9 0,3 0 0,-10 0 0,11 0 0,-11 0 0,0 0 0,-3-4 0,-8 2 0,3-2 0,-10 4 0,4 0 0,-7 0 0,2 0 0,-4 0 0,1 0 0,-1 0 0,0 0 0,0 0 0,0 0 0,0 0 0,-1 0 0,1 0 0,0-4 0,0 3 0,0-2 0,0 3 0,0 0 0,0 0 0,1-4 0,3 3 0,-2-3 0,2 4 0,-4 0 0,0 0 0,1 0 0,-1 0 0,0 0 0,-3-3 0,2 2 0,-10-2 0,-2 3 0,-1 0 0,-2 0 0</inkml:trace>
</inkml:ink>
</file>

<file path=ppt/ink/ink18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43:29.2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24575,'18'0'0,"10"0"0,20 0 0,15 0 0,-2 0 0,-1 0 0,4 0 0,-12 0 0,0 0 0,-8 0 0,-14 0 0,-1 0 0,-18 0 0,2 0 0</inkml:trace>
</inkml:ink>
</file>

<file path=ppt/ink/ink18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43:30.9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319 920 24575,'-12'0'0,"-6"0"0,-13 0 0,5 0 0,-29 0 0,30 0 0,-18 0 0,13 0 0,9 9 0,-8 1 0,14 13 0,6 1 0,5 6 0,4-1 0,0 7 0,0-15 0,0 8 0,8-24 0,67-25 0,16-6 0,-37 26 0,36-27 0,-7 11 0,-52 43 0,-4-16 0,14-3 0,-14-35 0,-7-4 0,3-33 0,-10 11 0,4-6 0,-7 15 0,-4 8 0,-1 12 0,-5 1 0,0 9 0,0 12 0,0 13 0,0 13 0,4 6 0,2-1 0,4 1 0,-1-6 0,4 0 0,1-10 0,10-1 0,0-3 0,1-5 0,3-1 0,-9-4 0,10 0 0,-4-14 0,3-16 0,0-24 0,2-15 0,-10 2 0,4-7 0,-6 0 0,-4-4 0,4 3 0,-11 9 0,-2 7 0,-5 7 0,0 13 0,0 10 0,-4 11 0,-5 8 0,-5 2 0,-9 8 0,-2 0 0,1 4 0,-1 16 0,-1 9 0,7 22 0,-3-5 0,10 11 0,6-13 0,1 13 0,5 11 0,0-6 0,6 20 0,12-14 0,3 15 0,15-6 0,-9 0-257,-7-27 1,-1 0 256,2 17 0,-4-17 0,-1 1-57,-3 15 57,5 10 0,-11-16 0,-2-3 0,-5-20 0,0-7 511,-8-7-511,-7-8 59,-15-1-59,-2-9 0,-16 0 0,24-5 0,-8-13 0,27-10 0,1-8 0,4-18 0,10 4 0,17-24 0,26-3-622,-17 27 1,2-2 621,6-2 0,1 1 0,1-5 0,-1-1 0,-3 2 0,-1 0 0,5-6 0,-1 1 0,-10 4 0,-2 2 0,-3 4 0,-1 0-518,16-38 518,-13 9 0,-5-1 0,3 0-119,-17 13 119,-1 5 0,-7 14 0,-5 3 1202,0 17-1202,-14 6 548,-15 9-548,-4 6 130,-16 4-130,9 28 0,-2 12 0,-1 30 0,10 14 0,7 1 0,18-14 0,3 3 0,1-17 0,2 1-348,1 20 1,2 0 347,-2-25 0,2-1 0,4 4 0,2 0 0,15 39 0,4-14 0,-1-20 0,-1-3 0,-2-2 0,-1-2 0,-1 1 0,-2 6 0,1 0 0,-1 3 0,-12-19 0,-1-1 0,-5-9 0,0-5 695,-5 0-695,-4-6 0,-5-4 0,-5-3 0,1-7 0,5 2 0,-5-3 0,13-4 0,-3-1 0</inkml:trace>
</inkml:ink>
</file>

<file path=ppt/ink/ink18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43:31.3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2 182 24575,'-1'-10'0,"6"2"0,19 4 0,8-7 0,11-6 0,0-4 0,0-1 0,-6 1 0,-1 0 0,-11 6 0,-6-3 0,-2 12 0,-8-2 0,0 8 0,-5 0 0</inkml:trace>
</inkml:ink>
</file>

<file path=ppt/ink/ink18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43:32.0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3 24575,'-5'-2'0,"1"9"0,4 22 0,0 22 0,0-4 0,0 18 0,0 1 0,0-10 0,0 15 0,0-19 0,0 0 0,0-2 0,0-7 0,0 0 0,0-11 0,5 3 0,0-20 0,4 2 0,-5-12 0,0-2 0</inkml:trace>
</inkml:ink>
</file>

<file path=ppt/ink/ink18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43:32.7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96 24575,'3'-15'0,"-2"-1"0,2 8 0,-3-1 0,0-8 0,0 7 0,0-2 0,0 7 0,0 2 0</inkml:trace>
</inkml:ink>
</file>

<file path=ppt/ink/ink18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43:33.4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24575,'10'4'0,"6"0"0,10-4 0,10 0 0,-5 0 0,11 0 0,2 0 0,-6 0 0,-1 0 0,-13 0 0,-11 0 0,-4 0 0,-5 0 0</inkml:trace>
</inkml:ink>
</file>

<file path=ppt/ink/ink18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43:33.8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24575,'87'0'0,"-26"0"0,-3 0 0,-9 0 0,26 0 0,-62 0 0,-4 0 0,-5 0 0</inkml:trace>
</inkml:ink>
</file>

<file path=ppt/ink/ink18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43:34.7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223 3 24575,'-41'64'0,"0"1"0,1-1 0,-16 25 0,16-14 0,36-32 0,4 0 0,0 2 0,0-2 0,0-9 0,0 1 0,3-20 0,6 7 0,10-12 0,11 9 0,1-8 0,18-1 0,-11 0 0,12-9 0,-7 3 0,0-4 0,0 0 0,-5 0 0,-3-4 0,-5-1 0,-6-9 0,-1-1 0,-9-3 0,4-5 0,-8 3 0,5-8 0,-6-3 0,-3 0 0,4-11 0,-9-2 0,4-1 0,-5-5 0,0 6 0,0 1 0,0 0 0,0 5 0,0 2 0,-5 6 0,0 6 0,-9 0 0,5 11 0,-8 0 0,7 4 0,-12 4 0,7-2 0,-14 6 0,-3-3 0,5 4 0,-10 0 0,18 0 0,-5 0 0,6 0 0,4 0 0,2 3 0,3-2 0,1 6 0,0-6 0,4 3 0,0-4 0</inkml:trace>
</inkml:ink>
</file>

<file path=ppt/ink/ink18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43:38.4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5620 499 24575,'-18'-15'0,"5"3"0,2 12 0,3 0 0,0 0 0,0 0 0,0 0 0,0 0 0,-5 0 0,-1 0 0,-4 0 0,0 0 0,-6 0 0,-13-10 0,-2 2 0,-18-19 0,2 4 0,-12-8 0,-6-10 0,-11 6 0,41 10 0,-3 0 0,-10 6 0,-2 1-532,3-5 1,-1 2 531,-10 3 0,-2 4 0,-2-2 0,1 2 0,3 2 0,2 2 0,8 3 0,2 0-242,-2 0 1,3 0 241,-28-6 0,30 9 0,-2 0 0,-41-14 0,8 15 0,2-9 0,8 12 0,-9 0 0,21 0 0,-18 0 0,21 0 0,-7 0 0,-6 0 1036,-4 0-1036,14 5 510,-11 1-510,24 5 0,-8 1 0,10-1 0,-8 0 0,14 0 0,-6 0 0,5-1 0,-3 1 0,3 0 0,-3 4 0,-4-2 0,6 2 0,-5 1 0,-10 2 0,18 3 0,-24 2 0,20 4 0,-12 3 0,4 5 0,-3 0 0,4 0 0,-10 5 0,10-10 0,-9 8 0,15-9 0,-10 6 0,-2 11 0,6-14 0,-11 19 0,13-21 0,-12 18 0,0-1 0,13-9 0,-13 13 0,22-21 0,-16 15 0,15-4 0,-18 10 0,28-11 0,-17 10 0,21-11 0,-7 8 0,-6 17 0,10-15 0,6-6 0,0 2 0,-6 21 0,-16 22-778,3 0 778,3-2 0,14-39 0,2-1-110,-9 32 110,-8 1 0,2-1 0,17-30 0,0 1 0,-18 27 0,16-25 0,3-2 0,2 0 0,-4 1 0,2 1 0,6 0 0,-20 40 0,17-13 0,5-6 0,5-17 0,1-1 0,7 11 0,-2-12 0,0 2 0,3 35 0,0-37 0,0 2 0,0 1 0,0 0 0,-1-6 0,2 0 0,4 6 0,3 0 0,1-2 0,2 0 0,6 9 0,4-1 0,1 1 0,1 0 0,3 5 0,2 1 0,-2-6 0,1-1-70,3 5 0,-1-1 70,-9-16 0,0 0 0,15 21 0,-1-3 0,-3 4 0,9-1 0,0-2 0,-12-15-106,10 8 1,1-2 105,-12-14 0,9 7 0,3 1 0,8 6 0,11 12 0,-23-31 0,-2-2 0,5 0 0,-4-1 0,2 0 0,14 6 0,15 14 0,-4-14 0,-1-3 0,24 4 0,-12-11 0,21 0 0,-9-10 0,-14-10 0,12 10 0,14-2 0,-6 4-426,-33-14 1,0-1 425,37 14 0,1-10 0,-1 11 0,-42-18 0,-1-1 0,45 12 0,-40-8 0,1-1 0,-5-3 0,1 1 0,4 6 0,1-1 0,-2-4 0,2-2 0,4 4 0,1-1 0,0-2 0,1-1-605,5-3 1,0 0 604,-1 4 0,1-2 0,1-5 0,-3 0 0,-16 2 0,0 0 0,24-2 0,1-2 0,-23 1 0,1 0 0,21 0 0,0 0 0,-12 0 0,-1 0 0,0 0 0,0 0 0,1 2 0,1-4 0,0-6 0,-2-3 174,-11 7 0,-2-2-174,7-10 0,-3-1 0,19-3 0,-21 7 0,0-1 0,26-17 0,0 4 0,-11-3 291,-8 7-291,-6 0 825,-8 1-825,-2 5 1312,-3-10-1312,-7 10 523,-4-10-523,-13 17 0,10 2 0,0 3 0,16-5 0,-9-6 0,9-6 0,-3 1 0,-1 1 0,6-8 0,-11 6 0,5-4 0,-7 6 0,-5-5 0,4 4 0,-9-2 0,4 4 0,-6 0 0,6-5 0,-3-1 0,4-6 0,1 0 0,7-7 0,7-3 0,1 1 0,-1-6 0,0-1 0,2-2 0,7-5 0,-9 13 0,0-4 0,-7 11 0,-5-4 0,-3 7 0,-6 6 0,1-3 0,-1 3 0,1-5 0,-5 5 0,3-3 0,-7 3 0,3 1 0,-4-5 0,-1 4 0,1-4 0,0-7 0,0 4 0,1-10 0,-1 5 0,1 0 0,-5-5 0,3 5 0,-3-1 0,-1-4 0,4 11 0,-8-5 0,8 1 0,-7-2 0,2 0 0,1-5 0,-4 5 0,4-7 0,-5-13 0,5 10 0,-4-18 0,4 6 0,0-35 0,-4 19 0,4-25 0,-5 40 0,0-14 0,0-12 0,0 6 0,0-12-463,0 8 463,0-1 0,0 33 0,0 0 0,0-29 0,0-10 0,0 14 0,0 7 0,-5-12 0,-1 28 0,-7-10 0,7 12 0,-10-14 0,7-2 0,-9-8 0,0 1 0,5 13 0,-11-8 0,6 8 0,-7-12 0,-5 6 0,5 3 0,-9 6 0,9 1 0,-15-8 0,15 18 463,-16-10-463,-13 4 0,7 8 0,-26-5 0,27 23 0,-4 6 0,6 0 0,7 1 0,1-4 0,5-1 0,6-4 0,0 4 0,7 3 0,0 5 0,4 1 0,-3-2 0,3 5 0,-5 1 0,1 0 0,0 3 0,-5-8 0,3 3 0,-3-4 0,0 1 0,-1 3 0,-5-3 0,-1 3 0,0-1 0,6 2 0,-5 4 0,10-3 0,-5 3 0,2-8 0,3 8 0,-4-7 0,5 7 0,0-4 0,-6 9 0,1 1 0,-7 4 0,2 0 0,-2 0 0,1 0 0,5 0 0,1 0 0,5 0 0,0 0 0,4 0 0,1 0 0,5 0 0,0 0 0,4 0 0,0 0 0</inkml:trace>
</inkml:ink>
</file>

<file path=ppt/ink/ink18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43:43.961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0 0 24575,'0'0'0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2:41:29.1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5:50.5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42 108 24575,'-12'0'0,"-1"0"0,6 0 0,-1 0 0,7 0 0,6 0 0,13 0 0,13 0 0,6 0 0,1 0 0,26 0 0,-21-5 0,30-2 0,-21-4 0,14-1 0,-6 0 0,14-1 0,-14 2 0,6-2 0,-7 7 0,-1-5 0,-6 10 0,-2-4 0,-7 5 0,-5 0 0,-3 0 0,-5 0 0,-5 0 0,-2 0 0,-5 0 0,0 0 0,-4 0 0,-2 0 0,-3 0 0,-1 0 0,0 0 0,0 0 0,-3 0 0,-2 0 0</inkml:trace>
</inkml:ink>
</file>

<file path=ppt/ink/ink19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43:52.347"/>
    </inkml:context>
    <inkml:brush xml:id="br0">
      <inkml:brushProperty name="width" value="0.2" units="cm"/>
      <inkml:brushProperty name="height" value="0.2" units="cm"/>
      <inkml:brushProperty name="color" value="#FFFD78"/>
    </inkml:brush>
  </inkml:definitions>
  <inkml:trace contextRef="#ctx0" brushRef="#br0">1474 1140 24575,'-9'-17'0,"1"-5"0,8-3 0,15-6 0,3 0 0,21-8 0,1 4 0,9-18 0,-4 21 0,3-14 0,-3 11 0,7-1 0,-4-9 0,9 8 0,0-18 0,3 16 0,3-16 0,-4 18 0,3-11 0,12 9 0,-17 3 0,23-1 0,-19 6 0,14-6 0,-7 5 0,5 2 0,-12 6 0,12 5 0,-13-3 0,14 8 0,-14-3 0,7 4 0,-1 1 0,-6 0 0,30-1 0,-38 6 0,34-5 0,-38 11 0,11-5 0,-2 6 0,-18 0 0,18 0 0,-29 0 0,9 0 0,-23 0 0,-2-3 0,-4 2 0,16-3 0,10 4 0,18 0 0,14 6 0,10 7 0,10 2-1249,9 10 1249,-29-9 0,3 0-837,-2-1 1,1 1 836,17 4 0,3 1 0,-6-1 0,-3-1 0,-20-6 0,-2-1-205,9 9 1,-3 0 204,9 0 0,21 12 0,-32-9 0,-10-2 1114,-15-6-1114,-16-2 1740,-2-9-1740,-10-1 477,0-4-477,30 0 0,7 11 0,30 3 0,8 12-1038,3-6 1038,-26-3 0,4 1 0,-3-6 0,-1 0 0,-3 5 0,-1 2 0,-1-3 0,-2 1 0,25 16-389,7 0 389,-8 4 0,-18-13 0,-15 3 0,-8-6 0,-16-7 1017,2 0-1017,-13-6 410,0-6-410,1 1 0,5-7 0,9 19 0,14 4 0,-4 14 0,6 6 0,-12 0 0,5 7 0,-9 4 0,4 4 0,-5-3 0,5 6 0,-4-5 0,10 6 0,-5 0 0,0-7 0,5 6 0,-10-5 0,4 7 0,-4-1 0,-7-6 0,0-3 0,-7-11 0,0-3 0,-1-14 0,-3-4 0,-3-9 0,-3 7 0,0 10 0,0 9 0,0 3 0,0 5 0,0-5 0,0 0 0,0 19 0,0-8 0,6 18 0,0-14 0,5 5 0,0-12 0,1 12 0,-1-12 0,0 4 0,0-5 0,-6-8 0,5 6 0,-9-5 0,4 0 0,-5 5 0,5-5 0,-4 7 0,4-7 0,-5 4 0,5-4 0,-4 1 0,3-3 0,-4-5 0,0-6 0,0-1 0,0-5 0,0 1 0,0-6 0,0 4 0,0-8 0,0 4 0,-7-8 0,5 1 0,-5 21 0,7 17 0,-5 16 0,-2 6 0,1-7 0,-5-1 0,10 0 0,-11 26-766,4 6 766,1-34 0,0 3 0,3-6 0,0-1 0,-8 36 0,8-27 0,0-2 0,-3 4-135,0-4 0,0 1 135,0 3 0,-5 13 0,-1-10 0,2-15 0,0-7 755,5-14-755,-2-7 281,3-5-281,0 0 0,-3-4 0,7 3 0,-6-8 0,2 8 0,-4-7 0,0 2 0,1-7 0,4 8 0,-5 9 0,3 12 0,-5 9 0,-5 1 0,-1-1 0,-6 22 0,0-16 0,4-1 0,-1 1 0,-12 3 0,-13 30 0,9-22 0,-4-5 0,-4 12 0,3-25 0,0 10 0,2-12 0,-11 15 0,8-13 0,-13 12 0,15-14 0,-6 7 0,-6-6 0,10 4 0,-8-15 0,9 9 0,3-12 0,0 1 0,7-3 0,-5-4 0,5-1 0,-11-3 0,11 1 0,-17 0 0,9 3 0,-11-4 0,7 3 0,0-3 0,5 4 0,-4-5 0,11 3 0,-5-7 0,12 6 0,-5-8 0,9 8 0,-3-8 0,5 7 0,-5-7 0,3 7 0,-3-2 0,-1 4 0,5-5 0,-11 10 0,-16 3 0,2 8 0,-29 6 0,18-6 0,-19 2 0,6 0 0,-7-5-478,-9 0 478,6-7 0,1-5 0,4-2 0,-23-5 0,21-5 0,24-4 0,1-2 0,-18-2-66,-8 0 66,0 0 0,8 0 0,2 0 0,7 0 0,1 0 477,6 0-477,3 0 67,11 0-67,3-4 0,5-2 0,5 1 0,2-8 0,13 8 0,1-18 0,3 16 0,-29-6 0,-14 13 0,-27 0 0,1 0 0,-1 0-584,26 0 1,-3 0 583,-1-3 0,-2-1 0,-8 1 0,1-2 0,13-3 0,0-3-213,-16-3 1,4-2 212,-8-10 0,1 1 0,1-1 0,7-1 0,12 7 0,0 0 0,-12-9-4,-6 3 4,-6-10 0,19 12 0,-11-11 0,14 11 1140,-1-4-1140,-4 5 451,9-5-451,-3 5 5,12-4-5,-5-1 0,10 1 0,-5-1 0,7-2 0,1 9 0,-1-4 0,6 0 0,-4 4 0,8-7 0,-9 1 0,4 1 0,-1-4 0,3 5 0,-8-9 0,3 2 0,-4 4 0,9 3 0,0 6 0,4-4 0,-4-3 0,9 2 0,0-5 0,6 10 0,-1-5 0,1 6 0,4 0 0,1 5 0,4 0 0,0 5 0,0-1 0,-13 5 0,-9-5 0,-9-1 0,-25-8 0,8-4 0,-18-7 0,7-1 0,6-5 0,-4 0 0,9-5 0,-3 4 0,4-10 0,6 5 0,-4-6 0,3 0 0,1-4 0,0 3 0,7-8 0,-2 7 0,6-8 0,-4 9 0,10-10 0,-4 12 0,10-5 0,-3 8 0,9 0 0,-3-1 0,4 7 0,0-5 0,1 5 0,4-1 0,-3 3 0,7-1 0,-6 5 0,2-5 0,1 2 0,-4 3 0,3-3 0,-4-2 0,4 5 0,-3-5 0,3 0 0,0 5 0,-4-11 0,9 5 0,-4-1 0,5-4 0,-5 5 0,4-7 0,-4 1 0,5 6 0,0-5 0,0 4 0,0 1 0,0-5 0,0 5 0,0-7 0,0 1 0,0-6 0,0-10 0,0-5 0,5 3 0,1 0 0,6 2 0,5-1 0,-4-7 0,4 15 0,-6-5 0,0 12 0,0-5 0,0 7 0,0 0 0,6-15 0,1 4 0,5-5 0,0 9 0,-6 0 0,3 5 0,-8 0 0,12 1 0,-12 12 0,6 0 0,-9 8 0,0 6 0,1 0 0,-1-6 0,0 0 0,6-6 0,-1 5 0,2-4 0,1 10 0,-7 0 0,3 2 0,-5 7 0,1 1 0,-5 2 0,4 2 0,-4-3 0,5-5 0,-1 0 0,2-11 0,4-1 0,1-5 0,5 1 0,-1 4 0,-4 2 0,2 5 0,-7-1 0,2 5 0,1-6 0,-3 5 0,7-12 0,-3 7 0,7-14 0,-2 8 0,7-12 0,-5 8 0,5-1 0,-2 6 0,-4 1 0,10-1 0,-4-1 0,5-1 0,2-5 0,4 4 0,-8-3 0,7 3 0,-10-2 0,-1 9 0,1-9 0,-8 11 0,1-10 0,0 10 0,6-11 0,-5 5 0,11-7 0,-4 1 0,0-1 0,-2 6 0,-6 3 0,-1 9 0,13-4 0,-18 12 0,9-2 0</inkml:trace>
</inkml:ink>
</file>

<file path=ppt/ink/ink19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2:58.5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19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2:58.5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107 0 24575,'0'78'0,"0"0"0,0 0 0,0 0 0,0-21 0,0 1 0,0 24 0,0 21 0,0-2 0,0-23-1645,0 11 1645,0-36 0,0 0 0,0 40 0,0-36 0,0 1 0,0 41 0,0 0 0,0-46 0,0 0 0,0 37 0,-3-37 0,0-1 0,1 18 268,-15 21-268,9-32 335,-10 19-335,7-14 0,-1 4 0,6-11 831,-4 6-831,8-15 211,-7-1-211,8-7 0,-3 0 0,4 1 0,0-6 0,0 4 0,0-10 0,0 4 0,0-5 0,0 0 0,0 0 0,0-5 0,0-2 0,0-4 0,0-4 0,0 7 0,0-11 0,0 7 0,0-9 0,0 1 0,0 0 0,0-1 0,0 1 0,0-1 0,0 1 0,0 0 0,0-1 0,0-3 0,0 0 0</inkml:trace>
</inkml:ink>
</file>

<file path=ppt/ink/ink19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2:58.5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19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2:58.5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 18 24575,'78'-3'0,"-1"1"0,1-1 0,0 0 0,6 1 0,0 1 0,-6 0 0,2 0 0,-4 1 0,4 1-2139,-3-1 0,6 0 0,0 0 0,-2 0 2139,16 0 0,-1 0 0,-2 0 0,-1 0 0,-1 0 0,-2 0-210,-9 0 0,-1 0 0,1 0 210,4 0 0,2 0 0,-4 0 0,16 0 0,0 0 0,-19-1 0,3 0 0,-2 3 0,-11 4 0,-2 2 0,0-1 134,-1-3 1,1-2 0,-3 4-135,20 12 0,-5 1-284,-15-11 0,-3 0 284,2 2 0,-4 0 3260,23 3-3260,6-1 0,-10 1 2768,-15-7-2768,-8-1 2066,-9-5-2066,-12-4 980,-11 3-980,28-3 276,0 4-276,35-6 0,-6 5 0,-2-10 0,-15 5 0,-1-1 0,-8-3 0,15 9 0,4-10 0,14 10 0,-7-5 0,-3 6 0,-14 0 0,-9 0 0,-1 0 0,-18 0 0,10 0 0,-17 0 0,0 0 0,-7 0 0,-5 0 0,0 0 0,-4 4 0,-2 0 0,-3 4 0,0-1 0,0 1 0,-4 0 0,-1-1 0,-3 0 0,0 10 0,0 21 0,0 22 0,6 21 0,1 6 0,2-25 0,3 3-1062,-1 1 1,1 3 1061,3 18 0,2 2 0,-2-1 0,1-1 0,4 0 0,-1 1 0,-2 6 0,1 0 0,5-6 0,-1 0 0,-4 6 0,-1-1 0,2-4 0,0-4 0,-7-21 0,-1 1 0,9 32 0,-1-5 0,-3-5-333,-1-12 1,1-1 332,1 5 0,-3 2 0,3-16 0,-6-11 0,-1-19 0,-5-1 2047,3-6-2047,-7-5 741,7-2-741,-7-8 0,3-1 0,-1-4 0,-2-1 0,3 4 0,-4-2 0,3 2 0,-2-4 0,2 0 0,-3 0 0,-4-3 0,-4 3 0,-10-2 0,-5 4 0,-11 1 0,-13 0 0,-11 1 0,-12 1 0,-1-1 0,-16 2-941,-5 0 941,34-6 0,-2-1-749,-9 2 0,-3-1 749,-4-2 0,-3-2-1145,-8 1 0,-2-1 1145,1-2 0,0-2 0,-5 1 0,1 0 0,3 1 0,-1-2 0,-2-2 0,-1-1 0,1 1 0,0-3 0,3-5 0,-1-1 0,-2 3 0,0 0 0,7-3 0,4 1-419,17 6 0,1 1 419,-3 0 0,-1 1 0,-1 3 0,1 0 0,7 0 0,0 0 0,-15 0 0,2 0 0,-26 0 0,45 0 0,0 0 0,0 0 0,1 0 0,-1 0 0,0 0 0,-45 0 0,46 0 0,1 0 0,-39 0 0,10 0 0,29 0 0,1 0 718,-5 0-718,-38 6 0,29 1 1298,-1-1-1298,-12 0 0,-2-6 0,19 0 0,-16 0 0,21 0 2461,-8 0-2461,-6 0 1090,6 0-1090,3 0 0,6 0 0,0 0 0,0 0 0,6 0 0,8 0 0,4 0 0,8 0 0,-7 0 0,7 0 0,-3 0 0,5 0 0,-1 0 0,5 0 0,2 0 0,4 0 0,0 0 0,5 0 0,0 0 0,4 0 0,0 0 0,1 0 0,-1 0 0,0 0 0,1 0 0,-1 0 0,-4 0 0,3 0 0,-2 0 0,3 0 0,0 0 0,1-4 0,-5 3 0,4-6 0,-8 3 0,8 0 0,-8-4 0,8 8 0,-4-8 0,5 8 0,-1-7 0,0 3 0,1-4 0,-1 0 0,1 1 0,-1-1 0,0 0 0,4 1 0,0-1 0,1 0 0,-1 1 0,0-4 0,1 2 0,3-2 0,0-5 0,0-2 0,0-21 0,0-4 0,0-14 0,0 1 0,0-10 0,4 6 0,2-9 0,5 8 0,1 0 0,-2 12 0,1 2 0,-6 6 0,0 18 0,-5 5 0</inkml:trace>
</inkml:ink>
</file>

<file path=ppt/ink/ink19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2:58.5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52 441 24575,'-9'14'0,"2"5"0,7 17 0,0 14 0,0-6 0,0 30 0,0-40 0,0 40 0,0-29 0,0 17 0,0-8 0,0-5 0,0-8 0,0-12 0,0-7 0,0-10 0,0 0 0,0-11 0,0-11 0,0-21 0,0-19 0,0-22 0,0-9 0,0-16-495,-6-2 495,5 14 0,-5-8 0,6 11 0,0 0 0,0 2 0,0 18 0,0 19 0,0 3 0,0 12 0,0 5 0,3 5 495,2 6-495,6 4 0,-2 4 0,7 0 0,-3 0 0,4 3 0,0-3 0,0 4 0,5 0 0,-4 0 0,9 0 0,-4 0 0,5 0 0,0 4 0,0 1 0,0 5 0,-5 2 0,-1-2 0,-5 6 0,-4-3 0,-1 9 0,-7 1 0,-1 5 0,-4 0 0,-4 6 0,-12 2 0,-12 7 0,-6 1 0,-9-5 0,10-2 0,-10-5 0,11-1 0,-16 0 0,16-7 0,-4-5 0,14-6 0,5-5 0,4-3 0,1-1 0,4-4 0,4 0 0,1 0 0</inkml:trace>
</inkml:ink>
</file>

<file path=ppt/ink/ink19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2:58.5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24575,'0'2'0,"0"14"0,0 27 0,0-5 0,0 21 0,0 6 0,0 3 0,0 26-470,0-13 470,0 8 0,0-2 0,0 10 0,0 1 0,0-44 0,0 0 0,0 5 0,0 0 0,0-4 0,0 0 0,0 8 0,0 0-578,0-4 0,0 1 578,0 4 0,0 1 0,0 0 0,0-3-249,0 28 249,0-35 0,0-2 0,0 16 0,5 21 0,-4-12 0,9-14 0,-4-2 0,1-14 436,-3 6-436,1-12 1168,-4 11-1168,4-11 271,-5 27-271,0-29 0,0 21 0,0-20 0,0 1 0,0 5 0,0-11 0,0-3 0,0-5 0,0-5 0,0-1 0,0-5 0,0-4 0,0-1 0,0-4 0,0-1 0,0-3 0,0 0 0</inkml:trace>
</inkml:ink>
</file>

<file path=ppt/ink/ink19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2:58.5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0 245 24575,'0'-15'0,"0"0"0,0-2 0,0 4 0,0-8 0,4 7 0,5-13 0,5 9 0,3-4 0,5 4 0,-3-4 0,14 6 0,-13-1 0,13 11 0,-19 2 0,11 4 0,-15 0 0,7 0 0,-9 0 0,1 32 0,1 0 0,-4 24 0,-1-9 0,-5 7 0,0-4 0,0 19 0,0-12 0,-5-2 0,4-1 0,-8-17 0,4 2 0,0-15 0,-3-3 0,7-8 0,-3-1 0,4-4 0,0-21 0,0 0 0,0-39 0,5 13 0,11-29 0,2 19 0,19-37 0,-19 38 0,11-28 0,-14 39 0,5-4 0,-5 13 0,2 6 0,-8 5 0,3 3 0,-4 3 0,0 6 0,-1 2 0,5 3 0,-3 0 0,3 0 0,-5 0 0,1 0 0,0 0 0,-4 3 0,-1 10 0,-3 6 0,0 9 0,0 0 0,0 5 0,0 2 0,0 0 0,0 4 0,0-4 0,0 0 0,0-1 0,0-11 0,0 3 0,0-8 0,4 0 0,-3-2 0,2-7 0,0 3 0,-2-5 0,3 1 0,-1-4 0,1 0 0,4-1 0,0-2 0,-1 2 0,1-3 0,-1 0 0,1 0 0,4 0 0,1 0 0,4 0 0,0 0 0,0 0 0,5-8 0,-4-2 0,8-8 0,-7 1 0,8-7 0,-8 6 0,8-6 0,-12 7 0,6-1 0,-12 5 0,7 1 0,-8 4 0,4 0 0,-5 3 0,-2-1 0,-2 5 0,-3-3 0</inkml:trace>
</inkml:ink>
</file>

<file path=ppt/ink/ink19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2:58.543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1 24575,'0'40'0,"0"-14"0,0 25 0,0 4 0,0-8 0,0 15 0,0-27 0,0 4 0,0-5 0,0-2 0,0-9 0,0-2 0,0-9 0,0-1 0,0-7 0,0 0 0</inkml:trace>
</inkml:ink>
</file>

<file path=ppt/ink/ink19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2:58.544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1 24575,'29'0'0,"-10"0"0,23 0 0,-17 0 0,8 0 0,4 0 0,-6 0 0,6 0 0,-5 0 0,-8 0 0,1 0 0,-8 0 0,-4 0 0,-2 0 0,-3 0 0,-1 0 0,0 0 0,1 0 0,-5 0 0,1 0 0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6:12.52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678 690 24575,'-13'-4'0,"0"-1"0,-12-14 0,-1-4 0,-8-16 0,2 5 0,-3-11 0,-4 4 0,-3-6 0,-5 1 0,5-1 0,-3 0 0,8 0 0,-9 0 0,11 6 0,2 3 0,8 12 0,1 2 0,8 10 0,-6-4 0,13 9 0,-4 0 0,5 1 0,-1 7 0,1-6 0,10 9 0,4 0 0,11 6 0,6 6 0,-4 0 0,5 5 0,-1 0 0,1 0 0,2 5 0,2-3 0,-1 9 0,-2-10 0,5 6 0,-5-2 0,1 2 0,4 0 0,-9 3 0,9-2 0,-10-2 0,5 4 0,-6-4 0,1 5 0,-1-6 0,-3 5 0,1-10 0,-7 4 0,3 0 0,1-3 0,-4-1 0,3-2 0,-5-8 0,1 4 0,-1-5 0,-4 0 0,4 0 0,-8 0 0,1-3 0,-6-5 0,-3-9 0,-5-1 0,3-12 0,-8 6 0,2-18 0,-9 6 0,3-14 0,-11 2 0,9-11 0,-10 3 0,10-3 0,-10 5 0,11 2 0,-9 4 0,10 4 0,-3 10 0,6 3 0,5 9 0,1 1 0,1 4 0,2 1 0,-2 3 0,3-2 0,1 2 0,0 0 0,3-2 0,5 6 0,9 1 0,4 10 0,11 4 0,-4 10 0,8-3 0,-1 9 0,-1-5 0,5 7 0,-4 0 0,-1-1 0,4-5 0,-9 3 0,9-2 0,-9 3 0,5 1 0,-11-2 0,4 1 0,-4 0 0,4-5 0,1 3 0,-2-9 0,2 10 0,-6-14 0,4 7 0,-5-12 0,1 2 0,3-3 0,-7 4 0,7-3 0,-8 3 0,8-4 0,-3-1 0,0 1 0,3 0 0,-8-1 0,4-3 0,-5 2 0,0-6 0,0 3 0,0-4 0,1 4 0,-8-3 0,-2 2 0,-11-3 0,2 0 0,-7 0 0,3-4 0,-9 3 0,3-7 0,-3 3 0,-1-9 0,5 3 0,-4-6 0,4 2 0,1-3 0,-7-7 0,6 6 0,-7-11 0,7 5 0,-1-5 0,-6-1 0,5 1 0,-4-1 0,5 1 0,0 0 0,0 5 0,5-3 0,-2 8 0,7 1 0,-4 2 0,6 3 0,-1 0 0,-4-3 0,3 8 0,-2-4 0,3 5 0,1 0 0,0-1 0,-1 1 0,1 0 0,4-1 0,-4 5 0,4-4 0,-1 4 0,-2-1 0,2-2 0,-3 6 0,0-7 0,0 4 0,0-4 0,0 4 0,4-3 0,-3 6 0,2-3 0,1 0 0,-4 3 0,4-2 0,0-1 0,0 3 0,4-3 0</inkml:trace>
</inkml:ink>
</file>

<file path=ppt/ink/ink19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2:58.545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0 0 24575,'0'7'0,"0"-1"0,0 19 0,0-2 0,0 5 0,0-5 0,0 8 0,0-12 0,0 17 0,0-17 0,0 9 0,0-7 0,0-7 0,0 7 0,0-13 0,0 4 0,4-5 0,-4 1 0,4-1 0,-4 1 0,0 0 0,0-4 0,0-1 0</inkml:trace>
</inkml:ink>
</file>

<file path=ppt/ink/ink19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2:58.546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0 0 24575,'16'0'0,"4"0"0,2 0 0,6 0 0,5 0 0,-4 0 0,9 0 0,-10 0 0,10 0 0,-14 0 0,8 0 0,-18 0 0,7 0 0,-13 0 0,4 0 0,-5 0 0,1 0 0,-4 0 0,-1 0 0</inkml:trace>
</inkml:ink>
</file>

<file path=ppt/ink/ink19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2:58.547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0 1 24575,'0'19'0,"0"3"0,0 21 0,0-16 0,0 27 0,0-22 0,0 13 0,0 1 0,0-16 0,0 12 0,0-23 0,0 7 0,0-13 0,0-1 0,0-8 0,0-1 0</inkml:trace>
</inkml:ink>
</file>

<file path=ppt/ink/ink19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2:58.548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0 0 24575,'0'24'0,"0"11"0,0-9 0,0 16 0,0-3 0,0 4 0,0 14 0,0-22 0,0 17 0,0-22 0,0 10 0,0-21 0,0 1 0,0-7 0,0-1 0,0 0 0,0-4 0,0-1 0,0-2 0,0-2 0</inkml:trace>
</inkml:ink>
</file>

<file path=ppt/ink/ink19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2:58.549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1 24575,'16'0'0,"3"0"0,18 0 0,-12 0 0,17 0 0,-18 0 0,14 0 0,-9 0 0,2 0 0,-3 0 0,0 0 0,-5 0 0,3 0 0,-12 0 0,6 0 0,-11 0 0,3 0 0,-5 0 0,1 0 0,0 0 0,-1 0 0,1 0 0,-1 0 0,1 0 0,0 0 0,-4 0 0,-1 0 0</inkml:trace>
</inkml:ink>
</file>

<file path=ppt/ink/ink19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2:58.550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1 24575,'0'16'0,"0"-2"0,0 22 0,0-16 0,0 16 0,0-4 0,0-1 0,0 6 0,0-10 0,0 1 0,0-6 0,0 0 0,0-10 0,0 0 0,0-4 0,0-1 0,0-3 0,0 0 0</inkml:trace>
</inkml:ink>
</file>

<file path=ppt/ink/ink19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2:58.551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1 24575,'19'0'0,"4"0"0,0 0 0,9 0 0,-2 0 0,18 0 0,-21 0 0,27 0 0,-24 0 0,11 0 0,-9 0 0,-4 0 0,-5 0 0,-2 0 0,-8 0 0,-1 0 0,-8 0 0,-1 0 0</inkml:trace>
</inkml:ink>
</file>

<file path=ppt/ink/ink19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2:58.552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0 0 24575,'0'10'0,"0"17"0,0-8 0,0 24 0,0-7 0,0 5 0,0 0 0,0-10 0,5 3 0,0-10 0,4 3 0,-5-14 0,4 2 0,-8-6 0,4 2 0,-4-4 0,0 1 0,3-1 0,2-2 0,-1-2 0,-1-3 0</inkml:trace>
</inkml:ink>
</file>

<file path=ppt/ink/ink19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2:58.553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0 24575,'16'0'0,"12"0"0,-3 0 0,26 0 0,-24 0 0,19 0 0,-17 0 0,9 0 0,-14 0 0,9 0 0,-15 0 0,4 0 0,-6 0 0,0 0 0,-3 0 0,-6 0 0,-4 0 0</inkml:trace>
</inkml:ink>
</file>

<file path=ppt/ink/ink19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2:58.554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10 0 24575,'0'5'0,"0"4"0,0 20 0,0-1 0,-4 4 0,3 2 0,-3 0 0,4-2 0,4 1 0,-2-9 0,6 8 0,-3-10 0,0-3 0,-1 1 0,-4-8 0,0 1 0,0-2 0,0-3 0,0-4 0,0-1 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6:40.0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42 271 24575,'0'-20'0,"0"0"0,0-3 0,4-1 0,1-6 0,5 5 0,-5 2 0,3 9 0,-3-3 0,0 7 0,-5 5 0,0 6 0,-7 7 0,2 4 0,-4-3 0,0 4 0,1 0 0,3 0 0,-3 5 0,3 1 0,0-1 0,-3 0 0,6 0 0,-2 0 0,0 0 0,3 0 0,-3 0 0,4 0 0,0-4 0,0 3 0,0-8 0,0 8 0,0-8 0,0 4 0,4-1 0,1-3 0,3 3 0,0-3 0,0-1 0,0 0 0,0-4 0,5 4 0,1-7 0,-1 3 0,4-4 0,-7 0 0,2 0 0,1 0 0,-4 0 0,4 0 0,-5 0 0,0 0 0,0 0 0,0 0 0,1-4 0,-5 0 0,3-1 0,-6-2 0,7-1 0,-7-1 0,6-7 0,-6 2 0,8-10 0,-8 0 0,8-6 0,-8 0 0,8 0 0,-8 5 0,3-3 0,-4 8 0,0-3 0,0 4 0,0 6 0,0-4 0,0 7 0,0-3 0,0 5 0,0 0 0,0 0 0,0-1 0,0 1 0,-4 4 0,0-4 0,-5 8 0,1-4 0,4 0 0,-4 0 0,4-1 0,-1-2 0,-2 6 0,2-3 0,-3 0 0,0 3 0,-1-2 0,1 3 0,0 0 0,0 0 0,0 0 0,0 0 0,0 0 0,-1 0 0,-3 4 0,2 5 0,-7 5 0,7 4 0,-8 0 0,8 0 0,-7 0 0,7 0 0,-3-4 0,8-5 0,1-6 0</inkml:trace>
</inkml:ink>
</file>

<file path=ppt/ink/ink19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2:58.555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0 24575,'5'0'0,"16"0"0,1 0 0,20 0 0,-14 0 0,7 0 0,-3 0 0,2 0 0,-10 0 0,8 0 0,-18 0 0,2 0 0,-9 0 0,1 0 0,-1 0 0,1 0 0,-4 0 0,-1 0 0</inkml:trace>
</inkml:ink>
</file>

<file path=ppt/ink/ink19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2:58.556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0 24575,'2'4'0,"3"0"0,16-4 0,6 0 0,2 0 0,9 0 0,-9 0 0,-8 0 0,-8 0 0</inkml:trace>
</inkml:ink>
</file>

<file path=ppt/ink/ink19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2:58.557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1 24575,'20'0'0,"-7"0"0,12 0 0,-7 0 0,10 0 0,-1 0 0,1 0 0,-5 0 0,-9 0 0,-7 0 0</inkml:trace>
</inkml:ink>
</file>

<file path=ppt/ink/ink19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2:58.558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1 24575,'8'4'0,"0"-1"0,14-3 0,4 0 0,-2 0 0,8 0 0,-5 0 0,-12 0 0,-3 0 0</inkml:trace>
</inkml:ink>
</file>

<file path=ppt/ink/ink19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2:58.559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0 1 24575,'26'0'0,"-10"0"0,35 0 0,-33 0 0,28 0 0,-26 0 0,13 0 0,-11 0 0,-7 0 0,-8 0 0</inkml:trace>
</inkml:ink>
</file>

<file path=ppt/ink/ink19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2:58.560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1 24575,'20'0'0,"-7"0"0,13 0 0,-13 0 0,9 0 0,-10 0 0,0 0 0,-8 0 0,0 0 0</inkml:trace>
</inkml:ink>
</file>

<file path=ppt/ink/ink19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2:58.561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1 24575,'2'4'0,"8"-1"0,11-3 0,12 0 0,-4 0 0,3 0 0,-4 0 0,-6 0 0,0 0 0,-10 0 0,-4 0 0,-4 0 0</inkml:trace>
</inkml:ink>
</file>

<file path=ppt/ink/ink19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2:58.562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0 24575,'6'0'0,"10"0"0,23 0 0,-10 0 0,25 0 0,-39 0 0,13 0 0</inkml:trace>
</inkml:ink>
</file>

<file path=ppt/ink/ink19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2:58.563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0 0 24575,'24'0'0,"-6"0"0,19 0 0,-14 0 0,11 0 0,-12 0 0,0 0 0,-13 0 0,-1 0 0</inkml:trace>
</inkml:ink>
</file>

<file path=ppt/ink/ink19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2:58.564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0 0 24575,'6'4'0,"8"0"0,23-4 0,-10 0 0,20 0 0,-22 0 0,7 0 0,-16 0 0,-5 0 0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6:37.5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 8 24575,'-3'-4'0,"-1"1"0,-5 11 0,5 2 0,-4 8 0,7 0 0,-3 0 0,4 0 0,-5 5 0,4-3 0,-3 3 0,4 0 0,0-3 0,0 8 0,0-13 0,0 13 0,0-18 0,0 12 0,0-12 0,0 7 0,0-8 0,0 3 0,0-4 0,0 0 0,0 0 0,3-3 0,2 2 0,3-2 0,0 3 0,0 0 0,0 0 0,5 1 0,-4-5 0,8 4 0,-7-7 0,7 7 0,-8-7 0,3 3 0,-3-4 0,-1 0 0,4 0 0,-2 0 0,2 0 0,-3 0 0,-1 0 0,0 0 0,0 0 0,0 0 0,0-3 0,0 2 0,0-10 0,-3 5 0,3-11 0,-3 7 0,4-7 0,-1 3 0,1-4 0,-4 0 0,3 0 0,-7 4 0,7-3 0,-7 3 0,3-4 0,-4 0 0,4-1 0,-3 1 0,3-5 0,-4 3 0,0-3 0,0 5 0,0-1 0,0 1 0,0 4 0,0 2 0,0 3 0,0 1 0,0 0 0,-3 3 0,-6 2 0,0 3 0,-4 0 0,0 0 0,0 0 0,-6 0 0,5 0 0,-3 0 0,8 0 0,-4 4 0,5-4 0,3 8 0,-2-7 0,3 2 0,-4-3 0,0 0 0,0 0 0,0 0 0,0 0 0,4 0 0,0 0 0</inkml:trace>
</inkml:ink>
</file>

<file path=ppt/ink/ink19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2:58.565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0 0 24575,'15'0'0,"5"0"0,3 0 0,-1 0 0,5 0 0,-14 0 0,1 0 0,-11 0 0</inkml:trace>
</inkml:ink>
</file>

<file path=ppt/ink/ink19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3:13.3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642 0 24575,'-11'0'0,"-2"0"0,-9 0 0,-16 0 0,10 0 0,-33 0 0,28 0 0,-35 0 0,7 10 0,3-3 0,-6 4 0,28-2 0,-10-4 0,18 4 0,-1-3 0,8 1 0,8-3 0,5 4 0,4 0 0,4-1 0,0 0 0,0 10 0,0 1 0,0 22 0,0 2 0,0 20 0,6 10 0,1 9 0,6 16-432,-6 2 432,-1-27 0,0 0-704,-2-18 1,0 1 703,3 30 0,0 2 0,-2-23 0,-2-2 0,1 19 0,-1 1 0,-3-6 0,0-1 0,3-4 0,0-1 0,-3 1 0,1-4-288,2-15 0,0-2 288,-3 7 0,0-1 0,0 26 0,0 16-195,0-1 195,0-33 0,0 19 385,0-38-385,0 10 1377,0-9-1377,0-12 627,0-6-627,0-7 221,0-8-221,0-1 0,0-4 0,0-1 0,3-2 0,5-2 0,9-3 0,11 0 0,13 0 0,15 0 0,8 0 0,8-5 0,16-8-883,6-1 883,-41 2 0,2-2 0,3 3 0,2 1 0,4-2 0,2 2-714,4-2 1,1 2 713,1 2 0,-2 1 0,-14 3 0,1 0 0,23 0 0,-4 2 0,2 2 0,10 0 0,-1 0-304,-19 0 304,-10 0 0,0 0 0,14 0 0,1 0 0,6 0 0,-8 0 805,-11 0-805,-5 0 1466,-10 4-1466,-5-3 343,-5 4-343,-6-5 0,-11 0 0,-6 0 0,-5 0 0,1 0 0,0 0 0,-1 0 0,1 0 0,-1 0 0,-3-4 0,-1-21 0,-3 16 0,0-16 0</inkml:trace>
</inkml:ink>
</file>

<file path=ppt/ink/ink19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3:14.2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6 24575,'-4'-5'0,"0"11"0,4 24 0,0 1 0,0 44 0,0-19 0,0 40 0,0-7-1024,0 11 1024,0-43 0,0 3 0,0 3 0,0 1 0,0 1 0,0 1 0,0 6 0,0 0 0,0-7 0,0 1 0,3 8 0,1-2 0,-3 27 0,6-33 0,0-1 0,0 22 0,-3-37 0,0 1 0,2 2 0,0-2 0,1 24 0,5 13 0,0-24 0,-1-2 0,-5-13 0,3-2 0,-7-17 1024,6-2-1024,-7-11 0,3-4 0,-4-2 0,0-3 0,0-4 0,0 0 0</inkml:trace>
</inkml:ink>
</file>

<file path=ppt/ink/ink19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3:14.9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24575,'0'26'0,"0"9"0,0 2 0,0 22 0,0-7 0,0 19 0,0 0 0,0 0 0,0 7 0,0 3 0,0 0 0,0-15 0,0-6 0,0-11 0,4 0 0,-2 4 0,2-21 0,0 2 0,-3-22 0,6-3 0,-6-2 0,2-3 0,-3 0 0,0 0 0</inkml:trace>
</inkml:ink>
</file>

<file path=ppt/ink/ink19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3:17.1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2929 24575,'22'0'0,"10"0"0,17 0 0,21 0 0,3 0 0,25 0-947,-40 1 1,3-2 946,8-1 0,4-3 0,8-2 0,3-2 0,-18 4 0,3-1 0,-4 0 0,11-5 0,0 0-718,21 3 1,0 0 717,-22-3 0,-5 0 0,-5 6 0,0 0-420,8-6 1,-2 1 419,23 2 0,-40 2 0,1-1 0,42-6-196,-16 5 196,-2 3 0,-9 0 0,-6 3 1216,13-3-1216,-24 5 1911,17 0-1911,-22 0 990,7 0-990,-7 0 246,-1 0-246,-6 0 0,-6 0 0,-1 0 0,-7 0 0,1 0 0,-6 4 0,0 1 0,-1-1 0,-2 4 0,3-3 0,-6-1 0,6 4 0,-4-7 0,3 3 0,-3-4 0,3 0 0,-2 0 0,7 0 0,-2 0 0,4 0 0,0 0 0,0 0 0,-1 0 0,0 0 0,1 0 0,0 0 0,-1 0 0,1 0 0,0-4 0,-1-1 0,0 0 0,-3-3 0,2 3 0,-12-3 0,3 3 0,-10-2 0,1 6 0,0-2 0,-1-1 0,-2 0 0,1-3 0,-2 2 0,0-1 0,2 5 0,-2-5 0,4 5 0,-1-3 0,0 1 0,1 2 0,-1-2 0,-3 0 0,0-1 0,-1-8 0,-2-6 0,3-5 0,-4-5 0,0 0 0,0-15 0,0 5 0,0-34 0,0 5 0,0-21 0,0-1 0,-3 27 0,0-1-1017,1-35 1017,-4 23 0,-1-3 0,3 14 0,-1 4 0,-1 2 0,-1 0 0,0-4 0,0 0-159,0 7 0,1 2 159,-2-30 0,5 27 0,0 2 0,3 2 0,0-18 0,0 17 0,0 11 0,0-1 1000,0 13-1000,0 1 335,0 3-335,0 8 0,0-9 0,0 9 0,0-4 0,0 9 0,0 1 0,4 0 0,-3 3 0,3-2 0,-4 3 0,3 4 0,-2-3 0,3 2 0,-4-3 0,0 1 0,0-5 0,3 3 0,-2-3 0,2 0 0,-3-1 0,4-3 0,-3-1 0,2 0 0,-3-5 0,5-7 0,-4-9 0,4 2 0,-1-7 0,-3 7 0,8 1 0,-8-4 0,3 6 0,-4-2 0,0 3 0,0 9 0,0-4 0,0 12 0,0-5 0,0 11 0,0-2 0,0 3 0,-10 4 0,-5 1 0,-17 3 0,-12 0 0,-13 11 0,2 6 0,-13 8 0,16 7 0,-11-8 0,11 1 0,4-8 0,3-3 0,10-4 0,6-4 0,8-2 0,4-4 0,4 0 0,1 0 0,5 0 0,-1 0 0,1 0 0,-1 0 0,4 0 0,1 0 0</inkml:trace>
</inkml:ink>
</file>

<file path=ppt/ink/ink19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3:18.1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24575,'0'5'0,"0"7"0,0 8 0,0 16 0,0-10 0,0 11 0,0-3 0,0 1 0,0 0 0,0-7 0,0-6 0,0-6 0,0-3 0,0-1 0,0-8 0,0-1 0</inkml:trace>
</inkml:ink>
</file>

<file path=ppt/ink/ink19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3:18.6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24575,'2'-4'0,"4"0"0,10 4 0,5 0 0,2 0 0,9 0 0,-7 0 0,5 0 0,-11 0 0,2 0 0,-8 0 0,-1 0 0,-5 0 0,-2 0 0,-2 0 0</inkml:trace>
</inkml:ink>
</file>

<file path=ppt/ink/ink19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3:19.3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24575,'0'17'0,"0"-2"0,0 21 0,0-2 0,0-4 0,0-2 0,0-2 0,0-3 0,0-1 0,0-4 0,0-2 0,0-8 0,0 4 0,0-8 0,0-1 0</inkml:trace>
</inkml:ink>
</file>

<file path=ppt/ink/ink19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3:19.8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24575,'3'0'0,"4"0"0,9 0 0,0 0 0,1 0 0,-1 0 0,1 0 0,-4 0 0,-1 0 0,-5 0 0,1 0 0,-4 0 0,-1 0 0</inkml:trace>
</inkml:ink>
</file>

<file path=ppt/ink/ink19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3:20.7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24575,'46'0'0,"-5"0"0,-20 0 0,-3 0 0,4 0 0,-9 0 0,-1 0 0,-4 0 0,-1 0 0,1 0 0,-4 0 0,-1 0 0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07:03.9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1 219 24575,'0'-11'0,"0"-2"0,0-4 0,0-1 0,0 0 0,0 0 0,4-1 0,1 1 0,4 0 0,-4 0 0,3 4 0,-8 1 0,4 5 0,-4 0 0,4 4 0,0 0 0,3 4 0,1 0 0,-4 4 0,3 0 0,-2 9 0,0 1 0,2-1 0,-1 9 0,-2-7 0,5 9 0,-4-6 0,4 5 0,-4-4 0,4 5 0,-8-6 0,7 0 0,-7 0 0,7-4 0,-8 3 0,4-8 0,-4 4 0,4-5 0,-3 0 0,2 0 0,-3 0 0,4 0 0,-3 1 0,2-1 0,-3 0 0,4 0 0,-3 0 0,3 1 0,-4-2 0,3 1 0,-2 0 0,5-1 0,-5 1 0,3-4 0,-4 0 0</inkml:trace>
</inkml:ink>
</file>

<file path=ppt/ink/ink19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3:21.3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24575,'0'7'0,"0"1"0,0 8 0,0 3 0,0 4 0,0 2 0,0 4 0,0-1 0,0 1 0,0-7 0,0-9 0,0-1 0,0-5 0,0 1 0,0 3 0,0-3 0,0 0 0,0-5 0</inkml:trace>
</inkml:ink>
</file>

<file path=ppt/ink/ink19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3:21.7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24575,'26'0'0,"3"0"0,6 0 0,-1 0 0,-1 0 0,-4 0 0,-5 0 0,-4 0 0,-7 0 0,-1 0 0,0 0 0,-8 0 0,-1 0 0</inkml:trace>
</inkml:ink>
</file>

<file path=ppt/ink/ink19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3:22.5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24575,'3'0'0,"3"0"0,10 0 0,1 0 0,4 0 0,-10 0 0,1 0 0</inkml:trace>
</inkml:ink>
</file>

<file path=ppt/ink/ink19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3:23.3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24575,'15'0'0,"8"0"0,-10 0 0,2 0 0,-8 0 0</inkml:trace>
</inkml:ink>
</file>

<file path=ppt/ink/ink19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3:23.8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0 24575,'-5'5'0,"2"-2"0,24-3 0,5 0 0,13 0 0,-4 0 0,-3 0 0,-17 0 0,-2 0 0</inkml:trace>
</inkml:ink>
</file>

<file path=ppt/ink/ink19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3:27.3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472 2251 24575,'-11'0'0,"-1"0"0,-5-4 0,0-1 0,-6-13 0,4-2 0,-12-16 0,6 5 0,-7-20 0,6 18 0,-5-18 0,10 16 0,-5-8 0,0-4 0,10 7 0,-9-7 0,9 2 0,0 3 0,-5-21 0,10 19 0,-5-19 0,10 7 0,-4 0 0,4-14 0,0 7 0,0-18 0,6 26 0,0-21 0,0 37 0,0-21 0,0 11 0,0 1 0,0-15 0,0 18 0,10-18 0,2 14 0,10-6 0,4 3 0,-3-3 0,7 3 0,-2 1 0,5 3 0,0 3 0,-8 10 0,6-2 0,-1 8 0,2-2 0,2 5 0,-5 2 0,-2 6 0,1-1 0,4 1 0,-3 3 0,3 2 0,-4 3 0,0 1 0,-1 4 0,-5-3 0,-1 7 0,-4-3 0,0 4 0,0 0 0,-5 0 0,4 0 0,-7 0 0,3 0 0,-5 0 0,1 0 0,-1 0 0,1 0 0,0 0 0,-1 0 0,-3 0 0,0 0 0</inkml:trace>
</inkml:ink>
</file>

<file path=ppt/ink/ink19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3:28.9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99 187 24575,'7'0'0,"0"0"0,17 0 0,-1 0 0,11 0 0,-6 0 0,6-4 0,-1 3 0,-4-3 0,4 8 0,-9 1 0,-3 0 0,-4 3 0,-5-8 0,0 4 0,-5-4 0,-2 3 0,-2 1 0,-3 3 0,0 1 0,0 4 0,-4 5 0,-5 1 0,-6 15 0,-8-3 0,2 5 0,-3-2 0,5 1 0,-6 2 0,4-1 0,-4 4 0,10-10 0,-3 3 0,8-9 0,-3-1 0,8-9 0,-2-1 0,6-5 0,-6 1 0,6 0 0,-2-13 0,7-7 0,1-13 0,5-14 0,5 2 0,6-20 0,-4 14 0,7-8 0,-3 9 0,-3 1 0,5 5 0,-8 3 0,2 11 0,-3-5 0,2 8 0,-6-2 0,6 8 0,-7-3 0,3 7 0,-4-3 0,0 4 0,-1 4 0,-3-3 0,0 3 0,-8-1 0,-4 2 0,-5-1 0,-9 4 0,-5-8 0,3 7 0,-13-4 0,13 1 0,-16 3 0,11-7 0,-11 7 0,11-8 0,-4 4 0,5-4 0,6 4 0,0 1 0,5 4 0,4 0 0,-3 0 0,7 0 0,-2 0 0,3 0 0,4-3 0,0-1 0,4-3 0,0-1 0,0-3 0,0 5 0,0-1 0</inkml:trace>
</inkml:ink>
</file>

<file path=ppt/ink/ink19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3:31.0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565 2508 24575,'0'-16'0,"0"2"0,9-12 0,1 3 0,9-5 0,-1 5 0,-4-8 0,3 7 0,-2-13 0,4 7 0,-1-2 0,1 4 0,-5-5 0,4-2 0,-6-6 0,2 0 0,1-9 0,-3 6 0,3-12 0,-5 7 0,-4-6 0,4 0 0,-9 0 0,4-16 0,-5 23 0,0-20 0,0 25 0,0-13 0,0 8 0,0-6 0,0 6 0,0-17 0,0 20 0,-5-17 0,-6 19 0,-11-23 0,-1 15 0,-4-13 0,6 16 0,-6-2 0,-1-14 0,1 23 0,-5-22 0,-1 18 0,-2-10 0,-15-14 0,15 23 0,-13-13 0,6 22 0,-3-2 0,-2 2 0,9 6 0,-1 4 0,9 3 0,3 10 0,0 1 0,12 4 0,-5 1 0,11 0 0,-6 3 0,6-1 0,-3 1 0,0 1 0,3-3 0,-3 3 0,5-4 0,-1 1 0,4-1 0,1 1 0,3 6 0,4 10 0,1 10 0,0 13 0,4 3 0,-8 4 0,3 1 0,-4 5 0,0-4 0,0 3 0,0-10 0,0-5 0,0-9 0,0-3 0,0-4 0,0-1 0,0-5 0,4-9 0,-4-8 0,3-12 0,-3-10 0,5-3 0,-4 15 0,3 2 0</inkml:trace>
</inkml:ink>
</file>

<file path=ppt/ink/ink19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3:31.6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0 120 24575,'0'-7'0,"0"0"0,0-1 0,4 1 0,4-5 0,9 3 0,6 0 0,4-3 0,4 6 0,-2-4 0,9 2 0,-5 6 0,-4-2 0,2 4 0,-9 0 0,1 0 0,3-8 0,-8 6 0,4-7 0,-10 9 0,4 0 0,-7 0 0,2 0 0,-3 0 0,-1 0 0,1 0 0,0 0 0,-1 0 0,-3 0 0,-1 0 0</inkml:trace>
</inkml:ink>
</file>

<file path=ppt/ink/ink19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3:32.6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43 24575,'28'0'0,"6"0"0,10 0 0,-11 0 0,14 0 0,-17 0 0,4 0 0,-5 0 0,-8 0 0,-9 0 0,-7 0 0,-20 0 0,-9 0 0,-22 0 0,11 0 0,-8 0 0,8 0 0,-3 0 0,3 0 0,6 0 0,12 0 0,5 0 0,4 0 0,14 0 0,5 0 0,26 0 0,6 0 0,10 0 0,1 0 0,-2-5 0,-3-1 0,4-5 0,-12 5 0,0-3 0,-9 8 0,-13-3 0,-3 4 0,-8 0 0,-10 0 0,-9 0 0,-23 5 0,-12 5 0,2 2 0,-5 2 0,20-5 0,-4 1 0,10-1 0,6-1 0,5-3 0,4-2 0,4-3 0,0 0 0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07:03.9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0 120 24575,'12'0'0,"2"0"0,9-5 0,-4-4 0,5-1 0,-1-4 0,-4 5 0,10-6 0,-10 9 0,0-7 0,-2 13 0,-3-8 0,-1 7 0,0-3 0,-5 4 0,0 0 0,0 0 0,0 0 0,-1 0 0,-3-8 0,3 6 0,-6-10 0,3 11 0,-4-2 0</inkml:trace>
</inkml:ink>
</file>

<file path=ppt/ink/ink19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3:33.7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24 24575,'0'-16'0,"0"9"0,0 36 0,0-3 0,0 11 0,0-3 0,0 1 0,0 0 0,0 4 0,0-11 0,0 6 0,0-12 0,0 0 0,4-5 0,-3-5 0,6 0 0,-2-4 0,-1-1 0,-1 1 0,1 0 0,-3-4 0,2-1 0</inkml:trace>
</inkml:ink>
</file>

<file path=ppt/ink/ink19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3:34.4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 24575,'3'-8'0,"5"1"0,9 7 0,1 0 0,9 0 0,-4 0 0,4 0 0,1 0 0,5 0 0,-4 0 0,5 0 0,-1 0 0,-4 0 0,10 0 0,-11 0 0,6 0 0,-11 0 0,-2 0 0,-4 0 0,-5 0 0,0 0 0,-5 0 0,1 0 0,0 0 0,-4 0 0,-1 0 0</inkml:trace>
</inkml:ink>
</file>

<file path=ppt/ink/ink19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3:35.3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24575,'0'3'0,"0"7"0,0 3 0,0 13 0,0-7 0,0 4 0,0 8 0,0-7 0,0 8 0,0-4 0,0 0 0,0 0 0,0-5 0,0 3 0,4-8 0,-3 0 0,7-2 0,-7-4 0,2 1 0,1-1 0,-3-1 0,2-2 0,-3 3 0,3-5 0,-2 1 0,3-1 0,-4-2 0,0-2 0</inkml:trace>
</inkml:ink>
</file>

<file path=ppt/ink/ink19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3:36.0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38 24575,'9'0'0,"1"0"0,18-4 0,9-1 0,-12 0 0,18-4 0,-8 8 0,0-4 0,-2 5 0,-6-4 0,-9 3 0,3-3 0,-12 4 0,3 0 0,-5 0 0,-3 0 0,0 0 0</inkml:trace>
</inkml:ink>
</file>

<file path=ppt/ink/ink19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3:49.5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1 566 24575,'0'7'0,"0"10"0,0 1 0,0 10 0,0-6 0,0 10 0,0-8 0,0 9 0,0 0 0,0-9 0,0-1 0,0-8 0,0-6 0,0-10 0,0-23 0,0-33 0,0-9 0,0 15 0,0-3 0,-1 2 0,2 1 0,3-47 0,-1 45 0,1 2 0,7-18 0,1-3 0,-2 19 0,0 12 0,-1 13 0,0 11 0,3 8 0,-4 6 0,12 3 0,-6 0 0,7 7 0,4 27 0,0 9 0,4 14 0,3 7 0,-9-7 0,5 10 0,-6-4 0,0-4 0,-2-12 0,-4-6 0,-3-15 0,-4-4 0,-1-9 0,0-2 0,-1-7 0,-3-4 0,-1-25 0,3-16 0,-5-19 0,9-3 0,-4-3 0,5 10 0,0-4 0,0 6 0,2 14 0,2 1 0,2 16 0,1 5 0,-2 10 0,1 4 0,4 4 0,-7 0 0,6 8 0,-11 6 0,9 25 0,-8-7 0,6 23 0,-6-12 0,0 4 0,-4 6 0,2-18 0,-7 10 0,3-21 0,-4 3 0,0-10 0,0-4 0,0-2 0,0-3 0,0-1 0,0-2 0,0-2 0</inkml:trace>
</inkml:ink>
</file>

<file path=ppt/ink/ink19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3:51.2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114 211 24575,'-5'-4'0,"2"1"0,-16 15 0,7-1 0,-7 15 0,2-3 0,2 10 0,5 0 0,2 2 0,7-8 0,-4-1 0,5-3 0,0-5 0,0 3 0,4-16 0,4 2 0,5-7 0,4 0 0,4 0 0,1-4 0,1-9 0,0-7 0,-5-7 0,1-7 0,-1 6 0,-2-6 0,-3 7 0,-4-1 0,-4 1 0,3 4 0,-7 1 0,3 5 0,-4 1 0,0 3 0,0 1 0,-4 8 0,0 0 0,-4 1 0,0 2 0,1-2 0,9 3 0,13 0 0,7 0 0,16 0 0,1 13 0,-7 2 0,0 14 0,-13 5 0,-4-1 0,0 7 0,-6-7 0,-4 7 0,0-16 0,-5 3 0,0-10 0,0-4 0,-4-5 0,0-8 0,-4-13 0,3-11 0,1-10 0,4 0 0,0-5 0,0 14 0,0-7 0,0 14 0,8 1 0,1 5 0,8 3 0,4 5 0,-3 0 0,4 4 0,-1 0 0,-3 0 0,3 0 0,1 0 0,-4 4 0,9 1 0,-5 4 0,6-4 0,-1-2 0,1-3 0,-1 0 0,-5 0 0,4-8 0,-7-10 0,0-7 0,-6-13 0,-4 10 0,-3-6 0,-2 7 0,-4 4 0,0 5 0,-7 10 0,-3 5 0,-10 3 0,2 7 0,-5 13 0,4 16 0,-2 16 0,9-3 0,-2 8 0,13-9 0,-4 5 0,5 1 0,0-8 0,0-5 0,4-8 0,9-10 0,6-1 0,8-8 0,1 0 0,-6-9 0,4-1 0,-8-4 0,3 0 0,-8-4 0,3-8 0,-11 5 0,3-4 0</inkml:trace>
</inkml:ink>
</file>

<file path=ppt/ink/ink19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3:55.1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64 674 24575,'4'-6'0,"0"1"0,-4-5 0,-7 5 0,2 2 0,-10 3 0,3 0 0,-4 12 0,7-2 0,1 21 0,8-2 0,0 17 0,0-11 0,0 9 0,0-15 0,4 3 0,10-4 0,5-5 0,9 0 0,-1-9 0,-4-4 0,2-7 0,-6-3 0,6 0 0,-7-7 0,0-8 0,-1-13 0,-6-8 0,3-2 0,-4-3 0,0 2 0,0 4 0,-1 3 0,0 9 0,-4 1 0,-2 10 0,-3 0 0,4 7 0,0 12 0,0 3 0,3 13 0,-2-1 0,4 5 0,0 0 0,0 1 0,0-6 0,0 0 0,-1-5 0,0-4 0,4-1 0,-3-4 0,3 0 0,-5-1 0,1 1 0,0-4 0,-1-1 0,-3-6 0,-1-15 0,1-2 0,-3-17 0,4 3 0,-5 0 0,0 2 0,0 4 0,0 5 0,0 5 0,0 7 0,0 3 0,0 28 0,0-4 0,4 29 0,1-16 0,5 4 0,-1-6 0,4 1 0,0-6 0,1-4 0,1-3 0,-2-6 0,0 3 0,-1-7 0,-1-2 0,-2-3 0,3 0 0,-5 0 0,1-7 0,0-2 0,-4-7 0,3-1 0,-6-5 0,3 0 0,0-12 0,-3 5 0,4-9 0,-5 9 0,0-9 0,0 13 0,0-8 0,0 16 0,0-1 0,0 6 0,0 5 0,3 2 0,1 2 0,3 3 0,10 0 0,-3 3 0,8 2 0,-1 7 0,-3-2 0,8 7 0,-8-8 0,3 8 0,-8-4 0,-1 3 0,-4-3 0,1 3 0,-1-3 0,0 4 0,-3-5 0,-2 4 0,-3 1 0,0 1 0,0 3 0,0-4 0,0-1 0,0 1 0,0 5 0,0-9 0,0 8 0,0-8 0,4-1 0,0 0 0,4-5 0,-1 1 0,1-4 0,-1-1 0,5-3 0,0-3 0,2-11 0,-6 4 0,-4-15 0,5 1 0,-2-6 0,7-18 0,-5 21 0,-3-21 0,-2 18 0,-4-4 0,0 0 0,0 12 0,0 5 0,0 1 0,3 13 0,10 1 0,4 10 0,11 5 0,-1-3 0,-4 7 0,-1-8 0,-5 7 0,-5-3 0,1 9 0,-4 6 0,-4 0 0,-1 10 0,-4-5 0,0 7 0,0-1 0,0-5 0,0-5 0,0-8 0,0-4 0,3-5 0,6 1 0,4-9 0,8 0 0,-3-4 0,8 0 0,-3 0 0,5-14 0,5-7 0,-11-9 0,5-9 0,-11-6 0,-1 13 0,-5-16 0,-6 24 0,-4-4 0,0 11 0,-3 8 0,-6 6 0,-3 3 0,-1 3 0,1 11 0,3 5 0,4 8 0,1 0 0,4-5 0,0 0 0,0-5 0,0-4 0,8-2 0,5-6 0,5-2 0,8-3 0,-3 0 0,0 0 0,-2 0 0,-4-3 0,-1-2 0,1 0 0,-5 2 0,0 3 0,0 0 0,-4 0 0,4 0 0,-4 0 0,-4 3 0,-1-5 0,-3-8 0,0-8 0,0-9 0,0 0 0,4-1 0,1 6 0,4 0 0,3 9 0,-3 1 0,7 8 0,1 0 0,1 4 0,2 0 0,-3 4 0,0 4 0,0 10 0,0 0 0,-3 8 0,3-3 0,-8-5 0,7 2 0,-7-12 0,2 4 0,1-8 0,-4-1 0,8-3 0,-7 0 0,3 0 0,-5 0 0,1 0 0,0-3 0,0-16 0,1-11 0,1-12 0,1-15 0,-6 7 0,5-16 0,-4 17 0,0-2 0,-2 13 0,0 3 0,-3 8 0,3 6 0,-4 4 0,0 0 0,0 4 0,0 2 0,0 3 0,0 1 0,0-1 0,0-3 0,0-7 0,0-9 0,0-2 0,5-15 0,-4 9 0,4-6 0,-5 9 0,0 9 0,0 2 0,0 8 0,0 2 0,0 9 0,0 27 0,0 17 0,0 18 0,0 24 0,0-23 0,5 28 0,2-18 0,5 5 0,4-2 0,0-18 0,0-6 0,-2-16 0,-1-6 0,-4-7 0,3-8 0,-4-1 0,-1-8 0,1-1 0,0-3 0,-1 0 0,-3 0 0,0 0 0</inkml:trace>
</inkml:ink>
</file>

<file path=ppt/ink/ink19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3:55.6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471 1 24575,'-26'0'0,"-7"0"0,-13 0 0,-4 0 0,2 0 0,-4 0 0,10 0 0,-3 0 0,17 0 0,0 0 0,1 0 0,13 0 0,-2 0 0,8 0 0,4 0 0,0 0 0</inkml:trace>
</inkml:ink>
</file>

<file path=ppt/ink/ink19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4:00.98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46 1 24575,'-12'0'0,"1"0"0,4 0 0,-1 0 0,4 0 0,1 0 0</inkml:trace>
</inkml:ink>
</file>

<file path=ppt/ink/ink19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4:03.32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24575,'0'11'0,"0"1"0,0 5 0,0 14 0,0-10 0,0 15 0,0-3 0,0-3 0,0 13 0,0-8 0,0 4 0,0 0 0,0 0 0,0 0 0,0-4 0,0 2 0,0-2 0,0 4 0,0 1 0,0-7 0,0 4 0,0-8 0,0 3 0,0-6 0,0-3 0,0 3 0,0-4 0,0 1 0,0-3 0,0-7 0,0-2 0,0-3 0,3-4 0,-2 9 0,2 7 0,-3 12 0,0 15 0,0-2 0,0 9 0,0-1 0,0-5 0,0 3 0,0-3 0,0-2 0,0 1 0,0-8 0,0 1 0,5-1 0,-4 0 0,3-4 0,-4 2 0,0-8 0,0 4 0,0-6 0,5 6 0,-4-5 0,8 6 0,-8-7 0,3 1 0,-4-2 0,4 2 0,-3 3 0,3-2 0,-4-2 0,0 0 0,0-9 0,0 3 0,0 1 0,0-4 0,0 3 0,0-4 0,0 0 0,0 0 0,0 4 0,4-3 0,-3 4 0,3-5 0,-4-5 0,0 4 0,0-7 0,0 6 0,0-6 0,0 6 0,0-6 0,0 3 0,3-5 0,-2 1 0,2 0 0,-3-1 0,0 1 0,4-1 0,-3 5 0,2-3 0,0 2 0,-2-3 0,2 4 0,1-4 0,-3 8 0,2-7 0,-3 3 0,0-1 0,3-2 0,-2 7 0,2-4 0,-3 5 0,0-4 0,0 2 0,0-2 0,0 4 0,0-5 0,0 4 0,4-4 0,-3 5 0,2 0 0,-3 0 0,0 0 0,0 0 0,4-1 0,-3 1 0,3-4 0,-4-2 0,0 1 0,0-3 0,3 2 0,-2-3 0,2 0 0,-3-1 0,0 1 0,4-1 0,-4 1 0,4-1 0,-4 0 0,0 1 0,0-4 0,0-1 0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08:03.5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 8 24575,'-3'-4'0,"-1"1"0,-5 11 0,5 2 0,-4 8 0,7 0 0,-3 0 0,4 0 0,-5 5 0,4-3 0,-3 3 0,4 0 0,0-3 0,0 8 0,0-13 0,0 13 0,0-18 0,0 12 0,0-12 0,0 7 0,0-8 0,0 3 0,0-4 0,0 0 0,0 0 0,3-3 0,2 2 0,3-2 0,0 3 0,0 0 0,0 0 0,5 1 0,-4-5 0,8 4 0,-7-7 0,7 7 0,-8-7 0,3 3 0,-3-4 0,-1 0 0,4 0 0,-2 0 0,2 0 0,-3 0 0,-1 0 0,0 0 0,0 0 0,0 0 0,0-3 0,0 2 0,0-10 0,-3 5 0,3-11 0,-3 7 0,4-7 0,-1 3 0,1-4 0,-4 0 0,3 0 0,-7 4 0,7-3 0,-7 3 0,3-4 0,-4 0 0,4-1 0,-3 1 0,3-5 0,-4 3 0,0-3 0,0 5 0,0-1 0,0 1 0,0 4 0,0 2 0,0 3 0,0 1 0,0 0 0,-3 3 0,-6 2 0,0 3 0,-4 0 0,0 0 0,0 0 0,-6 0 0,5 0 0,-3 0 0,8 0 0,-4 4 0,5-4 0,3 8 0,-2-7 0,3 2 0,-4-3 0,0 0 0,0 0 0,0 0 0,0 0 0,4 0 0,0 0 0</inkml:trace>
</inkml:ink>
</file>

<file path=ppt/ink/ink19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4:05.54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24575,'0'22'0,"0"2"0,0 10 0,0 10 0,0-9 0,0 18 0,0-7 0,0 7 0,0 8 0,0-14 0,0 10 0,0-9 0,0 4 0,0 3 0,4 3 0,-3-9 0,4 1 0,-5-6 0,0-2 0,0 8 0,0-14 0,0 8 0,0-15 0,4-2 0,-3 0 0,2-5 0,-3 1 0,0-2 0,0 0 0,0-3 0,4 7 0,-3-7 0,4 4 0,-5-10 0,0 4 0,0-7 0,0 2 0,0 1 0,0 0 0,3 1 0,-2 3 0,6-3 0,-6 3 0,3 6 0,-1-4 0,-2 3 0,3-4 0,0 0 0,-3 4 0,6-2 0,-6 3 0,7-2 0,-7 3 0,7 4 0,-3 5 0,0-3 0,4 8 0,-8-7 0,7 7 0,-7-8 0,3 3 0,-4-9 0,0 2 0,0-7 0,0 8 0,0-8 0,0 4 0,0-1 0,0-3 0,0 3 0,0-4 0,0 0 0,0-5 0,0 0 0,0-4 0,0-1 0,0 1 0,0-1 0,4 5 0,-3-3 0,3 6 0,-4 3 0,0-1 0,0 5 0,0-5 0,0 0 0,0 3 0,0-2 0,0 3 0,0-4 0,0 4 0,0-4 0,0 9 0,0-3 0,0 4 0,0 0 0,0-4 0,0 3 0,0-3 0,0-1 0,0 0 0,0 0 0,0-5 0,0 1 0,0-3 0,0-6 0,0 3 0,0-1 0,0-2 0,0 2 0,0-4 0,0 1 0,0 3 0,0 2 0,0-1 0,0 4 0,0-3 0,0-1 0,0 0 0,0 0 0,0-4 0,0 4 0,0-5 0,0 1 0,0 0 0,0-1 0,0-3 0,0-1 0</inkml:trace>
</inkml:ink>
</file>

<file path=ppt/ink/ink19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4:06.4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279 0 24575,'-26'30'0,"16"-9"0,-26 26 0,16-17 0,-1 8 0,-9-1 0,10-3 0,-2 6 0,5-10 0,6-2 0,-7 4 0,8-13 0,-7 8 0,12-14 0,-6-2 0,10-3 0,-2-1 0,3-3 0,0 0 0</inkml:trace>
</inkml:ink>
</file>

<file path=ppt/ink/ink19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4:07.19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84 1 24575,'-3'7'0,"-6"8"0,-4-1 0,3 3 0,-1 4 0,6-7 0,-4 3 0,1-1 0,0-7 0,4 2 0,0-3 0,4-1 0,0 1 0,0-4 0,0-1 0</inkml:trace>
</inkml:ink>
</file>

<file path=ppt/ink/ink19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4:08.1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159 1 24575,'0'15'0,"-8"4"0,2 10 0,-11-1 0,6 6 0,-6-7 0,7-5 0,-3 4 0,5-8 0,-1 4 0,4-6 0,-3 6 0,7-8 0,-7 7 0,4-9 0,-1 1 0,1-2 0,4-4 0,0 1 0,0-1 0,-3 5 0,2-4 0,-3 8 0,-3-7 0,5 3 0,-6-4 0,8-1 0,0 1 0,0-4 0,0-1 0</inkml:trace>
</inkml:ink>
</file>

<file path=ppt/ink/ink19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4:08.75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158 0 24575,'0'8'0,"0"8"0,-4-2 0,-6 17 0,1-12 0,-9 12 0,8-9 0,-14 12 0,12 1 0,-11-4 0,13 1 0,-3-14 0,9 2 0,-7-7 0,9-1 0,-5-7 0,7-2 0</inkml:trace>
</inkml:ink>
</file>

<file path=ppt/ink/ink19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4:09.3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230 0 24575,'-4'12'0,"1"2"0,3-6 0,0 7 0,0-2 0,-4 4 0,-1 0 0,-7 0 0,3 3 0,-4-2 0,0 12 0,3-11 0,-6 10 0,2-6 0,-5 8 0,-4-1 0,7 3 0,-6-10 0,12-1 0,-5-9 0,9-2 0,-5-3 0,10 0 0,-2 0 0,3-4 0,0-1 0</inkml:trace>
</inkml:ink>
</file>

<file path=ppt/ink/ink19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4:10.08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 1 24575,'0'11'0,"0"1"0,0-5 0,0 5 0,0 0 0,0 5 0,0 0 0,-4 0 0,0 3 0,-1-6 0,1 2 0,4-12 0,0-1 0</inkml:trace>
</inkml:ink>
</file>

<file path=ppt/ink/ink19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4:11.25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336 0 24575,'-24'19'0,"13"-5"0,-27 20 0,15 2 0,-17 11 0,12-5 0,-7 9 0,9-8 0,-2 5 0,-2-1 0,13-12 0,0-7 0,8-7 0,4-8 0,1-5 0,4-5 0</inkml:trace>
</inkml:ink>
</file>

<file path=ppt/ink/ink19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4:11.94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224 1 24575,'-11'10'0,"-2"-5"0,-4 15 0,-5-13 0,-1 18 0,4-14 0,-2 9 0,4-7 0,-1 1 0,1 2 0,1-7 0,7 7 0,-3-7 0,7 2 0,2-7 0,3 0 0</inkml:trace>
</inkml:ink>
</file>

<file path=ppt/ink/ink19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4:12.45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191 1 24575,'0'12'0,"-4"6"0,-3-5 0,-2 3 0,-6-5 0,6 1 0,-7-3 0,7 2 0,-12-2 0,7-1 0,-8 1 0,6-1 0,-1 0 0,4-3 0,2-1 0,7-4 0,0 0 0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08:03.5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1 219 24575,'0'-11'0,"0"-2"0,0-4 0,0-1 0,0 0 0,0 0 0,4-1 0,1 1 0,4 0 0,-4 0 0,3 4 0,-8 1 0,4 5 0,-4 0 0,4 4 0,0 0 0,3 4 0,1 0 0,-4 4 0,3 0 0,-2 9 0,0 1 0,2-1 0,-1 9 0,-2-7 0,5 9 0,-4-6 0,4 5 0,-4-4 0,4 5 0,-8-6 0,7 0 0,-7 0 0,7-4 0,-8 3 0,4-8 0,-4 4 0,4-5 0,-3 0 0,2 0 0,-3 0 0,4 0 0,-3 1 0,2-1 0,-3 0 0,4 0 0,-3 0 0,3 1 0,-4-2 0,3 1 0,-2 0 0,5-1 0,-5 1 0,3-4 0,-4 0 0</inkml:trace>
</inkml:ink>
</file>

<file path=ppt/ink/ink19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4:13.6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 1 24575,'-2'63'0,"-1"-1"0,1 4 0,1-8 0,1-13 0,0 20 0,0-16 0,0 15 0,0-17 0,0 14 0,0-9 0,0-6 0,0 7 0,0-14 0,0 13 0,0-11 0,0 15 0,0-19 0,0 18 0,0-20 0,5 12 0,-4-10 0,7-2 0,-7-3 0,3-5 0,-4 0 0,0 0 0,0-5 0,0 4 0,0-8 0,0 4 0,0-6 0,0 1 0,0-5 0,0 4 0,0-7 0,0 2 0,0-3 0,0-1 0,0 1 0,0-4 0,0-1 0</inkml:trace>
</inkml:ink>
</file>

<file path=ppt/ink/ink19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4:17.4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1 108 24575,'7'2'0,"5"8"0,2 21 0,0-5 0,0 22 0,5-7 0,-7 3 0,8 11 0,-10-19 0,6 18 0,-2-18 0,3 9 0,-4-17 0,-4 1 0,0-7 0,-5-1 0,3-7 0,-2 7 0,3-8 0,0-1 0,0 0 0,0 0 0,0-4 0,-4 4 0,3-8 0,-3-1 0,4-3 0,-1 0 0,2-18 0,5-11 0,1-8 0,7-15 0,3 9 0,9-24 0,-5 16 0,8-14 0,-11 19 0,6-8 0,0 6 0,-4-5 0,1 14 0,-7-6 0,-3 20 0,-2-2 0,-8 14 0,3 1 0,-5 4 0,1 1 0,-4 2 0,-1 2 0</inkml:trace>
</inkml:ink>
</file>

<file path=ppt/ink/ink19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02:29:50.4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389 555 24575,'-17'0'0,"-7"0"0,-2 7 0,-8 3 0,7 10 0,-2-2 0,2 8 0,3-9 0,3 3 0,5-4 0,2-5 0,9 3 0,-5-6 0,9 2 0,-2-3 0,3 0 0,0-1 0,0 1 0,0 0 0,3-4 0,5 3 0,7-1 0,1 2 0,7 5 0,-2 5 0,-1-1 0,1 9 0,-5 0 0,0 0 0,-2 9 0,-2-8 0,-8 8 0,0-4 0,-4 0 0,0 5 0,0-10 0,-4 4 0,-8-4 0,-6-4 0,-8 4 0,2-11 0,-1 2 0,0-8 0,1-3 0,-1-2 0,1-3 0,4-7 0,-4-6 0,11-7 0,-4-6 0,9 6 0,1 5 0,3 1 0,1 6 0,6 1 0,8 4 0,5 3 0,9 0 0,-1 3 0,5 2 0,-3 7 0,3-3 0,-5 3 0,0-8 0,1 0 0,-1-4 0,5 0 0,-3 0 0,13 0 0,-6-13 0,6-11 0,-1-17 0,-8-7 0,5-8 0,-4-6 0,-4-9 0,5-6 0,-8-8-590,3-1 590,-3-8 0,-7 21 0,-1-9 0,-6 25 0,1-12 0,-6 14 0,0 6 0,-5 13 590,0 7-590,0 12 0,0 3 0,0 7 0,-3 3 0,-4 1 0,-1 3 0,-6 0 0,3 0 0,-1 11 0,1 2 0,-2 17 0,3 5 0,-3 14 0,4-5 0,3 14 0,2 7 0,4-12 0,0 27 0,0-28 0,0 39 0,0-36 0,0 26 0,5-31 0,0 6 0,5-2 0,-1-12 0,0-2 0,-1-13 0,0-3 0,-4-13 0,3-1 0,-7-3 0,3-1 0,0-2 0,-2-4 0,6-11 0,-3-11 0,5-8 0,0-6 0,-1 1 0,1-1 0,4 1 0,0 4 0,0 2 0,-1 9 0,-5 4 0,0 6 0,0 6 0,-1 1 0,1 3 0,0 0 0,0 10 0,-4 3 0,4 15 0,-6-3 0,7 9 0,-3-9 0,3 4 0,0-5 0,0-4 0,-1-1 0,1-7 0,2-2 0,1-3 0,4 1 0,0-4 0,0-1 0,-4-3 0,3 0 0,-3 0 0,4-6 0,0-7 0,1-7 0,0-9 0,-2-2 0,-2-4 0,-3 0 0,-1 5 0,-3 1 0,-1 8 0,-4-2 0,0 7 0,0 1 0,0 1 0,0 6 0,0-2 0,0 3 0,0 0 0,0 1 0,3 0 0,0 2 0,12-3 0,-3 6 0,11-6 0,-7 6 0,7-2 0,-7 3 0,3 0 0,-8 0 0,3 0 0,-6 0 0,2 0 0,-6 10 0,-1 0 0,-3 13 0,0-3 0,0 4 0,0-4 0,-4 3 0,-1-3 0,-3 5 0,4-5 0,0 3 0,4-7 0,0 3 0,0-4 0,0-4 0,0-1 0,0-3 0,0-1 0,3 1 0,4 0 0,1-3 0,6-1 0,1-3 0,1 0 0,3-7 0,-4-5 0,-2-13 0,2-1 0,-5-8 0,6 4 0,-7-6 0,4 6 0,-5 0 0,-3 10 0,-2 1 0,-3 8 0,3 0 0,-2 5 0,2 5 0,1 9 0,-4 8 0,4 8 0,0 1 0,-3-1 0,6 0 0,-3-4 0,3-4 0,1-2 0,-2-7 0,1 4 0,0-8 0,0 0 0,-1-3 0,1 0 0,-1 0 0,1-3 0,0-8 0,0-2 0,4-6 0,-2 5 0,2-5 0,-4 3 0,4-3 0,-3 7 0,2-2 0,1 6 0,-3-2 0,2 6 0,0-3 0,-2 7 0,2-4 0,-3 4 0,-1 0 0,1 0 0,0 0 0,-1 0 0,1 0 0,0 7 0,0 1 0,-3 7 0,-1 0 0,-3-4 0,0-1 0,0-3 0,0-1 0,0 1 0,0-23 0,4 8 0,0-24 0,0 16 0,3-3 0,-3 4 0,3 4 0,0 0 0,0 5 0,-1 2 0,1 1 0,0 3 0,-1 0 0,5 0 0,0 0 0,0 0 0,3 3 0,-3 4 0,0 1 0,3 6 0,-3-6 0,1 6 0,2-6 0,-6 3 0,5-4 0,-5 0 0,6-3 0,-7 2 0,4-6 0,-1 3 0,-2-3 0,2 0 0,0 0 0,-2-6 0,6-7 0,0-17 0,0-8 0,4-10 0,-2-13 0,0-2 0,-1-15 0,1 2 0,-5 18 0,4-8 0,-10 16 0,0-11 0,-5 16 0,0 13 0,-3 21 0,-4 8 0,-5 3 0,-3 0 0,-5 11 0,2 20 0,-1 15 0,4 22 0,4 2 0,5 7 0,1-12 0,5 8 0,0-15 0,0 9 0,0-5 0,0-1 0,0-5 0,4-8 0,4-12 0,1-7 0,3-9 0,-5-1 0,0-8 0,-3 0 0,2-5 0,-5-5 0,2-14 0,-3-15 0,0-21 0,0 5 0,0-29 0,4 36 0,1-35 0,4 33 0,1-15 0,-1 12 0,0 6 0,-1 6 0,4 6 0,0 4 0,0 5 0,2 4 0,-3 7 0,4-3 0,-1 6 0,-2-2 0,-2 3 0,-3 0 0,-1 0 0,-2 6 0,-1 2 0,-3 10 0,-4 2 0,-4 4 0,-5 1 0,-2-5 0,-1 3 0,1-7 0,2 3 0,3-8 0,3-1 0,3-3 0,-2-1 0,5 1 0,1-1 0,11-2 0,6 2 0,12-1 0,1 3 0,6 5 0,-1-3 0,0 6 0,-4-3 0,3 1 0,-9-2 0,0-4 0,-6-1 0,-4 1 0,-4-1 0,-1 0 0,-3-3 0,0-2 0,-1-2 0,-2 0 0,-1 0 0</inkml:trace>
</inkml:ink>
</file>

<file path=ppt/ink/ink19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02:29:51.0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14 24575,'-7'-7'0,"1"3"0,6 1 0</inkml:trace>
</inkml:ink>
</file>

<file path=ppt/ink/ink19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02:29:56.0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163 1024 24575,'-9'0'0,"-2"0"0,-2 0 0,-6 0 0,3 0 0,-4 3 0,6 2 0,-1 5 0,0 2 0,3 7 0,5 1 0,0 0 0,6 3 0,-3-7 0,4 7 0,0-3 0,0-4 0,0 6 0,4-9 0,3-1 0,5 1 0,7-8 0,-4 6 0,9-7 0,-8 0 0,7-4 0,-8 0 0,5-11 0,-5-3 0,2-15 0,0-1 0,1-6 0,-5-4 0,0 3 0,-3-10 0,-1 5 0,-4 0 0,-1-5 0,-4 5 0,0-6 0,0 6 0,0-5 0,0 10 0,0-4 0,0 11 0,-3 5 0,2 6 0,-5 7 0,5 2 0,-5 6 0,2 1 0,1 9 0,0 6 0,3 12 0,0 12 0,0 6 0,0 6 0,0-7 0,0 6 0,0-5 0,4 0 0,0-1 0,8-11 0,1-1 0,4-4 0,2-5 0,-2 0 0,6-8 0,-7-1 0,3-3 0,0-4 0,-3-1 0,3-3 0,0 0 0,-3-7 0,3-1 0,1-12 0,-7 0 0,7-6 0,-11-3 0,3 3 0,-4-3 0,-3 5 0,-2 4 0,-3 0 0,0 6 0,0 2 0,0 2 0,0 3 0,-3 3 0,-4 1 0,-4 3 0,-4 0 0,0 7 0,0 5 0,0 4 0,2 7 0,-2-2 0,10 3 0,-2 5 0,7-4 0,0 0 0,0-2 0,0-7 0,0 3 0,0-7 0,6-2 0,2-3 0,11 1 0,1-4 0,5 0 0,-1-4 0,5-4 0,9-16 0,-5 0 0,5-18 0,-6 9 0,-2-9 0,-3 11 0,-4-9 0,-7 11 0,-3-4 0,-1 8 0,-5 2 0,1 0 0,-4 3 0,0 1 0,-4 1 0,0 6 0,0-2 0,2 6 0,-1 4 0,5 12 0,-1 9 0,3 9 0,1 5 0,1 19 0,-1-14 0,1 19 0,-1-10 0,6 6 0,-4 1 0,3-2 0,-4-12 0,-2-6 0,-3-11 0,2-6 0,-6-8 0,2-1 0,-3-3 0,0-6 0,0-14 0,0-5 0,-4-22 0,-1 9 0,0-16 0,1 5 0,4-6 0,0-6 0,0 10 0,0-9 0,0 17 0,0-5 0,3 10 0,2 2 0,6 9 0,-2-4 0,5 12 0,-3-6 0,4 13 0,0-5 0,0 9 0,-4-2 0,3 3 0,-7 0 0,3 0 0,-3 0 0,-3 6 0,-1 7 0,-3 7 0,0 4 0,0 0 0,-4 0 0,-3-4 0,-5-1 0,-3-4 0,0 0 0,0-4 0,4 0 0,-6-1 0,8-3 0,-4 0 0,15-4 0,7-3 0,10 0 0,5 0 0,5-7 0,-3-3 0,4-11 0,1-2 0,-3-9 0,10-2 0,-9-5 0,4-3 0,3-10 0,-15 8 0,8-11 0,-14 13 0,0-12 0,-1 4 0,-4-4 0,0 0 0,-1 10 0,-4-3 0,-1 12 0,-4 4 0,0 6 0,0 6 0,-3 11 0,-4 1 0,-4 7 0,-4 0 0,-4 0 0,3 0 0,-3 7 0,3 5 0,4 13 0,-4 6 0,10 9 0,-6 3 0,11 4 0,-3 7 0,4-4 0,0 4 0,0-7 0,7-5 0,8 0 0,7-11 0,11 2 0,-2-11 0,6 1 0,-2-10 0,-5 0 0,0-5 0,5 0 0,-12-3 0,6-2 0,-14-6 0,-3-8 0,2-6 0,-4-12 0,2-2 0,-4-4 0,1-1 0,-4 1 0,-1 5 0,-4 0 0,0 6 0,0 4 0,0 4 0,0 6 0,-3 6 0,0 1 0,-4 3 0,-3 0 0,2 3 0,-3 8 0,3 11 0,3 8 0,-3 6 0,7-6 0,-3 4 0,4-8 0,0 3 0,0-9 0,0-1 0,4-4 0,3-4 0,9 0 0,0-3 0,7-4 0,-3-1 0,4-3 0,1 0 0,-1-3 0,1-10 0,0-1 0,2-17 0,-6 9 0,5-10 0,-3 2 0,1-8 0,-2 0 0,-3-8 0,0 3 0,-5 1 0,0-5 0,-5 5 0,1-6 0,-1 6 0,-4 1 0,-1 11 0,-4-5 0,0 14 0,0-3 0,0 9 0,-3 0 0,-4 1 0,-1 6 0,1-1 0,1 8 0,5 9 0,-2 6 0,3 16 0,0 5 0,0 8 0,4-1 0,6 4 0,4-4 0,4-1 0,0-5 0,-1-7 0,-1-4 0,-4-5 0,3-1 0,-7-8 0,2-1 0,-3-6 0,-1-1 0,1-3 0,0 0 0,-1 0 0,1-7 0,1-5 0,-1-8 0,1-5 0,0 1 0,0 0 0,1-1 0,-2 5 0,1 5 0,-4 4 0,-1 4 0,0 1 0,-3 5 0,3 5 0,0 7 0,-2 4 0,6 0 0,-4-4 0,1 3 0,2-7 0,-2 3 0,3-3 0,-1 0 0,1-1 0,0-2 0,-1-1 0,1-3 0,0 0 0,-1 0 0,5-11 0,-3 2 0,4-14 0,-5 3 0,1-5 0,0 5 0,0 5 0,-4 1 0,2 6 0,-6-2 0,6 6 0,-2 1 0,-1 6 0,3 4 0,-1 9 0,2 0 0,1 7 0,0-7 0,3 3 0,0-5 0,4 1 0,-4-4 0,3 0 0,-3-4 0,4-3 0,0-1 0,-4-3 0,-1 0 0,0-6 0,-2-2 0,3-12 0,-3 0 0,-3-4 0,-2-1 0,-3 1 0,0 0 0,0-1 0,0 5 0,0 1 0,0 4 0,-6 0 0,-7 3 0,-3 2 0,-7 2 0,-2-1 0,-1 5 0,-3 0 0,9 4 0,-3 0 0,7 0 0,-3 0 0,7 3 0,-2 1 0,6 6 0,1-2 0,0 6 0,6-7 0,-2 4 0,3-2 0,0-1 0,6-2 0,6-3 0,3-3 0,13 0 0,-6-3 0,12-2 0,-9-3 0,9-1 0,-3-4 0,4 7 0,0-5 0,-5 6 0,4 0 0,-8 2 0,3 3 0,-9 0 0,-1 0 0,-4 0 0,-4 0 0,0 6 0,-4 7 0,0 2 0,1 4 0,-4-4 0,-1 0 0,-3-4 0,0-1 0,0-3 0,0 0 0,0-23 0,0 3 0,0-20 0,4 9 0,0 4 0,4 1 0,-1 4 0,0 4 0,0 0 0,0 7 0,0 1 0,-1 3 0,1 0 0,3 0 0,1 0 0,1 7 0,3 5 0,-4 4 0,5 7 0,-1-7 0,0 3 0,0-4 0,0-4 0,-4 0 0,3-4 0,-6 0 0,2-3 0,-4-1 0,1-3 0,-3 0 0,-1 0 0</inkml:trace>
</inkml:ink>
</file>

<file path=ppt/ink/ink19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02:29:56.7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7 443 24575,'-6'4'0,"10"-7"0,13-11 0,18-13 0,17-10 0,8-6 0,5-5 0,-11 9 0,8-8 0,-15 11 0,9-1 0,-16 4 0,-4 5 0,-14 10 0,-2 2 0,-9 9 0,-1 3 0,-3 1 0,-3 0 0,-1 2 0,-3-2 0</inkml:trace>
</inkml:ink>
</file>

<file path=ppt/ink/ink19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02:29:57.2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7 24575,'-3'-4'0,"0"2"0</inkml:trace>
</inkml:ink>
</file>

<file path=ppt/ink/ink19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02:30:01.3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1 878 24575,'2'1'0,"-4"4"0,11 13 0,-4 7 0,-1 0 0,0 9 0,0-8 0,0 8 0,1-9 0,2 0 0,-2-2 0,-1-7 0,2-4 0,-5-2 0,2-6 0,-3 2 0,0-27 0,0-3 0,0-22 0,0 0 0,0 4 0,0 0 0,0 1 0,0 6 0,0 4 0,0 6 0,0 6 0,0 8 0,0 1 0,3 6 0,1-2 0,2 5 0,1-2 0,0 3 0,3 0 0,1 0 0,8 0 0,1 0 0,4 4 0,0 0 0,1 4 0,-1 0 0,0 0 0,-4-3 0,3-2 0,-7-3 0,3 0 0,-4 0 0,6-17 0,-3-3 0,0-16 0,-5-5 0,-4-2 0,-3 1 0,-2 1 0,-4 10 0,0 2 0,0 9 0,-6 7 0,-2 7 0,-10 6 0,2 0 0,-3 6 0,7 7 0,-3 7 0,6 4 0,1 5 0,5-3 0,3 3 0,0-5 0,0 0 0,0 1 0,0-5 0,10-4 0,4-2 0,15-4 0,1-2 0,5-4 0,6-4 0,1 0 0,0 0 0,1-13 0,-7-3 0,3-12 0,-6-5 0,-1 4 0,-3-8 0,-7 10 0,-4-4 0,-6 7 0,-4-1 0,0 5 0,-4 1 0,-1 8 0,-3 1 0,0 3 0,0 0 0,-3 3 0,0 1 0,-12 3 0,3 0 0,-14 0 0,10 0 0,-6 7 0,7 1 0,4 7 0,0 4 0,0-3 0,5 7 0,-4-7 0,10 3 0,-4-5 0,4 1 0,0 0 0,0-4 0,0-1 0,3-3 0,1-3 0,6-1 0,1-3 0,4 0 0,0 0 0,0-4 0,-4 1 0,3-5 0,-7 1 0,4-3 0,-4 2 0,0-2 0,-1 3 0,1 0 0,0 0 0,-1 1 0,-2-1 0,-1 1 0,0-1 0,-3 0 0,3 0 0,-3 1 0,0-1 0,4-3 0,-4-2 0,4 18 0,-4 12 0,9 28 0,1-2 0,12 37 0,-3-37 0,3 42 0,-7-34 0,4 15 0,-8-12 0,4-1 0,-6-12 0,-4-6 0,-1-7 0,-4-9 0,0-1 0,0-4 0,-7 0 0,-5-3 0,-8-1 0,-4-3 0,-1-4 0,1 0 0,4-4 0,-4 0 0,8 0 0,-3-11 0,7-3 0,3-10 0,2 0 0,6-1 0,-2-4 0,3-1 0,0-11 0,0 4 0,9-16 0,6 9 0,10-10 0,-1 12 0,16-20 0,-18 26 0,24-26 0,-22 25 0,10-13 0,-1 7 0,-8 2 0,7 3 0,-14 2 0,4 5 0,-8-4 0,-3 10 0,-6 0 0,-1 6 0,-4 4 0,0 4 0,0 1 0,-3 6 0,-1 1 0,-2 3 0,-2 16 0,0-2 0,3 20 0,-2 2 0,5 1 0,-2 4 0,4-6 0,0 0 0,0-4 0,4-2 0,3-9 0,5-1 0,7-7 0,-3-2 0,7-5 0,-7-2 0,7-3 0,-3 0 0,0-3 0,-1-9 0,-3-5 0,1-12 0,-4-1 0,-1-6 0,-3 6 0,-4 1 0,-2 4 0,-3 5 0,0 5 0,0 4 0,0 10 0,0 10 0,0 12 0,0 4 0,0 9 0,0-8 0,0 3 0,0 0 0,4-8 0,4 8 0,7-13 0,2 0 0,6-4 0,-7-5 0,7-3 0,-7 0 0,3-4 0,-4-4 0,0-7 0,-3-11 0,0-9 0,-2-10 0,-1-14 0,1 9 0,-4-13 0,-2 17 0,-4-6 0,0 5 0,0 7 0,0 7 0,-3 12 0,-5-1 0,-7 13 0,-1-1 0,-8 6 0,4 0 0,-4 0 0,4 0 0,-4 7 0,8 1 0,0 12 0,1 5 0,6 1 0,0 3 0,5-5 0,4 0 0,0-4 0,0-1 0,0-7 0,0-2 0,3-3 0,9-4 0,0 0 0,11-3 0,2-8 0,-4 0 0,9-19 0,-8 5 0,6-15 0,-6 10 0,5-5 0,-10 7 0,3 4 0,-4 2 0,-5 11 0,3-2 0,-7 9 0,14-2 0,-12 3 0,8 6 0,-10 7 0,1 12 0,1 5 0,-1 0 0,1 0 0,-5-6 0,0-4 0,-4-1 0,0-8 0,0-1 0,0-3 0,3-3 0,1-23 0,4 3 0,1-24 0,0 4 0,0 0 0,3-5 0,2 10 0,3-3 0,-1 13 0,0-3 0,-5 13 0,3 0 0,-3 7 0,4 1 0,-1 3 0,1 0 0,0 0 0,-3 6 0,2 7 0,-5 7 0,6 4 0,-6 0 0,2 0 0,-3-4 0,0-1 0,-1-7 0,0-2 0,0-3 0,-1-1 0,1-2 0,3-1 0,-2-3 0,6 0 0,-7 0 0,7 0 0,-3-7 0,1-1 0,2-3 0,-6-3 0,3 2 0,-4-3 0,0 4 0,0-3 0,-3 6 0,-1 1 0,-3 4 0</inkml:trace>
</inkml:ink>
</file>

<file path=ppt/ink/ink19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02:30:02.1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20 24575,'0'-2'0,"0"0"0,0-7 0,0 5 0,0 2 0</inkml:trace>
</inkml:ink>
</file>

<file path=ppt/ink/ink19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02:30:03.2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24575,'3'-4'0,"0"1"0,4 3 0,-1 0 0,1 0 0,-1 0 0,1 7 0,0-2 0,0 8 0,0-5 0,-3 6 0,2-7 0,-5 7 0,4-6 0,-4 2 0,2-3 0,-3-1 0,0-2 0,0-1 0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08:03.5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0 120 24575,'12'0'0,"2"0"0,9-5 0,-4-4 0,5-1 0,-1-4 0,-4 5 0,10-6 0,-10 9 0,0-7 0,-2 13 0,-3-8 0,-1 7 0,0-3 0,-5 4 0,0 0 0,0 0 0,0 0 0,-1 0 0,-3-8 0,3 6 0,-6-10 0,3 11 0,-4-2 0</inkml:trace>
</inkml:ink>
</file>

<file path=ppt/ink/ink19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47:29.6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24575,'11'0'0,"-1"0"0,25 0 0,0 0 0,2 0 0,11 0 0,3 2 0,0 2 0,4 3 0,-2 5 0,-1 0 0,16 7 0,-31-6 0,21 2 0,-13 8 0,-4-9 0,9 13 0,-13-14 0,-2 6 0,5 0 0,-1-1 0,-3 2 0,13 6 0,-17-5 0,-6-5 0,-1 0 0,0 5 0,26 10 0,-26-13 0,1 1 0,0 0 0,-1 0 0,-4-3 0,1 1 0,8 5 0,2 6 0,2-3 0,-8 3 0,2-6 0,-5 2 0,0-4 0,-6-2 0,-2-2 0,-5-2 0,0-3 0,-1-2 0,0-2 0,-1-2 0,-3-1 0,-1-1 0,-7-1 0,-6-1 0,0-2 0,-8-2 0,4-2 0,-10-3 0,3 0 0,-9-2 0,2-2 0,-3 2 0,4-1 0,2 4 0,6-2 0,0 2 0,5 2 0,0 0 0,5 4 0,4-2 0,-3 3 0,9-2 0,-1 2 0,11 2 0,6 1 0,2 5 0,3-1 0,-5 2 0,1-1 0,0 1 0,-1 0 0,-3 2 0,3-2 0,-3 2 0,-1-2 0,0 2 0,-1-4 0,-2 3 0,1-2 0,2 2 0,-4-3 0,4 2 0,-5-2 0,-1-2 0,0-1 0,-3-1 0,-2 0 0,-3 0 0,0-3 0,4-3 0,2-7 0,4-2 0,0-4 0,1 0 0,-1 0 0,1 0 0,4 0 0,1 0 0,0 2 0,4 0 0,-10 5 0,3 1 0,-4 1 0,0 2 0,-1 0 0,0 2 0,-3 0 0,-2 1 0,-3 1 0</inkml:trace>
</inkml:ink>
</file>

<file path=ppt/ink/ink19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47:29.6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177 234 24575,'-9'17'0,"3"-1"0,6 8 0,0-5 0,0 9 0,0-8 0,0 3 0,0-5 0,0 0 0,0-4 0,0 2 0,7-10 0,2 1 0,4-7 0,4 0 0,2 0 0,-8-4 0,16-6 0,-19-9 0,11-12 0,-9-1 0,1-16 0,-1 9 0,1-12 0,-5 14 0,-1-5 0,-5 5 0,0 0 0,-4 6 0,-5 8 0,-10 12 0,-6 3 0,-5 8 0,0 0 0,0 0 0,1 5 0,-3 10 0,1 8 0,4 8 0,1 6 0,5 0 0,9 7 0,-2-7 0,12 4 0,-2-9 0,4 9 0,0-9 0,0-2 0,0-7 0,0-5 0,4-4 0,10-1 0,6-3 0,4-1 0,5-4 0,-5-1 0,6-4 0,-5 0 0,3 0 0,-8-13 0,4 2 0,-5-13 0,-5 1 0,0-2 0,-4-4 0,-1-1 0,1 0 0,-4 0 0,-2 0 0,-4-5 0,0 4 0,0-5 0,-4 11 0,-13-6 0,1 15 0,-11-2 0,4 14 0,3 4 0,-3 0 0,5 0 0,0 4 0,-1 10 0,4 13 0,-5 10 0,13 6 0,-7-6 0,13 5 0,-4-10 0,5 3 0,0-5 0,0-5 0,0-6 0,4-7 0,5-3 0,4-1 0,11-3 0,-5-1 0,9-4 0,-8 0 0,3 0 0,-5 0 0,0 0 0,0 0 0,-4-8 0,-1-2 0,-4-8 0,0 0 0,0-9 0,-3 2 0,-2-3 0,-4 5 0,0 5 0,0 0 0,0 4 0,0-3 0,-4 7 0,-5 1 0,0 6 0,-8 3 0,3 0 0,-4 0 0,4 0 0,-3 0 0,7 8 0,-3 2 0,4 8 0,0 0 0,4 0 0,0 0 0,5-4 0,0 3 0,0-8 0,0 4 0,0-5 0,4-3 0,5-2 0,5-3 0,9 0 0,-4 0 0,5 0 0,-11 0 0,4-4 0,-8 0 0,4-5 0,-5-4 0,1 4 0,-1-4 0,-3 1 0,-2 2 0,-3-3 0,0 5 0,0 0 0,0-5 0,0 4 0,0-4 0,0 5 0,0 0 0,-3-1 0,-6 5 0,-5-4 0,-4 7 0,4-3 0,-3 4 0,8 0 0,-4 0 0,5 0 0,0 0 0,0 0 0,0 7 0,3 3 0,2 7 0,3 0 0,0-3 0,0 3 0,0-8 0,0 4 0,3-9 0,2 0 0,3-4 0,0 0 0,0 0 0,0 0 0,0 0 0,-4-4 0,4-5 0,-7-4 0,3-6 0,-4 1 0,0 0 0,0 0 0,0 0 0,0 4 0,0 1 0,-4 9 0,-5 0 0,-5 4 0,-4 0 0,4 0 0,-3 0 0,3 0 0,0 4 0,-3 5 0,7 9 0,-3 2 0,7 8 0,-2-8 0,7 3 0,-3-9 0,4 3 0,0-8 0,0 3 0,0-3 0,3-5 0,6 0 0,5-4 0,4 0 0,0 0 0,0 0 0,0 0 0,-4 0 0,-2-4 0,-3 3 0,-1-6 0,-4 2 0,0-3 0,-4-4 0,0-2 0,0-4 0,0 0 0,0-6 0,0 0 0,0-1 0,0 1 0,0 6 0,-8 0 0,-2 8 0,-9-2 0,1 11 0,0-3 0,0 4 0,-6 0 0,5 8 0,-5 7 0,4 10 0,5 4 0,-5 7 0,9-5 0,0 5 0,2-6 0,8-6 0,-3 5 0,4-14 0,0 2 0,0-9 0,3 1 0,12 0 0,-1-5 0,15 1 0,-10-5 0,5 0 0,-6 0 0,-5 0 0,0 0 0,-5 0 0,0 0 0,0 0 0,0-4 0,1-5 0,-1 0 0,1-14 0,0 8 0,-3-8 0,2 5 0,-7-1 0,3-4 0,-4 4 0,0 0 0,0 1 0,0 9 0,0-8 0,-4 8 0,0 0 0,-9 5 0,4 4 0,-8 0 0,7 0 0,-7 0 0,8 0 0,-4 0 0,5 4 0,0 1 0,-1 3 0,1 0 0,3 0 0,2 0 0,3 0 0,0-3 0,0-2 0</inkml:trace>
</inkml:ink>
</file>

<file path=ppt/ink/ink19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47:29.6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117 32 24575,'-15'33'0,"4"-3"0,-9 11 0,8-3 0,-3 5 0,-1 0 0,4-5 0,1 10 0,7-15 0,4 4 0,0-3 0,0-13 0,0 8 0,0-5 0,0-10 0,0 9 0,0-5 0,0-3 0,4 6 0,5-11 0,4 2 0,5-3 0,6-4 0,-5-1 0,4-4 0,-5 0 0,1 0 0,-6 0 0,4 0 0,-8 0 0,8-8 0,-1-13 0,3-5 0,2-16 0,0 5 0,0-7 0,-4 7 0,2 1 0,-8 6 0,3 6 0,-5 5 0,0 1 0,-4 9 0,-1-8 0,-4 3 0,0-4 0,0 0 0,-5-6 0,-4 5 0,-6-10 0,-10 3 0,4-4 0,-5-1 0,2 5 0,3 3 0,-2 8 0,0 6 0,3 5 0,-3 4 0,5 0 0,-1 0 0,1 0 0,4 0 0,-3 0 0,8 0 0,-4 0 0,5 0 0,-1 0 0,5 0 0,0 0 0</inkml:trace>
</inkml:ink>
</file>

<file path=ppt/ink/ink19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47:29.692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23 136 24575,'-5'13'0,"2"3"0,3-3 0,0 10 0,0-3 0,0 3 0,0-5 0,0 0 0,0-5 0,0 0 0,3-9 0,6 0 0,5-4 0,4 0 0,5 0 0,-4-4 0,11-12 0,-10 5 0,5-18 0,-10 8 0,-1-9 0,-4 0 0,0 1 0,-5-1 0,0 0 0,-5 5 0,0 2 0,0 9 0,-4 1 0,-5 9 0,-5 0 0,-4 4 0,4 0 0,-3 0 0,3 4 0,0 10 0,1 1 0,7 13 0,2-3 0,4 5 0,0-6 0,0-1 0,0-5 0,0-4 0,0-2 0,0-4 0,3-3 0,2-1 0,2-4 0,-2-8 0,2 2 0,-6-11 0,6 7 0,-6-7 0,7 3 0,-7 1 0,3 0 0,-4 5 0,0 0 0,3 0 0,1 3 0,4 2 0,0 3 0,0 0 0,0 0 0,0 0 0,0 0 0,0 0 0,1 0 0,-1 0 0,0 0 0,-4-7 0,0 2 0,-4-7 0,0-1 0,-4 4 0,-5-4 0,-5 8 0,-9-3 0,-2 7 0,-5-4 0,1 5 0,4 0 0,-4 9 0,9 6 0,0 11 0,6 3 0,8 1 0,2-6 0,4-1 0,0-4 0,0-6 0,3 0 0,12-4 0,0-1 0,8-2 0,-10-2 0,4-4 0,-7 0 0,2 0 0,-4 0 0,1 0 0,-5-4 0,0-5 0,-4 0 0,0-3 0,0-1 0,0 4 0,0 0 0,0 5 0</inkml:trace>
</inkml:ink>
</file>

<file path=ppt/ink/ink19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47:29.693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10 0 24575,'-5'68'0,"0"-5"0,5-29 0,0-5 0,0-11 0,0-4 0,0-2 0,8-7 0,-2-2 0,11-3 0,-8 0 0,8 0 0,-8 0 0,8 0 0,-8-3 0,4-2 0,-4-8 0,-5 0 0,0-11 0,-4 0 0,0-1 0,0-3 0,0 8 0,0-3 0,0 9 0,0 1 0,-3 9 0,-6 0 0,-1 4 0,-7 0 0,8 0 0,-4 0 0,8 8 0,2 7 0,3 10 0,0 0 0,0-2 0,0 0 0,0-8 0,3 3 0,11-9 0,7 0 0,3-4 0,-1 0 0,0-5 0,-8 0 0,3 0 0,-10 0 0,1-4 0,-5-5 0,0-16 0,-4 4 0,0-13 0,-4 14 0,-6-8 0,-4 12 0,-5-2 0,0 9 0,1 4 0,0 1 0,0 4 0,4 0 0,-4 13 0,8 3 0,0 14 0,6-1 0,4-4 0,0-2 0,0-5 0,0-4 0,3-2 0,11-7 0,6-2 0,10-3 0,0 0 0,-6 0 0,4-8 0,-17 3 0,1-13 0,-12-1 0,0 0 0,0-4 0,-4 9 0,-5-3 0,0 7 0,-8-3 0,7 9 0,-7 0 0,8 4 0,-4 0 0,5 0 0,-1 8 0,0 2 0,4 13 0,-3-4 0,7 4 0,-3-5 0,4-5 0,0 0 0,0-8 0,0-2 0</inkml:trace>
</inkml:ink>
</file>

<file path=ppt/ink/ink19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47:29.694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105 48 24575,'13'42'0,"-11"-8"0,30-34 0,-23 0 0,3 0 0,-7-11 0,-2 0 0,-3-10 0,0 3 0,-4 0 0,-1 0 0,-4 4 0,-4 5 0,-1 5 0,-4 4 0,0 0 0,4 0 0,-3 4 0,7 10 0,0 2 0,1 12 0,8-3 0,-3-1 0,4 0 0,0-6 0,0 0 0,0-5 0,0 0 0,8-9 0,7 0 0,10-4 0,4 0 0,-4 0 0,-3-4 0,-3-5 0,-5-5 0,-1-4 0,-8-6 0,-1 5 0,-4 0 0,0 2 0,-4 7 0,-5 1 0,-5 5 0,-9 4 0,3 0 0,-3 0 0,5 0 0,-2 20 0,0-2 0,-1 23 0,5-3 0,0-1 0,10-1 0,2-12 0,4 0 0,0-6 0,0-5 0,3-4 0,11-5 0,1-4 0,9-13 0,-9-4 0,3-13 0,-7 1 0,3 4 0,-8-4 0,-2 10 0,-4 0 0,0 2 0,0 7 0,0-2 0,0 7 0,0 2 0</inkml:trace>
</inkml:ink>
</file>

<file path=ppt/ink/ink19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47:29.695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126 36 24575,'-38'0'0,"4"0"0,21 0 0,-4 3 0,7 7 0,1 9 0,5 5 0,4 1 0,0 3 0,0-13 0,0 7 0,0-8 0,3-4 0,6 2 0,10-11 0,0 3 0,4-4 0,-5 0 0,-4 0 0,-2 0 0,-4 0 0,0-3 0,-3-6 0,-2-5 0,-3-10 0,0 0 0,0-6 0,-4 0 0,3 5 0,-8 2 0,4 5 0,-3 4 0,-1 5 0,5 16 0,0 15 0,4 7 0,0 6 0,0-5 0,0-5 0,0-6 0,4-7 0,5-7 0,5-2 0,4-3 0,-5 0 0,0-4 0,-4-5 0,-5-10 0,0-5 0,-4-1 0,0 2 0,0 9 0,-3 1 0,-6 8 0,-5 2 0,-4 3 0,-1 0 0,5 8 0,-4 7 0,7 15 0,-3 7 0,8 0 0,1 5 0,5-16 0,0 9 0,0-21 0,0 4 0,0-10 0,0-3 0,0-2 0</inkml:trace>
</inkml:ink>
</file>

<file path=ppt/ink/ink19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47:29.696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125 36 24575,'0'19'0,"5"-4"0,9-15 0,0 0 0,2 0 0,-7 0 0,-1-3 0,-5-6 0,-3-4 0,0-1 0,-4-2 0,-1 10 0,-8-2 0,0 8 0,-6 0 0,1 0 0,-5 0 0,2 13 0,-4 10 0,9 14 0,0 6 0,10-6 0,-3-1 0,8-7 0,-3-5 0,4-5 0,0-6 0,13-9 0,3 0 0,14-4 0,-5 0 0,3 0 0,-9-4 0,1-5 0,-7-5 0,-4-10 0,0 5 0,-3-10 0,-2 10 0,-4-5 0,0 6 0,0 0 0,0 4 0,-4 1 0,-1 5 0,-3 3 0,0 2 0,-5 3 0,4 0 0,-4 0 0,5 8 0,-1 7 0,4 4 0,0 5 0,5-6 0,0 0 0,0-5 0,0 0 0,0-5 0,0 0 0,3-3 0,2-5 0,3-5 0,0-7 0,0 2 0,1-2 0,-5 4 0,0-1 0,-4 5 0,0 0 0</inkml:trace>
</inkml:ink>
</file>

<file path=ppt/ink/ink19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47:29.697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122 0 24575,'8'74'0,"1"-1"0,-1 1 0,-3 28 0,10-30 0,23-68 0,7-39 0,-14 7 0,11-31 0,-14 14 0,-11 8 0,10-7 0,-17 18 0,5-9 0,-9 20 0,-2-7 0,-4 8 0,0 0 0,0 2 0,-12 7 0,-4 2 0,-12 3 0,-8 0 0,-1 0 0,-7 4 0,1 7 0,4 11 0,2 5 0,4 6 0,6 4 0,1-5 0,10 4 0,1 0 0,5-5 0,4 4 0,1-10 0,5-10 0,0-7 0</inkml:trace>
</inkml:ink>
</file>

<file path=ppt/ink/ink19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47:29.698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34 71 24575,'-8'64'0,"0"1"0,0 7 0,3-12 0,5-27 0,-4 16 0,11-44 0,-1 3 0,17-8 0,-4 0 0,15 0 0,-8 0 0,16 0 0,-16-8 0,8-3 0,-14-12 0,12-10 0,-15 1 0,-1-11 0,-7 5 0,-3-5 0,0-1 0,-1 7 0,-5 1 0,-8 11 0,-7 1 0,-10 9 0,-5 5 0,-6 6 0,5 4 0,-5 0 0,6 4 0,-1 12 0,4 18 0,10-13 0,6 5 0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4:30.8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24575,'28'0'0,"2"0"0,28 0 0,-1 0 0,25 0 0,-16 0 0,23 0 0,-10 0 0,16 0 0,-24 0 0,3 0 0,-19 0 0,5 0 0,-4 0 0,-12 0 0,-8 0 0,-8 0 0,-4 0 0,-1 0 0,-10 0 0,0 0 0,-5 0 0,0 0 0,-4 0 0,0 0 0</inkml:trace>
</inkml:ink>
</file>

<file path=ppt/ink/ink19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47:29.699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44 141 24575,'-24'28'0,"5"26"0,19-18 0,0 20 0,0-26 0,0-10 0,0 2 0,7-13 0,3 0 0,12-5 0,3-4 0,5 0 0,6 0 0,8-5 0,-11-5 0,4-10 0,-12-6 0,-9 1 0,5-11 0,-12 10 0,-3-16 0,-1 16 0,-5-9 0,0 10 0,0-4 0,-4 4 0,-2 2 0,-7 4 0,3 1 0,-7 8 0,-3 2 0,1 8 0,-4 0 0,-1 0 0,-1 9 0,0 6 0,-7 31 0,14-5 0,-10 22 0,20-37 0,-2-1 0</inkml:trace>
</inkml:ink>
</file>

<file path=ppt/ink/ink19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47:29.700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104 128 24575,'-29'69'0,"0"-1"0,0-6 0,15-16 0,28-33 0,6-10 0,16-3 0,1 0 0,13 0 0,-11 0 0,9 0 0,-22 0 0,8 0 0,-19 0 0,8-13 0,-17 2 0,7-18 0,-11-2 0,2 0 0,-4-11 0,0 5 0,0-7 0,-16-1 0,-2 6 0,-10 7 0,-1 11 0,4 12 0,-17 4 0,9 5 0,-4 0 0,-1 28 0,15-2 0,-13 33 0,15-14 0,8-14 0,3-12 0</inkml:trace>
</inkml:ink>
</file>

<file path=ppt/ink/ink19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47:29.701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89 147 24575,'-25'82'0,"1"0"0,1-18 0,7-8 0,16 6 0,0-33 0,0-9 0,0 3 0,8-10 0,2-3 0,19-2 0,-8-8 0,19 0 0,-19 0 0,25-15 0,-22-8 0,22-32 0,-23 9 0,1-19 0,-7 6 0,-5-2 0,0-5 0,-1 14 0,-5 8 0,-1 9 0,-5 15 0,0-3 0,-4 14 0,-10-5 0,-6 10 0,-16-1 0,5 5 0,-11 0 0,4 0 0,1 0 0,1 9 0,11 1 0,2 9 0,4 4 0,9-3 0,1-5 0,9-7 0</inkml:trace>
</inkml:ink>
</file>

<file path=ppt/ink/ink19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14:26.181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1 0 24575,'0'0'0</inkml:trace>
</inkml:ink>
</file>

<file path=ppt/ink/ink19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14:31.515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1928 1454 24575,'-13'0'0,"2"0"0,2-4 0,1 0 0,-1-1 0,5-3 0,-4 3 0,3 1 0,0-4 0,-2 3 0,6-3 0,-7 3 0,4 2 0,-1-1 0,-2-1 0,2-3 0,0-1 0,-2 4 0,6-2 0,-7 2 0,4-3 0,-5-1 0,4 1 0,-2 3 0,2-3 0,-4-1 0,0-1 0,0-3 0,0 0 0,-4 2 0,3-2 0,-4 4 0,6 0 0,-1-4 0,0 3 0,0-3 0,-4 4 0,3-4 0,-4 3 0,1-4 0,-2 1 0,-4-2 0,0-4 0,5 0 0,-10 4 0,12-3 0,-11 3 0,8-4 0,-4 0 0,1 0 0,-1 0 0,0 0 0,-6-1 0,9 1 0,-12-1 0,11 1 0,-7-1 0,4-5 0,1 5 0,0-4 0,0 5 0,0 0 0,0 4 0,0-3 0,-6 7 0,5-7 0,-4 7 0,5-2 0,0 3 0,0 1 0,0-5 0,0 3 0,0-2 0,1-1 0,-1 4 0,0-8 0,0 7 0,-4-11 0,3 11 0,1-7 0,2 9 0,2-5 0,-4 4 0,0-4 0,0 5 0,0-1 0,1-4 0,3 4 0,-3-3 0,9 4 0,-9 0 0,8 0 0,-3 0 0,4 0 0,1 0 0,-6 0 0,5 1 0,-4-1 0,4 0 0,0 1 0,-4-1 0,3-5 0,-3 8 0,-1-7 0,4 8 0,-3-4 0,4 1 0,-4 3 0,3-3 0,-3 4 0,5-1 0,-1-3 0,1 3 0,-1 1 0,0-4 0,1 7 0,-1-7 0,0 7 0,-4-7 0,3 3 0,-3 0 0,5-2 0,-1 6 0,-4-7 0,3 3 0,-8 0 0,9-3 0,-5 3 0,1 0 0,3-2 0,-7 6 0,7-3 0,-3 4 0,0 0 0,3 0 0,-3 0 0,4 0 0,0 0 0,1 0 0,-1 0 0,1 0 0,-1 0 0,1 0 0,3-4 0,-2 3 0,2-3 0,-4 1 0,1 2 0,3-7 0,-2 7 0,6-7 0,-7 7 0,4-3 0,-1 1 0,1 5 0,12 8 0,-1 4 0,6 9 0,-4-4 0,1 0 0,-1-1 0,0 1 0,0-5 0,1 4 0,-2-8 0,1 7 0,-4-7 0,3 3 0,-7-4 0,3-1 0,0-3 0,-4 2 0,1-6 0,-6-8 0,-4-5 0,0-10 0,0 3 0,-6-5 0,4 4 0,-3-10 0,4 10 0,-4-4 0,7 5 0,-5 5 0,7 0 0,1 6 0,-4-1 0,7 0 0,-7 5 0,7-4 0,1 7 0,9-2 0,5 3 0,0 0 0,4-4 0,-4 3 0,5-4 0,0 5 0,-1 0 0,1 0 0,-5 0 0,4-4 0,-8 3 0,7-3 0,-2 4 0,-1 0 0,3 0 0,-2 0 0,3 0 0,1 0 0,-5 0 0,4 0 0,-8 0 0,3 0 0,-5 0 0,1 0 0,-1 0 0,1 0 0,-1 0 0,1 0 0,-1 0 0,1 0 0,-1 0 0,0 0 0,1 0 0,-1 0 0,0 0 0,0 0 0,-7 0 0,-6 0 0,-9 0 0,-5 0 0,-5 0 0,-2 0 0,-5 0 0,0 0 0,0 4 0,-6 3 0,10 3 0,-9-4 0,16 2 0,-4-7 0,5 7 0,5-7 0,0 7 0,6-7 0,3 6 0,1-2 0,4 3 0,0 0 0,4-4 0,0 4 0,9-7 0,2 7 0,3-3 0,1 4 0,0-4 0,0 4 0,-1-4 0,1 4 0,0 1 0,5-1 0,-4 1 0,10 0 0,-5 0 0,6 0 0,0 1 0,6-1 0,-5 5 0,5-3 0,-6 3 0,-6-1 0,5-3 0,-10 2 0,4-3 0,-5 0 0,-1-1 0,-3 0 0,2 0 0,-7 0 0,7 0 0,-2 0 0,-1 0 0,3 0 0,-2 0 0,3 0 0,-3 0 0,2 1 0,1 2 0,-3-2 0,7-1 0,-13-1 0,4-4 0,-4 5 0,-1-1 0,1-3 0,-1 3 0,-3-4 0,3 1 0,-7 3 0,6-4 0,-2 1 0,3 3 0,1-7 0,-1 6 0,5-6 0,-3 7 0,7-3 0,-7 0 0,8 3 0,-4-3 0,0 4 0,4 0 0,-9 0 0,4-4 0,0 3 0,-3-3 0,3 4 0,4 3 0,-7-6 0,7 6 0,-8-8 0,-1 5 0,5 0 0,-3-1 0,3 1 0,-4 0 0,4 0 0,-3 4 0,7-3 0,-7 3 0,4-4 0,-6 0 0,1-1 0,4 1 0,-4 0 0,4 0 0,-4-1 0,-1 1 0,1-1 0,-1 1 0,1-1 0,-1 1 0,1-1 0,-1 1 0,1-1 0,-1 1 0,1-1 0,0 9 0,-1-7 0,1 7 0,-1-8 0,1-1 0,-1 1 0,1 4 0,0-4 0,0 5 0,-1-6 0,1 1 0,-1-1 0,1 0 0,-4 1 0,2-1 0,-2 1 0,0-1 0,2 1 0,-2-1 0,3 1 0,1-1 0,-4 1 0,2-1 0,-6 1 0,7-1 0,-4 1 0,5-1 0,-5 1 0,4 4 0,-3-3 0,4 6 0,0-6 0,-5 2 0,4-3 0,-3-1 0,-1 1 0,4-1 0,-7 1 0,6-5 0,-6 4 0,7-3 0,-3 3 0,-1 1 0,4-1 0,-4 0 0,5-3 0,-5 2 0,0-2 0,0 4 0,0-1 0,4 0 0,0-4 0,-3 4 0,2-7 0,-6 6 0,6-6 0,-3 2 0,1 1 0,2-3 0,-6 6 0,7-6 0,-8-11 0,4 6 0,-4-10 0</inkml:trace>
</inkml:ink>
</file>

<file path=ppt/ink/ink19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14:40.493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0 63 24575,'3'-5'0,"3"2"0,11 3 0,7 0 0,2-5 0,-1 0 0,11-6 0,-9 5 0,10 1 0,1-5 0,-6 8 0,11-8 0,-4 10 0,-1 0 0,6 0 0,-12 0 0,11 0 0,-4 0 0,6 0 0,0 0 0,0 0 0,0 0 0,-6 0 0,4 0 0,-11 0 0,11 0 0,-11 0 0,6 0 0,-1 0 0,-5 0 0,5 0 0,0 0 0,-5 4 0,12 3 0,-6 3 0,1-3 0,4 3 0,-10-5 0,10 6 0,-10 0 0,4-1 0,-6 1 0,-6-1 0,4 0 0,-8-1 0,8 6 0,-9 0 0,10 1 0,-10 2 0,4-3 0,-5 3 0,1 7 0,-1-5 0,0 4 0,0-5 0,0 0 0,0-1 0,-1 1 0,-3 0 0,3 0 0,-4-5 0,0-1 0,4 1 0,-8-5 0,3 4 0,-5-4 0,1-1 0,-1-3 0,-3 2 0,-5-6 0,-10 2 0,1-3 0,-9 0 0,-2 0 0,0 0 0,-4 0 0,-1 5 0,0-4 0,-6 4 0,0-5 0,0 0 0,0 0 0,0 0 0,-1 0 0,7 0 0,-5 0 0,10 0 0,-5 0 0,11 0 0,1 0 0,4 0 0,1 0 0,3-4 0,9-1 0,12-8 0,11-9 0,4 0 0,2-10 0,-8 11 0,6-5 0,-11 6 0,5 1 0,-11 4 0,-1 2 0,-5 5 0,1-1 0,-1 4 0,1 1 0,-5 1 0,4 2 0,-4-7 0,4 7 0,-4-6 0,4 6 0,-7-7 0,6 7 0,-2-3 0,-1 1 0,4 2 0,-7-7 0,6 7 0,-2-7 0,3 7 0,-3-6 0,3 6 0,-4-3 0,1-3 0,2 6 0,-3-10 0,5 6 0,-1 0 0,1-2 0,-1 6 0,-3 0 0,-2 10 0,-3 5 0,0 10 0,0-3 0,0 8 0,0-9 0,0 10 0,0-10 0,0 4 0,0-5 0,5 0 0,-4-5 0,7 4 0,-3-4 0,4 0 0,0 4 0,0-9 0,-4 4 0,3 0 0,-3-3 0,0 3 0,2-5 0,-6 0 0,7-3 0,-7 3 0,6-7 0,-2 6 0,3-2 0,-4 3 0,4-4 0,-15 0 0,-5-4 0,-18 0 0,-3 0 0,-4 0 0,0-5 0,4-1 0,-4-9 0,12 3 0,-5-3 0,10 10 0,-5-4 0,6 8 0,5-3 0,1 0 0,5 3 0,-1-3 0,4 1 0,2-2 0,3-3 0,0-1 0,0 1 0,8-6 0,3 0 0,7-5 0,8-6 0,-5-1 0,12-8 0,-11 3 0,4-2 0,-5 2 0,-2 6 0,-3 5 0,-3 2 0,-4 8 0,0-3 0,-1 8 0,0 1 0,-3 8 0,-2 5 0,-7 10 0,-2 1 0,-3 0 0,0-2 0,0-9 0,4 4 0,-3-4 0,7-1 0,-3 1 0,4-5 0,0 0 0</inkml:trace>
</inkml:ink>
</file>

<file path=ppt/ink/ink19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14:48.3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1046 1178 24575,'-4'4'0,"-5"-1"0,-4-3 0,-5 0 0,-1 0 0,-10 0 0,8-4 0,-15-11 0,5-2 0,-9-16 0,-3 10 0,-4-16 0,7 3 0,-6-6 0,4-3 0,1 3 0,0-10 0,6 4 0,0-4 0,0-1 0,-1 5 0,7-3 0,1 0 0,11 6 0,0-6 0,2 14 0,4 1 0,1 6 0,1 5 0,8 2 0,-7 9 0,3-3 0,1 8 0,-5-8 0,8 7 0,-6-2 0,6-1 0,-7 3 0,4-2 0,-1 4 0,-1 4 0,5-3 0,-6 6 0,2-3 0,-3 4 0,0-3 0,0 2 0,0-3 0,0 4 0,-1-4 0,1 0 0,0-1 0,0-2 0,0 6 0,-1-6 0,1 2 0,0 1 0,3-4 0,-2 4 0,2-1 0,-3-2 0,3 2 0,-2-3 0,6 0 0,-6 3 0,6 12 0,-2 15 0,3 6 0,-5 14 0,3-5 0,-2 6 0,4-6 0,0 5 0,-5-11 0,4-1 0,-3-6 0,4-11 0,0 0 0,0-5 0,0 0 0,0-10 0,0-4 0,0-22 0,0 2 0,0-10 0,4 0 0,2 5 0,0-5 0,3 6 0,-8 5 0,7 6 0,-7 6 0,2 1 0,-3 2 0,4-7 0,-3 3 0,3-4 0,-4 0 0,0 4 0,0-3 0,0 8 0,0-4 0,4 9 0,0 0 0,4 4 0,-1 0 0,2 0 0,3 0 0,2 0 0,9 4 0,-4 5 0,16 7 0,-9 4 0,10 0 0,-7-4 0,7 3 0,-10-4 0,8 1 0,-14-3 0,3-4 0,-9 0 0,-2 0 0,-3-1 0,-1-4 0,0 0 0,0-4 0,0 0 0,-4 0 0,0 0 0</inkml:trace>
</inkml:ink>
</file>

<file path=ppt/ink/ink19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12:57.7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73 24575,'0'-36'0,"0"16"0,0 3 0</inkml:trace>
</inkml:ink>
</file>

<file path=ppt/ink/ink19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13:00.7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3230 2614 24575,'-8'0'0,"0"0"0,-5 0 0,3 0 0,-3 0 0,4 0 0,-4 0 0,3 0 0,-3 0 0,0 0 0,3 0 0,-8 0 0,4 0 0,-1 0 0,-2 0 0,2 0 0,1 0 0,-9 0 0,2-9 0,-10 7 0,0-8 0,0 1 0,0 7 0,5-7 0,-4 9 0,10-5 0,-10 4 0,10-7 0,-4 7 0,5-8 0,0 8 0,0-7 0,0 7 0,0-8 0,0 8 0,0-7 0,0 2 0,5-3 0,-4 0 0,4 0 0,-5-1 0,0 5 0,0-4 0,5 5 0,-4-6 0,3 1 0,-4 4 0,0-4 0,5 4 0,-4-4 0,9 0 0,-5 0 0,1 0 0,3 0 0,-7-4 0,3 3 0,0 2 0,1 0 0,5 3 0,-5-4 0,3 4 0,-8-3 0,8 7 0,-3-8 0,0 4 0,-1 0 0,-1-3 0,-2 3 0,7 0 0,-8-3 0,4 7 0,-1-7 0,-2 2 0,2 2 0,1-1 0,-4 1 0,8-1 0,-7 0 0,7 1 0,-3 0 0,4 3 0,0-6 0,-4 2 0,4 0 0,-5-3 0,6 7 0,-1-7 0,1 7 0,-6-7 0,5 7 0,-13-11 0,7 6 0,-8-8 0,9 9 0,-4-4 0,3 4 0,1-4 0,1 0 0,0 0 0,3 4 0,-3-3 0,4 3 0,-4-4 0,-1 1 0,0-1 0,2 0 0,3 0 0,1 5 0,-1-4 0,0 3 0,1-4 0,-1 1 0,-4-1 0,3 4 0,-8-4 0,9 5 0,-9-6 0,8 5 0,-3-3 0,5 3 0,-1-3 0,0 3 0,-4-3 0,3 7 0,-3-7 0,0 3 0,3-4 0,-8 4 0,4-3 0,0 3 0,-4 0 0,8-3 0,-8 3 0,9-4 0,-5 0 0,1 0 0,4 4 0,-5-3 0,1-1 0,3-1 0,-3-3 0,0 4 0,3 0 0,-3 0 0,0 0 0,-2 0 0,1-5 0,-4 4 0,7-4 0,-6 5 0,2 0 0,1-5 0,-4 4 0,8-4 0,-12-4 0,11 8 0,-7-13 0,5 13 0,2-3 0,-2 0 0,4 3 0,-4-4 0,2 1 0,-2 3 0,4-4 0,-4 1 0,3 3 0,-3-3 0,0 0 0,3 3 0,-3-3 0,0 4 0,3 1 0,-8-6 0,8 4 0,-7-3 0,2-1 0,1 4 0,-4-8 0,4 4 0,-5-5 0,5 5 0,-4-4 0,3 8 0,-8-17 0,7 11 0,-6-12 0,12 9 0,-8 0 0,7 1 0,-7-1 0,4 0 0,-1-6 0,-3 5 0,7-4 0,-3 5 0,-1-5 0,5 3 0,-5-3 0,6 5 0,-6-5 0,4 4 0,-8-10 0,3 4 0,-4-4 0,-1-1 0,0 0 0,1 0 0,4 0 0,-4 0 0,4 0 0,0-1 0,1 7 0,5 1 0,0-1 0,1 5 0,3-10 0,2 10 0,-1-9 0,4 8 0,-8-22 0,8 14 0,-4-11 0,0 11 0,4 13 0,-8-13 0,8 14 0,-8-5 0,8 2 0,-3 4 0,0-5 0,3 0 0,-3 5 0,4-4 0,-4 8 0,3-3 0,-3 4 0,4 1 0,-3 3 0,2-2 0,-3 6 0,4-2 0</inkml:trace>
</inkml:ink>
</file>

<file path=ppt/ink/ink19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13:03.8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152 3964 24575,'-5'1'0,"2"-2"0,3-17 0,0 2 0,0-20 0,0 9 0,0-16 0,0 4 0,0-13 0,0-2 0,0-7 0,0-7 0,0 5 0,0-13 0,0 5 0,0-7 0,0-1 0,0 1 0,0-1 0,0-18 0,0 29 0,0-25 0,0 30 0,0-16 0,0 8 0,0 2 0,0 16 0,0 7 0,0 8 0,0 7 0,0 6 0,0 0 0,0 11 0,0 1 0,0 4 0,0 1 0,0-1 0,0-6 0,0-11 0,0-16 0,0-12 0,0-7 0,0 0 0,0-8 0,0-1 0,0-1 0,0-3 0,0 11 0,0-12 0,0 13 0,0-7 0,0 15 0,0-5 0,0 12 0,0 1 0,0 3 0,0 4 0,0-6 0,0 6 0,0-5 0,0 12 0,0-6 0,0 7 0,0-6 0,0 5 0,4-6 0,-3 7 0,8 0 0,-2-6 0,-2 4 0,5-10 0,-3 4 0,3 0 0,1-4 0,-5 10 0,4-4 0,-9 6 0,8 5 0,-8-3 0,3 9 0,-4-18 0,0 15 0,0-15 0,0 18 0,0-4 0,0 5 0,0 0 0,-4 0 0,3 4 0,-4-2 0,5 7 0,0-3 0,0 4 0,0 0 0,0 1 0,0-1 0,0 0 0,0 1 0,-6 10 0,-1 16 0,-11 8 0,1 17 0,-5-4 0,1 0 0,-2 4 0,2-11 0,0 6 0,5-13 0,1-1 0,6-5 0,4-5 0,-4 4 0,8-8 0,-7 3 0,7-5 0,-3 1 0,4-1 0,-4 1 0,3-1 0,1-10 0,5-5 0,4-16 0,5 3 0,2-10 0,-1 10 0,4-10 0,-8 10 0,8-10 0,-8 10 0,3-10 0,-4 10 0,-1 0 0,0 2 0,0 4 0,0 0 0,0 1 0,0 4 0,-1 4 0,-3-3 0,2 8 0,-3-4 0,4 4 0,0 0 0,0 0 0,0 3 0,1 2 0,-1 4 0,1 4 0,0 1 0,0 0 0,0 4 0,5-4 0,-4 5 0,3-5 0,-4 4 0,0-9 0,0 9 0,0-8 0,0 3 0,-4-5 0,2 1 0,-6-1 0,3 1 0,0-1 0,-3 1 0,2-1 0,1 1 0,-3-1 0,3 1 0,-4-1 0,3-3 0,-2 2 0,3-3 0,-4 4 0,3 1 0,2-1 0,3-4 0,1 0 0,-5-4 0,0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2:41:29.1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24575,'55'0'0,"-13"0"0,-4 0 0,-16 0 0,8 0 0,-11 0 0,6 0 0,-9 0 0,1 0 0,-5 0 0,2 0 0,-6 0 0,2 0 0,-3 0 0,0 0 0,0 0 0,0 0 0,0 0 0,1 0 0,-4 0 0,-1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2:41:29.14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1571 24575,'3'4'0,"5"-1"0,4-3 0,4 0 0,5 0 0,-8 0 0,11 0 0,-6 0 0,4 0 0,3 0 0,-8 0 0,9 0 0,-9 0 0,4 0 0,-5 0 0,0 0 0,0 0 0,0 0 0,0 3 0,-4 1 0,0 1 0,-5-2 0,0 0 0,0-2 0,1 2 0,-1 0 0,0-2 0,0 2 0,1-3 0,-1 4 0,0-4 0,0 4 0,0-4 0,0 0 0,-3 3 0,-1-5 0,-3-3 0,0-7 0,0-3 0,0 0 0,0 0 0,0-1 0,0-1 0,0 1 0,0 0 0,0 0 0,0 4 0,0-4 0,0 4 0,0 0 0,0-3 0,-4 6 0,4-6 0,-4 7 0,4-8 0,0 8 0,-3-7 0,2 6 0,-3-6 0,4 7 0,0-3 0,0-1 0,0 0 0,0 0 0,0-3 0,0 2 0,0 1 0,0-3 0,0 3 0,0-5 0,0 1 0,0 0 0,0 0 0,0 4 0,0-3 0,0 6 0,0-6 0,0 3 0,-3-4 0,2-1 0,-3 1 0,4 0 0,0 0 0,0 0 0,0 0 0,0-1 0,0-10 0,0 3 0,0-5 0,0 3 0,0 4 0,0-4 0,0-1 0,0 5 0,0-3 0,0 3 0,0-5 0,0 6 0,0-5 0,0 4 0,0-4 0,0 4 0,0-4 0,0 4 0,0 1 0,0 0 0,0 0 0,0 4 0,0-4 0,0 5 0,0 0 0,0-1 0,0 1 0,0 0 0,0 4 0,0-3 0,0 2 0,0 1 0,0-6 0,0 4 0,0-1 0,0 4 0,0 0 0,0 3 0,0-4 0,0 5 0,0 0 0,3 1 0,1 2 0,3 1 0,0 0 0,0 2 0,5-2 0,-4-1 0,7 3 0,-3-5 0,4 5 0,0-7 0,0 8 0,0-8 0,0 7 0,1-6 0,-1 6 0,0-2 0,0-1 0,0 3 0,0-3 0,0 4 0,0-3 0,0 2 0,0-3 0,5 4 0,-8-3 0,12 2 0,-12-2 0,8 3 0,-5 0 0,0-4 0,-4 3 0,3-2 0,-3 3 0,0 0 0,3 0 0,-6 0 0,6 0 0,-7 0 0,10 0 0,-9 0 0,6 0 0,-4 0 0,-3 0 0,7 0 0,-7 0 0,4 0 0,-5 0 0,0 0 0,0 0 0,1 0 0,-1 0 0,0 0 0,1 0 0,-1 0 0,0 0 0,0 0 0,0 0 0,0 0 0,0 0 0,0 0 0,-3 3 0,-1 1 0,-3 3 0,0 0 0,0 0 0,0 0 0,0 0 0,0 0 0,0 0 0,0 0 0,-3-3 0,2 2 0,-2-2 0,3 2 0,0 6 0,0-4 0,0 7 0,0-3 0,0 4 0,0 5 0,0-4 0,0 8 0,0-3 0,0 4 0,0 1 0,0-1 0,0 6 0,0-4 0,0 4 0,0-1 0,0-3 0,0 4 0,0-6 0,4 1 0,-3-5 0,3 3 0,0-3 0,-3-1 0,3 5 0,-1-9 0,-2 4 0,3-1 0,-4-3 0,3 4 0,-2-5 0,3 0 0,-1-4 0,-2 3 0,2-3 0,0 0 0,-2 4 0,2-4 0,1 4 0,-3-4 0,2 3 0,1-3 0,-3 4 0,2 1 0,-3-5 0,4 3 0,-3-3 0,2 4 0,-3 0 0,0 0 0,0 0 0,0 0 0,0 5 0,0-4 0,0 8 0,0-7 0,0 2 0,0-4 0,0 8 0,0-7 0,0 7 0,0-8 0,4 0 0,-3 0 0,2 0 0,1 0 0,-3 0 0,2 0 0,-3 0 0,4 0 0,-3 0 0,2-4 0,1 4 0,-3-4 0,2 0 0,-3-1 0,0-4 0,0 1 0,0-1 0,0 0 0,4-3 0,-1-1 0,5-3 0,-2 3 0,6-2 0,0 2 0,4-3 0,0 0 0,5 0 0,-4 0 0,4 0 0,-1 0 0,-3 0 0,9 0 0,-4 0 0,-1 0 0,0 0 0,-5 0 0,0 0 0,0 0 0,-4 0 0,4 0 0,-8 0 0,3 0 0,-4 0 0,0 0 0,4 0 0,-2 0 0,2 0 0,-4 0 0,0 0 0,1 0 0,-1 0 0,0 4 0,0-4 0,1 4 0,-1-1 0,0-2 0,0 5 0,0-5 0,-1 2 0,1-3 0,-3 3 0,3-2 0,-4 2 0,5-3 0,-2 0 0,1 0 0,0 0 0,0 0 0,-1 0 0,1 0 0,0 0 0,-1 0 0,1 0 0,0 0 0,-1 0 0,1 0 0,0 0 0,0 3 0,-1-2 0,1 2 0,0-3 0,0 0 0,1 0 0,-1 0 0,0 3 0,0-2 0,0 2 0,1-3 0,-1 0 0,0 0 0,0 0 0,1 0 0,-1 3 0,4-2 0,-3 2 0,7-3 0,-2 0 0,-1 0 0,3 0 0,-3 0 0,0 0 0,3 0 0,-6 0 0,2 0 0,0 0 0,-3 0 0,3 0 0,0 0 0,-2 0 0,2 0 0,0 0 0,-3 0 0,3 0 0,-3 0 0,3 0 0,-3 3 0,3-2 0,0 2 0,-2-3 0,6 0 0,-7 0 0,7 0 0,-7 0 0,7 0 0,-6 0 0,6 0 0,-7 0 0,3 0 0,0 0 0,-3 0 0,4 0 0,-5 0 0,0 0 0,0 0 0,1 0 0,-1 0 0,0 0 0,0 0 0,1 0 0,-1 0 0,0 0 0,0 0 0,0 0 0,0 0 0,-1 0 0,1 0 0,0 0 0,-4-3 0,0-1 0,-3-3 0,0 0 0,0 1 0,0-1 0,0 0 0,-3 6 0,2 2 0,-5 5 0,3 1 0,-4-3 0,0 2 0,0-5 0,3 5 0,-2-5 0,2 2 0,-3-3 0,0 0 0,0 0 0,0 0 0,0 0 0,0 0 0,0 0 0,1 0 0,-1 0 0,0 0 0,3-3 0,1-1 0,3-3 0,0-4 0,0 2 0,0-2 0,0 0 0,0 2 0,0-6 0,0 7 0,0-7 0,0 6 0,0-2 0,0 4 0,0-1 0,0 1 0,0 0 0,0-4 0,0 3 0,0-3 0,0 4 0,0-1 0,0 1 0,0-4 0,0 2 0,0-2 0,0 0 0,0 2 0,0-6 0,0 3 0,0-4 0,0-5 0,0 4 0,0-9 0,0 9 0,0-4 0,0 5 0,0-5 0,0 4 0,0-9 0,0 9 0,0-4 0,0 1 0,0 2 0,0-7 0,0 7 0,0-7 0,0 8 0,0-4 0,0 5 0,0 0 0,0 0 0,0 3 0,0 2 0,0 0 0,-7-5 0,5-1 0,-5 2 0,7-1 0,0 4 0,-4-4 0,3 0 0,-2 4 0,3-4 0,0 4 0,0-4 0,0 0 0,-4 0 0,3 3 0,-2-2 0,3 3 0,0-4 0,0-1 0,0 5 0,0-3 0,0 7 0,0-8 0,-3 8 0,2-3 0,-3-1 0,4 4 0,0-3 0,0 3 0,0 1 0,0 0 0,0-5 0,0 4 0,0-3 0,0 3 0,0-3 0,0 3 0,0-7 0,0 3 0,0 0 0,0-3 0,0 7 0,0-3 0,0-1 0,0 4 0,-3-3 0,2-1 0,-2 4 0,3-3 0,0-1 0,0 0 0,0 0 0,-4-3 0,4 2 0,-4 1 0,4 1 0,0 0 0,0 2 0,0-6 0,0 7 0,0-4 0,0 1 0,0 3 0,-3-4 0,2 1 0,-2 3 0,3-3 0,0 3 0,0 1 0,-4-4 0,4 3 0,-4-3 0,4 4 0,3 3 0,1 1 0,3 3 0,0 0 0,0 0 0,0 0 0,1 0 0,-1 0 0,0 0 0,0 0 0,1 0 0,-1 0 0,0 0 0,0 0 0,1 0 0,-1 0 0,0 0 0,1 0 0,-1 0 0,0 0 0,0 0 0,0 0 0,5 0 0,-4 0 0,7 0 0,-7 0 0,7 0 0,-6 0 0,6 0 0,-7 0 0,7 0 0,-7 0 0,8 0 0,-4 0 0,0 0 0,3 0 0,-7 0 0,7 0 0,-7 0 0,7 0 0,-6 0 0,2 0 0,-4 0 0,0 0 0,1 0 0,-1 0 0,0 0 0,0 0 0,0 0 0,0 0 0,0 0 0,0 0 0,0 0 0,1 0 0,-1 0 0,0 0 0,0 0 0,1 0 0,-2 0 0,1 0 0,0 0 0,-1 0 0,-2-3 0,-1-1 0,-6 1 0,2-4 0,-2 4 0,0-1 0,2-3 0,-2 3 0,6 0 0,0 1 0,4 3 0,0 0 0,0 0 0,0 0 0,1 0 0,-1 0 0,0 0 0,0 0 0,-3 3 0,2-2 0,-5 5 0,3-2 0,-4 7 0,0-3 0,0 7 0,0-3 0,0 4 0,0 0 0,0 0 0,0 0 0,0 0 0,0 1 0,0-1 0,0 0 0,0 4 0,0 2 0,0 5 0,0-1 0,0 6 0,0 1 0,0 5 0,0-4 0,4 3 0,-3-9 0,3 3 0,-4-9 0,0 3 0,0-7 0,0 2 0,0-4 0,4 1 0,-3-1 0,2-4 0,1 3 0,-3-3 0,2 4 0,-3-4 0,4 3 0,-3-2 0,2 3 0,-3 0 0,0 0 0,0 0 0,0 0 0,0 0 0,3-4 0,-2 3 0,2-3 0,1 4 0,-3 1 0,6-1 0,-6 4 0,3-2 0,-1 2 0,-2 1 0,6 1 0,-6 0 0,3 3 0,-4-8 0,4 11 0,-3-5 0,2 1 0,-3-3 0,0-5 0,4 0 0,-3 0 0,2 0 0,-3 4 0,0-2 0,4 7 0,-3-8 0,3 8 0,-4-7 0,0 2 0,0-4 0,4 0 0,-3-3 0,2 2 0,-3-7 0,0 3 0,0 0 0,3-3 0,-2 4 0,3-5 0,-4 0 0,0 0 0,8-3 0,6-1 0,10-3 0,7 0 0,-3 0 0,9 0 0,-4 0 0,0 0 0,4 0 0,-9 0 0,4 0 0,-1 0 0,-3 0 0,-1 0 0,-1 0 0,-9 0 0,8 0 0,-8 0 0,4 0 0,-5 0 0,-4 0 0,3 0 0,-6 0 0,2 0 0,-4 0 0,4 0 0,-2 0 0,2 3 0,-4-2 0,0 2 0,4-3 0,-2 0 0,2 0 0,-4 0 0,0 0 0,1 0 0,3 0 0,-3 0 0,3 4 0,-4-4 0,1 4 0,-1-4 0,0 0 0,0 0 0,0 0 0,1 0 0,2 0 0,-2 0 0,3 0 0,-4 0 0,0 0 0,0 0 0,0 0 0,1 0 0,-1 0 0,0 0 0,-4 3 0,0-3 0,-3 3 0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4:31.6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24575,'87'0'0,"-1"0"0,-16 0 0,-1 0 0</inkml:trace>
</inkml:ink>
</file>

<file path=ppt/ink/ink20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13:41.3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148 1264 24575,'-4'-3'0,"0"-12"0,4-12 0,0-5 0,0-27 0,0 10 0,0-28 0,0 7 0,0-9 0,0 9 0,0-7 0,0 7 0,6-9 0,1 9 0,0 1 0,4 8 0,-10 7 0,4 2 0,-5 13 0,0 2 0,0 11 0,0 2 0,0 5 0,0 5 0,0-4 0,0 8 0,0-3 0,0 5 0,0-1 0,0 1 0,0-1 0,0 1 0,0 0 0,0 7 0,-4 11 0,3 10 0,-12 9 0,6 2 0,-8-5 0,-1 9 0,5-8 0,-9 11 0,9-13 0,-4 5 0,5-10 0,0 4 0,5-10 0,-3-1 0,3-4 0,0-1 0,1-13 0,4-8 0,5-15 0,5-3 0,1 0 0,8 6 0,-8 1 0,2 5 0,-4 4 0,-4-2 0,3 7 0,-7-3 0,6 8 0,-2 1 0,3 4 0,-1 0 0,2 0 0,-1 0 0,0 0 0,-3 4 0,3 1 0,-4 3 0,5 6 0,0 0 0,0 0 0,1 4 0,-1-4 0,4 5 0,-3-5 0,3 3 0,1-2 0,-4-1 0,3 3 0,-4-7 0,0 3 0,-5-4 0,4-1 0,-3 5 0,0-3 0,2 3 0,-6-5 0,7 5 0,-7-3 0,4 3 0,-2-5 0,-2 1 0,-1-5 0,-4 4 0,-9-7 0,-1 3 0,-5-4 0,-6 0 0,5 0 0,-10 0 0,10 0 0,-10 0 0,10 0 0,-9 0 0,8 0 0,-3 0 0,5 0 0,0 0 0,0 0 0,5 0 0,1 0 0,5 0 0,6 0 0,7 0 0,8 0 0,5 0 0,1 0 0,0 0 0,5-5 0,-4 4 0,10-4 0,-10 1 0,4 3 0,-10-3 0,-1 0 0,-4 3 0,-1-3 0,1 4 0,-4-3 0,-5 2 0,-15-3 0,0 0 0,-15 3 0,5-3 0,-1 4 0,6-4 0,3 3 0,7-3 0,-3 4 0,8-3 0,2-2 0,3-3 0,0-1 0,13-5 0,-1 4 0,17-5 0,-8 6 0,3-1 0,-5 4 0,-5 2 0,-1 0 0,-5 3 0,1-3 0,-1 4 0,0 0 0,0 0 0,-4 4 0,4 1 0,-7 3 0,6 1 0,-6-1 0,3 1 0,-4-1 0,-7-6 0,1-8 0,-10-8 0,1-5 0,1 5 0,0-4 0,5 8 0,0-3 0,1 8 0,3-2 0,4 6 0,2 8 0,3-1 0,-4 10 0,0-8 0,-4 1 0,-1-1 0,-8 1 0,3 0 0,-8 0 0,9-1 0,-5 1 0,1 0 0,7 0 0,-6-4 0,8 2 0,-1-2 0,-3-1 0,7 3 0,-6-2 0,2 0 0,-3 2 0,-1-6 0,5 6 0,0-6 0,4 2 0</inkml:trace>
</inkml:ink>
</file>

<file path=ppt/ink/ink20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21:07.1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52 24575,'7'0'0,"2"0"0,-1 0 0,0 0 0,0 0 0,1 0 0,4 0 0,-4 0 0,4 0 0,-4 0 0,-1 0 0,5 0 0,-3 0 0,7 0 0,-4 0 0,0 3 0,-1 2 0,-3 3 0,-5 4 0,0 2 0,-4 10 0,0-4 0,0 9 0,0-3 0,0 11 0,0-4 0,0 10 0,-4-10 0,-3 10 0,-3-16 0,0 9 0,-4-16 0,3 4 0,-3-10 0,5-1 0,5-4 0,-4-1 0,7 1 0,-7-5 0,7-7 0,-2-12 0,3-10 0,4-12 0,7 5 0,6-11 0,4 10 0,-5 1 0,3 8 0,-9 5 0,8 0 0,-7 0 0,2 0 0,1 0 0,-4 0 0,8 0 0,-7-5 0,7 4 0,-7-10 0,6 10 0,-6-4 0,2 9 0,-3-2 0,-2 11 0,1-6 0,-8 14 0,-2 3 0,-8 9 0,0 5 0,-1 0 0,5 0 0,1-1 0,-1 7 0,4 0 0,-4 1 0,5 3 0,0-9 0,0 10 0,0-10 0,0 4 0,0-10 0,0 4 0,0-8 0,0 3 0,0-5 0,0 1 0,4-1 0,5 1 0,5 0 0,5 1 0,5-1 0,-3 1 0,8 0 0,-9-5 0,4 4 0,1-3 0,-5-1 0,4 4 0,-5-8 0,-5 3 0,4-4 0,-9 0 0,4 0 0,-4 0 0,-1 0 0,1 0 0,-1 0 0,1 0 0,-1 0 0,0 0 0,-4 0 0,0 0 0</inkml:trace>
</inkml:ink>
</file>

<file path=ppt/ink/ink20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21:10.1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12 196 24575,'0'2'0,"0"16"0,0 7 0,0 12 0,0 0 0,0 2 0,0 13 0,0-6 0,0 13 0,0-12 0,0-1 0,0-9 0,0 0 0,0-10 0,0-1 0,0-9 0,0-7 0,0 3 0,0-19 0,0-7 0,0-15 0,0-9 0,0-2 0,-5-12 0,4 4 0,-4-4 0,5 6 0,0 1 0,0-2 0,0 8 0,0 0 0,0 7 0,0 6 0,0 0 0,0 6 0,0 0 0,0 5 0,0 1 0,0 0 0,0 3 0,0-3 0,0 4 0,3 0 0,3-4 0,2 3 0,1-3 0,0 5 0,-1-1 0,1 0 0,-1 5 0,1-4 0,-1 7 0,1-3 0,-1 0 0,1 3 0,-1-3 0,1 4 0,-1 0 0,5 0 0,1 0 0,1 0 0,2 0 0,-7 0 0,3 0 0,-5 0 0,1 0 0,-1 0 0,1 4 0,-1 1 0,-3 3 0,-1 9 0,-4-2 0,0 8 0,0-4 0,0-1 0,0 1 0,0 0 0,0-5 0,-4 4 0,-2-4 0,-7 5 0,3-5 0,-8 4 0,3-8 0,1 3 0,-4 0 0,4-3 0,0 4 0,0-5 0,6-1 0,3 1 0,-3-5 0,4 4 0,-1-3 0,-7-1 0,6 4 0,-8-4 0,6 5 0,-1-1 0,1 1 0,-1-1 0,1 1 0,3-5 0,1 0 0</inkml:trace>
</inkml:ink>
</file>

<file path=ppt/ink/ink20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21:11.7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53 24575,'4'-9'0,"1"2"0,3 4 0,1 2 0,-1-3 0,1 4 0,-1 0 0,1 0 0,-1 0 0,0 0 0,2 13 0,-6-1 0,5 12 0,-8 1 0,3-5 0,1 9 0,-4-9 0,3 4 0,-4-5 0,0 0 0,0-5 0,0 4 0,0-9 0,0 4 0,0-4 0,0-1 0,0 1 0,0-8 0,0-12 0,0-10 0,5-10 0,1 0 0,4-6 0,1 4 0,-1 1 0,0 2 0,0 10 0,-1 0 0,0 3 0,0 11 0,0-7 0,0 12 0,-1-6 0,0 6 0,1-3 0,-1 4 0,1 0 0,-1 0 0,0 0 0,0 0 0,1 0 0,-5 4 0,4 0 0,-7 9 0,7 1 0,-7 11 0,3 0 0,0 1 0,-3 3 0,8 3 0,-8-5 0,9 9 0,-9-16 0,8 10 0,-8-10 0,8 4 0,-4-10 0,0 4 0,3-8 0,-4 3 0,1-5 0,3 1 0,-7-1 0,2 1 0,1-5 0,-3 4 0,6-7 0,-2 3 0,-1-15 0,0 8 0,-4-8 0</inkml:trace>
</inkml:ink>
</file>

<file path=ppt/ink/ink20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21:45.1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88 210 24575,'0'22'0,"0"8"0,0 9 0,0 5 0,0-5 0,0 4 0,0-4 0,-10 6 0,8-1 0,-13-5 0,14-2 0,-4-6 0,-4 0 0,7-11 0,-8-1 0,10-6 0,0-4 0,0 4 0,7-8 0,3-1 0,8-4 0,0 0 0,1 0 0,0 0 0,5 0 0,-4 0 0,10 0 0,-10 0 0,9 4 0,-3-3 0,4 4 0,-4-1 0,3-3 0,-8 3 0,3-4 0,-10 0 0,-1 0 0,-4 0 0,-1 0 0,1 0 0,-5-11 0,-5-5 0,-5-18 0,-10-5 0,4-5 0,-4-2 0,4 1 0,1 0 0,0 6 0,0-4 0,1 16 0,-1-9 0,1 10 0,4 1 0,-2 5 0,7 3 0,-7 7 0,7-3 0,-2 4 0,-1 1 0,3-1 0,-7 1 0,7-1 0,-6 1 0,6-1 0,-7 1 0,7-5 0,-7 3 0,3-8 0,-4 4 0,0-5 0,-1 0 0,5 0 0,-4 0 0,5 5 0,-6-4 0,5 8 0,1-3 0,1 9 0,-3 8 0,2 7 0,-5 13 0,3 8 0,-5 0 0,0 12 0,0-6 0,-5 7 0,3 0 0,-3 0 0,5-6 0,-5 4 0,4-16 0,-3 9 0,5-16 0,4 5 0,-2-7 0,7-3 0,-3-2 0,4-5 0,-4 1 0,3-1 0,-3-3 0,4-2 0</inkml:trace>
</inkml:ink>
</file>

<file path=ppt/ink/ink20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21:46.6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1 115 24575,'11'-4'0,"-2"-1"0,4-7 0,-9 3 0,-4 1 0,-4 4 0,-4 4 0,0 0 0,0 0 0,3-7 0,1-3 0,4-7 0,4-2 0,-3 8 0,4 3 0</inkml:trace>
</inkml:ink>
</file>

<file path=ppt/ink/ink20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21:48.8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0 309 24575,'0'2'0,"0"16"0,0 14 0,0 6 0,0 13 0,0-11 0,0 12 0,0-7 0,0-7 0,0 6 0,0-5 0,0-1 0,0-6 0,0-2 0,0-10 0,0 4 0,0-10 0,0-1 0,0-5 0,0 0 0,0 5 0,0 6 0,0 7 0,0 5 0,0 0 0,0-1 0,0-4 0,0-2 0,0-10 0,0-1 0,0-4 0,4-1 0,-3-13 0,3-8 0,-4-28 0,0-15 0,0-14 0,0-17 0,0 21-262,0 4 1,0 1 261,0 2 0,0-2 0,0-1 0,0-4 0,0-21 0,0 23 0,0 4 0,5 15 0,-4 6 0,8 7 523,-4 13-523,0 1 0,3 8 0,-7-3 0,6 5 0,-2 3 0,3-3 0,1 3 0,-1 1 0,1-4 0,-1 7 0,1-3 0,-1 4 0,0 0 0,1 0 0,-1 0 0,6 0 0,-5 0 0,4 0 0,0 0 0,-3 0 0,3 0 0,-4 4 0,-1 1 0,1 3 0,-1 5 0,2 7 0,-5 0 0,0 9 0,-5-8 0,0 8 0,0-9 0,0 10 0,0-10 0,0 4 0,-5-5 0,-4 0 0,-2 0 0,-7 0 0,8-5 0,-7-1 0,6 0 0,-6-2 0,6 6 0,-7-2 0,8-1 0,-8 0 0,4-5 0,-1 4 0,2-3 0,0 7 0,4-11 0,0 1 0,5-7 0</inkml:trace>
</inkml:ink>
</file>

<file path=ppt/ink/ink20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21:50.4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24575,'8'0'0,"-1"0"0,-2 4 0,3 5 0,-7 5 0,3 5 0,-4-1 0,0 1 0,0 0 0,0 5 0,0 2 0,0 5 0,0-6 0,0 5 0,0-10 0,0 9 0,0-13 0,0 7 0,0-14 0,-4 4 0,3-4 0,-6-4 0,6-9 0,-3-6 0,4-7 0,0-2 0,5-6 0,0 0 0,10-1 0,-4-4 0,7 10 0,-3-4 0,3 5 0,-3 0 0,3 0 0,-4 4 0,5-2 0,-5 6 0,-1 2 0,-4 1 0,-1 4 0,1-1 0,-1 1 0,1 4 0,-1 0 0,0 0 0,-4 8 0,-1 8 0,2 10 0,-4 5 0,8-1 0,-8 1 0,8 0 0,-3-5 0,-1-2 0,-1-5 0,0-5 0,-3-1 0,3-4 0,-4-1 0,0-3 0,0-1 0</inkml:trace>
</inkml:ink>
</file>

<file path=ppt/ink/ink20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21:51.8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0 195 24575,'0'-13'0,"0"-3"0,0 6 0,0-3 0,0 5 0,0-1 0,0 0 0,0 1 0,9-1 0,-4 0 0,8 0 0,-8 0 0,7 0 0,-6 4 0,7 1 0,-4 4 0,-1 0 0,0 0 0,5 0 0,-3 0 0,3 4 0,-5 0 0,0 5 0,1 4 0,0-4 0,0 9 0,0-8 0,0 3 0,-1-5 0,1 1 0,-1-5 0,1 0 0,-1 0 0,1-3 0,-1 3 0,0-4 0,1 0 0,-1 0 0,1 0 0,-1 0 0,1 0 0,-1 0 0,1 0 0,0-9 0,0-7 0,1-4 0,-1-4 0,1 5 0,-1 4 0,-4-2 0,3 7 0,-7-3 0,6 4 0,-6 1 0,3 3 0,-4 1 0</inkml:trace>
</inkml:ink>
</file>

<file path=ppt/ink/ink20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21:53.0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95 24575,'46'-55'0,"0"15"0,-35 45 0,5 4 0,-3 3 0,-4-3 0,3 4 0,-3-5 0,-1 1 0,-3-1 0,3 1 0,-7-1 0,6 1 0,-6-1 0,7 1 0,-4-5 0,1 4 0,3-7 0,-4 6 0,5-6 0,-1 3 0,0-4 0,1 0 0,-1 0 0,0 0 0,0 0 0,1 0 0,-1 0 0,1 0 0,-1-4 0,1 3 0,-1-6 0,1 2 0,-1 0 0,1-3 0,-1 7 0,1-6 0,-1 2 0,0 0 0,-3 2 0,-1 3 0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4:32.3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24575,'21'0'0,"3"0"0,1 0 0,-2 0 0,6 0 0,-10 0 0,5 0 0,-11 0 0,4 0 0,-3 0 0,0 0 0,2 0 0,-7 0 0,-1 0 0,-5 0 0</inkml:trace>
</inkml:ink>
</file>

<file path=ppt/ink/ink20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21:54.3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1 109 24575,'0'2'0,"0"10"0,0 18 0,0 24 0,0-17 0,0 26 0,0-28 0,0 24 0,0-13 0,0 6 0,0 0 0,0-5 0,0-1 0,0-15 0,0-1 0,0-10 0,0 0 0,0-7 0,0-5 0,0-10 0,0-10 0,0-13 0,0-12 0,0 5 0,0-12 0,0 5 0,0-6 0,0 0 0,0 6 0,0-4 0,0 10 0,0-10 0,4 10 0,2-4 0,5-1 0,-1 11 0,0-9 0,0 10 0,0 1 0,0 0 0,-1 7 0,0 3 0,0 2 0,0 4 0,-1 1 0,0-1 0,0 5 0,1 0 0,-1 4 0,0 0 0,1 0 0,-1 0 0,1 0 0,-1 0 0,1 0 0,-1 0 0,1 0 0,-1 0 0,-3 4 0,-1 5 0,-4 5 0,0 5 0,0 0 0,0-1 0,0 1 0,0 0 0,0 0 0,0-1 0,-5 1 0,-4 0 0,-6 0 0,-9 0 0,4-4 0,-10 4 0,5-8 0,-1 4 0,2-5 0,9-1 0,-2 0 0,7-4 0,0-1 0,7-4 0</inkml:trace>
</inkml:ink>
</file>

<file path=ppt/ink/ink20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21:55.7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1 24575,'4'4'0,"0"-1"0,4-3 0,1 0 0,-1 0 0,0 0 0,0 0 0,-3 8 0,-1 1 0,-4 9 0,0 0 0,0 1 0,0 0 0,0 0 0,0-1 0,0-3 0,-5 2 0,4-3 0,-7 1 0,4-2 0,-5 0 0,4-4 0,-3 4 0,3-4 0,0-1 0,-3 1 0,8-1 0,-8-3 0,7-8 0,-3-7 0,9-13 0,0-3 0,10-5 0,1 0 0,0 0 0,-1 6 0,-1 0 0,-4 6 0,3 5 0,-4 1 0,0 4 0,-1 1 0,1 3 0,-1 1 0,0 4 0,0 0 0,0 0 0,0 0 0,0 0 0,0 0 0,0 0 0,-4 4 0,4 1 0,-7 8 0,6-4 0,-2 9 0,4-4 0,-4 5 0,4 0 0,-4-1 0,4-3 0,-4 2 0,3-3 0,-3 1 0,0-2 0,-1-5 0,-1 1 0,-2-1 0,3 1 0,-4-1 0,4-3 0,-3-1 0,3-4 0</inkml:trace>
</inkml:ink>
</file>

<file path=ppt/ink/ink20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21: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16 187 24575,'-8'0'0,"4"-3"0,0 5 0,4-1 0,0 7 0,0 0 0,0 1 0,0-1 0,0 0 0,0 0 0,4-4 0,5-1 0,5-3 0,5 5 0,0-4 0,0 3 0,-1-4 0,-3 0 0,2 0 0,-7 0 0,7 0 0,-7 0 0,3 0 0,-4 0 0,-1 0 0,0-4 0,1-5 0,0-1 0,0-3 0,-1 4 0,-3 1 0,-1-1 0,0-4 0,-3 3 0,3-8 0,-4 4 0,0-1 0,0-2 0,0 7 0,0-8 0,0 8 0,0-3 0,0 0 0,0 3 0,0-3 0,0 5 0,-8 3 0,2 2 0,-7 3 0,-1 0 0,5 0 0,-5 0 0,1 0 0,-1 0 0,0 0 0,-4 0 0,4 4 0,-1 1 0,-3 4 0,8 4 0,-3-3 0,4 3 0,0-4 0,5-1 0,-4 1 0,7-1 0,-6-3 0,2-1 0,1-1 0,0-2 0,4 3 0</inkml:trace>
</inkml:ink>
</file>

<file path=ppt/ink/ink20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21:58.8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1 227 24575,'8'4'0,"5"3"0,-4-2 0,9 0 0,-9 3 0,9-7 0,2 7 0,-5-7 0,8 4 0,-3-5 0,-4 0 0,7 0 0,-9 0 0,0 0 0,4 0 0,-4 0 0,4 0 0,-4 0 0,-2 0 0,1 0 0,-3 0 0,3 0 0,-4-4 0,-1-1 0,1-3 0,-1-1 0,1 0 0,-1 1 0,1-1 0,-5-4 0,4 3 0,-7-3 0,3 0 0,-4-2 0,0-4 0,0 0 0,0 5 0,0-4 0,0 4 0,0 0 0,0 0 0,0 6 0,0-1 0,0 0 0,-4 5 0,-1-4 0,-8 7 0,3-3 0,-8 4 0,4 0 0,-5 0 0,-5 0 0,3 0 0,-8 9 0,8 7 0,-11 12 0,10 3 0,-10 3 0,10-3 0,0 1 0,7-7 0,5 5 0,4-4 0,2-1 0,4 5 0,0-5 0,0 6 0,0 0 0,0-6 0,0 5 0,0-10 0,0 9 0,4-9 0,1 5 0,4-11 0,0 4 0,0-4 0,5 0 0,-4 0 0,3-6 0,0 1 0,-3 0 0,8 0 0,-4 0 0,5 1 0,8-1 0,-6-4 0,6-1 0,-8-4 0,-1 0 0,-3 0 0,2 0 0,-2 0 0,-1 0 0,3-4 0,-7 3 0,3-7 0,-4 7 0,-1-3 0,-3 1 0,-1-2 0,-4-3 0,0 4 0,0 0 0</inkml:trace>
</inkml:ink>
</file>

<file path=ppt/ink/ink20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22:07.2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53 24575,'0'8'0,"0"0"0,0 5 0,0 6 0,0 2 0,0 8 0,0-3 0,0-1 0,5 5 0,1-5 0,-1-4 0,4 8 0,1-14 0,0 1 0,4 1 0,-9-7 0,3 4 0,-7-1 0,6-4 0,-2-1 0,0 1 0,2-1 0,-6 1 0,7-4 0,-7 2 0,6-2 0,-2 3 0,0 1 0,2-1 0,-6 1 0,2-1 0,1-3 0,-3 2 0,7-2 0,-8 3 0,4 1 0,0-1 0,-3 0 0,2 1 0,1-1 0,-3 1 0,3-1 0,-1 0 0,-2 1 0,6-5 0,-3 0 0,4-8 0,2-11 0,-1-6 0,1-10 0,1-6 0,5-2 0,-4 0 0,4-4 0,0 4 0,-4-6 0,4 6 0,0-5 0,-4 12 0,3 0 0,-5 2 0,0 10 0,-1-4 0,0 10 0,0 0 0,0 6 0,-1-1 0,-4-2 0,0 6 0,-4-2 0</inkml:trace>
</inkml:ink>
</file>

<file path=ppt/ink/ink20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22:08.1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344 1 24575,'-8'17'0,"-5"19"0,2-13 0,-10 26 0,1-1 0,1-5 0,-11 22 0,13-24 0,-8 25 0,7-17 0,-6 18 0,11-21 0,-9 6 0,10-18 0,-8 1 0,14-14 0,-8 3 0,13-5 0,-12-1 0,11-3 0,-6 1 0,0-6 0,5 3 0,-5-4 0,8-1 0,0 1 0,0-1 0,0 1 0,0-1 0,-3-3 0,2-5 0,-3-1 0,4-3 0</inkml:trace>
</inkml:ink>
</file>

<file path=ppt/ink/ink20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22:09.4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 24575,'0'7'0,"4"6"0,2 16 0,4 2 0,0-5 0,1 9 0,-2-13 0,2 14 0,-6-16 0,4 10 0,2-5 0,-5-4 0,8 2 0,-13-9 0,7 0 0,-3 4 0,0-9 0,3 4 0,-8-4 0,4-1 0,0-3 0,-3 3 0,3-4 0,-1 1 0,-2 3 0,3-4 0,-4 5 0,0-1 0,4 0 0,-3 1 0,2-1 0,1-4 0,0 0 0,4-4 0,-1 0 0,1 0 0,1-9 0,0-1 0,0-9 0,1-6 0,0 5 0,0-16 0,0 9 0,1-10 0,-1 0 0,5 4 0,-3-4 0,4 0 0,-2 10 0,-3-9 0,3 16 0,-4-5 0,-5 11 0,-1 1 0,-4 4 0,4 4 0,-3-2 0,2 6 0,-3-3 0</inkml:trace>
</inkml:ink>
</file>

<file path=ppt/ink/ink20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22:10.4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24575,'0'22'0,"0"2"0,0 20 0,0-10 0,0 17 0,0-12 0,0-1 0,0-6 0,0-2 0,0-10 0,0-1 0,0-6 0,0-4 0,0-1 0,0 1 0,3-5 0,2 0 0,3-4 0,5 0 0,2 0 0,3 0 0,1-8 0,0 1 0,0-10 0,0 2 0,-9 4 0,-2 3 0</inkml:trace>
</inkml:ink>
</file>

<file path=ppt/ink/ink20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22:11.4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96 24575,'9'-9'0,"1"0"0,9 0 0,5-1 0,-4 5 0,10 0 0,-5 5 0,1 0 0,3 0 0,-3 0 0,5-9 0,-6 6 0,-1-6 0,-9 5 0,8 3 0,-9-2 0,6-6 0,-7 7 0,-4-6 0,-1 8 0,0 0 0,1 0 0,-1 0 0,-4 0 0,0 0 0</inkml:trace>
</inkml:ink>
</file>

<file path=ppt/ink/ink20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23:21.4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8 802 24575,'-4'1'0,"0"-19"0,4-17 0,0-12 0,0-5 0,0 7 0,0 0 0,0 6 0,0 7 0,0 8 0,0 10 0,0 0 0,0 6 0,0-1 0,3 5 0,2 0 0,2 4 0,2 0 0,-1 0 0,0 0 0,1 0 0,-1 0 0,5 0 0,-3 0 0,8 0 0,-9 0 0,9 0 0,-8 0 0,7 0 0,-7 0 0,8 0 0,-9 0 0,9 0 0,-8 0 0,7 0 0,-7 0 0,7 0 0,-7 0 0,8 0 0,-9 0 0,9 0 0,-9 0 0,9 0 0,-8 0 0,3 0 0,-5 0 0,1 0 0,-1 4 0,1-3 0,-1 3 0,1-1 0,-1-2 0,0 3 0,1 0 0,0-3 0,-1 3 0,1-1 0,-1-2 0,-4 7 0,4-8 0,-3 4 0,-1 0 0,4-3 0,-4 2 0,1 1 0,2-3 0,-3 3 0,4-1 0,0-2 0,0 3 0,-4 0 0,0-7 0,-4 2 0,0-12 0,0-6 0,0-2 0,0-8 0,0 8 0,0-8 0,0 8 0,0-3 0,0 5 0,0 5 0,0 1 0,0 4 0,0 1 0,0-1 0,0 1 0,0-5 0,0 4 0,4-9 0,-3 4 0,3-5 0,-4 0 0,0 0 0,0 0 0,0 0 0,0 5 0,0 1 0,0-1 0,0 5 0,0-5 0,0 6 0,3 7 0,2 2 0,3 7 0,1 0 0,-5 5 0,4-3 0,-3 8 0,4-4 0,0 0 0,-4-1 0,3 0 0,-3-3 0,4 3 0,-1-5 0,1 5 0,0-3 0,-1 3 0,-3-5 0,3 1 0,-4-1 0,5 1 0,-1-1 0,-3 1 0,3 4 0,-7-3 0,7 3 0,-3-5 0,0 5 0,2-3 0,-2 8 0,0-9 0,3 9 0,-3-9 0,0 9 0,3-8 0,-3 7 0,4-3 0,0 1 0,-4-2 0,3 0 0,-3-4 0,0 4 0,2-4 0,-2 4 0,4-4 0,0 5 0,-1-6 0,-3 0 0,2 1 0,-2-1 0,0 5 0,2-3 0,-2 3 0,0-4 0,-1-1 0,-1 1 0,2-1 0,-1 0 0,3-3 0,-9 5 0,5 0 0,-16 13 0,1 2 0,-9 13 0,0-6 0,-1 5 0,6 0 0,-3-10 0,7 9 0,-1-20 0,3 7 0,5-14 0,-3 5 0,7-6 0,-7 1 0,7-1 0,-6 1 0,2-1 0,-4 1 0,1-1 0,-1 5 0,0-3 0,0 3 0,4-5 0,-2 1 0,6-1 0,-7 1 0,7-1 0,-3 0 0,0 1 0,3-1 0,-6 0 0,2 1 0,-3-1 0,3 1 0,-3-1 0,7 1 0,-7-1 0,8 0 0,-8-3 0,7 2 0,-7-2 0,4 3 0,-5 1 0,4-1 0,-2 0 0,6 1 0,-7-1 0,7 1 0,-6-5 0,6-4 0,-3-8 0,4-1 0,0-14 0,-4 7 0,3-13 0,-8 3 0,8-5 0,-8 0 0,8 0 0,-4 0 0,5 0 0,0 5 0,0 2 0,0 5 0,0 0 0,0 5 0,0-4 0,0 8 0,0-3 0,0 5 0,0 0 0,-3 3 0,-2 2 0,-3 3 0,-1 0 0,-4 0 0,-2 0 0,-4 0 0,1 0 0,-1 0 0,0 0 0,0 0 0,0 0 0,0 0 0,0 0 0,0 0 0,0 0 0,0 0 0,0 0 0,0 4 0,1-3 0,-1 3 0,4-4 0,-2 0 0,7 0 0,-8 4 0,8-3 0,-3 4 0,4-5 0,1 0 0,-1 0 0,1 0 0,0 0 0,-1 0 0,0 0 0,1 0 0,-1 0 0,1 0 0,0 0 0,0 0 0,0 0 0,3 0 0,2 0 0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4:32.8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24575,'-7'0'0,"6"0"0,6 0 0,8 0 0,0 0 0,0 0 0,-5 0 0,-4 0 0,0 0 0</inkml:trace>
</inkml:ink>
</file>

<file path=ppt/ink/ink20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24:56.2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24575,'0'24'0,"0"-2"0,0 15 0,0-6 0,0 13 0,0-4 0,0 19 0,0-12 0,0 5 0,0-7 0,0 7 0,0 1 0,0 1 0,0 5 0,0-6 0,0 1 0,0-9 0,0-1 0,0-12 0,0 5 0,0-11 0,0 4 0,0-5 0,0 1 0,0 3 0,0-4 0,0 1 0,0-2 0,0-10 0,0-1 0,0-5 0,0 1 0,0-1 0,0 1 0,0-1 0,0 1 0,0-1 0,0 1 0,0 4 0,0-3 0,0 7 0,0-7 0,0 3 0,0-5 0,0 1 0,0-1 0,0 1 0,0-1 0,0 0 0,0 0 0,0 5 0,0-3 0,0 3 0,0 0 0,0 1 0,0 5 0,0 0 0,0 0 0,0-5 0,0 3 0,0-7 0,0 3 0,0-4 0,0-8 0,0-5 0,0-5 0,4 1 0,0 4 0,4 4 0,6 0 0,5 0 0,7 0 0,5 0 0,12 0 0,5 0 0,20 0 0,2 0 0,-6-5 0,11-2 0,-4-6 0,27-1-451,-22 7 451,-25 3 0,0 1 0,15 3 0,21 0 0,-9 0 0,0 0 0,-7 0 0,-3 0 0,-15 0 0,-1 0 0,-7 0 0,-6 0 0,-2 0 451,-6 0-451,0 0 0,-6 0 0,-1 0 0,1 0 0,-10 0 0,8 0 0,-13 0 0,3 0 0,-5 0 0,1 0 0,-1 0 0,-3-7 0,6 5 0,10-5 0,11 7 0,13 0 0,33 0 0,-31 0 0,45 0 0,-35 0 0,13 0 0,-1 0 0,-8 0 0,0 0 0,-1 0 0,-6 0 0,-3 0 0,-12 0 0,4 0 0,-10 0 0,10 5 0,-10-4 0,4 9 0,-7-9 0,1 3 0,0-4 0,0 5 0,0-4 0,0 4 0,-5-5 0,3 4 0,-9-3 0,4 4 0,-5-1 0,0-3 0,0 3 0,-5-4 0,3 0 0,-7 0 0,3 4 0,-5-3 0,1 3 0,-1-4 0,1 0 0,-1 0 0,1 0 0,-1 0 0,0 0 0,0 0 0,-3 0 0,-2 0 0</inkml:trace>
</inkml:ink>
</file>

<file path=ppt/ink/ink20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24:57.3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24575,'6'0'0,"5"0"0,21 0 0,5 0 0,-4 0 0,10 0 0,-11 0 0,12 0 0,-17 0 0,15 0 0,-20 8 0,8-2 0,-6 4 0,-8-2 0,2-4 0,-9 5 0,-1-1 0,1 1 0,-1-4 0,-3 2 0,-2-3 0,-3 4 0,0 5 0,0 1 0,-8 5 0,-9 7 0,-10 0 0,-7 8 0,-6 1 0,4-1 0,-9-4 0,11-4 0,-3-4 0,11-3 0,2-3 0,5-3 0,5-4 0,0 0 0,10 0 0,-4-5 0,7 4 0,-3-4 0,4 1 0,0-2 0</inkml:trace>
</inkml:ink>
</file>

<file path=ppt/ink/ink20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21:33.1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1 270 24575,'0'21'0,"0"11"0,0 1 0,0 6 0,0 4 0,0-10 0,0 10 0,0-5 0,0 1 0,0 4 0,0-10 0,0 4 0,0 0 0,0-10 0,0 9 0,0-16 0,0 4 0,0-5 0,0-5 0,0-1 0,0-4 0,0-11 0,0-10 0,0-12 0,0-14 0,0 6 0,0-12 0,0 5 0,0-13 0,0 5 0,0 1 0,0 9 0,0 6 0,0 0 0,0 0 0,0 5 0,0 2 0,0 5 0,0 0 0,0 5 0,0-4 0,0 8 0,0-3 0,0 5 0,0-1 0,0 1 0,3 3 0,1 1 0,4 4 0,0 0 0,1 0 0,-1 0 0,1 0 0,0 9 0,4 1 0,-3 9 0,4 5 0,-1-4 0,-1 9 0,6-3 0,-7 4 0,8-4 0,-8 3 0,8-3 0,-3 5 0,5 0 0,-2-6 0,2 5 0,-6-10 0,3 4 0,-8-9 0,3-2 0,-4-5 0,-1 1 0,-3-1 0,2-3 0,-2-1 0,-1-8 0,-1-5 0,-3-11 0,0-5 0,0-13 0,0-1 0,0-6 0,0-7 0,0-1 0,0-1 0,0-5 0,0 13 0,0-7 0,0 15 0,0-6 0,0 12 0,0 0 0,0 8 0,0 5 0,0 5 0,0 0 0,0 6 0,0 3 0,0 2 0</inkml:trace>
</inkml:ink>
</file>

<file path=ppt/ink/ink20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21:34.8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26 102 24575,'0'60'0,"0"0"0,0 1 0,0-13 0,0-31 0,0 5 0,0-21 0,0-21 0,0 3 0,-4-21 0,3 12 0,-4-5 0,5 0 0,0 0 0,0 6 0,0 0 0,0 6 0,0 0 0,0 1 0,0 3 0,0 2 0,0 4 0,0 1 0,0-1 0,4 5 0,0 0 0,5 0 0,-1 3 0,0-3 0,1 4 0,-1 0 0,1 0 0,-1 0 0,1 0 0,-1 0 0,5 0 0,-3 0 0,3 0 0,0 0 0,-3 0 0,3 0 0,-5 0 0,1 0 0,-1 0 0,1 0 0,-1 4 0,1 0 0,-1 5 0,1-1 0,-1 1 0,1-1 0,-1 1 0,1-1 0,-5 1 0,4 4 0,-7-3 0,4 7 0,-1-2 0,-3 3 0,3 1 0,-4 0 0,0 0 0,0 0 0,0-5 0,0 3 0,0-2 0,0 3 0,0-4 0,0 4 0,0-8 0,0 7 0,-4-7 0,-1 3 0,-8-4 0,-1 0 0,-5 0 0,-5-4 0,4 0 0,-5-5 0,1 0 0,4 0 0,0 0 0,2 0 0,0 0 0,-2 0 0,2 0 0,5 0 0,5 0 0,-1 0 0,5 0 0,0 0 0</inkml:trace>
</inkml:ink>
</file>

<file path=ppt/ink/ink20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21:36.9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 9 24575,'-8'0'0,"-5"0"0,4-4 0,-8 4 0,12-4 0,-3 4 0</inkml:trace>
</inkml:ink>
</file>

<file path=ppt/ink/ink20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21:20.4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24575,'17'0'0,"6"0"0,9 0 0,0 0 0,0 0 0,-3 0 0,-3 0 0,-5 0 0,-3 0 0,-9 0 0,-4 0 0,-2 0 0</inkml:trace>
</inkml:ink>
</file>

<file path=ppt/ink/ink20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21:20.9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24575,'4'9'0,"5"-2"0,10-7 0,1 0 0,4 0 0,1 0 0,-5 0 0,4 0 0,-10 0 0,-1 0 0,0 0 0,-7 0 0,2 0 0</inkml:trace>
</inkml:ink>
</file>

<file path=ppt/ink/ink20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21:25.0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5 112 24575,'0'-8'0,"0"0"0,-4-1 0,7 5 0,-3 0 0,9 4 0,-1 0 0,1 0 0,4 0 0,-3 0 0,6 0 0,-6 0 0,2 0 0,-8 8 0,0 8 0,-4 9 0,0 1 0,0 3 0,0-3 0,0 5 0,0 0 0,0 0 0,0-6 0,0-1 0,-4-5 0,3-5 0,-3-1 0,4-4 0,-4-1 0,3 1 0,-3-1 0,4 1 0,0-8 0,0-7 0,0-19 0,0-3 0,0-9 0,0 6 0,5-6 0,1 5 0,4 0 0,0 2 0,0 10 0,-1-4 0,0 9 0,5-2 0,-4 7 0,3-8 0,0 8 0,-2-8 0,2 8 0,0-4 0,-3 5 0,3 4 0,-5-2 0,1 6 0,-1-3 0,1 4 0,-1 0 0,1 0 0,-5 3 0,0 7 0,-4 4 0,0 10 0,0 1 0,0 1 0,0 3 0,0-3 0,0 0 0,0 3 0,0-9 0,0 4 0,0-5 0,0 0 0,0-5 0,0 4 0,0-8 0,0 3 0,0-5 0,0 1 0,0-1 0,0 1 0,0-1 0,4 1 0,1-1 0,3-3 0,1 2 0,-1-6 0,0 6 0,1-6 0,-1 3 0,1-4 0,-1 0 0,-3 0 0,-1 0 0</inkml:trace>
</inkml:ink>
</file>

<file path=ppt/ink/ink20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21:25.7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24575,'0'16'0,"0"13"0,0-2 0,0 11 0,0-8 0,0 1 0,0 0 0,0-5 0,0-2 0,0-5 0,0-5 0,0-1 0,0-5 0,3-4 0,7 0 0,-1-4 0,4 0 0,-5-4 0,0 3 0,1-3 0,-1 0 0,-3 3 0,-1-2 0</inkml:trace>
</inkml:ink>
</file>

<file path=ppt/ink/ink20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21:26.4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4:34.2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67 109 24575,'-3'-4'0,"-2"0"0,-3 4 0,0 0 0,0 0 0,0 0 0,3 4 0,2 4 0,-5 2 0,6 12 0,-6-12 0,8 13 0,0-10 0,0 1 0,0 8 0,0-12 0,0 12 0,0-13 0,0 13 0,0-7 0,0 7 0,0-4 0,0 0 0,0-4 0,0-2 0,0-3 0,0 3 0,0-3 0,0 3 0,0-4 0,0 0 0,0 0 0,0 0 0,3 0 0,2 0 0,7-3 0,2 2 0,-1-6 0,3 3 0,-7 0 0,8-3 0,-3 2 0,3-3 0,1 0 0,0 0 0,0 0 0,0-4 0,-1-4 0,2-12 0,-1 1 0,-4 0 0,3 2 0,-7 3 0,3-3 0,-4-1 0,-5 0 0,5 0 0,-8-5 0,3-1 0,-4-5 0,0 0 0,0 0 0,0-1 0,0 1 0,0-1 0,-5 6 0,1 1 0,-9 5 0,3 5 0,-6 0 0,2 4 0,-4 4 0,0 1 0,0 4 0,0 0 0,0 0 0,0 0 0,0 0 0,0 0 0,0 4 0,-1 5 0,6 1 0,0 7 0,0-8 0,7 4 0,-5-5 0,7 0 0,-1-3 0,1-2 0</inkml:trace>
</inkml:ink>
</file>

<file path=ppt/ink/ink20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21:27.6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24575,'13'0'0,"1"0"0,10 0 0,-9 0 0,8 0 0,-3 0 0,-5 0 0,4 0 0,-6 0 0,-4 0 0,4 0 0,-4 0 0,-1 0 0,0 0 0,-4 7 0,0 3 0,-4 8 0,0 7 0,0 0 0,0 1 0,0-2 0,0-5 0,-4 0 0,-2-1 0,-3-3 0,0 2 0,0-3 0,0 1 0,0-2 0,4-5 0,-3 5 0,3-3 0,0 3 0,-3-5 0,11-3 0,2-1 0,9-9 0,5 0 0,-5-4 0,4-1 0,-9 2 0,9 3 0,-8-3 0,3 7 0,-5-3 0,1 4 0,-1 0 0,0 0 0,-3 0 0,-1 0 0</inkml:trace>
</inkml:ink>
</file>

<file path=ppt/ink/ink20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21:28.8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24575,'7'0'0,"2"0"0,-1 0 0,0 0 0,1 0 0,-1 0 0,1 0 0,-1 0 0,0 0 0,-3 0 0,-1 0 0</inkml:trace>
</inkml:ink>
</file>

<file path=ppt/ink/ink20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21:30.0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292 0 24575,'0'8'0,"0"0"0,0 15 0,0 1 0,0-4 0,0 9 0,0 3 0,0 1 0,-5 4 0,-1 0 0,-12 17 0,5 1 0,-16 14 0,9-9 0,-6 17 0,9-25 0,-6 22 0,8-19 0,-19 2 0,19 11 0,-12-26 0,19 2 0,-4-23 0,6 2 0,1-9 0,-3 0 0,7-1 0,-2-5 0,3 1 0,0-1 0,0 0 0,0 0 0,0-4 0,0 0 0</inkml:trace>
</inkml:ink>
</file>

<file path=ppt/ink/ink20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21:14.7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24575,'0'13'0,"0"3"0,0-2 0,0 5 0,0-5 0,0 9 0,0-8 0,0 10 0,0-7 0,0 1 0,0 5 0,0-4 0,0 10 0,0-10 0,0 16 0,0-9 0,0 16 0,0-10 0,0 4 0,0-7 0,0 8 0,0-6 0,0 5 0,0-12 0,0 5 0,0-10 0,0 10 0,0-10 0,0 4 0,0 0 0,0-8 0,0 7 0,0-14 0,0 4 0,0-4 0,0-1 0,0 1 0,0-1 0,0 1 0,0-1 0,0 1 0,0 4 0,0 5 0,0-3 0,0 6 0,0-11 0,0 3 0,0-5 0,0 5 0,0-3 0,0 8 0,0-9 0,0 9 0,0-4 0,0 5 0,0 0 0,0 0 0,4-1 0,-3 1 0,3-5 0,-4 4 0,0-8 0,5 7 0,-4-7 0,3 3 0,-4 0 0,0-3 0,0 7 0,3-7 0,-2 8 0,3-4 0,-4 4 0,4 1 0,-3 0 0,3-5 0,-4-1 0,0-1 0,0-2 0,0 2 0,0-8 0,0 0 0</inkml:trace>
</inkml:ink>
</file>

<file path=ppt/ink/ink20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21:17.0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54 331 24575,'0'18'0,"0"-2"0,0 19 0,0-8 0,0 11 0,0-7 0,0-1 0,0 1 0,0-6 0,0-1 0,0-5 0,0 5 0,0-4 0,0 0 0,0-7 0,0-5 0,0 1 0,0-8 0,-9-12 0,7-15 0,-12-7 0,13-17 0,-9 9 0,4-11 0,0 7 0,0 0 0,6 6 0,0 2 0,0 11 0,0 2 0,0 5 0,0 0 0,0 5 0,0-4 0,0 8 0,0-7 0,0 2 0,4 1 0,1-4 0,4 4 0,5-1 0,1-3 0,3 8 0,1-8 0,0 7 0,0-2 0,-1 3 0,1 1 0,0-1 0,0 5 0,-5-3 0,4 7 0,-9-3 0,4 4 0,-4 0 0,-1 0 0,1 0 0,-1 4 0,1 0 0,-4 9 0,-2 2 0,-3 9 0,0-4 0,0 0 0,0-3 0,0-3 0,0 1 0,0 2 0,-3-7 0,-7 3 0,0-4 0,-7 0 0,2 0 0,-4 1 0,5-1 0,-4 0 0,4 0 0,0 0 0,0-4 0,2-1 0,6-4 0,-1 0 0</inkml:trace>
</inkml:ink>
</file>

<file path=ppt/ink/ink20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21:18.4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0 175 24575,'0'8'0,"0"0"0,0 0 0,0 0 0,0 1 0,0-1 0,0 0 0,0 1 0,0 3 0,0-3 0,0 3 0,0-4 0,0 1 0,0-1 0,0-7 0,0-11 0,4-5 0,2-13 0,3 8 0,2-10 0,3 5 0,-3-6 0,4 5 0,-1 2 0,-4 5 0,4 0 0,-5 5 0,0 0 0,-1 6 0,0-1 0,1 5 0,-1 0 0,0 4 0,0 0 0,0 4 0,1 5 0,-4 5 0,3 5 0,-3-1 0,1 1 0,-2 0 0,-4-5 0,0 4 0,3-9 0,-2 5 0,3-6 0,-4 1 0,0-1 0,3-4 0,2 0 0,-1 0 0,3-3 0,-6 6 0,3-6 0,-4 2 0</inkml:trace>
</inkml:ink>
</file>

<file path=ppt/ink/ink20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21:19.7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23 146 24575,'0'13'0,"0"-2"0,0 2 0,0-3 0,0 8 0,0-9 0,0 4 0,0 0 0,0-4 0,0 3 0,3-7 0,2 2 0,7-6 0,-2 3 0,3-4 0,-4 0 0,-1 0 0,1 0 0,-1 0 0,0 0 0,1 0 0,-1 0 0,1 0 0,-1 0 0,1 0 0,-1 0 0,1 0 0,-1-4 0,1-1 0,-1-3 0,-3-6 0,3 5 0,-7-5 0,2 1 0,2-1 0,-4-5 0,3 0 0,-4 5 0,0-4 0,0 4 0,0-5 0,0 0 0,0 4 0,0-2 0,0 7 0,0-3 0,0 4 0,0 1 0,-4 3 0,-1 1 0,-8 4 0,3 0 0,-3 0 0,0 0 0,3 0 0,-3 0 0,0 4 0,3 6 0,-8 4 0,7 1 0,-2 2 0,0-2 0,2 3 0,-3 1 0,5-5 0,4-1 0,-3-4 0,7-1 0,-6 1 0,6-8 0,-3-25 0,4 14 0,0-17 0</inkml:trace>
</inkml:ink>
</file>

<file path=ppt/ink/ink20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25:10.7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24575,'13'0'0,"-4"0"0,4 0 0,-4 0 0,-1 0 0,0 0 0,1 0 0,-1 0 0,6 0 0,-5 0 0,4 0 0,-6 0 0,-2 0 0,-2 0 0</inkml:trace>
</inkml:ink>
</file>

<file path=ppt/ink/ink20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25:11.7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24575,'67'0'0,"1"0"0,-5 0 0,-17 0 0,-38 0 0,0 0 0,-4 0 0,0 0 0</inkml:trace>
</inkml:ink>
</file>

<file path=ppt/ink/ink20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25:12.6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24575,'89'0'0,"1"0"0,-19 0 0,1 0 0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4:44.0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1 789 24575,'0'-12'0,"0"3"0,0-13 0,0 8 0,0-9 0,0-4 0,0 1 0,0-14 0,0 3 0,0-13 0,0 7 0,0-13 0,0 13 0,0-7 0,0 6 0,0 7 0,0 1 0,0 6 0,0 6 0,0 0 0,0 2 0,0 3 0,0-3 0,0 4 0,0 5 0,0-4 0,0 7 0,0-2 0,0 7 0,0 2 0</inkml:trace>
</inkml:ink>
</file>

<file path=ppt/ink/ink20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25:19.5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24575,'12'0'0,"4"0"0,-2 0 0,0 0 0,4 0 0,2 0 0,-5 0 0,8 0 0,-8 0 0,-1 0 0,3 0 0,-7 0 0,8 0 0,-9 0 0,4 0 0,-5 0 0,-3 0 0,-2 0 0</inkml:trace>
</inkml:ink>
</file>

<file path=ppt/ink/ink20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25:20.4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24575,'98'0'0,"0"0"0,-12 0 0,-21 0 0,-44 0 0,-17 0 0,0 0 0</inkml:trace>
</inkml:ink>
</file>

<file path=ppt/ink/ink20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25:21.9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24575,'8'0'0,"-5"0"0,18 0 0,-11 0 0,3 0 0,0 0 0,1 0 0,5 0 0,-5 0 0,0 0 0,-6 0 0,5 0 0,1 0 0,4 0 0,-4 0 0,-2 0 0,-4 0 0,1 0 0,-5-3 0,0 2 0,-4-2 0</inkml:trace>
</inkml:ink>
</file>

<file path=ppt/ink/ink20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25:22.8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24575,'82'-2'0,"0"0"0,-2 4 0,-29-5 0,-51 0 0</inkml:trace>
</inkml:ink>
</file>

<file path=ppt/ink/ink20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25:23.9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24575,'63'0'0,"1"0"0,-4 0 0,-18 0 0,-37 0 0,-1 0 0</inkml:trace>
</inkml:ink>
</file>

<file path=ppt/ink/ink20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25:25.0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24575,'63'0'0,"-12"0"0</inkml:trace>
</inkml:ink>
</file>

<file path=ppt/ink/ink20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4:41.2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20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4:41.2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107 0 24575,'0'78'0,"0"0"0,0 0 0,0 0 0,0-21 0,0 1 0,0 24 0,0 21 0,0-2 0,0-23-1645,0 11 1645,0-36 0,0 0 0,0 40 0,0-36 0,0 1 0,0 41 0,0 0 0,0-46 0,0 0 0,0 37 0,-3-37 0,0-1 0,1 18 268,-15 21-268,9-32 335,-10 19-335,7-14 0,-1 4 0,6-11 831,-4 6-831,8-15 211,-7-1-211,8-7 0,-3 0 0,4 1 0,0-6 0,0 4 0,0-10 0,0 4 0,0-5 0,0 0 0,0 0 0,0-5 0,0-2 0,0-4 0,0-4 0,0 7 0,0-11 0,0 7 0,0-9 0,0 1 0,0 0 0,0-1 0,0 1 0,0-1 0,0 1 0,0 0 0,0-1 0,0-3 0,0 0 0</inkml:trace>
</inkml:ink>
</file>

<file path=ppt/ink/ink20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4:41.2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20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4:41.2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 18 24575,'78'-3'0,"-1"1"0,1-1 0,0 0 0,6 1 0,0 1 0,-6 0 0,2 0 0,-4 1 0,4 1-2139,-3-1 0,6 0 0,0 0 0,-2 0 2139,16 0 0,-1 0 0,-2 0 0,-1 0 0,-1 0 0,-2 0-210,-9 0 0,-1 0 0,1 0 210,4 0 0,2 0 0,-4 0 0,16 0 0,0 0 0,-19-1 0,3 0 0,-2 3 0,-11 4 0,-2 2 0,0-1 134,-1-3 1,1-2 0,-3 4-135,20 12 0,-5 1-284,-15-11 0,-3 0 284,2 2 0,-4 0 3260,23 3-3260,6-1 0,-10 1 2768,-15-7-2768,-8-1 2066,-9-5-2066,-12-4 980,-11 3-980,28-3 276,0 4-276,35-6 0,-6 5 0,-2-10 0,-15 5 0,-1-1 0,-8-3 0,15 9 0,4-10 0,14 10 0,-7-5 0,-3 6 0,-14 0 0,-9 0 0,-1 0 0,-18 0 0,10 0 0,-17 0 0,0 0 0,-7 0 0,-5 0 0,0 0 0,-4 4 0,-2 0 0,-3 4 0,0-1 0,0 1 0,-4 0 0,-1-1 0,-3 0 0,0 10 0,0 21 0,0 22 0,6 21 0,1 6 0,2-25 0,3 3-1062,-1 1 1,1 3 1061,3 18 0,2 2 0,-2-1 0,1-1 0,4 0 0,-1 1 0,-2 6 0,1 0 0,5-6 0,-1 0 0,-4 6 0,-1-1 0,2-4 0,0-4 0,-7-21 0,-1 1 0,9 32 0,-1-5 0,-3-5-333,-1-12 1,1-1 332,1 5 0,-3 2 0,3-16 0,-6-11 0,-1-19 0,-5-1 2047,3-6-2047,-7-5 741,7-2-741,-7-8 0,3-1 0,-1-4 0,-2-1 0,3 4 0,-4-2 0,3 2 0,-2-4 0,2 0 0,-3 0 0,-4-3 0,-4 3 0,-10-2 0,-5 4 0,-11 1 0,-13 0 0,-11 1 0,-12 1 0,-1-1 0,-16 2-941,-5 0 941,34-6 0,-2-1-749,-9 2 0,-3-1 749,-4-2 0,-3-2-1145,-8 1 0,-2-1 1145,1-2 0,0-2 0,-5 1 0,1 0 0,3 1 0,-1-2 0,-2-2 0,-1-1 0,1 1 0,0-3 0,3-5 0,-1-1 0,-2 3 0,0 0 0,7-3 0,4 1-419,17 6 0,1 1 419,-3 0 0,-1 1 0,-1 3 0,1 0 0,7 0 0,0 0 0,-15 0 0,2 0 0,-26 0 0,45 0 0,0 0 0,0 0 0,1 0 0,-1 0 0,0 0 0,-45 0 0,46 0 0,1 0 0,-39 0 0,10 0 0,29 0 0,1 0 718,-5 0-718,-38 6 0,29 1 1298,-1-1-1298,-12 0 0,-2-6 0,19 0 0,-16 0 0,21 0 2461,-8 0-2461,-6 0 1090,6 0-1090,3 0 0,6 0 0,0 0 0,0 0 0,6 0 0,8 0 0,4 0 0,8 0 0,-7 0 0,7 0 0,-3 0 0,5 0 0,-1 0 0,5 0 0,2 0 0,4 0 0,0 0 0,5 0 0,0 0 0,4 0 0,0 0 0,1 0 0,-1 0 0,0 0 0,1 0 0,-1 0 0,-4 0 0,3 0 0,-2 0 0,3 0 0,0 0 0,1-4 0,-5 3 0,4-6 0,-8 3 0,8 0 0,-8-4 0,8 8 0,-4-8 0,5 8 0,-1-7 0,0 3 0,1-4 0,-1 0 0,1 1 0,-1-1 0,0 0 0,4 1 0,0-1 0,1 0 0,-1 1 0,0-4 0,1 2 0,3-2 0,0-5 0,0-2 0,0-21 0,0-4 0,0-14 0,0 1 0,0-10 0,4 6 0,2-9 0,5 8 0,1 0 0,-2 12 0,1 2 0,-6 6 0,0 18 0,-5 5 0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4:37.3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129 0 24575,'0'7'0,"0"1"0,0-1 0,0 1 0,0 0 0,4 0 0,0-4 0,4 3 0,0-3 0,0 4 0,0-4 0,-1 0 0,1-4 0,0 0 0,0 0 0,0 0 0,-4 4 0,3-4 0,-2 4 0,2-4 0,1 0 0,-1 0 0,-6 0 0,-5 0 0,-5-3 0,-2 2 0,6-6 0,-2 2 0,2-3 0,-3 3 0,0-2 0,-1 6 0,1-2 0,0 3 0,0 0 0,-5 0 0,4 0 0,-4 0 0,0 0 0,4 0 0,-4 0 0,5 0 0,0 3 0,-1 2 0,1 7 0,-1 2 0,0 4 0,0-5 0,0 4 0,4-7 0,-3 7 0,7-8 0,-3 8 0,4-8 0,0 4 0,0-5 0,0 0 0,0 0 0,0 1 0,0-1 0,4-4 0,0 3 0,4-6 0,0 3 0,0-4 0,0 0 0,1 0 0,-1 0 0,4 0 0,-2 0 0,2 0 0,-4 0 0,5 0 0,-4 0 0,4 0 0,-5 0 0,0 0 0,0 0 0,1 0 0,-1 0 0,0 0 0,0 0 0,0 0 0,0 0 0,-3-4 0,2-1 0,-2-3 0,3-5 0,1 4 0,-4-8 0,2 7 0,-2-7 0,-1 8 0,4-4 0,-7 5 0,2 0 0,-3-1 0,0 1 0,0 0 0,0 0 0,0 0 0,0 0 0,-3 3 0,-2-2 0,-7 6 0,3-3 0,-3 4 0,4 0 0,-1 0 0,1 0 0,-5 0 0,4 0 0,-4 0 0,5 0 0,4 0 0,0 0 0</inkml:trace>
</inkml:ink>
</file>

<file path=ppt/ink/ink20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4:41.2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52 441 24575,'-9'14'0,"2"5"0,7 17 0,0 14 0,0-6 0,0 30 0,0-40 0,0 40 0,0-29 0,0 17 0,0-8 0,0-5 0,0-8 0,0-12 0,0-7 0,0-10 0,0 0 0,0-11 0,0-11 0,0-21 0,0-19 0,0-22 0,0-9 0,0-16-495,-6-2 495,5 14 0,-5-8 0,6 11 0,0 0 0,0 2 0,0 18 0,0 19 0,0 3 0,0 12 0,0 5 0,3 5 495,2 6-495,6 4 0,-2 4 0,7 0 0,-3 0 0,4 3 0,0-3 0,0 4 0,5 0 0,-4 0 0,9 0 0,-4 0 0,5 0 0,0 4 0,0 1 0,0 5 0,-5 2 0,-1-2 0,-5 6 0,-4-3 0,-1 9 0,-7 1 0,-1 5 0,-4 0 0,-4 6 0,-12 2 0,-12 7 0,-6 1 0,-9-5 0,10-2 0,-10-5 0,11-1 0,-16 0 0,16-7 0,-4-5 0,14-6 0,5-5 0,4-3 0,1-1 0,4-4 0,4 0 0,1 0 0</inkml:trace>
</inkml:ink>
</file>

<file path=ppt/ink/ink20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4:41.2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24575,'0'2'0,"0"14"0,0 27 0,0-5 0,0 21 0,0 6 0,0 3 0,0 26-470,0-13 470,0 8 0,0-2 0,0 10 0,0 1 0,0-44 0,0 0 0,0 5 0,0 0 0,0-4 0,0 0 0,0 8 0,0 0-578,0-4 0,0 1 578,0 4 0,0 1 0,0 0 0,0-3-249,0 28 249,0-35 0,0-2 0,0 16 0,5 21 0,-4-12 0,9-14 0,-4-2 0,1-14 436,-3 6-436,1-12 1168,-4 11-1168,4-11 271,-5 27-271,0-29 0,0 21 0,0-20 0,0 1 0,0 5 0,0-11 0,0-3 0,0-5 0,0-5 0,0-1 0,0-5 0,0-4 0,0-1 0,0-4 0,0-1 0,0-3 0,0 0 0</inkml:trace>
</inkml:ink>
</file>

<file path=ppt/ink/ink20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4:41.2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0 245 24575,'0'-15'0,"0"0"0,0-2 0,0 4 0,0-8 0,4 7 0,5-13 0,5 9 0,3-4 0,5 4 0,-3-4 0,14 6 0,-13-1 0,13 11 0,-19 2 0,11 4 0,-15 0 0,7 0 0,-9 0 0,1 32 0,1 0 0,-4 24 0,-1-9 0,-5 7 0,0-4 0,0 19 0,0-12 0,-5-2 0,4-1 0,-8-17 0,4 2 0,0-15 0,-3-3 0,7-8 0,-3-1 0,4-4 0,0-21 0,0 0 0,0-39 0,5 13 0,11-29 0,2 19 0,19-37 0,-19 38 0,11-28 0,-14 39 0,5-4 0,-5 13 0,2 6 0,-8 5 0,3 3 0,-4 3 0,0 6 0,-1 2 0,5 3 0,-3 0 0,3 0 0,-5 0 0,1 0 0,0 0 0,-4 3 0,-1 10 0,-3 6 0,0 9 0,0 0 0,0 5 0,0 2 0,0 0 0,0 4 0,0-4 0,0 0 0,0-1 0,0-11 0,0 3 0,0-8 0,4 0 0,-3-2 0,2-7 0,0 3 0,-2-5 0,3 1 0,-1-4 0,1 0 0,4-1 0,0-2 0,-1 2 0,1-3 0,-1 0 0,1 0 0,4 0 0,1 0 0,4 0 0,0 0 0,0 0 0,5-8 0,-4-2 0,8-8 0,-7 1 0,8-7 0,-8 6 0,8-6 0,-12 7 0,6-1 0,-12 5 0,7 1 0,-8 4 0,4 0 0,-5 3 0,-2-1 0,-2 5 0,-3-3 0</inkml:trace>
</inkml:ink>
</file>

<file path=ppt/ink/ink20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4:41.293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0 0 24575,'0'24'0,"0"11"0,0-9 0,0 16 0,0-3 0,0 4 0,0 14 0,0-22 0,0 17 0,0-22 0,0 10 0,0-21 0,0 1 0,0-7 0,0-1 0,0 0 0,0-4 0,0-1 0,0-2 0,0-2 0</inkml:trace>
</inkml:ink>
</file>

<file path=ppt/ink/ink20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4:41.294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1 24575,'16'0'0,"3"0"0,18 0 0,-12 0 0,17 0 0,-18 0 0,14 0 0,-9 0 0,2 0 0,-3 0 0,0 0 0,-5 0 0,3 0 0,-12 0 0,6 0 0,-11 0 0,3 0 0,-5 0 0,1 0 0,0 0 0,-1 0 0,1 0 0,-1 0 0,1 0 0,0 0 0,-4 0 0,-1 0 0</inkml:trace>
</inkml:ink>
</file>

<file path=ppt/ink/ink20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4:41.295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1 24575,'0'16'0,"0"-2"0,0 22 0,0-16 0,0 16 0,0-4 0,0-1 0,0 6 0,0-10 0,0 1 0,0-6 0,0 0 0,0-10 0,0 0 0,0-4 0,0-1 0,0-3 0,0 0 0</inkml:trace>
</inkml:ink>
</file>

<file path=ppt/ink/ink20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4:41.296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1 24575,'19'0'0,"4"0"0,0 0 0,9 0 0,-2 0 0,18 0 0,-21 0 0,27 0 0,-24 0 0,11 0 0,-9 0 0,-4 0 0,-5 0 0,-2 0 0,-8 0 0,-1 0 0,-8 0 0,-1 0 0</inkml:trace>
</inkml:ink>
</file>

<file path=ppt/ink/ink20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4:41.297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0 0 24575,'0'10'0,"0"17"0,0-8 0,0 24 0,0-7 0,0 5 0,0 0 0,0-10 0,5 3 0,0-10 0,4 3 0,-5-14 0,4 2 0,-8-6 0,4 2 0,-4-4 0,0 1 0,3-1 0,2-2 0,-1-2 0,-1-3 0</inkml:trace>
</inkml:ink>
</file>

<file path=ppt/ink/ink20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4:41.298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0 24575,'16'0'0,"12"0"0,-3 0 0,26 0 0,-24 0 0,19 0 0,-17 0 0,9 0 0,-14 0 0,9 0 0,-15 0 0,4 0 0,-6 0 0,0 0 0,-3 0 0,-6 0 0,-4 0 0</inkml:trace>
</inkml:ink>
</file>

<file path=ppt/ink/ink20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4:41.299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10 0 24575,'0'5'0,"0"4"0,0 20 0,0-1 0,-4 4 0,3 2 0,-3 0 0,4-2 0,4 1 0,-2-9 0,6 8 0,-3-10 0,0-3 0,-1 1 0,-4-8 0,0 1 0,0-2 0,0-3 0,0-4 0,0-1 0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4:40.0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1153 1 24575,'-12'0'0,"0"0"0,0 0 0,2 0 0,-7 0 0,8 0 0,-8 0 0,-2 0 0,3 0 0,-6 0 0,3 0 0,0 0 0,-5 0 0,6 0 0,-5 0 0,3 0 0,-9 0 0,14 0 0,-12 0 0,12 0 0,-9 0 0,6 0 0,0 0 0,0 0 0,-1 0 0,1 0 0,0 0 0,0 0 0,-1 0 0,1 0 0,0 0 0,0 0 0,0 0 0,-1 0 0,-4 0 0,3 0 0,-3 0 0,0 0 0,3 0 0,-9 0 0,10 0 0,-9 0 0,9 0 0,-3 0 0,-2 0 0,5 0 0,-5 0 0,6 4 0,0-3 0,0 3 0,4-4 0,-3 0 0,3 0 0,-4 0 0,4 0 0,1 0 0,1 0 0,2 0 0,-2 0 0,3 0 0,1 0 0,0 0 0,0 0 0,0 0 0,0 0 0,0 0 0,3 3 0,2 1 0,3 4 0,0 0 0,0-3 0,0-2 0</inkml:trace>
</inkml:ink>
</file>

<file path=ppt/ink/ink20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4:41.300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0 24575,'5'0'0,"16"0"0,1 0 0,20 0 0,-14 0 0,7 0 0,-3 0 0,2 0 0,-10 0 0,8 0 0,-18 0 0,2 0 0,-9 0 0,1 0 0,-1 0 0,1 0 0,-4 0 0,-1 0 0</inkml:trace>
</inkml:ink>
</file>

<file path=ppt/ink/ink20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4:41.301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0 24575,'2'4'0,"3"0"0,16-4 0,6 0 0,2 0 0,9 0 0,-9 0 0,-8 0 0,-8 0 0</inkml:trace>
</inkml:ink>
</file>

<file path=ppt/ink/ink20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4:41.302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1 24575,'20'0'0,"-7"0"0,12 0 0,-7 0 0,10 0 0,-1 0 0,1 0 0,-5 0 0,-9 0 0,-7 0 0</inkml:trace>
</inkml:ink>
</file>

<file path=ppt/ink/ink20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4:41.303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1 24575,'8'4'0,"0"-1"0,14-3 0,4 0 0,-2 0 0,8 0 0,-5 0 0,-12 0 0,-3 0 0</inkml:trace>
</inkml:ink>
</file>

<file path=ppt/ink/ink20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4:41.304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0 1 24575,'26'0'0,"-10"0"0,35 0 0,-33 0 0,28 0 0,-26 0 0,13 0 0,-11 0 0,-7 0 0,-8 0 0</inkml:trace>
</inkml:ink>
</file>

<file path=ppt/ink/ink20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4:41.305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1 24575,'20'0'0,"-7"0"0,13 0 0,-13 0 0,9 0 0,-10 0 0,0 0 0,-8 0 0,0 0 0</inkml:trace>
</inkml:ink>
</file>

<file path=ppt/ink/ink20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4:41.306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1 24575,'2'4'0,"8"-1"0,11-3 0,12 0 0,-4 0 0,3 0 0,-4 0 0,-6 0 0,0 0 0,-10 0 0,-4 0 0,-4 0 0</inkml:trace>
</inkml:ink>
</file>

<file path=ppt/ink/ink20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4:41.307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0 24575,'6'0'0,"10"0"0,23 0 0,-10 0 0,25 0 0,-39 0 0,13 0 0</inkml:trace>
</inkml:ink>
</file>

<file path=ppt/ink/ink20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4:41.308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0 0 24575,'24'0'0,"-6"0"0,19 0 0,-14 0 0,11 0 0,-12 0 0,0 0 0,-13 0 0,-1 0 0</inkml:trace>
</inkml:ink>
</file>

<file path=ppt/ink/ink20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4:41.309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0 0 24575,'6'4'0,"8"0"0,23-4 0,-10 0 0,20 0 0,-22 0 0,7 0 0,-16 0 0,-5 0 0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4:23.6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24575,'21'0'0,"2"0"0,7 0 0,6 0 0,15 0 0,-10 0 0,22 0 0,-24 0 0,18 0 0,20 0 0,-25 0 0,37 0 0,-42 0 0,19 0 0,-14 0 0,5 0 0,-18 0 0,9 0 0,-16 0 0,3 0 0,-10 0 0,-2 0 0,-5 0 0,0 0 0,-4 0 0,3 0 0,-8 0 0,4 0 0,0 0 0,-4 0 0,3 0 0,-3 4 0,-1-4 0,0 4 0,0-4 0,-4 0 0,0 0 0</inkml:trace>
</inkml:ink>
</file>

<file path=ppt/ink/ink20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4:41.310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0 0 24575,'15'0'0,"5"0"0,3 0 0,-1 0 0,5 0 0,-14 0 0,1 0 0,-11 0 0</inkml:trace>
</inkml:ink>
</file>

<file path=ppt/ink/ink20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4:41.3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1 108 24575,'7'2'0,"5"8"0,2 21 0,0-5 0,0 22 0,5-7 0,-7 3 0,8 11 0,-10-19 0,6 18 0,-2-18 0,3 9 0,-4-17 0,-4 1 0,0-7 0,-5-1 0,3-7 0,-2 7 0,3-8 0,0-1 0,0 0 0,0 0 0,0-4 0,-4 4 0,3-8 0,-3-1 0,4-3 0,-1 0 0,2-18 0,5-11 0,1-8 0,7-15 0,3 9 0,9-24 0,-5 16 0,8-14 0,-11 19 0,6-8 0,0 6 0,-4-5 0,1 14 0,-7-6 0,-3 20 0,-2-2 0,-8 14 0,3 1 0,-5 4 0,1 1 0,-4 2 0,-1 2 0</inkml:trace>
</inkml:ink>
</file>

<file path=ppt/ink/ink20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5:05.7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24575,'-4'7'0,"0"15"0,4 31 0,0 11 0,0 9 0,0 14 0,0-2 0,0-28 0,0 0 0,0 36 0,3-36 0,0-1 0,-1 19 0,8 6 0,-9-11 0,4-15 0,-5 5 0,0-26 0,0-7 0,0-9 0,0-6 0,0-5 0,0 1 0,3-4 0,1 0 0,4-4 0,4 0 0,4 0 0,7 0 0,4 0 0,11-9 0,-3 2 0,10-7 0,-1-1 0,-3 4 0,4-8 0,-12 9 0,1-9 0,-7 9 0,-4-7 0,-6 4 0,-4-9 0,-4-1 0,0-5 0,0-4 0,-3-2 0,-2 0 0,-4-5 0,0 11 0,0-1 0,-4 8 0,-1 8 0,-3 1 0,-3 8 0,-2 1 0,-4 3 0,0 12 0,-1 8 0,-2 14 0,6 0 0,-1 5 0,6-6 0,3 2 0,2 2 0,4-7 0,0-1 0,0-8 0,0-4 0,7-1 0,2-3 0,8-1 0,5-3 0,0 0 0,5-4 0,0-1 0,0-4 0,1 0 0,-1-5 0,7-5 0,0-14 0,2-3 0,-1-13 0,-3 2 0,0-1 0,-5-1 0,-2 4 0,-6 2 0,0-5 0,-5 15 0,0-7 0,-6 13 0,-3-3 0,-1 4 0,-4 4 0,-7 4 0,-2 6 0,-7 3 0,-1 8 0,-1 6 0,1 4 0,3 8 0,1-4 0,4 0 0,4 0 0,1-5 0,4-4 0,0-2 0,0-3 0,0-1 0,12 2 0,4-5 0,10 0 0,8 0 0,-6 2 0,6 3 0,-12 0 0,5 0 0,-14-1 0,8 5 0,-12-1 0,3 5 0,-7 5 0,-1-4 0,-4 9 0,0-4 0,-8 0 0,-2-1 0,-11-9 0,-2 0 0,1-5 0,4 1 0,6-5 0,4 0 0,4-14 0,1-1 0,3-8 0,4-3 0,1 3 0,12-3 0,-2 0 0,12 3 0,-3-9 0,4 8 0,-4-7 0,3 8 0,-8-7 0,3 3 0,-4 0 0,-4-3 0,-2 3 0,-3 0 0,-4 1 0,-1 5 0,-4 0 0,0 4 0,0 1 0,-4 8 0,-4 1 0,-5 3 0,1 0 0,-5 12 0,7 9 0,1 7 0,0 11 0,8-11 0,-4 6 0,5-7 0,0-4 0,0-2 0,4-8 0,4-1 0,9-4 0,1 1 0,8-1 0,-9 1 0,5 0 0,-10-2 0,0 1 0,-8 4 0,0 5 0,-4 1 0,0 3 0,-8-4 0,-1 0 0,-8 0 0,4-5 0,-3 0 0,8-4 0,-4-3 0,7-2 0,2-3 0</inkml:trace>
</inkml:ink>
</file>

<file path=ppt/ink/ink20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5:09.3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89 528 24575,'-3'-4'0,"-5"0"0,-5 4 0,1 4 0,-5 13 0,11 9 0,-6 12 0,5 10 0,2 7 0,0 2 0,5 2 0,0-17 0,0 1 0,0-14 0,12-4 0,4-9 0,7-7 0,2-4 0,-2-1 0,-1-4 0,2-18 0,-6-9 0,-2-14 0,-2-3 0,-8-3 0,-2 0 0,-4-1 0,0 9 0,0 6 0,0 10 0,0 5 0,0 7 0,0 10 0,0 10 0,0 16 0,5 16 0,1 1 0,4 3 0,0 2 0,4-13 0,1 6 0,-1-13 0,3-4 0,-4-6 0,3-5 0,1-7 0,-4-2 0,3-3 0,-7-3 0,3-10 0,-3-7 0,-4-23 0,-1 5 0,-4-12 0,0 9 0,0 2 0,0 9 0,0 0 0,0 15 0,0-6 0,3 16 0,-2-6 0,2 17 0,2 10 0,1 22 0,3 0 0,2 17 0,3-15 0,8 10 0,-2-11 0,5-4 0,-7-12 0,4-5 0,-8-6 0,6-8 0,-8 0 0,1-4 0,-1-8 0,-3-6 0,0-15 0,-4-6 0,0-4 0,-5-1 0,0 6 0,0 2 0,0 4 0,0 10 0,0-3 0,0 12 0,0-3 0,0 5 0,3 3 0,5 0 0,5 4 0,8 0 0,1 0 0,12 0 0,-6 0 0,5 0 0,-6 0 0,-4 0 0,-2 0 0,-8 0 0,-1 4 0,-4 8 0,-4 12 0,0 10 0,-4 7 0,0 6 0,-4-1 0,-7 8 0,0-8 0,0 1 0,6-13 0,5-1 0,0-6 0,0-8 0,0-2 0,4-10 0,9 2 0,6-5 0,4 0 0,8-4 0,-12-7 0,8-13 0,-8-21 0,-4 4 0,1-26 0,-6 19 0,-3-16 0,-2 6 0,-5 8 0,0-1 0,0 13 0,0 5 0,0 12 0,-4 6 0,3 3 0,-2 0 0,3 1 0,3-1 0,16 4 0,17-4 0,1 7 0,26-4 0,-25 5 0,15 0 0,-19 0 0,-2 0 0,-12 7 0,-3 8 0,-7 14 0,-5-1 0,-1 17 0,-4-9 0,0 11 0,0-7 0,0-6 0,0 0 0,0-12 0,0-1 0,0-8 0,0-2 0,4-3 0,0-4 0,4-1 0,-1-3 0,2-12 0,1 9 0,8-14 0,8 12 0,4-14 0,2 3 0,-7-12 0,-3 9 0,-8-7 0,-2 3 0,-3-9 0,1 3 0,-5-3 0,-1 5 0,-4-1 0,0 6 0,0 4 0,-8 10 0,-6 5 0,-4 3 0,-8 0 0,8 0 0,-10 13 0,13 9 0,-4 12 0,9 6 0,4 6 0,2-4 0,4 0 0,0-3 0,0-15 0,12 4 0,-1-15 0,15 0 0,-8-8 0,9-1 0,-9-4 0,8-4 0,-8-9 0,4-7 0,-3-8 0,-1 5 0,-4 1 0,1 9 0,-6 1 0,7 7 0,-3 2 0,0 3 0,-2 0 0,-3 0 0,0 12 0,-3 3 0,-1 13 0,-4-2 0,0-3 0,0-1 0,0-10 0,0-7 0,-4-19 0,3-11 0,-3-8 0,4-7 0,0 11 0,0-4 0,0 10 0,0 7 0,0 4 0,7 8 0,8 0 0,3 4 0,9 0 0,-5 0 0,6 0 0,-1 8 0,-4 2 0,-1 12 0,0-8 0,-4 6 0,0-6 0,-2-1 0,-3-1 0,-1-7 0,4-2 0,-3-3 0,0 0 0,2 0 0,-6-3 0,3-10 0,2-18 0,-2-22 0,4-20 0,-12 25 0,-1-3 0,0 0 0,-1 0 0,-1-5 0,-2 3 0,1-24 0,0-8 0,0 35 0,0-19 0,0 28 0,-4 1 0,3 21 0,-3 3 0,0 8 0,3 18 0,-2 29 0,3 50 0,0-39 0,0 2 0,0 25 0,0 1 0,0-12 0,0-2-438,0-1 0,0 0 438,3 3 0,0-3 0,5 22-137,-1-34 1,3 0 136,8 21 0,2-19 0,1-13 0,-8-21 0,3-2 864,-7-13-864,7-1 285,-4-3-285,5 0 0,0-7 0,-4-7 0,3-4 0,-6-13 0,3 7 0,-8 5 0,-1 6 0</inkml:trace>
</inkml:ink>
</file>

<file path=ppt/ink/ink20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5:09.9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767 16 24575,'-7'-9'0,"-13"3"0,-9 6 0,-18 0 0,-11 0 0,-13 0 0,-21 0 0,8 0 0,3 0 0,9 0 0,18 0 0,-1 0 0,16 0 0,11 0 0,10 0 0,10 0 0,5 0 0</inkml:trace>
</inkml:ink>
</file>

<file path=ppt/ink/ink20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5:30.0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712 5 24575,'-2'0'0,"-18"0"0,-10 0 0,-14-4 0,-11 13 0,-5-1 0,-20 16 0,18-7 0,-21 13 0,33-17 0,-19 14 0,28-20 0,-2 7 0,23-10 0,-5 1 0,16-2 0,1 0 0,1-2 0,6 6 0,-2-3 0,3 4 0,0-1 0,0 14 0,0-1 0,0 24 0,0-1 0,0 21 0,0 16 0,6 13 0,-6-27 0,1 1-626,5-11 0,0 2 626,-2 22 0,1 3 0,2-5 0,1 0 0,-4 9 0,1 1 0,3 8 0,-2-5 0,-5-27 0,0-3 0,3 12 0,-1-2 0,-3 23-190,0-40 1,0 1 189,0 42 0,0-23 0,0-3 0,0-21 0,0 0 0,0-16 1227,0-6-1227,0-7 404,0-8-404,0-2 0,0-3 0,0 0 0,0-1 0,0 1 0,9-4 0,18-1 0,6-3 0,61 0 0,-21 0 0,-8 0 0,2 0 0,-12 0 0,-1 0-584,14 0 0,3 0 584,-2 0 0,1 0 0,0 3 0,1 1 0,-2-1 0,0 1 0,-1 3 0,0 0 0,-3 1 0,1-2 0,3-2 0,-1 0 0,-17 2 0,1 0 0,20-2 0,-2 0 0,6 3-156,-14-1 1,0 0 155,4-5 0,14 4 0,-9 1 0,-5-5 0,-3 4 0,-5-5 0,-3 0 1149,-6 0-1149,13 0 330,-23 0-330,23 0 0,-22 0 0,14 0 0,-8 0 0,-1 0 0,-5 0 0,-7 0 0,0 0 0,-6 0 0,-5 0 0,0 4 0,-9-3 0,-1 3 0,-5-4 0,1 3 0,-10-2 0,3 2 0,-7-3 0</inkml:trace>
</inkml:ink>
</file>

<file path=ppt/ink/ink20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5:30.7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24575,'0'5'0,"0"19"0,0 8 0,0 21 0,0 1 0,0 10 0,0 10 0,0 5 0,0-17 0,0 13 0,0-15 0,0 4 0,0 1 0,0-19 0,0-10 0,0-5 0,0-17 0,0 2 0,0-8 0,0-1 0,0-3 0,0 0 0</inkml:trace>
</inkml:ink>
</file>

<file path=ppt/ink/ink20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5:31.3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24575,'0'12'0,"0"10"0,0 38 0,0 20 0,0 19 0,0-42 0,0 2 0,0 0 0,0 2 0,0 16 0,0-1-451,0-22 0,0 2 451,0 43 0,0-2-1136,0 0 1136,0-7 0,0 3-819,0-25 1,0-2 818,3 6 0,1 1 0,-4 3 0,1-3-465,6 22 465,-4-39 0,0-1 0,-2 20 562,5 17-562,-6-26 1243,0-9-1243,0-23 1768,0-5-1768,0-8 141,0-9 1,0-3 0,0-6 0</inkml:trace>
</inkml:ink>
</file>

<file path=ppt/ink/ink20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5:33.5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3405 24575,'47'0'0,"12"0"0,40 0-1836,-20-6 0,3-3 1836,-17 2 0,2-1 0,3 0 0,7 0 0,-4-2-1683,13-4 0,2-1 1683,-17 5 0,6-1 0,1 0 0,-2 2 0,9 1 0,-2 1 0,-1-1-139,3-2 0,-1-1 0,-3 3 139,20 7 0,-6 2-669,-15-1 0,-3 0 669,7 0 0,1 0 141,-2 0 0,-2 0-141,-11 0 0,-1 0 0,-5 0 0,-1 0 0,2 0 0,-1 0 1118,-8 0 0,-1 0-1118,3 0 0,-1 0 2082,38 0-2082,-13 0 0,5 0 0,-19-10 0,11 8 0,-6-13 0,-9 9 1864,-5-1-1864,-5-3 1413,-8 5-1413,-1-6 916,-5 6-916,-1-4 0,-4 4 0,3-1 0,-10-2 0,4 7 0,-5-7 0,1 7 0,-1-3 0,-4 4 0,-2 0 0,-8 0 0,-2 0 0,-3 0 0,0 0 0,-1 0 0,-3-3 0,-1-1 0,-3-4 0,0-12 0,0-13 0,0-29 0,0 5 0,0-5 0,0 6 0,0-5-552,0-2 0,0-5 0,0-2 552,0-3 0,0-2 0,0 1-1074,1 7 1,-1 0 0,-1-2 1073,-1-21 0,-1-5 0,0 8 0,-1-5 0,0 5-669,-1-5 0,0 0 669,-2 4 0,0 4 0,7 16 0,-1 2 0,-5-2 0,0 2-148,5 6 0,0 4 148,-4-27 1228,5 9-1228,0 17 3136,0 6-3136,0 21 1720,0 3-1720,0 14 426,0 2-426,0 3 0,0 0 0,0 1 0,-3 0 0,2-1 0,-6 1 0,6-5 0,-6-5 0,6-6 0,-7-10 0,6 4 0,-2-20 0,4 11 0,0-12 0,0 6 0,0-4 0,0 2 0,0 5 0,0 8 0,0 11 0,0 0 0,0 9 0,0 2 0,-10 6 0,-9 2 0,-7 3 0,-12 0 0,-13 10 0,6-3 0,-26 14 0,5-4 0,-16 2 0,-10 3 0,25-9 0,-18 3 0,23-5 0,-17 1 0,5 0 0,7-1 0,11 0 0,5-6 0,17 0 0,1-5 0,10 0 0,6 0 0,5 0 0,8 3 0,0 1 0,4 0 0,0-1 0</inkml:trace>
</inkml:ink>
</file>

<file path=ppt/ink/ink20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5:34.4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24575,'-5'4'0,"2"4"0,3 9 0,0 18 0,0-5 0,0 25 0,0-24 0,0 24 0,0-20 0,0 12 0,0-15 0,0 7 0,0-20 0,0 4 0,0-12 0,0-6 0,0 2 0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4:24.8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24575,'11'0'0,"5"0"0,-7 0 0,4 0 0,-5 0 0,4 0 0,-2 0 0,2 0 0,1 0 0,-4 0 0,4 0 0,-5 0 0,5 0 0,-4 0 0,3 0 0,-4 0 0,5 0 0,0 0 0,1 0 0,2 0 0,-3 0 0,1 0 0,-2 0 0,-4 0 0,0 0 0,1 0 0,-5 0 0,-1 0 0</inkml:trace>
</inkml:ink>
</file>

<file path=ppt/ink/ink20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5:35.0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39 24575,'2'0'0,"4"0"0,30 0 0,-14-4 0,32 3 0,-23-7 0,19-2 0,-19 3 0,17-2 0,-18 9 0,11 0 0,-10 0 0,-8 0 0,3 0 0,-9 0 0,-2 0 0,-8 0 0</inkml:trace>
</inkml:ink>
</file>

<file path=ppt/ink/ink20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5:35.6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24575,'0'11'0,"0"18"0,0-8 0,0 22 0,0-8 0,0 3 0,0 3 0,0-8 0,0 0 0,0-5 0,0-5 0,0-5 0,0-4 0,0-2 0,0-4 0,0-1 0</inkml:trace>
</inkml:ink>
</file>

<file path=ppt/ink/ink20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5:36.2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24575,'11'0'0,"16"0"0,-6 0 0,27 0 0,-22 0 0,26 0 0,-12 0 0,14 0 0,-4 0 0,-8 0 0,-4 0 0,-11 0 0,-5 0 0,-5 0 0,-5 0 0,-8 0 0,0 0 0</inkml:trace>
</inkml:ink>
</file>

<file path=ppt/ink/ink20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5:36.9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24575,'23'0'0,"12"0"0,-5 0 0,6 0 0,13 0 0,-14 0 0,6 0 0,-9 0 0,-10 0 0,0 0 0,-13 0 0,-2 0 0</inkml:trace>
</inkml:ink>
</file>

<file path=ppt/ink/ink20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5:37.3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24575,'36'0'0,"-7"0"0,31 0 0,-14 0 0,2 0 0,3 0 0,1 0 0,-3 0 0,-4 0 0,-24 0 0,-9 0 0</inkml:trace>
</inkml:ink>
</file>

<file path=ppt/ink/ink20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5:38.9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975 1 24575,'-16'4'0,"-14"15"0,-13 11 0,-12 8 0,-7 17 0,12-24 0,-19 30 0,5-13 0,8-3 0,-5 9 0,5-8 0,19-6 0,-25 23 0,22-8 0,4-7 0,-7 16 0,16-4 0,4-8 0,-3 18 0,9-19 0,0 5 0,2 9 0,-2 9 0,4-8 0,2 13 0,1 1 0,8-12 0,-8 18 0,8-22 0,-3 24 0,5-27 0,0 24 0,0-10 0,0-13 0,0 30 0,0-33 0,0 15 0,0-3 0,0-11 0,0 2 0,4-10 0,7 1 0,0 0 0,9-2 0,-4-3 0,4-3 0,-5-5 0,4-1 0,-5-5 0,0-3 0,4-3 0,-4-1 0,0-5 0,-2-4 0,-4-7 0,0-3 0,-1-1 0,1 1 0,-4-1 0,-1-2 0,-3-2 0</inkml:trace>
</inkml:ink>
</file>

<file path=ppt/ink/ink20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5:39.7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1 102 24575,'5'0'0,"-5"0"0,21 0 0,-8 0 0,9 8 0,-5 2 0,2 12 0,-3 1 0,3 5 0,-3 0 0,5-5 0,-11 3 0,2-8 0,-4 3 0,-3-4 0,2-8 0,-3 2 0,4-7 0,-4 3 0,-1 1 0,1-4 0,0 0 0,0-8 0,3-9 0,-1-16 0,3-2 0,1-12 0,0 2 0,0-1 0,0 2 0,0 1 0,-2 15 0,-2-3 0,-3 14 0,0 2 0,-2 3 0,3 4 0,-4 0 0</inkml:trace>
</inkml:ink>
</file>

<file path=ppt/ink/ink20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5:40.7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19 24575,'-5'-17'0,"2"15"0,3 29 0,0-3 0,0 37 0,0-34 0,0 48 0,0-25 0,0 14 0,9-8 0,-6-15 0,12 12 0,-5-13 0,-3 1 0,5-4 0,-7-17 0,4 5 0,-2-17 0,-2 4 0,-2-8 0,-3-1 0</inkml:trace>
</inkml:ink>
</file>

<file path=ppt/ink/ink20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5:41.2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1 110 24575,'7'-9'0,"14"-3"0,29 6 0,20-11 0,7-2 0,5 1 0,-17 5 0,-1 3 0,-19 9 0,3-4 0,-9 5 0,-11 0 0,-6 0 0,-10 0 0,0 0 0,-8 0 0,-1 0 0</inkml:trace>
</inkml:ink>
</file>

<file path=ppt/ink/ink20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5:43.5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24575,'28'0'0,"9"0"0,5 4 0,25 14 0,6 8 0,-28-4 0,1 1 0,1-2 0,-2 2 0,0 8 0,-1 3-335,-1-6 1,-1 2 334,-5 11 0,-1 2 82,5-2 1,-2 1-83,-9 1 0,-1 2 0,10 7 0,-3 1 0,8 36 0,-13-31 0,-1 2-512,-13-5 0,0 1 512,6 3 0,0 1 0,-5 3 0,0 0 0,2-10 0,-2-2-18,5 41 18,-2-6 0,-14-12 0,5 6 478,1 16-478,-7-40 0,0 28 0,-6-40 0,0 18 1049,0-7-1049,-10 4 19,4-10-19,-10 7 0,3-16 0,1 7 0,3-10 0,0 3 0,4-7 0,-5 1 0,1-11 0,4 3 0,-3-8 0,3 9 0,-3-10 0,-1 1 0,1-6 0,4-1 0,-3-2 0,6 3 0,-2-5 0,3 1 0,0-1 0,-4 1 0,4 0 0,-4-1 0,4 0 0,-3-2 0,2 1 0,-3-5 0,4 3 0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4:26.5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58 690 24575,'0'-17'0,"0"-4"0,0-4 0,0-11 0,0-1 0,0-13 0,0 11 0,0-10 0,0 8 0,0-3 0,0-3 0,0 3 0,0 7 0,0 1 0,0 6 0,0 6 0,0 0 0,0 10 0,0 2 0,0 3 0,0 1 0,0 0 0,-3 4 0,-1 0 0,-4 8 0,0 5 0,-1 0 0,1 3 0,3 1 0,-2 0 0,6 1 0,-3-2 0,4 0 0,0-3 0,0 4 0,0-5 0,3-3 0,2-2 0,3-3 0,0 0 0,4 0 0,-3 0 0,8-7 0,-8 1 0,3-10 0,-4 6 0,-3-6 0,3 2 0,-7 1 0,3-4 0,-4 3 0,0 0 0,0 1 0,0 5 0,-4 4 0,0 0 0,-5 4 0,1 0 0,0 0 0,0 0 0,0 0 0,3 3 0,2 2 0,3 3 0,0 0 0,0 0 0,0 0 0,4-3 0,0-2 0,9-3 0,0 0 0,5 0 0,0 0 0,-5 0 0,4 0 0,-8 0 0,4 0 0,-5 0 0,-4-3 0,0-2 0,-4-3 0,0 0 0,0-1 0,0 1 0,-4 4 0,-4-4 0,-2 7 0,-6-2 0,7 3 0,-9 0 0,9 0 0,-3 0 0,3 0 0,1 0 0,3 3 0,2 1 0,-1 4 0,3 0 0,-3 0 0,4-4 0,0-1 0</inkml:trace>
</inkml:ink>
</file>

<file path=ppt/ink/ink20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5:44.3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24575,'0'11'0,"0"4"0,0-3 0,0 5 0,0 5 0,0-4 0,0 4 0,0-5 0,0-5 0,0 9 0,0-11 0,0 11 0,0-12 0,0 2 0,0-3 0,0-1 0,6-6 0,3-6 0,7-7 0,6-6 0,-4 4 0,8-3 0,-4 7 0,1-3 0,-2 8 0,-4 2 0,4-1 0,-7 3 0,6-3 0,-8 4 0,1 0 0,2 0 0,-6 0 0,3 0 0,-5 0 0,1 0 0,-4 0 0,-1 0 0</inkml:trace>
</inkml:ink>
</file>

<file path=ppt/ink/ink20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5:48.3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24575,'25'0'0,"5"0"0,5 0 0,6 0 0,-6 0 0,4 0 0,-10 0 0,0 0 0,3 0 0,-12 0 0,3 0 0,-2 0 0,-11 0 0,6 0 0,-9 0 0,-3 0 0,0 0 0</inkml:trace>
</inkml:ink>
</file>

<file path=ppt/ink/ink20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5:53.73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24575,'0'12'0,"0"5"0,0 6 0,0 0 0,5 4 0,-1-9 0,6 13 0,-2-12 0,-3 18 0,3-7 0,-7 5 0,8 4 0,-7-4 0,6 0 0,-7-3 0,3-4 0,1-1 0,-4-4 0,3-2 0,-4-4 0,0 0 0,0 0 0,0 0 0,0-1 0,0 1 0,0-4 0,0 2 0,0-2 0,0 0 0,0 3 0,0-3 0,0-1 0,0 4 0,0-3 0,0 4 0,0 0 0,0-4 0,0 2 0,0-2 0,0 4 0,0 0 0,0 0 0,0 4 0,0-2 0,0 11 0,0-6 0,0 8 0,0 1 0,0-3 0,0 9 0,0-9 0,0 9 0,0-10 0,0 9 0,4-4 0,-3 0 0,9 11 0,-9-8 0,8 10 0,-8 0 0,8-4 0,-7 10 0,6-7 0,-6 2 0,2-4 0,0-3 0,-2-1 0,6-5 0,-7 5 0,3-11 0,1 5 0,-4-2 0,3 2 0,-4-1 0,4-1 0,-3 1 0,2-4 0,-3 4 0,0-5 0,0 0 0,4-4 0,-3-3 0,3-4 0,-4 1 0,0-1 0,4 0 0,-3-1 0,2 6 0,-3-4 0,0 8 0,0-7 0,0 3 0,4-5 0,-3 5 0,3 1 0,-4 0 0,4 2 0,-3-2 0,2-1 0,-3 5 0,0-8 0,0 7 0,0-7 0,0 3 0,0-5 0,0 4 0,0-4 0,0 4 0,0-4 0,0 0 0,0 0 0,5 5 0,-4-3 0,3 3 0,0-5 0,-3-5 0,2 0 0,-3 0 0,0-3 0,4 3 0,-3-4 0,2-1 0,-3 1 0,0-1 0,0 1 0,0-1 0,0 1 0,3-4 0,2-9 0,-1 3 0,0-5 0</inkml:trace>
</inkml:ink>
</file>

<file path=ppt/ink/ink20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5:55.89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24575,'0'20'0,"0"8"0,0 7 0,0 19 0,0-4 0,0 19 0,0-24 0,0 38 0,0-41 0,0 50 0,0-33 0,0 20 0,0-16 0,0 0 0,0-1 0,0-6 0,5 7 0,1 1 0,1-12 0,2 11 0,-7-14 0,2 0 0,-4 4 0,0-16 0,0 3 0,0-14 0,0 2 0,5-1 0,-4 1 0,3-5 0,-4-1 0,0-5 0,0 0 0,0 0 0,0 0 0,0-4 0,0 3 0,0-7 0,0 7 0,0-8 0,0 8 0,4-3 0,-3 0 0,2 3 0,-3-3 0,0 9 0,0-4 0,0 8 0,0-3 0,4 4 0,-2 7 0,2-5 0,-4 10 0,4-9 0,-3 3 0,3 1 0,-4-6 0,0 6 0,5-2 0,-4-2 0,3 3 0,-4-5 0,4 0 0,-3-4 0,4 2 0,-1-3 0,-3 0 0,3-1 0,-4-5 0,0-1 0,0 2 0,0-1 0,0 0 0,0-4 0,0-2 0,3-3 0,-2 0 0,3-1 0,-4 5 0,0-3 0,0 3 0,3 0 0,-2 1 0,3 4 0,-4 0 0,4 0 0,-3 0 0,2-1 0,1 1 0,1 0 0,0 5 0,-1-4 0,0 9 0,-3-9 0,3 4 0,0-5 0,-3 0 0,2 0 0,1-4 0,-3-1 0,2-5 0,-3 1 0,0 0 0,0-1 0,0 5 0,0-3 0,0 3 0,0-5 0,0 1 0,0 0 0,0-1 0,0 1 0,0-1 0,0 1 0,0-1 0,0 0 0,0-3 0,0-1 0</inkml:trace>
</inkml:ink>
</file>

<file path=ppt/ink/ink20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5:57.2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122 1 24575,'-7'0'0,"-1"0"0,1 0 0,3 3 0,-11 1 0,8 8 0,-13 1 0,11-3 0,-7 5 0,7-13 0,-3 9 0,8-10 0,0 2 0</inkml:trace>
</inkml:ink>
</file>

<file path=ppt/ink/ink20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5:58.14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619 1 24575,'-14'3'0,"-5"20"0,-3-6 0,-5 14 0,-12 7 0,2-5 0,-3 3 0,0-2 0,8-12 0,-22 16 0,19-11 0,-15 4 0,21-8 0,-7 2 0,2 0 0,6-6 0,9-2 0,-1-8 0,14 3 0,-5-7 0,11 2 0,-7-3 0,6 3 0,-2 0 0,3 1 0,0-1 0,-7 1 0,5-1 0,-5-3 0,7-1 0</inkml:trace>
</inkml:ink>
</file>

<file path=ppt/ink/ink20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5:59.10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782 0 24575,'-3'0'0,"-14"0"0,-11 13 0,-2-2 0,-9 19 0,9-6 0,-14 8 0,9-7 0,-1 6 0,-4 5 0,13-13 0,-13 16 0,7-19 0,6 5 0,-17 4 0,24-14 0,-13 5 0,19-12 0,-6 0 0,8 0 0,-1-3 0,1 2 0,1-3 0,2 8 0,-7-3 0,3 3 0,0-4 0,1 4 0,5-3 0,-2 2 0,2-3 0,-1-4 0,4 3 0,-3-6 0,6 6 0,-5-7 0,1 7 0,-6-2 0,-2-1 0,0 3 0,2-6 0,6 2 0,2-3 0</inkml:trace>
</inkml:ink>
</file>

<file path=ppt/ink/ink20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6:00.06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1129 1 24575,'-30'0'0,"0"8"0,-25 16 0,6 4 0,-20 22 0,29-17 0,-2 3 0,-1 3 0,-3 9 0,-27 14 0,26-16 0,-8-1 0,8-8 0,-21 18 0,14-17 0,13-7 0,-15 9 0,31-25 0,-22 16 0,23-15 0,-10 12 0,16-22 0,0 14 0,6-15 0,0 8 0,3-6 0,-3 5 0,4-3 0,-4 7 0,3-4 0,-3 1 0,4 2 0,0-6 0,0 3 0,4-5 0,0-2 0,4-2 0</inkml:trace>
</inkml:ink>
</file>

<file path=ppt/ink/ink20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6:01.1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1115 0 24575,'-26'19'0,"6"-7"0,-15 32 0,-6-2 0,-12 16 0,-16 5 0,2 2 0,-8-1 0,1-1 0,13-20 0,-6 6 0,-8-1 0,18-15 0,-17 17 0,29-29 0,-3 6 0,6 2 0,-1-12 0,13 6 0,3-10 0,5 1 0,6-2 0,3-4 0,1 0 0,4-1 0,4 1 0,-2-4 0,5 3 0,-2-7 0,3 3 0</inkml:trace>
</inkml:ink>
</file>

<file path=ppt/ink/ink20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6:02.07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939 0 24575,'-6'3'0,"-11"19"0,-16 9 0,-15 32 0,-16-8-712,27-13 0,-1 1 712,0-9 0,-1-1 173,-4 10 0,2-3-173,-14 5 0,14-13 0,-2 0 0,-23 17 0,5-3 0,-7-3 0,36-18 0,-13-4 0,14-1 1078,3-6-1078,11-6 0,4 1 0,1-1 0,5-1 0,2 1 0,-1-4 0,5 2 0,-3-5 0,4 2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2:41:29.1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24575,'0'10'0,"0"4"0,0-6 0,0 7 0,0-7 0,0 8 0,0-4 0,0 0 0,0 3 0,0 2 0,0-4 0,0 7 0,0-12 0,0 3 0,0-4 0,0 0 0,0 0 0,0 0 0,0 0 0,0 0 0,0 0 0,0 0 0,0 4 0,0-2 0,0 2 0,0-4 0,0 0 0,0 1 0,0-1 0,0 0 0,0 0 0,0 0 0,0-3 0,0-1 0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4:28.1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22 246 24575,'0'12'0,"0"-12"0,0-15 0,0-4 0,0-20 0,4 7 0,-3-5 0,4 7 0,-1 2 0,-3 13 0,7-6 0,-7 12 0,7 0 0,-4 5 0,4 8 0,0 5 0,-4 9 0,5 2 0,-8 12 0,7 0 0,-6 3 0,7 1 0,-4-6 0,1-1 0,3 1 0,-4-1 0,0-5 0,3-2 0,-3-3 0,0-1 0,3-5 0,-7 0 0,2-5 0,-3 0 0,4-3 0,-3 2 0,2-3 0,-3 4 0,0 0 0,0-1 0,0 1 0,0 0 0,0-1 0,0 2 0,-3-1 0,-2 0 0,-3 0 0,-1 0 0,-3 1 0,2-1 0,-7 5 0,3-3 0,0 7 0,-3-7 0,7 2 0,-7-3 0,8 0 0,0-1 0,1 0 0,4-3 0,-1 2 0,2-9 0,11 1 0,-2-12 0,16-2 0,-7 1 0,9-4 0,-1 3 0,-4 0 0,10 1 0,-10 5 0,10-1 0,-10 1 0,10-1 0,-10 0 0,4 1 0,-5 4 0,0-3 0,-4 7 0,-1-4 0,-5 5 0,0-3 0,0 2 0,-3-3 0,-2 4 0</inkml:trace>
</inkml:ink>
</file>

<file path=ppt/ink/ink2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6:02.82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800 0 24575,'-19'8'0,"-7"16"0,-8-2 0,-1 20 0,-10-5 0,-1 9 0,-3 2 0,-10 0 0,-1 0 0,14-14 0,-11 2 0,12-15 0,-7 11 0,-2-11 0,11 5 0,5-11 0,5 3 0,11-12 0,4 6 0,7-11 0,7 2 0,1-3 0</inkml:trace>
</inkml:ink>
</file>

<file path=ppt/ink/ink2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6:03.5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 0 24575,'-9'5'0,"2"-2"0</inkml:trace>
</inkml:ink>
</file>

<file path=ppt/ink/ink2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6:04.3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802 5 24575,'3'-4'0,"-6"13"0,-17 1 0,-11 24 0,-3-4 0,-17 22 0,7-8 0,-9 3 0,-2 8 0,8-18 0,-15 18 0,17-12 0,-10-6 0,7 7 0,-7-15 0,7 7 0,6-5 0,7-9 0,12-2 0,1-10 0,10 1 0,0-3 0,8-10 0,0 4 0,4-9 0</inkml:trace>
</inkml:ink>
</file>

<file path=ppt/ink/ink2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6:04.98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338 0 24575,'-4'16'0,"-1"-7"0,-28 32 0,5-18 0,-17 17 0,5-10 0,5-5 0,-2 6 0,3-6 0,10-3 0,3-8 0,8-2 0,1-5 0,8-12 0,1 5 0,3-9 0</inkml:trace>
</inkml:ink>
</file>

<file path=ppt/ink/ink2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18:43.2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177 234 24575,'-9'17'0,"3"-1"0,6 8 0,0-5 0,0 9 0,0-8 0,0 3 0,0-5 0,0 0 0,0-4 0,0 2 0,7-10 0,2 1 0,4-7 0,4 0 0,2 0 0,-8-4 0,16-6 0,-19-9 0,11-12 0,-9-1 0,1-16 0,-1 9 0,1-12 0,-5 14 0,-1-5 0,-5 5 0,0 0 0,-4 6 0,-5 8 0,-10 12 0,-6 3 0,-5 8 0,0 0 0,0 0 0,1 5 0,-3 10 0,1 8 0,4 8 0,1 6 0,5 0 0,9 7 0,-2-7 0,12 4 0,-2-9 0,4 9 0,0-9 0,0-2 0,0-7 0,0-5 0,4-4 0,10-1 0,6-3 0,4-1 0,5-4 0,-5-1 0,6-4 0,-5 0 0,3 0 0,-8-13 0,4 2 0,-5-13 0,-5 1 0,0-2 0,-4-4 0,-1-1 0,1 0 0,-4 0 0,-2 0 0,-4-5 0,0 4 0,0-5 0,-4 11 0,-13-6 0,1 15 0,-11-2 0,4 14 0,3 4 0,-3 0 0,5 0 0,0 4 0,-1 10 0,4 13 0,-5 10 0,13 6 0,-7-6 0,13 5 0,-4-10 0,5 3 0,0-5 0,0-5 0,0-6 0,4-7 0,5-3 0,4-1 0,11-3 0,-5-1 0,9-4 0,-8 0 0,3 0 0,-5 0 0,0 0 0,0 0 0,-4-8 0,-1-2 0,-4-8 0,0 0 0,0-9 0,-3 2 0,-2-3 0,-4 5 0,0 5 0,0 0 0,0 4 0,0-3 0,-4 7 0,-5 1 0,0 6 0,-8 3 0,3 0 0,-4 0 0,4 0 0,-3 0 0,7 8 0,-3 2 0,4 8 0,0 0 0,4 0 0,0 0 0,5-4 0,0 3 0,0-8 0,0 4 0,0-5 0,4-3 0,5-2 0,5-3 0,9 0 0,-4 0 0,5 0 0,-11 0 0,4-4 0,-8 0 0,4-5 0,-5-4 0,1 4 0,-1-4 0,-3 1 0,-2 2 0,-3-3 0,0 5 0,0 0 0,0-5 0,0 4 0,0-4 0,0 5 0,0 0 0,-3-1 0,-6 5 0,-5-4 0,-4 7 0,4-3 0,-3 4 0,8 0 0,-4 0 0,5 0 0,0 0 0,0 0 0,0 7 0,3 3 0,2 7 0,3 0 0,0-3 0,0 3 0,0-8 0,0 4 0,3-9 0,2 0 0,3-4 0,0 0 0,0 0 0,0 0 0,0 0 0,-4-4 0,4-5 0,-7-4 0,3-6 0,-4 1 0,0 0 0,0 0 0,0 0 0,0 4 0,0 1 0,-4 9 0,-5 0 0,-5 4 0,-4 0 0,4 0 0,-3 0 0,3 0 0,0 4 0,-3 5 0,7 9 0,-3 2 0,7 8 0,-2-8 0,7 3 0,-3-9 0,4 3 0,0-8 0,0 3 0,0-3 0,3-5 0,6 0 0,5-4 0,4 0 0,0 0 0,0 0 0,0 0 0,-4 0 0,-2-4 0,-3 3 0,-1-6 0,-4 2 0,0-3 0,-4-4 0,0-2 0,0-4 0,0 0 0,0-6 0,0 0 0,0-1 0,0 1 0,0 6 0,-8 0 0,-2 8 0,-9-2 0,1 11 0,0-3 0,0 4 0,-6 0 0,5 8 0,-5 7 0,4 10 0,5 4 0,-5 7 0,9-5 0,0 5 0,2-6 0,8-6 0,-3 5 0,4-14 0,0 2 0,0-9 0,3 1 0,12 0 0,-1-5 0,15 1 0,-10-5 0,5 0 0,-6 0 0,-5 0 0,0 0 0,-5 0 0,0 0 0,0 0 0,0-4 0,1-5 0,-1 0 0,1-14 0,0 8 0,-3-8 0,2 5 0,-7-1 0,3-4 0,-4 4 0,0 0 0,0 1 0,0 9 0,0-8 0,-4 8 0,0 0 0,-9 5 0,4 4 0,-8 0 0,7 0 0,-7 0 0,8 0 0,-4 0 0,5 4 0,0 1 0,-1 3 0,1 0 0,3 0 0,2 0 0,3 0 0,0-3 0,0-2 0</inkml:trace>
</inkml:ink>
</file>

<file path=ppt/ink/ink2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18:43.2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117 32 24575,'-15'33'0,"4"-3"0,-9 11 0,8-3 0,-3 5 0,-1 0 0,4-5 0,1 10 0,7-15 0,4 4 0,0-3 0,0-13 0,0 8 0,0-5 0,0-10 0,0 9 0,0-5 0,0-3 0,4 6 0,5-11 0,4 2 0,5-3 0,6-4 0,-5-1 0,4-4 0,-5 0 0,1 0 0,-6 0 0,4 0 0,-8 0 0,8-8 0,-1-13 0,3-5 0,2-16 0,0 5 0,0-7 0,-4 7 0,2 1 0,-8 6 0,3 6 0,-5 5 0,0 1 0,-4 9 0,-1-8 0,-4 3 0,0-4 0,0 0 0,-5-6 0,-4 5 0,-6-10 0,-10 3 0,4-4 0,-5-1 0,2 5 0,3 3 0,-2 8 0,0 6 0,3 5 0,-3 4 0,5 0 0,-1 0 0,1 0 0,4 0 0,-3 0 0,8 0 0,-4 0 0,5 0 0,-1 0 0,5 0 0,0 0 0</inkml:trace>
</inkml:ink>
</file>

<file path=ppt/ink/ink2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18:43.220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23 136 24575,'-5'13'0,"2"3"0,3-3 0,0 10 0,0-3 0,0 3 0,0-5 0,0 0 0,0-5 0,0 0 0,3-9 0,6 0 0,5-4 0,4 0 0,5 0 0,-4-4 0,11-12 0,-10 5 0,5-18 0,-10 8 0,-1-9 0,-4 0 0,0 1 0,-5-1 0,0 0 0,-5 5 0,0 2 0,0 9 0,-4 1 0,-5 9 0,-5 0 0,-4 4 0,4 0 0,-3 0 0,3 4 0,0 10 0,1 1 0,7 13 0,2-3 0,4 5 0,0-6 0,0-1 0,0-5 0,0-4 0,0-2 0,0-4 0,3-3 0,2-1 0,2-4 0,-2-8 0,2 2 0,-6-11 0,6 7 0,-6-7 0,7 3 0,-7 1 0,3 0 0,-4 5 0,0 0 0,3 0 0,1 3 0,4 2 0,0 3 0,0 0 0,0 0 0,0 0 0,0 0 0,0 0 0,1 0 0,-1 0 0,0 0 0,-4-7 0,0 2 0,-4-7 0,0-1 0,-4 4 0,-5-4 0,-5 8 0,-9-3 0,-2 7 0,-5-4 0,1 5 0,4 0 0,-4 9 0,9 6 0,0 11 0,6 3 0,8 1 0,2-6 0,4-1 0,0-4 0,0-6 0,3 0 0,12-4 0,0-1 0,8-2 0,-10-2 0,4-4 0,-7 0 0,2 0 0,-4 0 0,1 0 0,-5-4 0,0-5 0,-4 0 0,0-3 0,0-1 0,0 4 0,0 0 0,0 5 0</inkml:trace>
</inkml:ink>
</file>

<file path=ppt/ink/ink2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18:43.221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10 0 24575,'-5'68'0,"0"-5"0,5-29 0,0-5 0,0-11 0,0-4 0,0-2 0,8-7 0,-2-2 0,11-3 0,-8 0 0,8 0 0,-8 0 0,8 0 0,-8-3 0,4-2 0,-4-8 0,-5 0 0,0-11 0,-4 0 0,0-1 0,0-3 0,0 8 0,0-3 0,0 9 0,0 1 0,-3 9 0,-6 0 0,-1 4 0,-7 0 0,8 0 0,-4 0 0,8 8 0,2 7 0,3 10 0,0 0 0,0-2 0,0 0 0,0-8 0,3 3 0,11-9 0,7 0 0,3-4 0,-1 0 0,0-5 0,-8 0 0,3 0 0,-10 0 0,1-4 0,-5-5 0,0-16 0,-4 4 0,0-13 0,-4 14 0,-6-8 0,-4 12 0,-5-2 0,0 9 0,1 4 0,0 1 0,0 4 0,4 0 0,-4 13 0,8 3 0,0 14 0,6-1 0,4-4 0,0-2 0,0-5 0,0-4 0,3-2 0,11-7 0,6-2 0,10-3 0,0 0 0,-6 0 0,4-8 0,-17 3 0,1-13 0,-12-1 0,0 0 0,0-4 0,-4 9 0,-5-3 0,0 7 0,-8-3 0,7 9 0,-7 0 0,8 4 0,-4 0 0,5 0 0,-1 8 0,0 2 0,4 13 0,-3-4 0,7 4 0,-3-5 0,4-5 0,0 0 0,0-8 0,0-2 0</inkml:trace>
</inkml:ink>
</file>

<file path=ppt/ink/ink2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18:43.222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105 48 24575,'13'42'0,"-11"-8"0,30-34 0,-23 0 0,3 0 0,-7-11 0,-2 0 0,-3-10 0,0 3 0,-4 0 0,-1 0 0,-4 4 0,-4 5 0,-1 5 0,-4 4 0,0 0 0,4 0 0,-3 4 0,7 10 0,0 2 0,1 12 0,8-3 0,-3-1 0,4 0 0,0-6 0,0 0 0,0-5 0,0 0 0,8-9 0,7 0 0,10-4 0,4 0 0,-4 0 0,-3-4 0,-3-5 0,-5-5 0,-1-4 0,-8-6 0,-1 5 0,-4 0 0,0 2 0,-4 7 0,-5 1 0,-5 5 0,-9 4 0,3 0 0,-3 0 0,5 0 0,-2 20 0,0-2 0,-1 23 0,5-3 0,0-1 0,10-1 0,2-12 0,4 0 0,0-6 0,0-5 0,3-4 0,11-5 0,1-4 0,9-13 0,-9-4 0,3-13 0,-7 1 0,3 4 0,-8-4 0,-2 10 0,-4 0 0,0 2 0,0 7 0,0-2 0,0 7 0,0 2 0</inkml:trace>
</inkml:ink>
</file>

<file path=ppt/ink/ink2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18:43.223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126 36 24575,'-38'0'0,"4"0"0,21 0 0,-4 3 0,7 7 0,1 9 0,5 5 0,4 1 0,0 3 0,0-13 0,0 7 0,0-8 0,3-4 0,6 2 0,10-11 0,0 3 0,4-4 0,-5 0 0,-4 0 0,-2 0 0,-4 0 0,0-3 0,-3-6 0,-2-5 0,-3-10 0,0 0 0,0-6 0,-4 0 0,3 5 0,-8 2 0,4 5 0,-3 4 0,-1 5 0,5 16 0,0 15 0,4 7 0,0 6 0,0-5 0,0-5 0,0-6 0,4-7 0,5-7 0,5-2 0,4-3 0,-5 0 0,0-4 0,-4-5 0,-5-10 0,0-5 0,-4-1 0,0 2 0,0 9 0,-3 1 0,-6 8 0,-5 2 0,-4 3 0,-1 0 0,5 8 0,-4 7 0,7 15 0,-3 7 0,8 0 0,1 5 0,5-16 0,0 9 0,0-21 0,0 4 0,0-10 0,0-3 0,0-2 0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4:29.2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24575,'92'0'0,"-21"0"0,-67 0 0</inkml:trace>
</inkml:ink>
</file>

<file path=ppt/ink/ink2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18:43.224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125 36 24575,'0'19'0,"5"-4"0,9-15 0,0 0 0,2 0 0,-7 0 0,-1-3 0,-5-6 0,-3-4 0,0-1 0,-4-2 0,-1 10 0,-8-2 0,0 8 0,-6 0 0,1 0 0,-5 0 0,2 13 0,-4 10 0,9 14 0,0 6 0,10-6 0,-3-1 0,8-7 0,-3-5 0,4-5 0,0-6 0,13-9 0,3 0 0,14-4 0,-5 0 0,3 0 0,-9-4 0,1-5 0,-7-5 0,-4-10 0,0 5 0,-3-10 0,-2 10 0,-4-5 0,0 6 0,0 0 0,0 4 0,-4 1 0,-1 5 0,-3 3 0,0 2 0,-5 3 0,4 0 0,-4 0 0,5 8 0,-1 7 0,4 4 0,0 5 0,5-6 0,0 0 0,0-5 0,0 0 0,0-5 0,0 0 0,3-3 0,2-5 0,3-5 0,0-7 0,0 2 0,1-2 0,-5 4 0,0-1 0,-4 5 0,0 0 0</inkml:trace>
</inkml:ink>
</file>

<file path=ppt/ink/ink2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18:43.225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122 0 24575,'8'74'0,"1"-1"0,-1 1 0,-3 28 0,10-30 0,23-68 0,7-39 0,-14 7 0,11-31 0,-14 14 0,-11 8 0,10-7 0,-17 18 0,5-9 0,-9 20 0,-2-7 0,-4 8 0,0 0 0,0 2 0,-12 7 0,-4 2 0,-12 3 0,-8 0 0,-1 0 0,-7 4 0,1 7 0,4 11 0,2 5 0,4 6 0,6 4 0,1-5 0,10 4 0,1 0 0,5-5 0,4 4 0,1-10 0,5-10 0,0-7 0</inkml:trace>
</inkml:ink>
</file>

<file path=ppt/ink/ink2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18:43.226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34 71 24575,'-8'64'0,"0"1"0,0 7 0,3-12 0,5-27 0,-4 16 0,11-44 0,-1 3 0,17-8 0,-4 0 0,15 0 0,-8 0 0,16 0 0,-16-8 0,8-3 0,-14-12 0,12-10 0,-15 1 0,-1-11 0,-7 5 0,-3-5 0,0-1 0,-1 7 0,-5 1 0,-8 11 0,-7 1 0,-10 9 0,-5 5 0,-6 6 0,5 4 0,-5 0 0,6 4 0,-1 12 0,4 18 0,10-13 0,6 5 0</inkml:trace>
</inkml:ink>
</file>

<file path=ppt/ink/ink2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18:43.227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44 141 24575,'-24'28'0,"5"26"0,19-18 0,0 20 0,0-26 0,0-10 0,0 2 0,7-13 0,3 0 0,12-5 0,3-4 0,5 0 0,6 0 0,8-5 0,-11-5 0,4-10 0,-12-6 0,-9 1 0,5-11 0,-12 10 0,-3-16 0,-1 16 0,-5-9 0,0 10 0,0-4 0,-4 4 0,-2 2 0,-7 4 0,3 1 0,-7 8 0,-3 2 0,1 8 0,-4 0 0,-1 0 0,-1 9 0,0 6 0,-7 31 0,14-5 0,-10 22 0,20-37 0,-2-1 0</inkml:trace>
</inkml:ink>
</file>

<file path=ppt/ink/ink2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18:43.228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104 128 24575,'-29'69'0,"0"-1"0,0-6 0,15-16 0,28-33 0,6-10 0,16-3 0,1 0 0,13 0 0,-11 0 0,9 0 0,-22 0 0,8 0 0,-19 0 0,8-13 0,-17 2 0,7-18 0,-11-2 0,2 0 0,-4-11 0,0 5 0,0-7 0,-16-1 0,-2 6 0,-10 7 0,-1 11 0,4 12 0,-17 4 0,9 5 0,-4 0 0,-1 28 0,15-2 0,-13 33 0,15-14 0,8-14 0,3-12 0</inkml:trace>
</inkml:ink>
</file>

<file path=ppt/ink/ink2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18:43.229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89 147 24575,'-25'82'0,"1"0"0,1-18 0,7-8 0,16 6 0,0-33 0,0-9 0,0 3 0,8-10 0,2-3 0,19-2 0,-8-8 0,19 0 0,-19 0 0,25-15 0,-22-8 0,22-32 0,-23 9 0,1-19 0,-7 6 0,-5-2 0,0-5 0,-1 14 0,-5 8 0,-1 9 0,-5 15 0,0-3 0,-4 14 0,-10-5 0,-6 10 0,-16-1 0,5 5 0,-11 0 0,4 0 0,1 0 0,1 9 0,11 1 0,2 9 0,4 4 0,9-3 0,1-5 0,9-7 0</inkml:trace>
</inkml:ink>
</file>

<file path=ppt/ink/ink2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19:56.1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24575,'8'0'0,"5"9"0,7-3 0,0 8 0,4 0 0,-5-3 0,0 2 0,-1-3 0,1 3 0,0-2 0,5 7 0,-2 9 0,-2-5 0,0 14 0,3-3 0,-5 0 0,9 12 0,-15-13 0,9 12 0,-4-6 0,-1 1 0,0-2 0,0 0 0,-5-5 0,5 5 0,-6-6 0,1 0 0,-1 0 0,0-5 0,-4 3 0,2-9 0,-7 4 0,3-5 0,-4-5 0,0 4 0,0-4 0,0 5 0,0-5 0,0-1 0,0-4 0,0-1 0,0 1 0,0-1 0,-7-7 0,-3-2 0,-14-18 0,-2 1 0,-1-7 0,-2 4 0,3 1 0,0 0 0,2 1 0,5 0 0,0 4 0,0-3 0,0 8 0,0-4 0,5 9 0,1-4 0,5 9 0,6-4 0,13 4 0,4 0 0,10 0 0,-1 4 0,-4 2 0,4 3 0,0 6 0,-3-5 0,3 9 0,-6-4 0,1 3 0,0 1 0,0-4 0,-5 2 0,5 3 0,-9-4 0,4 7 0,-5-9 0,0 1 0,0-2 0,-4-5 0,-1 1 0,0-1 0,-4 1 0,8-5 0,-4 0 0,1-8 0,3-10 0,-3-2 0,0-14 0,4 5 0,-3-6 0,3 10 0,-3-2 0,-2 8 0,-1 1 0,-2 1 0,7 8 0,-8 1 0,4 4 0</inkml:trace>
</inkml:ink>
</file>

<file path=ppt/ink/ink2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19:57.9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539 594 24575,'0'-8'0,"0"-10"0,0 2 0,-3-3 0,-3-5 0,-14 2 0,7-9 0,-13-8 0,4 5 0,-8-16 0,2 19 0,-12-20 0,11 22 0,-5-4 0,2 0 0,6 12 0,-6-6 0,6 12 0,2 0 0,5 6 0,4-1 0,-2 1 0,7 0 0,-3 4 0,4-3 0,-4 3 0,3 0 0,-3 1 0,9 0 0,-3 3 0,2-2 0,1-1 0,-3 3 0,6 0 0,2 16 0,5 5 0,4 11 0,0 0 0,5 0 0,-4-5 0,3-2 0,-4-5 0,-1-5 0,0-1 0,-5-5 0,0 1 0,0-1 0,-3 1 0,2-1 0,-3-4 0,0-1 0</inkml:trace>
</inkml:ink>
</file>

<file path=ppt/ink/ink2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19:58.6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0 125 24575,'8'-16'0,"-2"7"0,16-8 0,-1 10 0,4-11 0,0 11 0,-1-6 0,1 7 0,1 0 0,3-8 0,-13 12 0,3-7 0,-11 9 0,1 0 0,-1 0 0,0 0 0,1 0 0,-1 0 0,0 0 0,0 0 0,-4 0 0,0 0 0</inkml:trace>
</inkml:ink>
</file>

<file path=ppt/ink/ink2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20:07.498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969 315 24575,'-17'0'0,"4"0"0,-10 0 0,12 0 0,-24 0 0,17 0 0,-12 0 0,6 0 0,-2 0 0,0 0 0,-3 0 0,3 0 0,0 0 0,-3 0 0,13 0 0,-13 0 0,14 0 0,-15 0 0,14 0 0,-7 0 0,9 0 0,-5-4 0,0 3 0,5-7 0,-4 7 0,4-7 0,-5 7 0,0-8 0,4 5 0,-2-6 0,2 1 0,1 4 0,-4-4 0,8 8 0,-3-7 0,5 7 0,-1-6 0,0 6 0,-4-7 0,3 3 0,-3-4 0,5 4 0,-1-3 0,0 3 0,1-3 0,-6-1 0,5 4 0,-5-3 0,6 3 0,-1 0 0,1-2 0,-1 6 0,1-7 0,-1 7 0,1-6 0,-1 6 0,1-3 0,4 8 0,0 5 0,4 5 0,0 10 0,0-4 0,0 4 0,0-5 0,0 0 0,0 0 0,0-5 0,0-1 0,0-5 0,0 1 0,0-28 0,-4 8 0,-2-29 0,-4 14 0,4 1 0,-3-5 0,8 10 0,-8-10 0,7 14 0,-2-7 0,4 13 0,0-3 0,0 5 0,0 0 0,0 0 0,8 3 0,-2 2 0,12-1 0,1 3 0,1-4 0,4 1 0,-5 3 0,0-3 0,0 4 0,-5 0 0,4 0 0,-9 0 0,9 0 0,-8 0 0,7 0 0,-2 0 0,3 0 0,1 0 0,0 0 0,0 0 0,-5 0 0,4 0 0,-9 0 0,4 0 0,-4 0 0,-1 0 0,-3 0 0,-1 0 0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4:42.0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0 161 24575,'0'12'0,"0"2"0,0 4 0,0 5 0,0-4 0,0 10 0,0-5 0,0 6 0,0 0 0,0-6 0,0 5 0,0-10 0,0 0 0,0-2 0,0-3 0,0 4 0,0 0 0,0 0 0,0 0 0,0-4 0,0 3 0,0-8 0,0 4 0,0-5 0,0 0 0,0 0 0,0 0 0,0 0 0,0-10 0,0-14 0,0-8 0,0-17 0,0 4 0,0-6 0,0-1 0,5 1 0,-4 0 0,4 5 0,-5 3 0,4 5 0,-3 5 0,4 2 0,-5 4 0,0 1 0,0 4 0,0 2 0,3 3 0,-2 1 0,2 1 0,1-1 0,-3 0 0,6-4 0,-6 2 0,3-3 0,0 5 0,-3 0 0,2 0 0,-3-1 0,0 1 0,0 1 0,0-1 0,4 3 0,-4 2 0,4 3 0</inkml:trace>
</inkml:ink>
</file>

<file path=ppt/ink/ink2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20:11.152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1 123 24575,'12'0'0,"4"0"0,-1 0 0,9 0 0,1 0 0,6 0 0,6 0 0,2 0 0,6 0 0,0 0 0,0 0 0,7 0 0,-6 0 0,13 0 0,-18 0 0,9 0 0,-17 0 0,10 0 0,-11 0 0,6 0 0,-13 0 0,-1 0 0,-5 0 0,0 0 0,-5 0 0,-1 0 0,0 4 0,-3-3 0,3 7 0,-4-3 0,-1 3 0,0 1 0,1-1 0,-1 1 0,1-1 0,-1 1 0,1-1 0,-1 0 0,1 1 0,-1-1 0,1 1 0,-5-1 0,4 1 0,-11-5 0,-3 0 0,-3-4 0,-9 0 0,-1 0 0,-2 0 0,-3 4 0,0 2 0,3 3 0,-3 1 0,10-5 0,-4 3 0,8-7 0,1 7 0,1-7 0,4 3 0,-1 0 0,-2-4 0,6 7 0,-6-6 0,9 3 0,8-4 0,4 0 0,9 0 0,-9 0 0,4-4 0,-4 3 0,0-7 0,4 7 0,-9-3 0,4 4 0,-4 0 0,-1 0 0,1 0 0,-1 0 0,1 0 0,-1 0 0,-3-4 0,-2 0 0,-7-5 0,3 1 0,-2-1 0,3 1 0,-4-1 0,3 0 0,-3 1 0,4 0 0,0 0 0,0 0 0,0-3 0,0 2 0,0-2 0,0 3 0,0-5 0,4 3 0,-3-3 0,2 5 0,-3-1 0,0 0 0,0 1 0,0-1 0,0 1 0,0-1 0,0 0 0,0-4 0,0 4 0,0-5 0,0 6 0,0-1 0,0 1 0,0 0 0,0 4 0,0 0 0</inkml:trace>
</inkml:ink>
</file>

<file path=ppt/ink/ink2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20:21.4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1 304 24575,'0'-17'0,"0"-5"0,0 2 0,0-5 0,4 6 0,1-5 0,5 4 0,5-10 0,-5 10 0,5-5 0,-2 6 0,-6 5 0,9-4 0,-10 9 0,7-4 0,-5 8 0,0 1 0,1 4 0,-1 0 0,0 0 0,1 9 0,-4 1 0,4 21 0,-3-4 0,5 16 0,0-10 0,0 10 0,3-16 0,-2 9 0,1-16 0,-3 4 0,-1-10 0,-4-1 0,3-4 0,-8-5 0,4 0 0</inkml:trace>
</inkml:ink>
</file>

<file path=ppt/ink/ink2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20:22.7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24575,'0'16'0,"0"7"0,0 2 0,0 1 0,0 4 0,0-5 0,0 12 0,0 2 0,0 0 0,0 4 0,0-4 0,0 5 0,0 1 0,0 0 0,0 7 0,0-11 0,0 16 0,0-16 0,0 11 0,0-7 0,0 6 0,0-4 0,0 5 0,0 0 0,0-6 0,0 13 0,0-12 0,0 12 0,0-13 0,0 14 0,0-7 0,0 8 0,0-8 0,0-1 0,6 0 0,-5-5 0,5 5 0,-6-13 0,0-2 0,0-6 0,0 0 0,0 0 0,0-6 0,0 5 0,0-5 0,0 6 0,0 20 0,0-15 0,0 15 0,0-20 0,0 6 0,0-5 0,0 0 0,5 4 0,-4-9 0,4 10 0,-5-6 0,4 0 0,-3 6 0,4-4 0,-5 4 0,0-6 0,0 0 0,0 0 0,0 0 0,0 0 0,0-1 0,0 8 0,0-6 0,0 11 0,0-10 0,0 10 0,0-4 0,5 6 0,-4 0 0,4 0 0,0-1 0,-4 9 0,4 13 0,0-9 0,-3 8 0,3-26 0,-5-2 0,5 0 0,-4-10 0,4 9 0,-5-16 0,0 4 0,4-5 0,-3-5 0,3-1 0,-4-4 0,0-1 0,0-3 0,0-1 0</inkml:trace>
</inkml:ink>
</file>

<file path=ppt/ink/ink2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23:57.1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24575,'0'44'0,"0"-20"0,0 28 0,0-36 0,0 7 0,0-9 0,0 5 0,0 0 0,0-5 0,0 3 0,0-2 0,0-1 0,0 3 0,0-7 0,0 3 0,0 0 0,0-3 0,0 3 0,0-5 0,0 1 0,0-1 0,0 1 0,0-1 0,0 1 0,0-1 0,0 1 0,0-1 0,0 1 0,0-1 0,0 1 0,0 4 0,0 1 0,0 0 0,0 4 0,0-4 0,0 5 0,0 0 0,0 0 0,0-5 0,0 9 0,0-8 0,0 10 0,0-1 0,0 7 0,0 2 0,0 10 0,0 3 0,0 0 0,0 13 0,0-5 0,0 7 0,0-7 0,0 5 0,0 1 0,0 20 0,0-1 0,0-6 0,0 1 0,0-11 0,0 16 0,0-2 0,0 2 0,0-9 0,6-1 0,0-9 0,1 1 0,4-7 0,-10-2 0,8-14 0,-8-1 0,9-6 0,-5-5 0,0-2 0,4-6 0,-8-3 0,7 2 0,-7-7 0,3 3 0,-4-5 0,0-3 0,0-2 0</inkml:trace>
</inkml:ink>
</file>

<file path=ppt/ink/ink2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24:01.7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0 310 24575,'0'21'0,"0"5"0,0 6 0,0 6 0,0 1 0,0-2 0,0 0 0,0-10 0,0 15 0,0-25 0,0 17 0,0-23 0,0 12 0,0-9 0,0 1 0,0 2 0,0-7 0,0 3 0,0-4 0,0-1 0,0 1 0,0-1 0,0 1 0,0-8 0,0-12 0,0-16 0,0-19 0,0-1 0,0-20 0,0 4 0,0-8 0,0-6 0,0 15 0,0-7 0,0 15 0,0 8 0,0 9 0,0 11 0,0 2 0,0 9 0,0 2 0,0 5 0,3 0 0,2 3 0,3-2 0,1 6 0,-1-7 0,1 7 0,-1-3 0,5 4 0,2-4 0,-1 3 0,3-3 0,-2 4 0,4 0 0,-5 0 0,3 0 0,-2 0 0,-1 0 0,-1 0 0,-5 0 0,1 0 0,-1 0 0,-3 3 0,-1 6 0,-4 11 0,0 5 0,0 6 0,-5 0 0,-5 0 0,-7 6 0,-4-4 0,0-2 0,1-1 0,0-10 0,5 4 0,-3-9 0,3 3 0,1-8 0,1 3 0,8-5 0,-2-3 0,2-2 0,0-3 0,1 0 0</inkml:trace>
</inkml:ink>
</file>

<file path=ppt/ink/ink2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24:03.0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 24575,'0'-8'0,"4"3"0,0 2 0,5 3 0,-1 0 0,1 0 0,-1 0 0,1 0 0,-1 0 0,0 0 0,1 0 0,-5 4 0,0 10 0,-4 7 0,0 23 0,0-9 0,0 22 0,0-17 0,0 19 0,0-18 0,0 9 0,0-18 0,0 0 0,0-13 0,0-1 0,0-8 0,-8 3 0,6-4 0,-7-15 0,9-6 0,0-16 0,0-10 0,0 6 0,5-6 0,1 1 0,4 10 0,5-9 0,-5 20 0,9-7 0,-10 13 0,4-3 0,-4 4 0,-1 1 0,1 3 0,-1 1 0,1 1 0,-1 2 0,0-3 0,0 4 0,-4 4 0,-1 5 0,2 5 0,-4 10 0,3 2 0,-4 4 0,0 1 0,0 0 0,0 0 0,0-5 0,0 3 0,0-9 0,0 9 0,0-13 0,4 2 0,-3-10 0,6 5 0,-6-3 0,4 3 0,-2-8 0,2-1 0,2-4 0,2 0 0,-1 0 0,0 0 0,6 0 0,0 0 0,0 0 0,4 0 0,-9-4 0,9-1 0,-4-5 0,1-3 0,-2 3 0,-4-4 0,-1 6 0,1-1 0,-1 1 0,1 3 0,-1 1 0,-3 0 0,-1 3 0,-4-3 0</inkml:trace>
</inkml:ink>
</file>

<file path=ppt/ink/ink2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26:29.5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0 120 24575,'1'0'0,"14"0"0,35 0 0,5 0 0,14 0 0,-8 0 0,16 0 0,-4 0 0,-21 0 0,1 0 0,30 0-392,-26 0 0,1 0 392,34 0 0,-34 0 0,1 0 0,25 0 0,10 0 0,-15 0-11,-6 0 11,4 0 0,-23 0 0,-2 0 0,-18 0 0,-4 0 784,-11 0-784,-5 0 11,-1 0-11,-5 0 0,-3-4 0,13 3 0,20-3 0,-2 4 0,37 0 0,-24 0 0,20-5 0,0 4 0,-7-5 0,7 6 0,-16 0 0,-1 0 0,-13 0 0,-2 0 0,-6 0 0,-6 0 0,-1 0 0,-5 0 0,-5 0 0,-1 0 0,-4 0 0,6 0 0,11 0 0,9 0 0,17 0 0,2 0 0,7 0 0,7-6 0,-5 5 0,5-5 0,-14 1 0,-3 4 0,-6-4 0,0 5 0,-6 0 0,-7 0 0,-3 0 0,-8 0 0,3 0 0,-10 0 0,4 0 0,-9 0 0,4 0 0,-8-4 0,-1-1 0,6 1 0,13 0 0,12 4 0,10 0 0,0 0 0,-1 0 0,34 0 0,-25 0 0,40 0 0,-29 0 0,6-6 0,-1 5 0,-9-4 0,-6 5 0,-3 0 0,-12 0 0,-2 0 0,-6 0 0,-5-4 0,-2 2 0,-5-2 0,0 4 0,-1 0 0,1 0 0,-4-4 0,-2 0 0,-9-10 0,14 8 0,-1-2 0,27 8 0,3 0 0,14 0 0,0 0 0,-8 0 0,6 0 0,-12 0 0,-1 0 0,-3 0 0,-10 0 0,4 0 0,-6 0 0,0 0 0,-1 0 0,1 0 0,0 0 0,-5 0 0,-2 0 0,-5 0 0,-1 0 0,1 0 0,-5 0 0,4 0 0,-8 0 0,3 0 0,-5 0 0,1 0 0,-1 0 0,5 0 0,-3 0 0,3 0 0,-5 0 0,1 0 0,-1 0 0,1 0 0,-1 0 0,0 0 0,1 0 0,-1 0 0,0 0 0,0 0 0,1 0 0,-1 0 0,1 0 0,-1 0 0,0 0 0,1 0 0,-1 0 0,-4 0 0,0 0 0</inkml:trace>
</inkml:ink>
</file>

<file path=ppt/ink/ink2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26:30.7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24575,'2'0'0,"5"0"0,15 0 0,-6 0 0,7 0 0,-9 0 0,5 0 0,-5 0 0,4 0 0,-9 0 0,9 0 0,-8 0 0,3 3 0,0-2 0,-4 7 0,1-3 0,-3 3 0,-2 1 0,4-1 0,-1-3 0,-3 2 0,2-2 0,-2 0 0,3 2 0,0-3 0,0 1 0,-4 2 0,4-6 0,-8 6 0,4-3 0,-4 5 0,0-1 0,0 0 0,0 1 0,0-1 0,0 1 0,0-1 0,0 1 0,0 4 0,0 1 0,-8 5 0,-8 1 0,-5 4 0,-10 3 0,9 4 0,-10 2 0,10-7 0,-10 6 0,16-16 0,-9 9 0,16-16 0,-4 4 0,8-4 0,1-1 0,0-3 0,3 2 0,-9-6 0,8 2 0,-5-3 0</inkml:trace>
</inkml:ink>
</file>

<file path=ppt/ink/ink2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26:32.1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1 124 24575,'8'-4'0,"4"3"0,3-3 0,-1 0 0,3 3 0,-7-2 0,3 3 0,-5 0 0,1 0 0,-5 7 0,0 3 0,-4 7 0,0 8 0,0-5 0,0 9 0,0 3 0,0 1 0,0 4 0,-10 0 0,3-5 0,-9 5 0,6-11 0,0-2 0,1-10 0,4-1 0,1-4 0,0-1 0,3 1 0,-2-8 0,3-12 0,0-9 0,5-18 0,1-1 0,10-6 0,8-1 0,-5 0 0,8-1 0,-10 2 0,1 6 0,-3 7 0,-5 3 0,0 8 0,-1-3 0,0 10 0,0 1 0,0 4 0,-5 0 0,0 12 0,-8 3 0,-7 23 0,0-2 0,-5 10 0,5 1 0,0-6 0,5 5 0,2-11 0,4 3 0,0-9 0,0 4 0,0-5 0,0-4 0,0 2 0,3-7 0,2 3 0,8-4 0,-3-1 0,8 2 0,-4-1 0,10-4 0,-4-1 0,10-4 0,-5 0 0,1 0 0,-2 0 0,0 0 0,-8 0 0,7 0 0,-14 0 0,5 0 0,-6 0 0,0 0 0,-3 0 0,-2 0 0</inkml:trace>
</inkml:ink>
</file>

<file path=ppt/ink/ink2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26:40.0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24575,'7'0'0,"6"0"0,1 0 0,0 0 0,3 0 0,-2 0 0,9 0 0,-4 0 0,4 0 0,-5 0 0,5 0 0,-4 0 0,4 0 0,-5 0 0,-5 0 0,4 0 0,-12 0 0,2 0 0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4:49.6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66 24575,'12'0'0,"1"0"0,5 0 0,11 0 0,-3 0 0,10 0 0,0-5 0,-10 4 0,8-4 0,-3 5 0,0 0 0,11 0 0,-11-9 0,11 7 0,-5-7 0,1 9 0,3 0 0,-10 0 0,11 0 0,-11 0 0,0 0 0,-3-4 0,-8 2 0,3-2 0,-10 4 0,4 0 0,-7 0 0,2 0 0,-4 0 0,1 0 0,-1 0 0,0 0 0,0 0 0,0 0 0,0 0 0,-1 0 0,1 0 0,0-4 0,0 3 0,0-2 0,0 3 0,0 0 0,0 0 0,1-4 0,3 3 0,-2-3 0,2 4 0,-4 0 0,0 0 0,1 0 0,-1 0 0,0 0 0,-3-3 0,2 2 0,-10-2 0,-2 3 0,-1 0 0,-2 0 0</inkml:trace>
</inkml:ink>
</file>

<file path=ppt/ink/ink2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26:40.9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 24575,'72'0'0,"-1"-1"0,1 1 0,26-1 0,-20 0 0,-48 1 0,-8 0 0,-14 0 0,1 0 0,-5 0 0,0 0 0</inkml:trace>
</inkml:ink>
</file>

<file path=ppt/ink/ink2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26:41.7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24575,'33'0'0,"-4"0"0,14 0 0,-4 0 0,5 0 0,1 0 0,-6 0 0,12 0 0,-22 0 0,13 0 0,-16 0 0,-5 0 0,-3 0 0,-9 0 0,-1 0 0,-3 0 0,-1 0 0</inkml:trace>
</inkml:ink>
</file>

<file path=ppt/ink/ink2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26:42.4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24575,'35'0'0,"-1"0"0,25 0 0,2 0 0,-11 0 0,23 0 0,-24 0 0,19 0 0,-14 0 0,-2 0 0,-19 0 0,3 0 0,-20 0 0,2 0 0,-10 0 0,-3 0 0,-2 0 0</inkml:trace>
</inkml:ink>
</file>

<file path=ppt/ink/ink2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26:43.1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24575,'16'0'0,"7"0"0,3 0 0,-1 0 0,5 0 0,-5 0 0,6 0 0,-5 0 0,-7 0 0,-1 0 0,-8 0 0,2 0 0,-7 0 0,-1 0 0</inkml:trace>
</inkml:ink>
</file>

<file path=ppt/ink/ink2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26:44.0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24575,'17'0'0,"6"0"0,9 0 0,0 0 0,5 0 0,-6 0 0,-5 0 0,3 0 0,-13 0 0,7 0 0,-10 0 0,-3 0 0,-2 0 0</inkml:trace>
</inkml:ink>
</file>

<file path=ppt/ink/ink2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26:44.8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24575,'12'0'0,"-3"0"0,3 0 0,1 0 0,-3 0 0,13 0 0,-8 0 0,15 0 0,-10 0 0,4 0 0,0 0 0,-4 0 0,0 0 0,-7 0 0,-5 0 0,-3 0 0,-1 0 0</inkml:trace>
</inkml:ink>
</file>

<file path=ppt/ink/ink2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26:46.1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0 172 24575,'0'24'0,"0"12"0,0 17 0,0 16 0,0-13 0,13 37 0,-9-46 0,9 36 0,-13-36 0,0 14 0,0-14 0,0-2 0,4-15 0,-3-9 0,4 2 0,-5-13 0,0-5 0,0-16 0,0-16 0,-5-12 0,4-13 0,-4-2 0,5-14 0,0 5 0,-6-14 0,4 14 0,-3-5 0,5 7 0,0 7 0,0 8 0,0 9 0,0 6 0,0 5 0,0 2 0,0 5 0,4 0 0,1 4 0,3 2 0,1 0 0,4 3 0,2 0 0,-1 2 0,4 3 0,-4 0 0,0 1 0,4 4 0,-8 0 0,7 0 0,-7 0 0,3 0 0,-5 0 0,1 0 0,-4 4 0,-2 5 0,-3 5 0,0 10 0,0-4 0,0 10 0,0-5 0,0 12 0,0-4 0,-4 3 0,-1-10 0,-5-2 0,0-5 0,5-5 0,1 4 0,0-9 0,3 4 0,-7-4 0,7-1 0,-6 1 0,6-1 0,-7 0 0,7 1 0,-6-5 0,6 0 0,-2-4 0</inkml:trace>
</inkml:ink>
</file>

<file path=ppt/ink/ink2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26:47.5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24575,'7'0'0,"1"0"0,-4 7 0,0 3 0,-4 7 0,0 2 0,0 0 0,0 5 0,0-8 0,0 12 0,0-12 0,0 13 0,0-9 0,0 5 0,0-7 0,0 1 0,0-5 0,0 4 0,0-8 0,0 3 0,0-5 0,-4-3 0,3-8 0,-2-7 0,3-13 0,0 3 0,4-10 0,2 4 0,4 1 0,0-5 0,0 10 0,0-10 0,3 10 0,-2 0 0,2 2 0,-4 9 0,-4-5 0,3 10 0,-4-4 0,4 7 0,-3-6 0,2 6 0,-2-3 0,3 4 0,0 0 0,0 0 0,0 0 0,-1 0 0,2 0 0,-1 4 0,0 1 0,-3 8 0,3 6 0,-2 1 0,-1 10 0,4-4 0,-8 4 0,8 1 0,-8-5 0,4 3 0,-5-8 0,0 3 0,0-10 0,0 4 0,0-9 0,0 4 0,0-4 0,0-5 0,0 0 0</inkml:trace>
</inkml:ink>
</file>

<file path=ppt/ink/ink2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26:48.7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15 192 24575,'0'8'0,"0"0"0,0 5 0,0-3 0,0 3 0,0-5 0,0 1 0,0 4 0,0-4 0,0 9 0,0-5 0,0 1 0,8-1 0,-2-9 0,3 4 0,-1-7 0,1 7 0,1-7 0,7 3 0,-2-4 0,3 0 0,-3 0 0,2 0 0,-7 0 0,8 0 0,-9 0 0,4 0 0,-4 0 0,4 0 0,-3 0 0,3 0 0,-5-4 0,1 0 0,0-10 0,-5 5 0,5-9 0,-8 3 0,3-4 0,-4 1 0,0-7 0,0 5 0,0-10 0,0 5 0,0-6 0,0 5 0,0-3 0,0 8 0,0 1 0,0 7 0,0 5 0,0-1 0,-4 4 0,0 1 0,-5 4 0,1 0 0,-5 0 0,3 0 0,-8 0 0,4 0 0,-5 0 0,0 0 0,0 5 0,0 0 0,5 4 0,0 4 0,1-3 0,3 8 0,-4-8 0,5 8 0,4-4 0,-3 5 0,2-1 0,1 1 0,-3-5 0,7 4 0,-7-4 0,7 1 0,-3-2 0,4-5 0,-4 1 0,3-5 0,-3 0 0</inkml:trace>
</inkml:ink>
</file>

<file path=ppt/ink/ink2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26:49.6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24575,'8'0'0,"-4"0"0,0 0 0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4:50.6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42 108 24575,'-12'0'0,"-1"0"0,6 0 0,-1 0 0,7 0 0,6 0 0,13 0 0,13 0 0,6 0 0,1 0 0,26 0 0,-21-5 0,30-2 0,-21-4 0,14-1 0,-6 0 0,14-1 0,-14 2 0,6-2 0,-7 7 0,-1-5 0,-6 10 0,-2-4 0,-7 5 0,-5 0 0,-3 0 0,-5 0 0,-5 0 0,-2 0 0,-5 0 0,0 0 0,-4 0 0,-2 0 0,-3 0 0,-1 0 0,0 0 0,0 0 0,-3 0 0,-2 0 0</inkml:trace>
</inkml:ink>
</file>

<file path=ppt/ink/ink2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26:54.6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4575 0 24575,'-8'0'0,"-5"0"0,-1 0 0,-5 0 0,-5 0 0,-2 0 0,-11 5 0,4-4 0,-10 9 0,-3-3 0,-1 4 0,-12-4 0,12 3 0,-12-3 0,12 4 0,-5 0 0,6 1 0,8-2 0,-6-3 0,12 2 0,-6-8 0,13 3 0,-5-4 0,10 5 0,-10-4 0,10 3 0,-4-4 0,5 4 0,0-3 0,5 3 0,-4-4 0,4 0 0,-1 4 0,2-3 0,0 3 0,3-1 0,-3-2 0,5 3 0,-1-4 0,1 3 0,-1-2 0,0 3 0,-4 0 0,3-3 0,-3 3 0,4 0 0,1-3 0,-1 3 0,1-4 0,-1 4 0,1-3 0,-1 2 0,0 1 0,1-3 0,-1 7 0,-4-7 0,3 6 0,-8-2 0,9 0 0,-9 3 0,8-7 0,-8 4 0,4-1 0,0-3 0,-4 3 0,3 0 0,-9-3 0,4 8 0,-4-4 0,5 0 0,-6 4 0,5-4 0,-4 1 0,0 2 0,3-2 0,-3-1 0,0 4 0,3-4 0,-3 1 0,0 3 0,3-4 0,-3 5 0,0 0 0,3-5 0,-3 4 0,0-4 0,4 5 0,-10 0 0,10 0 0,-10 0 0,10-5 0,-10 4 0,4-3 0,1 4 0,-5-5 0,5 4 0,-6-3 0,5 0 0,-4 3 0,10-4 0,-9 5 0,8-5 0,-8 5 0,8-5 0,-3 1 0,10 1 0,-4-6 0,4 7 0,-5-7 0,0 8 0,0-8 0,0 7 0,5-7 0,-4 7 0,4-6 0,-1 5 0,-2-6 0,7 7 0,-8-7 0,8 6 0,-3-6 0,0 7 0,3-7 0,-3 7 0,0-7 0,3 7 0,-3-7 0,0 7 0,3-4 0,-3 5 0,0-4 0,3 3 0,-8-3 0,4 0 0,0 2 0,-4-6 0,4 7 0,-1-3 0,-2 0 0,7-1 0,-8 0 0,8 1 0,-3 0 0,5 2 0,-6-6 0,5 7 0,-4-7 0,-1 7 0,5-3 0,-4 0 0,-1 3 0,5-3 0,-4 0 0,-1 3 0,5-4 0,-5 5 0,6-4 0,-1 3 0,0-4 0,1 5 0,-5 0 0,3-5 0,-3 4 0,4-3 0,1 4 0,-1-5 0,-4 4 0,3-3 0,-3 4 0,5-5 0,-6 4 0,5-7 0,-5 7 0,6-7 0,-5 7 0,3-3 0,-3 0 0,4 3 0,0-4 0,1 1 0,-1-1 0,1 0 0,-5 1 0,3-1 0,-2 4 0,-2-7 0,5 6 0,-4-2 0,4 0 0,0 2 0,-4-6 0,3 7 0,-3-7 0,5 6 0,-5-6 0,3 7 0,-3-7 0,4 6 0,1-6 0,-1 7 0,1-7 0,-6 7 0,5-7 0,-1 7 0,3-7 0,2 3 0,-4-1 0,1-2 0,-1 3 0,0 0 0,1-3 0,-1 6 0,1-6 0,-1 6 0,1-6 0,-1 7 0,1-7 0,-1 6 0,1-6 0,-1 6 0,1-6 0,-1 7 0,1-7 0,-1 6 0,1-6 0,-1 7 0,0-7 0,1 6 0,-5-2 0,3 0 0,-3 3 0,4-7 0,1 6 0,-5-6 0,3 7 0,-3-4 0,5 1 0,-1 2 0,1-6 0,-1 7 0,0-3 0,1-1 0,-1 4 0,1-3 0,-1-1 0,0 4 0,-4-3 0,3 4 0,-3-1 0,5 1 0,-1-1 0,-4 1 0,3 0 0,-3-1 0,0 1 0,-1 0 0,-1 0 0,-2 1 0,7-2 0,-3 1 0,-1 0 0,5 0 0,-5 0 0,6-1 0,-5 1 0,3-1 0,-8 2 0,9-2 0,-9 1 0,8 0 0,-8 0 0,9 0 0,-5 0 0,6-1 0,-1 0 0,-4-3 0,4 2 0,-5-2 0,6 0 0,-1 2 0,1-2 0,-5 4 0,3-4 0,-3 3 0,4-4 0,1 1 0,3 3 0,-3-8 0,4 4 0,-5 0 0,4 1 0,-2-1 0,2 4 0,-3-8 0,3 8 0,-2-7 0,6 6 0,-7-6 0,7 6 0,-6-6 0,6 7 0,-7-7 0,4 6 0,-1-2 0,-3-1 0,7 4 0,-6-7 0,6 6 0,-3-2 0,0-1 0,4 4 0,-8-3 0,7 3 0,-7 0 0,7 0 0,-2 1 0,-1-1 0,3 0 0,-7 1 0,8-1 0,-4 0 0,0 0 0,3 0 0,-6 0 0,6 0 0,-6 5 0,6-4 0,-3 8 0,0-7 0,3 2 0,-3-3 0,4-1 0,-3-3 0,2-5 0,-3-1 0,4-2 0</inkml:trace>
</inkml:ink>
</file>

<file path=ppt/ink/ink2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26:56.0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82 15 24575,'-14'17'0,"2"-4"0,3-1 0,5-4 0,-4 0 0,7 6 0,-6-5 0,6 8 0,-6-11 0,6 6 0,-7-12 0,7 8 0,-3-4 0,4 5 0,0-1 0,0 5 0,0-4 0,0 4 0,0 5 0,0-2 0,0 7 0,0 1 0,0 1 0,0 1 0,0 2 0,0-2 0,0-2 0,0 0 0,0-5 0,0 0 0,0 0 0,0-5 0,4 4 0,1-9 0,9 5 0,-5-6 0,9 2 0,-8-2 0,3 1 0,0-4 0,-4-1 0,5-4 0,-6 0 0,1 0 0,-1 0 0,0 0 0,1 0 0,-1 0 0,1 0 0,-1-4 0,-4-1 0,4-3 0,-7 0 0,7-6 0,-7 0 0,3-5 0,-4 0 0,4 0 0,-3 0 0,3 5 0,-4-4 0,0 9 0,0-5 0,0 6 0,0-5 0,0 3 0,0-13 0,0 7 0,0-14 0,0 10 0,0-10 0,0 10 0,0-4 0,0 5 0,0 5 0,0-4 0,0 8 0,0-3 0,-4 0 0,-1 3 0,0-3 0,-7 4 0,6-4 0,-8 3 0,5-4 0,1 6 0,-1-1 0,1 1 0,-1 3 0,1-3 0,-1 7 0,0-2 0,1-1 0,-1 3 0,1-3 0,-1 4 0,1 0 0,0 0 0,-1 0 0,1 0 0,0 4 0,3 0 0,-2 5 0,6-1 0,-3 0 0,0-3 0,3-2 0,-2-3 0</inkml:trace>
</inkml:ink>
</file>

<file path=ppt/ink/ink2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26:57.3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1 348 24575,'11'-52'0,"22"-31"0,-12 43 0,24-35 0,-33 47 0,6-4 0,-9 21 0,0-5 0,-1 13 0,1-5 0,-1 8 0,0 4 0,1 5 0,-5 10 0,5 7 0,-8-1 0,8 5 0,-8-5 0,9 6 0,-5 0 0,5-5 0,-4-2 0,2-5 0,-7-5 0,7-1 0,-7-4 0,3-1 0,-4 0 0,0-3 0,0-2 0</inkml:trace>
</inkml:ink>
</file>

<file path=ppt/ink/ink2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26:58.2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24575,'0'13'0,"0"6"0,0 13 0,0 6 0,0 7 0,0 23 0,0-24 0,0 22 0,0-20 0,0 15 0,0 18 0,0-19 0,0 21 0,0-31 0,0 26 0,0-6 0,0 0 0,0-2 0,0-7 0,0-7 0,0-2 0,0-8 0,0-5 0,0-8 0,0-1 0,0-15 0,0 8 0,0-13 0,0 8 0,0-9 0,0 9 0,0-9 0,0 5 0,0-6 0,0 5 0,0-3 0,0 3 0,0-5 0,0 1 0,0-1 0,0 1 0,0-1 0,0 5 0,0-3 0,0 7 0,0-7 0,0 8 0,0-9 0,0 4 0,0-4 0,0-1 0,0-3 0,0-2 0</inkml:trace>
</inkml:ink>
</file>

<file path=ppt/ink/ink2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26:59.0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1 112 24575,'12'0'0,"0"0"0,-4 0 0,5 0 0,-3 0 0,3 0 0,-5 4 0,5-3 0,-3 6 0,3 3 0,-4-1 0,-4 4 0,3-4 0,-4-1 0,1 1 0,2-5 0,-3 0 0,5-4 0,-1 0 0,5 0 0,1-4 0,5-6 0,0-5 0,-4-4 0,2 1 0,-2 3 0,-1 2 0,-1 4 0,-5 0 0,1 1 0,-1 3 0,1-3 0,-1 7 0,1-3 0,-1 4 0,0-3 0,1 2 0,-1-3 0,-3 0 0,2 3 0,-3-6 0,5-2 0,-1-1 0,-3 1 0,-1 5 0</inkml:trace>
</inkml:ink>
</file>

<file path=ppt/ink/ink2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27:00.7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350 13 24575,'-4'-5'0,"-5"-2"0,-10 14 0,2 5 0,-17 10 0,15 14 0,-13-7 0,4 15 0,5-5 0,-6 14 0,7-13 0,-1 17 0,6-17 0,-4 0 0,9-4 0,-1-16 0,7 4 0,-6-10 0,10-1 0,-5-4 0,7-1 0,0 0 0,7 1 0,9 0 0,3 0 0,11-4 0,-5 4 0,6-3 0,6 4 0,-10-4 0,8-1 0,-9 0 0,-1-4 0,-1 3 0,-9-4 0,2 0 0,-3 0 0,1 0 0,2 0 0,-7 0 0,3 0 0,-5 0 0,1 0 0,-1 0 0,-3-3 0,-2-1 0,-3-4 0,0-5 0,0-7 0,0-6 0,0-5 0,0 0 0,0-6 0,0-2 0,-5 1 0,0 0 0,-6 7 0,1 0 0,4 6 0,-3 0 0,4 11 0,0 1 0,1 4 0,1 5 0,2-4 0,-7 3 0,7-3 0,-2-4 0,-1 2 0,3-8 0,-3 9 0,4-5 0,0 6 0,0-1 0,0 1 0,0-1 0,0 5 0,0 0 0</inkml:trace>
</inkml:ink>
</file>

<file path=ppt/ink/ink2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27:01.9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34 232 24575,'4'15'0,"0"-5"0,-4 21 0,0-9 0,0 21 0,0-4 0,0 21 0,0-18 0,0 23 0,0-18 0,0 6 0,0 6 0,0-13 0,0 0 0,0-14 0,0-8 0,0-10 0,0-1 0,0-5 0,0-10 0,0-10 0,0-12 0,0-8 0,0-5 0,0-2 0,0 0 0,-5-4 0,4 4 0,-5 0 0,6-4 0,0 10 0,0-4 0,0 0 0,0 4 0,0-4 0,0-1 0,5 0 0,1-1 0,5-4 0,4 10 0,2-4 0,-1 6 0,2 5 0,-3 2 0,4 5 0,-5 4 0,4 2 0,-8 8 0,7-4 0,-7 8 0,3-3 0,-4 4 0,-1 0 0,1 0 0,-1 0 0,1 0 0,-5 4 0,0 5 0,-4 5 0,0 10 0,0 1 0,0 13 0,0-6 0,0 5 0,-9-6 0,-3 0 0,-8 0 0,-1 0 0,1-6 0,-6 6 0,5-15 0,-9 9 0,9-14 0,-3 3 0,5-5 0,5 0 0,0 0 0,6-4 0,-1-1 0,1-4 0,3 4 0,2-3 0,3 2 0</inkml:trace>
</inkml:ink>
</file>

<file path=ppt/ink/ink2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27:03.5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 24575,'4'17'0,"-3"0"0,3-3 0,1 9 0,-4-12 0,8 17 0,-8-17 0,4 12 0,-5-9 0,0 1 0,0 2 0,0-3 0,0 5 0,0 0 0,0 0 0,0-5 0,0 4 0,0-9 0,0 4 0,0-4 0,0-12 0,0 2 0,0-21 0,4 7 0,1-10 0,5 1 0,-1 4 0,6-10 0,-4 4 0,4-5 0,-5 6 0,0 0 0,-1 7 0,0-1 0,0 4 0,0 6 0,-4 1 0,3 7 0,-8-6 0,8 6 0,-4-2 0,4 3 0,0 0 0,0 0 0,-4 3 0,0 7 0,-1-1 0,-2 9 0,7-4 0,-7 5 0,3-5 0,0 3 0,-3 3 0,4-4 0,-1 7 0,-3-9 0,3 4 0,-4-4 0,0 4 0,0-8 0,0 3 0,0-5 0,0 1 0,0-1 0,0 1 0,0-1 0,4 1 0,-3-1 0,2 0 0,-3 0 0,4-4 0,-3 0 0,2-4 0</inkml:trace>
</inkml:ink>
</file>

<file path=ppt/ink/ink2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27:06.3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0 158 24575,'0'-8'0,"0"-10"0,0 2 0,0-9 0,0 7 0,0 3 0,0-3 0,0 9 0,0-4 0,0 4 0,0 4 0,0 2 0</inkml:trace>
</inkml:ink>
</file>

<file path=ppt/ink/ink2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49:56.2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5:37.8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24575,'28'0'0,"2"0"0,28 0 0,-1 0 0,25 0 0,-16 0 0,23 0 0,-10 0 0,16 0 0,-24 0 0,3 0 0,-19 0 0,5 0 0,-4 0 0,-12 0 0,-8 0 0,-8 0 0,-4 0 0,-1 0 0,-10 0 0,0 0 0,-5 0 0,0 0 0,-4 0 0,0 0 0</inkml:trace>
</inkml:ink>
</file>

<file path=ppt/ink/ink2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50:00.0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24575,'0'36'0,"0"11"0,0 27 0,0 7 0,0 9 0,0 7 0,0-5 0,0-22 0,0 14 0,0-38 0,0 16 0,0-21 0,0-9 0,0-13 0,0-6 0,0-10 0</inkml:trace>
</inkml:ink>
</file>

<file path=ppt/ink/ink2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50:00.6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8 24575,'-3'-4'0,"9"0"0,6 4 0,15 0 0,2 0 0,24 0 0,-8 0 0,27 0 0,-13 5 0,13 19 0,-5 2 0,2 21 0,-18-12 0,-2 9 0,-11-7 0,1 12 0,-11-11 0,-3 14 0,-18-16 0,2 11 0,-9-6 0,0-1 0,0-5 0,-19 6 0,0 0 0,-23-7 0,-1 2 0,-24 0 0,20-16 0,-29 15 0,31-24 0,-16 6 0,3-7 0,9-4 0,-2-1 0,17-5 0,5 0 0,8 0 0,9 0 0,3 0 0,6 0 0</inkml:trace>
</inkml:ink>
</file>

<file path=ppt/ink/ink2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50:01.1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 1 24575,'5'6'0,"-2"14"0,-13 15 0,3 14 0,-9-1 0,4 20 0,6-27 0,1 26 0,5-25 0,0 7 0,0-3 0,0-5 0,0-11 0,0-2 0,0-15 0,12-1 0,-1-7 0,15-1 0,-3-4 0,5 0 0,5 0 0,-16 0 0,1 0 0</inkml:trace>
</inkml:ink>
</file>

<file path=ppt/ink/ink2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50:01.5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17 24575,'-13'-9'0,"2"2"0</inkml:trace>
</inkml:ink>
</file>

<file path=ppt/ink/ink2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50:02.2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74 8 24575,'-15'3'0,"4"1"0,11 8 0,0-4 0,0 4 0,3-8 0,2-1 0,2-3 0,0 0 0,-2-3 0,1-1 0,-5-4 0,3-3 0,-4 2 0,0-2 0,-4 6 0,0 2 0,-7 3 0,-2 4 0,0 8 0,-4 7 0,11 4 0,-6 2 0,11-2 0,-3-1 0,4 0 0,0-10 0,0-4 0,0-4 0</inkml:trace>
</inkml:ink>
</file>

<file path=ppt/ink/ink2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50:03.7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337 472 24575,'-24'0'0,"-13"0"0,2 8 0,-18 9 0,22-2 0,-15 21 0,10-3 0,10 5 0,-3 7 0,24-7 0,-1 4 0,2 2 0,4-5 0,0 7 0,0-11 0,-4 0 0,11-8 0,-1-9 0,22 6 0,-3-15 0,14 5 0,-4-13 0,0 4 0,4-5 0,-4 0 0,0-5 0,-7 4 0,-5-15 0,-5-6 0,3-19 0,-5-8 0,0-12 0,-4-11 0,-6 14 0,0-16 0,-6 16 0,0-4 0,0 6 0,-9 9 0,-1 18 0,-13 1 0,0 18 0,-10 3 0,-5 7 0,-3 0 0,-10 24 0,18 0 0,-8 30 0,19-2 0,-5 3 0,15 4 0,2-10 0,10-8 0,0-12 0,0-7 0,12-8 0,16-6 0,22-4 0,13-9 0,18-26-471,-35 10 1,0-3 470,2-9 0,1-2 0,4 0 0,-2 0 0,21-17 0,9-4 0,-27 14 0,11-1 0,-19 5 0,-6 16 0,-16 0 0,-6 16 0,-7-5 941,-20 10-941,-9 2 0,-25 15 0,-1 12 0,-13 19 0,21-2 0,-15 14 0,22-10 0,-11 7 0,7-1 0,10-6 0,-2 4 0,18-11 0,-3 5 0,10-12 0,0-1 0,0-6 0,0-5 0,0-6 0,3-5 0,11-3 0,0-5 0,18 0 0,-8-4 0,15 0 0,-10-4 0,12-12 0,-4-6 0,1-10 0,-1-6 0,-6 6 0,-3-28 0,-1 12 0,-9-35 0,-7 9 0,-5 7 0,-6-17 0,0 25 0,0-20 0,-5 15 0,-1 2 0,-5 13 0,1 13 0,1 0 0,0 21 0,1-2 0,0 13 0,-3 4 0,1 13 0,-8 14 0,5 31 0,-4 24 0,10-34 0,1 3-393,2 7 0,1 0 393,-1-2 0,2-2 0,2 38-321,0 1 321,5-27 0,11 6 0,7-10 0,9-18 0,-2-8 0,0-16 773,-7-7-773,-2-4 334,-4-1-334,-4-3 0,-4-1 0,-6-4 0</inkml:trace>
</inkml:ink>
</file>

<file path=ppt/ink/ink2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50:04.6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43 208 24575,'0'15'0,"0"-4"0,4 5 0,4-3 0,5 4 0,9-3 0,-4-2 0,14-3 0,-7-4 0,8 0 0,0-5 0,-3 0 0,3 0 0,-5-4 0,-5-5 0,6-17 0,-14-4 0,6-13 0,-12 8 0,-3-4 0,-2 9 0,-4-4 0,-4 11 0,-15 0 0,-2 9 0,-18 4 0,4 5 0,-6 5 0,1 0 0,5 0 0,0 14 0,-4 23 0,5 10 0,3 24 0,10-20 0,9 16 0,1-9 0,4 13 0,2-13 0,5 2 0,0-18 0,0 0 0,13-13 0,2-6 0,19-8 0,7-1 0,1-8 0,12-2 0,9-4 0,-16 0 0,19-5 0,-23-6 0,7-11 0,-7-5 0,-7-4 0,-6 5 0,-6 3 0,-7 9 0,-5 3 0,-4 3 0,0-4 0,0 3 0,-4-7 0,0 10 0,-4-1 0</inkml:trace>
</inkml:ink>
</file>

<file path=ppt/ink/ink2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50:05.4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265 111 24575,'-62'0'0,"8"0"0,13 0 0,2 0 0,15 0 0,-2 0 0,13 0 0,8 0 0,34 0 0,46 0 0,-12 0 0,11 0-1251,7 0 1,10 0-1,-2 0 1251,-12 0 0,0 0 0,5 0-1167,6-2 0,8 0 0,1-1 0,-3 0 1167,-13 0 0,-2 1 0,0-1 0,3-1 0,-3 0 0,3 0 0,2 0 0,0-1 0,-2 0 0,14-3 0,0 0 0,-1-1 0,0 3 0,4 1 0,2 2 0,-3 0 0,-5-1 0,-1-3 0,-6 0 0,2 2-618,10 4 1,2 1-1,-7 1 618,9-1 0,-8 0-449,-7 0 0,-2 0 449,6 0 0,-7 0 0,13 0 878,-41 0 1,-2 0-879,34 0 4283,-25 0-4283,-7 0 2787,-15 0-2787,-12 0 1749,-11 0-1749,-7 0 595,-3 0-595,0 0 0,-1 0 0,-2 0 0,-2 0 0</inkml:trace>
</inkml:ink>
</file>

<file path=ppt/ink/ink2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4:10.0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107 0 24575,'0'78'0,"0"0"0,0 0 0,0 0 0,0-21 0,0 1 0,0 24 0,0 21 0,0-2 0,0-23-1645,0 11 1645,0-36 0,0 0 0,0 40 0,0-36 0,0 1 0,0 41 0,0 0 0,0-46 0,0 0 0,0 37 0,-3-37 0,0-1 0,1 18 268,-15 21-268,9-32 335,-10 19-335,7-14 0,-1 4 0,6-11 831,-4 6-831,8-15 211,-7-1-211,8-7 0,-3 0 0,4 1 0,0-6 0,0 4 0,0-10 0,0 4 0,0-5 0,0 0 0,0 0 0,0-5 0,0-2 0,0-4 0,0-4 0,0 7 0,0-11 0,0 7 0,0-9 0,0 1 0,0 0 0,0-1 0,0 1 0,0-1 0,0 1 0,0 0 0,0-1 0,0-3 0,0 0 0</inkml:trace>
</inkml:ink>
</file>

<file path=ppt/ink/ink2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4:21.4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5:37.8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24575,'87'0'0,"-1"0"0,-16 0 0,-1 0 0</inkml:trace>
</inkml:ink>
</file>

<file path=ppt/ink/ink2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4:31.9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8 462 24575,'-4'1'0,"0"-2"0,4-21 0,0-3 0,10-23 0,3-7 0,4 4 0,9-9 0,-13 17 0,7-4 0,-10 17 0,-1-2 0,-1 18 0,1 0 0,-5 3 0,3 9 0,-3-5 0,4 7 0,3 0 0,-2 0 0,6 0 0,-2 7 0,9 4 0,-4 6 0,10 7 0,-9-1 0,9 2 0,-3 3 0,-1-9 0,-1 4 0,-6-6 0,0-4 0,-5-1 0,0-4 0,-4-3 0,0 2 0,-4-7 0,-1 4 0</inkml:trace>
</inkml:ink>
</file>

<file path=ppt/ink/ink2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4:33.2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24575,'-4'13'0,"0"14"0,4 16 0,0 27 0,0 3 0,0 16-821,0-37 0,0 2 821,0 6 0,0 1 0,0 4 0,0 2 0,0 11 0,0 4-826,0 0 1,0 2 825,0 3 0,0 5-1012,0-5 0,0 5 0,0-2 1012,0-16 0,0-2 0,0 2 0,0 6 0,0 1 0,0 0-617,0-3 0,0 1 0,0-5 617,0 14 0,0 0 0,0-14 0,0 3 0,0-1 0,0-8 0,0-1 0,0 0 0,0-1 0,0 1 0,0 0 0,0 0 0,0 1 0,0-2 0,0 24 0,0-2-295,0 0 1,0-2 294,0-9 0,0-3 0,3-2 0,1-2 571,-1-4 1,1-3-572,4 30 0,-1-31 0,-1-3 0,-5 6 0,5-12 0,0-1 0,-4 12 2759,3 0-2759,0-2 2350,-4-8-2350,8-12 2123,-8 3-2123,7-15 394,-2 16-394,3-15 0,0 4 0,-4-13 0,2-5 0,-6 5 0,7-3 0,-7 7 0,3-3 0,-1 1 0,-2 2 0,3-2 0,-4 3 0,4 1 0,-3 0 0,8 0 0,-8 0 0,3 0 0,-4 5 0,4-3 0,-3 9 0,3-10 0,-4 5 0,0-6 0,0 5 0,0-3 0,0 3 0,0-10 0,0 4 0,0-9 0,0 0 0,0-2 0,0-4 0,0 0 0,0-10 0,0-49 0,0 29 0,0-30 0</inkml:trace>
</inkml:ink>
</file>

<file path=ppt/ink/ink2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4:34.2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82 172 24575,'-13'5'0,"2"-2"0,3-3 0,1 0 0,-1 4 0,4 4 0,-3 1 0,2 12 0,0-7 0,1 12 0,0-2 0,3 3 0,-3 1 0,4-5 0,0 4 0,0-9 0,0 9 0,0-4 0,0 11 0,0-10 0,0 3 0,0-10 0,0 0 0,0-4 0,0-1 0,0-4 0,3-4 0,5 3 0,5-2 0,9 0 0,1-2 0,0-3 0,4 0 0,-9 0 0,9 0 0,-4 0 0,0-3 0,-1-6 0,-5-4 0,1-9 0,-5-1 0,1-11 0,5-19 0,-7 8 0,2-20 0,-9 23 0,-5-5 0,0 7 0,0 5 0,0-5 0,0 11 0,0 0 0,0 7 0,0 5 0,-4 4 0,0-3 0,-4 7 0,0-3 0,0 8 0,-4-4 0,3 7 0,-3-2 0,4 3 0,1 0 0,-1 0 0,-4 0 0,3 0 0,-3 0 0,4 3 0,0 5 0,0 1 0,0 3 0,0-4 0,1-1 0,2 1 0,2-4 0,3-1 0</inkml:trace>
</inkml:ink>
</file>

<file path=ppt/ink/ink2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4:34.9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24575,'-4'10'0,"1"5"0,3 5 0,0 6 0,0-3 0,0 0 0,0 4 0,0-9 0,0 0 0,0-13 0,0-20 0,0 7 0,0-10 0</inkml:trace>
</inkml:ink>
</file>

<file path=ppt/ink/ink2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4:36.4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81 24575,'11'4'0,"14"-1"0,36-3 0,5 0 0,29 0-1783,-18 0 0,5 0 1783,5 0 0,5 0-910,-10 0 1,5 0-1,1 0 910,2 0 0,2 1 0,0-2 0,5-2 0,2 0 0,0 0-913,-19 2 1,1 1 0,0 0 0,1-1 912,2-1 0,1-1 0,0 0 0,-1 2 0,-1 0 0,1 1 0,-3 1 0,-2-1-685,10 0 1,-4 0-1,3 0 685,-13 0 0,3 0 0,0 0 0,-5 0 0,1 0 0,-4 0 0,3 0 0,21-3 0,5 0 0,-4 0-62,-15 3 0,-3-1 0,0 0 62,0-1 0,-1-1 0,-1 0 0,-7 0 0,-1 1 0,0 0 0,1 1 0,-1 1 0,0-1 477,29-7 0,-1 1-477,0 6 0,-2 0 0,-10-6 0,-1 0 0,0 6 0,-1 1 1168,-9-4 0,-2 1-1168,0 2 0,-1 2 0,-4-1 0,-1 0 0,-4 0 0,-1 0 1181,0-1 0,-1 2-1181,-3 1 0,-2 2 0,2-1 0,-2 1 0,31 8 0,-22-4 0,-2-2 0,5 1 0,-13-1 0,0 0 0,19-5 0,27 11 0,-13-11 0,-1 6 0,-22-4 0,1 0 0,16-1 0,-14 1 0,0 0 0,6-3 2513,-1 0-2513,-6 0 0,7 0 2004,-1 0-2004,-6 0 1384,-2 0-1384,-13 0 631,-2 0-631,0 0 0,-4 0 0,4 0 0,-7 0 0,1 0 0,-6 0 0,4 0 0,-4 0 0,6 0 0,-6 0 0,-1 0 0,-6 0 0,-5 0 0,4 0 0,-9 0 0,4-4 0,-5 3 0,-4-6 0,-1 6 0,-5-2 0,1 3 0,0-4 0,-1 3 0,-3-5 0,0 5 0,-4-2 0</inkml:trace>
</inkml:ink>
</file>

<file path=ppt/ink/ink2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4:37.3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 24575,'2'-4'0,"3"4"0,16 5 0,2 8 0,5 2 0,12 10 0,-14-9 0,14 13 0,-17-18 0,12 8 0,-11-6 0,-1-3 0,-7-2 0,-7-1 0,3-3 0,-5 1 0,1-2 0,-4 0 0,-1 1 0,-3 4 0,0 4 0,-4 5 0,-5 6 0,-6 5 0,-10 7 0,0-4 0,-13 11 0,5-4 0,-5 6 0,6-6 0,6-2 0,-4-6 0,11-7 0,-1 0 0,8-10 0,4-1 0,4-4 0,-3 0 0,6-1 0,-3-3 0,4 0 0</inkml:trace>
</inkml:ink>
</file>

<file path=ppt/ink/ink2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5:09.6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24575,'7'0'0,"4"0"0,6 0 0,5 0 0,12 0 0,-10 0 0,14 0 0,-1 0 0,35 0 0,-4 0 0,20 0-691,9 0 691,-3 0 0,-36 0 0,1 0 0,41 0 0,-43 0 0,1 0 0,-7 0 0,0 0 0,8 0 0,0 0 0,-5 0 0,0 0 0,0 0 0,0 0 0,46 0 0,-18 0 0,-24 3 0,-3 1 0,5-2-20,-8 4 0,-1 0 20,7-5 0,6 9 0,-2-4 0,-13 5 0,4 0 690,-11-1-690,6 0 41,-14 0-41,6 0 0,-5-5 0,5 0 0,1-5 0,0 4 0,6-2 0,-5 2 0,12 1 0,-12-4 0,5 4 0,-6 0 0,0-4 0,-6 7 0,-2-7 0,-5 4 0,0-5 0,0 4 0,0-3 0,0 3 0,0-4 0,0 0 0,0 0 0,0 0 0,6 0 0,1 0 0,6 0 0,5 0 0,-9 0 0,15 0 0,-15 0 0,10 0 0,-7 0 0,1 0 0,0 4 0,-1 2 0,1 4 0,6 1 0,-5-1 0,5 0 0,-12-4 0,4 3 0,-4-3 0,0 3 0,-1 1 0,-6-1 0,0 1 0,12 3 0,-3-2 0,5 2 0,-3-3 0,-9 0 0,3-5 0,-5 4 0,0-8 0,0 3 0,-4-4 0,-7 0 0,-1 0 0,-7 0 0,3 0 0,-8 0 0,0 0 0</inkml:trace>
</inkml:ink>
</file>

<file path=ppt/ink/ink2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5:11.2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24575,'3'-6'0,"7"18"0,0 14 0,5 21 0,-5-11 0,7 40 0,-5-39 0,6 46 0,-3-39 0,-2 18 0,-2-13 0,0 28 0,-10-34 0,22 47 0,-19-55 0,18 32 0,-17-30 0,6 4 0,-6-2 0,3-14 0,-4-2 0,1-7 0,-2-7 0,-3 2 0,0-3 0,4-4 0,0 0 0,4-4 0,0-13 0,1-14 0,7-24 0,8-20 0,9-19-469,-11 41 0,1-2 469,-2-3 0,0 0 0,22-30 0,-23 37 0,-1 0 0,24-29-70,-6 1 70,0 9 0,-12 24 0,-6 13 0,-1 7 0,-5 9 935,-2 1-935,-3 8 73,-1 1-73,-2-1 0,-2 4 0,-3-3 0</inkml:trace>
</inkml:ink>
</file>

<file path=ppt/ink/ink2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5:12.2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24575,'3'-4'0,"10"1"0,18 3 0,19 0 0,22 0 0,8 0 0,17 0 0,-6 0 0,-9 0 0,-5 0 0,-14 0 0,-5 0 0,-10 0 0,-19 0 0,-7 0 0,-10 0 0,0 0 0,-8 0 0,0 0 0</inkml:trace>
</inkml:ink>
</file>

<file path=ppt/ink/ink2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5:12.7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24575,'-4'6'0,"1"14"0,3 15 0,0-3 0,0 42 0,0-30 0,0 28 0,0-19 0,0 3 0,0-6 0,0 4 0,0-14 0,0-10 0,0-2 0,0-6 0,0-8 0,0 3 0,0-13 0,0-1 0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5:37.8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24575,'21'0'0,"3"0"0,1 0 0,-2 0 0,6 0 0,-10 0 0,5 0 0,-11 0 0,4 0 0,-3 0 0,0 0 0,2 0 0,-7 0 0,-1 0 0,-5 0 0</inkml:trace>
</inkml:ink>
</file>

<file path=ppt/ink/ink2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5:13.2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24575,'25'0'0,"-1"0"0,21 0 0,6 0 0,13 0 0,6 0 0,-18 0 0,14 0 0,-21 0 0,24 0 0,-19 0 0,4 0 0,-7 0 0,-5 0 0,-1 0 0,-7 0 0,-15 0 0,1 0 0,-11 0 0,3 0 0,-4 0 0,-4 0 0,-1 0 0</inkml:trace>
</inkml:ink>
</file>

<file path=ppt/ink/ink2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5:14.7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1 539 24575,'0'21'0,"4"6"0,2 14 0,9 2 0,0-2 0,20 22 0,-16-27 0,16 40 0,-18-31 0,5 11 0,-1-9 0,-5 0 0,-2-15 0,0 6 0,-8-23 0,6 5 0,-8-14 0,8 1 0,1-7 0,3-7 0,-2-20 0,10-11 0,-7-11 0,17-19 0,-12 22 0,13-30 0,-11 18 0,10-13 0,-9 0 0,3 7 0,-1 7 0,-4 10 0,2 5 0,-10 12 0,3 2 0,-9 11 0,3 4 0,-4 1 0,0 8 0,0 0 0,-1 4 0,-2-3 0,-2-5 0,-3-1 0,4-6 0,-4-3 0,8-5 0,-2-5 0,3-6 0,1-1 0,0-6 0,0 6 0,0 1 0,-1 11 0,-1 1 0,-3 5 0,-1 4 0,-4 4 0,0 6 0</inkml:trace>
</inkml:ink>
</file>

<file path=ppt/ink/ink2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5:21.6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8967 0 24575,'0'2'0,"0"15"0,0 6 0,0 10 0,0-5 0,-4 6 0,2 1 0,-6 0 0,2 5 0,1-5 0,-4 5 0,3 1 0,0 0 0,-3 0 0,3 6 0,-4-5 0,-6 11 0,4-10 0,-8 4 0,8 0 0,-7-5 0,7 5 0,-7-6 0,7 0 0,-2 0 0,-1-1 0,3 1 0,-3 6 0,0-5 0,-2 12 0,1-6 0,-6 14 0,5-5 0,0-1 0,1-3 0,1-10 0,3 4 0,2-7 0,1-4 0,3 15 0,-4-12 0,1 8 0,3-8 0,-3-4 0,3 6 0,-3-6 0,3 5 0,-3-5 0,3 5 0,-3-5 0,-2 5 0,1 1 0,0 1 0,-5 5 0,3 0 0,-3-4 0,0 4 0,4-7 0,-5 8 0,2-6 0,2 5 0,-3-6 0,1-6 0,3 4 0,-8-4 0,2 12 0,-5 9 0,2-11 0,-3 14 0,2-16 0,-1 12 0,1-7 0,-1 6 0,-2-5 0,3-6 0,2-8 0,3-13 0,6-5 0,-2-4 0,4-1 0,0-8 0,0 9 0,-5 7 0,-1 7 0,-6 12 0,1-10 0,0 5 0,-1-1 0,1-3 0,0 3 0,0-5 0,0 5 0,0-3 0,-1 3 0,2-5 0,-1 0 0,0 0 0,1-5 0,-1 4 0,1-4 0,0 0 0,0 4 0,0-4 0,-5 1 0,3 3 0,-3-3 0,-1 5 0,4-1 0,-4 1 0,5-1 0,0 0 0,-5 1 0,4 0 0,-4 0 0,0 0 0,4-1 0,-4 1 0,-1 6 0,5-5 0,-6 10 0,1-3 0,3-1 0,-9 6 0,10-12 0,-10 12 0,5-11 0,-7 12 0,2-11 0,0 4 0,-6-4 0,-1 0 0,-5-5 0,5 4 0,4-11 0,5 4 0,1-5 0,5-5 0,1 3 0,5-8 0,-1 4 0,5-2 0,2-5 0,3 0 0,-6-6 0,-4 9 0,-7 1 0,-3 9 0,0-1 0,-8 7 0,-1 2 0,-7 6 0,0 0 0,-5-5 0,3 4 0,-1-9 0,5 2 0,-1 1 0,2-4 0,4-1 0,3-2 0,6-9 0,0 3 0,5-4 0,-4 1 0,9-2 0,-4 1 0,0 0 0,3 0 0,-3 0 0,5-5 0,-5 4 0,4-3 0,-4 4 0,4-4 0,1 2 0,4-2 0,-3-1 0,3 3 0,0-6 0,-3 7 0,3-7 0,-4 6 0,0-6 0,-5 7 0,3-7 0,-3 7 0,5-7 0,0 7 0,0-7 0,-5 2 0,4 1 0,-9-3 0,4 3 0,-5 0 0,0-3 0,0 7 0,-6-7 0,4 8 0,-9-4 0,-3 4 0,5 1 0,2-1 0,8 0 0,8 0 0,-8-4 0,9 2 0,-9-1 0,9 2 0,-4-3 0,5 3 0,-5-7 0,7 6 0,-6-6 0,9 2 0,-10-3 0,0 0 0,-6 8 0,-6 3 0,5 4 0,-11 4 0,11-8 0,-5 3 0,6-5 0,0 1 0,-1 3 0,6-3 0,1 3 0,5-4 0,0-1 0,0 1 0,0-1 0,-1 1 0,5-1 0,-3 0 0,3 0 0,-4 1 0,0-1 0,0 1 0,0-1 0,0 1 0,-5-4 0,3 2 0,-3-2 0,0 4 0,4-4 0,-9 3 0,-2-7 0,0 7 0,-5-7 0,0 8 0,5-4 0,-11 1 0,11 2 0,-18 1 0,21-2 0,-9 5 0,18-11 0,0 2 0,4-3 0,2 0 0,-6 0 0,-7 0 0,-6 0 0,-16 10 0,3-2 0,-12 12 0,6-8 0,2 4 0,6-6 0,0 0 0,6 0 0,-4 0 0,4 0 0,-6 0 0,-6 0 0,4-4 0,-4-1 0,6-5 0,0 0 0,0 0 0,1 0 0,5 0 0,-5 0 0,11 0 0,-5 0 0,6 0 0,-6 0 0,4 4 0,1-3 0,3 7 0,2-2 0,1-1 0,-4 3 0,9-3 0,-9 4 0,4-4 0,-5 3 0,0-3 0,0 5 0,-6-5 0,5 3 0,-5-3 0,0 0 0,5 3 0,-10-7 0,9 8 0,-3-8 0,-1 7 0,5-7 0,-10 4 0,9-5 0,-9 0 0,10 0 0,-22 4 0,12-3 0,-8 3 0,13 0 0,0-3 0,5 8 0,-11-8 0,5 3 0,-6 0 0,-6-2 0,5 2 0,-11 1 0,11-4 0,-12 4 0,6-5 0,-1 0 0,-5 0 0,12 0 0,-5 0 0,0 0 0,4 0 0,-4 0 0,0 0 0,5 0 0,-5 0 0,6 0 0,1 0 0,-1 0 0,0 0 0,6 0 0,-4 0 0,9 0 0,-9 0 0,9 0 0,-3 0 0,5 0 0,0 0 0,0 0 0,0 0 0,4 0 0,-3 0 0,9 0 0,-12 0 0,11 0 0,-5 0 0,6 0 0,5 0 0,-3 0 0,8 0 0,-9 0 0,9 0 0,-4 0 0,4 0 0,0 0 0,0 0 0,1 0 0,-1 0 0,0 0 0,1 3 0,3-2 0,1 2 0</inkml:trace>
</inkml:ink>
</file>

<file path=ppt/ink/ink2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5:23.1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50 24575,'22'0'0,"10"0"0,17 0 0,13 0 0,10-5 0,9 3 0,8-9 0,-22 10 0,9-10 0,-19 9 0,22-9 0,-19 10 0,2-5 0,-27 6 0,-7 0 0,-10 0 0,-2 0 0,-7 0 0,-1 0 0,-5 0 0</inkml:trace>
</inkml:ink>
</file>

<file path=ppt/ink/ink2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5:23.74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24575,'0'11'0,"0"6"0,0 12 0,0 0 0,0 24 0,0-1 0,0 12 0,0 5 0,0-5 0,0-6 0,0 2 0,0-4 0,0 1 0,0 5 0,0-14 0,0-1 0,0 0 0,0-10 0,0 8 0,0-20 0,0 13 0,0-18 0,0 12 0,0-18 0,0 12 0,0-12 0,0 4 0,0-2 0,0-11 0,0 3 0</inkml:trace>
</inkml:ink>
</file>

<file path=ppt/ink/ink2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5:24.2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24575,'-1'4'0,"23"0"0,5-4 0,27 0 0,10 0 0,1 0 0,22 0 0,-6 0 0,-13 0 0,15 0 0,-23 0 0,19 0 0,-15 0 0,-2 0 0,-14 0 0,-7 0 0,-12 0 0,-7 0 0,-9 0 0,-1 0 0,-8 0 0,-1 0 0</inkml:trace>
</inkml:ink>
</file>

<file path=ppt/ink/ink2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5:24.8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 7 24575,'-8'-4'0,"12"1"0,7 3 0,18 0 0,0 0 0,17 0 0,-10 0 0,18 0 0,-12 0 0,-1 0 0,-2 0 0,-9 0 0,-2 0 0,-6 0 0,-5 0 0,-4 0 0,-5 0 0,-4 0 0</inkml:trace>
</inkml:ink>
</file>

<file path=ppt/ink/ink2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5:25.37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24575,'20'0'0,"2"0"0,11 0 0,9 0 0,0 0 0,5 0 0,-6 0 0,-1 0 0,1 0 0,-6 0 0,-6 0 0,-7 0 0,0 0 0,-8 0 0,2 0 0,-8 0 0,0 0 0,-4 0 0,0 0 0</inkml:trace>
</inkml:ink>
</file>

<file path=ppt/ink/ink2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5:26.07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24575,'36'0'0,"5"0"0,14 0 0,0 0 0,7 0 0,-12 0 0,11 0 0,-12 0 0,6 0 0,-6 0 0,-8 0 0,-12 0 0,-7 0 0,-13 0 0,-1 0 0</inkml:trace>
</inkml:ink>
</file>

<file path=ppt/ink/ink2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5:26.6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24575,'0'7'0,"0"1"0,0 3 0,0 2 0,0 9 0,0 1 0,0 1 0,0 2 0,0 3 0,0-4 0,0 26 0,0-28 0,0 29 0,0-15 0,0 11 0,0 1 0,0 4 0,0-10 0,0 17 0,4-16 0,-3 10 0,4-6 0,-1-6 0,-3 5 0,4-12 0,-5-2 0,0-5 0,4-5 0,-3 4 0,2-13 0,-3 7 0,0-8 0,0 0 0,0-1 0,0-5 0,0 1 0,0 0 0,0 0 0,0-1 0,0-2 0,0-2 0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5:37.8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24575,'-7'0'0,"6"0"0,6 0 0,8 0 0,0 0 0,0 0 0,-5 0 0,-4 0 0,0 0 0</inkml:trace>
</inkml:ink>
</file>

<file path=ppt/ink/ink2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5:27.23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22 24575,'8'0'0,"10"0"0,12 0 0,30 0 0,-25 0 0,32 0 0,-17 0 0,1 0 0,3 0 0,-7 0 0,-15 0 0,2 0 0,-22 0 0,4 0 0,-10-10 0,1 8 0,-7-8 0</inkml:trace>
</inkml:ink>
</file>

<file path=ppt/ink/ink2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5:28.26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334 15 24575,'4'-4'0,"0"0"0,-8 0 0,-4 1 0,-5 3 0,-14 0 0,2 0 0,-20 0 0,19 0 0,-19 9 0,25 6 0,-20 12 0,18 1 0,-4 3 0,9-8 0,7 3 0,1-11 0,5 5 0,4-11 0,0 3 0,0-4 0,3-1 0,11 2 0,10 0 0,5 0 0,10 1 0,-3 0 0,-1-1 0,-2 1 0,-5-1 0,-4 9 0,-2-3 0,-8 12 0,-1-4 0,-8 10 0,-1-3 0,-4 4 0,0-6 0,0 0 0,-4 0 0,-1 0 0,-8-5 0,-6-5 0,1-5 0,-9-4 0,9-1 0,-9-2 0,4-3 0,0-3 0,1-4 0,5-4 0,-1-10 0,4-5 0,1-1 0,3-2 0,2 7 0,2-3 0,3 5 0,3 4 0,-4 1 0,3 1 0,-2 3 0,3 0 0,0 5 0</inkml:trace>
</inkml:ink>
</file>

<file path=ppt/ink/ink2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5:29.5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48 280 24575,'0'12'0,"0"-1"0,0 2 0,0 2 0,0-6 0,0 3 0,0 0 0,7-4 0,2 1 0,13-6 0,-4-3 0,4 0 0,-5 0 0,10 0 0,-11 0 0,15 0 0,-17 0 0,8-7 0,-9 1 0,4-15 0,-3 2 0,0-9 0,0 0 0,-5-6 0,-3 5 0,-2-5 0,-4 0 0,0 9 0,0-7 0,-8 9 0,-2-1 0,-8 6 0,-4 5 0,4 9 0,-9-1 0,9 5 0,-9 0 0,9 0 0,-9 0 0,8 8 0,-9 7 0,9 9 0,-5 5 0,9 5 0,-4 1 0,12 5 0,-7 7 0,13-5 0,-4 12 0,5-6 0,0 1 0,0 4 0,0-11 0,5 5 0,5-7 0,5-5 0,5 5 0,4-10 0,1 0 0,18 8 0,-12-20 0,11 9 0,-14-18 0,-5 0 0,4 0 0,-4-4 0,0-1 0,4-4 0,-9 0 0,4 0 0,-5 0 0,0 0 0,-4-8 0,3-1 0,-6-8 0,-2-5 0,-4-2 0,-4-4 0,0 13 0,0 2 0</inkml:trace>
</inkml:ink>
</file>

<file path=ppt/ink/ink2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5:31.05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260 164 24575,'0'-15'0,"0"3"0,0-4 0,0 3 0,0-9 0,0 4 0,0-9 0,-7 12 0,-3-2 0,-12 12 0,-1 1 0,-11 4 0,9 0 0,-7 0 0,9 9 0,2 11 0,0 0 0,10 18 0,-5-18 0,9 8 0,0-7 0,7-2 0,0 3 0,0-10 0,0 0 0,0-4 0,12 0 0,3-3 0,13-1 0,0-4 0,0 0 0,6 0 0,-5-8 0,5-3 0,-6-8 0,-4-3 0,-2 2 0,-8-1 0,-2 8 0,-4 1 0,-1 4 0,1 4 0,-4-3 0,0 12 0,-8 6 0,-2 16 0,-4 8 0,-1 12 0,1-4 0,-1 17 0,0-9 0,4 11 0,3-14 0,4-1 0,0-6 0,0 0 0,0-6 0,0-6 0,0-7 0,0-5 0,0 0 0,0-4 0,0-2 0,3-3 0,-2 0 0,6 0 0,-3-4 0,3-1 0,1-3 0,0 0 0,-1 0 0,5 0 0,11-9 0,-1-11 0,13-14 0,-2-15 0,-4 5 0,9-12 0,-10 12 0,-1-3 0,4 9 0,-11 4 0,0 9 0,-7 3 0,-5 9 0,0 5 0,0 1 0,-1 6 0,-2-6 0,-2 6 0,-3-2 0</inkml:trace>
</inkml:ink>
</file>

<file path=ppt/ink/ink2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5:32.02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1 105 24575,'0'12'0,"0"1"0,0 24 0,0-3 0,0 1 0,0 18 0,0-25 0,0 54 0,4-50 0,1 37 0,6-28 0,-6 2 0,10 10 0,-9-16 0,9-2 0,-6-9 0,-4-12 0,3 3 0,-8-5 0,7-7 0,-6 6 0,6-10 0,-3 2 0,3-3 0,1-7 0,1-20 0,0-4 0,7-23 0,2-2 0,5-8 0,-1 6 0,1-10 0,4 11 0,-2-7 0,3 2 0,-7 13 0,0 2 0,-2 11 0,-3 3 0,-3 9 0,-5 7 0,0 5 0,0 4 0,0 0 0,-4 0 0,3 4 0,-6 1 0,2 3 0</inkml:trace>
</inkml:ink>
</file>

<file path=ppt/ink/ink2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5:32.73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1070 1 24575,'4'9'0,"-9"12"0,-12 17 0,-12 18 0,0 8 0,-14 18-946,20-37 1,-2 3 945,-7 9 0,-2 1 0,-1 0 0,-2 1 0,-3 7 0,-2 2-715,-4 2 1,-2 0 714,2 0 0,-2 0 0,-9 8 0,1-2 0,18-20 0,1-1-377,-7 3 1,2-2 376,-11 22 0,23-31 0,1-1 0,-8 11 0,6 0 1237,14-29-1237,7-5 1937,0-5-1937,6-7 0,4-16 0,0-4 0</inkml:trace>
</inkml:ink>
</file>

<file path=ppt/ink/ink2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5:34.0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1 167 24575,'0'-17'0,"0"7"0,0-15 0,0 10 0,4-11 0,1 7 0,3 2 0,1 0 0,-2 12 0,1-6 0,0 10 0,0-2 0,4 3 0,-4 0 0,4 0 0,-8 3 0,3 5 0,-6 16 0,3 6 0,-4 11 0,0 6 0,0 1 0,0-5 0,0 3 0,0-11 0,0-5 0,0 2 0,0-18 0,0 3 0,0-10 0,0 1 0,-3-4 0,2-11 0,-2-8 0,3-18 0,0-2 0,0-6 0,0 6 0,0-4 0,8 10 0,3-11 0,12 15 0,-2-8 0,1 14 0,-5 1 0,0 2 0,-4 7 0,3 0 0,-7 6 0,3 3 0,-5 0 0,1 0 0,0 0 0,-1 0 0,1 0 0,0 0 0,0 0 0,-1 3 0,1 1 0,-4 4 0,3 4 0,-6 1 0,3 9 0,-4 1 0,0 10 0,0 16 0,0 1 0,0 27 0,0-3 0,0 14 0,0-14 0,0 11 0,-6-11 0,5 7 0,-5-9 0,6-10 0,0-13 0,0-8 0,0-7 0,0-11 0,0-5 0,0-7 0,0-3 0,0 0 0,4-4 0,0-1 0,3-3 0,5 0 0,-3 0 0,3 0 0,-5 0 0,1 0 0,0 0 0,0 0 0,-1 0 0,1 0 0,-4-3 0,0 2 0,-4-2 0</inkml:trace>
</inkml:ink>
</file>

<file path=ppt/ink/ink2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5:35.38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 0 24575,'-4'4'0,"0"17"0,4 29 0,0 30 0,0 2 0,0 16 0,0-25 0,0 5 0,0-7 0,0 2 0,0-7 0,0-18 0,0-14 0,0-11 0,0-5 0,0-6 0,0-22 0,0-8 0,0-25 0,0-6 0,0-5 0,5-1 0,1 0 0,5 7 0,-1 0 0,5 7 0,0 6 0,4 1 0,-1 11 0,0 5 0,-1 2 0,0 10 0,0-5 0,-4 10 0,3-3 0,-7 4 0,3 0 0,-5 0 0,-2 3 0,-2 11 0,-3 5 0,0 9 0,0 0 0,-8 0 0,1 0 0,-10-5 0,4-1 0,-4-5 0,-1 0 0,-4 0 0,4-3 0,-12 6 0,16-10 0,-10 6 0,15-8 0,-3 0 0,4 0 0,0-4 0,4 3 0,1-3 0,3 3 0,3-3 0,10 4 0,6-3 0,15 5 0,14 11 0,-9-9 0,15 20 0,-17-10 0,6 6 0,0 3 0,-6-4 0,-7-2 0,-7-6 0,-9-3 0,-2-6 0,-4 1 0,-1-3 0,-2-4 0,-2 0 0</inkml:trace>
</inkml:ink>
</file>

<file path=ppt/ink/ink2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5:35.98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8 24575,'7'-4'0,"2"1"0,17 3 0,-2 0 0,10 0 0,-6 0 0,0 0 0,0 0 0,5 0 0,-8 0 0,2 0 0,-14 0 0,3 0 0,-7 0 0,-1 0 0,-5 0 0</inkml:trace>
</inkml:ink>
</file>

<file path=ppt/ink/ink2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5:36.55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24575,'0'20'0,"0"2"0,0 18 0,0-9 0,0 14 0,0-3 0,0 6 0,0 7 0,0 7 0,0-12 0,5 18 0,-4-24 0,9 10 0,-9-24 0,8 8 0,-5-23 0,2 12 0,-3-18 0,-3 2 0,0-3 0,0-7 0,0 2 0,0-6 0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5:37.8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67 109 24575,'-3'-4'0,"-2"0"0,-3 4 0,0 0 0,0 0 0,0 0 0,3 4 0,2 4 0,-5 2 0,6 12 0,-6-12 0,8 13 0,0-10 0,0 1 0,0 8 0,0-12 0,0 12 0,0-13 0,0 13 0,0-7 0,0 7 0,0-4 0,0 0 0,0-4 0,0-2 0,0-3 0,0 3 0,0-3 0,0 3 0,0-4 0,0 0 0,0 0 0,0 0 0,3 0 0,2 0 0,7-3 0,2 2 0,-1-6 0,3 3 0,-7 0 0,8-3 0,-3 2 0,3-3 0,1 0 0,0 0 0,0 0 0,0-4 0,-1-4 0,2-12 0,-1 1 0,-4 0 0,3 2 0,-7 3 0,3-3 0,-4-1 0,-5 0 0,5 0 0,-8-5 0,3-1 0,-4-5 0,0 0 0,0 0 0,0-1 0,0 1 0,0-1 0,-5 6 0,1 1 0,-9 5 0,3 5 0,-6 0 0,2 4 0,-4 4 0,0 1 0,0 4 0,0 0 0,0 0 0,0 0 0,0 0 0,0 0 0,0 4 0,-1 5 0,6 1 0,0 7 0,0-8 0,7 4 0,-5-5 0,7 0 0,-1-3 0,1-2 0</inkml:trace>
</inkml:ink>
</file>

<file path=ppt/ink/ink2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5:37.28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32 24575,'26'0'0,"9"0"0,21 0 0,-11 0 0,21 0 0,-21 0 0,10 0 0,-2 0 0,-11 0 0,5 0 0,-12 0 0,-7 0 0,-6 0 0,-9 0 0,-1 0 0,-4 0 0,-1 0 0,-3-14 0,0 11 0,-4-12 0</inkml:trace>
</inkml:ink>
</file>

<file path=ppt/ink/ink2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5:38.41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24575,'4'5'0,"-1"6"0,-3 20 0,0 4 0,0 27 0,0-10 0,0 34 0,0-21 0,6 22 0,0-21 0,6 4 0,-1-7 0,1 1 0,-1-7 0,-1-3 0,0-19 0,-4-1 0,1-15 0,-6-2 0,3-10 0,-4 1 0,0-1 0,0 1 0,0-1 0,0 1 0,0 0 0,0-1 0,0 0 0,0-3 0,0 0 0</inkml:trace>
</inkml:ink>
</file>

<file path=ppt/ink/ink2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5:39.52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 0 24575,'12'0'0,"5"0"0,1 8 0,15 3 0,-9 7 0,11 7 0,-10 4 0,10 4 0,-6 13 0,3-7 0,-7 2 0,1 5 0,-9-10 0,8 18 0,-13-6 0,4 1 0,-1 4 0,3 10 0,-1-11 0,1 30 0,-8-35 0,2 28 0,-1-18 0,-4 14 0,3-7 0,-9 5 0,4-5 0,-5-1 0,0 6 0,0-12 0,0 5 0,-5-7 0,-6 0 0,-6-1 0,-5 1 0,0 1 0,0-8 0,1-1 0,1-12 0,0 5 0,6-11 0,-5 4 0,5-5 0,-5 0 0,-5 1 0,-2 1 0,1-1 0,-4 1 0,5-5 0,-1 2 0,-2-7 0,8-2 0,1-1 0,1-8 0,8 3 0,-3-4 0,5 0 0,-1-4 0,1-1 0,3-21 0,0 13 0,4-13 0</inkml:trace>
</inkml:ink>
</file>

<file path=ppt/ink/ink2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5:41.9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289 8 24575,'-3'-4'0,"-2"0"0,-6 8 0,2 5 0,-8 9 0,3 0 0,-5 9 0,2-9 0,3 9 0,-10 3 0,12 0 0,-7 0 0,4 3 0,5-14 0,-4 20 0,9-20 0,-9 19 0,12-13 0,-11 9 0,12-6 0,-12 0 0,11 0 0,-6 0 0,-1 0 0,7 5 0,-6-3 0,8 3 0,0-5 0,0 0 0,0 0 0,0 0 0,0 0 0,0 0 0,-4-5 0,3 4 0,-3-9 0,4 4 0,0-5 0,0 0 0,0 5 0,0-3 0,0 7 0,0-8 0,0 9 0,0-4 0,0 0 0,0 4 0,0-9 0,0 4 0,0-5 0,0 0 0,0 4 0,4-4 0,1 9 0,4-8 0,0 9 0,0-4 0,0 0 0,0 4 0,0-9 0,4 9 0,-4-13 0,4 7 0,-4-8 0,-1 4 0,1 0 0,-1-4 0,0 3 0,0-8 0,4 8 0,-3-3 0,7 4 0,-2 0 0,-1 0 0,3-3 0,-2 7 0,3-11 0,1 11 0,-1-8 0,0 4 0,5 1 0,-4-1 0,9 2 0,9 12 0,-3-3 0,4 4 0,-8-2 0,-11-12 0,2 5 0,-4-6 0,-7-4 0,3-1 0,-5-4 0,1-1 0,-4 1 0,0 0 0,-1-1 0,1 1 0,0-1 0,3-3 0,-6 3 0,5-3 0,-5 4 0,6-1 0,-3 1 0,4-4 0,0 3 0,-1-2 0,1 2 0,0 1 0,-1 0 0,1-1 0,0 1 0,-1 0 0,5 0 0,1 0 0,4 0 0,0 1 0,0-1 0,0 1 0,-4-1 0,2 0 0,-6 0 0,3 0 0,-4 0 0,-1-4 0,1 3 0,-4-6 0,0 2 0</inkml:trace>
</inkml:ink>
</file>

<file path=ppt/ink/ink2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5:43.68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24575,'0'2'0,"0"15"0,0 18 0,0 13 0,0 7 0,0 7 0,0 10 0,0 1 0,0 14 0,0 2-1341,12 10 1341,-5-42 0,1 3 0,6 3 0,1 2 0,3 4 0,0 4-981,-3-5 1,0 4 0,-1 1 980,0-7 0,0 0 0,1 4 0,3 18 0,1 6 0,-2-6 0,1 7 0,-1-2 0,-3-17 0,1 3 0,-1-2 0,-2-10 0,-1-2 0,0 1 0,-2 11 0,0 1 0,0 1 0,0 2 0,0 0 0,-1-1 0,-1-6 0,-2-2 0,1 0 0,-1-3 0,1 0 0,-1-5-522,3 8 1,-1-3 521,-2 5 0,-2-4-466,2 23 466,-5-34 0,0 0 0,6 40 0,-5-10 0,5-10 1029,-6-15-1029,0 5 2855,5-18-2855,-4 3 1277,3-13-1277,-4-1 630,4-5-630,-3-6 0,8-2 0,-5-9 0,2 4 0,-3-9 0,1 3 0,-3-8 0,3 4 0,-1-1 0,-2-2 0,3 2 0,-4-7 0,0 0 0</inkml:trace>
</inkml:ink>
</file>

<file path=ppt/ink/ink2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5:49.14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0 128 24575,'30'0'0,"8"0"0,18 0 0,-3 0 0,5 0-1023,0 0 0,2 0 1023,11 0 0,2 0-820,5 0 1,1 0 819,4 1 0,2-2-786,9-6 0,5-1 786,-26 4 0,3 1 0,-1-2 0,-2-2 0,-1-3 0,1 3 0,3 2 0,0 2 0,0 1 0,-3-1 0,-1 0 0,1 1 0,-2 1 0,0 2 0,0-1 0,25 0 0,-2 0-684,1 0 1,-2 0 683,-15 0 0,-2 0 0,0 0 0,-2 0 0,-4 0 0,-1 0-57,-3 0 1,-1 0 56,1 3 0,-2 0 560,-12-3 1,-3 1-561,47 11 0,-7-11 0,-6 10 0,5-10 0,-17 5 0,0-6 0,17 0 0,-27 0 0,-11 0 0,1 0 0,18 0 0,14 0 0,-6 0 0,-5 0 0,1 0 2368,-2 0-2368,-15 0 1700,-3 0-1700,-17 0 1187,4 0-1187,-17 0 361,-1 0-361,-9 0 0,3 0 0,-8 0 0,4 0 0,-4 0 0,-4-7 0,2 5 0,20-4 0,14 6 0,24 0 0,24-6 0,4-2-418,-39 1 0,2 1 418,-1 2 0,0 0 0,0-2 0,0 0 0,5 2 0,0 0 0,-4 0 0,0 1 0,4-1 0,-1 1 0,41-3 0,-47 6 0,1-1 0,46-5 0,-40 6 0,0 0 0,-4 0 0,0 0 0,4 0 0,-1 0 0,-3 0 0,-2 0 0,32 0 0,-34 0 0,-1 0 0,26 0 0,21 6 0,-43-2 0,-2 0 0,20 3-68,21 5 68,-35-6 0,13 1 0,-7 3 0,-2-9 0,-7 9 0,-6-9 832,-2 4-832,-12-5 72,-2 0-72,-10 0 0,-1 0 0,-5 0 0,-7-13 0,10 10 0,7-9 0,10 12 0,31 0 0,0 0 0,19 0 0,10 0-492,-43 0 0,0 0 492,1 0 0,1 0 0,8 0 0,-1 0-516,24 0 516,-17-3 0,-2-1 0,-1 2 0,-7-1 0,1-1 0,12 4 0,16 0 0,-8 0 0,6 0 0,-14 0 0,6 0 0,-8 0 0,0 0 0,0 0 0,-7 5 0,5-3 957,-12 7-957,5-3 543,-7 0-543,-6 4 0,4-4 0,-16 0 0,8 3 0,-9-3 0,4-1 0,1 4 0,0-8 0,-6 8 0,4-8 0,-9 3 0,3 0 0,-5-3 0,-5 4 0,-1-5 0,-5 0 0,-4 0 0,-1 0 0,-4 0 0,0-8 0,1-12 0,-4 20 0,-1 24 0,-4 22 0,0 39 0,0-19 0,0 20 0,0-5-416,0 8 416,0 0 0,0 0 0,0 8 0,0-7 0,0-14 0,0 7 0,0 2 0,6 9 0,-4-41 0,3 0 0,14 44 0,-5-8 0,-4-32 0,-1 1 0,-2-8 0,-1 1 0,1 12 0,1 1 0,-2-10 0,1 0 0,-1 5 0,2 0 0,1-6 0,1 1 0,-3 3 0,1 1 0,5-3 0,-1 0 0,-4 2 0,0 1 0,4-4 0,1-1 0,1 31 0,-5-33 0,0-2 0,3 27 0,-5-19 0,0 0 0,5 15 0,-6-20 0,1-2 0,4 9 0,-4 13 0,3-10 0,-9-13 0,4-2 0,-5-12 0,0-1 416,0-11-416,0-5 0,0 3 0,0 3 0,0 11 0,0 6 0,0 13 0,5-4 0,1 13 0,0-20 0,3-3 0,-8-12 0,3-9 0,-4 1 0,0-11 0,0 3 0,-3-8 0,-1 0 0,-8-4 0,-1 0 0,-4 3 0,0 2 0,-5 4 0,-1 0 0,-11 1 0,-1-1 0,-6 1 0,-6 1 0,-17 0 0,-2 1 0,-21 0 0,-2-5-673,36-1 0,-3 0 673,-8-2 0,-2 0 0,-5 3 0,0 1 0,-4 0 0,-1-1-815,-5 1 1,-1 0 814,6-1 0,-1 1 0,-4-1 0,-1 1 0,1 0 0,0 0 0,3 0 0,1-1 0,-5-2 0,1-1 0,10 0 0,0-2 0,1-1 0,1-2-348,3 1 1,3 0 347,-33 0 0,25 1 0,0-2 0,-21-5 0,28 3 0,-1-1 0,11 0 0,2 1 0,-39-3 0,38 6 0,0 0 0,-47 0 0,16 0 0,-10 0 0,20 0-120,-7 0 120,2 0 0,8 0 0,0 0 1174,13 0-1174,-3 0 1663,13 0-1663,-1 0 808,2 0-808,6 0 145,6 0-145,1 0 0,3-4 0,15 0 0,1-4 0,9 3 0,-28 2 0,-11 3 0,-34 5 0,-11 3-888,38-2 1,-5 1 887,-24 1 0,-3 0 0,11-4 0,-4 0-1345,3-1 0,-5 0 1,-3-1 1344,-12-2 0,-3 0 0,0 0 0,0 0 0,-1 0 0,2 0-860,1 0 0,1 0 0,1 0 860,5 0 0,2 0 0,2 0 0,16 0 0,2 0 0,-1 0-538,-10 0 0,-2 0 1,1 0 537,4 0 0,1 0 0,3 0 108,-21 0 0,5 0-108,21 0 0,3 0 1266,-1 0 1,3 0-1267,-24 0 0,-5 0 2823,17 0-2823,22 0 2471,18 0-2471,16 0 1348,-13 0-1348,-12 0 611,-23 5-611,-7 2 0,0 4 0,0 1 0,0-5-517,18-1 1,-1 0 516,2-2 0,-2 0 0,-20 3 0,-2 1 0,10-1 0,0 0 0,-5-2 0,3-1 0,-29 7 0,41-10 0,1-1 0,-21 5-396,-22 1 396,9-5 0,8 5 0,3-6 0,14 4 0,2-2 0,7 3 0,6-5 1011,-4 4-1011,16-2 418,-9 3-418,21-5 0,-7 0 0,18 3 0,-7-2 0,12 2 0,-3-3 0,4 0 0,0 0 0,0 0 0,0 0 0,1 0 0,-1 0 0,0 0 0,0 0 0,0 0 0,1 0 0,-1 0 0,0 0 0,-4 0 0,4 0 0,-4 4 0,0-4 0,3 4 0,-3-1 0,0-2 0,3 3 0,-3-1 0,4-2 0,0 6 0,-4-3 0,4 1 0,-9 2 0,4-6 0,0 7 0,-3-8 0,3 8 0,-4-7 0,4 2 0,-3-3 0,7 0 0,-3 0 0,4 0 0,1 0 0,-1 0 0,0 0 0,0 0 0,-4 0 0,3 0 0,-3 0 0,5 0 0,-1 0 0,0 0 0,0 0 0,1 0 0,-1 0 0,1 0 0,-1 0 0,0 0 0,1 0 0,-1 0 0,7-6 0,-1 4 0,5-4 0</inkml:trace>
</inkml:ink>
</file>

<file path=ppt/ink/ink2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5:54.46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8 195 24575,'-4'3'0,"0"5"0,4 0 0,0 4 0,7-4 0,2-4 0,8 0 0,0-4 0,5 0 0,-4 0 0,4 0 0,-9 0 0,3 0 0,-8-4 0,5-9 0,-5 6 0,-3-13 0,-2 10 0,-3-2 0,0 0 0,0 4 0,0 0 0,-7 4 0,-3 0 0,-7 4 0,0 0 0,0 0 0,0 0 0,-1 8 0,1 1 0,0 13 0,3-3 0,0 7 0,10-8 0,-1 4 0,5-5 0,0 0 0,0 0 0,0 0 0,13-3 0,2-1 0,14-4 0,4-4 0,-4 0 0,11-5 0,-11 0 0,10 0 0,-9-9 0,-1-5 0,-6-10 0,-4-10 0,-4 4 0,-1-9 0,-8-14 0,-2 14 0,-4-13 0,-8 24 0,-7 8 0,-4 3 0,-8 7 0,4 5 0,-5 1 0,5 4 0,-4 0 0,12 0 0,-6 4 0,8 4 0,-4 6 0,4 3 0,0 0 0,9 0 0,0 0 0,4 0 0,0 0 0,0 0 0,0-4 0,0-2 0,0 1 0,3-3 0,6-1 0,4 0 0,-1-7 0,4 2 0,-7-3 0,3 0 0,3-11 0,-5 1 0,6-11 0,-11 4 0,-2 0 0,-3 0 0,0 0 0,0 4 0,-3 1 0,-6 8 0,1 0 0,-9 4 0,4 0 0,0 0 0,1 0 0,4 8 0,4 1 0,0 8 0,4 0 0,0 0 0,0-4 0,0-1 0,8-4 0,1 0 0,13-3 0,1-1 0,0-4 0,-1 0 0,-5-4 0,-4-5 0,-1-4 0,-3-4 0,-4 0 0,-2 4 0,-3 1 0,-3 4 0,-9 0 0,2 4 0,-5 0 0,3 4 0,3 0 0,-3 0 0,8 8 0,1 1 0,3 8 0,0 0 0,0 0 0,0 0 0,0-4 0,0-1 0,3-4 0,1-1 0,4 1 0,0-4 0,-1 0 0,-2-7 0,-2-2 0,-6-2 0,-2-1 0,-7 4 0,4 0 0,-4 4 0,4 0 0,0 0 0,4 7 0,0-2 0,4 10 0,0-7 0,0 4 0,4-4 0,0 0 0,8-4 0,6-1 0,0-3 0,9 0 0,-4 0 0,0-3 0,-1-6 0,-5-1 0,-4-6 0,-1 3 0,-7-4 0,-1 4 0,-4-3 0,0 7 0,-4 0 0,-4 2 0,-5 6 0,-9-3 0,4 4 0,-5 0 0,6 0 0,4 4 0,1 0 0,4 8 0,4 1 0,0-1 0,4 4 0,0-3 0,0 4 0,0 5 0,0-8 0,4 7 0,1-8 0,3 0 0,4-1 0,-3-4 0,7-4 0,-8 0 0,8-4 0,-7 0 0,3 0 0,0-8 0,-3-1 0,4-13 0,-5 3 0,1-8 0,-4 9 0,-1-9 0,-4 13 0,0-7 0,0 12 0,0-3 0,-7 8 0,-3 1 0,-7 3 0,0 0 0,0 0 0,4 0 0,1 0 0,4 0 0,0 3 0,4 5 0,1 5 0,3 9 0,0-4 0,0 4 0,0-5 0,3 0 0,2-4 0,7-1 0,4-4 0,2-3 0,-2-1 0,0-4 0,-7 0 0,2 0 0,-3 0 0,-4-4 0,3 3 0,-6-5 0,-1 5 0,-4 1 0,-3 5 0,2 2 0,2 1 0,3 0 0,0-1 0,0 1 0,0 0 0,0-1 0,0 1 0,0 0 0,3-1 0,1 1 0,8 0 0,-3 0 0,3-3 0,-4-2 0,-1-3 0,1 0 0,0 0 0,-1 0 0,1-3 0,-1-1 0,-3-8 0,0 3 0,-4-3 0,0 4 0,0 0 0,0 1 0,-8-2 0,-1 1 0,-13 3 0,-2-3 0,1 7 0,-4-3 0,9 4 0,-9 0 0,9 0 0,-4 4 0,4 9 0,1 2 0,2 11 0,3-11 0,3 5 0,5-7 0,0 0 0,4-1 0,3-8 0,5 0 0,10-13 0,0 0 0,4-9 0,-9 5 0,3-3 0,-7 3 0,3 0 0,-4-3 0,0 7 0,0-7 0,-3 7 0,-2-3 0,-3 0 0,0 3 0,0-3 0,0 5 0,0-1 0,-3 4 0,-1 0 0,-4 4 0,1 0 0,3 3 0,1 2 0,3-1 0,0-1 0</inkml:trace>
</inkml:ink>
</file>

<file path=ppt/ink/ink2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7:30.5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1184 1 24575,'-65'0'0,"10"0"0,30 0 0,2 0 0,1 3 0,-4-2 0,12 6 0,-4-2 0,-3-1 0,6 4 0,-11-3 0,7 3 0,-8 2 0,9-2 0,-4 1 0,0 0 0,4-1 0,-4 1 0,5 0 0,-1-1 0,1 1 0,0-5 0,0 4 0,0-3 0,0 3 0,-1 1 0,1-1 0,0-3 0,0 3 0,4-4 0,-3 4 0,3 0 0,-4 1 0,0-1 0,0 1 0,4-1 0,-3 0 0,3 0 0,0 1 0,-11 7 0,13-7 0,-12 11 0,10-11 0,-1 7 0,-2-6 0,6 6 0,-2-3 0,0 4 0,2 0 0,-2-4 0,4 3 0,-1-3 0,1 4 0,-1 5 0,0-8 0,0 7 0,1-9 0,0 5 0,-1 1 0,0-1 0,4-5 0,-2 4 0,2 2 0,0 0 0,-4 9 0,4-9 0,0 9 0,-3-4 0,7 0 0,-7 4 0,3-4 0,-1 13 0,-2-11 0,7 9 0,-2-11 0,3 11 0,-5-5 0,4 10 0,-3-10 0,0 10 0,3-4 0,-4 6 0,5-1 0,0-5 0,-5 10 0,4-8 0,-4 10 0,5 0 0,-5 2 0,4-1 0,-4 5 0,5-5 0,0 7 0,-5-7 0,4 6 0,-3 9 0,4 3 0,0-1 0,0 3 0,0 6 0,0-12 0,0 21 0,-5-25 0,3 12 0,-3 1 0,5-1 0,0 18 0,0-27 0,0 22 0,0 7 0,0-12 0,0-27 0,0 0 0,0 20 0,0-8 0,0 6 0,0-12 0,0 5 0,0-7 0,0-1 0,0 1 0,0 0 0,0 7 0,0-12 0,0 11 0,0-13 0,0 1 0,0 4 0,0-10 0,0 4 0,0-6 0,0-1 0,0 1 0,0-1 0,0 1 0,0-1 0,0 1 0,0-1 0,0 13 0,0-9 0,4 4 0,-3-9 0,3-10 0,-4 5 0,0-11 0,0 4 0,0-9 0,0 4 0,0-5 0,0 0 0,0 0 0,4 0 0,-3 0 0,3-4 0,-4 3 0,0-7 0,3 3 0,-2-4 0,2-1 0,-3 1 0,0-10 0,5-21 0,2-37 0,0 23 0,-1-10 0</inkml:trace>
</inkml:ink>
</file>

<file path=ppt/ink/ink2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7:31.76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24575,'0'15'0,"0"6"0,0-3 0,0 9 0,0 2 0,0-5 0,0 9 0,0-10 0,8 5 0,2 0 0,13-4 0,15 11 0,-1-12 0,13 15 0,5-15 0,-3-1 0,17 0 0,3-9 0,-7-1 0,29 0 0,-34-11 0,26 5 0,-22-6 0,0 0 0,-2 0 0,-13 0 0,-2 0 0,-12 0 0,4 0 0,-9 0 0,3 0 0,-9 0 0,-2 0 0,-5 0 0,0-4 0,-5 3 0,0-2 0,-4 3 0,-1 0 0,1-4 0,0 3 0,-1-2 0,5 3 0,-6 0 0,1 0 0</inkml:trace>
</inkml:ink>
</file>

<file path=ppt/ink/ink2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7:32.57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77 7 24575,'-7'-4'0,"7"1"0,5 3 0,8 0 0,4 0 0,5 0 0,1 0 0,0 0 0,9 0 0,-12 0 0,3 0 0,-7 0 0,-3 0 0,0 0 0,-1 0 0,-8 6 0,-1 4 0,-3 10 0,-4 3 0,-5 5 0,-11 2 0,-7 5 0,1-4 0,-5 11 0,11-12 0,-11 12 0,10-7 0,-10 2 0,10-3 0,-3-4 0,10-7 0,1-6 0,5-1 0,3-7 0,1-18 0,4 8 0,0-17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2:41:29.14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1 171 24575,'0'11'0,"0"-2"0,0 3 0,0-4 0,0 7 0,0-7 0,0 7 0,0-7 0,0 2 0,0-3 0,0 0 0,3-3 0,1 2 0,3-5 0,0 2 0,0-3 0,0 0 0,1 0 0,-1 0 0,0 0 0,4 0 0,-3 0 0,8 0 0,-8 0 0,3 0 0,-4 0 0,1 0 0,-1 0 0,0 0 0,0 0 0,1 0 0,3-3 0,-3 2 0,3-6 0,-4 3 0,1-4 0,-1 1 0,0 0 0,1-4 0,-1 2 0,1-2 0,-4 0 0,2 2 0,-2-2 0,0 0 0,-1-1 0,-3-5 0,0 1 0,0 0 0,0 4 0,0-4 0,0 4 0,0 0 0,0 1 0,0 3 0,0 1 0,0-1 0,-3 1 0,-1 0 0,-3-1 0,-1 4 0,-3-3 0,3 7 0,-4-4 0,1 4 0,3 0 0,-3 0 0,-1 0 0,4 0 0,-11 0 0,10 0 0,-5 0 0,6 0 0,1 0 0,0 3 0,3 1 0,-2 3 0,5 0 0,-6 9 0,2-3 0,0 8 0,2-5 0,3 0 0,0-7 0,0-2 0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5:37.8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1 789 24575,'0'-12'0,"0"3"0,0-13 0,0 8 0,0-9 0,0-4 0,0 1 0,0-14 0,0 3 0,0-13 0,0 7 0,0-13 0,0 13 0,0-7 0,0 6 0,0 7 0,0 1 0,0 6 0,0 6 0,0 0 0,0 2 0,0 3 0,0-3 0,0 4 0,0 5 0,0-4 0,0 7 0,0-2 0,0 7 0,0 2 0</inkml:trace>
</inkml:ink>
</file>

<file path=ppt/ink/ink2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7:36.69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72 207 24575,'-1'87'0,"0"0"0,0 1 0,0-1 0,0 24 0,-1-4 0,2-37 0,0-50 0,0-1 0,0-21 0,0-14 0,-10-13 0,8-12 0,-12-6 0,13-2 0,-9-6 0,4-1 0,0 1 0,1-7 0,5 5 0,0 1 0,0 9 0,0 6 0,0 0 0,0 6 0,0 1 0,0 6 0,0 5 0,4 1 0,0 5 0,9 4 0,0 0 0,0 8 0,3 2 0,-8 3 0,8 0 0,-7 0 0,3 0 0,-4 7 0,5 7 0,-3 10 0,3 9 0,-7 2 0,-2 0 0,-4 5 0,0-5 0,0 0 0,0-2 0,0-5 0,0 0 0,0 0 0,0-5 0,0-5 0,0-2 0,-3-8 0,-2 8 0,-3-7 0,0 3 0,0 0 0,-4-3 0,3 3 0,-3-4 0,0 0 0,3-1 0,-3 2 0,5-5 0,8-1 0,5-3 0,10-4 0,6-1 0,-4 0 0,4 1 0,-9 4 0,3 0 0,-7 0 0,3 13 0,1 2 0,-2 19 0,2-5 0,-7 11 0,-2-11 0,-4 10 0,0-9 0,0 9 0,0-9 0,0 3 0,0-5 0,-8-5 0,3-1 0,-11-5 0,-3 1 0,1-5 0,-9 1 0,4-10 0,-5 1 0,5-5 0,-4 0 0,9 0 0,0 0 0,6 0 0,8-4 0,0 0 0,4-8 0,0-1 0,0 0 0,0 1 0,0 4 0,4 4 0,4-3 0,5 6 0,4-3 0,0 4 0,5 0 0,-4 0 0,9-4 0,-9-1 0,8-5 0,-2-3 0,-1-5 0,6-13 0,-2-6 0,1-12 0,-1-2 0,-6 3 0,1-30 0,-6 30 0,-1-18 0,-10 32 0,-1 11 0,-4 1 0,0 9 0,0 1 0,3 7 0,1 2 0,3 3 0,1 3 0,-1 1 0,1 4 0,4 0 0,5 1 0,2 3 0,7-2 0,-3 3 0,1-4 0,2 0 0,-7 0 0,3 0 0,-10-1 0,0 0 0,-7 4 0,-2 1 0,-3 8 0,0 3 0,0 4 0,0 0 0,0-5 0,0 4 0,-4-9 0,-1 4 0,1-9 0,0-2 0,4-3 0,0 0 0,0 0 0,3-4 0,5-1 0,10-3 0,5 0 0,5-4 0,0-5 0,1-11 0,6-7 0,-2-4 0,3-1 0,-5 2 0,-6 0 0,-2 6 0,-9 2 0,-2 0 0,-3 4 0,-4-4 0,-1 5 0,-4 4 0,0 1 0,-4 8 0,0 0 0,-8 4 0,3 0 0,-3 0 0,4 8 0,-5 6 0,7 5 0,-6 7 0,11-2 0,-3 4 0,4 0 0,0-5 0,0-2 0,0-3 0,0-6 0,7 4 0,8-6 0,13-2 0,7-3 0,6-5 0,6 0 0,1 0 0,8 0 0,-1 0 0,-7-5 0,-1-1 0,-12-3 0,-1-5 0,-6 3 0,-5-2 0,-6 4 0,-5 1 0,-4 0 0,-4 0 0,0-4 0,-4-1 0,0-4 0,0 0 0,-4 0 0,-10-1 0,-5 0 0,-9 3 0,0 2 0,0 8 0,-6 0 0,4 5 0,2 0 0,1 0 0,8 0 0,1 13 0,5-3 0,4 17 0,0-4 0,4 5 0,0-4 0,5 2 0,0-7 0,0 2 0,0-8 0,4-1 0,9-3 0,1-5 0,8 0 0,0-4 0,-4 0 0,4 0 0,-5-8 0,0-1 0,-4-4 0,3 1 0,-7 4 0,6 3 0,-6 2 0,7 3 0,-3 0 0,4 0 0,0 0 0,0 0 0,0 0 0,4 3 0,-4 2 0,4 3 0,-4 0 0,0 1 0,0-4 0,-4-2 0,3-3 0,-3 0 0,0 0 0,3-12 0,-6-9 0,5-21 0,-4-14 0,-5-16 0,-1-1 0,-5-24 0,0 21 0,0 1 0,0 20 0,0 20 0,0 6 0,0 11 0,0 7 0,0 10 0,0 23 0,0 18 0,0 24 0,0 0 0,0 6 0,5-6 0,2 7 0,4-7 0,0-8 0,0-9 0,-2-17 0,0-3 0,0-10 0,-1-4 0,-3-1 0,1-8 0,-2 0 0,3-8 0,1-9 0,1-6 0,0-9 0,0 0 0,1 0 0,-1 0 0,0 0 0,5-1 0,-4 1 0,3 5 0,0 1 0,-4 5 0,3 4 0,-4 1 0,0 8 0,-4-3 0,0 16 0,-13 8 0,-2 9 0,-9 14 0,1-11 0,-1 5 0,6-6 0,0 0 0,5-5 0,4-5 0,1-2 0,4-8 0,0 4 0,0-4 0,3 0 0,11 0 0,10 1 0,11 1 0,6-5 0,6 0 0,-5-5 0,5 0 0,-12 0 0,-2 0 0,-5 0 0,-4 0 0,-7 0 0,-5 0 0,-8 0 0,0 0 0</inkml:trace>
</inkml:ink>
</file>

<file path=ppt/ink/ink2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7:40.0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186 451 24575,'-51'46'0,"-1"0"0,1-3 0,20-11 0,34-24 0,5-4 0,5-1 0,9-3 0,-8 0 0,12 0 0,-12 0 0,8 0 0,-9-4 0,3 3 0,-7-10 0,7 2 0,-6-8 0,6-5 0,-6-1 0,4-6 0,-5 1 0,-4 0 0,-1 0 0,-4 0 0,0-6 0,0-1 0,0-6 0,0 0 0,0 0 0,-9 1 0,3 4 0,-8 3 0,4 5 0,1 4 0,4 2 0,-2 13 0,6-2 0,-3 6 0,1 1 0,2 4 0,-2 19 0,3 1 0,0 19 0,0 3 0,0 6 0,0 1 0,0 4 0,0-10 0,9 4 0,2-7 0,9-4 0,-1-3 0,-1-10 0,0-5 0,-1-5 0,0-5 0,-4 0 0,3-3 0,-7-2 0,7-3 0,-7-7 0,8-8 0,-7-14 0,4 0 0,-5-5 0,0 11 0,0 1 0,-4 5 0,-1 4 0,-4 1 0,3 8 0,-2 6 0,2 8 0,-3 10 0,0 3 0,4 5 0,1-4 0,4-2 0,8-5 0,-2 0 0,12-2 0,-4-2 0,5-4 0,0-4 0,0-1 0,0-4 0,-5 0 0,-1-4 0,-5 0 0,0-9 0,-4 0 0,-1-4 0,-3 0 0,-1 4 0,-3-4 0,-2 4 0,-3-4 0,0 4 0,0-3 0,0 7 0,-12-8 0,1 8 0,-22-9 0,9 7 0,-10-3 0,6 5 0,0 3 0,-1 2 0,6 4 0,1 0 0,9 0 0,1 0 0,4 0 0,1 0 0,9 0 0,3 0 0,16 0 0,2 0 0,11 0 0,-5 0 0,5 0 0,-1-4 0,-3-6 0,3-1 0,-5-2 0,-5 0 0,4 2 0,-4-1 0,0 6 0,-1-2 0,-5 7 0,-4-2 0,-1 3 0,-4 0 0,-1 0 0,1 0 0,-4 3 0,0 10 0,-4 6 0,0 9 0,0 0 0,0 0 0,0 0 0,0 0 0,0-5 0,0-1 0,4-5 0,0-5 0,4 0 0,4-4 0,1 1 0,4-1 0,0-3 0,0-1 0,0-4 0,0 0 0,0 0 0,0-8 0,0-2 0,-4-7 0,0 0 0,-5 0 0,1 0 0,-5 0 0,0 4 0,-4-3 0,0 7 0,0-3 0,0 4 0,0 7 0,0 6 0,4 7 0,1 10 0,4-4 0,0 4 0,3-9 0,6 4 0,0-7 0,4 3 0,0-8 0,-4-2 0,4-3 0,-9 0 0,3 0 0,-7 0 0,3 0 0,-4-3 0,-4-1 0,-1-8 0,-3-1 0,0-4 0,0-1 0,0 1 0,0 0 0,0 0 0,0 0 0,0 4 0,0-3 0,0 7 0,0-3 0,0 0 0,0-1 0,0 0 0,0-3 0,0 3 0,4-4 0,1 0 0,3-1 0,5 5 0,0-3 0,4 6 0,0-2 0,0 3 0,0 4 0,-4 2 0,3 3 0,-7 0 0,2 0 0,0 0 0,-1 12 0,-2 4 0,0 17 0,-7-3 0,4 3 0,-5 1 0,0-9 0,0 7 0,0-14 0,0 0 0,0-2 0,0-7 0,0 3 0,3-8 0,1-1 0,3-10 0,1-2 0,0-7 0,1-6 0,0 3 0,0-8 0,4 9 0,1-9 0,-1 9 0,4-4 0,-7 4 0,6 5 0,-7 1 0,7 3 0,-7 2 0,2 2 0,-3 1 0,0 4 0,0 0 0,-1 0 0,-2 4 0,2 9 0,-6 6 0,7 9 0,-7 0 0,8 5 0,-4-3 0,5 3 0,-1-5 0,0-5 0,0-1 0,0-5 0,-1 0 0,0-4 0,0-1 0,0-4 0,0-4 0,0-1 0,-1-3 0,5-3 0,2-11 0,9-6 0,-2-15 0,3 5 0,-4-10 0,-1 11 0,-4 0 0,-2 2 0,-5 13 0,1-7 0,-1 12 0,0 0 0,0 6 0,-4 3 0,-1 0 0</inkml:trace>
</inkml:ink>
</file>

<file path=ppt/ink/ink2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4:13.0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 18 24575,'78'-3'0,"-1"1"0,1-1 0,0 0 0,6 1 0,0 1 0,-6 0 0,2 0 0,-4 1 0,4 1-2139,-3-1 0,6 0 0,0 0 0,-2 0 2139,16 0 0,-1 0 0,-2 0 0,-1 0 0,-1 0 0,-2 0-210,-9 0 0,-1 0 0,1 0 210,4 0 0,2 0 0,-4 0 0,16 0 0,0 0 0,-19-1 0,3 0 0,-2 3 0,-11 4 0,-2 2 0,0-1 134,-1-3 1,1-2 0,-3 4-135,20 12 0,-5 1-284,-15-11 0,-3 0 284,2 2 0,-4 0 3260,23 3-3260,6-1 0,-10 1 2768,-15-7-2768,-8-1 2066,-9-5-2066,-12-4 980,-11 3-980,28-3 276,0 4-276,35-6 0,-6 5 0,-2-10 0,-15 5 0,-1-1 0,-8-3 0,15 9 0,4-10 0,14 10 0,-7-5 0,-3 6 0,-14 0 0,-9 0 0,-1 0 0,-18 0 0,10 0 0,-17 0 0,0 0 0,-7 0 0,-5 0 0,0 0 0,-4 4 0,-2 0 0,-3 4 0,0-1 0,0 1 0,-4 0 0,-1-1 0,-3 0 0,0 10 0,0 21 0,0 22 0,6 21 0,1 6 0,2-25 0,3 3-1062,-1 1 1,1 3 1061,3 18 0,2 2 0,-2-1 0,1-1 0,4 0 0,-1 1 0,-2 6 0,1 0 0,5-6 0,-1 0 0,-4 6 0,-1-1 0,2-4 0,0-4 0,-7-21 0,-1 1 0,9 32 0,-1-5 0,-3-5-333,-1-12 1,1-1 332,1 5 0,-3 2 0,3-16 0,-6-11 0,-1-19 0,-5-1 2047,3-6-2047,-7-5 741,7-2-741,-7-8 0,3-1 0,-1-4 0,-2-1 0,3 4 0,-4-2 0,3 2 0,-2-4 0,2 0 0,-3 0 0,-4-3 0,-4 3 0,-10-2 0,-5 4 0,-11 1 0,-13 0 0,-11 1 0,-12 1 0,-1-1 0,-16 2-941,-5 0 941,34-6 0,-2-1-749,-9 2 0,-3-1 749,-4-2 0,-3-2-1145,-8 1 0,-2-1 1145,1-2 0,0-2 0,-5 1 0,1 0 0,3 1 0,-1-2 0,-2-2 0,-1-1 0,1 1 0,0-3 0,3-5 0,-1-1 0,-2 3 0,0 0 0,7-3 0,4 1-419,17 6 0,1 1 419,-3 0 0,-1 1 0,-1 3 0,1 0 0,7 0 0,0 0 0,-15 0 0,2 0 0,-26 0 0,45 0 0,0 0 0,0 0 0,1 0 0,-1 0 0,0 0 0,-45 0 0,46 0 0,1 0 0,-39 0 0,10 0 0,29 0 0,1 0 718,-5 0-718,-38 6 0,29 1 1298,-1-1-1298,-12 0 0,-2-6 0,19 0 0,-16 0 0,21 0 2461,-8 0-2461,-6 0 1090,6 0-1090,3 0 0,6 0 0,0 0 0,0 0 0,6 0 0,8 0 0,4 0 0,8 0 0,-7 0 0,7 0 0,-3 0 0,5 0 0,-1 0 0,5 0 0,2 0 0,4 0 0,0 0 0,5 0 0,0 0 0,4 0 0,0 0 0,1 0 0,-1 0 0,0 0 0,1 0 0,-1 0 0,-4 0 0,3 0 0,-2 0 0,3 0 0,0 0 0,1-4 0,-5 3 0,4-6 0,-8 3 0,8 0 0,-8-4 0,8 8 0,-4-8 0,5 8 0,-1-7 0,0 3 0,1-4 0,-1 0 0,1 1 0,-1-1 0,0 0 0,4 1 0,0-1 0,1 0 0,-1 1 0,0-4 0,1 2 0,3-2 0,0-5 0,0-2 0,0-21 0,0-4 0,0-14 0,0 1 0,0-10 0,4 6 0,2-9 0,5 8 0,1 0 0,-2 12 0,1 2 0,-6 6 0,0 18 0,-5 5 0</inkml:trace>
</inkml:ink>
</file>

<file path=ppt/ink/ink2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4:14.3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52 441 24575,'-9'14'0,"2"5"0,7 17 0,0 14 0,0-6 0,0 30 0,0-40 0,0 40 0,0-29 0,0 17 0,0-8 0,0-5 0,0-8 0,0-12 0,0-7 0,0-10 0,0 0 0,0-11 0,0-11 0,0-21 0,0-19 0,0-22 0,0-9 0,0-16-495,-6-2 495,5 14 0,-5-8 0,6 11 0,0 0 0,0 2 0,0 18 0,0 19 0,0 3 0,0 12 0,0 5 0,3 5 495,2 6-495,6 4 0,-2 4 0,7 0 0,-3 0 0,4 3 0,0-3 0,0 4 0,5 0 0,-4 0 0,9 0 0,-4 0 0,5 0 0,0 4 0,0 1 0,0 5 0,-5 2 0,-1-2 0,-5 6 0,-4-3 0,-1 9 0,-7 1 0,-1 5 0,-4 0 0,-4 6 0,-12 2 0,-12 7 0,-6 1 0,-9-5 0,10-2 0,-10-5 0,11-1 0,-16 0 0,16-7 0,-4-5 0,14-6 0,5-5 0,4-3 0,1-1 0,4-4 0,4 0 0,1 0 0</inkml:trace>
</inkml:ink>
</file>

<file path=ppt/ink/ink2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4:15.6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24575,'0'2'0,"0"14"0,0 27 0,0-5 0,0 21 0,0 6 0,0 3 0,0 26-470,0-13 470,0 8 0,0-2 0,0 10 0,0 1 0,0-44 0,0 0 0,0 5 0,0 0 0,0-4 0,0 0 0,0 8 0,0 0-578,0-4 0,0 1 578,0 4 0,0 1 0,0 0 0,0-3-249,0 28 249,0-35 0,0-2 0,0 16 0,5 21 0,-4-12 0,9-14 0,-4-2 0,1-14 436,-3 6-436,1-12 1168,-4 11-1168,4-11 271,-5 27-271,0-29 0,0 21 0,0-20 0,0 1 0,0 5 0,0-11 0,0-3 0,0-5 0,0-5 0,0-1 0,0-5 0,0-4 0,0-1 0,0-4 0,0-1 0,0-3 0,0 0 0</inkml:trace>
</inkml:ink>
</file>

<file path=ppt/ink/ink2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4:17.1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0 245 24575,'0'-15'0,"0"0"0,0-2 0,0 4 0,0-8 0,4 7 0,5-13 0,5 9 0,3-4 0,5 4 0,-3-4 0,14 6 0,-13-1 0,13 11 0,-19 2 0,11 4 0,-15 0 0,7 0 0,-9 0 0,1 32 0,1 0 0,-4 24 0,-1-9 0,-5 7 0,0-4 0,0 19 0,0-12 0,-5-2 0,4-1 0,-8-17 0,4 2 0,0-15 0,-3-3 0,7-8 0,-3-1 0,4-4 0,0-21 0,0 0 0,0-39 0,5 13 0,11-29 0,2 19 0,19-37 0,-19 38 0,11-28 0,-14 39 0,5-4 0,-5 13 0,2 6 0,-8 5 0,3 3 0,-4 3 0,0 6 0,-1 2 0,5 3 0,-3 0 0,3 0 0,-5 0 0,1 0 0,0 0 0,-4 3 0,-1 10 0,-3 6 0,0 9 0,0 0 0,0 5 0,0 2 0,0 0 0,0 4 0,0-4 0,0 0 0,0-1 0,0-11 0,0 3 0,0-8 0,4 0 0,-3-2 0,2-7 0,0 3 0,-2-5 0,3 1 0,-1-4 0,1 0 0,4-1 0,0-2 0,-1 2 0,1-3 0,-1 0 0,1 0 0,4 0 0,1 0 0,4 0 0,0 0 0,0 0 0,5-8 0,-4-2 0,8-8 0,-7 1 0,8-7 0,-8 6 0,8-6 0,-12 7 0,6-1 0,-12 5 0,7 1 0,-8 4 0,4 0 0,-5 3 0,-2-1 0,-2 5 0,-3-3 0</inkml:trace>
</inkml:ink>
</file>

<file path=ppt/ink/ink2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4:24.5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867 1 24575,'-16'0'0,"-3"0"0,-9 0 0,-12 0 0,9 0 0,-28 0 0,14 0 0,-25 0 0,20 0 0,-11 0 0,12 0 0,0 0 0,2 0 0,6 0 0,7 0 0,0 0 0,11 0 0,1 0 0,4 0 0,5 0 0,1 0 0,5 0 0,-1 0 0,1 0 0,-1 0 0,1 0 0,3 3 0,1 2 0,3 6 0,0 2 0,0 4 0,0 5 0,0 7 0,0 0 0,-5 23 0,3-14 0,-3 37 0,5-15 0,-5 27 0,3 0-1092,-4 12 1092,6-43 0,0 3 0,0 5 0,0 2 0,0 4 0,0 2-715,0 3 0,0 2 715,0-2 0,0 1 0,0 0 0,0 0 0,0-6 0,0 0 0,0 1 0,0-3 0,0 28-201,-2-44 1,-1-1 200,1 14 0,-3 14 0,5-22 989,0-3-989,0-19 1477,0-1-1477,0-6 457,0-5-457,0 3 0,-4-8 0,3 4 0,-3-5 0,1-4 0,2 3 0,-2-7 0,3 3 0,-4-5 0,3 1 0,-2-1 0,6-3 0,10-1 0,17-3 0,13 0 0,19 0 0,2 0 0,23 0-594,-37 0 1,1 0 593,13 0 0,2 0 0,8 0 0,1 0 0,7 0 0,1 0-1030,3 0 0,0 0 1030,2 0 0,1 0 0,-1 0 0,0 0 0,-5 0 0,-1 0 0,5 0 0,-1 0 0,-13 0 0,-2 0-518,-8 2 1,-3 1 517,-7 3 0,-1 1-142,36 7 142,-5 4 0,-3-1 0,-18-5 988,-14 3-988,-7-5 2038,-8 0-2038,-9-1 1219,-3 0-1219,-4-5 179,-4 0-179,3-4 0,-7 0 0,3 0 0,-5 0 0,1 0 0,0 0 0,-1 0 0,1 0 0,0 0 0,3 0 0,2 0 0,4 0 0,0 0 0,0 0 0,4 0 0,-8 0 0,7 0 0,-12 0 0,4 0 0,-4 0 0,-1 0 0,1 0 0,-1 0 0,1 0 0,-4 0 0,-1 0 0</inkml:trace>
</inkml:ink>
</file>

<file path=ppt/ink/ink2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4:25.8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24575,'0'66'0,"0"-1"0,0 2 0,0-6 0,0 3 0,0 7 0,0-35 0,0 9 0,0-10 0,0 0 0,0-1 0,0-6 0,4 0 0,1-5 0,0-1 0,-1-1 0,0-3 0,-3 0 0,6-6 0,-6-5 0,2 1 0,-3 0 0,0-1 0,0 1 0,3-4 0,-2-1 0,2-3 0</inkml:trace>
</inkml:ink>
</file>

<file path=ppt/ink/ink2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4:27.3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24575,'-5'-1'0,"2"11"0,3 9 0,0 21 0,0-4 0,0 11 0,0 7 0,0 3 0,0 14 0,0-7 0,0 13 0,0-24 0,0 39 0,0-37 0,0 30 0,0-21 0,0 7 0,0-1 0,0 0 0,0-1 0,0 2 0,0-8 0,0-1 0,0-7 0,5 0 0,1-7 0,0-1 0,3-6 0,-8 0 0,3-6 0,-4-2 0,0-5 0,0-5 0,0 4 0,0-9 0,0 4 0,0-5 0,0 0 0,0 3 0,0-3 0,0 0 0,0-6 0,0-3 0,0 0 0,0-1 0,0 1 0,0 0 0,0-1 0,0 5 0,0-3 0,0 3 0,0-4 0,0-1 0,0 1 0,3-4 0,-2 0 0,2-4 0</inkml:trace>
</inkml:ink>
</file>

<file path=ppt/ink/ink2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4:28.0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24575,'4'-6'0,"-1"12"0,-3 13 0,0 21 0,0-9 0,0 15 0,0 10 0,0 4 0,0 19 0,0-27 0,0 13 0,0-21 0,0 24 0,0-18 0,0 4 0,0-19 0,0-7 0,0-10 0,0-2 0,0-8 0,0 4 0,0-4 0,0-4 0,0 0 0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5:37.8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129 0 24575,'0'7'0,"0"1"0,0-1 0,0 1 0,0 0 0,4 0 0,0-4 0,4 3 0,0-3 0,0 4 0,0-4 0,-1 0 0,1-4 0,0 0 0,0 0 0,0 0 0,-4 4 0,3-4 0,-2 4 0,2-4 0,1 0 0,-1 0 0,-6 0 0,-5 0 0,-5-3 0,-2 2 0,6-6 0,-2 2 0,2-3 0,-3 3 0,0-2 0,-1 6 0,1-2 0,0 3 0,0 0 0,-5 0 0,4 0 0,-4 0 0,0 0 0,4 0 0,-4 0 0,5 0 0,0 3 0,-1 2 0,1 7 0,-1 2 0,0 4 0,0-5 0,0 4 0,4-7 0,-3 7 0,7-8 0,-3 8 0,4-8 0,0 4 0,0-5 0,0 0 0,0 0 0,0 1 0,0-1 0,4-4 0,0 3 0,4-6 0,0 3 0,0-4 0,0 0 0,1 0 0,-1 0 0,4 0 0,-2 0 0,2 0 0,-4 0 0,5 0 0,-4 0 0,4 0 0,-5 0 0,0 0 0,0 0 0,1 0 0,-1 0 0,0 0 0,0 0 0,0 0 0,0 0 0,-3-4 0,2-1 0,-2-3 0,3-5 0,1 4 0,-4-8 0,2 7 0,-2-7 0,-1 8 0,4-4 0,-7 5 0,2 0 0,-3-1 0,0 1 0,0 0 0,0 0 0,0 0 0,0 0 0,-3 3 0,-2-2 0,-7 6 0,3-3 0,-3 4 0,4 0 0,-1 0 0,1 0 0,-5 0 0,4 0 0,-4 0 0,5 0 0,4 0 0,0 0 0</inkml:trace>
</inkml:ink>
</file>

<file path=ppt/ink/ink2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4:30.2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3105 24575,'17'0'0,"6"0"0,19 0 0,13 0 0,35 0-1010,-18-4 1,4 0 1009,-12 4 0,2-2-588,0-2 0,4-2 1,-2 1 587,12 0 0,0 0 0,-14 2 0,2 1 0,0-2 0,4-1 0,0-1 0,-1 2 0,-3 2 0,0 2 0,-1 0 0,4-3 0,-1 0 0,0 1 0,31 1 0,-2 2 0,-10-1 0,-2 0 0,2-1 0,-4 2 0,-12 1 0,-5 2-468,-15-1 1,0 0 467,18 4 0,-2 1 0,14 4-217,-26-5 0,-1 0 217,29 5 0,-11 0 0,6 0 0,-1 0 1201,-9-5-1201,1 3 2226,-7-9-2226,-2 5 1112,-13-6-1112,-2 4 562,-6-3-562,-6 4 50,-2-5-50,-5 4 0,0-3 0,-5 3 0,-1 0 0,-5-3 0,0 3 0,0-4 0,0 0 0,0 0 0,-4 0 0,-1 0 0,-5 0 0,4 0 0,-2 0 0,2 0 0,-3 0 0,-1 0 0,1 0 0,0 0 0,-1 0 0,1 0 0,0 0 0,0 0 0,-1 0 0,5 0 0,-3 0 0,3 0 0,-1 0 0,-2 0 0,3 0 0,-5 0 0,1 0 0,-4-4 0,0-4 0,-4-5 0,0-5 0,0-4 0,0-1 0,0-5 0,0 5 0,0-4 0,0 9 0,0-9 0,0 4 0,0-1 0,0-3 0,0-32 0,0 9 0,0-44 0,-6 20-554,-7-15 554,-1-8-577,4 43 0,1-1 577,2-5 0,0 0 0,-4-6 0,1 2 0,0-32 0,0 25 0,0 2 0,4 1 0,2 7 0,-1-1-55,-5-11 55,8-15 0,-3 0 0,5 8 0,0 27 0,0 1 0,0-6 0,0-33 0,0 39 0,0-6 0,0-2 519,0 24-519,0-4 1183,0 12-1183,0 0 61,0 5-61,0 1 0,0 5 0,4 0 0,-3 0 0,2-8 0,1 6 0,-3-5 0,3 7 0,-1-1 0,-2-3 0,7 6 0,-8-5 0,8 7 0,-7-5 0,2-4 0,1 4 0,-3-4 0,7 0 0,-7 4 0,3-9 0,0 4 0,-3 0 0,3 1 0,-4 5 0,0 4 0,0-3 0,0 7 0,0-3 0,0 1 0,0 2 0,0-3 0,0 0 0,0-1 0,0 0 0,0 1 0,0 4 0,-3 1 0,2-1 0,-10 0 0,6 4 0,-6-3 0,3 6 0,0-3 0,-4 4 0,-1 0 0,-9 0 0,-1 0 0,-5 0 0,-5 0 0,3 0 0,-9 0 0,4 0 0,0 0 0,1 0 0,1 0 0,4-4 0,-5-5 0,0-2 0,5-3 0,-5 0 0,11 4 0,-4 1 0,9 1 0,0 7 0,6-2 0,4 3 0,0 0 0,1 0 0,2-4 0,2 4 0,3-4 0</inkml:trace>
</inkml:ink>
</file>

<file path=ppt/ink/ink2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8:06.8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2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5:23.1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50 24575,'22'0'0,"10"0"0,17 0 0,13 0 0,10-5 0,9 3 0,8-9 0,-22 10 0,9-10 0,-19 9 0,22-9 0,-19 10 0,2-5 0,-27 6 0,-7 0 0,-10 0 0,-2 0 0,-7 0 0,-1 0 0,-5 0 0</inkml:trace>
</inkml:ink>
</file>

<file path=ppt/ink/ink2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5:23.74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24575,'0'11'0,"0"6"0,0 12 0,0 0 0,0 24 0,0-1 0,0 12 0,0 5 0,0-5 0,0-6 0,0 2 0,0-4 0,0 1 0,0 5 0,0-14 0,0-1 0,0 0 0,0-10 0,0 8 0,0-20 0,0 13 0,0-18 0,0 12 0,0-18 0,0 12 0,0-12 0,0 4 0,0-2 0,0-11 0,0 3 0</inkml:trace>
</inkml:ink>
</file>

<file path=ppt/ink/ink2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5:24.2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24575,'-1'4'0,"23"0"0,5-4 0,27 0 0,10 0 0,1 0 0,22 0 0,-6 0 0,-13 0 0,15 0 0,-23 0 0,19 0 0,-15 0 0,-2 0 0,-14 0 0,-7 0 0,-12 0 0,-7 0 0,-9 0 0,-1 0 0,-8 0 0,-1 0 0</inkml:trace>
</inkml:ink>
</file>

<file path=ppt/ink/ink2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5:24.8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 7 24575,'-8'-4'0,"12"1"0,7 3 0,18 0 0,0 0 0,17 0 0,-10 0 0,18 0 0,-12 0 0,-1 0 0,-2 0 0,-9 0 0,-2 0 0,-6 0 0,-5 0 0,-4 0 0,-5 0 0,-4 0 0</inkml:trace>
</inkml:ink>
</file>

<file path=ppt/ink/ink2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5:25.37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24575,'20'0'0,"2"0"0,11 0 0,9 0 0,0 0 0,5 0 0,-6 0 0,-1 0 0,1 0 0,-6 0 0,-6 0 0,-7 0 0,0 0 0,-8 0 0,2 0 0,-8 0 0,0 0 0,-4 0 0,0 0 0</inkml:trace>
</inkml:ink>
</file>

<file path=ppt/ink/ink2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5:26.07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24575,'36'0'0,"5"0"0,14 0 0,0 0 0,7 0 0,-12 0 0,11 0 0,-12 0 0,6 0 0,-6 0 0,-8 0 0,-12 0 0,-7 0 0,-13 0 0,-1 0 0</inkml:trace>
</inkml:ink>
</file>

<file path=ppt/ink/ink2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5:26.6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24575,'0'7'0,"0"1"0,0 3 0,0 2 0,0 9 0,0 1 0,0 1 0,0 2 0,0 3 0,0-4 0,0 26 0,0-28 0,0 29 0,0-15 0,0 11 0,0 1 0,0 4 0,0-10 0,0 17 0,4-16 0,-3 10 0,4-6 0,-1-6 0,-3 5 0,4-12 0,-5-2 0,0-5 0,4-5 0,-3 4 0,2-13 0,-3 7 0,0-8 0,0 0 0,0-1 0,0-5 0,0 1 0,0 0 0,0 0 0,0-1 0,0-2 0,0-2 0</inkml:trace>
</inkml:ink>
</file>

<file path=ppt/ink/ink2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5:27.23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22 24575,'8'0'0,"10"0"0,12 0 0,30 0 0,-25 0 0,32 0 0,-17 0 0,1 0 0,3 0 0,-7 0 0,-15 0 0,2 0 0,-22 0 0,4 0 0,-10-10 0,1 8 0,-7-8 0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5:37.8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1153 1 24575,'-12'0'0,"0"0"0,0 0 0,2 0 0,-7 0 0,8 0 0,-8 0 0,-2 0 0,3 0 0,-6 0 0,3 0 0,0 0 0,-5 0 0,6 0 0,-5 0 0,3 0 0,-9 0 0,14 0 0,-12 0 0,12 0 0,-9 0 0,6 0 0,0 0 0,0 0 0,-1 0 0,1 0 0,0 0 0,0 0 0,-1 0 0,1 0 0,0 0 0,0 0 0,0 0 0,-1 0 0,-4 0 0,3 0 0,-3 0 0,0 0 0,3 0 0,-9 0 0,10 0 0,-9 0 0,9 0 0,-3 0 0,-2 0 0,5 0 0,-5 0 0,6 4 0,0-3 0,0 3 0,4-4 0,-3 0 0,3 0 0,-4 0 0,4 0 0,1 0 0,1 0 0,2 0 0,-2 0 0,3 0 0,1 0 0,0 0 0,0 0 0,0 0 0,0 0 0,0 0 0,3 3 0,2 1 0,3 4 0,0 0 0,0-3 0,0-2 0</inkml:trace>
</inkml:ink>
</file>

<file path=ppt/ink/ink2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5:28.26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334 15 24575,'4'-4'0,"0"0"0,-8 0 0,-4 1 0,-5 3 0,-14 0 0,2 0 0,-20 0 0,19 0 0,-19 9 0,25 6 0,-20 12 0,18 1 0,-4 3 0,9-8 0,7 3 0,1-11 0,5 5 0,4-11 0,0 3 0,0-4 0,3-1 0,11 2 0,10 0 0,5 0 0,10 1 0,-3 0 0,-1-1 0,-2 1 0,-5-1 0,-4 9 0,-2-3 0,-8 12 0,-1-4 0,-8 10 0,-1-3 0,-4 4 0,0-6 0,0 0 0,-4 0 0,-1 0 0,-8-5 0,-6-5 0,1-5 0,-9-4 0,9-1 0,-9-2 0,4-3 0,0-3 0,1-4 0,5-4 0,-1-10 0,4-5 0,1-1 0,3-2 0,2 7 0,2-3 0,3 5 0,3 4 0,-4 1 0,3 1 0,-2 3 0,3 0 0,0 5 0</inkml:trace>
</inkml:ink>
</file>

<file path=ppt/ink/ink2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5:29.5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48 280 24575,'0'12'0,"0"-1"0,0 2 0,0 2 0,0-6 0,0 3 0,0 0 0,7-4 0,2 1 0,13-6 0,-4-3 0,4 0 0,-5 0 0,10 0 0,-11 0 0,15 0 0,-17 0 0,8-7 0,-9 1 0,4-15 0,-3 2 0,0-9 0,0 0 0,-5-6 0,-3 5 0,-2-5 0,-4 0 0,0 9 0,0-7 0,-8 9 0,-2-1 0,-8 6 0,-4 5 0,4 9 0,-9-1 0,9 5 0,-9 0 0,9 0 0,-9 0 0,8 8 0,-9 7 0,9 9 0,-5 5 0,9 5 0,-4 1 0,12 5 0,-7 7 0,13-5 0,-4 12 0,5-6 0,0 1 0,0 4 0,0-11 0,5 5 0,5-7 0,5-5 0,5 5 0,4-10 0,1 0 0,18 8 0,-12-20 0,11 9 0,-14-18 0,-5 0 0,4 0 0,-4-4 0,0-1 0,4-4 0,-9 0 0,4 0 0,-5 0 0,0 0 0,-4-8 0,3-1 0,-6-8 0,-2-5 0,-4-2 0,-4-4 0,0 13 0,0 2 0</inkml:trace>
</inkml:ink>
</file>

<file path=ppt/ink/ink2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5:31.05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260 164 24575,'0'-15'0,"0"3"0,0-4 0,0 3 0,0-9 0,0 4 0,0-9 0,-7 12 0,-3-2 0,-12 12 0,-1 1 0,-11 4 0,9 0 0,-7 0 0,9 9 0,2 11 0,0 0 0,10 18 0,-5-18 0,9 8 0,0-7 0,7-2 0,0 3 0,0-10 0,0 0 0,0-4 0,12 0 0,3-3 0,13-1 0,0-4 0,0 0 0,6 0 0,-5-8 0,5-3 0,-6-8 0,-4-3 0,-2 2 0,-8-1 0,-2 8 0,-4 1 0,-1 4 0,1 4 0,-4-3 0,0 12 0,-8 6 0,-2 16 0,-4 8 0,-1 12 0,1-4 0,-1 17 0,0-9 0,4 11 0,3-14 0,4-1 0,0-6 0,0 0 0,0-6 0,0-6 0,0-7 0,0-5 0,0 0 0,0-4 0,0-2 0,3-3 0,-2 0 0,6 0 0,-3-4 0,3-1 0,1-3 0,0 0 0,-1 0 0,5 0 0,11-9 0,-1-11 0,13-14 0,-2-15 0,-4 5 0,9-12 0,-10 12 0,-1-3 0,4 9 0,-11 4 0,0 9 0,-7 3 0,-5 9 0,0 5 0,0 1 0,-1 6 0,-2-6 0,-2 6 0,-3-2 0</inkml:trace>
</inkml:ink>
</file>

<file path=ppt/ink/ink2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5:32.02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1 105 24575,'0'12'0,"0"1"0,0 24 0,0-3 0,0 1 0,0 18 0,0-25 0,0 54 0,4-50 0,1 37 0,6-28 0,-6 2 0,10 10 0,-9-16 0,9-2 0,-6-9 0,-4-12 0,3 3 0,-8-5 0,7-7 0,-6 6 0,6-10 0,-3 2 0,3-3 0,1-7 0,1-20 0,0-4 0,7-23 0,2-2 0,5-8 0,-1 6 0,1-10 0,4 11 0,-2-7 0,3 2 0,-7 13 0,0 2 0,-2 11 0,-3 3 0,-3 9 0,-5 7 0,0 5 0,0 4 0,0 0 0,-4 0 0,3 4 0,-6 1 0,2 3 0</inkml:trace>
</inkml:ink>
</file>

<file path=ppt/ink/ink2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5:32.73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1070 1 24575,'4'9'0,"-9"12"0,-12 17 0,-12 18 0,0 8 0,-14 18-946,20-37 1,-2 3 945,-7 9 0,-2 1 0,-1 0 0,-2 1 0,-3 7 0,-2 2-715,-4 2 1,-2 0 714,2 0 0,-2 0 0,-9 8 0,1-2 0,18-20 0,1-1-377,-7 3 1,2-2 376,-11 22 0,23-31 0,1-1 0,-8 11 0,6 0 1237,14-29-1237,7-5 1937,0-5-1937,6-7 0,4-16 0,0-4 0</inkml:trace>
</inkml:ink>
</file>

<file path=ppt/ink/ink2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5:34.0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1 167 24575,'0'-17'0,"0"7"0,0-15 0,0 10 0,4-11 0,1 7 0,3 2 0,1 0 0,-2 12 0,1-6 0,0 10 0,0-2 0,4 3 0,-4 0 0,4 0 0,-8 3 0,3 5 0,-6 16 0,3 6 0,-4 11 0,0 6 0,0 1 0,0-5 0,0 3 0,0-11 0,0-5 0,0 2 0,0-18 0,0 3 0,0-10 0,0 1 0,-3-4 0,2-11 0,-2-8 0,3-18 0,0-2 0,0-6 0,0 6 0,0-4 0,8 10 0,3-11 0,12 15 0,-2-8 0,1 14 0,-5 1 0,0 2 0,-4 7 0,3 0 0,-7 6 0,3 3 0,-5 0 0,1 0 0,0 0 0,-1 0 0,1 0 0,0 0 0,0 0 0,-1 3 0,1 1 0,-4 4 0,3 4 0,-6 1 0,3 9 0,-4 1 0,0 10 0,0 16 0,0 1 0,0 27 0,0-3 0,0 14 0,0-14 0,0 11 0,-6-11 0,5 7 0,-5-9 0,6-10 0,0-13 0,0-8 0,0-7 0,0-11 0,0-5 0,0-7 0,0-3 0,0 0 0,4-4 0,0-1 0,3-3 0,5 0 0,-3 0 0,3 0 0,-5 0 0,1 0 0,0 0 0,0 0 0,-1 0 0,1 0 0,-4-3 0,0 2 0,-4-2 0</inkml:trace>
</inkml:ink>
</file>

<file path=ppt/ink/ink2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5:35.38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 0 24575,'-4'4'0,"0"17"0,4 29 0,0 30 0,0 2 0,0 16 0,0-25 0,0 5 0,0-7 0,0 2 0,0-7 0,0-18 0,0-14 0,0-11 0,0-5 0,0-6 0,0-22 0,0-8 0,0-25 0,0-6 0,0-5 0,5-1 0,1 0 0,5 7 0,-1 0 0,5 7 0,0 6 0,4 1 0,-1 11 0,0 5 0,-1 2 0,0 10 0,0-5 0,-4 10 0,3-3 0,-7 4 0,3 0 0,-5 0 0,-2 3 0,-2 11 0,-3 5 0,0 9 0,0 0 0,-8 0 0,1 0 0,-10-5 0,4-1 0,-4-5 0,-1 0 0,-4 0 0,4-3 0,-12 6 0,16-10 0,-10 6 0,15-8 0,-3 0 0,4 0 0,0-4 0,4 3 0,1-3 0,3 3 0,3-3 0,10 4 0,6-3 0,15 5 0,14 11 0,-9-9 0,15 20 0,-17-10 0,6 6 0,0 3 0,-6-4 0,-7-2 0,-7-6 0,-9-3 0,-2-6 0,-4 1 0,-1-3 0,-2-4 0,-2 0 0</inkml:trace>
</inkml:ink>
</file>

<file path=ppt/ink/ink2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5:35.98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8 24575,'7'-4'0,"2"1"0,17 3 0,-2 0 0,10 0 0,-6 0 0,0 0 0,0 0 0,5 0 0,-8 0 0,2 0 0,-14 0 0,3 0 0,-7 0 0,-1 0 0,-5 0 0</inkml:trace>
</inkml:ink>
</file>

<file path=ppt/ink/ink2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5:36.55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24575,'0'20'0,"0"2"0,0 18 0,0-9 0,0 14 0,0-3 0,0 6 0,0 7 0,0 7 0,0-12 0,5 18 0,-4-24 0,9 10 0,-9-24 0,8 8 0,-5-23 0,2 12 0,-3-18 0,-3 2 0,0-3 0,0-7 0,0 2 0,0-6 0</inkml:trace>
</inkml:ink>
</file>

<file path=ppt/ink/ink2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5:37.28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32 24575,'26'0'0,"9"0"0,21 0 0,-11 0 0,21 0 0,-21 0 0,10 0 0,-2 0 0,-11 0 0,5 0 0,-12 0 0,-7 0 0,-6 0 0,-9 0 0,-1 0 0,-4 0 0,-1 0 0,-3-14 0,0 11 0,-4-12 0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5:37.8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24575,'21'0'0,"2"0"0,7 0 0,6 0 0,15 0 0,-10 0 0,22 0 0,-24 0 0,18 0 0,20 0 0,-25 0 0,37 0 0,-42 0 0,19 0 0,-14 0 0,5 0 0,-18 0 0,9 0 0,-16 0 0,3 0 0,-10 0 0,-2 0 0,-5 0 0,0 0 0,-4 0 0,3 0 0,-8 0 0,4 0 0,0 0 0,-4 0 0,3 0 0,-3 4 0,-1-4 0,0 4 0,0-4 0,-4 0 0,0 0 0</inkml:trace>
</inkml:ink>
</file>

<file path=ppt/ink/ink2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5:38.41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24575,'4'5'0,"-1"6"0,-3 20 0,0 4 0,0 27 0,0-10 0,0 34 0,0-21 0,6 22 0,0-21 0,6 4 0,-1-7 0,1 1 0,-1-7 0,-1-3 0,0-19 0,-4-1 0,1-15 0,-6-2 0,3-10 0,-4 1 0,0-1 0,0 1 0,0-1 0,0 1 0,0 0 0,0-1 0,0 0 0,0-3 0,0 0 0</inkml:trace>
</inkml:ink>
</file>

<file path=ppt/ink/ink2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5:39.52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 0 24575,'12'0'0,"5"0"0,1 8 0,15 3 0,-9 7 0,11 7 0,-10 4 0,10 4 0,-6 13 0,3-7 0,-7 2 0,1 5 0,-9-10 0,8 18 0,-13-6 0,4 1 0,-1 4 0,3 10 0,-1-11 0,1 30 0,-8-35 0,2 28 0,-1-18 0,-4 14 0,3-7 0,-9 5 0,4-5 0,-5-1 0,0 6 0,0-12 0,0 5 0,-5-7 0,-6 0 0,-6-1 0,-5 1 0,0 1 0,0-8 0,1-1 0,1-12 0,0 5 0,6-11 0,-5 4 0,5-5 0,-5 0 0,-5 1 0,-2 1 0,1-1 0,-4 1 0,5-5 0,-1 2 0,-2-7 0,8-2 0,1-1 0,1-8 0,8 3 0,-3-4 0,5 0 0,-1-4 0,1-1 0,3-21 0,0 13 0,4-13 0</inkml:trace>
</inkml:ink>
</file>

<file path=ppt/ink/ink2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5:41.9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289 8 24575,'-3'-4'0,"-2"0"0,-6 8 0,2 5 0,-8 9 0,3 0 0,-5 9 0,2-9 0,3 9 0,-10 3 0,12 0 0,-7 0 0,4 3 0,5-14 0,-4 20 0,9-20 0,-9 19 0,12-13 0,-11 9 0,12-6 0,-12 0 0,11 0 0,-6 0 0,-1 0 0,7 5 0,-6-3 0,8 3 0,0-5 0,0 0 0,0 0 0,0 0 0,0 0 0,0 0 0,-4-5 0,3 4 0,-3-9 0,4 4 0,0-5 0,0 0 0,0 5 0,0-3 0,0 7 0,0-8 0,0 9 0,0-4 0,0 0 0,0 4 0,0-9 0,0 4 0,0-5 0,0 0 0,0 4 0,4-4 0,1 9 0,4-8 0,0 9 0,0-4 0,0 0 0,0 4 0,0-9 0,4 9 0,-4-13 0,4 7 0,-4-8 0,-1 4 0,1 0 0,-1-4 0,0 3 0,0-8 0,4 8 0,-3-3 0,7 4 0,-2 0 0,-1 0 0,3-3 0,-2 7 0,3-11 0,1 11 0,-1-8 0,0 4 0,5 1 0,-4-1 0,9 2 0,9 12 0,-3-3 0,4 4 0,-8-2 0,-11-12 0,2 5 0,-4-6 0,-7-4 0,3-1 0,-5-4 0,1-1 0,-4 1 0,0 0 0,-1-1 0,1 1 0,0-1 0,3-3 0,-6 3 0,5-3 0,-5 4 0,6-1 0,-3 1 0,4-4 0,0 3 0,-1-2 0,1 2 0,0 1 0,-1 0 0,1-1 0,0 1 0,-1 0 0,5 0 0,1 0 0,4 0 0,0 1 0,0-1 0,0 1 0,-4-1 0,2 0 0,-6 0 0,3 0 0,-4 0 0,-1-4 0,1 3 0,-4-6 0,0 2 0</inkml:trace>
</inkml:ink>
</file>

<file path=ppt/ink/ink2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5:43.68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24575,'0'2'0,"0"15"0,0 18 0,0 13 0,0 7 0,0 7 0,0 10 0,0 1 0,0 14 0,0 2-1341,12 10 1341,-5-42 0,1 3 0,6 3 0,1 2 0,3 4 0,0 4-981,-3-5 1,0 4 0,-1 1 980,0-7 0,0 0 0,1 4 0,3 18 0,1 6 0,-2-6 0,1 7 0,-1-2 0,-3-17 0,1 3 0,-1-2 0,-2-10 0,-1-2 0,0 1 0,-2 11 0,0 1 0,0 1 0,0 2 0,0 0 0,-1-1 0,-1-6 0,-2-2 0,1 0 0,-1-3 0,1 0 0,-1-5-522,3 8 1,-1-3 521,-2 5 0,-2-4-466,2 23 466,-5-34 0,0 0 0,6 40 0,-5-10 0,5-10 1029,-6-15-1029,0 5 2855,5-18-2855,-4 3 1277,3-13-1277,-4-1 630,4-5-630,-3-6 0,8-2 0,-5-9 0,2 4 0,-3-9 0,1 3 0,-3-8 0,3 4 0,-1-1 0,-2-2 0,3 2 0,-4-7 0,0 0 0</inkml:trace>
</inkml:ink>
</file>

<file path=ppt/ink/ink2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5:49.14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0 128 24575,'30'0'0,"8"0"0,18 0 0,-3 0 0,5 0-1023,0 0 0,2 0 1023,11 0 0,2 0-820,5 0 1,1 0 819,4 1 0,2-2-786,9-6 0,5-1 786,-26 4 0,3 1 0,-1-2 0,-2-2 0,-1-3 0,1 3 0,3 2 0,0 2 0,0 1 0,-3-1 0,-1 0 0,1 1 0,-2 1 0,0 2 0,0-1 0,25 0 0,-2 0-684,1 0 1,-2 0 683,-15 0 0,-2 0 0,0 0 0,-2 0 0,-4 0 0,-1 0-57,-3 0 1,-1 0 56,1 3 0,-2 0 560,-12-3 1,-3 1-561,47 11 0,-7-11 0,-6 10 0,5-10 0,-17 5 0,0-6 0,17 0 0,-27 0 0,-11 0 0,1 0 0,18 0 0,14 0 0,-6 0 0,-5 0 0,1 0 2368,-2 0-2368,-15 0 1700,-3 0-1700,-17 0 1187,4 0-1187,-17 0 361,-1 0-361,-9 0 0,3 0 0,-8 0 0,4 0 0,-4 0 0,-4-7 0,2 5 0,20-4 0,14 6 0,24 0 0,24-6 0,4-2-418,-39 1 0,2 1 418,-1 2 0,0 0 0,0-2 0,0 0 0,5 2 0,0 0 0,-4 0 0,0 1 0,4-1 0,-1 1 0,41-3 0,-47 6 0,1-1 0,46-5 0,-40 6 0,0 0 0,-4 0 0,0 0 0,4 0 0,-1 0 0,-3 0 0,-2 0 0,32 0 0,-34 0 0,-1 0 0,26 0 0,21 6 0,-43-2 0,-2 0 0,20 3-68,21 5 68,-35-6 0,13 1 0,-7 3 0,-2-9 0,-7 9 0,-6-9 832,-2 4-832,-12-5 72,-2 0-72,-10 0 0,-1 0 0,-5 0 0,-7-13 0,10 10 0,7-9 0,10 12 0,31 0 0,0 0 0,19 0 0,10 0-492,-43 0 0,0 0 492,1 0 0,1 0 0,8 0 0,-1 0-516,24 0 516,-17-3 0,-2-1 0,-1 2 0,-7-1 0,1-1 0,12 4 0,16 0 0,-8 0 0,6 0 0,-14 0 0,6 0 0,-8 0 0,0 0 0,0 0 0,-7 5 0,5-3 957,-12 7-957,5-3 543,-7 0-543,-6 4 0,4-4 0,-16 0 0,8 3 0,-9-3 0,4-1 0,1 4 0,0-8 0,-6 8 0,4-8 0,-9 3 0,3 0 0,-5-3 0,-5 4 0,-1-5 0,-5 0 0,-4 0 0,-1 0 0,-4 0 0,0-8 0,1-12 0,-4 20 0,-1 24 0,-4 22 0,0 39 0,0-19 0,0 20 0,0-5-416,0 8 416,0 0 0,0 0 0,0 8 0,0-7 0,0-14 0,0 7 0,0 2 0,6 9 0,-4-41 0,3 0 0,14 44 0,-5-8 0,-4-32 0,-1 1 0,-2-8 0,-1 1 0,1 12 0,1 1 0,-2-10 0,1 0 0,-1 5 0,2 0 0,1-6 0,1 1 0,-3 3 0,1 1 0,5-3 0,-1 0 0,-4 2 0,0 1 0,4-4 0,1-1 0,1 31 0,-5-33 0,0-2 0,3 27 0,-5-19 0,0 0 0,5 15 0,-6-20 0,1-2 0,4 9 0,-4 13 0,3-10 0,-9-13 0,4-2 0,-5-12 0,0-1 416,0-11-416,0-5 0,0 3 0,0 3 0,0 11 0,0 6 0,0 13 0,5-4 0,1 13 0,0-20 0,3-3 0,-8-12 0,3-9 0,-4 1 0,0-11 0,0 3 0,-3-8 0,-1 0 0,-8-4 0,-1 0 0,-4 3 0,0 2 0,-5 4 0,-1 0 0,-11 1 0,-1-1 0,-6 1 0,-6 1 0,-17 0 0,-2 1 0,-21 0 0,-2-5-673,36-1 0,-3 0 673,-8-2 0,-2 0 0,-5 3 0,0 1 0,-4 0 0,-1-1-815,-5 1 1,-1 0 814,6-1 0,-1 1 0,-4-1 0,-1 1 0,1 0 0,0 0 0,3 0 0,1-1 0,-5-2 0,1-1 0,10 0 0,0-2 0,1-1 0,1-2-348,3 1 1,3 0 347,-33 0 0,25 1 0,0-2 0,-21-5 0,28 3 0,-1-1 0,11 0 0,2 1 0,-39-3 0,38 6 0,0 0 0,-47 0 0,16 0 0,-10 0 0,20 0-120,-7 0 120,2 0 0,8 0 0,0 0 1174,13 0-1174,-3 0 1663,13 0-1663,-1 0 808,2 0-808,6 0 145,6 0-145,1 0 0,3-4 0,15 0 0,1-4 0,9 3 0,-28 2 0,-11 3 0,-34 5 0,-11 3-888,38-2 1,-5 1 887,-24 1 0,-3 0 0,11-4 0,-4 0-1345,3-1 0,-5 0 1,-3-1 1344,-12-2 0,-3 0 0,0 0 0,0 0 0,-1 0 0,2 0-860,1 0 0,1 0 0,1 0 860,5 0 0,2 0 0,2 0 0,16 0 0,2 0 0,-1 0-538,-10 0 0,-2 0 1,1 0 537,4 0 0,1 0 0,3 0 108,-21 0 0,5 0-108,21 0 0,3 0 1266,-1 0 1,3 0-1267,-24 0 0,-5 0 2823,17 0-2823,22 0 2471,18 0-2471,16 0 1348,-13 0-1348,-12 0 611,-23 5-611,-7 2 0,0 4 0,0 1 0,0-5-517,18-1 1,-1 0 516,2-2 0,-2 0 0,-20 3 0,-2 1 0,10-1 0,0 0 0,-5-2 0,3-1 0,-29 7 0,41-10 0,1-1 0,-21 5-396,-22 1 396,9-5 0,8 5 0,3-6 0,14 4 0,2-2 0,7 3 0,6-5 1011,-4 4-1011,16-2 418,-9 3-418,21-5 0,-7 0 0,18 3 0,-7-2 0,12 2 0,-3-3 0,4 0 0,0 0 0,0 0 0,0 0 0,1 0 0,-1 0 0,0 0 0,0 0 0,0 0 0,1 0 0,-1 0 0,0 0 0,-4 0 0,4 0 0,-4 4 0,0-4 0,3 4 0,-3-1 0,0-2 0,3 3 0,-3-1 0,4-2 0,0 6 0,-4-3 0,4 1 0,-9 2 0,4-6 0,0 7 0,-3-8 0,3 8 0,-4-7 0,4 2 0,-3-3 0,7 0 0,-3 0 0,4 0 0,1 0 0,-1 0 0,0 0 0,0 0 0,-4 0 0,3 0 0,-3 0 0,5 0 0,-1 0 0,0 0 0,0 0 0,1 0 0,-1 0 0,1 0 0,-1 0 0,0 0 0,1 0 0,-1 0 0,7-6 0,-1 4 0,5-4 0</inkml:trace>
</inkml:ink>
</file>

<file path=ppt/ink/ink2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07:29.2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2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07:36.6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24575,'21'0'0,"19"0"0,-5 0 0,23 0 0,-17 0 0,33 0 0,-22 0 0,33 0 0,-22 0 0,22 0 0,-28 0 0,26 0 0,-28 0 0,22 0 0,-7 0 0,-6 0 0,10 0 0,-18 0 0,13 0 0,-9 0 0,-6 0 0,5 0 0,-18 0 0,3 0 0,-13 0 0,-6 0 0,-1 0 0,-5 0 0,0 0 0,0 0 0,0 0 0,0 0 0,-1 0 0,1 4 0,0 1 0,0 5 0,0-5 0,-1 3 0,1-3 0,0 1 0,0 2 0,0-3 0,-5 4 0,3 0 0,-2 0 0,3-4 0,1 4 0,0-4 0,5 5 0,-4-1 0,4 1 0,-5-1 0,5 1 0,-4 0 0,5-1 0,-7 1 0,1-1 0,0 1 0,0-1 0,-1 0 0,1 1 0,-5-1 0,4 0 0,-4 0 0,5 0 0,4 5 0,-4 0 0,-1 0 0,0-1 0,-8-4 0,7 4 0,-7-3 0,3 3 0,-4 0 0,0-3 0,4 8 0,-3-9 0,3 9 0,0-8 0,-2 8 0,7-4 0,-8 5 0,8-4 0,-8 2 0,8-2 0,-8 4 0,4-5 0,-1 4 0,-3-4 0,4 5 0,-5 5 0,1-4 0,0 4 0,-1-5 0,5 0 0,-4 0 0,4 5 0,0 4 0,-4-6 0,3-1 0,-4-12 0,-1-1 0,-3 4 0,-1 7 0,0 5 0,2 13 0,4-10 0,1 9 0,3-10 0,-2 5 0,2-6 0,-3 5 0,-2-10 0,1 9 0,0-8 0,0 8 0,-1-9 0,1 4 0,-5-5 0,4 0 0,-4 0 0,4 0 0,1-1 0,-1 1 0,1 0 0,-1-5 0,0 4 0,-1-9 0,2 9 0,-2-8 0,2 7 0,-1-2 0,0-1 0,-4-1 0,2-5 0,-6 1 0,3 2 0,-4 8 0,4 5 0,2 13 0,5-4 0,3-1 0,-3-3 0,3-3 0,0-1 0,-3-1 0,2-10 0,-3 4 0,-2-8 0,2 7 0,-2-7 0,2 8 0,-2-9 0,1 9 0,0-8 0,0 7 0,0-7 0,0 8 0,0-9 0,0 4 0,-1 0 0,1-3 0,0 3 0,-1-5 0,-3 1 0,3-1 0,-4 1 0,1-1 0,2 4 0,-2 2 0,8-1 0,2 4 0,3-6 0,-3 7 0,3-8 0,-8 3 0,3-4 0,0 0 0,-3 0 0,3-1 0,-5 1 0,1-4 0,4 3 0,-4-4 0,9 6 0,-8-5 0,3 3 0,0-3 0,-4-1 0,5 4 0,-6-3 0,1 0 0,-1 2 0,0-6 0,1 7 0,-1-3 0,1-1 0,-1 4 0,1-7 0,-1 3 0,1-1 0,4 2 0,1 0 0,5 4 0,0-8 0,-5 7 0,4-8 0,-9 8 0,4-7 0,-4 6 0,-1-6 0,1 3 0,-1-4 0,4 0 0,7 0 0,11 0 0,9 0 0,5 0 0,1 0 0,-6 0 0,4 0 0,-10 0 0,4 0 0,-6 0 0,0 0 0,0 0 0,0 0 0,-6 0 0,5 0 0,-5 0 0,6 0 0,0 0 0,-5 0 0,3 0 0,-8 0 0,8 0 0,-9 0 0,5 0 0,-11 0 0,3 0 0,-7 4 0,3-3 0,-4 3 0,-1-4 0,1 0 0,-1 0 0,0 0 0,11 0 0,1 0 0,6 0 0,9 0 0,-1 0 0,11 0 0,-6 0 0,-2 0 0,-6 0 0,0 0 0,-1 0 0,1 0 0,0 0 0,-5 0 0,3 0 0,-9 0 0,10 0 0,-10 0 0,4 0 0,-5 0 0,0 0 0,0 0 0,-1 0 0,1 0 0,-5 0 0,4 0 0,-4 0 0,0 0 0,4 0 0,-8 0 0,7 0 0,-7 0 0,3 0 0,-4 0 0,-1 0 0,5 0 0,-3 0 0,3 0 0,-5 0 0,-3-4 0,9 3 0,2-2 0,12 3 0,3 0 0,0 0 0,-1 0 0,1 0 0,0 0 0,0 0 0,0 0 0,0 0 0,0-5 0,0 4 0,0-4 0,-6 5 0,5 0 0,-10 0 0,4 0 0,-5 0 0,-5 0 0,4 0 0,-4-4 0,5 3 0,-1-3 0,-3 0 0,2 3 0,-3-3 0,5 4 0,-5 0 0,4 0 0,-8-3 0,3 2 0,-5-3 0,1 4 0,-1 0 0,1 0 0,-1 0 0,1 0 0,-1 0 0,5 0 0,-3 0 0,3 0 0,-1 0 0,-2 0 0,2 0 0,1 0 0,-4 0 0,5 0 0,-6-4 0,1 3 0,-1-3 0,1 4 0,4 0 0,-4 0 0,4 0 0,-4 0 0,-1 0 0,1 0 0,-1 0 0,1 0 0,-1 0 0,1 0 0,-1 0 0,1 0 0,-1 0 0,0 0 0,1 0 0,-1 0 0,0 0 0,1 0 0,-1 0 0,0 0 0,0 0 0,-4-3 0,0-2 0,-4-13 0,0 11 0,0-7 0</inkml:trace>
</inkml:ink>
</file>

<file path=ppt/ink/ink2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07:41.9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24575,'24'0'0,"4"0"0,32 0 0,-4 0 0,20 0 0,3 0 0,2 0-702,15 0 702,-7 0 0,-7 0 0,-31 0 0,0 0 0,33 0 0,-30 0 0,-1 0 0,21 0 173,10 0-173,-21 0 0,15 0 0,-8 0 0,-1 0 0,-15 0 0,-2 0 529,-7 0-529,-12 0 0,3 4 0,-16 2 0,4 3 0,-10 0 0,4 1 0,-8-2 0,3 1 0,0 0 0,-4 0 0,9-4 0,-8 2 0,7-1 0,-7 2 0,3 1 0,0 0 0,-3 0 0,3-1 0,0 1 0,-3 0 0,3 0 0,-5-1 0,5 1 0,1 4 0,5-2 0,0 2 0,0 1 0,5-4 0,-4 8 0,4-7 0,0 8 0,-4-4 0,5 0 0,-7 3 0,-3-8 0,2 7 0,-2-2 0,3 3 0,-3 1 0,3 0 0,-8 0 0,3-5 0,1 9 0,-3-8 0,3 10 0,0-7 0,-4 1 0,4 0 0,-1 8 0,-2-6 0,2 6 0,1-8 0,-4 0 0,4-1 0,-1-3 0,-2 3 0,2-8 0,-4 3 0,-1-5 0,-3 1 0,-1 6 0,-4 5 0,5 13 0,5 0 0,2 4 0,7-6 0,-7 0 0,2 0 0,-3 0 0,-1-1 0,0 1 0,0-5 0,0-2 0,0 0 0,-1-4 0,1 4 0,-1-5 0,1 0 0,-1 5 0,1-4 0,0 4 0,-1-5 0,-4 5 0,4-4 0,-4 4 0,4-5 0,1 0 0,-1 0 0,0 0 0,1-1 0,-1-3 0,0 2 0,-4-7 0,3 8 0,-3-9 0,4 4 0,-4-4 0,2-1 0,-2 1 0,0-1 0,2 1 0,-6-1 0,7 1 0,-7 5 0,7 6 0,2 8 0,1-3 0,8 5 0,-8-10 0,8 4 0,-9-5 0,4 0 0,-5 0 0,0-5 0,0-1 0,-1-5 0,1 1 0,-1-1 0,1 1 0,-1-1 0,-3 1 0,3-1 0,-4 1 0,5-1 0,-1-3 0,1 2 0,-1-6 0,0 7 0,0-7 0,1 2 0,-1 1 0,1-3 0,-1 7 0,1-7 0,-1 2 0,1 1 0,4-3 0,-4 3 0,14-4 0,-7 4 0,8-3 0,0 3 0,-4-4 0,5 4 0,-1-3 0,-4 4 0,9-5 0,-3 0 0,0 0 0,3 0 0,-9 0 0,10 0 0,-10 0 0,4 4 0,-5-3 0,0 3 0,-1-4 0,-3 4 0,-2-3 0,-5 6 0,5-6 0,-3 3 0,3-4 0,-4 0 0,-1 4 0,0-3 0,7 3 0,11-4 0,3 0 0,8 4 0,0 2 0,-4 0 0,10-1 0,-4-5 0,-1 0 0,6 0 0,-12 0 0,11 0 0,-10 0 0,4 0 0,-6 0 0,-1 0 0,1 0 0,0 0 0,-5 0 0,3 0 0,-3 0 0,-1 0 0,0 0 0,-7 0 0,1 0 0,5 0 0,-4 0 0,5 0 0,-7 0 0,1 0 0,0 0 0,0 0 0,-1 0 0,1 0 0,0 0 0,0 0 0,5 0 0,-4-4 0,10 3 0,-10-4 0,9 1 0,-3 3 0,0-8 0,-2 8 0,0-4 0,-4 5 0,10 0 0,-10 0 0,4-4 0,-5 3 0,5-3 0,-4 4 0,4-4 0,0 3 0,2-4 0,13 5 0,-11 0 0,4 0 0,-13 0 0,0-4 0,0 3 0,0-3 0,-1 4 0,1 0 0,-5 0 0,0 0 0,-6 0 0,1 0 0,-1 0 0,1 0 0,-5-4 0,3 3 0,14-2 0,7 3 0,24 0 0,-5 0 0,5 0 0,-7 0 0,-6 0 0,4 0 0,-4 0 0,-1 0 0,6 0 0,-12 0 0,5-5 0,0 4 0,-4-8 0,4 8 0,-11-8 0,3 8 0,-9-8 0,10 8 0,-10-7 0,4 7 0,-10-7 0,4 7 0,-4-7 0,5 6 0,-5-6 0,4 7 0,-4-7 0,5 7 0,-5-3 0,4 4 0,-4-4 0,5 3 0,-5-3 0,4 4 0,-9 0 0,9 0 0,-8 0 0,3 0 0,-5 0 0,5 0 0,-3 0 0,3 0 0,-5 0 0,1 0 0,-1 0 0,0 0 0,5 0 0,-4 0 0,3 0 0,-3 0 0,-1 0 0,1 0 0,-1 0 0,0 0 0,1 0 0,-1 0 0,0 0 0,-3-4 0,-2 3 0,-3-2 0</inkml:trace>
</inkml:ink>
</file>

<file path=ppt/ink/ink2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07:47.8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2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07:48.3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24575,'4'0'0,"0"0"0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5:37.8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24575,'11'0'0,"5"0"0,-7 0 0,4 0 0,-5 0 0,4 0 0,-2 0 0,2 0 0,1 0 0,-4 0 0,4 0 0,-5 0 0,5 0 0,-4 0 0,3 0 0,-4 0 0,5 0 0,0 0 0,1 0 0,2 0 0,-3 0 0,1 0 0,-2 0 0,-4 0 0,0 0 0,1 0 0,-5 0 0,-1 0 0</inkml:trace>
</inkml:ink>
</file>

<file path=ppt/ink/ink2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07:48.7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24575,'47'0'0,"-6"0"0,-23 0 0,-1 0 0,-3 0 0,-2 0 0,1 0 0,-4 0 0,8 0 0,-11 0 0,1 0 0</inkml:trace>
</inkml:ink>
</file>

<file path=ppt/ink/ink2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07:49.1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2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07:49.6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24575,'91'5'0,"-18"-1"0</inkml:trace>
</inkml:ink>
</file>

<file path=ppt/ink/ink2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07:50.0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24575,'65'0'0,"-14"0"0</inkml:trace>
</inkml:ink>
</file>

<file path=ppt/ink/ink2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07:50.6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24575,'36'0'0,"-5"0"0,-27 0 0,0 0 0</inkml:trace>
</inkml:ink>
</file>

<file path=ppt/ink/ink2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07:52.9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24575,'-4'0'0,"1"0"0</inkml:trace>
</inkml:ink>
</file>

<file path=ppt/ink/ink2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07:53.2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24575,'22'0'0,"-7"0"0,-11 0 0</inkml:trace>
</inkml:ink>
</file>

<file path=ppt/ink/ink2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07:53.7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24575,'32'0'0,"-6"0"0</inkml:trace>
</inkml:ink>
</file>

<file path=ppt/ink/ink2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07:54.2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24575,'10'-5'0,"-2"1"0</inkml:trace>
</inkml:ink>
</file>

<file path=ppt/ink/ink2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07:54.7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24575,'54'0'0,"-11"0"0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5:37.8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58 690 24575,'0'-17'0,"0"-4"0,0-4 0,0-11 0,0-1 0,0-13 0,0 11 0,0-10 0,0 8 0,0-3 0,0-3 0,0 3 0,0 7 0,0 1 0,0 6 0,0 6 0,0 0 0,0 10 0,0 2 0,0 3 0,0 1 0,0 0 0,-3 4 0,-1 0 0,-4 8 0,0 5 0,-1 0 0,1 3 0,3 1 0,-2 0 0,6 1 0,-3-2 0,4 0 0,0-3 0,0 4 0,0-5 0,3-3 0,2-2 0,3-3 0,0 0 0,4 0 0,-3 0 0,8-7 0,-8 1 0,3-10 0,-4 6 0,-3-6 0,3 2 0,-7 1 0,3-4 0,-4 3 0,0 0 0,0 1 0,0 5 0,-4 4 0,0 0 0,-5 4 0,1 0 0,0 0 0,0 0 0,0 0 0,3 3 0,2 2 0,3 3 0,0 0 0,0 0 0,0 0 0,4-3 0,0-2 0,9-3 0,0 0 0,5 0 0,0 0 0,-5 0 0,4 0 0,-8 0 0,4 0 0,-5 0 0,-4-3 0,0-2 0,-4-3 0,0 0 0,0-1 0,0 1 0,-4 4 0,-4-4 0,-2 7 0,-6-2 0,7 3 0,-9 0 0,9 0 0,-3 0 0,3 0 0,1 0 0,3 3 0,2 1 0,-1 4 0,3 0 0,-3 0 0,4-4 0,0-1 0</inkml:trace>
</inkml:ink>
</file>

<file path=ppt/ink/ink2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07:55.1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24 24575,'13'0'0,"-1"0"0,-4 0 0,-3-10 0,-2 7 0,-3-7 0</inkml:trace>
</inkml:ink>
</file>

<file path=ppt/ink/ink2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07:57.2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361 0 24575,'-12'0'0,"-8"0"0,0 0 0,-16 0 0,9 0 0,-5 0 0,-4 0 0,14 0 0,-8 0 0,6 0 0,-2 0 0,5 0 0,-2 0 0,13 0 0,-3 0 0,8 4 0,1 5 0,4 5 0,0 5 0,0 5 0,0 8 0,0 0 0,0 5 0,0 1 0,0-6 0,0 11 0,0-4 0,0 0 0,5 4 0,-3-11 0,7 5 0,-8-6 0,9 0 0,-9-5 0,3-2 0,-4-5 0,4 0 0,-2-1 0,2-3 0,-4-2 0,0 0 0,0-4 0,0 4 0,0-4 0,0-1 0,3-3 0,2-2 0,3-3 0,0 0 0,0 0 0,5 0 0,1 0 0,5 0 0,0 0 0,0 0 0,0 0 0,5 0 0,-4 0 0,4 0 0,-5 0 0,0 0 0,-9 0 0,-1 0 0</inkml:trace>
</inkml:ink>
</file>

<file path=ppt/ink/ink2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07:57.8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24575,'7'-4'0,"3"0"0,3 4 0,0 0 0,-4 0 0,4 0 0,-4 0 0,4 0 0,-5 0 0,1 0 0,-4 0 0,-2 0 0</inkml:trace>
</inkml:ink>
</file>

<file path=ppt/ink/ink2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07:58.7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59 608 24575,'0'13'0,"0"0"0,0-5 0,0-7 0,0-8 0,0-19 0,-5-10 0,-2-24 0,-5 17 0,5-30 0,-2 31 0,2-25 0,1 20 0,0-5 0,6 13 0,0 7 0,0 8 0,0 9 0,0-2 0,0 7 0,0-3 0,0 5 0,0 0 0,0 0 0,0 0 0,4 4 0,0 0 0,5 4 0,-1 0 0,1 0 0,4 0 0,1 0 0,5 0 0,-1 0 0,1 0 0,-4 0 0,2 0 0,-7 0 0,3 0 0,-5 0 0,1 0 0,-1 0 0,1 4 0,-4-3 0,-2 3 0</inkml:trace>
</inkml:ink>
</file>

<file path=ppt/ink/ink2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07:59.2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24575,'18'0'0,"-3"0"0,9 0 0,-5 0 0,-5 0 0,-1 0 0,-8 0 0,-1 0 0</inkml:trace>
</inkml:ink>
</file>

<file path=ppt/ink/ink2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08:00.7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24575,'5'8'0,"-2"0"0,-3 0 0,0 0 0,0 1 0,0-1 0,0 5 0,0 1 0,0 4 0,0 1 0,0 0 0,0 0 0,0-5 0,0 4 0,0-9 0,0 4 0,0-4 0,0-1 0,0 1 0,0-1 0,0 1 0,0-1 0,0 1 0,0-1 0,0 1 0,0-1 0,0 0 0,0 0 0,0 0 0,0 0 0,0-1 0,4-2 0,0-5 0,5-10 0,0-4 0,1-10 0,-1 3 0,1-8 0,4 8 0,-3-3 0,7 0 0,-7 3 0,3 2 0,-1 1 0,-3 8 0,3-3 0,0 0 0,-3 7 0,3-7 0,-5 13 0,1-4 0,-1 4 0,0 0 0,0 0 0,0 3 0,1 6 0,0 5 0,0 5 0,1 0 0,-1 5 0,1-4 0,0 4 0,-1 1 0,1-5 0,-5-1 0,4-1 0,-8-9 0,3 5 0,-4-6 0,4 1 0,-3-1 0,2-3 0,-3-2 0</inkml:trace>
</inkml:ink>
</file>

<file path=ppt/ink/ink2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08:01.7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24575,'23'0'0,"1"0"0,6 0 0,8 0 0,-6 0 0,5 0 0,-11 0 0,-2 0 0,-5 0 0,-9 0 0,-1 0 0</inkml:trace>
</inkml:ink>
</file>

<file path=ppt/ink/ink2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08:03.5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340 1 24575,'-81'0'0,"12"0"0,40 0 0,-1 0 0,4 9 0,1-3 0,0 9 0,6-6 0,1 0 0,8 0 0,2-1 0,8 1 0,0-1 0,0 5 0,0 1 0,0 10 0,0-4 0,0 16 0,5-9 0,1 10 0,4 1 0,1-6 0,-5 5 0,3 0 0,-3-5 0,0 5 0,3-11 0,-8 3 0,7-9 0,-7 4 0,3-5 0,-4 0 0,5 0 0,-4-5 0,3 4 0,-4-9 0,0 9 0,0-9 0,0 5 0,4-6 0,-3 0 0,6-3 0,-2-1 0,3-4 0,0 0 0,1 0 0,-1 0 0,5 0 0,2 0 0,3 0 0,1 0 0,0 0 0,0 0 0,-1 0 0,7 0 0,-5 0 0,4 0 0,-5 4 0,-9-3 0,-1 3 0</inkml:trace>
</inkml:ink>
</file>

<file path=ppt/ink/ink2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08:04.0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24575,'7'-5'0,"3"2"0,13 3 0,-3 0 0,9 0 0,-8 0 0,8 0 0,-3 0 0,5 0 0,-1 0 0,-4 0 0,-2 0 0,-5 0 0,0 0 0,-1 0 0,-7 0 0,-3 0 0</inkml:trace>
</inkml:ink>
</file>

<file path=ppt/ink/ink2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08:05.0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203 714 24575,'0'-13'0,"0"-8"0,-11-36 0,-8 1 0,-3-20 0,0 20 0,3-19 0,-7 12 0,5-8 0,-3 10 0,12 9 0,6 13 0,1 12 0,-3 4 0,6 13 0,-3 1 0,14 5 0,10 4 0,1 0 0,10 0 0,-5 0 0,6 0 0,0 0 0,-6 0 0,5 0 0,-10 4 0,4-3 0,-9 7 0,-2-7 0,-5 6 0,0-6 0,-3 3 0,-1-4 0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5:37.8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22 246 24575,'0'12'0,"0"-12"0,0-15 0,0-4 0,0-20 0,4 7 0,-3-5 0,4 7 0,-1 2 0,-3 13 0,7-6 0,-7 12 0,7 0 0,-4 5 0,4 8 0,0 5 0,-4 9 0,5 2 0,-8 12 0,7 0 0,-6 3 0,7 1 0,-4-6 0,1-1 0,3 1 0,-4-1 0,0-5 0,3-2 0,-3-3 0,0-1 0,3-5 0,-7 0 0,2-5 0,-3 0 0,4-3 0,-3 2 0,2-3 0,-3 4 0,0 0 0,0-1 0,0 1 0,0 0 0,0-1 0,0 2 0,-3-1 0,-2 0 0,-3 0 0,-1 0 0,-3 1 0,2-1 0,-7 5 0,3-3 0,0 7 0,-3-7 0,7 2 0,-7-3 0,8 0 0,0-1 0,1 0 0,4-3 0,-1 2 0,2-9 0,11 1 0,-2-12 0,16-2 0,-7 1 0,9-4 0,-1 3 0,-4 0 0,10 1 0,-10 5 0,10-1 0,-10 1 0,10-1 0,-10 0 0,4 1 0,-5 4 0,0-3 0,-4 7 0,-1-4 0,-5 5 0,0-3 0,0 2 0,-3-3 0,-2 4 0</inkml:trace>
</inkml:ink>
</file>

<file path=ppt/ink/ink2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08:05.5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24575,'3'0'0,"4"0"0,6 0 0,0 0 0,-5 0 0,-3 0 0,-1 0 0</inkml:trace>
</inkml:ink>
</file>

<file path=ppt/ink/ink2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08:06.3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24575,'62'0'0,"-1"0"0,38 0 0</inkml:trace>
</inkml:ink>
</file>

<file path=ppt/ink/ink2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08:07.5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87 166 24575,'2'72'0,"1"1"0,-1-10 0,-1-8 0,-1-18 0,0 7 0,0-15 0,0 14 0,0-12 0,0 2 0,0 4 0,0-12 0,0 5 0,0-14 0,0 2 0,0-5 0,0-3 0,-3-12 0,2-11 0,-3-21 0,-1-12 0,3-8 0,-8-6 0,8-9 0,-3 7 0,5-7 0,0 8 0,0 8 0,0 0 0,0 9 0,0 10 0,0-2 0,0 20 0,0-7 0,0 14 0,4-5 0,0 6 0,5-1 0,-1 4 0,1-2 0,-1 2 0,5 0 0,2 1 0,3 4 0,-3 0 0,2 0 0,-2 0 0,-1 0 0,3 0 0,-7 4 0,3 1 0,-4 8 0,0 1 0,0 5 0,-3 5 0,-2 2 0,-4-1 0,0 5 0,0-10 0,0 9 0,0-9 0,0 5 0,0-7 0,-4 1 0,-6 0 0,-5-4 0,-12 2 0,1-6 0,-9 3 0,4-8 0,6-1 0,0-5 0,6 0 0,1 0 0,3 0 0,2 0 0,4 0 0,1-4 0,3 3 0,1-3 0</inkml:trace>
</inkml:ink>
</file>

<file path=ppt/ink/ink2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08:11.2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31 224 24575,'0'13'0,"0"1"0,0 4 0,0 7 0,0 0 0,0 6 0,0-6 0,0 5 0,0-10 0,0 10 0,0-15 0,0 14 0,0-14 0,0 15 0,0-10 0,0 4 0,4-5 0,-3 0 0,3 0 0,-4-5 0,4-1 0,-3-5 0,2 1 0,-3-1 0,0 1 0,0-1 0,0 1 0,4-5 0,-3 4 0,3-3 0,-1 3 0,-2 0 0,7-3 0,-4-2 0,4-3 0,0 0 0,0 0 0,1 0 0,-1 0 0,1 0 0,-1 0 0,1 0 0,-1 0 0,1 0 0,-1 0 0,1 0 0,4 0 0,1 0 0,10 0 0,-4-4 0,10-2 0,-10-3 0,9 3 0,-3-3 0,-1 8 0,-1-8 0,-5 8 0,0-3 0,-5 4 0,-1 0 0,-4 0 0,-1 0 0,1 0 0,-1 0 0,-7 0 0,-6 0 0,-9 0 0,-5 4 0,0 1 0,0 0 0,-5 4 0,3-4 0,-3 5 0,5-5 0,0 0 0,0-1 0,0-3 0,0 3 0,5-4 0,-4 0 0,9 0 0,-9 0 0,8 0 0,-8 0 0,8 0 0,-3 0 0,5 0 0,-1 0 0,0 0 0,1 0 0,0 0 0,-1 0 0,1 0 0,0 0 0,0 0 0,0-4 0,4-5 0,0-5 0,4-5 0,0 0 0,0 0 0,-5-5 0,4-2 0,-3-5 0,-1 5 0,4-3 0,-3 8 0,-1-8 0,4 8 0,-3-3 0,4 5 0,-5 0 0,4 0 0,-3 5 0,4-4 0,0 8 0,0-7 0,0 7 0,0-8 0,-4 9 0,3-9 0,-2 8 0,3-8 0,0 8 0,-4-3 0,3 5 0,-3-1 0,4 1 0,0 27 0,0-3 0,0 25 0,0-15 0,0 3 0,4-3 0,-2-1 0,6-1 0,-7-9 0,8 2 0,-4-7 0,0 3 0,2-5 0,-2 1 0,3-1 0,1 1 0,-1-1 0,1 1 0,-1-1 0,1 1 0,-1-4 0,1 2 0,-1-2 0,1-1 0,-1 4 0,0-4 0,-3 5 0,3-1 0,-7 1 0,6-1 0,-6 1 0,3-1 0,0 1 0,-3-1 0,2-7 0,-3-12 0,0-10 0,0-10 0,0 0 0,0 0 0,0-6 0,0 4 0,0-4 0,0 6 0,0 0 0,0 5 0,0 2 0,0 5 0,0 0 0,0 0 0,0 5 0,0 1 0,0 4 0,0 1 0,-3-1 0,2 1 0,-6 4 0,6-3 0,-6 2 0,6-3 0,-7 3 0,7-3 0,-3 4 0,1 0 0,-1 0 0,-4 4 0,0 0 0,3 8 0,-2 3 0,6 7 0,-8 1 0,8-5 0,-7-1 0,7-4 0,-3-1 0,0 1 0,0-4 0,-4-9 0,3-2 0,2-6 0,3-1 0,0 3 0,0-3 0,0 5 0,0 0 0,0-1 0,0 1 0,0-1 0,0 1 0,0-1 0,0 1 0,0 0 0,3 0 0,-2 0 0,6 3 0,-6-2 0,6 6 0,-6-6 0,7 6 0,-7-6 0,6 2 0,-2-4 0,3 1 0,1 3 0,-1-3 0,5 3 0,-3-4 0,8 4 0,-4 1 0,0 0 0,4 3 0,-4-2 0,5 3 0,0 0 0,-1 0 0,-3 0 0,-2 0 0,-5 0 0,-3 0 0,-1 0 0</inkml:trace>
</inkml:ink>
</file>

<file path=ppt/ink/ink2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08:16.6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24575,'0'22'0,"0"8"0,0 16 0,0 15 0,0 19 0,0-7 0,0 20 0,0-11 0,0-8 0,0 19 0,0-28 0,0 31 0,0-16 0,0 8 0,0-10-614,0 18 614,0-13 0,0-30 0,0 0 0,0 36 0,0 9 0,0 0 0,0-23 0,0 8 102,0-20-102,0 7 0,0-2 0,5-14 0,-4-8 0,4-15 461,-5-7-461,0-10 51,0-1-51,0 2 0,0 12 0,0 15 0,0 11 0,0 8 0,0-7 0,0 5 0,0-6 0,0 8 0,0-7 0,0 5 0,5-13 0,-3 14 0,2-7 0,2 8 0,-5 16 0,4-19 0,-5 25 0,6-28 0,-5 22 0,5-14 0,-6-2 0,0-9 0,0-13 0,0-8 0,0-11 0,0-7 0,0-5 0,0 4 0,0 20 0,0 9 0,0 20 0,0-1 0,0 9 0,0 2 0,5-1 0,-4 7 0,10-7 0,-9 1 0,4 5 0,-6-13 0,5 5 0,-4-7 0,5 0 0,-6 0 0,0-8 0,0-1 0,0-7 0,4-6 0,-2-2 0,2-6 0,1 0 0,-4-5 0,3-2 0,1-6 0,-4 1 0,3-4 0,-4 2 0,0-7 0,0 3 0,0 2 0,0 5 0,0 7 0,0 10 0,0 9 0,0 7 0,0 8 0,0-8 0,5 7 0,2-7 0,0 1 0,3 5 0,-3-12 0,-1 4 0,4-6 0,-9 0 0,4 0 0,0 0 0,-3-6 0,3-2 0,-5-6 0,0 0 0,0 0 0,4-6 0,-3 5 0,3-10 0,-4 4 0,4-5 0,-3 0 0,4-1 0,-5-3 0,0 2 0,0-7 0,0 3 0,0-5 0,0 1 0,0-1 0,0 5 0,0-3 0,0 8 0,0-9 0,0 9 0,0-9 0,0 9 0,0-8 0,0 7 0,0-7 0,0 3 0,0-5 0,0 1 0,0-1 0,0 1 0,0-1 0,0 1 0,0-1 0,0 1 0,0-1 0,0 1 0,0-1 0,0 1 0,0-1 0,0 0 0,0 0 0,0 0 0,0 5 0,0-3 0,0 3 0,0-5 0,0 0 0,0 1 0,0-1 0,0 0 0,0 1 0,0-1 0,0 0 0,0 1 0,0-1 0,0 1 0,0-1 0,0 1 0,0-4 0,0-2 0</inkml:trace>
</inkml:ink>
</file>

<file path=ppt/ink/ink2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28:03.2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1 304 24575,'0'-17'0,"0"-5"0,0 2 0,0-5 0,4 6 0,1-5 0,5 4 0,5-10 0,-5 10 0,5-5 0,-2 6 0,-6 5 0,9-4 0,-10 9 0,7-4 0,-5 8 0,0 1 0,1 4 0,-1 0 0,0 0 0,1 9 0,-4 1 0,4 21 0,-3-4 0,5 16 0,0-10 0,0 10 0,3-16 0,-2 9 0,1-16 0,-3 4 0,-1-10 0,-4-1 0,3-4 0,-8-5 0,4 0 0</inkml:trace>
</inkml:ink>
</file>

<file path=ppt/ink/ink2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28:03.2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24575,'0'16'0,"0"7"0,0 2 0,0 1 0,0 4 0,0-5 0,0 12 0,0 2 0,0 0 0,0 4 0,0-4 0,0 5 0,0 1 0,0 0 0,0 7 0,0-11 0,0 16 0,0-16 0,0 11 0,0-7 0,0 6 0,0-4 0,0 5 0,0 0 0,0-6 0,0 13 0,0-12 0,0 12 0,0-13 0,0 14 0,0-7 0,0 8 0,0-8 0,0-1 0,6 0 0,-5-5 0,5 5 0,-6-13 0,0-2 0,0-6 0,0 0 0,0 0 0,0-6 0,0 5 0,0-5 0,0 6 0,0 20 0,0-15 0,0 15 0,0-20 0,0 6 0,0-5 0,0 0 0,5 4 0,-4-9 0,4 10 0,-5-6 0,4 0 0,-3 6 0,4-4 0,-5 4 0,0-6 0,0 0 0,0 0 0,0 0 0,0 0 0,0-1 0,0 8 0,0-6 0,0 11 0,0-10 0,0 10 0,0-4 0,5 6 0,-4 0 0,4 0 0,0-1 0,-4 9 0,4 13 0,0-9 0,-3 8 0,3-26 0,-5-2 0,5 0 0,-4-10 0,4 9 0,-5-16 0,0 4 0,4-5 0,-3-5 0,3-1 0,-4-4 0,0-1 0,0-3 0,0-1 0</inkml:trace>
</inkml:ink>
</file>

<file path=ppt/ink/ink2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28:03.2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24575,'0'44'0,"0"-20"0,0 28 0,0-36 0,0 7 0,0-9 0,0 5 0,0 0 0,0-5 0,0 3 0,0-2 0,0-1 0,0 3 0,0-7 0,0 3 0,0 0 0,0-3 0,0 3 0,0-5 0,0 1 0,0-1 0,0 1 0,0-1 0,0 1 0,0-1 0,0 1 0,0-1 0,0 1 0,0-1 0,0 1 0,0 4 0,0 1 0,0 0 0,0 4 0,0-4 0,0 5 0,0 0 0,0 0 0,0-5 0,0 9 0,0-8 0,0 10 0,0-1 0,0 7 0,0 2 0,0 10 0,0 3 0,0 0 0,0 13 0,0-5 0,0 7 0,0-7 0,0 5 0,0 1 0,0 20 0,0-1 0,0-6 0,0 1 0,0-11 0,0 16 0,0-2 0,0 2 0,0-9 0,6-1 0,0-9 0,1 1 0,4-7 0,-10-2 0,8-14 0,-8-1 0,9-6 0,-5-5 0,0-2 0,4-6 0,-8-3 0,7 2 0,-7-7 0,3 3 0,-4-5 0,0-3 0,0-2 0</inkml:trace>
</inkml:ink>
</file>

<file path=ppt/ink/ink2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28:03.2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0 310 24575,'0'21'0,"0"5"0,0 6 0,0 6 0,0 1 0,0-2 0,0 0 0,0-10 0,0 15 0,0-25 0,0 17 0,0-23 0,0 12 0,0-9 0,0 1 0,0 2 0,0-7 0,0 3 0,0-4 0,0-1 0,0 1 0,0-1 0,0 1 0,0-8 0,0-12 0,0-16 0,0-19 0,0-1 0,0-20 0,0 4 0,0-8 0,0-6 0,0 15 0,0-7 0,0 15 0,0 8 0,0 9 0,0 11 0,0 2 0,0 9 0,0 2 0,0 5 0,3 0 0,2 3 0,3-2 0,1 6 0,-1-7 0,1 7 0,-1-3 0,5 4 0,2-4 0,-1 3 0,3-3 0,-2 4 0,4 0 0,-5 0 0,3 0 0,-2 0 0,-1 0 0,-1 0 0,-5 0 0,1 0 0,-1 0 0,-3 3 0,-1 6 0,-4 11 0,0 5 0,0 6 0,-5 0 0,-5 0 0,-7 6 0,-4-4 0,0-2 0,1-1 0,0-10 0,5 4 0,-3-9 0,3 3 0,1-8 0,1 3 0,8-5 0,-2-3 0,2-2 0,0-3 0,1 0 0</inkml:trace>
</inkml:ink>
</file>

<file path=ppt/ink/ink2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28:03.2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 24575,'0'-8'0,"4"3"0,0 2 0,5 3 0,-1 0 0,1 0 0,-1 0 0,1 0 0,-1 0 0,0 0 0,1 0 0,-5 4 0,0 10 0,-4 7 0,0 23 0,0-9 0,0 22 0,0-17 0,0 19 0,0-18 0,0 9 0,0-18 0,0 0 0,0-13 0,0-1 0,0-8 0,-8 3 0,6-4 0,-7-15 0,9-6 0,0-16 0,0-10 0,0 6 0,5-6 0,1 1 0,4 10 0,5-9 0,-5 20 0,9-7 0,-10 13 0,4-3 0,-4 4 0,-1 1 0,1 3 0,-1 1 0,1 1 0,-1 2 0,0-3 0,0 4 0,-4 4 0,-1 5 0,2 5 0,-4 10 0,3 2 0,-4 4 0,0 1 0,0 0 0,0 0 0,0-5 0,0 3 0,0-9 0,0 9 0,0-13 0,4 2 0,-3-10 0,6 5 0,-6-3 0,4 3 0,-2-8 0,2-1 0,2-4 0,2 0 0,-1 0 0,0 0 0,6 0 0,0 0 0,0 0 0,4 0 0,-9-4 0,9-1 0,-4-5 0,1-3 0,-2 3 0,-4-4 0,-1 6 0,1-1 0,-1 1 0,1 3 0,-1 1 0,-3 0 0,-1 3 0,-4-3 0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5:37.8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24575,'92'0'0,"-21"0"0,-67 0 0</inkml:trace>
</inkml:ink>
</file>

<file path=ppt/ink/ink2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28:03.2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0 120 24575,'1'0'0,"14"0"0,35 0 0,5 0 0,14 0 0,-8 0 0,16 0 0,-4 0 0,-21 0 0,1 0 0,30 0-392,-26 0 0,1 0 392,34 0 0,-34 0 0,1 0 0,25 0 0,10 0 0,-15 0-11,-6 0 11,4 0 0,-23 0 0,-2 0 0,-18 0 0,-4 0 784,-11 0-784,-5 0 11,-1 0-11,-5 0 0,-3-4 0,13 3 0,20-3 0,-2 4 0,37 0 0,-24 0 0,20-5 0,0 4 0,-7-5 0,7 6 0,-16 0 0,-1 0 0,-13 0 0,-2 0 0,-6 0 0,-6 0 0,-1 0 0,-5 0 0,-5 0 0,-1 0 0,-4 0 0,6 0 0,11 0 0,9 0 0,17 0 0,2 0 0,7 0 0,7-6 0,-5 5 0,5-5 0,-14 1 0,-3 4 0,-6-4 0,0 5 0,-6 0 0,-7 0 0,-3 0 0,-8 0 0,3 0 0,-10 0 0,4 0 0,-9 0 0,4 0 0,-8-4 0,-1-1 0,6 1 0,13 0 0,12 4 0,10 0 0,0 0 0,-1 0 0,34 0 0,-25 0 0,40 0 0,-29 0 0,6-6 0,-1 5 0,-9-4 0,-6 5 0,-3 0 0,-12 0 0,-2 0 0,-6 0 0,-5-4 0,-2 2 0,-5-2 0,0 4 0,-1 0 0,1 0 0,-4-4 0,-2 0 0,-9-10 0,14 8 0,-1-2 0,27 8 0,3 0 0,14 0 0,0 0 0,-8 0 0,6 0 0,-12 0 0,-1 0 0,-3 0 0,-10 0 0,4 0 0,-6 0 0,0 0 0,-1 0 0,1 0 0,0 0 0,-5 0 0,-2 0 0,-5 0 0,-1 0 0,1 0 0,-5 0 0,4 0 0,-8 0 0,3 0 0,-5 0 0,1 0 0,-1 0 0,5 0 0,-3 0 0,3 0 0,-5 0 0,1 0 0,-1 0 0,1 0 0,-1 0 0,0 0 0,1 0 0,-1 0 0,0 0 0,0 0 0,1 0 0,-1 0 0,1 0 0,-1 0 0,0 0 0,1 0 0,-1 0 0,-4 0 0,0 0 0</inkml:trace>
</inkml:ink>
</file>

<file path=ppt/ink/ink2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28:03.2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24575,'2'0'0,"5"0"0,15 0 0,-6 0 0,7 0 0,-9 0 0,5 0 0,-5 0 0,4 0 0,-9 0 0,9 0 0,-8 0 0,3 3 0,0-2 0,-4 7 0,1-3 0,-3 3 0,-2 1 0,4-1 0,-1-3 0,-3 2 0,2-2 0,-2 0 0,3 2 0,0-3 0,0 1 0,-4 2 0,4-6 0,-8 6 0,4-3 0,-4 5 0,0-1 0,0 0 0,0 1 0,0-1 0,0 1 0,0-1 0,0 1 0,0 4 0,0 1 0,-8 5 0,-8 1 0,-5 4 0,-10 3 0,9 4 0,-10 2 0,10-7 0,-10 6 0,16-16 0,-9 9 0,16-16 0,-4 4 0,8-4 0,1-1 0,0-3 0,3 2 0,-9-6 0,8 2 0,-5-3 0</inkml:trace>
</inkml:ink>
</file>

<file path=ppt/ink/ink2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28:03.2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1 124 24575,'8'-4'0,"4"3"0,3-3 0,-1 0 0,3 3 0,-7-2 0,3 3 0,-5 0 0,1 0 0,-5 7 0,0 3 0,-4 7 0,0 8 0,0-5 0,0 9 0,0 3 0,0 1 0,0 4 0,-10 0 0,3-5 0,-9 5 0,6-11 0,0-2 0,1-10 0,4-1 0,1-4 0,0-1 0,3 1 0,-2-8 0,3-12 0,0-9 0,5-18 0,1-1 0,10-6 0,8-1 0,-5 0 0,8-1 0,-10 2 0,1 6 0,-3 7 0,-5 3 0,0 8 0,-1-3 0,0 10 0,0 1 0,0 4 0,-5 0 0,0 12 0,-8 3 0,-7 23 0,0-2 0,-5 10 0,5 1 0,0-6 0,5 5 0,2-11 0,4 3 0,0-9 0,0 4 0,0-5 0,0-4 0,0 2 0,3-7 0,2 3 0,8-4 0,-3-1 0,8 2 0,-4-1 0,10-4 0,-4-1 0,10-4 0,-5 0 0,1 0 0,-2 0 0,0 0 0,-8 0 0,7 0 0,-14 0 0,5 0 0,-6 0 0,0 0 0,-3 0 0,-2 0 0</inkml:trace>
</inkml:ink>
</file>

<file path=ppt/ink/ink2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28:03.2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24575,'7'0'0,"6"0"0,1 0 0,0 0 0,3 0 0,-2 0 0,9 0 0,-4 0 0,4 0 0,-5 0 0,5 0 0,-4 0 0,4 0 0,-5 0 0,-5 0 0,4 0 0,-12 0 0,2 0 0</inkml:trace>
</inkml:ink>
</file>

<file path=ppt/ink/ink2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28:03.2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 24575,'72'0'0,"-1"-1"0,1 1 0,26-1 0,-20 0 0,-48 1 0,-8 0 0,-14 0 0,1 0 0,-5 0 0,0 0 0</inkml:trace>
</inkml:ink>
</file>

<file path=ppt/ink/ink2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28:03.2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24575,'33'0'0,"-4"0"0,14 0 0,-4 0 0,5 0 0,1 0 0,-6 0 0,12 0 0,-22 0 0,13 0 0,-16 0 0,-5 0 0,-3 0 0,-9 0 0,-1 0 0,-3 0 0,-1 0 0</inkml:trace>
</inkml:ink>
</file>

<file path=ppt/ink/ink2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28:03.2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24575,'35'0'0,"-1"0"0,25 0 0,2 0 0,-11 0 0,23 0 0,-24 0 0,19 0 0,-14 0 0,-2 0 0,-19 0 0,3 0 0,-20 0 0,2 0 0,-10 0 0,-3 0 0,-2 0 0</inkml:trace>
</inkml:ink>
</file>

<file path=ppt/ink/ink2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28:03.2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24575,'16'0'0,"7"0"0,3 0 0,-1 0 0,5 0 0,-5 0 0,6 0 0,-5 0 0,-7 0 0,-1 0 0,-8 0 0,2 0 0,-7 0 0,-1 0 0</inkml:trace>
</inkml:ink>
</file>

<file path=ppt/ink/ink2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28:03.2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24575,'17'0'0,"6"0"0,9 0 0,0 0 0,5 0 0,-6 0 0,-5 0 0,3 0 0,-13 0 0,7 0 0,-10 0 0,-3 0 0,-2 0 0</inkml:trace>
</inkml:ink>
</file>

<file path=ppt/ink/ink2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28:03.2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24575,'12'0'0,"-3"0"0,3 0 0,1 0 0,-3 0 0,13 0 0,-8 0 0,15 0 0,-10 0 0,4 0 0,0 0 0,-4 0 0,0 0 0,-7 0 0,-5 0 0,-3 0 0,-1 0 0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5:37.8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0 161 24575,'0'12'0,"0"2"0,0 4 0,0 5 0,0-4 0,0 10 0,0-5 0,0 6 0,0 0 0,0-6 0,0 5 0,0-10 0,0 0 0,0-2 0,0-3 0,0 4 0,0 0 0,0 0 0,0 0 0,0-4 0,0 3 0,0-8 0,0 4 0,0-5 0,0 0 0,0 0 0,0 0 0,0 0 0,0-10 0,0-14 0,0-8 0,0-17 0,0 4 0,0-6 0,0-1 0,5 1 0,-4 0 0,4 5 0,-5 3 0,4 5 0,-3 5 0,4 2 0,-5 4 0,0 1 0,0 4 0,0 2 0,3 3 0,-2 1 0,2 1 0,1-1 0,-3 0 0,6-4 0,-6 2 0,3-3 0,0 5 0,-3 0 0,2 0 0,-3-1 0,0 1 0,0 1 0,0-1 0,4 3 0,-4 2 0,4 3 0</inkml:trace>
</inkml:ink>
</file>

<file path=ppt/ink/ink2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28:03.2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0 172 24575,'0'24'0,"0"12"0,0 17 0,0 16 0,0-13 0,13 37 0,-9-46 0,9 36 0,-13-36 0,0 14 0,0-14 0,0-2 0,4-15 0,-3-9 0,4 2 0,-5-13 0,0-5 0,0-16 0,0-16 0,-5-12 0,4-13 0,-4-2 0,5-14 0,0 5 0,-6-14 0,4 14 0,-3-5 0,5 7 0,0 7 0,0 8 0,0 9 0,0 6 0,0 5 0,0 2 0,0 5 0,4 0 0,1 4 0,3 2 0,1 0 0,4 3 0,2 0 0,-1 2 0,4 3 0,-4 0 0,0 1 0,4 4 0,-8 0 0,7 0 0,-7 0 0,3 0 0,-5 0 0,1 0 0,-4 4 0,-2 5 0,-3 5 0,0 10 0,0-4 0,0 10 0,0-5 0,0 12 0,0-4 0,-4 3 0,-1-10 0,-5-2 0,0-5 0,5-5 0,1 4 0,0-9 0,3 4 0,-7-4 0,7-1 0,-6 1 0,6-1 0,-7 0 0,7 1 0,-6-5 0,6 0 0,-2-4 0</inkml:trace>
</inkml:ink>
</file>

<file path=ppt/ink/ink2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28:03.2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24575,'7'0'0,"1"0"0,-4 7 0,0 3 0,-4 7 0,0 2 0,0 0 0,0 5 0,0-8 0,0 12 0,0-12 0,0 13 0,0-9 0,0 5 0,0-7 0,0 1 0,0-5 0,0 4 0,0-8 0,0 3 0,0-5 0,-4-3 0,3-8 0,-2-7 0,3-13 0,0 3 0,4-10 0,2 4 0,4 1 0,0-5 0,0 10 0,0-10 0,3 10 0,-2 0 0,2 2 0,-4 9 0,-4-5 0,3 10 0,-4-4 0,4 7 0,-3-6 0,2 6 0,-2-3 0,3 4 0,0 0 0,0 0 0,0 0 0,-1 0 0,2 0 0,-1 4 0,0 1 0,-3 8 0,3 6 0,-2 1 0,-1 10 0,4-4 0,-8 4 0,8 1 0,-8-5 0,4 3 0,-5-8 0,0 3 0,0-10 0,0 4 0,0-9 0,0 4 0,0-4 0,0-5 0,0 0 0</inkml:trace>
</inkml:ink>
</file>

<file path=ppt/ink/ink2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28:03.2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15 192 24575,'0'8'0,"0"0"0,0 5 0,0-3 0,0 3 0,0-5 0,0 1 0,0 4 0,0-4 0,0 9 0,0-5 0,0 1 0,8-1 0,-2-9 0,3 4 0,-1-7 0,1 7 0,1-7 0,7 3 0,-2-4 0,3 0 0,-3 0 0,2 0 0,-7 0 0,8 0 0,-9 0 0,4 0 0,-4 0 0,4 0 0,-3 0 0,3 0 0,-5-4 0,1 0 0,0-10 0,-5 5 0,5-9 0,-8 3 0,3-4 0,-4 1 0,0-7 0,0 5 0,0-10 0,0 5 0,0-6 0,0 5 0,0-3 0,0 8 0,0 1 0,0 7 0,0 5 0,0-1 0,-4 4 0,0 1 0,-5 4 0,1 0 0,-5 0 0,3 0 0,-8 0 0,4 0 0,-5 0 0,0 0 0,0 5 0,0 0 0,5 4 0,0 4 0,1-3 0,3 8 0,-4-8 0,5 8 0,4-4 0,-3 5 0,2-1 0,1 1 0,-3-5 0,7 4 0,-7-4 0,7 1 0,-3-2 0,4-5 0,-4 1 0,3-5 0,-3 0 0</inkml:trace>
</inkml:ink>
</file>

<file path=ppt/ink/ink2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28:03.2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24575,'8'0'0,"-4"0"0,0 0 0</inkml:trace>
</inkml:ink>
</file>

<file path=ppt/ink/ink2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28:03.2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4575 0 24575,'-8'0'0,"-5"0"0,-1 0 0,-5 0 0,-5 0 0,-2 0 0,-11 5 0,4-4 0,-10 9 0,-3-3 0,-1 4 0,-12-4 0,12 3 0,-12-3 0,12 4 0,-5 0 0,6 1 0,8-2 0,-6-3 0,12 2 0,-6-8 0,13 3 0,-5-4 0,10 5 0,-10-4 0,10 3 0,-4-4 0,5 4 0,0-3 0,5 3 0,-4-4 0,4 0 0,-1 4 0,2-3 0,0 3 0,3-1 0,-3-2 0,5 3 0,-1-4 0,1 3 0,-1-2 0,0 3 0,-4 0 0,3-3 0,-3 3 0,4 0 0,1-3 0,-1 3 0,1-4 0,-1 4 0,1-3 0,-1 2 0,0 1 0,1-3 0,-1 7 0,-4-7 0,3 6 0,-8-2 0,9 0 0,-9 3 0,8-7 0,-8 4 0,4-1 0,0-3 0,-4 3 0,3 0 0,-9-3 0,4 8 0,-4-4 0,5 0 0,-6 4 0,5-4 0,-4 1 0,0 2 0,3-2 0,-3-1 0,0 4 0,3-4 0,-3 1 0,0 3 0,3-4 0,-3 5 0,0 0 0,3-5 0,-3 4 0,0-4 0,4 5 0,-10 0 0,10 0 0,-10 0 0,10-5 0,-10 4 0,4-3 0,1 4 0,-5-5 0,5 4 0,-6-3 0,5 0 0,-4 3 0,10-4 0,-9 5 0,8-5 0,-8 5 0,8-5 0,-3 1 0,10 1 0,-4-6 0,4 7 0,-5-7 0,0 8 0,0-8 0,0 7 0,5-7 0,-4 7 0,4-6 0,-1 5 0,-2-6 0,7 7 0,-8-7 0,8 6 0,-3-6 0,0 7 0,3-7 0,-3 7 0,0-7 0,3 7 0,-3-7 0,0 7 0,3-4 0,-3 5 0,0-4 0,3 3 0,-8-3 0,4 0 0,0 2 0,-4-6 0,4 7 0,-1-3 0,-2 0 0,7-1 0,-8 0 0,8 1 0,-3 0 0,5 2 0,-6-6 0,5 7 0,-4-7 0,-1 7 0,5-3 0,-4 0 0,-1 3 0,5-3 0,-4 0 0,-1 3 0,5-4 0,-5 5 0,6-4 0,-1 3 0,0-4 0,1 5 0,-5 0 0,3-5 0,-3 4 0,4-3 0,1 4 0,-1-5 0,-4 4 0,3-3 0,-3 4 0,5-5 0,-6 4 0,5-7 0,-5 7 0,6-7 0,-5 7 0,3-3 0,-3 0 0,4 3 0,0-4 0,1 1 0,-1-1 0,1 0 0,-5 1 0,3-1 0,-2 4 0,-2-7 0,5 6 0,-4-2 0,4 0 0,0 2 0,-4-6 0,3 7 0,-3-7 0,5 6 0,-5-6 0,3 7 0,-3-7 0,4 6 0,1-6 0,-1 7 0,1-7 0,-6 7 0,5-7 0,-1 7 0,3-7 0,2 3 0,-4-1 0,1-2 0,-1 3 0,0 0 0,1-3 0,-1 6 0,1-6 0,-1 6 0,1-6 0,-1 7 0,1-7 0,-1 6 0,1-6 0,-1 6 0,1-6 0,-1 7 0,1-7 0,-1 6 0,1-6 0,-1 7 0,0-7 0,1 6 0,-5-2 0,3 0 0,-3 3 0,4-7 0,1 6 0,-5-6 0,3 7 0,-3-4 0,5 1 0,-1 2 0,1-6 0,-1 7 0,0-3 0,1-1 0,-1 4 0,1-3 0,-1-1 0,0 4 0,-4-3 0,3 4 0,-3-1 0,5 1 0,-1-1 0,-4 1 0,3 0 0,-3-1 0,0 1 0,-1 0 0,-1 0 0,-2 1 0,7-2 0,-3 1 0,-1 0 0,5 0 0,-5 0 0,6-1 0,-5 1 0,3-1 0,-8 2 0,9-2 0,-9 1 0,8 0 0,-8 0 0,9 0 0,-5 0 0,6-1 0,-1 0 0,-4-3 0,4 2 0,-5-2 0,6 0 0,-1 2 0,1-2 0,-5 4 0,3-4 0,-3 3 0,4-4 0,1 1 0,3 3 0,-3-8 0,4 4 0,-5 0 0,4 1 0,-2-1 0,2 4 0,-3-8 0,3 8 0,-2-7 0,6 6 0,-7-6 0,7 6 0,-6-6 0,6 7 0,-7-7 0,4 6 0,-1-2 0,-3-1 0,7 4 0,-6-7 0,6 6 0,-3-2 0,0-1 0,4 4 0,-8-3 0,7 3 0,-7 0 0,7 0 0,-2 1 0,-1-1 0,3 0 0,-7 1 0,8-1 0,-4 0 0,0 0 0,3 0 0,-6 0 0,6 0 0,-6 5 0,6-4 0,-3 8 0,0-7 0,3 2 0,-3-3 0,4-1 0,-3-3 0,2-5 0,-3-1 0,4-2 0</inkml:trace>
</inkml:ink>
</file>

<file path=ppt/ink/ink2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28:03.2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82 15 24575,'-14'17'0,"2"-4"0,3-1 0,5-4 0,-4 0 0,7 6 0,-6-5 0,6 8 0,-6-11 0,6 6 0,-7-12 0,7 8 0,-3-4 0,4 5 0,0-1 0,0 5 0,0-4 0,0 4 0,0 5 0,0-2 0,0 7 0,0 1 0,0 1 0,0 1 0,0 2 0,0-2 0,0-2 0,0 0 0,0-5 0,0 0 0,0 0 0,0-5 0,4 4 0,1-9 0,9 5 0,-5-6 0,9 2 0,-8-2 0,3 1 0,0-4 0,-4-1 0,5-4 0,-6 0 0,1 0 0,-1 0 0,0 0 0,1 0 0,-1 0 0,1 0 0,-1-4 0,-4-1 0,4-3 0,-7 0 0,7-6 0,-7 0 0,3-5 0,-4 0 0,4 0 0,-3 0 0,3 5 0,-4-4 0,0 9 0,0-5 0,0 6 0,0-5 0,0 3 0,0-13 0,0 7 0,0-14 0,0 10 0,0-10 0,0 10 0,0-4 0,0 5 0,0 5 0,0-4 0,0 8 0,0-3 0,-4 0 0,-1 3 0,0-3 0,-7 4 0,6-4 0,-8 3 0,5-4 0,1 6 0,-1-1 0,1 1 0,-1 3 0,1-3 0,-1 7 0,0-2 0,1-1 0,-1 3 0,1-3 0,-1 4 0,1 0 0,0 0 0,-1 0 0,1 0 0,0 4 0,3 0 0,-2 5 0,6-1 0,-3 0 0,0-3 0,3-2 0,-2-3 0</inkml:trace>
</inkml:ink>
</file>

<file path=ppt/ink/ink2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28:03.2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1 348 24575,'11'-52'0,"22"-31"0,-12 43 0,24-35 0,-33 47 0,6-4 0,-9 21 0,0-5 0,-1 13 0,1-5 0,-1 8 0,0 4 0,1 5 0,-5 10 0,5 7 0,-8-1 0,8 5 0,-8-5 0,9 6 0,-5 0 0,5-5 0,-4-2 0,2-5 0,-7-5 0,7-1 0,-7-4 0,3-1 0,-4 0 0,0-3 0,0-2 0</inkml:trace>
</inkml:ink>
</file>

<file path=ppt/ink/ink2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28:03.2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24575,'0'13'0,"0"6"0,0 13 0,0 6 0,0 7 0,0 23 0,0-24 0,0 22 0,0-20 0,0 15 0,0 18 0,0-19 0,0 21 0,0-31 0,0 26 0,0-6 0,0 0 0,0-2 0,0-7 0,0-7 0,0-2 0,0-8 0,0-5 0,0-8 0,0-1 0,0-15 0,0 8 0,0-13 0,0 8 0,0-9 0,0 9 0,0-9 0,0 5 0,0-6 0,0 5 0,0-3 0,0 3 0,0-5 0,0 1 0,0-1 0,0 1 0,0-1 0,0 5 0,0-3 0,0 7 0,0-7 0,0 8 0,0-9 0,0 4 0,0-4 0,0-1 0,0-3 0,0-2 0</inkml:trace>
</inkml:ink>
</file>

<file path=ppt/ink/ink2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28:03.2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1 112 24575,'12'0'0,"0"0"0,-4 0 0,5 0 0,-3 0 0,3 0 0,-5 4 0,5-3 0,-3 6 0,3 3 0,-4-1 0,-4 4 0,3-4 0,-4-1 0,1 1 0,2-5 0,-3 0 0,5-4 0,-1 0 0,5 0 0,1-4 0,5-6 0,0-5 0,-4-4 0,2 1 0,-2 3 0,-1 2 0,-1 4 0,-5 0 0,1 1 0,-1 3 0,1-3 0,-1 7 0,1-3 0,-1 4 0,0-3 0,1 2 0,-1-3 0,-3 0 0,2 3 0,-3-6 0,5-2 0,-1-1 0,-3 1 0,-1 5 0</inkml:trace>
</inkml:ink>
</file>

<file path=ppt/ink/ink2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28:03.2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350 13 24575,'-4'-5'0,"-5"-2"0,-10 14 0,2 5 0,-17 10 0,15 14 0,-13-7 0,4 15 0,5-5 0,-6 14 0,7-13 0,-1 17 0,6-17 0,-4 0 0,9-4 0,-1-16 0,7 4 0,-6-10 0,10-1 0,-5-4 0,7-1 0,0 0 0,7 1 0,9 0 0,3 0 0,11-4 0,-5 4 0,6-3 0,6 4 0,-10-4 0,8-1 0,-9 0 0,-1-4 0,-1 3 0,-9-4 0,2 0 0,-3 0 0,1 0 0,2 0 0,-7 0 0,3 0 0,-5 0 0,1 0 0,-1 0 0,-3-3 0,-2-1 0,-3-4 0,0-5 0,0-7 0,0-6 0,0-5 0,0 0 0,0-6 0,0-2 0,-5 1 0,0 0 0,-6 7 0,1 0 0,4 6 0,-3 0 0,4 11 0,0 1 0,1 4 0,1 5 0,2-4 0,-7 3 0,7-3 0,-2-4 0,-1 2 0,3-8 0,-3 9 0,4-5 0,0 6 0,0-1 0,0 1 0,0-1 0,0 5 0,0 0 0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5:37.8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66 24575,'12'0'0,"1"0"0,5 0 0,11 0 0,-3 0 0,10 0 0,0-5 0,-10 4 0,8-4 0,-3 5 0,0 0 0,11 0 0,-11-9 0,11 7 0,-5-7 0,1 9 0,3 0 0,-10 0 0,11 0 0,-11 0 0,0 0 0,-3-4 0,-8 2 0,3-2 0,-10 4 0,4 0 0,-7 0 0,2 0 0,-4 0 0,1 0 0,-1 0 0,0 0 0,0 0 0,0 0 0,0 0 0,-1 0 0,1 0 0,0-4 0,0 3 0,0-2 0,0 3 0,0 0 0,0 0 0,1-4 0,3 3 0,-2-3 0,2 4 0,-4 0 0,0 0 0,1 0 0,-1 0 0,0 0 0,-3-3 0,2 2 0,-10-2 0,-2 3 0,-1 0 0,-2 0 0</inkml:trace>
</inkml:ink>
</file>

<file path=ppt/ink/ink2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28:03.2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34 232 24575,'4'15'0,"0"-5"0,-4 21 0,0-9 0,0 21 0,0-4 0,0 21 0,0-18 0,0 23 0,0-18 0,0 6 0,0 6 0,0-13 0,0 0 0,0-14 0,0-8 0,0-10 0,0-1 0,0-5 0,0-10 0,0-10 0,0-12 0,0-8 0,0-5 0,0-2 0,0 0 0,-5-4 0,4 4 0,-5 0 0,6-4 0,0 10 0,0-4 0,0 0 0,0 4 0,0-4 0,0-1 0,5 0 0,1-1 0,5-4 0,4 10 0,2-4 0,-1 6 0,2 5 0,-3 2 0,4 5 0,-5 4 0,4 2 0,-8 8 0,7-4 0,-7 8 0,3-3 0,-4 4 0,-1 0 0,1 0 0,-1 0 0,1 0 0,-5 4 0,0 5 0,-4 5 0,0 10 0,0 1 0,0 13 0,0-6 0,0 5 0,-9-6 0,-3 0 0,-8 0 0,-1 0 0,1-6 0,-6 6 0,5-15 0,-9 9 0,9-14 0,-3 3 0,5-5 0,5 0 0,0 0 0,6-4 0,-1-1 0,1-4 0,3 4 0,2-3 0,3 2 0</inkml:trace>
</inkml:ink>
</file>

<file path=ppt/ink/ink2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28:03.2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 24575,'4'17'0,"-3"0"0,3-3 0,1 9 0,-4-12 0,8 17 0,-8-17 0,4 12 0,-5-9 0,0 1 0,0 2 0,0-3 0,0 5 0,0 0 0,0 0 0,0-5 0,0 4 0,0-9 0,0 4 0,0-4 0,0-12 0,0 2 0,0-21 0,4 7 0,1-10 0,5 1 0,-1 4 0,6-10 0,-4 4 0,4-5 0,-5 6 0,0 0 0,-1 7 0,0-1 0,0 4 0,0 6 0,-4 1 0,3 7 0,-8-6 0,8 6 0,-4-2 0,4 3 0,0 0 0,0 0 0,-4 3 0,0 7 0,-1-1 0,-2 9 0,7-4 0,-7 5 0,3-5 0,0 3 0,-3 3 0,4-4 0,-1 7 0,-3-9 0,3 4 0,-4-4 0,0 4 0,0-8 0,0 3 0,0-5 0,0 1 0,0-1 0,0 1 0,0-1 0,4 1 0,-3-1 0,2 0 0,-3 0 0,4-4 0,-3 0 0,2-4 0</inkml:trace>
</inkml:ink>
</file>

<file path=ppt/ink/ink2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28:03.2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0 158 24575,'0'-8'0,"0"-10"0,0 2 0,0-9 0,0 7 0,0 3 0,0-3 0,0 9 0,0-4 0,0 4 0,0 4 0,0 2 0</inkml:trace>
</inkml:ink>
</file>

<file path=ppt/ink/ink2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18:53.0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5 567 24575,'4'-5'0,"0"16"0,-4 18 0,0 23 0,0 1 0,0 0 0,0 3 0,0-2 0,0 0 0,0 9 0,0-27 0,0 3 0,0-18 0,0-5 0,0-5 0,0-16 0,0-18 0,-5-31 0,3-23 0,-3-15-226,5 36 1,0 2 225,0-21 0,0 23 0,0 1 0,0-14 0,0-18 0,0 16 0,0 9 0,0 12 0,0 2 0,0 11 451,4 2-451,4 9 0,1 2 0,6 4 0,-3 0 0,9 3 0,1 1 0,4-1 0,5 3 0,2 1 0,0 1 0,3 7 0,-3-3 0,0 4 0,-2 0 0,-9 0 0,-6 0 0,-3 17 0,-5-1 0,-3 33 0,-1-7 0,-4 10 0,-5-8 0,-9 0 0,-3 2 0,-13 0 0,5-6 0,-4-10 0,-4-7 0,0-5 0,1-4 0,0-4 0,10-6 0,-3-4 0,12 0 0,-7 0 0,12 0 0,0 0 0,5 0 0</inkml:trace>
</inkml:ink>
</file>

<file path=ppt/ink/ink2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18:54.0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 24575,'3'4'0,"1"-1"0,3-3 0,0 0 0,4-4 0,-3 3 0,3-2 0,-4 3 0,-3 6 0,-1 7 0,-3 8 0,0 10 0,0-3 0,0 14 0,0-13 0,0 14 0,0-16 0,0-4 0,0-3 0,0-8 0,0 0 0,0-1 0,0-4 0,3-12 0,5-6 0,5-12 0,10-10 0,2-2 0,5-1 0,0 2 0,-2 5 0,0 6 0,-6 1 0,-1 9 0,-9 2 0,-1 6 0,-4 2 0,0 3 0,0 0 0,0 0 0,0 0 0,0 0 0,0 0 0,1 12 0,0 7 0,1 14 0,4 0 0,-2 4 0,1-10 0,-3 0 0,-1-7 0,0-4 0,0-4 0,-4-1 0,-1-4 0,-3-3 0,0-1 0</inkml:trace>
</inkml:ink>
</file>

<file path=ppt/ink/ink2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18:54.9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55 24575,'0'10'0,"-3"-2"0,2 12 0,-2-7 0,3 12 0,0-8 0,0 3 0,0-4 0,0 0 0,0 0 0,0 0 0,0 0 0,0-4 0,0 3 0,0-7 0,0 3 0,0-4 0,0 0 0,7-3 0,2 3 0,3-3 0,7 0 0,-6-1 0,12-3 0,-3 0 0,-1 0 0,4-4 0,-8-4 0,4-4 0,-6-4 0,1 3 0,-4 2 0,0-1 0,-5 4 0,1-7 0,-4 3 0,-1-4 0,-3 0 0,0 0 0,0-5 0,0 4 0,0-3 0,0 4 0,0 0 0,0 0 0,-3 0 0,-5 3 0,-5 2 0,-3 3 0,0 0 0,0 3 0,0 2 0,0 3 0,0 0 0,0 0 0,0 0 0,4 0 0,-3 3 0,3 5 0,0 4 0,0 4 0,4-4 0,4 3 0,1-7 0,3 7 0,0-6 0,0 2 0,0-4 0,0 0 0,0-3 0,0-1 0</inkml:trace>
</inkml:ink>
</file>

<file path=ppt/ink/ink2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18:55.5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24575,'19'0'0,"6"0"0,3 0 0,9 0 0,-5 0 0,1 0 0,-1 0 0,-11 0 0,0 0 0,-5-3 0,-4 2 0,-4-3 0,-5 4 0</inkml:trace>
</inkml:ink>
</file>

<file path=ppt/ink/ink2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18:55.9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24575,'11'0'0,"7"0"0,24 0 0,-8 0 0,14 0 0,-13 0 0,9 0 0,-12 0 0,0 0 0,-11 0 0,-4 0 0,-9-3 0,-5 2 0,-3-2 0</inkml:trace>
</inkml:ink>
</file>

<file path=ppt/ink/ink2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18:57.1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0 244 24575,'10'-8'0,"-2"1"0,2 7 0,-3 0 0,0 0 0,4 0 0,-3 0 0,3 0 0,-4 0 0,-3 3 0,0 5 0,-4 8 0,0 11 0,0 6 0,0 11 0,0-5 0,0 0 0,0-8 0,0-5 0,0 1 0,0-6 0,0 0 0,0-9 0,0-1 0,0-4 0,0 0 0,0-20 0,0-11 0,0-10 0,5-36 0,1 17 0,9-16 0,2 12 0,2 12 0,7-2 0,-5 3 0,7 8 0,-9 4 0,8 9 0,-10 2 0,4 8 0,-5 1 0,0 8 0,0 0 0,-4 4 0,-1 0 0,-4 0 0,-3 7 0,-1 7 0,-3 13 0,0 6 0,0-1 0,0 5 0,0-10 0,0 10 0,0-4 0,0 0 0,0-2 0,0 1 0,0-5 0,0 4 0,0-4 0,0-1 0,0 0 0,0-5 0,0 0 0,0-9 0,0-1 0,0-4 0,0 0 0,3-3 0,1-1 0,3-3 0,0 0 0,-3 0 0,-1 0 0</inkml:trace>
</inkml:ink>
</file>

<file path=ppt/ink/ink2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18:57.6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24575,'0'42'0,"0"-11"0,0 4 0,0-7 0,0 5 0,0-1 0,0-11 0,0 0 0,0-9 0,0 3 0,6-10 0,8 2 0,7-7 0,0 0 0,4 0 0,-3 0 0,4 0 0,-1 0 0,-7 0 0,2 0 0,-12 0 0,7-7 0,-10-2 0,5-7 0,-6 4 0,1 4 0,-2 4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2:41:29.14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0 148 24575,'0'7'0,"0"4"0,0-3 0,0 3 0,0 1 0,0-4 0,0 3 0,0 0 0,0-3 0,0 4 0,0-5 0,0 0 0,0 0 0,4-3 0,3 2 0,-2-2 0,10 1 0,-10-2 0,3 0 0,2-2 0,-5 2 0,10-3 0,-7 0 0,4 0 0,-1 0 0,-3 0 0,3 0 0,0 0 0,-2 0 0,2 0 0,-4 0 0,4 0 0,-2 0 0,2 0 0,0 0 0,-3 0 0,3 0 0,-3 0 0,-1-3 0,0-1 0,0 0 0,1-3 0,-1 3 0,0-7 0,1-1 0,0-5 0,0 5 0,0-8 0,0 7 0,0-15 0,1 5 0,-5-1 0,0 3 0,-4 5 0,0 0 0,0 3 0,0-2 0,0 7 0,0-3 0,-3 4 0,-5 3 0,-4 1 0,-4 3 0,0 0 0,3 0 0,-2 0 0,3 0 0,0 0 0,0 0 0,5 0 0,0 0 0,-1 0 0,1 0 0,0 0 0,-1 0 0,4 3 0,1 0 0,3 8 0,0-3 0,0 4 0,0-5 0,0 0 0,0 0 0,0 1 0,-7-1 0,5 1 0,-8-1 0,9 0 0,-6 1 0,3-1 0,0 0 0,-2 0 0,5 1 0,-2-1 0,-1-3 0,1-1 0,-5-3 0,4 0 0,1 0 0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5:37.8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42 108 24575,'-12'0'0,"-1"0"0,6 0 0,-1 0 0,7 0 0,6 0 0,13 0 0,13 0 0,6 0 0,1 0 0,26 0 0,-21-5 0,30-2 0,-21-4 0,14-1 0,-6 0 0,14-1 0,-14 2 0,6-2 0,-7 7 0,-1-5 0,-6 10 0,-2-4 0,-7 5 0,-5 0 0,-3 0 0,-5 0 0,-5 0 0,-2 0 0,-5 0 0,0 0 0,-4 0 0,-2 0 0,-3 0 0,-1 0 0,0 0 0,0 0 0,-3 0 0,-2 0 0</inkml:trace>
</inkml:ink>
</file>

<file path=ppt/ink/ink2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18:58.0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15 24575,'-4'-8'0,"0"1"0</inkml:trace>
</inkml:ink>
</file>

<file path=ppt/ink/ink2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18:58.8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42 24575,'14'0'0,"10"0"0,3-4 0,6-4 0,-1 2 0,-9-6 0,7 12 0,-9-4 0,-3 1 0,2 2 0,-12-2 0,3 3 0,-14 6 0,-3 7 0,-15 9 0,-3 11 0,0-5 0,0 5 0,7-11 0,4-2 0,2-8 0,3-1 0,4-3 0,1-1 0,9-3 0,7-1 0,8-3 0,5-4 0,5-5 0,-3-1 0,3-8 0,-5 5 0,0-1 0,-4 2 0,-5 4 0,-6 3 0,-4-1 0,0 5 0,0-2 0,-3 3 0,-1 0 0</inkml:trace>
</inkml:ink>
</file>

<file path=ppt/ink/ink2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18:59.4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516 0 24575,'4'1'0,"-5"12"0,-16 37 0,-14 15 0,-6 18-568,16-37 0,-1 1 568,3-1 0,1 1 0,-1 3 0,0 1 0,0 0 0,0-1 0,1-3 0,-1-1 0,-17 45 0,14-44 0,2-3 278,-6 15-278,-13 26 0,22-42 0,-10 22 0,12-20 0,1-11 858,5-8-858,5-10 0,-3-4 0,6-7 0,-2-33 0,3 18 0,0-19 0</inkml:trace>
</inkml:ink>
</file>

<file path=ppt/ink/ink2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19:01.0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8 227 24575,'0'16'0,"0"1"0,0 26 0,0-12 0,0 18 0,0 3 0,0-14 0,0 24 0,0-27 0,0 9 0,0-6 0,0-10 0,0-6 0,0-7 0,0-7 0,0-46 0,0-8 0,0-31 0,0-3 0,0 18 0,0-12 0,0 15 0,0 1 0,0 13 0,0 6 0,0 12 0,0 10 0,-4 6 0,4 4 0,-4-1 0,7 4 0,1 8 0,8 10 0,2 12 0,3 2 0,7 9 0,1 2 0,6 4 0,0 2 0,0-3 0,4-1 0,-4-6 0,3-1 0,-11-14 0,-2 0 0,-9-11 0,3 2 0,-7-4 0,3 1 0,-4-4 0,-3 2 0,3-5 0,-6 5 0,5-6 0,-6-6 0,3-19 0,-3-12 0,0-9 0,0-10 0,0 8 0,0-10 0,0 7 0,-4 5 0,3 2 0,-3 11 0,0 2 0,3 13 0,-3-2 0,4 12 0,-3-3 0,2 4 0,-5 3 0,2 1 0,0 3 0,1 0 0</inkml:trace>
</inkml:ink>
</file>

<file path=ppt/ink/ink2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19:03.1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42 177 24575,'0'26'0,"0"11"0,0-8 0,0 20 0,0-9 0,0 11 0,0-11 0,0-2 0,0-17 0,0 0 0,0-9 0,0-1 0,0-10 0,0-15 0,0-16 0,0-15 0,0-7 0,0-6 0,0 5 0,0-6 0,0 8 0,0 11 0,0 2 0,0 12 0,0 4 0,0 2 0,0 8 0,0 0 0,0 5 0,0 0 0,3 3 0,0 1 0,4 3 0,0 0 0,4 0 0,1 0 0,9 0 0,0 0 0,6 0 0,-1 4 0,0 1 0,5 4 0,-3 0 0,3 4 0,0-4 0,-8 7 0,7-2 0,-13 2 0,4 1 0,-5-2 0,-4 1 0,0 0 0,-8 5 0,0 0 0,-4 11 0,0-5 0,0 10 0,-5-4 0,-4 5 0,-2-5 0,-2-2 0,4-5 0,1-4 0,-1 3 0,-3-8 0,3 3 0,-2-4 0,-1 0 0,0 0 0,-4-1 0,-5-2 0,-1 3 0,-4-6 0,0 2 0,0-3 0,-1-4 0,1 3 0,0-7 0,4 2 0,-3-3 0,8 0 0,-4 0 0,9 0 0,1 0 0,4 0 0,0 0 0,3 0 0,0 0 0</inkml:trace>
</inkml:ink>
</file>

<file path=ppt/ink/ink2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19:04.3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0 24575,'-9'3'0,"3"4"0,6 1 0,0 2 0,5-6 0,-3-7 0,4-1 0,-6-3 0,0 4 0</inkml:trace>
</inkml:ink>
</file>

<file path=ppt/ink/ink2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19:05.8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0 232 24575,'36'-72'0,"-15"24"0,9 5 0,-21 30 0,2-3 0,-3 12 0,-1 1 0,-4 15 0,0 14 0,-3 14 0,-4 18 0,2-11 0,-8 17 0,9-23 0,-4 15 0,5-16 0,0-1 0,0-8 0,0-9 0,4-2 0,4-7 0,4-2 0,4-3 0,4-4 0,2 0 0,0-4 0,3 0 0,-4-4 0,1-4 0,-1-10 0,-4-3 0,-4-6 0,0 1 0,-4-5 0,0-8 0,2-14 0,-5 0 0,-2 1 0,-4 2 0,0 10 0,0-4 0,0 16 0,0-3 0,0 18 0,0-3 0,-3 9 0,-1 3 0,-3 1 0,3 6 0,1 4 0,3 1 0,8 4 0,0-5 0,13 2 0,0-1 0,1 0 0,3-3 0,-3-1 0,-1-4 0,0 0 0,-5 0 0,-4 0 0,-1 0 0,-4 0 0,0 0 0,0 0 0,1 0 0,-1-3 0,-4 2 0,0-2 0</inkml:trace>
</inkml:ink>
</file>

<file path=ppt/ink/ink2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19:08.6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162 588 24575,'-11'0'0,"-1"0"0,-4 0 0,0 0 0,0 0 0,0 0 0,0 0 0,-5 8 0,8-3 0,1 7 0,4 3 0,8-5 0,-4 14 0,4-15 0,0 10 0,0-7 0,0 0 0,7 0 0,1-5 0,8 1 0,5 0 0,-4-3 0,3-1 0,-8-4 0,3 0 0,-3 0 0,0 0 0,3-7 0,-6-7 0,4-25 0,-4 9 0,2-32 0,-2 20 0,2-16 0,-6 6 0,0 1 0,-1 11 0,-3 2 0,3 17 0,-4 0 0,0 9 0,0 10 0,0 17 0,0 13 0,0 16 0,0-5 0,0 11 0,0-11 0,0 5 0,0-11 0,3-2 0,2-9 0,3-6 0,-1-5 0,4-3 0,1-4 0,0-1 0,3-3 0,-3 0 0,5-11 0,0-4 0,1-16 0,-4-2 0,-1 0 0,-4 2 0,0 9 0,-1 5 0,-4 2 0,-1 16 0,-3 5 0,0 20 0,0 1 0,0 10 0,0-10 0,0 4 0,0-9 0,0-2 0,0-4 0,3-4 0,5 0 0,9-8 0,0-1 0,8-3 0,-4 0 0,2-11 0,9-11 0,-6-17 0,5-14 0,-5-7 0,-8-14 0,-3 19 0,-4-23 0,-5 22 0,-1-11 0,-5 9 0,0 18 0,0 2 0,0 20 0,0 2 0,-3 12 0,-9 1 0,1 26 0,-11 12 0,9 41 0,-4 9-345,10-35 0,2 1 345,1 1 0,1-3 0,-3 30-165,6 9 165,0-19 0,0 14 0,0-14 0,0-4 0,0-19 0,4-8 0,1-6 684,3-6-684,1-4 171,-1-6-171,-1-5 0,0-3 0,1-1 0,-1 0 0,0 0 0,0-3 0,0-1 0,1-3 0,-1 0 0,0 0 0,0 0 0,0 0 0,1-7 0,0-12 0,1-9 0,0-5 0,-4-3 0,-1 9 0,-4-5 0,0 6 0,0 4 0,0 2 0,-3 4 0,-5 3 0,-5 2 0,-3 6 0,0-2 0,0 3 0,0-1 0,0 2 0,4-1 0,-3 4 0,7-4 0,-3 4 0,3 0 0,1 0 0,3-3 0,1-1 0,3-3 0,0-4 0,18-7 0,-2-1 0,32-23 0,-22 16 0,20-21 0,-15 12 0,6-11 0,-2-1 0,-4-4 0,-5-1 0,-5 0 0,-6 1 0,-5-1 0,0 7 0,-5 6 0,0 12 0,-5 6 0,0 9 0,0 1 0,-3 7 0,-1 1 0,-9 20 0,4 4 0,-5 17 0,4 12 0,4-3 0,1 18 0,0-5 0,4 6 0,-4 0 0,5 1 0,0-8 0,0-1 0,0-13 0,0 5 0,5-5 0,0 1 0,5-2 0,-1-6 0,1 0 0,3-6 0,-3 0 0,3-6 0,-5-4 0,-3-6 0,1-5 0,-5-3 0,5-4 0,-2-11 0,4-7 0,0-16 0,-3 3 0,4-10 0,-4 4 0,4-5 0,-3 5 0,2 2 0,-7 5 0,2 4 0,-3 5 0,0 2 0,-3 10 0,-5-6 0,-4 10 0,-8-2 0,3 3 0,-4 0 0,5 0 0,0 0 0,4 0 0,-3 0 0,7 0 0,0-6 0,9-7 0,12-9 0,7-6 0,14-6 0,-4 4 0,10-9 0,-10 9 0,3 0 0,-10 4 0,-2 8 0,-9 1 0,-1 6 0,-3 4 0,-1 3 0,-3-2 0,-1 5 0,-3-2 0</inkml:trace>
</inkml:ink>
</file>

<file path=ppt/ink/ink2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19:09.7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 37 24575,'-7'0'0,"6"0"0,2-6 0,3 2 0,-5-3 0,-3 4 0,-3-5 0,-1 7 0,1-6 0,-1 7 0,1 0 0,0 0 0,6 0 0,5 0 0,3 0 0,4 0 0,-4 0 0,0 0 0,-3 0 0,-1 0 0</inkml:trace>
</inkml:ink>
</file>

<file path=ppt/ink/ink2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18:43.3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24575,'5'4'0,"16"-1"0,23-3 0,31 0 0,11 0-405,-36 0 0,1 0 405,-1 0 0,1 0 0,0 0 0,-1 0 199,23 0-199,5 0 0,-17 0 0,-5 0 0,-3 0 0,-17 0 0,-13 0 152,-1 0 1,-14 0 0,-5 0 0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5:41.6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24575,'28'0'0,"2"0"0,28 0 0,-1 0 0,25 0 0,-16 0 0,23 0 0,-10 0 0,16 0 0,-24 0 0,3 0 0,-19 0 0,5 0 0,-4 0 0,-12 0 0,-8 0 0,-8 0 0,-4 0 0,-1 0 0,-10 0 0,0 0 0,-5 0 0,0 0 0,-4 0 0,0 0 0</inkml:trace>
</inkml:ink>
</file>

<file path=ppt/ink/ink2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18:43.9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1 24575,'-9'3'0,"3"5"0,6 8 0,0 11 0,0 18 0,0-4 0,0 16 0,0-5 0,0 1 0,0 11 0,0-4 0,0 14 0,0-6 0,4-7 0,7 2 0,0-16 0,5 11 0,-6-12 0,-1-12 0,-4-4 0,1-17 0,-5 6 0,2-14 0,-3 3 0</inkml:trace>
</inkml:ink>
</file>

<file path=ppt/ink/ink2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18:44.4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80 24575,'69'-3'0,"1"0"0,-4-3 0,5-3 0,-6 1 0,-9 3 0,-2-1 0,26-8 0,-6 2 0,-6 11 0,-16-4 0,-8 5 0,-16 0 0,-2 0 0,-14 0 0,-1 0 0,-8-3 0,0 2 0,-3-2 0</inkml:trace>
</inkml:ink>
</file>

<file path=ppt/ink/ink2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18:45.2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210 46 24575,'0'-11'0,"0"-1"0,0 0 0,-3 4 0,-5 5 0,-4 3 0,-4 0 0,-10 0 0,2 13 0,-3-3 0,5 16 0,4 1 0,5 0 0,-5 10 0,8-14 0,1 7 0,5-17 0,4 3 0,0-9 0,0 0 0,0 0 0,12-3 0,8 0 0,12-4 0,6 0 0,0 0 0,0 0 0,-5 0 0,-6 0 0,-7 3 0,-7 5 0,-5 5 0,-5 12 0,-3-2 0,0 9 0,0-6 0,-7-5 0,-2 4 0,-4-7 0,-9 8 0,9-9 0,-9 4 0,1-4 0,4-1 0,-3-3 0,-1-1 0,4-8 0,-3 0 0,8-4 0,-3 0 0,6 0 0,2-3 0,4-1 0,3-11 0,0 9 0,0-6 0</inkml:trace>
</inkml:ink>
</file>

<file path=ppt/ink/ink2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19:12.2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24575,'0'32'0,"0"-5"0,0 5 0,0-1 0,0 2 0,0 11 0,0 8 0,0 7 0,0 8 0,0 14 0,0-11 0,0 18 0,0-12 0,0 6 0,0 9-707,0 2 707,0-42 0,0-1 0,0 0 0,0 1 0,0-1 0,0 0 0,0 4 0,0 1 0,0 4 0,0 1 0,3 1 0,0 1-652,1 6 0,0 1 652,3-3 0,0 1 0,0 8 0,0 2-809,-3 0 1,0 0 808,3 5 0,0 1 0,-6-1 0,-1 0 0,4-4 0,-1-1 0,-3 2 0,0 0 0,0-2 0,0-1 0,0-1 0,0 0 0,0 2 0,0-2-446,0-9 1,0-1 445,-1 0 0,2-1 0,2-3 0,0-4 0,-2 33 389,5 7-389,-6-29 0,0 15 0,5-8 0,-4-1 1154,4-8-1154,0 0 1680,-4 0-1680,9 1 0,-9 14 0,4-10 0,-5 18 0,0-14 0,0 8 0,0-14 0,0 10 1071,5-24-1071,-4 11 225,4-15-225,-5-10 0,0 1 0,0-14 0,0 8 0,0-8 0,0 3 0,0-5 0,0 8 0,0-11 0,0 4 0,0-14 0,0-2 0,0-4 0,0 0 0,0 0 0,3 0 0,-2 0 0,2 1 0,0-4 0,-2 2 0,2-2 0,-3 3 0,3 0 0,-2 0 0,2 1 0,-3-1 0,0 0 0,0 0 0,0 0 0,0 9 0,4-3 0,-3 8 0,6-1 0,-6-7 0,6 7 0,-6-12 0,3 3 0,-4-4 0,0 0 0,0-3 0,0-1 0</inkml:trace>
</inkml:ink>
</file>

<file path=ppt/ink/ink2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19:13.2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2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18:46.6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0 270 24575,'0'-26'0,"8"0"0,3-6 0,6 4 0,6-4 0,-5 10 0,8 0 0,-9 5 0,4 8 0,-5 2 0,4 7 0,-7 0 0,7 0 0,-4 0 0,1 0 0,4 0 0,-5 7 0,0-2 0,0 15 0,5-6 0,-7 6 0,6-3 0,-8-1 0,4 0 0,0 0 0,0 0 0,-4-4 0,-1-1 0,0-4 0,-3 0 0,3 1 0,-4-4 0,0-1 0,1-10 0,0-6 0,1-14 0,0-12 0,0 4 0,1-2 0,-2 15 0,1-3 0,-2 12 0,1-3 0,-4 9 0,3 3 0,-7 1 0,4 3 0</inkml:trace>
</inkml:ink>
</file>

<file path=ppt/ink/ink2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18:47.8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448 0 24575,'4'2'0,"-5"8"0,-19 24 0,-10 15 0,-18 23 0,20-29 0,0 3-387,-3 4 0,2-1 387,-18 33 0,19-34 0,2-3 0,-3 11 191,-10 11-191,17-22 0,-1-1 0,13-16 0,1-6 0,5-7 583,4-7-583,9 0 0,5-5 0,15-3 0,-1-4 0,9 3 0,1-12 0,2 10 0,10-10 0,2 6 0,1-3 0,5 4 0,-12-3 0,3 3 0,-9 1 0,-1-4 0,-8 5 0,-5-5 0,-4 4 0,-5-2 0,-6 3 0,-4 0 0,0-3 0,0 3 0,-3-3 0,-1 0 0,-3 0 0,0 0 0,0 0 0,0-4 0,0-1 0,0-4 0,-9-16 0,3 8 0,-14-25 0,5 9 0,-1-12 0,-4 1 0,8-8 0,-7 12 0,8-4 0,-3 13 0,9 10 0,-3-2 0,7 16 0,-7-5 0,7 10 0,-2-2 0,3 7 0,0 1 0</inkml:trace>
</inkml:ink>
</file>

<file path=ppt/ink/ink2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18:48.8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64 0 24575,'0'16'0,"0"-3"0,0 12 0,0 22 0,0 3 0,0 23 0,0 1 0,0 10-636,0 0 636,0 15 0,0-6 0,0-41 0,0-2 0,0 23 0,0 5 0,0-31 0,0 5 0,0-13 0,0-8 0,0-10 636,0-4-636,0-23 0,-4-11 0,3-30 0,-8 6 0,4-15 0,-1-12 0,2 17 0,1 0 0,0-1 0,1 5 0,-4-40 0,6 33 0,0-13 0,0 1 0,0 6 0,0 2 0,5 12 0,0 2 0,9 6 0,-4 5 0,6 6 0,-3 7 0,3 4 0,0 3 0,0 2 0,4 6 0,-3 1 0,4 1 0,-6 2 0,1-3 0,0 4 0,0 0 0,-4 0 0,-1 0 0,1 19 0,-7 3 0,2 30 0,-7-5 0,-5 11 0,-3-18 0,-14 16 0,-7-19 0,-5 20 0,-6-20 0,10-3 0,-3-10 0,7-11 0,4 0 0,2-9 0,8 0 0,1-4 0,7-3 0,1 2 0,3-2 0</inkml:trace>
</inkml:ink>
</file>

<file path=ppt/ink/ink2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18:50.0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90 24575,'19'0'0,"6"0"0,8 0 0,0 0 0,3 0 0,-8 0 0,-1 0 0,-7 0 0,0 0 0,-3 0 0,0 0 0,-6 3 0,-3 10 0,0 5 0,-3 13 0,-1 14 0,-4-9 0,0 20 0,0-16 0,0 5 0,0-1 0,0-12 0,-4-5 0,0-6 0,-1-5 0,2-4 0,-1-1 0,0-7 0,0-7 0,1-10 0,3-13 0,0-7 0,5-17 0,5 8 0,19-31 0,-2 34 0,12-27 0,-9 30 0,1-10 0,-2 11 0,-8 6 0,-1 8 0,-11 8 0,2 2 0,-4 7 0,0 1 0,1 3 0,-1 0 0,-4 3 0,0 10 0,-3 10 0,0 9 0,5 12 0,-4 2 0,8 5 0,-8 1 0,9-1 0,-5-11 0,4-2 0,-4-12 0,2-4 0,-3-6 0,4-5 0,-1-4 0,0-3 0,0-1 0,0-3 0,1 0 0,0-22 0,-4 16 0,1-17 0</inkml:trace>
</inkml:ink>
</file>

<file path=ppt/ink/ink2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18:51.7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24575,'0'19'0,"0"1"0,0 7 0,0 17 0,0-18 0,9 22 0,-3-20 0,12 10 0,-4-5 0,0-2 0,2-9 0,-3-2 0,-1-11 0,3 2 0,-7-10 0,7 2 0,-3-3 0,0 0 0,3 0 0,1 0 0,6 0 0,-1-7 0,10-3 0,-7-12 0,8-2 0,2-6 0,2 0 0,5-1 0,0 0 0,5 5 0,-4-4 0,2 9 0,-4-3 0,-7 9 0,3 1 0,-8 9 0,3 1 0,-9 4 0,-2 0 0,-4 0 0,0 7 0,1 7 0,0 7 0,-4 5 0,0 0 0,-4 6 0,-1-9 0,1 7 0,-4-13 0,2 3 0,-6-4 0,2-4 0,-3-1 0,0-4 0,0 0 0,0 0 0,0 1 0,0-7 0,4-14 0,5-5 0,0-12 0,13 3 0,-7 1 0,7-2 0,-1 6 0,-3-3 0,8 6 0,-4-2 0,4 4 0,0 3 0,5 5 0,-3 5 0,3 4 0,-5 0 0,1 0 0,-1 0 0,0 4 0,-5 4 0,4 5 0,-8 4 0,4-1 0,-1-3 0,-3-2 0,4 1 0,-5-3 0,4 3 0,2-4 0,-1 1 0,9 0 0,-7-1 0,14 1 0,-10 0 0,10 1 0,-4-5 0,5-1 0,0-4 0,0 0 0,0 0 0,-5 0 0,3 0 0,-13-4 0,7-4 0,-16-5 0,6-8 0,-10-12 0,-1 16 0,-5-6 0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5:41.6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24575,'87'0'0,"-1"0"0,-16 0 0,-1 0 0</inkml:trace>
</inkml:ink>
</file>

<file path=ppt/ink/ink2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19:15.1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222 22 24575,'4'-3'0,"-8"-1"0,-1-3 0,-7 2 0,-3 2 0,-3 3 0,-4 0 0,-3 0 0,3 0 0,1 0 0,-5 8 0,9 5 0,-1 5 0,6 7 0,7-3 0,1 4 0,4-5 0,0 4 0,0-8 0,0 0 0,7-2 0,7-6 0,7 3 0,11-7 0,-5-2 0,5-3 0,-6 0 0,-4 0 0,-2 0 0,-4 0 0,0-7 0,-4 2 0,-1-6 0,-4 4 0,1-4 0,-4 2 0,-1-6 0,-3 7 0,0-3 0,0 0 0,0 2 0,0-2 0,0 4 0,0 0 0,0 0 0,0 0 0,0-1 0,0 1 0,-3 3 0,-1 1 0,-2 6 0,-2 5 0,0 9 0,0 0 0,3 8 0,1 2 0,0 0 0,3 10 0,-3-5 0,-1 26 0,4-20 0,-9 31 0,4-27 0,-5 16 0,1-7 0,0-5 0,4-2 0,2-11 0,4-2 0,0-9 0,0-6 0,0-5 0,0-3 0,0-1 0,0 0 0,9-3 0,5-1 0,10-3 0,2-4 0,0-1 0,5-8 0,-8 3 0,7-3 0,-13 5 0,3 0 0,-8 0 0,-1 4 0,-3-3 0,-1 6 0,0-5 0,-3 5 0,-1-2 0</inkml:trace>
</inkml:ink>
</file>

<file path=ppt/ink/ink2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19:16.1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24575,'3'3'0,"-2"3"0,5-5 0,-5 2 0,2-3 0</inkml:trace>
</inkml:ink>
</file>

<file path=ppt/ink/ink2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19:22.0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19 106 24575,'0'-7'0,"0"6"0,3 2 0,9 6 0,23-3 0,21 0 0,19-4-673,0 0 1,4 0 672,-26 0 0,2 0-741,12 0 1,8 0 0,-3 0 740,10 0 0,0 0 0,-12 0 0,3 0 0,-1 0-787,-4 0 0,-1 0 0,2 0 787,5 0 0,1 0 0,0 0 0,-6 0 0,-1 0 0,1 0 0,3 0 0,0 0 0,0 0 0,-4 0 0,-1 0 0,-2 0-832,24 0 0,-1 0 832,1 0 0,-3 0 135,-12 0 0,-5 0-135,-10 0 0,-2 0 0,11 0 0,-1 0 0,25 0 0,-41 0 0,-1 0 0,36 0 1619,-23 0-1619,13 5 2398,-9 1-2398,-9 5 2217,-7-1-2217,-10-1 936,1-3-936,-14 2 151,3-7-151,-5 2 0,-4-3 0,-1 0 0,-9 0 0,3 0 0,-3 0 0,3 0 0,9 0 0,16 0 0,12 0 0,21 0 0,3 0 0,15 0-1457,2 0 1457,-25 0 0,4 0 0,1 0 0,3 0-1096,17 0 0,2 0 1096,-6 0 0,-1 0 0,0 1 0,-1-2 0,2-2 0,-2-1 0,-9 4 0,1-1-750,6-3 1,-1 1 749,-16 2 0,-1 2-202,3-1 1,-3 0 201,23 0 0,-37 0 0,-2 0 0,13 0 1143,17 0-1143,-27 0 2093,-3 0-2093,-19 0 1776,-5 3-1776,-10-2 539,-6 3-539,-4-4 0,0 0 0,20 0 0,4 0 0,20 0 0,23 0 0,4 0 0,-25 0 0,3 0-479,-1 0 0,1 0 479,9 0 0,0 0 0,-7 0 0,-2 0 0,-3 0 0,-2 0-180,46 0 180,-19 0 0,13 0 0,-22 0 0,-4 0 0,-13 0 0,-7 0 0,-1 0 0,-11 0 948,3 0-948,-8 0 190,9 0-190,-10 0 0,10 0 0,-10-4 0,5 3 0,-11-7 0,4 4 0,-12-4 0,7-4 0,-7-10 0,0-1 0,1-20 0,-6 26 0,14-6 0,-8 23 0,17 4 0,-18 0 0,6 4 0,-11-4 0,3 3 0,-7-3 0,0 3 0,-4 0 0,0 0 0,0 0 0,0 0 0,0 0 0,-3-3 0,-1-1 0,0 0 0,0 15 0,4 6 0,-4 20 0,-2 8 0,-5 8 0,-7 21 0,5 14-393,1-44 0,0 1 393,2 6 0,-1 1 0,-1-8 0,-1 1 0,3 6 0,0 1 0,-3-8 0,2 1 0,3 3 0,1-1 0,-11 39-293,7-16 293,4 2 0,-3 6 0,9 2 0,-3-34 0,2 0 0,2 39-510,0-38 1,0 2 509,0-1 0,0 1 0,0 8 0,0 2 0,-1 4 0,2 0 0,2 3 0,0-2 0,-3-16 0,2-1-193,3 4 0,1-3 193,-4 15 718,8 6-718,-9-21 283,3-27-283,-4-3 1053,0 4-1053,0 11 430,0 11-430,0 31 0,0 8-776,-3-27 1,0 4 775,2-2 0,0 2 0,-5 3 0,0 2 0,2 4 0,-1 0 0,-1-4 0,-2 0 0,0 9 0,1 0 0,3-8 0,0-2 0,-3 6 0,1-2 0,5-9 0,1-1 0,-7 0 0,1 0 0,5-1 0,1 0-528,-3-2 0,0-1 528,-1 4 0,2 0 0,1 0 0,0 0 0,-5-4 0,0 1 0,2 3 0,1-1 0,-4-3 0,0-1 0,3 0 0,1 1 0,-3-1 0,0 1 0,-1-4 0,1-3-382,-3 34 382,-8 7 0,16-32 0,-5 24 0,2-26 0,2 2 0,-2-11 1432,4-12-1432,0-3 1118,0-15-1118,0-6 439,0-5-439,0-4 0,-3-3 0,-9-38 0,7 28 0,-18-22 0,-11 59 0,-9-3 0,-24 16 0,0-11 0,-8-4 0,-15 6-638,40-21 1,-1-1 637,-4-1 0,-1 1 0,0 0 0,0-2-305,-3-3 1,0-1 304,8 0 0,-1-1 0,-6-3 0,-1-1 0,3-1 0,0-2 0,-5 1 0,1 0 0,0 0 0,0 0 0,-1 0 0,1 0 0,0 0 0,0 0 0,-5 0 0,0 0 0,4 0 0,0 0-571,-8 0 1,-1 0 570,4 0 0,0 0 0,-4 0 0,-2 0 0,2 0 0,-2 0-726,-3 0 1,-2 0 725,0 0 0,0 0 0,-5 0 0,-1 0 0,0 0 0,1 0 0,-1 0 0,1 0 0,6 0 0,1 0 0,-1 0 0,1 0 0,4 3 0,4 1 158,15-2 0,2 2-158,-8 2 0,2 1 219,-21 4-219,-8 1 0,5-1 1082,20-4-1082,8-3 1597,13-4-1597,16 0 879,7 0-879,-5 0 383,-24 0-383,-19 0 0,-27 0 0,6 0-607,-14 0 607,6 0-1033,25 0 1,-4 0 1032,-2 0 0,-2 0 0,-18 0 0,-1 0 0,4 0 0,4 0-560,20 1 0,2-2 560,-3-1 0,2-2-560,-30-3 560,44-2 0,0 0 0,2 2 0,1 0 492,-34-15-492,7 9 0,2 1 0,8 2 0,6 9 1927,2-4-1927,7 5 1245,5 0-1245,2 0 688,6 0-688,0 0 0,5 0 0,2 0 0,5 0 0,-1 0 0,6 0 0,0 0 0,1-4 0,6 3 0,-5-3 0,7 4 0,-5-3 0,1 2 0,4-6 0,-3 6 0,3-6 0,0 6 0,-3-2 0,3 0 0,0 2 0,2-3 0,3 4 0,-1 0 0,-3 0 0,-1 0 0,-4 0 0,0 0 0,-5 0 0,0 0 0,-5 0 0,-1 0 0,2 0 0,-2 0 0,1 0 0,0 0 0,0 0 0,4 0 0,-3 0 0,8 0 0,-3 0 0,8 0 0,-3 0 0,6 0 0,-2 0 0,4 0 0,0 0 0,-1 0 0,1 0 0,0 0 0,0 0 0,0 0 0,-1 0 0,1 0 0,0 0 0,0 0 0,0 0 0,3 4 0,-2-4 0,2 4 0,-4-4 0,1 0 0,0 0 0,0 0 0,1 0 0,-1 0 0,0 0 0,3-3 0,-2 2 0,5-6 0,-5 3 0,5-3 0,-2 0 0,-1 0 0,4-1 0,-4-3 0,4 3 0,0-7 0,0 7 0,-3-8 0,2 0 0,-3-6 0,4-4 0,0-1 0,0 1 0,0 0 0,0 0 0,0-1 0,0 1 0,-4 0 0,-1 0 0,-4-6 0,4-1 0,-3-5 0,2 0 0,1 0 0,-3 5 0,7 1 0,-3 11 0,0 0 0,4 5 0,-4 0 0,4 4 0,0-3 0,0 7 0,0-8 0,0 8 0,0-3 0,0 4 0,0 0 0,0-1 0,0 4 0,0 1 0</inkml:trace>
</inkml:ink>
</file>

<file path=ppt/ink/ink2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8:10.5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53 24575,'3'0'0,"8"0"0,25 0 0,10 0 0,20 0 0,2-5 0,15-9 0,3 0 0,-14 0 0,8 8 0,-19 6 0,15 0 0,-15 0 0,-4 0 0,-33 0 0,-4 0 0</inkml:trace>
</inkml:ink>
</file>

<file path=ppt/ink/ink2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8:11.1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24575,'0'22'0,"0"-4"0,0 16 0,0-2 0,0 12 0,0-7 0,0 5 0,0-5 0,0 0 0,0-1 0,0-1 0,0-9 0,0 3 0,0-11 0,0 1 0,0-6 0,0 0 0,0-1 0,0-6 0,0 2 0</inkml:trace>
</inkml:ink>
</file>

<file path=ppt/ink/ink2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8:11.7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24575,'43'0'0,"1"0"0,-1 0 0,1 0 0,-7 0 0,5 0 0,-11 0 0,0 0 0,-13 0 0,-1 0 0,-7 0 0,7 0 0,-4 0 0,0 0 0,-1 0 0,6 0 0,-3 0 0,8 0 0,-5 0 0,0 0 0,-4 0 0,3 0 0,-8-4 0,4 3 0,-9-3 0,0 4 0</inkml:trace>
</inkml:ink>
</file>

<file path=ppt/ink/ink2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8:15.2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193 558 24575,'-7'0'0,"-6"0"0,0 0 0,-6 0 0,6 0 0,-4 0 0,3 4 0,0 6 0,-4 9 0,7 5 0,-8 6 0,12 6 0,-6-5 0,8 0 0,-1-8 0,2-5 0,4 0 0,0-4 0,0-2 0,0-3 0,0-1 0,4-4 0,0 0 0,5-4 0,3 0 0,-3 0 0,4 0 0,-5 0 0,0 0 0,0 0 0,0-4 0,1-10 0,-5-12 0,5-11 0,-2-13 0,-1 5 0,4-11 0,-9 11 0,4-5 0,-5 13 0,0-5 0,0 10 0,0 2 0,0 6 0,0 10 0,0 2 0,0 3 0,0 1 0,0-3 0,0 3 0,0-4 0,0 5 0,0 9 0,0 15 0,0 14 0,0 12 0,0 0 0,0 1 0,0-1 0,5 0 0,1-6 0,4-1 0,0-6 0,0-6 0,-1-1 0,0-5 0,0 0 0,0-4 0,-1-1 0,0-5 0,0 0 0,1-3 0,-1-2 0,0-3 0,0 0 0,0 0 0,0 0 0,0 0 0,0 0 0,1 0 0,-1 0 0,0-3 0,1-6 0,-1-1 0,1-7 0,-5 8 0,4-8 0,-7 7 0,3-7 0,-4 4 0,0-1 0,0-3 0,0 3 0,0-4 0,0-1 0,0 1 0,0 4 0,0-3 0,0 8 0,0-8 0,0 7 0,4-2 0,0 3 0,5 1 0,-1 3 0,0 2 0,4-1 0,-2 3 0,2-3 0,-3 4 0,-1 0 0,0 0 0,0 0 0,0 0 0,-4 3 0,-1 1 0,-3 9 0,0-4 0,0 8 0,0-3 0,0 0 0,0-2 0,0 1 0,0-4 0,0 3 0,0-3 0,0-1 0,4 0 0,0 0 0,5-4 0,-1 0 0,0-4 0,0 0 0,0 0 0,4 0 0,-2 0 0,2 0 0,1 0 0,-4 0 0,4 0 0,-5-4 0,4-5 0,-2-4 0,3-6 0,-4 1 0,0 4 0,0-8 0,0 7 0,0-8 0,0 4 0,0 6 0,-4 0 0,-2 5 0,-3 0 0,0 6 0,0 8 0,0 12 0,0 2 0,0 8 0,0-9 0,5 10 0,0-10 0,4 5 0,0-11 0,0 0 0,-1-5 0,0 0 0,5 1 0,-4-5 0,8 0 0,-8-4 0,8 0 0,-3-4 0,4-10 0,-3-7 0,-1-3 0,0-5 0,-3 4 0,4-11 0,-5 5 0,0-11 0,-4-2 0,-1-1 0,-5-5 0,0-1 0,0 6 0,0-5 0,0 13 0,0 6 0,0 8 0,0 4 0,0 6 0,-4 4 0,0 5 0,0 23 0,-4 5 0,1 33 0,1 5 0,0 13 0,6-14 0,0 11 0,0-11 0,0 7 0,0-3 0,0-6 0,0-1 0,0-7 0,0-6 0,0-10 0,4-5 0,1-5 0,5-2 0,-2-10 0,1 0 0,-1-5 0,0-4 0,0 0 0,1-4 0,3 0 0,-3 0 0,8 0 0,-3-8 0,4-2 0,0-4 0,-4-4 0,-1 4 0,-4-4 0,1 0 0,-1 0 0,0-1 0,-4 1 0,-1 0 0,-4 0 0,0-6 0,0 5 0,0-5 0,-8 10 0,-3-3 0,-7 3 0,-5-1 0,3 2 0,-8 3 0,8 1 0,1-1 0,2 5 0,8 2 0,-4 3 0,5 0 0,3-4 0,2 0 0,3-4 0,8-4 0,7-3 0,17-11 0,1-1 0,11-2 0,-11-2 0,4 3 0,-10-3 0,-1 0 0,-11 6 0,-1 2 0,-5-1 0,0 5 0,-3-10 0,-2 10 0,-4-10 0,0 10 0,0-5 0,0 6 0,0 0 0,0 4 0,0 1 0,-4 5 0,-1 3 0,-3 2 0,0 3 0,-1 0 0,1 0 0,4 3 0,1 11 0,3 6 0,0 16 0,0 1 0,0 6 0,0 0 0,0 1 0,0-1 0,4-6 0,1-1 0,9-11 0,-4-2 0,8-5 0,-4-4 0,4-1 0,-5-4 0,4-4 0,-3-2 0,0-3 0,3 0 0,-8 0 0,8 0 0,-8 0 0,4-3 0,-5-2 0,0-3 0,-3 3 0,-2 1 0</inkml:trace>
</inkml:ink>
</file>

<file path=ppt/ink/ink2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8:15.6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0 166 24575,'89'-45'0,"-1"-1"0,-3 5 0,-27 11 0,-54 27 0,0 3 0</inkml:trace>
</inkml:ink>
</file>

<file path=ppt/ink/ink2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8:16.2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8 24575,'-5'-4'0,"2"0"0</inkml:trace>
</inkml:ink>
</file>

<file path=ppt/ink/ink2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8:17.4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648 9 24575,'-7'-5'0,"-11"2"0,2 22 0,-15 0 0,3 30 0,-6-3 0,-8 14 0,4 6 0,3-16 0,-5 7 0,11-18 0,-12 8 0,1-5 0,11-10 0,-2-14 0,7-6 0,5-10 0,-4 2 0,4-4 0,1 0 0,4 0 0,-3-13 0,6-4 0,-8-13 0,13 0 0,-7 6 0,12-5 0,-3 10 0,4-5 0,0 6 0,0 4 0,0 1 0,0 5 0,0 0 0,3 0 0,6-1 0,5 4 0,9-3 0,2 6 0,4-2 0,1 4 0,0 0 0,-1 0 0,1 0 0,1 14 0,0 5 0,2 13 0,-5 5 0,3-3 0,-4 3 0,6-4 0,-2-6 0,1 4 0,-2-10 0,1 0 0,5-2 0,-10-8 0,8 4 0,-15-6 0,5 0 0,-11-3 0,0-2 0,-5-4 0,0 0 0,-3 0 0,-1 0 0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5:41.6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24575,'21'0'0,"3"0"0,1 0 0,-2 0 0,6 0 0,-10 0 0,5 0 0,-11 0 0,4 0 0,-3 0 0,0 0 0,2 0 0,-7 0 0,-1 0 0,-5 0 0</inkml:trace>
</inkml:ink>
</file>

<file path=ppt/ink/ink2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8:18.4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24575,'0'93'0,"0"-1"0,0-4 0,0-29 0,0-56 0</inkml:trace>
</inkml:ink>
</file>

<file path=ppt/ink/ink2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8:19.0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1 161 24575,'81'-30'0,"1"-1"0,7 0 0,-7 6 0,-3 6 0,-2 6 0,-19 1 0,-35 12 0,-9 0 0,-2 0 0,-8 0 0,0 0 0</inkml:trace>
</inkml:ink>
</file>

<file path=ppt/ink/ink2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8:20.2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341 159 24575,'0'-21'0,"-18"-9"0,9 0 0,-19-2 0,14 14 0,-4 3 0,-5 6 0,3 5 0,-8 4 0,3 0 0,0 0 0,-3 0 0,8 8 0,-4 7 0,4 16 0,4 0 0,1 5 0,9-7 0,2 1 0,4 0 0,0-6 0,0 0 0,0-1 0,0-8 0,0 7 0,4-13 0,0 4 0,9-5 0,0-3 0,6-1 0,-1-4 0,0 0 0,0 0 0,-5 0 0,5-8 0,-9-2 0,9-13 0,-7-2 0,2 0 0,-3-3 0,0 3 0,-1 1 0,1 0 0,-5 10 0,-1-3 0,-1 8 0,-2 10 0,2 17 0,-3 23 0,0 11 0,0 14 0,0 1 0,0 1 0,0 6 0,0-6 0,0 0 0,0-2 0,5-21 0,-4-2 0,3-13 0,-4-10 0,0-2 0,4-10 0,0-4 0,4 0 0,10-4 0,-3-4 0,21-13 0,-8-11 0,18-9 0,-5-8 0,6 8 0,-1-3 0,-5 6 0,-2 0 0,-13 8 0,-2 6 0,-10 7 0,-1 4 0,-5 1 0,0 3 0,-3-2 0,-2-2 0,-3 4 0,0-3 0</inkml:trace>
</inkml:ink>
</file>

<file path=ppt/ink/ink2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8:21.3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342 575 24575,'-25'0'0,"-2"0"0,-3 0 0,0 0 0,0 0 0,1 0 0,-1 0 0,5 0 0,-4 0 0,14 8 0,-8 8 0,11 14 0,-7 8 0,11 5 0,-1-6 0,9 11 0,0-15 0,0 9 0,0-22 0,0 8 0,0-18 0,7 5 0,3-12 0,25-3 0,1-15 0,11-10 0,1-32 0,-17 8 0,6-18 0,-10 16 0,-7-15 0,2 6 0,-10-6 0,0-1 0,-6 7 0,0-6 0,-6 14 0,0 2 0,0 7 0,0 5 0,0 3 0,-4 10 0,-1 2 0,0 9 0,-3 5 0,4 1 0,-1 18 0,1 8 0,4 30 0,0-1 0,0 17 0,0-4 0,11 0 0,1-1 0,10-9 0,0-6 0,4-6 0,-5-7 0,9-6 0,-11-7 0,4-3 0,-4-2 0,-1-4 0,-5 0 0,0-1 0,-8-3 0,-2-1 0</inkml:trace>
</inkml:ink>
</file>

<file path=ppt/ink/ink2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8:22.7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368 0 24575,'-17'0'0,"-3"0"0,-16 0 0,-1 0 0,0 0 0,-5 0 0,10 0 0,-4 0 0,16 0 0,-7 0 0,16 0 0,-11 4 0,16 1 0,-6 0 0,8 2 0,-1-3 0,2 4 0,3-1 0,0 1 0,0 5 0,0 0 0,0 11 0,0 0 0,0 6 0,0 6 0,0 1 0,0 0 0,0 5 0,0-5 0,0 6 0,0 1 0,0-1 0,0 0 0,0-5 0,0 3 0,0-15 0,0 9 0,0-16 0,0 5 0,0-11 0,0 0 0,0-5 0,0 0 0,0 0 0,3-3 0,2-1 0,7-4 0,2 0 0,4 0 0,5 0 0,1-5 0,6 0 0,0-10 0,0 4 0,-1-8 0,-4 8 0,-2 2 0,-5 0 0,-4 5 0,-1-1 0,-5 1 0,0 4 0,0 0 0,-3 0 0,-2 0 0</inkml:trace>
</inkml:ink>
</file>

<file path=ppt/ink/ink2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8:23.2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1 139 24575,'3'-32'0,"3"0"0,44 8 0,-19 7 0,25-6 0,-26 17 0,-6 2 0,0 4 0,-6 0 0,0 0 0,-4 0 0,-6 0 0,-4 0 0</inkml:trace>
</inkml:ink>
</file>

<file path=ppt/ink/ink2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8:23.9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109 35 24575,'-3'-19'0,"-6"4"0,0 15 0,-13 0 0,11 0 0,-7 0 0,9 13 0,5-6 0,-5 15 0,4-8 0,0 4 0,1 0 0,4 0 0,0 5 0,0-3 0,0 3 0,0-5 0,0 0 0,13 1 0,-2-4 0,18 3 0,-5-7 0,6 3 0,0-4 0,0-4 0,-6-2 0,5-4 0,-10 0 0,4 0 0,-4 0 0,-6 0 0,4 0 0,-8-4 0,4 0 0,-5-5 0,0 5 0,-3-3 0,-2 2 0,-3 1 0,0 0 0</inkml:trace>
</inkml:ink>
</file>

<file path=ppt/ink/ink2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8:24.8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0 277 24575,'2'4'0,"23"-1"0,7-8 0,32-7 0,15-15-705,-32 10 1,4-1 704,10-4 0,2 0 0,1-2 0,-1 3 0,-11 8 0,-2 1 0,10-6 0,-1 2 0,30 1-23,1-1 23,1-3 0,-37 18 0,-3-5 0,-15 6 0,-12 0 0,-5 0 1045,-6 0-1045,-5 0 0,-4 0 0,0 0 0</inkml:trace>
</inkml:ink>
</file>

<file path=ppt/ink/ink2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8:25.9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210 376 24575,'-16'0'0,"3"0"0,0 0 0,1 0 0,-2 0 0,-4 0 0,4 0 0,-4 14 0,8 2 0,-11 27 0,9-4 0,-4 11 0,10-1 0,-9-4 0,13-1 0,-8-2 0,10-11 0,0 0 0,0-8 0,0-9 0,8-2 0,7-7 0,5-1 0,8-4 0,6-28 0,0 0 0,3-39 0,-2 5 0,-14 0 0,8-9 0,-16 9 0,4-6 0,-4 2 0,-2 8 0,1-1 0,-6 7 0,-1 2 0,-5 13 0,0 6 0,0 8 0,0 9 0,0 23 0,0 26 0,0 25 0,0 1 0,0 19 0,0-24 0,0 26 0,0-28 0,0 10 0,5-25 0,5 3 0,10-16 0,5-7 0,5-4 0,-1-5 0,1-5 0,-13 0 0,-4-5 0</inkml:trace>
</inkml:ink>
</file>

<file path=ppt/ink/ink2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8:26.4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24575,'54'66'0,"-1"-1"0,-14-15 0,0-7 0,38 6 0,-44-31 0,20 2 0,-31-7 0,-13-12 0,3 3 0,-7-4 0,-2 0 0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5:41.6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24575,'-7'0'0,"6"0"0,6 0 0,8 0 0,0 0 0,0 0 0,-5 0 0,-4 0 0,0 0 0</inkml:trace>
</inkml:ink>
</file>

<file path=ppt/ink/ink2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8:26.9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238 0 24575,'-28'80'0,"-1"0"0,0 1 0,1-1 0,-9 19 0,1-2 0,11-24 0,14-24 0,1-15 0,6-17 0,4-13 0</inkml:trace>
</inkml:ink>
</file>

<file path=ppt/ink/ink2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8:29.1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24575,'7'-4'0,"3"1"0,6 3 0,2 0 0,0 0 0,0 0 0,6 0 0,-5 0 0,0 0 0,-2 0 0,-8 0 0,4 0 0,-5 0 0,0 0 0,0 0 0,0 0 0,0 0 0,-1 0 0,1 0 0,-4 0 0,0 0 0</inkml:trace>
</inkml:ink>
</file>

<file path=ppt/ink/ink2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8:30.8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1 120 24575,'21'0'0,"-7"0"0,19 0 0,-11 0 0,20-5 0,-11 0 0,5-6 0,-7-3 0,14 2 0,-10-3 0,16 4 0,-23 5 0,3-3 0,-6 8 0,2-3 0,-1 4 0,5 0 0,-10 0 0,4-4 0,-9 3 0,-2-3 0,-3 4 0,-1 0 0,0 0 0,0 0 0,0 0 0,0 0 0,0 0 0,0 0 0,-4-8 0,4 6 0,-4-6 0,4 8 0,-1 0 0,1 0 0,0 0 0,0 0 0,0 0 0,0 0 0,-4 0 0,-1 0 0</inkml:trace>
</inkml:ink>
</file>

<file path=ppt/ink/ink2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9:34.0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24575,'9'8'0,"4"-1"0,30-7 0,-4 0 0,18 0 0,-5 0 0,-1 0 0,14 0 0,-18 0 0,10 0 0,-14 0 0,-10 0 0,1 0 0,-19 0 0,3 0 0,-14 0 0,0 0 0</inkml:trace>
</inkml:ink>
</file>

<file path=ppt/ink/ink2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9:34.6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24575,'0'32'0,"0"55"0,0-36 0,0 4 0,0-1 0,-5-6 0,3 18 0,3 0 0,5-6 0,1 6 0,9 0 0,-13-13 0,13 5 0,-9-8 0,3-16 0,-4 7 0,2-22 0,-7 0 0,3-7 0,-4-4 0,0-3 0,0-2 0</inkml:trace>
</inkml:ink>
</file>

<file path=ppt/ink/ink2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9:35.1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75 24575,'88'0'0,"1"0"0,-1 0 0,7 0 0,-12 0 0,0 0 0,-66 0 0,-11-7 0,2-21 0,-8 14 0,0-12 0</inkml:trace>
</inkml:ink>
</file>

<file path=ppt/ink/ink2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9:37.8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287 521 24575,'-16'0'0,"-1"0"0,-6 0 0,-2 0 0,-5 0 0,0 0 0,0 0 0,6 0 0,-5 0 0,13 8 0,-6 2 0,16 14 0,-7 0 0,12 6 0,-3 6 0,4-10 0,0 8 0,0-14 0,0 3 0,4-5 0,5-4 0,10-1 0,0-4 0,10-3 0,-10-2 0,4-4 0,-9 0 0,3 0 0,-8 0 0,4 0 0,0-14 0,-3-2 0,5-20 0,-3-24 0,0-3 0,-5-14 0,-1 26 0,0 1 0,-4-10 0,5-39 0,-7 45 0,0-11 0,0 13 0,0 8 0,0 8 0,0 16 0,0 2 0,-4 13 0,3 5 0,-2 20 0,3 22 0,0 5 0,0 17 0,0-4 0,0 0 0,0 6 0,0-7 0,5-7 0,5-8 0,6-9 0,8-9 0,1-2 0,5-9 0,0 0 0,0-10 0,-1 0 0,-4-5 0,3 0 0,-8 0 0,3-5 0,-4-9 0,0-7 0,-3-14 0,-2-2 0,-3 0 0,-1 2 0,-1 10 0,-3 2 0,-2 9 0,-4 1 0,0 12 0,0 17 0,0 18 0,0 5 0,0 16 0,0-17 0,0 6 0,0-3 0,0-15 0,0 3 0,4-11 0,0-4 0,9-1 0,1-5 0,9-3 0,-4-1 0,10-4 0,-10 0 0,4 0 0,-9-4 0,3-10 0,-6-6 0,3-16 0,-3-1 0,-1-6 0,2-7 0,-6-18 0,-1 12 0,-5-25 0,0 28 0,0-7 0,0 10 0,0 7 0,-4 10 0,-5 4 0,-2 11 0,-1 4 0,3 5 0,1 5 0,0 4 0,-1 13 0,4 4 0,0 33 0,5-9 0,0 31 0,0-11 0,0 15 0,0 17 0,0-21 0,0-17 0,0-1 0,0 4 0,0 30 0,0-27 0,5 4 0,2 1 0,4-15 0,0-1 0,3-18 0,-3-3 0,6-11 0,-8-5 0,8 0 0,-3-8 0,4-1 0,0-4 0,0 0 0,0 0 0,0-4 0,-3-10 0,-2-7 0,-3-9 0,0-6 0,0 5 0,-4 0 0,-1 3 0,-5 8 0,-8-3 0,-8 4 0,-13 4 0,-3-4 0,-9 7 0,10 2 0,-5 5 0,-2 1 0,16 3 0,-8-3 0,21 4 0,0-7 0,5 2 0,19-17 0,9-6 0,16-13 0,1 0 0,-1-9 0,-6 8 0,1-10 0,-7 12 0,-5-3 0,-8 6 0,-5-1 0,-4 2 0,-2 6 0,-4 6 0,0 0 0,0 10 0,-3 2 0,-2 3 0,-3 5 0,0 0 0,3 11 0,2 14 0,3 17 0,0 7 0,0 18 0,0-9 0,0 9 0,0 3 0,10-6 0,-2 6 0,13-14 0,-3-2 0,-2-7 0,0-6 0,-7-6 0,1-8 0,-1-9 0,-1-2 0,0-4 0,0-3 0,1-1 0,-1-4 0,4 0 0,2 0 0,0 0 0,3 0 0,-8 0 0,8-8 0,-7-3 0,3-7 0,-4 0 0,0-5 0,-4 3 0,0-8 0,-5 3 0,0 1 0,0 1 0,-4 9 0,-5 1 0,-16 8 0,-1 1 0,-16 4 0,5 0 0,0 0 0,7 0 0,7 0 0,5 0 0,4 0 0,9-3 0,15-7 0,16-5 0,5-1 0,5-4 0,-6 5 0,-6-1 0,0 3 0,-11 4 0,0 0 0,-5 5 0,0 0 0,-3 0 0,-2 3 0,-3-2 0</inkml:trace>
</inkml:ink>
</file>

<file path=ppt/ink/ink2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9:38.3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8 24575,'-4'-4'0,"0"0"0</inkml:trace>
</inkml:ink>
</file>

<file path=ppt/ink/ink2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9:39.4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595 1 24575,'-12'-1'0,"-5"12"0,2 15 0,-12 13 0,3 12 0,-11 9 0,9 8 0,-12 16 0,18-26 0,-10 13 0,8-31 0,-2 5 0,-7-12 0,10-4 0,-3-17 0,0 1 0,0-13 0,-1 0 0,-10 0 0,14-8 0,-13-3 0,13-13 0,1-1 0,6-5 0,8 0 0,2 5 0,4-3 0,0 9 0,0-5 0,0 6 0,0 4 0,0 2 0,8 7 0,2 1 0,13 4 0,-4 0 0,10 0 0,-5 0 0,12 0 0,-4 15 0,6 3 0,1 16 0,-5-2 0,10 8 0,-10-6 0,11 11 0,-4-5 0,0 7 0,0 0 0,-2-6 0,-3-2 0,-3-7 0,-9-6 0,-5-7 0,-5-6 0,-2-4 0,-3-5 0,-5-4 0,0 0 0,-4-4 0</inkml:trace>
</inkml:ink>
</file>

<file path=ppt/ink/ink2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9:40.9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213 576 24575,'-47'62'0,"0"0"0,0 0 0,-5 31 0,32-25 0,59-61 0,44 7 0,-37-19 0,7-17 0,-8-15 0,-14-17 0,4-12 0,-16-3 0,0-15 0,-6-2 0,-6 8 0,-1-12 0,-6 20 0,0-6 0,0 16 0,0 10 0,0 18 0,-4 2 0,-1 17 0,-4 0 0,1 8 0,0 2 0,0 3 0,0 3 0,-2 17 0,6 15 0,-7 24 0,10-5 0,-5 18 0,6-11 0,0 6 0,0 6 0,0-13 0,5-2 0,6-1 0,12-11 0,6 0 0,6-1 0,-2-11 0,-6-1 0,2-8 0,-10-11 0,5 0 0,-11-6 0,4 1 0,-7 0 0,2-5 0,-4 0 0,1-4 0,-1 0 0,0 0 0,0 0 0,-3 0 0,-2 0 0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5:41.6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67 109 24575,'-3'-4'0,"-2"0"0,-3 4 0,0 0 0,0 0 0,0 0 0,3 4 0,2 4 0,-5 2 0,6 12 0,-6-12 0,8 13 0,0-10 0,0 1 0,0 8 0,0-12 0,0 12 0,0-13 0,0 13 0,0-7 0,0 7 0,0-4 0,0 0 0,0-4 0,0-2 0,0-3 0,0 3 0,0-3 0,0 3 0,0-4 0,0 0 0,0 0 0,0 0 0,3 0 0,2 0 0,7-3 0,2 2 0,-1-6 0,3 3 0,-7 0 0,8-3 0,-3 2 0,3-3 0,1 0 0,0 0 0,0 0 0,0-4 0,-1-4 0,2-12 0,-1 1 0,-4 0 0,3 2 0,-7 3 0,3-3 0,-4-1 0,-5 0 0,5 0 0,-8-5 0,3-1 0,-4-5 0,0 0 0,0 0 0,0-1 0,0 1 0,0-1 0,-5 6 0,1 1 0,-9 5 0,3 5 0,-6 0 0,2 4 0,-4 4 0,0 1 0,0 4 0,0 0 0,0 0 0,0 0 0,0 0 0,0 0 0,0 4 0,-1 5 0,6 1 0,0 7 0,0-8 0,7 4 0,-5-5 0,7 0 0,-1-3 0,1-2 0</inkml:trace>
</inkml:ink>
</file>

<file path=ppt/ink/ink2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9:42.1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87 24575,'4'-5'0,"5"2"0,0-5 0,8 5 0,-3-5 0,4 8 0,0 0 0,0 0 0,-4 0 0,-2 0 0,-7 12 0,-2 10 0,-3 21 0,0 8 0,0 0 0,0-1 0,0-7 0,0 0 0,0-5 0,0-8 0,0-11 0,0-6 0,0-5 0,0-10 0,0-16 0,0-12 0,5-21 0,2 0 0,4-7 0,5 6 0,1 3 0,0 5 0,3 7 0,-5 6 0,0 8 0,2 8 0,-8 3 0,8 7 0,-7 1 0,2 4 0,-4 0 0,1 0 0,-1 0 0,-4 13 0,4 3 0,-7 20 0,4 1 0,-5 0 0,0 4 0,0-10 0,0 5 0,0-6 0,0-6 0,4 0 0,0-11 0,1 0 0,3-5 0,-4 0 0,4 0 0,0-3 0,1-2 0,-1-3 0,0 0 0,5 0 0,0-8 0,5-2 0,-3-13 0,3-2 0,-7-4 0,7-1 0,-7 5 0,8-4 0,-13 18 0,3-2 0</inkml:trace>
</inkml:ink>
</file>

<file path=ppt/ink/ink2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9:42.7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1443 1 24575,'-88'14'0,"32"-7"0,1-2 0,-11-5 0,-27 0 0,0 0-918,13 0 918,28 0 0,2 0 0,-13 0 0,8 0 0,2 0 245,0 0-245,-47 0 0,48 0 0,-22 0 166,15 0-166,5 0 0,5 0 0,12 0 463,5 4-463,-3 1 44,16 4-44,-4 1 0,9-2 0,1 1 0,5-1 0,3 0 0,2 0 0,-1-3 0,3-1 0,-3-4 0</inkml:trace>
</inkml:ink>
</file>

<file path=ppt/ink/ink2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9:43.8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341 405 24575,'0'-12'0,"0"1"0,-4 6 0,-1 2 0,-12 3 0,-3 0 0,-16 0 0,-1 0 0,5 0 0,-2 9 0,2 13 0,0 7 0,-1 8 0,11 0 0,2 0 0,13 6 0,-3-6 0,10 5 0,0-16 0,0 8 0,0-10 0,0 0 0,4-6 0,5-9 0,5-6 0,15-3 0,3-9 0,7-20 0,1-20 0,-11-5 0,-4-18 0,-2 2 0,-9-7 0,5-7 0,-7 8 0,-5 15 0,-1-3 0,-6 25 0,0-4 0,0 14 0,0 8 0,0 4 0,0 8 0,0 8 0,0 24 0,0 13 0,0 38 0,0-4 0,0 6 0,0-3 0,0-5 0,5 0 0,6-9 0,12-8 0,-2-18 0,10-2 0,-7-16 0,1-1 0,3-9 0,-8-1 0,8-4 0,-9-4 0,5-10 0,-4-13 0,0-4 0,-4-5 0,3 6 0,-8 1 0,-2 12 0,-4 4 0</inkml:trace>
</inkml:ink>
</file>

<file path=ppt/ink/ink2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9:44.3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24575,'52'72'0,"-1"0"0,1 0 0,-8-11 0,-2-3 0,-6-12 0,9-5 0,-25-27 0,8 5 0,-21-10 0,14 1 0,-11-2 0,3-4 0,-4 5 0,-1-1 0,-4 0 0,4 0 0,0 0 0,-3 0 0,-2 1 0,-3-1 0,0-4 0,0 0 0</inkml:trace>
</inkml:ink>
</file>

<file path=ppt/ink/ink2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39:44.9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436 0 24575,'-51'49'0,"-1"-1"0,-12 13 0,24-13 0,3 1 0,-1 11 0,0-4 0,3 3 0,19-22 0,-3-7 0,12-11 0,-4-6 0,10-5 0,-3 0 0,4 0 0,-7-3 0,2-5 0,-2-1 0,3-2 0</inkml:trace>
</inkml:ink>
</file>

<file path=ppt/ink/ink2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40:07.3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399 1 24575,'0'16'0,"-15"7"0,3 2 0,-14 6 0,10 11 0,-4-3 0,-2 6 0,-1 3 0,-3-13 0,3 13 0,2-4 0,0-5 0,-3 16 0,8-9 0,-5 0 0,3 9 0,1-9 0,6 6 0,0 4 0,5-4 0,-6 6 0,0 8 0,5-6 0,-4 22 0,9-20 0,-4 13 0,6-9 0,0 2 0,0 7 0,0-7 0,0 5 0,0-12 0,0 4 0,0-7 0,0 8 0,5-6 0,2 14 0,6 2 0,-2-13 0,2 17 0,4-27 0,-4 20 0,9-13 0,-3 6 0,4-8 0,0 1 0,0-8 0,5 6 0,-5-18 0,4 9 0,-7-17 0,1 11 0,-1-11 0,-4 10 0,3-9 0,-3 2 0,-1-4 0,4 0 0,-5-6 0,1 5 0,2-10 0,-6 4 0,2-9 0,-1 2 0,-3-7 0,2 3 0,-2-8 0,-1 0 0,0-4 0,0 0 0,-3 0 0,-2 0 0</inkml:trace>
</inkml:ink>
</file>

<file path=ppt/ink/ink2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40:08.7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1 24575,'25'93'0,"1"0"0,-1 0 0,1 0 0,-1 0 0,1 0 0,-1 0 0,1 0 0,-1 0 0,1 0 0,0 0 0,-1 0 0,2 8 0,3 6 0,1 3 0,-1 0 0,0-2 0,-3-6 0,-3-9 0,-5-10 0,-5-15 0,-6-16 0,-15 30 0,-1-19 0,-2 2 0,0-14 0,-1-3 0,-13 44-392,10-32 0,-1-3 392,-8-3 0,10-5 0,-1 1 193,-9 10-193,-3 16 0,2-9 0,1-8 0,-1-2 0,8-18 0,-1 9 591,7-16-591,0 3 0,-1 1 0,1-5 0,-5 11 0,3-5 0,-3 1 0,4 3 0,-4-10 0,4 5 0,-4 0 0,5-10 0,0 3 0,1-5 0,0-10 0,-1 9 0,6-14 0,-4 8 0,3-8 0,-4 4 0,5-5 0,-4 0 0,7 0 0,-6 0 0,6 0 0,-6-3 0,3-2 0,-4-6 0,4 2 0,0-3 0</inkml:trace>
</inkml:ink>
</file>

<file path=ppt/ink/ink2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40:55.62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1 268 24575,'4'96'0,"-1"1"0,1-1 0,0 0 0,-1 1 0,1-1 0,0 1 0,0 3 0,-1 8 0,1-2 0,-1-11 0,1-18 0,0-28 0,1-22 0,-1-23 0,-4-27 0,0-29 0,0-35 0,-3 25 0,-1-3-396,0 0 1,-1 0 395,-2 6 0,-1-2-607,4-30 0,0 4 607,-1 0 0,4 3 0,2 2 0,-1 1-121,0-14 121,0 25 0,0 18 0,0 21 737,0 12-737,0 7 1255,3 7-1255,2 1 134,3 18-134,12 15 0,-7 4 0,22 38 0,-22-28 0,17 30 0,-11-14 0,4 1 0,-4 6 0,2-15 0,-4-1 0,0-13 0,-2-1 0,-2-12 0,-3-5 0,3-6 0,-8-5 0,2-4 0,-3 0 0,5-25 0,2-27 0,1-35 0,-6 32 0,2-3-283,2-10 0,1 2 283,4-30 0,-2 36 0,1 2 0,0-16 0,9-6 0,-10 22 0,2 17 0,-5 13 0,-1 14 0,-1 2 566,0 20-566,2 17 0,-5 31 0,6 18 0,-7-27 0,0 1-340,3 1 0,0 0 340,0 5 0,0-1 0,6 33 0,-6-39 0,0-2 0,5 21 0,1 6 0,-2-17 0,0-15 0,-5-14 0,2-6 0,-7-11 680,7-4-680,-4-5 0,1-4 0,-2 0 0</inkml:trace>
</inkml:ink>
</file>

<file path=ppt/ink/ink2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40:53.12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531 0 24575,'-9'8'0,"-1"-2"0,1 7 0,0-5 0,-8 5 0,7 1 0,-7 0 0,2 3 0,1-3 0,2-1 0,-2 10 0,0-9 0,-1 5 0,2-2 0,0-3 0,4 0 0,-5 3 0,10-8 0,-4 3 0,3-3 0,-3-1 0,3 0 0,-2 5 0,2 0 0,-5 5 0,1 0 0,0 1 0,0-1 0,0 0 0,-1 5 0,1-4 0,-1 5 0,1-6 0,-4 0 0,7-5 0,-6 4 0,7-7 0,0 2 0,-2-4 0,6 5 0,-7-4 0,8 8 0,-9 2 0,4 1 0,-5 8 0,1-8 0,3 8 0,-2-9 0,3 10 0,0-10 0,-4 10 0,8-5 0,-4 1 0,1 3 0,3-3 0,-8 5 0,3-1 0,0 7 0,-2-5 0,6 5 0,-7 0 0,8-5 0,-4 11 0,5-11 0,-5 11 0,4-11 0,-4 5 0,5 13 0,0-15 0,0 10 0,0-16 0,0-3 0,0 0 0,0 3 0,0-3 0,0 4 0,0 1 0,5 6 0,1-5 0,4 10 0,1-3 0,-1 5 0,1-6 0,-5 5 0,2-11 0,-2 5 0,-1-6 0,4-1 0,-4-4 0,5 3 0,-1-8 0,-3 8 0,2-9 0,-3 10 0,4-10 0,-3 4 0,2-5 0,-7 1 0,6-6 0,-6 0 0,3-1 0,-1 1 0,-2 5 0,3-5 0,-4 4 0,0-8 0,0 4 0,4-5 0,-4 0 0,4 0 0,-4 0 0,0 1 0,0-2 0,0-2 0,0-2 0</inkml:trace>
</inkml:ink>
</file>

<file path=ppt/ink/ink2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40:53.9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 40 24575,'-7'0'0,"9"8"0,7 2 0,13 5 0,-10 7 0,6-6 0,1 8 0,-12-1 0,15 3 0,-12-2 0,6 5 0,1-5 0,-6 1 0,7-2 0,-12 0 0,10-3 0,-10 3 0,7-5 0,0 0 0,-3 0 0,3 0 0,-4-4 0,0 3 0,-4-8 0,-1 4 0,-1-5 0,1-4 0,4 0 0,0-4 0,0-8 0,1-7 0,5-10 0,3-11 0,3 5 0,-4-11 0,4 5 0,-9 4 0,4 4 0,-6 11 0,0-1 0,-4 6 0,-1 0 0,-4 6 0,0-6 0,0 0 0,5-17 0,-4-8 0,4-7 0,-5 14 0,0 12 0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5:41.6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1 789 24575,'0'-12'0,"0"3"0,0-13 0,0 8 0,0-9 0,0-4 0,0 1 0,0-14 0,0 3 0,0-13 0,0 7 0,0-13 0,0 13 0,0-7 0,0 6 0,0 7 0,0 1 0,0 6 0,0 6 0,0 0 0,0 2 0,0 3 0,0-3 0,0 4 0,0 5 0,0-4 0,0 7 0,0-2 0,0 7 0,0 2 0</inkml:trace>
</inkml:ink>
</file>

<file path=ppt/ink/ink2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40:59.5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64 1181 24575,'-17'20'0,"2"10"0,-5 26 0,9 0 0,11-18 0,0 5 0,0-6 0,0-1 0,0-7 0,0-9 0,0-2 0,8-13 0,2-2 0,13-3 0,2 0 0,5 0 0,-1 0 0,7-10 0,-10 0 0,9-11 0,-20 7 0,7-3 0,-13 3 0,4-4 0,-4-1 0,-4 1 0,-1 0 0,-4 0 0,0-1 0,-7 1 0,-9-1 0,-8 5 0,-6-1 0,0 5 0,0 0 0,0 5 0,6 0 0,0 5 0,6 0 0,4 0 0,15-3 0,24-8 0,13-16 0,14-10 0,-4-17 0,2-9 0,2-11-927,-4-12 927,-1-3 0,-29 38 0,-1-1 0,9-29-250,-15 31 1,-2 1 249,3-21 0,-4-14 0,-3 16 0,-5 9 0,0 14 0,0 15 0,0 11 902,0 13-902,0 29 524,0 21-524,0 32 0,0 10-387,0-35 0,0 2 387,0 43 0,0-8 0,0 2 0,6-20-85,1 14 85,5-16 0,-5-8 0,2-16 0,-8-14 0,4-1 771,-1-14-771,-4 7 88,4-13-88,-4 4 0,0-5 0,0 0 0,0 0 0,0 0 0,0 0 0,4-27 0,2-2 0,9-21 0,0 7 0,5 5 0,-1 5 0,0 2 0,-5 9 0,3 1 0,-8 4 0,4 4 0,-5 2 0,0 3 0,0 0 0,-3 8 0,-2 13 0,-3 5 0,0 16 0,0-11 0,0 11 0,0-16 0,-8 8 0,1-14 0,-11-1 0,4-6 0,-4-4 0,0-4 0,0-1 0,0-4 0,4 0 0,-3 0 0,7 0 0,-2 0 0,14 0 0,4 4 0,10-3 0,8 3 0,0-4 0,6 0 0,5 0 0,-3 0 0,3 0 0,-5-5 0,1-10 0,0-8 0,-4-8 0,-1-6 0,-5 5 0,-5-10 0,-1 5 0,-5 5 0,-4-3 0,-2 16 0,-4 0 0,0 6 0,0 5 0,0 0 0,-4 3 0,0 5 0,-5 14 0,4 12 0,-4 12 0,8-1 0,-4 4 0,5-9 0,0 3 0,0-10 0,0-2 0,3-9 0,6-1 0,5-9 0,4 0 0,0-4 0,5 0 0,-3 0 0,8-8 0,-2-9 0,0-9 0,5-6 0,-9-5 0,10-3 0,-9-3 0,1-9 0,-4 7 0,-7-12 0,3 5 0,-4-22 0,0 3 0,-4-21 0,-3 14 0,-5 9 0,0-3 0,0 18 0,0-12 0,-4 21 0,-6 2 0,-5 19 0,-4 4 0,1 11 0,0 5 0,0 4 0,-1 0 0,-5 14 0,8 3 0,-9 20 0,12 7 0,2 8 0,6 0 0,5 5 0,0-12 0,0 5 0,0-7 0,5 0 0,11-5 0,8 6 0,3-11 0,5 5 0,-5-6 0,5 0 0,2 2 0,-7-7 0,-1-1 0,-8-12 0,-4-1 0,-2-8 0,-4 2 0,1-6 0,-1 2 0,0-3 0,0-3 0,1-11 0,0-7 0,1-9 0,0 1 0,0-1 0,-5 5 0,0 2 0,-2 9 0,-2 1 0,3 5 0,-1 3 0,-2 5 0,2 14 0,1 1 0,-3 8 0,7-9 0,-3 3 0,3-8 0,1 3 0,-1-3 0,0-1 0,0-4 0,5 0 0,1-4 0,4 0 0,0 0 0,0-8 0,-4-2 0,-1-14 0,1 0 0,-3-6 0,4-6 0,-9-8 0,3-1 0,-8-34 0,4 28 0,-4 0 0,-2 0 0,1 0 0,0-38 0,0 28 0,0 0 0,-5 3 0,0 26 0,-5 3 0,5 11 0,-3 8 0,4 12 0,0 27 0,0 14 0,4 15 0,0 8 0,0 2 0,0 7 0,0-7 0,11-2 0,2-7 0,9-8 0,5-6 0,-5-9 0,3-10 0,0 4 0,-5-15 0,4 5 0,-10-11 0,3-1 0,-3-3 0,4-1 0,-4-4 0,-2 0 0,1 0 0,-4 0 0,4-13 0,-4-4 0,1-13 0,0 0 0,-4 6 0,2 0 0,-7 6 0,3 4 0,-4 2 0,3 7 0,2 1 0,-1 8 0,3 5 0,-2 5 0,4-1 0,0 4 0,-1-7 0,1 2 0,3-3 0,2-1 0,0-3 0,3-1 0,-4-4 0,1 0 0,-1 0 0,-1 0 0,-3 0 0,4 0 0,-8-3 0,-2-6 0,1-5 0,-3 0 0,3-3 0,-4 3 0,0-4 0,0 4 0,0-3 0,0 8 0,4-4 0,0 9 0,3 0 0,1 12 0,1 7 0,1 21 0,0-3 0,8 38 0,1-13 0,7 34-858,7-6 858,-16-34 0,1-1 0,15 30-299,0 10 299,-8-23 0,-7-7 0,0-3 0,-8-21 0,-4-1 844,-2-11-844,-4-2 313,-3-9-313,-12-1 0,-5-4 0,-10 1 0,0 0 0,0 0 0,1-5 0,4 0 0,2-5 0,4 0 0,1 0 0,4 0 0,2 0 0,3 0 0,5-12 0,0 1 0,4-22 0,0 1 0,0-5 0,0-12 0,10 10 0,2-11 0,15-1 0,2 5 0,6-6 0,-1 11 0,0 2 0,-7 8 0,-2 5 0,-7 2 0,-4 10 0,-1-3 0,-5 8 0,1-4 0,-1 9 0,-4-4 0,0 7 0,-4-2 0</inkml:trace>
</inkml:ink>
</file>

<file path=ppt/ink/ink2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41:00.0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1 287 24575,'26'-18'0,"15"-13"0,-13 13 0,16-20 0,-11 15 0,1-10 0,4-1 0,-6 7 0,-6-3 0,-2 14 0,-13 2 0,-3 10 0</inkml:trace>
</inkml:ink>
</file>

<file path=ppt/ink/ink2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41:01.0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215 75 24575,'0'-11'0,"0"-2"0,0 1 0,-8-4 0,3 6 0,-8 1 0,2 6 0,-2 3 0,0 0 0,-3 0 0,2 0 0,-5 13 0,1-1 0,-2 16 0,2-9 0,-1 5 0,4-6 0,6 0 0,5-5 0,4 4 0,0-7 0,0 7 0,0-8 0,0 3 0,4-4 0,0 1 0,9-1 0,-4-3 0,4-1 0,-5-4 0,0 0 0,5 0 0,1-13 0,1-4 0,4-13 0,-8 0 0,3 5 0,-5 2 0,0 5 0,-4 4 0,-1 1 0,-4 5 0,0 7 0,0 6 0,0 0 0,0 3 0</inkml:trace>
</inkml:ink>
</file>

<file path=ppt/ink/ink2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41:01.90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24575,'0'6'0,"0"6"0,0 15 0,0-3 0,0-1 0,0-9 0,0 3 0,4-11 0,10 6 0,-4-11 0,8 3 0,-10-4 0,0 0 0,-3-10 0,-2-1 0,-3-10 0,0 3 0,0 0 0,0 4 0,0-3 0,0 7 0,0-2 0,-3 7 0,-2 2 0,-3 3 0,0 0 0,-5 0 0,4 11 0,0-8 0,5 9 0</inkml:trace>
</inkml:ink>
</file>

<file path=ppt/ink/ink2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41:03.77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1792 24575,'0'-2'0,"0"-22"0,0-61 0,0 23 0,0-3-1788,0-6 1,0-2 1787,0-22 0,0-2-920,0 18 1,0 0 919,0 10 0,0-4 0,0 3 0,0-22 0,0 5 176,0 12 1,0 3-177,0 9 0,0 4-69,0-28 69,0 9 1545,0 10-1545,0 29 2430,0 14-2430,0 23 1063,0 20-1063,0 19 92,0 8-92,0 12 0,0-12 0,0 5 0,0-7 0,0 1 0,4-7 0,1-6 0,9-8 0,5-4 0,0-5 0,10 0 0,-5-4 0,6-5 0,-1 0 0,1-5 0,0 0 0,-1-5 0,-8-9 0,9-20 0,-17-5 0,9-18 0,-11 5 0,2-14 0,-2 5 0,1 2 0,-6 9 0,-1 7 0,-5 6 0,0 7 0,0 11 0,0 1 0,-4 13 0,0-3 0,-4 8 0,-1 0 0,1 0 0,0 0 0,-1 7 0,5 14 0,0 10 0,4 13 0,0-7 0,0 5 0,0-16 0,15 9 0,1-14 0,21 5 0,0-10 0,7 0 0,-1-6 0,0 1 0,-6-1 0,5 1 0,-16-5 0,3-1 0,-10-5 0,-6 0 0,-4 0 0,-5 0 0</inkml:trace>
</inkml:ink>
</file>

<file path=ppt/ink/ink2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41:26.8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52 1877 24575,'0'-18'0,"-5"-14"0,3-2 0,-8-14 0,9 11 0,-17-38 0,15 30 0,-10-51 0,13 53 0,0-29 0,0 12 0,0-34 0,0 19-265,2 21 1,2 0 264,10-25 0,1 30 0,4 1 0,30-35 0,-19 33 0,4 3 0,4 6 0,1 2 0,23-31 0,-26 33 0,1 2 0,27-18 0,3-7 0,4 2 0,-15 14 0,-2 2 0,-7 7 0,-7 1 0,4 5 0,-17 4 0,7 5 529,-14 5-529,-1 2 0,-7 4 0,-4 1 0,1 3 0,-1-2 0,-4 6 0,0-3 0</inkml:trace>
</inkml:ink>
</file>

<file path=ppt/ink/ink2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41:27.55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21 24575,'35'0'0,"-10"0"0,33 0 0,-10 0 0,-15-4 0,9 2 0,-12-7 0,-5 8 0,-2-3 0,-5 4 0,-4 0 0,-1 0 0,-6 0 0,1 0 0,-3 7 0,-2 14 0,-9 24 0,-12 16 0,4 0 0,-16 11 0,11-11 0,-5 7 0,5-2 0,2-14 0,6-8 0,1-13 0,5-12 0,1-7 0,4-4 0,0-10 0,0-22 0,5-16 0,-4 8 0,4 6 0</inkml:trace>
</inkml:ink>
</file>

<file path=ppt/ink/ink2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41:29.1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24575,'0'4'0,"0"14"0,0 14 0,0 11 0,0 7 0,0 9 0,0 9 0,0 8 0,0-1 0,0-13 0,0 10 0,0-19 0,0 20 0,0-12 0,0-2 0,0-15 0,0-9 0,0-10 0,0-6 0,0-7 0,0-7 0,0-2 0</inkml:trace>
</inkml:ink>
</file>

<file path=ppt/ink/ink2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41:30.60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70 316 24575,'39'0'0,"9"0"0,-21 0 0,5 0 0,-3 0 0,-10 0 0,0 9 0,-1 6 0,-7 9 0,-1 6 0,-1 6 0,-8-5 0,4 11 0,-5-5 0,0 0 0,0 12 0,-5-10 0,-6 11 0,-6-7 0,-9-4 0,-3 4 0,-4-9 0,-1 5 0,8-13 0,1-1 0,2-6 0,-2-5 0,0 0 0,2-4 0,9-2 0,2 1 0,3-4 0,15-12 0,12-6 0,12-14 0,14-2 0,-4-5 0,22-16 0,-6 12 0,14-19 0,-9 14 0,10-9 0,-19 9 0,15-8 0,-17 9 0,0-7 0,-4 7 0,-18 9 0,-3 4 0,-11 14 0,0-8 0,-10 14 0,-7 7 0,-3 19 0,-7 14 0,7 12 0,-4 0 0,9 0 0,-4 0 0,5 0 0,0-5 0,0-8 0,0-1 0,0-14 0,4 2 0,0-8 0,9-5 0,1 0 0,4-4 0,5-5 0,-2-15 0,3-3 0,4-25 0,-6 9 0,5-11 0,-10 7 0,3-1 0,-8 1 0,9-7 0,-8 5 0,3-11 0,-5 10 0,1-10 0,-2 11 0,1 1 0,-5 9 0,-2 10 0,-4 2 0,0 9 0,-3 5 0,-8 24 0,1 3 0,-9 18 0,7 0 0,2-5 0,5 10 0,5-10 0,0 11 0,0-5 0,0 13 0,0-5 0,0 27 0,6-9 0,1 20 0,5-7 0,0-15 0,-5 10 0,-2-10 0,-5 6 0,0 7 0,0-20 0,0 10 0,-16-17 0,3 3 0,-14-11 0,6-3 0,-4-11 0,5-1 0,-3-6 0,9-4 0,-3-1 0,8-5 0,-4-3 0,5-1 0,-1-4 0,5 0 0,0 0 0</inkml:trace>
</inkml:ink>
</file>

<file path=ppt/ink/ink2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41:31.06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1 245 24575,'26'-14'0,"-1"-5"0,32 7 0,-10-15 0,-3 9 0,6-15 0,-4 15 0,0-8 0,2 9 0,-16-3 0,3 3 0,-10 3 0,-6 9 0,-6 1 0,-5 4 0,-4 0 0,0 0 0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5:41.6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129 0 24575,'0'7'0,"0"1"0,0-1 0,0 1 0,0 0 0,4 0 0,0-4 0,4 3 0,0-3 0,0 4 0,0-4 0,-1 0 0,1-4 0,0 0 0,0 0 0,0 0 0,-4 4 0,3-4 0,-2 4 0,2-4 0,1 0 0,-1 0 0,-6 0 0,-5 0 0,-5-3 0,-2 2 0,6-6 0,-2 2 0,2-3 0,-3 3 0,0-2 0,-1 6 0,1-2 0,0 3 0,0 0 0,-5 0 0,4 0 0,-4 0 0,0 0 0,4 0 0,-4 0 0,5 0 0,0 3 0,-1 2 0,1 7 0,-1 2 0,0 4 0,0-5 0,0 4 0,4-7 0,-3 7 0,7-8 0,-3 8 0,4-8 0,0 4 0,0-5 0,0 0 0,0 0 0,0 1 0,0-1 0,4-4 0,0 3 0,4-6 0,0 3 0,0-4 0,0 0 0,1 0 0,-1 0 0,4 0 0,-2 0 0,2 0 0,-4 0 0,5 0 0,-4 0 0,4 0 0,-5 0 0,0 0 0,0 0 0,1 0 0,-1 0 0,0 0 0,0 0 0,0 0 0,0 0 0,-3-4 0,2-1 0,-2-3 0,3-5 0,1 4 0,-4-8 0,2 7 0,-2-7 0,-1 8 0,4-4 0,-7 5 0,2 0 0,-3-1 0,0 1 0,0 0 0,0 0 0,0 0 0,0 0 0,-3 3 0,-2-2 0,-7 6 0,3-3 0,-3 4 0,4 0 0,-1 0 0,1 0 0,-5 0 0,4 0 0,-4 0 0,5 0 0,4 0 0,0 0 0</inkml:trace>
</inkml:ink>
</file>

<file path=ppt/ink/ink2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41:31.85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304 49 24575,'0'-13'0,"0"1"0,0 4 0,0 0 0,-7 4 0,-8 0 0,-15 4 0,-1 0 0,-5 4 0,5 12 0,0 6 0,5 4 0,-5 5 0,10-6 0,0 6 0,7-7 0,9 5 0,1 1 0,4 2 0,0 3 0,0-5 0,0 6 0,15 3 0,-1 4 0,13 2 0,-4 5 0,-6 2 0,0 6 0,-6-6 0,-4 5 0,-3-12 0,-4 5 0,0-13 0,0-2 0,0-10 0,0-2 0,-8-5 0,-2 0 0,-8-4 0,0-1 0,0-4 0,-1-4 0,9-1 0,2-4 0</inkml:trace>
</inkml:ink>
</file>

<file path=ppt/ink/ink2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41:32.29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1 151 24575,'28'-28'0,"-2"11"0,20-12 0,-5 12 0,-15 2 0,9 0 0,-11 5 0,1 0 0,-2 5 0,-5 1 0,0 4 0,0 0 0,-8 0 0,-2 0 0</inkml:trace>
</inkml:ink>
</file>

<file path=ppt/ink/ink2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41:32.65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24575,'0'0'0</inkml:trace>
</inkml:ink>
</file>

<file path=ppt/ink/ink2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41:33.1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24575,'0'4'0,"0"0"0</inkml:trace>
</inkml:ink>
</file>

<file path=ppt/ink/ink2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41:34.23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358 8 24575,'-46'-4'0,"7"0"0,-16 9 0,25 4 0,-25 18 0,31 12 0,-10 14 0,4 13 0,10 10 0,1-12 0,13 33 0,6-46 0,0 38 0,0-28 0,0 7 0,5-9 0,12-8 0,6-12 0,15-10 0,-5-9 0,2-9 0,-5-6 0,0-1 0,0-4 0,-6 0 0,0-8 0,-10-2 0,-1-13 0,-4 8 0,0-8 0,-4 14 0,-1-4 0,-4 16 0,0 3 0,0 15 0,0 4 0,0 5 0,0-6 0,4 0 0,0-11 0,15 1 0,-5-6 0,15-2 0,-10-2 0,10-4 0,-10-4 0,5-11 0,-5-5 0,-3-16 0,-1-1 0,-5-1 0,-4-3 0,-1 9 0,-5 2 0,0 6 0,-4 10 0,-5 5 0,-5 6 0,-9 3 0,3 0 0,-9 0 0,10 0 0,-4 0 0,9 3 0,-3 6 0,11 0 0,-6 8 0,11-11 0,-3 2 0</inkml:trace>
</inkml:ink>
</file>

<file path=ppt/ink/ink2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41:34.9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18 24575,'9'-13'0,"-2"9"0,-7 14 0,6 31 0,-5-11 0,9 18 0,-9-23 0,4 11 0,-5-15 0,0 8 0,0-20 0,0 3 0,6-14 0,0-9 0,12-18 0,-3-3 0,2-3 0,1 5 0,-3 5 0,0 2 0,2 8 0,-7 3 0,7 3 0,-8 4 0,8 1 0,-8 4 0,4 0 0,-1 0 0,-2 0 0,2 4 0,-4 0 0,1 4 0,-1 0 0,0 1 0,0-1 0,-3 0 0,-2 0 0,1-3 0,-3-2 0,2-3 0</inkml:trace>
</inkml:ink>
</file>

<file path=ppt/ink/ink2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41:35.64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194 9 24575,'6'-5'0,"-13"2"0,-7 3 0,-15 0 0,-2 4 0,9 11 0,-13 7 0,18 8 0,-4 1 0,7-6 0,8-6 0,2-7 0,4-4 0,0 1 0,4-5 0,10 0 0,6-4 0,9 0 0,-4 0 0,3 0 0,-8 0 0,-2 0 0,-5 8 0,-4 7 0,-3 4 0,-2 10 0,-4-5 0,0 6 0,0 0 0,-8-6 0,-2 0 0,-9-6 0,-4-4 0,4-1 0,-5-3 0,10-2 0,-3-3 0,8-1 0,0-4 0,5 0 0</inkml:trace>
</inkml:ink>
</file>

<file path=ppt/ink/ink2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41:36.3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24575,'0'99'0,"0"-57"0,0 20 0,0 4 0,0 6 0,0 8 0,0-7 0,0 25 0,0-56 0,0 55 0,0-41 0,0 12 0,0-10 0,0-1 0,0-24 0,0 3 0,0-18 0,0 1 0,0-6 0,0 0 0,0-5 0,3-4 0,2 0 0,3-4 0,0 0 0,0 0 0,0 0 0,5 0 0,-4-4 0,4 0 0,-1-9 0,-2-1 0,3-4 0,-4 0 0,0 0 0,0-6 0,1 0 0,0-6 0,0 0 0,-5 13 0,-1 4 0</inkml:trace>
</inkml:ink>
</file>

<file path=ppt/ink/ink2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41:36.7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48 24575,'80'0'0,"-25"-2"0,-4-1 0,-10 2 0,22-3 0,-49 4 0,-2 0 0,-4 0 0,-3-4 0,-2-10 0,-3 7 0,0-6 0</inkml:trace>
</inkml:ink>
</file>

<file path=ppt/ink/ink2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41:37.21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24575,'5'10'0,"-2"-3"0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5:41.6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1153 1 24575,'-12'0'0,"0"0"0,0 0 0,2 0 0,-7 0 0,8 0 0,-8 0 0,-2 0 0,3 0 0,-6 0 0,3 0 0,0 0 0,-5 0 0,6 0 0,-5 0 0,3 0 0,-9 0 0,14 0 0,-12 0 0,12 0 0,-9 0 0,6 0 0,0 0 0,0 0 0,-1 0 0,1 0 0,0 0 0,0 0 0,-1 0 0,1 0 0,0 0 0,0 0 0,0 0 0,-1 0 0,-4 0 0,3 0 0,-3 0 0,0 0 0,3 0 0,-9 0 0,10 0 0,-9 0 0,9 0 0,-3 0 0,-2 0 0,5 0 0,-5 0 0,6 4 0,0-3 0,0 3 0,4-4 0,-3 0 0,3 0 0,-4 0 0,4 0 0,1 0 0,1 0 0,2 0 0,-2 0 0,3 0 0,1 0 0,0 0 0,0 0 0,0 0 0,0 0 0,0 0 0,3 3 0,2 1 0,3 4 0,0 0 0,0-3 0,0-2 0</inkml:trace>
</inkml:ink>
</file>

<file path=ppt/ink/ink2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41:38.16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24575,'0'2'0,"0"10"0,0 23 0,0 11 0,0 28 0,0-4 0,0 23 0,0-7 0,0-15 0,0 10 0,0-21 0,0 15 0,0-20 0,0-5 0,0-21 0,0-9 0,0-2 0,0-10 0,0-3 0,0-2 0</inkml:trace>
</inkml:ink>
</file>

<file path=ppt/ink/ink2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41:39.10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34 24575,'0'-18'0,"3"6"0,6 9 0,9 3 0,7 0 0,5 0 0,5 0 0,-3 0 0,9 9 0,-3 3 0,-1 9 0,1 12 0,-7-5 0,-2 16 0,-8-12 0,0 10 0,-9 2 0,-2 1 0,0 5 0,-8 0 0,2-5 0,-4 12 0,0-19 0,0 11 0,0-5 0,0 1 0,-9 5 0,-4-1 0,-9-4 0,-6 7 0,5-15 0,-3 1 0,6-8 0,1-6 0,0-1 0,1-9 0,-1 3 0,1-7 0,0 3 0,4-4 0,-3 0 0,8-1 0,-4-3 0,5-2 0,0-3 0,1 0 0,-1 0 0,0 0 0,0 0 0,4 0 0,0 0 0</inkml:trace>
</inkml:ink>
</file>

<file path=ppt/ink/ink2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41:39.60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24575,'0'0'0</inkml:trace>
</inkml:ink>
</file>

<file path=ppt/ink/ink2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42:09.50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24575,'0'0'0</inkml:trace>
</inkml:ink>
</file>

<file path=ppt/ink/ink2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0:42:13.39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148 2319 24575,'0'-32'0,"-22"-45"0,14 36 0,-10-23 0,0-2 0,4 10 0,3 2 0,0 0 0,-3-14 0,4-16 0,3 21 0,1-26 0,1 34 0,1-27 0,4 21 0,0-5 0,0 14 0,0-5 0,0-10 0,10 21 0,4-24 0,19 32 0,0-21 0,12 7 0,-3-4-519,10-2 519,2 4 0,-22 23 0,1 0 0,0 7 0,-1 0 0,7-4 0,0 1 0,-1 5 0,1 1-641,6-5 1,2 1 640,-1 2 0,1 1 0,3 0 0,1-1 0,3-1 0,0 1-773,-2-1 1,-1 2 772,4 1 0,-1 1 0,-7-2 0,-1 1 0,4 5 0,-1 0 0,-6-1 0,0-1-495,3 2 1,0 3 494,0 1 0,-1 1 0,2 0 0,0 1 0,-1 1 0,1 3 0,2 1 0,0 1 0,1 1 0,2 0 0,2 2 0,3 2-688,5-1 0,2 0 688,1 0 0,-1 0 0,5 0 0,0 0 0,0 0 0,-1 0 0,2-1 0,-2 2 0,-6 8 0,-3 2-160,-14-6 0,1 5 160,13 20 0,-5 2 852,-5-2-852,-2 0 0,-1-1 0,-11 1 937,4 5-937,-15-12 1974,-6-3-1974,-6-15 1680,15-1-1680,7-4 0,15 0 0,13 0 0,0 0-446,-25 0 0,2 0 446,15 0 0,3 0-1497,7 0 1,5 0 1496,-11 0 0,3 0 0,-1 0 0,13 0 0,-1 0 0,-12 0 0,2 0 0,-3 0 0,10 0 0,-3 0-830,-2 0 1,0 0 829,-1-1 0,-3 2-345,-16 5 1,-2 1 344,-1 0 0,-1 1 531,-1 5 1,-3 1-532,9 5 2753,-10-2-2753,-17-8 2020,-4-4-2020,9-2 984,13-3-984,14 6 0,11 1 0,-5 6-687,5 0 687,-23-7 0,0 1 0,-2 3 0,1 0 0,9 1 0,-1 1 0,20 14 0,-28-13 0,-1 1 0,15 16-178,11 3 178,-12 3 0,-5 1 0,-7-2 0,-9-1 0,-4-2 0,-6-1 680,-5-6-680,-3 3 185,2-3-185,-2-1 0,0 5 0,5-9 0,-3 8 0,4-2 0,1-1 0,-3 4 0,7-3 0,-7-1 0,8 6 0,-8-6 0,4 6 0,-5-7 0,0 5 0,5-3 0,-5-1 0,5 4 0,-5-9 0,0 8 0,-3-9 0,1 5 0,-5-11 0,3 0 0,-4-5 0,0 0 0,-3 1 0,3 3 0,-6 2 0,3 12 0,-3-1 0,0 3 0,0 0 0,0-3 0,0 4 0,0 1 0,-6 0 0,-2 0 0,-7-1 0,1-4 0,0 3 0,0-8 0,3 3 0,2-10 0,-1 4 0,3-3 0,-2 0 0,-5 3 0,3-3 0,-19 7 0,9-1 0,-25 4 0,16-8 0,-17 7 0,8-5 0,-3 5 0,-2 0 0,3-5 0,-3 4 0,2-4 0,-13 7 0,4 0 0,-17 2 0,12-13 0,-3-1 0,12-1 0,-1-2-1125,-24-2 1,0-1 1124,21-3 0,1-2 0,-7-1 0,1-2-710,4 1 0,1 0 710,-3 3 0,0 1 0,3 0 0,1 0 0,3 3 0,1 1 0,-1 0 0,2-1 0,-1 0 0,0 1-360,3-1 0,1 0 360,-4 0 0,1 0 0,3 0 0,1 0 0,-2 1 0,1-1 0,0 0 0,0 0 0,0-3 0,0 0 0,-4 0 0,0-2 0,4-1 0,-1-2 0,-7 1 0,1 0 0,5 0 0,2 0 0,-4 0 0,0 0 0,0 0 0,1 0 0,2 3 0,-1 1 0,-1-1 0,-1 2 0,3 1 0,2 2 0,-2-1 0,1 0 0,2 3 0,2 0-172,-26 4 172,-3 6 0,16-8 0,-5 0 1963,8 0-1963,10-5 1511,5-15-1511,11 5 868,-13-11-868,5 25 219,-25-3-219,0 9 0,-8-10-686,26-3 0,-1-2 686,0-1 0,-2-2 0,-12 3 0,-4-4 0,-5-8 0,-1-4-1104,-3 2 0,-2-3 1104,20-1 0,-3-2 0,3 0 0,-14-6 0,2-1 0,-5 0 0,1 1 0,11 4 0,2 0-180,-1 1 0,2 1 180,-16-3 0,28 7 0,1 2 0,-21-2 0,-6-11 0,1 5 0,7-5 0,5 1 0,2 0 0,6 0 1187,4 6-1187,-4-4 2316,9 5-2316,0 0 437,2 1-437,5 6 0,-2 4 0,2-3 0,0 8 0,3-4 0,-7 5 0,7-4 0,-3-2 0,4-4 0,0 0 0,0-4 0,4 4 0,-3-9 0,7 9 0,-5-8 0,5 8 0,0-2 0,6 3 0,-2 4 0,0-2 0,-1 6 0,-1-3 0,5 4 0,-5 0 0,2 0 0,-4 0 0,4 0 0,-2 0 0,4 0 0,-4 0 0,5 0 0,-2 0 0,3 0 0,0 0 0,0 0 0,0 0 0,0 0 0,0 0 0,0 0 0,1 0 0,-5 0 0,0 0 0,-1 3 0,-1-2 0,5 3 0,-5-4 0,5 0 0,-3 0 0,1 0 0,2 0 0,-2 0 0,2 0 0,-1 0 0,0 0 0,-1 0 0,3 0 0,0 0 0,0 0 0,-1 0 0,2 0 0,2-4 0,0-1 0,3-7 0,0-2 0,0-9 0,0-2 0,7-11 0,-6 18 0,7-1 0</inkml:trace>
</inkml:ink>
</file>

<file path=ppt/ink/ink2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30:28.45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1277 24575,'16'0'0,"1"0"0,-4 0 0,5-8 0,-4-2 0,10-10 0,3-6 0,0-6 0,4 3 0,-1-15 0,3 14 0,-4-9 0,2 11 0,-14 4 0,6-1 0,-12 5 0,4-5 0,-6 6 0,1-5 0,0-2 0,-1 1 0,2-5 0,-1 4 0,0-5 0,1-6 0,-6 5 0,0-12 0,0 12 0,-4-12 0,4 5 0,-5 0 0,0-4 0,0 4 0,0-6 0,0 0 0,0 6 0,0-4 0,0 10 0,0-4 0,4 11 0,-3-3 0,3 8 0,-4 2 0,0 1 0,0 8 0,0-3 0,0 4 0,0 15 0,0 1 0,0 25 0,0 1 0,0 11 0,0 1 0,0 7 0,0-5 0,0 5 0,0 0 0,0-5 0,0-2 0,0-8 0,0-6 0,0 0 0,0-5 0,0-2 0,0-10 0,4 4 0,1-9 0,4 4 0,4-4 0,-3 0 0,7 0 0,-7-4 0,8-1 0,-4-4 0,0 0 0,3 0 0,-2 0 0,-1 0 0,3 0 0,-2 0 0,-1 0 0,-1 0 0,-5 0 0,5-4 0,-3-1 0,3-9 0,1 0 0,-4-5 0,4-5 0,-5 4 0,2-10 0,-1 4 0,-5-5 0,0 0 0,-5-6 0,0 4 0,0-4 0,0 6 0,0 6 0,0 0 0,0 6 0,0 1 0,4 3 0,-3 2 0,2 4 0,-3 1 0,0 0 0,0-1 0,0 1 0,0 0 0,0-1 0,0 1 0,0-1 0,0 1 0,0 0 0,0 0 0,0-1 0,0 1 0,0-1 0,4 5 0,-3 11 0,2 9 0,-3 18 0,0 5 0,5 6 0,-4 7 0,4 2 0,-5-1 0,5-1 0,2-8 0,3-5 0,1-2 0,-1-12 0,0 0 0,-1-7 0,5-3 0,-4-2 0,7-3 0,-7-2 0,8-3 0,-9-1 0,4-4 0,-4 0 0,-1 0 0,5 0 0,-7 0 0,2 0 0</inkml:trace>
</inkml:ink>
</file>

<file path=ppt/ink/ink2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30:29.0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24575,'22'0'0,"-3"0"0,17 0 0,-14 0 0,20 0 0,-15 0 0,10 0 0,-6 0 0,0 0 0,-10 0 0,2 0 0,-14 0 0,4 0 0,-8 0 0,-2 0 0</inkml:trace>
</inkml:ink>
</file>

<file path=ppt/ink/ink2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30:29.76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24575,'26'0'0,"8"0"0,5 0 0,0 0 0,4 0 0,-4 0 0,-1 0 0,0 0 0,-17 0 0,-3 0 0,-10 0 0,1 0 0,-4 0 0,-2 0 0</inkml:trace>
</inkml:ink>
</file>

<file path=ppt/ink/ink2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30:33.02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0 219 24575,'5'-22'0,"5"3"0,0-5 0,13 4 0,-6-4 0,3 3 0,4-5 0,-12 16 0,11-8 0,-9 16 0,-4-10 0,7 11 0,-11-3 0,7 4 0,-5 0 0,0 0 0,1 0 0,-1 0 0,-3 4 0,-1 10 0,-4 13 0,0 12 0,0 5 0,0 8 0,-5-5 0,-2 5 0,1 0 0,-4-5 0,9-2 0,-4-2 0,5-10 0,0 4 0,0-11 0,0-2 0,0-6 0,0 1 0,4 0 0,1-5 0,8 4 0,1-8 0,5 3 0,0-3 0,5 0 0,-4-1 0,4-3 0,-5-2 0,0-4 0,5 0 0,-4 0 0,5-14 0,-5-3 0,2-21 0,-1 0 0,2-7 0,-6 0 0,0-7 0,-6 5 0,0-5 0,0 13 0,-5-4 0,-1 10 0,-5-4 0,0 6 0,0 6 0,0-5 0,0 10 0,0-5 0,0 11 0,0 1 0,0 4 0,0 1 0,0-1 0,0 0 0,0 1 0,-4-1 0,3 1 0,-6-1 0,6 1 0,-3 0 0,0 3 0,0 1 0,-4 4 0,4 4 0,0 1 0,4 8 0,0 1 0,0 5 0,0-1 0,0 1 0,0-5 0,0 4 0,0-8 0,0 3 0,4-5 0,1 1 0,3-5 0,5 0 0,1-4 0,5 0 0,0 0 0,0 0 0,5 0 0,-4-8 0,10-4 0,-5-7 0,1-1 0,-2 4 0,-6-2 0,1 8 0,-4 0 0,-2 2 0,-5 7 0,1-6 0,-5 6 0,0-3 0</inkml:trace>
</inkml:ink>
</file>

<file path=ppt/ink/ink2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30:34.04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28 24575,'88'0'0,"0"0"0,1 0 0,7 0 0,-9 0 0,-8 0 0,-2 0-697,-1 1 0,5-1 1,-13-1 696,13-4 0,-3 4 671,-25-5-671,-7 6 346,-9 0-346,-6 0 0,-6 0 0,-6 0 1073,-7 0-1073,-3-7 0,-5 5 0,0-5 0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5:41.6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24575,'21'0'0,"2"0"0,7 0 0,6 0 0,15 0 0,-10 0 0,22 0 0,-24 0 0,18 0 0,20 0 0,-25 0 0,37 0 0,-42 0 0,19 0 0,-14 0 0,5 0 0,-18 0 0,9 0 0,-16 0 0,3 0 0,-10 0 0,-2 0 0,-5 0 0,0 0 0,-4 0 0,3 0 0,-8 0 0,4 0 0,0 0 0,-4 0 0,3 0 0,-3 4 0,-1-4 0,0 4 0,0-4 0,-4 0 0,0 0 0</inkml:trace>
</inkml:ink>
</file>

<file path=ppt/ink/ink2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30:37.05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0 262 24575,'0'8'0,"0"0"0,8 1 0,-3-1 0,7-3 0,-3-1 0,4-4 0,1 0 0,0 0 0,4 0 0,-8 0 0,7 0 0,-7 0 0,3 0 0,0 0 0,-3 0 0,3 0 0,-5 0 0,1 0 0,-1 0 0,5 0 0,-3 0 0,3 0 0,-5 0 0,1 0 0,4 0 0,-4-4 0,4 3 0,-4-7 0,-1 3 0,1-3 0,-1 3 0,1-3 0,-1 4 0,1-5 0,-1 0 0,1-4 0,0 3 0,-4-3 0,3 0 0,-3 3 0,0-3 0,3 0 0,-7 3 0,3-8 0,-4 9 0,0-9 0,0 8 0,0-3 0,0 0 0,0 3 0,0-3 0,0 4 0,0 0 0,0 1 0,0-1 0,-4 5 0,-1 0 0,-3 4 0,-1 0 0,-4 0 0,3 0 0,-3 0 0,0 0 0,-1 0 0,-6 13 0,0 5 0,4 12 0,-3-4 0,3 3 0,1-3 0,0 5 0,5-6 0,0-1 0,5-10 0,1-1 0,4 1 0,0-5 0,0 4 0,0-4 0,0-1 0,0 1 0,0-1 0,3 0 0,2 1 0,3-5 0,1 4 0,-1-3 0,1-1 0,-1 4 0,5-7 0,-3 6 0,7-6 0,-7 3 0,8 0 0,-4-3 0,5 3 0,-5-4 0,4 0 0,-4 0 0,0 0 0,4 0 0,-9 0 0,9 0 0,-4 0 0,0 0 0,0 0 0,-1 0 0,-4 0 0,4 0 0,-4 0 0,-1 0 0,1 0 0,-1-3 0,0 2 0,0-3 0,-7 4 0,-7 0 0,-13 0 0,-1 0 0,-5 0 0,1 5 0,4 0 0,-5 5 0,7 3 0,-1-2 0,0 7 0,-6-7 0,5 6 0,-4-2 0,5 4 0,0 0 0,-1 5 0,1-4 0,4 5 0,-3-7 0,7 1 0,-3 0 0,5 0 0,0-5 0,-1 4 0,1-4 0,4 5 0,1-5 0,-1 4 0,4-4 0,-3 0 0,4 4 0,0-4 0,0 0 0,0 4 0,0-4 0,0 0 0,0 4 0,0-9 0,0 5 0,0-1 0,4-4 0,1 4 0,3-4 0,1 4 0,0-3 0,4 3 0,-3-4 0,7 0 0,-3-4 0,5 3 0,0-7 0,5 3 0,-4-4 0,10 0 0,-4 0 0,4 0 0,-4-4 0,3-2 0,-8-3 0,3-5 0,-5 3 0,-1-7 0,1 3 0,0-4 0,0 0 0,0-5 0,0 4 0,-3-5 0,2 1 0,-7 4 0,3 0 0,-5 7 0,-1 4 0,1 1 0,-4-1 0,-2 1 0,-3-1 0,0 0 0,0-4 0,0 3 0,0-3 0,0 0 0,0 3 0,0-3 0,-3 5 0,-2 3 0,-8 1 0,3 4 0,-8 0 0,4 0 0,0 0 0,-4 0 0,8 4 0,-3 1 0,4 8 0,4-3 0,-3 3 0,7-5 0,-3 5 0,4-3 0,0 3 0,0-5 0,0 1 0,4-4 0,0-2 0,4-3 0,1 0 0,-1 0 0,1 0 0,-1 0 0,1 0 0,-1 0 0,1 0 0,-4-3 0,-2 2 0,-3-2 0</inkml:trace>
</inkml:ink>
</file>

<file path=ppt/ink/ink2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30:39.0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24575,'17'0'0,"5"0"0,10 0 0,7 0 0,6 0 0,-7 0 0,-1 0 0,-6 0 0,0 0 0,-6 0 0,-1 0 0,-5 0 0,-5 0 0,-1 0 0,-5 0 0,1 0 0,-5 0 0,0 0 0</inkml:trace>
</inkml:ink>
</file>

<file path=ppt/ink/ink2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30:39.60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24575,'22'0'0,"2"0"0,13 0 0,9 0 0,-5 0 0,9 0 0,-11 0 0,-6 0 0,-2 0 0,-13 0 0,-3 0 0,-6 0 0,-5 0 0</inkml:trace>
</inkml:ink>
</file>

<file path=ppt/ink/ink2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30:41.47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112 1 24575,'-13'0'0,"4"0"0,-4 3 0,-1 12 0,-2 12 0,4 6 0,-7 4 0,17 0 0,-7-10 0,9 15 0,0-21 0,0 15 0,0-10 0,0-1 0,0-1 0,-5-5 0,8 0 0,8-4 0,5-1 0,14-4 0,-5 0 0,6-4 0,0-2 0,0-4 0,-6 0 0,5-9 0,-10-2 0,0-9 0,-1-4 0,-8-2 0,3 1 0,-4-5 0,0 5 0,0-1 0,-4 2 0,2-1 0,-6 5 0,6 0 0,-7 7 0,3 4 0,-4 1 0,3 3 0,-2 5 0,3 9 0,-4 16 0,0 2 0,0 11 0,0-1 0,0 1 0,0 1 0,0-2 0,0-12 0,0-1 0,0-9 0,-5 2 0,4-7 0,-3 3 0,1-8 0,-2-2 0,-3-3 0,0 0 0,3-8 0,1-3 0,4-13 0,0-2 0,0-5 0,0 1 0,0-1 0,0 0 0,0 0 0,0 0 0,9 5 0,2-4 0,13 9 0,-3 1 0,3 1 0,-5 9 0,5 0 0,-8 6 0,7 4 0,-9 0 0,0 0 0,-1 0 0,-4 9 0,0 6 0,-3 11 0,3 0 0,-8 3 0,3-9 0,-4 4 0,0-9 0,0-2 0,0-5 0,0 1 0,0-1 0,0 1 0,0-1 0,0 0 0,0-7 0,0-7 0,0-13 0,0-1 0,0-5 0,0 1 0,0 8 0,4-7 0,1 9 0,9-1 0,0 1 0,0 5 0,4 0 0,-4 4 0,1 1 0,2 4 0,-7 0 0,3 0 0,-4 0 0,4 0 0,-3 8 0,3 2 0,-3 15 0,-1-5 0,-3 9 0,3-3 0,-8 5 0,3-1 0,-4-4 0,0-2 0,0-10 0,0-1 0,0-4 0,0-1 0,0 1 0,0-5 0,0 0 0</inkml:trace>
</inkml:ink>
</file>

<file path=ppt/ink/ink2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30:42.13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496 1 24575,'-10'37'0,"-11"26"0,-6 10 0,4-28 0,-1 2-959,6 4 1,-2 1 958,-7-1 0,-2 2 0,5 10 0,1 2 0,-4-3 0,2-2 0,9-11 0,1-2 0,-2 5 0,0-2 420,-3 24-420,-1 7 0,1 4 0,4-36 364,3 3-364,3-21 0,-3-10 0,11 2 974,-10-17-974,11 7 0,-3-12 0,4 2 0</inkml:trace>
</inkml:ink>
</file>

<file path=ppt/ink/ink2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30:42.96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312 0 24575,'-17'0'0,"4"0"0,-10 0 0,8 0 0,-10 0 0,6 0 0,0 5 0,1 4 0,-2 11 0,5 0 0,-4 4 0,8 0 0,-2-8 0,7 7 0,3-9 0,3 0 0,0-1 0,0-5 0,11-3 0,6-1 0,7-4 0,12 0 0,-9 0 0,10 0 0,-12 0 0,5 0 0,-15 0 0,8 0 0,-13 0 0,-1 3 0,-5 6 0,-4 11 0,0 0 0,-9 9 0,-4 3 0,-13 2 0,3 3 0,-8-9 0,3 3 0,2-14 0,-5 8 0,11-15 0,-10 5 0,10-9 0,0-2 0,2-4 0,9 0 0,-4 0 0,4 0 0,0 0 0,5 0 0,0 0 0</inkml:trace>
</inkml:ink>
</file>

<file path=ppt/ink/ink2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30:44.05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24575,'6'0'0,"13"0"0,23 0 0,29 0 0,10 0-546,-28 0 0,1 0 546,0 0 0,2 0 0,14 0 0,1 0 0,-9 0 0,1 0 0,7 0 0,0 0-483,-5 0 1,-1 0 482,-3 0 0,0 0 0,4 0 0,0 0-367,-10 0 1,0 0 366,3 0 0,1 0 0,-3 0 0,-2 0 0,32 0-130,-34 0 0,-2 0 130,15 0 0,22 0 0,-16 0 0,-2 0 732,-16 0-732,-1 0 1215,-7 0-1215,-6 0 802,-3 0-802,-5 0 301,0 0-301,-5 4 0,-2 1 0,-5 0 0,-5 0 0,-1-2 0,-5-2 0,1 3 0,-1 0 0,0-4 0,0 4 0,1-4 0,-1 0 0,-3 0 0,-1 0 0</inkml:trace>
</inkml:ink>
</file>

<file path=ppt/ink/ink2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30:45.4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0 125 24575,'0'2'0,"5"10"0,-4 12 0,8 7 0,-3 0 0,4 0 0,5 0 0,-8 0 0,7 6 0,-8-5 0,9 5 0,-8-6 0,10-5 0,-15-2 0,15-5 0,-11-5 0,8 4 0,-6-13 0,-3 8 0,3-9 0,-3 1 0,3-1 0,0-4 0,1 0 0,-1 0 0,0 0 0,0-4 0,2-11 0,-1-1 0,1-20 0,6 3 0,-4-12 0,9 0 0,-3 0 0,-1 0 0,4 6 0,-9 1 0,2 13 0,-4 0 0,3 7 0,-2-1 0,7 0 0,-8 4 0,3-2 0,0 2 0,-2-4 0,2 5 0,-4 1 0,-1 4 0,1 4 0,-1-2 0,0 6 0,-3-3 0,-2 4 0</inkml:trace>
</inkml:ink>
</file>

<file path=ppt/ink/ink2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30:46.06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656 0 24575,'-25'31'0,"3"8"0,-24 36 0,2 10-1697,17-26 1,0 3 1696,-4 6 0,0 1 0,-1 0 0,0 1 0,-2 11 0,0 1 0,-2-13 0,2-2 0,12-12 0,2-1 267,-4 2 0,1-2-267,-5 20 0,-6 0 675,9-17-675,10-27 0,9-11 0,2-8 0,4-3 0</inkml:trace>
</inkml:ink>
</file>

<file path=ppt/ink/ink2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31:16.43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186 9 24575,'1'-4'0,"-7"0"0,-8 4 0,-5 0 0,1 0 0,-1 0 0,0 0 0,4 0 0,-3 14 0,7-3 0,-4 19 0,5 2 0,4 0 0,-4 11 0,9-16 0,-4 16 0,5-16 0,0 4 0,0-1 0,0-5 0,0 1 0,4-2 0,11-9 0,1-1 0,13-4 0,-3-5 0,4 0 0,1-5 0,0 0 0,6 0 0,-3-15 0,-1-2 0,-2-16 0,-8 1 0,3 0 0,-5 1 0,-6 5 0,0-4 0,-5 10 0,-1-4 0,-3 10 0,-2 0 0,-4 6 0,0-1 0,0 8 0,0 6 0,-5 14 0,-1 7 0,-4 5 0,4 0 0,-3-6 0,8 5 0,-3-10 0,0-1 0,3-6 0,-3-4 0,4-1 0,0-7 0,0-6 0,0-14 0,0-2 0,0-15 0,5 9 0,5-10 0,7 0 0,3 10 0,-4-9 0,2 16 0,-3-4 0,-1 9 0,4 6 0,-8 5 0,3 4 0,-5 0 0,5 0 0,-3 4 0,4 10 0,-5 7 0,1 10 0,-4 6 0,-1-4 0,-5 10 0,0-4 0,0-1 0,0-1 0,0-6 0,0-5 0,0-7 0,0-6 0,0-4 0,0-1 0,0-10 0,0-10 0,4-18 0,3-9 0,8 0 0,2-4 0,5 4 0,-5 1 0,3 0 0,-5 13 0,5 0 0,-1 6 0,0 5 0,-5 0 0,3 9 0,-7-3 0,8 7 0,-9-2 0,5 3 0,-6 0 0,1 0 0,-1 0 0,1 0 0,-1 0 0,0 0 0,1 8 0,1 8 0,-5 4 0,0 4 0,-1 0 0,-3-4 0,4 4 0,-5-5 0,4 5 0,-3-4 0,4 4 0,-5-5 0,4-5 0,-3 4 0,2-12 0,-3 2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2:41:29.14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24575,'0'15'0,"0"4"0,0 8 0,0 1 0,0 3 0,0-9 0,0 3 0,0-8 0,0 9 0,0-9 0,0 0 0,0-2 0,0-7 0,0 3 0,0 0 0,0-3 0,0-3 0,0-14 0,0 3 0,0-6 0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5:41.6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24575,'11'0'0,"5"0"0,-7 0 0,4 0 0,-5 0 0,4 0 0,-2 0 0,2 0 0,1 0 0,-4 0 0,4 0 0,-5 0 0,5 0 0,-4 0 0,3 0 0,-4 0 0,5 0 0,0 0 0,1 0 0,2 0 0,-3 0 0,1 0 0,-2 0 0,-4 0 0,0 0 0,1 0 0,-5 0 0,-1 0 0</inkml:trace>
</inkml:ink>
</file>

<file path=ppt/ink/ink2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31:20.4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1007 1 24575,'-17'0'0,"-5"0"0,1 8 0,-4 8 0,-7 17 0,13-5 0,-20 17 0,16-16 0,-18 12 0,4-1 0,-3 3 0,4-1 0,-6-1 0,6 0 0,1-5 0,-6 5 0,18-10 0,-15-2 0,11-4 0,2-5 0,1 0 0,-1-10 0,9 2 0,-12-6 0,12 3 0,-8-4 0,5 0 0,0-5 0,0 0 0,0 0 0,0 0 0,0-9 0,0-7 0,-1-9 0,-1-6 0,5-1 0,-4 1 0,9 6 0,-4-5 0,6 14 0,3-12 0,3 12 0,3-8 0,0 5 0,0 0 0,0 0 0,0 5 0,0-4 0,3 8 0,2-3 0,4 4 0,-1 4 0,5-3 0,1 7 0,5-3 0,5 4 0,2 0 0,11 0 0,-4 0 0,10 0 0,-10 0 0,10 0 0,-4 10 0,-1 2 0,0 9 0,-6 6 0,0 0 0,3 14 0,-7-7 0,7 13 0,-13-14 0,6 5 0,-7-7 0,6 8 0,-5-11 0,5 9 0,-8-17 0,2 10 0,-2-10 0,0 4 0,0-9 0,0 2 0,0-6 0,5 3 0,-9-5 0,8 1 0,-13-2 0,8 2 0,-9-2 0,4-3 0,-4-1 0,-1-4 0,-3 0 0,-2 0 0</inkml:trace>
</inkml:ink>
</file>

<file path=ppt/ink/ink2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31:22.2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1 268 24575,'4'-13'0,"-1"1"0,-3-18 0,0 4 0,0-5 0,0-6 0,0 4 0,0 6 0,0-1 0,8 20 0,-6-9 0,9 16 0,-6-3 0,3 4 0,5 0 0,2 0 0,3 4 0,0 1 0,1 13 0,-4 4 0,4 8 0,2-3 0,-4 2 0,12-11 0,-17 5 0,11-12 0,-8 2 0,4-3 0,-1-5 0,1-1 0,0-4 0,5 0 0,-4 0 0,4 0 0,-5 0 0,0 0 0,0 0 0,0 0 0,-5-4 0,4-1 0,-8-8 0,3 2 0,0-2 0,-3 0 0,4-2 0,-9 4 0,-1 3 0</inkml:trace>
</inkml:ink>
</file>

<file path=ppt/ink/ink2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31:23.2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177 0 24575,'-12'0'0,"-4"4"0,1 11 0,-6 13 0,0 4 0,-1 11 0,5-4 0,0 13 0,5 2 0,0-1 0,6-1 0,1-7 0,5-6 0,0-2 0,0-11 0,0-2 0,0-10 0,0-1 0,3-4 0,7 0 0,4-5 0,10 1 0,-4-5 0,5 0 0,-1 0 0,-4 0 0,4 0 0,-5 0 0,0 0 0,-5-4 0,-5 3 0,-5-3 0</inkml:trace>
</inkml:ink>
</file>

<file path=ppt/ink/ink2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31:24.1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286 0 24575,'-17'0'0,"-6"0"0,3 0 0,-4 0 0,5 4 0,0 2 0,4 7 0,1 7 0,0-4 0,3 13 0,1-8 0,2 0 0,3-3 0,0-5 0,1-3 0,4 3 0,0-4 0,0-1 0,0 0 0,13-3 0,-2-1 0,17-4 0,-8 0 0,4 0 0,-5 4 0,-5-3 0,-1 7 0,-5-3 0,1 3 0,-4 1 0,-2-1 0,-3 5 0,0-3 0,0 8 0,-8-4 0,-3 5 0,-13 0 0,-2 1 0,-5 1 0,6-2 0,-5-3 0,10-2 0,-5-4 0,11-1 0,1-4 0,4-1 0,4-11 0,2 1 0,3-10 0,0 10 0,0-3 0</inkml:trace>
</inkml:ink>
</file>

<file path=ppt/ink/ink2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31:25.0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169 9 24575,'1'-5'0,"-7"2"0,-3 3 0,-15 0 0,13 0 0,-12 4 0,8 11 0,0 1 0,-4 13 0,7-3 0,-3 5 0,10 0 0,0-6 0,0 5 0,4-5 0,-3 6 0,4-6 0,0 0 0,0-7 0,0 1 0,0-5 0,0 0 0,3-6 0,2 0 0,8 1 0,-3 0 0,7-4 0,-7-1 0,8-4 0,-9 0 0,4 0 0,0 0 0,-3 0 0,3 0 0,-5 0 0,1 0 0,-1 0 0,1 0 0,-1 0 0,1 0 0,-5-4 0,0 0 0,-4-1 0,0 2 0</inkml:trace>
</inkml:ink>
</file>

<file path=ppt/ink/ink2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31:26.2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513 1 24575,'-5'19'0,"-7"10"0,-7 36 0,-8 14 0,0 11 0,12-42 0,2 0-885,-2 26 885,-6-19 0,1 1 0,7 23 0,-7-25 0,-1 1 0,0 39 0,-7-5 0,-4-2 0,10-7 0,-15-4 217,17-13-217,-11 6 0,12-16 0,-1-12 0,8-11 0,-2-11 668,9-5-668,1-1 0,4-4 0,-8-5 0,5-3 0,-5-2 0,8-3 0</inkml:trace>
</inkml:ink>
</file>

<file path=ppt/ink/ink2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31:28.7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0 110 24575,'0'-12'0,"4"1"0,0 2 0,5 4 0,-1 2 0,1-1 0,-1 3 0,4-3 0,2 4 0,-1 0 0,-1 0 0,-4 0 0,4 0 0,-2 0 0,2 4 0,-3 0 0,-5 10 0,5 5 0,-8 6 0,3 6 0,-4-1 0,0 1 0,0 0 0,0-5 0,0 3 0,0-9 0,0 4 0,0-5 0,0 0 0,0 0 0,0 0 0,0-5 0,0-1 0,0-5 0,0 1 0,0-1 0,0 1 0,0-1 0,0-28 0,0 4 0,0-31 0,0 14 0,0-4 0,0 0 0,5 4 0,0 2 0,6 1 0,-2 10 0,5-5 0,-4 6 0,8 1 0,-3 3 0,-1-3 0,4 7 0,-8-2 0,8 4 0,-9 4 0,4-3 0,-4 7 0,-1-3 0,1 4 0,-1 0 0,1 0 0,-1 0 0,0 0 0,1 0 0,-1 0 0,-4 4 0,4 0 0,-7 5 0,2 4 0,1-4 0,-3 9 0,3-4 0,-4 5 0,0 5 0,4-4 0,-3 4 0,3-5 0,-4 0 0,0 0 0,0-5 0,0-1 0,0-4 0,0-1 0,0 1 0,0-1 0,0-7 0,0-10 0,0-6 0,0-8 0,0 5 0,4-1 0,2 0 0,3 0 0,0 0 0,0 5 0,1-4 0,-2 8 0,1-3 0,-1 4 0,1-4 0,4 3 0,-2-8 0,2 8 0,-4-3 0,-1 4 0,1 1 0,-1-1 0,1 0 0,-1 5 0,1 0 0,-4 0 0,2 3 0,-2-3 0,3 4 0,0 0 0,-4 7 0,0 3 0,-4 7 0,0 2 0,0 0 0,0 5 0,0-4 0,0 5 0,0-1 0,0-4 0,0 4 0,0-10 0,0 4 0,0-9 0,0 4 0,0-4 0,0-1 0,0 1 0,0-1 0,0-1 0,3 1 0,2-3 0,-1 2 0,4-6 0,-4 3 0,4-4 0,0 0 0,0 0 0,1 0 0,-1 0 0,1 0 0,-1 0 0,5-9 0,-3 3 0,3-7 0,0 4 0,-3 0 0,3 0 0,-5 1 0,1-1 0,-1 4 0,-3 2 0,-2 3 0</inkml:trace>
</inkml:ink>
</file>

<file path=ppt/ink/ink2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34:11.806"/>
    </inkml:context>
    <inkml:brush xml:id="br0">
      <inkml:brushProperty name="width" value="0.05" units="cm"/>
      <inkml:brushProperty name="height" value="0.05" units="cm"/>
      <inkml:brushProperty name="color" value="#0610FF"/>
    </inkml:brush>
  </inkml:definitions>
  <inkml:trace contextRef="#ctx0" brushRef="#br0">0 195 24575,'0'-20'0,"0"6"0,4-6 0,6 6 0,1-11 0,12 4 0,-7-3 0,8 8 0,-9 3 0,2-1 0,-3 9 0,1-4 0,2 9 0,-7 0 0,7 0 0,-2 0 0,-1 0 0,-1 4 0,0 5 0,-7 24 0,7-4 0,-12 36 0,3-22 0,-4 24 0,0-14 0,0 16 0,0-13 0,0 4 0,0-22 0,0 0 0,0-13 0,0-5 0,-4-3 0,3-7 0,-7 3 0,7-5 0,-6-3 0,6-5 0,-3-15 0,4-5 0,0-18 0,0 6 0,5-12 0,1 6 0,5-7 0,0 0 0,5 0 0,2 0 0,-1-1 0,4 8 0,-5 0 0,4 13 0,-5 0 0,3 11 0,-8-4 0,4 8 0,-5-4 0,-1 10 0,5-4 0,-3 7 0,3-4 0,-5 5 0,0 7 0,-4 9 0,0 8 0,-4 13 0,5 2 0,-4 6 0,4-1 0,-5 1 0,0 0 0,0-6 0,0-2 0,0-12 0,0 0 0,0-7 0,0-3 0,0-2 0,0-5 0,0 1 0,3-5 0,2-8 0,-1-6 0,4-8 0,-2-1 0,3-6 0,5 5 0,-3-9 0,8 3 0,-3-5 0,0 0 0,3 0 0,-3 0 0,0 6 0,-2 0 0,-4 6 0,3 1 0,-3 3 0,3 2 0,-4 4 0,-1 5 0,-3-4 0,2 7 0,-2-3 0,3 4 0,-4 8 0,0 7 0,-4 10 0,0 12 0,0 2 0,0 6 0,0-1 0,0 1 0,0 0 0,0 0 0,0-12 0,0 3 0,0-16 0,0 0 0,0-7 0,0-5 0,0 1 0,0-4 0,0-2 0</inkml:trace>
</inkml:ink>
</file>

<file path=ppt/ink/ink2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34:15.881"/>
    </inkml:context>
    <inkml:brush xml:id="br0">
      <inkml:brushProperty name="width" value="0.05" units="cm"/>
      <inkml:brushProperty name="height" value="0.05" units="cm"/>
      <inkml:brushProperty name="color" value="#0000FF"/>
    </inkml:brush>
  </inkml:definitions>
  <inkml:trace contextRef="#ctx0" brushRef="#br0">0 61 24575,'0'-8'0,"0"0"0,4-1 0,5 0 0,1 1 0,13 2 0,-12-1 0,7 6 0,-9-3 0,4 4 0,-4 0 0,9 0 0,-4 0 0,0 0 0,2 0 0,-1 14 0,0-7 0,4 21 0,-5-21 0,2 16 0,1-13 0,-6 4 0,2-1 0,-5-4 0,1-5 0,-1 0 0,0-4 0,1 0 0,-1 0 0,1-8 0,1-8 0,-1-10 0,-3 9 0,-1 3 0</inkml:trace>
</inkml:ink>
</file>

<file path=ppt/ink/ink2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34:17.095"/>
    </inkml:context>
    <inkml:brush xml:id="br0">
      <inkml:brushProperty name="width" value="0.05" units="cm"/>
      <inkml:brushProperty name="height" value="0.05" units="cm"/>
      <inkml:brushProperty name="color" value="#0610FF"/>
    </inkml:brush>
  </inkml:definitions>
  <inkml:trace contextRef="#ctx0" brushRef="#br0">337 182 24575,'5'-13'0,"-2"-4"0,-3 8 0,0-4 0,0 0 0,0 3 0,0-7 0,0 7 0,0-8 0,0 4 0,0-1 0,0 2 0,-13 8 0,-11-3 0,-8 6 0,-19-3 0,22 5 0,-20 0 0,22 5 0,-6 10 0,8 6 0,4 10 0,5 0 0,6 0 0,1-5 0,8-7 0,-3-1 0,4-8 0,0 7 0,0-7 0,3-1 0,12-5 0,6-4 0,10 0 0,0 0 0,0 0 0,0 0 0,-6 0 0,-1 0 0,-5-4 0,-4-6 0,-2 0 0,-4-8 0,0 9 0,0-5 0,-1 1 0,-3-1 0,3 0 0,-7-4 0,3 8 0,-4-8 0,0 9 0,0-4 0,0 4 0,0 1 0,3 3 0,2 1 0,3 4 0,1 9 0,0 1 0,1 14 0,0 2 0,0 11 0,1-5 0,-1 5 0,-4 0 0,-1-4 0,-5 4 0,0 0 0,0-5 0,-5 5 0,-10-10 0,-2 3 0,-19-8 0,8 3 0,-10-8 0,7 3 0,0-9 0,0 0 0,0-2 0,10-8 0,-2 3 0,13-4 0,-3 0 0,4 0 0,1 0 0,0 0 0,-1 0 0,5 0 0,0 0 0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5:41.6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58 690 24575,'0'-17'0,"0"-4"0,0-4 0,0-11 0,0-1 0,0-13 0,0 11 0,0-10 0,0 8 0,0-3 0,0-3 0,0 3 0,0 7 0,0 1 0,0 6 0,0 6 0,0 0 0,0 10 0,0 2 0,0 3 0,0 1 0,0 0 0,-3 4 0,-1 0 0,-4 8 0,0 5 0,-1 0 0,1 3 0,3 1 0,-2 0 0,6 1 0,-3-2 0,4 0 0,0-3 0,0 4 0,0-5 0,3-3 0,2-2 0,3-3 0,0 0 0,4 0 0,-3 0 0,8-7 0,-8 1 0,3-10 0,-4 6 0,-3-6 0,3 2 0,-7 1 0,3-4 0,-4 3 0,0 0 0,0 1 0,0 5 0,-4 4 0,0 0 0,-5 4 0,1 0 0,0 0 0,0 0 0,0 0 0,3 3 0,2 2 0,3 3 0,0 0 0,0 0 0,0 0 0,4-3 0,0-2 0,9-3 0,0 0 0,5 0 0,0 0 0,-5 0 0,4 0 0,-8 0 0,4 0 0,-5 0 0,-4-3 0,0-2 0,-4-3 0,0 0 0,0-1 0,0 1 0,-4 4 0,-4-4 0,-2 7 0,-6-2 0,7 3 0,-9 0 0,9 0 0,-3 0 0,3 0 0,1 0 0,3 3 0,2 1 0,-1 4 0,3 0 0,-3 0 0,4-4 0,0-1 0</inkml:trace>
</inkml:ink>
</file>

<file path=ppt/ink/ink2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34:17.927"/>
    </inkml:context>
    <inkml:brush xml:id="br0">
      <inkml:brushProperty name="width" value="0.05" units="cm"/>
      <inkml:brushProperty name="height" value="0.05" units="cm"/>
      <inkml:brushProperty name="color" value="#0610FF"/>
    </inkml:brush>
  </inkml:definitions>
  <inkml:trace contextRef="#ctx0" brushRef="#br0">0 0 24575,'13'0'0,"6"0"0,6 5 0,1 4 0,10 8 0,-1 10 0,12 3 0,-5 6 0,-1 5 0,-12-7 0,-2 5 0,-6-8 0,-10-10 0,3 2 0,-13-14 0,7 5 0,-8-10 0,4 0 0</inkml:trace>
</inkml:ink>
</file>

<file path=ppt/ink/ink2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34:18.549"/>
    </inkml:context>
    <inkml:brush xml:id="br0">
      <inkml:brushProperty name="width" value="0.05" units="cm"/>
      <inkml:brushProperty name="height" value="0.05" units="cm"/>
      <inkml:brushProperty name="color" value="#0610FF"/>
    </inkml:brush>
  </inkml:definitions>
  <inkml:trace contextRef="#ctx0" brushRef="#br0">325 1 24575,'-16'0'0,"-16"10"0,8 7 0,-8 5 0,-7 12 0,16-8 0,-10 7 0,12-2 0,5 6 0,-9-9 0,17 3 0,-6-12 0,10-8 0,3 1 0,-3-8 0,-3 1 0,-2-5 0,0-1 0,1-3 0</inkml:trace>
</inkml:ink>
</file>

<file path=ppt/ink/ink2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34:19.107"/>
    </inkml:context>
    <inkml:brush xml:id="br0">
      <inkml:brushProperty name="width" value="0.05" units="cm"/>
      <inkml:brushProperty name="height" value="0.05" units="cm"/>
      <inkml:brushProperty name="color" value="#0610FF"/>
    </inkml:brush>
  </inkml:definitions>
  <inkml:trace contextRef="#ctx0" brushRef="#br0">0 1 24575,'0'22'0,"0"2"0,0 13 0,0 2 0,0 13 0,0-5 0,0 4 0,0-6 0,0 0 0,0-11 0,0-4 0,0-16 0,0-1 0,0-4 0,0-5 0,0 0 0</inkml:trace>
</inkml:ink>
</file>

<file path=ppt/ink/ink2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34:20.142"/>
    </inkml:context>
    <inkml:brush xml:id="br0">
      <inkml:brushProperty name="width" value="0.05" units="cm"/>
      <inkml:brushProperty name="height" value="0.05" units="cm"/>
      <inkml:brushProperty name="color" value="#0610FF"/>
    </inkml:brush>
  </inkml:definitions>
  <inkml:trace contextRef="#ctx0" brushRef="#br0">177 66 24575,'-13'0'0,"-1"9"0,-1 1 0,-4 14 0,3 8 0,0 1 0,-11 5 0,13 7 0,-7-10 0,15 9 0,1-13 0,1 0 0,2-6 0,-2-5 0,4-7 0,0-5 0,0 1 0,0-1 0,0 1 0,7-5 0,4 0 0,7-4 0,6 0 0,1 0 0,1 0 0,3 0 0,-9 0 0,10 0 0,-10 0 0,4 0 0,-5 0 0,0 0 0,-5-4 0,4 3 0,-8-7 0,7 3 0,-7-4 0,3 0 0,-5 1 0,1-1 0,0-4 0,0-2 0,-4-3 0,4-7 0,-8 5 0,4-10 0,-5-2 0,0 0 0,0-12 0,0 12 0,0-6 0,0 7 0,0 6 0,0 1 0,0 9 0,-5-3 0,-4 8 0,-1 1 0,-8 1 0,8 6 0,-8-2 0,9 4 0,-9 0 0,4 0 0,-5 0 0,0 0 0,-6 0 0,5 0 0,-4 0 0,9 0 0,-2 0 0,7 0 0,-3 0 0,4 0 0,4 0 0,2 0 0</inkml:trace>
</inkml:ink>
</file>

<file path=ppt/ink/ink2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34:20.741"/>
    </inkml:context>
    <inkml:brush xml:id="br0">
      <inkml:brushProperty name="width" value="0.05" units="cm"/>
      <inkml:brushProperty name="height" value="0.05" units="cm"/>
      <inkml:brushProperty name="color" value="#0610FF"/>
    </inkml:brush>
  </inkml:definitions>
  <inkml:trace contextRef="#ctx0" brushRef="#br0">1 0 24575,'18'0'0,"2"0"0,11 0 0,0 0 0,0 0 0,0 0 0,-6 0 0,0 0 0,-11 0 0,-1 0 0,-5 0 0,-4 0 0,0 0 0</inkml:trace>
</inkml:ink>
</file>

<file path=ppt/ink/ink2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34:21.784"/>
    </inkml:context>
    <inkml:brush xml:id="br0">
      <inkml:brushProperty name="width" value="0.05" units="cm"/>
      <inkml:brushProperty name="height" value="0.05" units="cm"/>
      <inkml:brushProperty name="color" value="#0610FF"/>
    </inkml:brush>
  </inkml:definitions>
  <inkml:trace contextRef="#ctx0" brushRef="#br0">0 8 24575,'12'-4'0,"1"0"0,5 4 0,0 0 0,-3 0 0,2 0 0,-3 0 0,1 0 0,-2 0 0,-5 0 0,1 0 0,-1 0 0,1 4 0,-5 11 0,0 0 0,-4 21 0,0-3 0,-5 12 0,-1 0 0,-17 2 0,9-8 0,-12 0 0,10-14 0,1 0 0,2-11 0,3-1 0,6-5 0,-4-3 0,11-5 0,2-5 0,5-3 0,7-1 0,-7 4 0,7-4 0,-7 8 0,8-3 0,-9 4 0,9 0 0,-8 0 0,3 0 0,-5 4 0,1 5 0,-4 11 0,-1 5 0,-4 1 0,0 3 0,0-9 0,0 4 0,0 1 0,0-10 0,0 8 0,-4-13 0,-1 3 0,-3-5 0,-1-3 0,1-1 0,-1-4 0,0 0 0,1 0 0,-1 0 0,1 0 0,-1 0 0,1 0 0,-1 0 0,1 0 0,3 0 0,1 0 0</inkml:trace>
</inkml:ink>
</file>

<file path=ppt/ink/ink2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34:22.431"/>
    </inkml:context>
    <inkml:brush xml:id="br0">
      <inkml:brushProperty name="width" value="0.05" units="cm"/>
      <inkml:brushProperty name="height" value="0.05" units="cm"/>
      <inkml:brushProperty name="color" value="#0610FF"/>
    </inkml:brush>
  </inkml:definitions>
  <inkml:trace contextRef="#ctx0" brushRef="#br0">0 1 24575,'0'5'0,"0"8"0,0 21 0,0 5 0,0 5 0,0 1 0,0 7 0,0-5 0,0 12 0,0-6 0,0 8 0,0 0 0,0-7 0,0 5 0,0-13 0,0 0 0,0-14 0,0-3 0,0-9 0,0 0 0,0-7 0,0-9 0,0 0 0</inkml:trace>
</inkml:ink>
</file>

<file path=ppt/ink/ink2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34:23.602"/>
    </inkml:context>
    <inkml:brush xml:id="br0">
      <inkml:brushProperty name="width" value="0.05" units="cm"/>
      <inkml:brushProperty name="height" value="0.05" units="cm"/>
      <inkml:brushProperty name="color" value="#0610FF"/>
    </inkml:brush>
  </inkml:definitions>
  <inkml:trace contextRef="#ctx0" brushRef="#br0">0 7 24575,'0'-7'0,"0"14"0,0 20 0,0 11 0,0 1 0,0 11 0,0-2 0,0 21 0,0-7 0,0 33 0,0-41 0,0 30 0,0-29 0,0 1 0,0-8 0,0-6 0,0-25 0,0 7 0,0-15 0,0-1 0,0-7 0,5-12 0,0-9 0,11-18 0,-4 0 0,9-8 0,-4 8 0,0-6 0,3 5 0,-7 0 0,2 2 0,-5 11 0,0 2 0,-1 10 0,0 0 0,-1 6 0,-3 10 0,-6 16 0,-10 14 0,-2 13 0,-8-1 0,8 1 0,-3-6 0,6-3 0,4-5 0,1-5 0,5-2 0,0-10 0,0-1 0,0-4 0,0-1 0,14 1 0,-2-4 0,17 0 0,-9-5 0,10 0 0,-10 0 0,4 0 0,-5 0 0,-5 0 0,-1 0 0,-4 0 0,-5-4 0,0-1 0,-4-14 0,0 12 0,0-7 0</inkml:trace>
</inkml:ink>
</file>

<file path=ppt/ink/ink2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34:24.816"/>
    </inkml:context>
    <inkml:brush xml:id="br0">
      <inkml:brushProperty name="width" value="0.05" units="cm"/>
      <inkml:brushProperty name="height" value="0.05" units="cm"/>
      <inkml:brushProperty name="color" value="#0610FF"/>
    </inkml:brush>
  </inkml:definitions>
  <inkml:trace contextRef="#ctx0" brushRef="#br0">215 134 24575,'5'-11'0,"-1"1"0,-4-6 0,0 6 0,0-7 0,0 2 0,0 1 0,0-4 0,0 8 0,-4 1 0,-6 5 0,-4 4 0,-5 0 0,-5 0 0,-2 0 0,0 0 0,2 0 0,5 8 0,0 3 0,9 13 0,-3-4 0,7 10 0,1-10 0,0-1 0,5 4 0,0-12 0,0 12 0,0-13 0,4 3 0,6-8 0,4-2 0,10-3 0,-4 0 0,4 0 0,-5-4 0,0-5 0,-1-2 0,1-7 0,-4 3 0,3 1 0,-8 0 0,3 9 0,-5-2 0,-3 2 0,2 0 0,-2 1 0,3 12 0,-4 14 0,5 17 0,-1 23 0,4 8 0,0-6 0,-5 11 0,4-12 0,-9 16 0,3-1 0,-5-7 0,0-9 0,0-11 0,0-12 0,0 5 0,-9-12 0,-2 0 0,-14-7 0,0-5 0,-13-4 0,6-1 0,-5-4 0,11-6 0,-4 0 0,10-5 0,1 0 0,5-14 0,9-9 0,0-10 0,5-25 0,0 21 0,12-45 0,22 27 0,8-18 0,31 12 0,-23 23 0,19-5 0,-7 17 0,0-4 0,7 11 0,-22 2 0,-2 10 0,-14 3 0,-10 4 0,-3 0 0,-10 0 0,1 0 0,-4 0 0,-2 0 0</inkml:trace>
</inkml:ink>
</file>

<file path=ppt/ink/ink2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34:33.551"/>
    </inkml:context>
    <inkml:brush xml:id="br0">
      <inkml:brushProperty name="width" value="0.05" units="cm"/>
      <inkml:brushProperty name="height" value="0.05" units="cm"/>
      <inkml:brushProperty name="color" value="#0610FF"/>
    </inkml:brush>
  </inkml:definitions>
  <inkml:trace contextRef="#ctx0" brushRef="#br0">1 285 24575,'7'0'0,"1"0"0,14 0 0,-3 0 0,0 0 0,0 0 0,11 0 0,-8 0 0,20 0 0,-21 0 0,21 0 0,-20 0 0,14 0 0,-16 0 0,4 0 0,-9-9 0,-2 3 0,0-3 0,-3 1 0,4-1 0,-6-5 0,2-5 0,-1 0 0,1 0 0,-5 5 0,-1-4 0,-4 8 0,0-3 0,0 0 0,0 3 0,0-3 0,0 4 0,0 1 0,0-6 0,0 5 0,-8-5 0,2 5 0,-12 4 0,4-3 0,-1 7 0,-8-3 0,7 4 0,-8 0 0,0 0 0,4 0 0,-10 0 0,10 0 0,-10 0 0,10 0 0,-5 4 0,6 1 0,0 4 0,5 0 0,-4 1 0,8-2 0,-3 6 0,8 0 0,-4 5 0,4 5 0,-5-4 0,4 9 0,-2-8 0,3 3 0,-1-5 0,2-1 0,4 1 0,0 5 0,0-3 0,0-2 0,0 4 0,0-12 0,0 18 0,0-14 0,4 5 0,1-3 0,8-2 0,-3-1 0,8 4 0,-4-8 0,10 3 0,2-3 0,5 1 0,0-6 0,6 0 0,-5-5 0,12 0 0,-6 0 0,1 0 0,-2 0 0,-6 0 0,0 0 0,-6 0 0,-1 0 0,-5 0 0,-5 0 0,0 0 0,-6 0 0,1 0 0,-5 0 0,0 0 0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5:41.6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22 246 24575,'0'12'0,"0"-12"0,0-15 0,0-4 0,0-20 0,4 7 0,-3-5 0,4 7 0,-1 2 0,-3 13 0,7-6 0,-7 12 0,7 0 0,-4 5 0,4 8 0,0 5 0,-4 9 0,5 2 0,-8 12 0,7 0 0,-6 3 0,7 1 0,-4-6 0,1-1 0,3 1 0,-4-1 0,0-5 0,3-2 0,-3-3 0,0-1 0,3-5 0,-7 0 0,2-5 0,-3 0 0,4-3 0,-3 2 0,2-3 0,-3 4 0,0 0 0,0-1 0,0 1 0,0 0 0,0-1 0,0 2 0,-3-1 0,-2 0 0,-3 0 0,-1 0 0,-3 1 0,2-1 0,-7 5 0,3-3 0,0 7 0,-3-7 0,7 2 0,-7-3 0,8 0 0,0-1 0,1 0 0,4-3 0,-1 2 0,2-9 0,11 1 0,-2-12 0,16-2 0,-7 1 0,9-4 0,-1 3 0,-4 0 0,10 1 0,-10 5 0,10-1 0,-10 1 0,10-1 0,-10 0 0,4 1 0,-5 4 0,0-3 0,-4 7 0,-1-4 0,-5 5 0,0-3 0,0 2 0,-3-3 0,-2 4 0</inkml:trace>
</inkml:ink>
</file>

<file path=ppt/ink/ink2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34:35.541"/>
    </inkml:context>
    <inkml:brush xml:id="br0">
      <inkml:brushProperty name="width" value="0.05" units="cm"/>
      <inkml:brushProperty name="height" value="0.05" units="cm"/>
      <inkml:brushProperty name="color" value="#0610FF"/>
    </inkml:brush>
  </inkml:definitions>
  <inkml:trace contextRef="#ctx0" brushRef="#br0">1 326 24575,'0'-17'0,"0"-14"0,0 8 0,5-14 0,1 0 0,13 9 0,-1-9 0,6 21 0,2-14 0,0 22 0,1-7 0,-3 15 0,-5 0 0,-1 0 0,1 0 0,-5 3 0,1 18 0,-10 2 0,5 20 0,-9-4 0,4 6 0,-5 7 0,0-5 0,0 12 0,0-12 0,0 5 0,0-7 0,-5-7 0,4-6 0,-4-8 0,1-5 0,3-5 0,-3-1 0,0-8 0,3-5 0,-2-14 0,3-7 0,0-10 0,0 0 0,0-6 0,0-9 0,0-15 0,9 11 0,-1-15 0,18 23 0,-6-18 0,9 12 0,-6 2 0,-2 8 0,-5 13 0,2 0 0,-8 11 0,4 5 0,-6 5 0,1 4 0,-1 0 0,0 0 0,-3 12 0,-1 5 0,-4 25 0,0-2 0,0 20 0,0-7 0,0 8 0,0 0 0,0-7 0,0-2 0,0-7 0,0-12 0,0 3 0,0-21 0,0 4 0,0-11 0,0 1 0,3-4 0,3-15 0,4-21 0,1-10 0,7-26 0,0 19 0,7-19 0,-3 20 0,1-5 0,0 7 0,-7 12 0,0 2 0,-3 16 0,-3 2 0,3 8 0,-4 1 0,-1 4 0,1 0 0,-1 0 0,1 0 0,0 20 0,-4-1 0,0 24 0,0-4 0,-4 6 0,9 0 0,-8-1 0,8 1 0,-4 0 0,5-6 0,-5-7 0,2-8 0,-2-5 0,-1-5 0,-1-1 0,0-4 0,0-5 0,5 0 0,-5-4 0,0 0 0</inkml:trace>
</inkml:ink>
</file>

<file path=ppt/ink/ink2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34:36.106"/>
    </inkml:context>
    <inkml:brush xml:id="br0">
      <inkml:brushProperty name="width" value="0.05" units="cm"/>
      <inkml:brushProperty name="height" value="0.05" units="cm"/>
      <inkml:brushProperty name="color" value="#0610FF"/>
    </inkml:brush>
  </inkml:definitions>
  <inkml:trace contextRef="#ctx0" brushRef="#br0">0 0 24575,'9'7'0,"1"1"0,10 20 0,-5-3 0,5 12 0,-4-4 0,2 17 0,-3-10 0,7 7 0,-13-9 0,10-6 0,-13-6 0,3-7 0,0-6 0,-4-5 0,-2-3 0,-3-1 0</inkml:trace>
</inkml:ink>
</file>

<file path=ppt/ink/ink2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34:36.600"/>
    </inkml:context>
    <inkml:brush xml:id="br0">
      <inkml:brushProperty name="width" value="0.05" units="cm"/>
      <inkml:brushProperty name="height" value="0.05" units="cm"/>
      <inkml:brushProperty name="color" value="#0610FF"/>
    </inkml:brush>
  </inkml:definitions>
  <inkml:trace contextRef="#ctx0" brushRef="#br0">128 0 24575,'-4'32'0,"-8"-2"0,1 16 0,-11-2 0,10-6 0,-8 1 0,8-2 0,-7-11 0,12-7 0,-1-6 0,8-4 0,0 4 0,0-4 0,0 4 0,0-8 0,0-2 0</inkml:trace>
</inkml:ink>
</file>

<file path=ppt/ink/ink2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34:37.107"/>
    </inkml:context>
    <inkml:brush xml:id="br0">
      <inkml:brushProperty name="width" value="0.05" units="cm"/>
      <inkml:brushProperty name="height" value="0.05" units="cm"/>
      <inkml:brushProperty name="color" value="#0610FF"/>
    </inkml:brush>
  </inkml:definitions>
  <inkml:trace contextRef="#ctx0" brushRef="#br0">1 0 24575,'7'0'0,"12"0"0,18 0 0,23 0 0,3 0 0,-6 0 0,9 0 0,-19 0 0,14 0 0,-8 0 0,-7 0 0,-14 0 0,-8 0 0,-6 0 0,-4 0 0,-4 0 0,-7 0 0</inkml:trace>
</inkml:ink>
</file>

<file path=ppt/ink/ink2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34:38.515"/>
    </inkml:context>
    <inkml:brush xml:id="br0">
      <inkml:brushProperty name="width" value="0.05" units="cm"/>
      <inkml:brushProperty name="height" value="0.05" units="cm"/>
      <inkml:brushProperty name="color" value="#0610FF"/>
    </inkml:brush>
  </inkml:definitions>
  <inkml:trace contextRef="#ctx0" brushRef="#br0">213 25 24575,'-4'-8'0,"3"0"0,-6 3 0,2 1 0,-3 4 0,-5 0 0,-2 0 0,-4 0 0,5 0 0,-4 0 0,4 9 0,0-3 0,-6 23 0,10-12 0,-6 25 0,10-15 0,-4 17 0,3 1 0,1 2 0,0-1 0,6-3 0,0-4 0,0-1 0,0 6 0,0-17 0,0 8 0,0-15 0,0 5 0,0-11 0,9-1 0,1-4 0,14-4 0,-3 0 0,3-5 0,0 0 0,-4 0 0,4 0 0,-10 0 0,-1 0 0,-4 0 0,-1 0 0,1 0 0,-1 0 0,-3-4 0,-2-1 0,-3-4 0,0 1 0,0-1 0,0 1 0,0-1 0,0 1 0,0-1 0,-3 4 0,-2-2 0,-4 2 0,0 0 0,5-3 0,-4 4 0,7-5 0,-3 0 0,4 1 0,0-5 0,0 3 0,0-8 0,0 8 0,9-7 0,1 2 0,14-4 0,2 3 0,-1 2 0,0 4 0,-11 4 0,3-2 0,-7 7 0,3-3 0,-4 4 0,-1 0 0,0 0 0,0 3 0,-3 7 0,-2 3 0,2 6 0,0 0 0,0 0 0,-1 0 0,-4-1 0,4-4 0,-3 0 0,3-6 0,-4 1 0,0-1 0,0-3 0,0-2 0</inkml:trace>
</inkml:ink>
</file>

<file path=ppt/ink/ink2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34:39.405"/>
    </inkml:context>
    <inkml:brush xml:id="br0">
      <inkml:brushProperty name="width" value="0.05" units="cm"/>
      <inkml:brushProperty name="height" value="0.05" units="cm"/>
      <inkml:brushProperty name="color" value="#0610FF"/>
    </inkml:brush>
  </inkml:definitions>
  <inkml:trace contextRef="#ctx0" brushRef="#br0">193 98 24575,'0'-12'0,"0"-5"0,0 3 0,0-5 0,0 5 0,0 1 0,-3 8 0,-2 1 0,-3 4 0,-5 0 0,3 0 0,-8 0 0,4 0 0,-5 8 0,4 14 0,0 5 0,0 11 0,-1-7 0,4 6 0,3-5 0,0 5 0,6-6 0,-6-5 0,9 3 0,0-13 0,0 2 0,0-9 0,0-1 0,8-3 0,-3-1 0,12-4 0,-2-9 0,4-7 0,-4-9 0,4-1 0,-3-4 0,-1 10 0,-1-4 0,-5 5 0,0 5 0,0 4 0,-4 3 0,2 6 0,-2-3 0,3 4 0,0 0 0,0 0 0,1 0 0,4 4 0,1 5 0,5 2 0,-5 2 0,4-4 0,-9 0 0,4 0 0,-4-4 0,-1-2 0,-3-3 0,-1 0 0</inkml:trace>
</inkml:ink>
</file>

<file path=ppt/ink/ink2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34:40.229"/>
    </inkml:context>
    <inkml:brush xml:id="br0">
      <inkml:brushProperty name="width" value="0.05" units="cm"/>
      <inkml:brushProperty name="height" value="0.05" units="cm"/>
      <inkml:brushProperty name="color" value="#0610FF"/>
    </inkml:brush>
  </inkml:definitions>
  <inkml:trace contextRef="#ctx0" brushRef="#br0">1 719 24575,'4'-10'0,"0"-13"0,-4-19 0,0-20 0,0-8 0,0 7 0,0-20 0,5 25 0,2-27 0,9 35 0,-8-8 0,11 25 0,-13 6 0,8 4 0,-5 13 0,-1-3 0,1 8 0,-1 1 0,1 4 0,-1 0 0,1 4 0,0 11 0,1 12 0,1 25 0,1-3 0,0 25 0,0-19 0,1 14 0,-1-1 0,0-5 0,1 5 0,-2-15 0,1-1 0,-1-13 0,-1-2 0,-4-12 0,2-5 0,-7-7 0,3-5 0,-4 1 0,0-4 0,0-2 0</inkml:trace>
</inkml:ink>
</file>

<file path=ppt/ink/ink2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34:40.698"/>
    </inkml:context>
    <inkml:brush xml:id="br0">
      <inkml:brushProperty name="width" value="0.05" units="cm"/>
      <inkml:brushProperty name="height" value="0.05" units="cm"/>
      <inkml:brushProperty name="color" value="#0610FF"/>
    </inkml:brush>
  </inkml:definitions>
  <inkml:trace contextRef="#ctx0" brushRef="#br0">1 8 24575,'3'-4'0,"6"0"0,11 4 0,11 0 0,2 0 0,4 0 0,-6 0 0,-6 0 0,0 0 0,-11 0 0,4 0 0,-13 0 0,4 0 0</inkml:trace>
</inkml:ink>
</file>

<file path=ppt/ink/ink2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34:41.538"/>
    </inkml:context>
    <inkml:brush xml:id="br0">
      <inkml:brushProperty name="width" value="0.05" units="cm"/>
      <inkml:brushProperty name="height" value="0.05" units="cm"/>
      <inkml:brushProperty name="color" value="#0610FF"/>
    </inkml:brush>
  </inkml:definitions>
  <inkml:trace contextRef="#ctx0" brushRef="#br0">202 13 24575,'1'-5'0,"-7"2"0,-8 3 0,-5 0 0,0-4 0,0 7 0,0 2 0,-5 10 0,4 4 0,-1 6 0,4-9 0,10 7 0,-5-13 0,11 8 0,-3-9 0,4 4 0,0-5 0,3 1 0,12 0 0,0 0 0,15-4 0,-10 4 0,10-4 0,-10 5 0,4 0 0,-5-1 0,-1 0 0,-3 0 0,-2 5 0,-4 0 0,1 10 0,-5-4 0,0 9 0,-5-8 0,0 3 0,0-5 0,0-5 0,-4-1 0,-1-5 0,-4 1 0,1-1 0,-5-3 0,3 3 0,-3-7 0,4 2 0,-4-3 0,3 0 0,-3 0 0,4 0 0,1 0 0,-1 0 0,0-3 0,1-2 0,-2-14 0,5 12 0,1-7 0</inkml:trace>
</inkml:ink>
</file>

<file path=ppt/ink/ink2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34:42.451"/>
    </inkml:context>
    <inkml:brush xml:id="br0">
      <inkml:brushProperty name="width" value="0.05" units="cm"/>
      <inkml:brushProperty name="height" value="0.05" units="cm"/>
      <inkml:brushProperty name="color" value="#0610FF"/>
    </inkml:brush>
  </inkml:definitions>
  <inkml:trace contextRef="#ctx0" brushRef="#br0">1 141 24575,'0'-22'0,"0"3"0,0-5 0,4 5 0,5 0 0,6 0 0,4 9 0,0 2 0,-1 8 0,6 0 0,-8 0 0,12 0 0,-17 0 0,12 0 0,-8 4 0,4 10 0,-4 8 0,0 3 0,0 5 0,-5-10 0,4 0 0,0-3 0,-4-7 0,7 4 0,-7-10 0,7 1 0,-7-5 0,8 0 0,-4 0 0,5-5 0,0-4 0,-5-6 0,4-4 0,-8 5 0,3-4 0,-4 4 0,0-1 0,-3-8 0,-3 16 0,-3-7 0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5:41.6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24575,'92'0'0,"-21"0"0,-67 0 0</inkml:trace>
</inkml:ink>
</file>

<file path=ppt/ink/ink2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34:43.438"/>
    </inkml:context>
    <inkml:brush xml:id="br0">
      <inkml:brushProperty name="width" value="0.05" units="cm"/>
      <inkml:brushProperty name="height" value="0.05" units="cm"/>
      <inkml:brushProperty name="color" value="#0610FF"/>
    </inkml:brush>
  </inkml:definitions>
  <inkml:trace contextRef="#ctx0" brushRef="#br0">192 9 24575,'-3'-5'0,"-6"2"0,-5 11 0,-6 8 0,0 9 0,-1 12 0,4 2 0,-5 13 0,9 2 0,-5 0 0,12-9 0,-5 6 0,10-17 0,-9 10 0,9-13 0,-4-6 0,5 5 0,0-10 0,0 3 0,0-9 0,8-5 0,3-5 0,13-4 0,-4 0 0,10 0 0,-5 0 0,1 0 0,3 0 0,-9 0 0,4 0 0,-5-5 0,0-4 0,0-2 0,-4-7 0,2 4 0,-6-5 0,7-5 0,-7-2 0,4-5 0,-5 5 0,0-9 0,0 8 0,1-17 0,-5 12 0,-1-6 0,-5 1 0,0 10 0,0-9 0,0 15 0,-4-3 0,-6 5 0,0 5 0,-8 0 0,4 5 0,-5 4 0,-5 1 0,4 4 0,-5 0 0,6 0 0,0 0 0,1 0 0,3 0 0,2 0 0,4 0 0,1 0 0,-1 0 0,5 0 0,0 0 0</inkml:trace>
</inkml:ink>
</file>

<file path=ppt/ink/ink2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34:43.988"/>
    </inkml:context>
    <inkml:brush xml:id="br0">
      <inkml:brushProperty name="width" value="0.05" units="cm"/>
      <inkml:brushProperty name="height" value="0.05" units="cm"/>
      <inkml:brushProperty name="color" value="#0610FF"/>
    </inkml:brush>
  </inkml:definitions>
  <inkml:trace contextRef="#ctx0" brushRef="#br0">1 1 24575,'0'0'0</inkml:trace>
</inkml:ink>
</file>

<file path=ppt/ink/ink2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34:45.025"/>
    </inkml:context>
    <inkml:brush xml:id="br0">
      <inkml:brushProperty name="width" value="0.05" units="cm"/>
      <inkml:brushProperty name="height" value="0.05" units="cm"/>
      <inkml:brushProperty name="color" value="#0610FF"/>
    </inkml:brush>
  </inkml:definitions>
  <inkml:trace contextRef="#ctx0" brushRef="#br0">198 48 24575,'-13'3'0,"-4"12"0,2 6 0,-1 10 0,-11 8 0,14-6 0,-10 12 0,7-6 0,9 6 0,-12-7 0,16 6 0,-10-17 0,7 9 0,1-16 0,0 4 0,5-5 0,0-1 0,0-3 0,0-3 0,0-3 0,0-1 0,8-3 0,7-1 0,10-4 0,6 0 0,0 0 0,-6 0 0,5-5 0,-5-1 0,1-8 0,3 3 0,-9-7 0,4 2 0,-5 2 0,0-4 0,0 3 0,-4-9 0,-1 3 0,0-8 0,-3 3 0,0-5 0,-7-6 0,-4 4 0,0-4 0,0 0 0,0 4 0,0-4 0,0 12 0,-8 0 0,-3 6 0,-8 5 0,4-4 0,-2 7 0,2 2 0,-4 4 0,0 1 0,5 3 0,-4-3 0,4 4 0,-5 0 0,0 0 0,0 0 0,5 0 0,-4 4 0,12-3 0,-3 3 0</inkml:trace>
</inkml:ink>
</file>

<file path=ppt/ink/ink2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34:46.026"/>
    </inkml:context>
    <inkml:brush xml:id="br0">
      <inkml:brushProperty name="width" value="0.05" units="cm"/>
      <inkml:brushProperty name="height" value="0.05" units="cm"/>
      <inkml:brushProperty name="color" value="#0610FF"/>
    </inkml:brush>
  </inkml:definitions>
  <inkml:trace contextRef="#ctx0" brushRef="#br0">96 56 24575,'-5'-7'0,"1"4"0,4 4 0,-8-7 0,6-4 0,-10-3 0,7 8 0,-4-2 0,1 6 0,-1-3 0,0 4 0,1 0 0,0 0 0,3 3 0,1 2 0,4 3 0,0 1 0,0-1 0,0 1 0,4-5 0,0 0 0,4-4 0,-4 0 0,0 0 0</inkml:trace>
</inkml:ink>
</file>

<file path=ppt/ink/ink2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34:47.447"/>
    </inkml:context>
    <inkml:brush xml:id="br0">
      <inkml:brushProperty name="width" value="0.05" units="cm"/>
      <inkml:brushProperty name="height" value="0.05" units="cm"/>
      <inkml:brushProperty name="color" value="#0610FF"/>
    </inkml:brush>
  </inkml:definitions>
  <inkml:trace contextRef="#ctx0" brushRef="#br0">326 0 24575,'-44'67'0,"1"-1"0,-1 0 0,0 0 0,-13 21 0,2-2 0,22-19 0,32-20 0,-3 3 0,4-21 0,0-14 0,0 3 0,0-7 0,0 8 0,0-9 0,4 9 0,1-8 0,3 3 0,5-5 0,2-3 0,3-1 0,1-4 0,0 0 0,0 0 0,0 0 0,-1 0 0,1 0 0,0 0 0,0 0 0,0-4 0,-5-5 0,4-6 0,-3-4 0,-1 0 0,4 4 0,-8-2 0,4 2 0,-5 0 0,-4 2 0,-1 0 0,-4 3 0,0-8 0,0 4 0,0 0 0,0-4 0,0 4 0,0-1 0,0-2 0,-4 7 0,-1-8 0,-8 8 0,2-4 0,-2 5 0,4-4 0,0 3 0,0-3 0,-4 4 0,3 4 0,-3-3 0,0 7 0,3-6 0,-8 6 0,9-3 0,-5 4 0,1 0 0,4 0 0,-9 0 0,8 0 0,-3 4 0,0 1 0,3 3 0,-3 1 0,8 0 0,-3-1 0,7 1 0,-6-5 0,6 0 0,-3-4 0</inkml:trace>
</inkml:ink>
</file>

<file path=ppt/ink/ink2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34:49.485"/>
    </inkml:context>
    <inkml:brush xml:id="br0">
      <inkml:brushProperty name="width" value="0.05" units="cm"/>
      <inkml:brushProperty name="height" value="0.05" units="cm"/>
      <inkml:brushProperty name="color" value="#0610FF"/>
    </inkml:brush>
  </inkml:definitions>
  <inkml:trace contextRef="#ctx0" brushRef="#br0">0 163 24575,'0'-12'0,"0"-4"0,9-4 0,2 0 0,9-10 0,-1 14 0,6-3 0,-9 5 0,7 7 0,-8-1 0,-1 8 0,-1 0 0,-4 0 0,4 4 0,-3 11 0,4 12 0,-2 19 0,-6 1 0,-1 12 0,-5-6 0,0 1 0,0-2 0,0-13 0,0-2 0,0-12 0,0-5 0,0-2 0,0-9 0,0 4 0,0-11 0,0-8 0,0-13 0,0-7 0,0-11 0,0-2 0,5 0 0,1-4 0,5 4 0,0-6 0,4 6 0,-3 7 0,3 3 0,-6 8 0,5-3 0,-4 10 0,3 1 0,-4 4 0,4 0 0,-4 0 0,9 4 0,-8 1 0,3 1 0,-5 2 0,1-3 0,-1 4 0,1 0 0,-1 0 0,-3 11 0,-1 0 0,-4 17 0,0 3 0,0 2 0,0 10 0,0-4 0,0 0 0,0-2 0,0-6 0,0 0 0,0-6 0,0 0 0,0-11 0,3-1 0,-2-5 0,3 1 0,-4-8 0,0-12 0,0-16 0,5-5 0,6-12 0,6 5 0,0-6 0,4 0 0,-5 12 0,1-3 0,1 15 0,-8 2 0,3 5 0,-4 6 0,-1 3 0,1 1 0,-1 4 0,1 0 0,-1 0 0,0 0 0,-3 4 0,-1 11 0,0 5 0,-3 18 0,4-6 0,-5 12 0,0-6 0,4 1 0,-2-2 0,7-6 0,-8 0 0,8-6 0,-8-1 0,3-5 0,0-4 0,-3-2 0,2-5 0,-3 1 0,0-5 0,0 0 0</inkml:trace>
</inkml:ink>
</file>

<file path=ppt/ink/ink2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34:50.553"/>
    </inkml:context>
    <inkml:brush xml:id="br0">
      <inkml:brushProperty name="width" value="0.05" units="cm"/>
      <inkml:brushProperty name="height" value="0.05" units="cm"/>
      <inkml:brushProperty name="color" value="#0610FF"/>
    </inkml:brush>
  </inkml:definitions>
  <inkml:trace contextRef="#ctx0" brushRef="#br0">88 387 24575,'8'0'0,"5"0"0,-4 0 0,4 0 0,6 0 0,-8 0 0,7 0 0,-9 0 0,4 0 0,-4 0 0,4 0 0,-8-4 0,2-5 0,-1-11 0,4-5 0,-4-6 0,3-7 0,-8 6 0,4-12 0,-5 6 0,0-1 0,0 1 0,0 13 0,0 0 0,-7 15 0,1 1 0,-16 9 0,6 0 0,-8 5 0,4 9 0,-1 14 0,0 4 0,-1 12 0,0-6 0,5 7 0,-5 0 0,10 0 0,-5 7 0,6-11 0,4 9 0,3-18 0,4 5 0,0-6 0,0-5 0,0-2 0,0-5 0,8-5 0,3 0 0,13-4 0,-4-1 0,10 1 0,-5 0 0,6-4 0,0-1 0,-5-5 0,-2 0 0,0 0 0,-4 0 0,4 0 0,-10 0 0,-1 0 0,0 0 0,-3-4 0,3 3 0,-5-7 0,1 4 0,-5-5 0,0 1 0,-1-1 0,-2 5 0,3 0 0</inkml:trace>
</inkml:ink>
</file>

<file path=ppt/ink/ink2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34:51.775"/>
    </inkml:context>
    <inkml:brush xml:id="br0">
      <inkml:brushProperty name="width" value="0.05" units="cm"/>
      <inkml:brushProperty name="height" value="0.05" units="cm"/>
      <inkml:brushProperty name="color" value="#0610FF"/>
    </inkml:brush>
  </inkml:definitions>
  <inkml:trace contextRef="#ctx0" brushRef="#br0">255 0 24575,'-13'0'0,"0"0"0,4 0 0,-9 0 0,7 0 0,-18 5 0,18 4 0,-28 27 0,29-12 0,-23 27 0,20-17 0,1 4 0,-8 5 0,18-4 0,-13 6 0,13 7 0,-3-6 0,5 13 0,0-12 0,0 5 0,0-7 0,0 15 0,0-11 0,0 10 0,0-14 0,0 0 0,9-6 0,4 4 0,18-14 0,6 10 0,3-10 0,6-9 0,-6 5 0,5-18 0,0 4 0,-7-6 0,-1-5 0,-6 0 0,-5 0 0,-6 0 0,-11 0 0,-5 0 0</inkml:trace>
</inkml:ink>
</file>

<file path=ppt/ink/ink2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34:53.149"/>
    </inkml:context>
    <inkml:brush xml:id="br0">
      <inkml:brushProperty name="width" value="0.05" units="cm"/>
      <inkml:brushProperty name="height" value="0.05" units="cm"/>
      <inkml:brushProperty name="color" value="#0610FF"/>
    </inkml:brush>
  </inkml:definitions>
  <inkml:trace contextRef="#ctx0" brushRef="#br0">0 414 24575,'0'8'0,"0"5"0,0-4 0,4 4 0,1-4 0,8-4 0,1-2 0,5-3 0,0 0 0,-5 0 0,4 0 0,-4 0 0,0 0 0,4 0 0,-9 0 0,4 0 0,-4 0 0,0-8 0,-4-8 0,3 0 0,-3-12 0,4 12 0,-3-8 0,-2 5 0,-4 0 0,0 0 0,0 5 0,0-4 0,0 8 0,-8-3 0,3 8 0,-12 1 0,7 4 0,-3 0 0,0 0 0,3 0 0,-3 0 0,-1 14 0,3 3 0,-9 14 0,3 6 0,1-4 0,-5 10 0,9-11 0,-3 5 0,9-6 0,1-1 0,5-4 0,0-2 0,0-5 0,0-1 0,0-3 0,5 2 0,-1-7 0,10 4 0,0-5 0,5 0 0,0 0 0,-1 1 0,6-5 0,-3-1 0,8-4 0,-9 0 0,10 0 0,2 0 0,0-5 0,11-6 0,-9-11 0,4-1 0,-5-9 0,-6 5 0,6-13 0,-10 7 0,5-13 0,-11 8 0,-1-7 0,-6 7 0,1 1 0,-5 6 0,-2 0 0,-4 0 0,0 0 0,0 0 0,0 0 0,0 0 0,0 5 0,0 2 0,0 5 0,0 0 0,0 5 0,-4 0 0,0 10 0,-5 0 0,1 4 0,0 0 0,-1 0 0,4 8 0,-3 8 0,2 9 0,1 12 0,0 2 0,5 13 0,0-5 0,0 5 0,0 0 0,0-12 0,0 11 0,0-19 0,0 5 0,4-11 0,5-2 0,6-6 0,4-3 0,5-1 0,-4-5 0,4-3 0,-5-2 0,5-4 0,-4 0 0,4 0 0,-13 0 0,-3 0 0</inkml:trace>
</inkml:ink>
</file>

<file path=ppt/ink/ink2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34:53.438"/>
    </inkml:context>
    <inkml:brush xml:id="br0">
      <inkml:brushProperty name="width" value="0.05" units="cm"/>
      <inkml:brushProperty name="height" value="0.05" units="cm"/>
      <inkml:brushProperty name="color" value="#0610FF"/>
    </inkml:brush>
  </inkml:definitions>
  <inkml:trace contextRef="#ctx0" brushRef="#br0">0 1 24575,'5'0'0,"-1"0"0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5:41.6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0 161 24575,'0'12'0,"0"2"0,0 4 0,0 5 0,0-4 0,0 10 0,0-5 0,0 6 0,0 0 0,0-6 0,0 5 0,0-10 0,0 0 0,0-2 0,0-3 0,0 4 0,0 0 0,0 0 0,0 0 0,0-4 0,0 3 0,0-8 0,0 4 0,0-5 0,0 0 0,0 0 0,0 0 0,0 0 0,0-10 0,0-14 0,0-8 0,0-17 0,0 4 0,0-6 0,0-1 0,5 1 0,-4 0 0,4 5 0,-5 3 0,4 5 0,-3 5 0,4 2 0,-5 4 0,0 1 0,0 4 0,0 2 0,3 3 0,-2 1 0,2 1 0,1-1 0,-3 0 0,6-4 0,-6 2 0,3-3 0,0 5 0,-3 0 0,2 0 0,-3-1 0,0 1 0,0 1 0,0-1 0,4 3 0,-4 2 0,4 3 0</inkml:trace>
</inkml:ink>
</file>

<file path=ppt/ink/ink2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34:57.925"/>
    </inkml:context>
    <inkml:brush xml:id="br0">
      <inkml:brushProperty name="width" value="0.05" units="cm"/>
      <inkml:brushProperty name="height" value="0.05" units="cm"/>
      <inkml:brushProperty name="color" value="#0610FF"/>
    </inkml:brush>
  </inkml:definitions>
  <inkml:trace contextRef="#ctx0" brushRef="#br0">81 761 24575,'0'99'0,"0"-1"0,0 1 0,0 5 0,0-1 0,0-24 0,0-24 0,0 18 0,0-64 0,0-11 0,-6-24 0,5-14 0,-11-38 0,5-3 0,-7-18 0,6 25 0,-5-18 0,6 34 0,0-19 0,1 23 0,6 8 0,0 3 0,0 16 0,0-9 0,9 15 0,1-3 0,14 4 0,2 0 0,5 4 0,0-3 0,0 12 0,0-7 0,-6 13 0,-1-4 0,-9 5 0,-2 0 0,-5 0 0,1 14 0,-4 3 0,0 20 0,-5-5 0,0 5 0,0-6 0,-5 0 0,-4-5 0,-12-1 0,-4-10 0,-6 0 0,-1-5 0,1-4 0,6-2 0,0-4 0,6 0 0,5 0 0,1 0 0,5 0 0,3 4 0,1 0 0,8 0 0,0 0 0,4-4 0,1 0 0,-1 0 0,1 0 0,-2-4 0,8 3 0,11-7 0,-2 2 0,12-9 0,-16 4 0,4-7 0,-10 3 0,0 1 0,-6 0 0,1 1 0,0 4 0,0-5 0,-1 6 0,1-1 0,-5-4 0,4 3 0,-7-3 0,2 16 0,-3 8 0,0 8 0,0 11 0,0-5 0,0 6 0,0-5 0,0 3 0,0-9 0,0 0 0,0-2 0,4-9 0,-3 4 0,7-4 0,-4-4 0,5-2 0,-1-3 0,1 0 0,-1 0 0,5 0 0,1-4 0,1-1 0,2-8 0,-2 3 0,-1-8 0,0 3 0,-5-4 0,5-5 0,-2-2 0,2 0 0,1-3 0,-4 3 0,4-5 0,-5 5 0,-1 2 0,-3 5 0,2 5 0,-7 1 0,2 4 0,-3 11 0,0 5 0,0 16 0,0-3 0,0 9 0,0-9 0,0 10 0,0-10 0,0 4 0,0-5 0,0 0 0,4-5 0,1-1 0,8-4 0,1 0 0,5 0 0,-1 1 0,1-5 0,0-1 0,0-4 0,0 0 0,-1 0 0,1 0 0,-5 0 0,5-14 0,-5 2 0,2-17 0,9-10 0,-11-9 0,15-20 0,-15-3 0,12-16 0,-12 14 0,6-12 0,-8 22 0,-5-6 0,3 16 0,-8 7 0,3 14 0,-5 7 0,0 18 0,-5 20 0,-8 22 0,-6 26 0,0 2 0,0 13 0,7-13 0,-1 5 0,6 1 0,2-13 0,5 11 0,0-21 0,0 0 0,0-9 0,0-6 0,0-5 0,0-2 0,0-5 0,4 0 0,1-5 0,8-1 0,-3-4 0,8 0 0,-4-4 0,5-1 0,-5-4 0,4 0 0,-4 0 0,0 0 0,4 0 0,-9-4 0,5-5 0,-5-5 0,0-5 0,1-6 0,5-7 0,-3-6 0,4-7 0,-4-7 0,-1 5 0,1-12 0,-5 5 0,-2 0 0,-5 8 0,0 3 0,0 16 0,0-4 0,0 17 0,0 0 0,0 6 0,0 6 0,-4 8 0,-2 8 0,1 4 0,-3-3 0,7 2 0,-3-7 0,1 3 0,2-5 0,-3 0 0,4 0 0,0 5 0,0 7 0,0 5 0,0 20 0,0 2 0,0 14 0,0 0 0,0-7 0,0-9 0,0-8 0,0-6 0,0-5 0,0-7 0,3-6 0,2-4 0,4-4 0,-1-2 0,5-3 0,1 0 0,5 0 0,5 0 0,-3-8 0,8-3 0,-2-15 0,0-1 0,5-6 0,-4 0 0,5-1 0,-5 2 0,-1-1 0,-12 8 0,4 0 0,-9 6 0,4 1 0,-9 3 0,-1 2 0,-4 5 0,-3 3 0,-2 1 0,-8 4 0,-1 0 0,-5 4 0,0 2 0,4 7 0,-3 2 0,12 4 0,-6-5 0,11 3 0,-3-7 0,4 3 0,0-4 0,0 4 0,4-4 0,11 5 0,6-9 0,9 0 0,7-5 0,-4 0 0,10 0 0,-10 0 0,4 0 0,0 0 0,-4-10 0,4-1 0,-6-10 0,-6 1 0,5 0 0,-10 0 0,0 1 0,-2 4 0,-4-3 0,1 8 0,-2-3 0,-5 8 0,-3-3 0,-8 11 0,-8 2 0,-2 15 0,-6 5 0,3 6 0,-1 6 0,-3 2 0,7-1 0,2-6 0,2-2 0,8-10 0,-4-1 0,5-6 0,0-4 0,0-1 0,0 1 0,0-1 0,0 1 0,0-1 0,4-3 0,0-2 0,4-3 0,1 0 0,-1 0 0,1 0 0,-1 0 0,5-4 0,-3-1 0,3-4 0,0-4 0,-3 3 0,4-13 0,-5 7 0,1-13 0,0-3 0,-4-7 0,-1-13 0,-5 5 0,0-12 0,0 12 0,0-12 0,0 5 0,0 1 0,0 0 0,0 15 0,0 0 0,0 7 0,0 0 0,0 0 0,0 6 0,-4 0 0,3 11 0,-3 1 0,4 19 0,0 13 0,5 23 0,2 12 0,5 7 0,5 0 0,-3-1 0,4 1 0,-6 0 0,0 0 0,4-8 0,-2 6 0,2-12 0,-4 5 0,-2-13 0,1 4 0,0-10 0,-1-2 0,-4-6 0,-2-11 0,-4-1 0,0-5 0,-8-3 0,6-1 0,-5-4 0</inkml:trace>
</inkml:ink>
</file>

<file path=ppt/ink/ink2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34:59.828"/>
    </inkml:context>
    <inkml:brush xml:id="br0">
      <inkml:brushProperty name="width" value="0.05" units="cm"/>
      <inkml:brushProperty name="height" value="0.05" units="cm"/>
      <inkml:brushProperty name="color" value="#0610FF"/>
    </inkml:brush>
  </inkml:definitions>
  <inkml:trace contextRef="#ctx0" brushRef="#br0">0 1 24575,'0'12'0,"0"3"0,0 32 0,0 9 0,0 14 0,0-12 0,0 15 0,0-24 0,0 20 0,0-15 0,0-8 0,0-15 0,0-6 0,0-11 0,4-12 0,5-8 0,1-12 0,8-1 0,-3-5 0,4 3 0,6 1 0,-5 2 0,4 7 0,-5-3 0,0 9 0,0 1 0,-1 4 0,-3 0 0,-2 0 0,-5 0 0,1 13 0,0-1 0,2 18 0,-6-5 0,0 6 0,-5-6 0,0 5 0,0-10 0,0 4 0,-14-9 0,2-1 0,-18-4 0,4-4 0,-11-2 0,5-4 0,-6 0 0,7-5 0,9-9 0,-2-8 0,17-9 0,-2 0 0,9 0 0,0 0 0,0 0 0,5 0 0,10 4 0,6 2 0,5 5 0,10 4 0,-9 1 0,4 9 0,-1 2 0,-5 4 0,1 0 0,-2 0 0,-5 0 0,0 4 0,-1 5 0,-3 1 0,-2 3 0,-5-4 0,1-1 0,-1 1 0,1-5 0,4 0 0,-4-4 0,4 0 0,0-8 0,2-3 0,-1-8 0,4 0 0,-7 0 0,2 0 0,1 5 0,-4 0 0,3 5 0,-5 1 0,1-1 0,-1 4 0,1 1 0,-1 4 0,0 0 0,0 8 0,-3 7 0,-2 16 0,3 14 0,0-4 0,5 16 0,2 17 0,-1-20 0,1 38 0,-1-36 0,0 8 0,-5 2 0,3-25 0,-9 3 0,3-19 0,-4-5 0,0-2 0,0-9 0,0 4 0,0-4 0,0-1 0,-8 1 0,-3-4 0,-13 4 0,4-8 0,-10 4 0,4-5 0,1 0 0,-5 0 0,-2 0 0,5 0 0,-9-5 0,16-4 0,0-2 0,7-2 0,4 4 0,4-4 0,2-7 0,3 0 0,0-10 0,0-2 0,0-7 0,21-7 0,6-1 0,29-3 0,7 5 0,-5 7 0,17 7 0,-12 6 0,8 5 0,-3 1 0,-14 8 0,-2 4 0,-13 2 0,-8 5 0,-6 0 0,-11 0 0,-1 0 0,-5 0 0,-3 0 0,-1 0 0</inkml:trace>
</inkml:ink>
</file>

<file path=ppt/ink/ink2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35:02.008"/>
    </inkml:context>
    <inkml:brush xml:id="br0">
      <inkml:brushProperty name="width" value="0.05" units="cm"/>
      <inkml:brushProperty name="height" value="0.05" units="cm"/>
      <inkml:brushProperty name="color" value="#0610FF"/>
    </inkml:brush>
  </inkml:definitions>
  <inkml:trace contextRef="#ctx0" brushRef="#br0">1 154 24575,'4'-13'0,"12"-7"0,6-2 0,10-4 0,-6 10 0,3 1 0,-9 6 0,4 3 0,-9 2 0,2 4 0,-7 0 0,8 13 0,-7 5 0,4 19 0,-4-5 0,-5 5 0,-2 0 0,-4-4 0,0 4 0,0-12 0,0 5 0,0-15 0,0 8 0,0-13 0,0 3 0,0-12 0,0-6 0,5-15 0,1-5 0,4-6 0,0 0 0,0 0 0,5 0 0,-3 0 0,6 5 0,-3 2 0,0 5 0,-2 4 0,-4 2 0,-1 5 0,1-1 0,-1 4 0,1 1 0,-1 4 0,1-3 0,-1 2 0,0-3 0,0 4 0,0 3 0,-4 12 0,0 0 0,-4 21 0,4-15 0,-3 15 0,3-16 0,-4 5 0,4-7 0,-3-3 0,3-2 0,0-5 0,-3 1 0,6-1 0,-2-3 0,3-1 0,1-4 0,-1 0 0,1 0 0,-1 0 0,5 0 0,-3-9 0,9-7 0,-4-4 0,1-10 0,1 10 0,-6-4 0,2 9 0,-3-2 0,-2 7 0,-2-8 0,-3 8 0,1-3 0,-3 5 0,3-6 0,-4 5 0,4-9 0,-3 8 0,3-3 0,-4 4 0,0 1 0,0 7 0,0 15 0,0 2 0,0 18 0,5-2 0,1 0 0,0 11 0,3-10 0,-3 4 0,4-6 0,0-6 0,0-1 0,-1-5 0,5 0 0,-4-5 0,8 0 0,-8-1 0,3-3 0,0 3 0,-3-8 0,3-1 0,-4-4 0,-1 0 0,1 0 0,-1 0 0,1-13 0,1-5 0,6-19 0,-5 4 0,5-10 0,-1 10 0,-3-4 0,3 6 0,-5 0 0,1 0 0,-1 5 0,-1 2 0,-3 9 0,-2-2 0,-4 7 0,0-3 0,0 4 0,0 0 0,0 1 0,0 22 0,0 0 0,0 23 0,0-7 0,0-4 0,4 4 0,2-10 0,4 9 0,-1-9 0,1 5 0,-1-11 0,-4-1 0,-1-5 0,-4 1 0,0-4 0,0-2 0</inkml:trace>
</inkml:ink>
</file>

<file path=ppt/ink/ink2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35:06.229"/>
    </inkml:context>
    <inkml:brush xml:id="br0">
      <inkml:brushProperty name="width" value="0.05" units="cm"/>
      <inkml:brushProperty name="height" value="0.05" units="cm"/>
      <inkml:brushProperty name="color" value="#0610FF"/>
    </inkml:brush>
  </inkml:definitions>
  <inkml:trace contextRef="#ctx0" brushRef="#br0">151 505 24575,'-4'-13'0,"-4"7"0,7-6 0,-11 7 0,10-4 0,-15 0 0,15 0 0,-14 0 0,11 4 0,-8 1 0,5 4 0,4 4 0,-3 1 0,6 8 0,-7 1 0,2 5 0,1 0 0,-3-5 0,3 4 0,0-9 0,-3 9 0,6-9 0,-2 4 0,4-4 0,0-1 0,0 1 0,0 0 0,0-1 0,0 0 0,0 0 0,4 0 0,1-3 0,3-2 0,0 1 0,1-3 0,-1 7 0,5-7 0,2 2 0,-1-3 0,4 0 0,-4 0 0,0 0 0,4 0 0,-9 0 0,4 0 0,-4 0 0,4 0 0,-3 0 0,3 0 0,-5 0 0,5 0 0,1 0 0,1 0 0,2-8 0,3-3 0,1-14 0,4-1 0,-4-5 0,0-7 0,1 0 0,0-8 0,-5 1 0,0-7 0,-6 5 0,1-5 0,-1 7 0,0 0 0,-4 6 0,-2 2 0,-5 11 0,0 6 0,0 3 0,0 7 0,-4 1 0,-1 5 0,-7 4 0,2 0 0,-3 0 0,-1 4 0,5 1 0,-5 9 0,1 0 0,2 5 0,-3 5 0,-1 1 0,4 6 0,-5 6 0,11 9 0,-6 1 0,10 11 0,-4-11 0,5 12 0,0-5 0,0 7 0,0-8 0,0-1 0,0-13 0,0 5 0,0-17 0,0 8 0,4-15 0,1 0 0,4-2 0,0-9 0,0 4 0,-1-4 0,1-4 0,0-2 0,-1-3 0,1 0 0,-1 0 0,5 0 0,1 0 0,1 0 0,2 0 0,-7 0 0,7-4 0,-2-1 0,-1-4 0,-1 0 0,-4-4 0,4 2 0,-3-2 0,4-1 0,-5 0 0,0 0 0,0-4 0,-4 4 0,3-11 0,-6 5 0,6 0 0,-7 3 0,6 7 0,-6-3 0,3 4 0,0 1 0,-3 0 0,2 0 0,-3-1 0,0 1 0,-4 3 0,0 1 0,-5 4 0,1 0 0,-1 0 0,1 0 0,-1 0 0,1 0 0,0 4 0,-1 5 0,5 5 0,0 0 0,-1 4 0,4-4 0,-3 5 0,4-5 0,0 4 0,0-4 0,0 0 0,0-1 0,0-4 0,0-1 0,4 1 0,1-1 0,8 1 0,1-4 0,5-1 0,-5-4 0,4 0 0,-4 0 0,5 0 0,-5 0 0,-1 0 0,0 0 0,-3-4 0,3 0 0,-5-5 0,-3-4 0,-1-2 0,-4 1 0,4-9 0,2 3 0,9-11 0,-4 5 0,3 6 0,-5 2 0,0 9 0,-4-5 0,-1 6 0,-1 3 0,-2-3 0,3 14 0,-4 6 0,0 6 0,0 12 0,0-10 0,0 10 0,0-10 0,0 4 0,0-5 0,0-1 0,0-3 0,4-2 0,1-5 0,3 1 0,1-1 0,-1-3 0,5-2 0,-3 1 0,7-3 0,-7 3 0,8-4 0,-4 0 0,0 0 0,4-4 0,-8-6 0,7-5 0,-6-3 0,3-7 0,0 0 0,-3-1 0,4-4 0,-5 4 0,0-5 0,-4 0 0,3 6 0,-8 1 0,3 5 0,-4 4 0,0-3 0,0 9 0,0-4 0,0 11 0,0 13 0,0 4 0,0 15 0,0-4 0,0-1 0,0 5 0,0-10 0,0-1 0,0-6 0,0-4 0,0-1 0,0 1 0,4-1 0,1-3 0,3 3 0,1-7 0,-1 2 0,1-3 0,-1 0 0,1 0 0,-1 0 0,5 0 0,1-4 0,5-5 0,0-6 0,0-4 0,0-5 0,0 3 0,2-8 0,-2 8 0,-3-8 0,2 3 0,-2 0 0,-1-3 0,4 3 0,-8 0 0,3 2 0,-4 5 0,-1 0 0,0 5 0,-4 1 0,-8 8 0,-14 16 0,-3 6 0,-6 16 0,10-8 0,1 5 0,5-10 0,0 4 0,5-5 0,1-5 0,4 4 0,0-9 0,0 5 0,0-6 0,0 0 0,3 1 0,7-5 0,4 0 0,4-4 0,1 4 0,0-3 0,0 7 0,-5-6 0,-1 5 0,-5-2 0,1 4 0,-1-1 0,1 1 0,-4-1 0,-2 1 0,-3 4 0,0 1 0,0 10 0,-4 2 0,-7 5 0,-5-1 0,-9-3 0,8-3 0,-11-4 0,11-5 0,-7 0 0,5-10 0,0-1 0,5-4 0,1 0 0,4-4 0,5 0 0,0-9 0,4 3 0,0-3 0,0 4 0,0 1 0,0-1 0,0 1 0,0 4 0,0 0 0</inkml:trace>
</inkml:ink>
</file>

<file path=ppt/ink/ink2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35:07.151"/>
    </inkml:context>
    <inkml:brush xml:id="br0">
      <inkml:brushProperty name="width" value="0.05" units="cm"/>
      <inkml:brushProperty name="height" value="0.05" units="cm"/>
      <inkml:brushProperty name="color" value="#0610FF"/>
    </inkml:brush>
  </inkml:definitions>
  <inkml:trace contextRef="#ctx0" brushRef="#br0">55 1 24575,'0'12'0,"4"4"0,1-6 0,8 8 0,2-8 0,10 14 0,-4-8 0,9 11 0,-9-8 0,4 6 0,-6 0 0,3 12 0,-1-4 0,-4 17 0,3-15 0,-7 22 0,-3-9 0,-4-1 0,-6 4 0,0-6 0,0 2 0,-5 5 0,-6-13 0,-6 4 0,-10-9 0,5-2 0,-4-2 0,7-9 0,3 3 0,-2-10 0,3 4 0,-4-7 0,-5 7 0,4-7 0,-4 3 0,9-5 0,2 0 0,5-4 0,-1-2 0,0-3 0,1 0 0,0 0 0,3 0 0,2 0 0</inkml:trace>
</inkml:ink>
</file>

<file path=ppt/ink/ink2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35:22.176"/>
    </inkml:context>
    <inkml:brush xml:id="br0">
      <inkml:brushProperty name="width" value="0.05" units="cm"/>
      <inkml:brushProperty name="height" value="0.05" units="cm"/>
      <inkml:brushProperty name="color" value="#0610FF"/>
    </inkml:brush>
  </inkml:definitions>
  <inkml:trace contextRef="#ctx0" brushRef="#br0">1 1044 24575,'12'0'0,"7"0"0,-3 0 0,12 0 0,-17 0 0,12 0 0,-3 0 0,-5 0 0,8 0 0,-8-8 0,3 1 0,2-16 0,0 1 0,0-9 0,1 0 0,0-6 0,-4 5 0,4-12 0,-9-2 0,4-1 0,-4-5 0,0 0 0,-1-2 0,1-6 0,1-9 0,-6 6 0,4-5 0,-10 14 0,10-5 0,-10 18 0,5-3 0,-6 13 0,0 5 0,0 7 0,0 5 0,0 6 0,0 7 0,0 6 0,0 21 0,0 7 0,0 12 0,0 0 0,0 7 0,0 2 0,0 6 0,0-6 0,0-2 0,0-7 0,0 0 0,0-6 0,0-2 0,0-6 0,0-6 0,0-6 0,3-6 0,2-4 0,4-1 0,4 1 0,1-4 0,5-1 0,0-4 0,-1 0 0,1 0 0,0 0 0,0 0 0,0-8 0,-1-3 0,2-13 0,-4-8 0,3 0 0,-7-12 0,4 5 0,-5 0 0,0-11 0,0 15 0,-5-15 0,-1 17 0,-5 1 0,0 3 0,0 13 0,0-3 0,0 11 0,0-1 0,-4 4 0,0-2 0,-4 2 0,-1-3 0,5 10 0,0 16 0,4 14 0,0 20 0,0 2 0,0-1 0,6 6 0,0-5 0,6 0 0,5 5 0,0-19 0,1 11 0,1-24 0,-8 3 0,3-11 0,-5-5 0,0-1 0,-1-8 0,1-1 0,-1-4 0,1 0 0,-5-14 0,0 11 0,-4-11 0</inkml:trace>
</inkml:ink>
</file>

<file path=ppt/ink/ink2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35:23.414"/>
    </inkml:context>
    <inkml:brush xml:id="br0">
      <inkml:brushProperty name="width" value="0.05" units="cm"/>
      <inkml:brushProperty name="height" value="0.05" units="cm"/>
      <inkml:brushProperty name="color" value="#0610FF"/>
    </inkml:brush>
  </inkml:definitions>
  <inkml:trace contextRef="#ctx0" brushRef="#br0">290 39 24575,'-12'-9'0,"-4"-6"0,6 13 0,-13-7 0,11 9 0,-16 0 0,17 0 0,-12 0 0,8-4 0,-4 11 0,-1 11 0,0 9 0,7 17 0,-6-6 0,11 14 0,-9 2 0,5 0 0,6 5 0,1-12 0,5 12 0,0-12 0,0 5 0,0-14 0,0-1 0,0-6 0,0-5 0,4-2 0,5-5 0,6-5 0,4 0 0,5-9 0,-4-1 0,4-4 0,-5 0 0,0 0 0,-5 0 0,3 0 0,-7 0 0,3 0 0,-4-8 0,0-3 0,0-3 0,0 1 0,0 0 0,-5 3 0,1-3 0,-5 4 0,0 1 0,0-6 0,0 5 0,0-4 0,0 4 0,-4 1 0,-1-1 0,-3 4 0,3-2 0,1 3 0,4-5 0,0-4 0,0-1 0,14-1 0,-2-3 0,17 2 0,-3-4 0,-1 4 0,5 1 0,-10 6 0,0 3 0,-3 2 0,-7 4 0,3 0 0,-4 0 0,-1 0 0,-3 14 0,-1 3 0,-4 14 0,0-1 0,0 8 0,0-6 0,0 5 0,0-20 0,0-3 0</inkml:trace>
</inkml:ink>
</file>

<file path=ppt/ink/ink2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35:24.285"/>
    </inkml:context>
    <inkml:brush xml:id="br0">
      <inkml:brushProperty name="width" value="0.05" units="cm"/>
      <inkml:brushProperty name="height" value="0.05" units="cm"/>
      <inkml:brushProperty name="color" value="#0610FF"/>
    </inkml:brush>
  </inkml:definitions>
  <inkml:trace contextRef="#ctx0" brushRef="#br0">224 245 24575,'4'-29'0,"0"0"0,-4 7 0,0 6 0,0-9 0,0 10 0,0-3 0,0-1 0,0 1 0,0 4 0,-4 1 0,0 4 0,-10 0 0,0 4 0,0 1 0,1 4 0,-6 0 0,8 0 0,-8 0 0,6 0 0,-1 4 0,-6 11 0,5 7 0,-5 8 0,9 1 0,-5 7 0,10-6 0,1 5 0,5-16 0,0 2 0,0-9 0,0 1 0,0-2 0,4-9 0,5 0 0,5-4 0,5 0 0,0-4 0,0-6 0,-4-10 0,3 0 0,-7-4 0,2 5 0,1 0 0,-4 0 0,3 4 0,-4 6 0,-4 1 0,3 7 0,-4-2 0,4 3 0,1 0 0,-1 0 0,1 0 0,4 0 0,1 8 0,0 2 0,4 9 0,-2 5 0,-2-4 0,6 10 0,-10-10 0,4 0 0,-4-3 0,-5-11 0,-1 3 0</inkml:trace>
</inkml:ink>
</file>

<file path=ppt/ink/ink2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35:25.088"/>
    </inkml:context>
    <inkml:brush xml:id="br0">
      <inkml:brushProperty name="width" value="0.05" units="cm"/>
      <inkml:brushProperty name="height" value="0.05" units="cm"/>
      <inkml:brushProperty name="color" value="#0610FF"/>
    </inkml:brush>
  </inkml:definitions>
  <inkml:trace contextRef="#ctx0" brushRef="#br0">1 574 24575,'0'-25'0,"0"-3"0,0-17 0,0 6 0,0-28 0,0 22 0,0-38 0,5 35 0,1-12 0,5 22 0,-5 0 0,7 17 0,-7 2 0,7 10 0,-5 5 0,5 0 0,-4 4 0,4 0 0,0 0 0,-3 0 0,3 3 0,-4 7 0,0 4 0,5 5 0,-4 5 0,4 1 0,-3 12 0,-1-4 0,2 10 0,-2-4 0,1 0 0,0 4 0,0-10 0,-1 4 0,1-7 0,-1 1 0,0-5 0,-5-2 0,4-5 0,-8-5 0,3-1 0,-4-4 0,0-1 0,0-3 0,0-1 0</inkml:trace>
</inkml:ink>
</file>

<file path=ppt/ink/ink2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35:25.604"/>
    </inkml:context>
    <inkml:brush xml:id="br0">
      <inkml:brushProperty name="width" value="0.05" units="cm"/>
      <inkml:brushProperty name="height" value="0.05" units="cm"/>
      <inkml:brushProperty name="color" value="#0610FF"/>
    </inkml:brush>
  </inkml:definitions>
  <inkml:trace contextRef="#ctx0" brushRef="#br0">1 72 24575,'0'-8'0,"0"0"0,4 0 0,5 3 0,11 1 0,5 4 0,1 0 0,-2 0 0,0 0 0,1 0 0,-4 0 0,2 0 0,-13 0 0,3 0 0,-4 0 0,-5-3 0,0-12 0,-4 8 0,0-7 0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5:41.6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66 24575,'12'0'0,"1"0"0,5 0 0,11 0 0,-3 0 0,10 0 0,0-5 0,-10 4 0,8-4 0,-3 5 0,0 0 0,11 0 0,-11-9 0,11 7 0,-5-7 0,1 9 0,3 0 0,-10 0 0,11 0 0,-11 0 0,0 0 0,-3-4 0,-8 2 0,3-2 0,-10 4 0,4 0 0,-7 0 0,2 0 0,-4 0 0,1 0 0,-1 0 0,0 0 0,0 0 0,0 0 0,0 0 0,-1 0 0,1 0 0,0-4 0,0 3 0,0-2 0,0 3 0,0 0 0,0 0 0,1-4 0,3 3 0,-2-3 0,2 4 0,-4 0 0,0 0 0,1 0 0,-1 0 0,0 0 0,-3-3 0,2 2 0,-10-2 0,-2 3 0,-1 0 0,-2 0 0</inkml:trace>
</inkml:ink>
</file>

<file path=ppt/ink/ink2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35:26.495"/>
    </inkml:context>
    <inkml:brush xml:id="br0">
      <inkml:brushProperty name="width" value="0.05" units="cm"/>
      <inkml:brushProperty name="height" value="0.05" units="cm"/>
      <inkml:brushProperty name="color" value="#0610FF"/>
    </inkml:brush>
  </inkml:definitions>
  <inkml:trace contextRef="#ctx0" brushRef="#br0">280 18 24575,'-2'-10'0,"-5"3"0,-10 7 0,-2 0 0,0 0 0,0 0 0,0 0 0,0 4 0,0 5 0,0 11 0,-1 6 0,4 5 0,-3-6 0,7 11 0,-6-14 0,11 13 0,-6-9 0,7-1 0,1-5 0,0-2 0,5-4 0,0 0 0,0-1 0,0-4 0,4-1 0,11-3 0,1-1 0,13-4 0,3 0 0,-5 0 0,9 4 0,-11 2 0,1 4 0,-2-1 0,-10 0 0,0 5 0,-6-5 0,1 9 0,-4-4 0,-1 11 0,-4-5 0,0 4 0,0 0 0,0-8 0,-8 7 0,-2-9 0,-9 0 0,0 0 0,0-5 0,-6-3 0,0-2 0,-6-4 0,5 0 0,2 0 0,5 0 0,5 0 0,1 0 0,4 0 0,4 0 0,1 0 0</inkml:trace>
</inkml:ink>
</file>

<file path=ppt/ink/ink2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35:27.264"/>
    </inkml:context>
    <inkml:brush xml:id="br0">
      <inkml:brushProperty name="width" value="0.05" units="cm"/>
      <inkml:brushProperty name="height" value="0.05" units="cm"/>
      <inkml:brushProperty name="color" value="#0610FF"/>
    </inkml:brush>
  </inkml:definitions>
  <inkml:trace contextRef="#ctx0" brushRef="#br0">0 1 24575,'0'8'0,"0"0"0,0 5 0,0 0 0,0 1 0,0-2 0,0-4 0,0-7 0,4-2 0,-3-3 0,3 0 0</inkml:trace>
</inkml:ink>
</file>

<file path=ppt/ink/ink2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35:27.708"/>
    </inkml:context>
    <inkml:brush xml:id="br0">
      <inkml:brushProperty name="width" value="0.05" units="cm"/>
      <inkml:brushProperty name="height" value="0.05" units="cm"/>
      <inkml:brushProperty name="color" value="#0610FF"/>
    </inkml:brush>
  </inkml:definitions>
  <inkml:trace contextRef="#ctx0" brushRef="#br0">0 1 24575,'0'0'0</inkml:trace>
</inkml:ink>
</file>

<file path=ppt/ink/ink2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39:27.657"/>
    </inkml:context>
    <inkml:brush xml:id="br0">
      <inkml:brushProperty name="width" value="0.05" units="cm"/>
      <inkml:brushProperty name="height" value="0.05" units="cm"/>
      <inkml:brushProperty name="color" value="#0610FF"/>
    </inkml:brush>
  </inkml:definitions>
  <inkml:trace contextRef="#ctx0" brushRef="#br0">0 158 24575,'5'-11'0,"-2"0"0,11-11 0,3 2 0,14 4 0,0-3 0,0 12 0,0-2 0,-6 9 0,5 0 0,-5 0 0,1 0 0,-2 0 0,-5 0 0,-5 0 0,-5 8 0,3 2 0,-5 9 0,11 5 0,-8-8 0,1 2 0,1-9 0,-6-4 0,7 3 0,0-7 0,-4 3 0,4-4 0,0-4 0,-3-6 0,4-5 0,-5-4 0,0 5 0,1-4 0,-2 9 0,1-5 0,0 1 0,-4 3 0,-1-3 0,0 5 0,-3-1 0,2 4 0,-3 1 0</inkml:trace>
</inkml:ink>
</file>

<file path=ppt/ink/ink2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39:41.773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155 43 24575,'0'-9'0,"0"1"0,0 0 0,0-1 0,-4 5 0,-1 0 0,-7 4 0,-8 0 0,4 0 0,-7 8 0,13 3 0,-4 7 0,4 7 0,0 0 0,5 6 0,-9 0 0,12 0 0,-8-6 0,10-1 0,0-5 0,0 0 0,0-5 0,0-1 0,0-4 0,4-1 0,5 1 0,6-4 0,9-1 0,-4-4 0,9 5 0,-3-4 0,5 8 0,-6-4 0,-1 5 0,-5 4 0,0 0 0,-4 10 0,-1-3 0,-4 8 0,0-3 0,0 5 0,-4-6 0,-2 5 0,-4-5 0,0 1 0,0-2 0,0-5 0,0-5 0,0 3 0,-3-7 0,-7 3 0,0-4 0,-7-4 0,2-1 0,-9-4 0,4 0 0,-5 0 0,6 0 0,1-9 0,3 4 0,2-13 0,3 4 0,5-11 0,1 5 0,4-4 0,0-1 0,0 5 0,0-10 0,0 10 0,0-9 0,5 3 0,5-5 0,12-1 0,4 5 0,2-4 0,2 9 0,-4-4 0,0 11 0,-2 0 0,-5 6 0,-5 0 0,-1 3 0,-5-1 0,1 2 0,-5-3 0,0-5 0,-4-2 0,0 1 0,0-4 0,0 4 0,0-5 0,-4 0 0,-1 5 0,-9-4 0,0 12 0,-5-7 0,0 12 0,0-7 0,0 7 0,0-3 0,5 4 0,-4 0 0,8 0 0,-8 0 0,9 0 0,-1 0 0,7 0 0</inkml:trace>
</inkml:ink>
</file>

<file path=ppt/ink/ink2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39:43.242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465 7 24575,'-74'-1'0,"1"-1"0,0 1 0,-27-2 0,25 6 0,58 6 0,9 5 0,4 11 0,2-5 0,-2 9 0,-1-3 0,0-1 0,-1 0 0,-2-11 0,7-1 0,-3-5 0,0 1 0,3-1 0,1-3 0,5-1 0,3-4 0,5 0 0,1 0 0,5 0 0,0 0 0,-1 0 0,7 0 0,-5 0 0,4 0 0,-5 0 0,5 4 0,-4 2 0,4-1 0,-5 3 0,0-2 0,0-1 0,-5 3 0,-1-3 0,-5 3 0,1 1 0,-1-1 0,-3 1 0,-1-1 0,-4 5 0,0 1 0,0 5 0,0-5 0,0 4 0,0-4 0,-4 5 0,-6-5 0,-5 4 0,-4-7 0,-5 3 0,-2-4 0,1-1 0,-5 2 0,4-1 0,1 0 0,0-5 0,6-1 0,5-4 0,-4 0 0,9 0 0,-5 0 0,6 0 0,-1 0 0,1 0 0,-1 0 0,4 0 0,2 0 0</inkml:trace>
</inkml:ink>
</file>

<file path=ppt/ink/ink2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39:44.140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39 169 24575,'-5'4'0,"-2"0"0,6 9 0,-3 2 0,4 3 0,0 1 0,0 0 0,0 0 0,0 0 0,0-5 0,0-1 0,0-5 0,0 11 0,0-8 0,4 7 0,5-13 0,1 2 0,8-6 0,-4 7 0,0-7 0,4 3 0,-9-4 0,9 0 0,-8 0 0,3 0 0,0 0 0,-4-4 0,4 0 0,-4-5 0,0-4 0,-1 3 0,2-8 0,-2 9 0,2-9 0,-6 3 0,1-9 0,-5 4 0,0-10 0,0 4 0,0-5 0,0 0 0,0 6 0,-5-5 0,-5 10 0,0-4 0,-8 9 0,8 2 0,-8 3 0,8 5 0,-8 1 0,4 4 0,-5 0 0,0 0 0,5 4 0,-4 5 0,3 11 0,0 0 0,0 4 0,6-5 0,-1 0 0,5-1 0,1 1 0,4-5 0,0-1 0,0-4 0,0-4 0,0-2 0</inkml:trace>
</inkml:ink>
</file>

<file path=ppt/ink/ink2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39:45.410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60 162 24575,'-8'0'0,"-1"0"0,1 0 0,-1 0 0,1 0 0,3 8 0,-2-2 0,6 12 0,-3-4 0,4 5 0,0 5 0,0-4 0,0 4 0,0 1 0,0-10 0,0 4 0,0-6 0,0-4 0,0 9 0,0-8 0,0 3 0,0-5 0,0 1 0,4-1 0,0 1 0,9 0 0,-3-1 0,3-3 0,-4-1 0,4 0 0,-4-3 0,9 4 0,-8-5 0,7 0 0,-7 0 0,3 0 0,0 0 0,-3 0 0,3 0 0,0 0 0,-4-4 0,5-1 0,-6-8 0,1-2 0,1-3 0,-1-1 0,-4-6 0,4 5 0,-8-10 0,3 10 0,1-10 0,-4 5 0,3-1 0,-4-3 0,0 8 0,0-3 0,0 0 0,0 3 0,0-3 0,-4 5 0,-1 0 0,-4 5 0,-5 0 0,4 6 0,-7 2 0,2-2 0,1 7 0,-4-3 0,8 4 0,-7 0 0,7 0 0,-3 0 0,4 0 0,0 0 0,1 4 0,-1 5 0,0 1 0,4 7 0,-3-7 0,3 3 0,1-8 0,0-1 0</inkml:trace>
</inkml:ink>
</file>

<file path=ppt/ink/ink2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39:47.316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154 1 24575,'-13'0'0,"-1"0"0,-5 0 0,5 0 0,-9 0 0,12 0 0,-13 13 0,13-1 0,-4 18 0,10-5 0,0 6 0,5 6 0,0-10 0,0 9 0,0-16 0,5 10 0,10-9 0,1-1 0,14-1 0,-10-8 0,9 4 0,-8-10 0,8 0 0,-9-5 0,4 0 0,-5 0 0,0-5 0,0-4 0,-4-11 0,2 0 0,-5-10 0,6 10 0,-7-10 0,2 10 0,-3-5 0,0 1 0,0 4 0,-5 0 0,-1 2 0,-4 8 0,0-3 0,0 4 0,0 8 0,0 12 0,0 16 0,0 5 0,0 11 0,0-10 0,0 4 0,0-6 0,0 0 0,0-6 0,0 0 0,0-11 0,0-1 0,0-4 0,0-1 0,0-7 0,0-6 0,0-15 0,0-5 0,0-13 0,0 6 0,0-12 0,0 12 0,0-6 0,0 7 0,0 0 0,0 6 0,5 0 0,-1 11 0,5 1 0,0 4 0,-1 4 0,1 1 0,-1 4 0,0 0 0,1 4 0,-5 5 0,4 11 0,-6 5 0,2 12 0,1-4 0,-4-2 0,3-1 0,-4-10 0,0 0 0,0-7 0,0-5 0,0 1 0,0-1 0,4-3 0,0-1 0,1-13 0,2-1 0,-2-9 0,5 0 0,-1 0 0,1 0 0,-1 0 0,0 5 0,0-4 0,0 4 0,0 0 0,0 0 0,0 1 0,0 7 0,0-6 0,-1 11 0,1-3 0,-1 4 0,0 0 0,1 4 0,-5 10 0,4 7 0,-7 10 0,9 6 0,-9-5 0,9 12 0,-9-12 0,8 0 0,-8-2 0,8-10 0,-8-1 0,3-6 0,-4-4 0,0-1 0,0-3 0,0-1 0</inkml:trace>
</inkml:ink>
</file>

<file path=ppt/ink/ink2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39:48.455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18 50 24575,'-9'-12'0,"1"3"0,8-3 0,4 4 0,10 3 0,7 1 0,5 4 0,3 0 0,-9 0 0,5 0 0,-11 0 0,-1 0 0,-5 0 0,-3 4 0,-1 10 0,-4 7 0,-5 16 0,-7 1 0,-4 1 0,-1-2 0,3-12 0,4-5 0,1-3 0,4-7 0,0 3 0,16-8 0,6-6 0,10-5 0,11-10 0,-6 0 0,5-1 0,-11-2 0,-2 8 0,-5 2 0,-5 1 0,-1 7 0,-5-7 0,-3 7 0,-1-3 0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5:41.7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42 108 24575,'-12'0'0,"-1"0"0,6 0 0,-1 0 0,7 0 0,6 0 0,13 0 0,13 0 0,6 0 0,1 0 0,26 0 0,-21-5 0,30-2 0,-21-4 0,14-1 0,-6 0 0,14-1 0,-14 2 0,6-2 0,-7 7 0,-1-5 0,-6 10 0,-2-4 0,-7 5 0,-5 0 0,-3 0 0,-5 0 0,-5 0 0,-2 0 0,-5 0 0,0 0 0,-4 0 0,-2 0 0,-3 0 0,-1 0 0,0 0 0,0 0 0,-3 0 0,-2 0 0</inkml:trace>
</inkml:ink>
</file>

<file path=ppt/ink/ink2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39:49.005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501 10 24575,'2'-9'0,"-16"22"0,-11 28 0,-13 24 0,14-14 0,-2 5-840,0 0 1,0 2 839,-6 12 0,0 2 0,0 0 0,1-2 0,7-13 0,2-1 0,-5 8 0,2-3 34,-3 22-34,0 6 0,4-20 0,16-22 0,-3-13 0,11-11 0,0-13 0,0-1 0,0-6 0</inkml:trace>
</inkml:ink>
</file>

<file path=ppt/ink/ink2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39:49.775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1 52 24575,'0'4'0,"0"14"0,0 9 0,0 24 0,0-4 0,0 6 0,0 5 0,0-4 0,0 7 0,0-8 0,0-1 0,0-13 0,0-2 0,0-16 0,0-3 0,0-9 0,0-12 0,0-3 0,5-24 0,1 3 0,5-23 0,0 9 0,1-18 0,5 5 0,1 0 0,1-5 0,2 12 0,-3-5 0,4 13 0,-6 2 0,3 11 0,-8 2 0,2 9 0,-4 2 0,0 4 0,-1 5 0,0 0 0,-3 4 0,-1 0 0</inkml:trace>
</inkml:ink>
</file>

<file path=ppt/ink/ink2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39:50.591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255 1 24575,'-26'0'0,"-2"0"0,2 0 0,-10 5 0,15 4 0,-15 7 0,20-1 0,-7 3 0,9-4 0,3 1 0,3-2 0,3 0 0,4-4 0,-3 9 0,4-8 0,0 3 0,4-5 0,10-4 0,2 0 0,20-4 0,-9 0 0,10 0 0,-6 4 0,0 2 0,-6 4 0,-1 0 0,-9 3 0,-1 2 0,-5 4 0,1 5 0,-1-4 0,-3 10 0,-2-5 0,-4 6 0,0 0 0,0 0 0,0 0 0,-14-5 0,2-1 0,-12-6 0,0-4 0,-2-1 0,1-8 0,-5-1 0,10-5 0,0 0 0,2 0 0,8 0 0,-3 0 0,5 0 0,4-4 0,0 3 0,4-3 0</inkml:trace>
</inkml:ink>
</file>

<file path=ppt/ink/ink2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39:21.643"/>
    </inkml:context>
    <inkml:brush xml:id="br0">
      <inkml:brushProperty name="width" value="0.05" units="cm"/>
      <inkml:brushProperty name="height" value="0.05" units="cm"/>
      <inkml:brushProperty name="color" value="#0610FF"/>
    </inkml:brush>
  </inkml:definitions>
  <inkml:trace contextRef="#ctx0" brushRef="#br0">0 891 24575,'3'5'0,"7"-1"0,3-4 0,2 0 0,8 0 0,-8 0 0,15 0 0,-5 0 0,6-5 0,0-5 0,-6-6 0,0-9 0,-5 0 0,-4-13 0,5 0 0,-1-31 0,-7 24 0,5-37 0,-17 32 0,11-18 0,-11 7 0,4 0 0,-5 7 0,0 2 0,0 7 0,0 6 0,0 2 0,0 16 0,0 2 0,0 10 0,0 1 0,0-1 0,0 11 0,0 10 0,0 18 0,0 16 0,0 1 0,0 5 0,0-7 0,0-1 0,0 1 0,0-6 0,0-2 0,0-6 0,4-5 0,1-7 0,4-6 0,0-4 0,4 0 0,1-5 0,5 1 0,-1-5 0,7 0 0,-5 0 0,9-10 0,-3-1 0,-1-9 0,0-5 0,-5-1 0,-4-5 0,6-21 0,-10 16 0,1-30 0,-3 19 0,-9-7 0,5 8 0,-6 9 0,0 11 0,0 6 0,0 7 0,0 5 0,0 10 0,0 10 0,0 25 0,0 19 0,0-1 0,0 20 0,0-20 0,0 14 0,0-9 0,0-6 0,4-8 0,2-9 0,8-12 0,-3-1 0,2-9 0,-4-6 0,-5-5 0,0-4 0</inkml:trace>
</inkml:ink>
</file>

<file path=ppt/ink/ink2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39:22.774"/>
    </inkml:context>
    <inkml:brush xml:id="br0">
      <inkml:brushProperty name="width" value="0.05" units="cm"/>
      <inkml:brushProperty name="height" value="0.05" units="cm"/>
      <inkml:brushProperty name="color" value="#0610FF"/>
    </inkml:brush>
  </inkml:definitions>
  <inkml:trace contextRef="#ctx0" brushRef="#br0">1 530 24575,'0'13'0,"0"0"0,0 5 0,0-7 0,0 12 0,0-14 0,0-13 0,0-31 0,0-2 0,0-28 0,0 9 0,0-6 0,0-15 0,0 21 0,0-4 0,0 15 0,0 11 0,0 4 0,0 11 0,0 5 0,0 0 0,3 10 0,2 0 0,3 4 0,6 14 0,1 3 0,13 22 0,-5 0 0,12 9 0,-11-3 0,4 2 0,1-1 0,-5 0 0,4-6 0,-7-3 0,-1-11 0,-5-2 0,-1-5 0,-5-5 0,0-1 0,-1-5 0,1-3 0,-5-8 0,0-7 0,-4-8 0,0-6 0,-4-2 0,2 0 0,-7-3 0,8 3 0,-8-5 0,8 0 0,-4 0 0,5 0 0,0 0 0,0 0 0,0 5 0,0 6 0,0 7 0,0 4 0,0 1 0,0-1 0,0 4 0,0 2 0</inkml:trace>
</inkml:ink>
</file>

<file path=ppt/ink/ink2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39:23.891"/>
    </inkml:context>
    <inkml:brush xml:id="br0">
      <inkml:brushProperty name="width" value="0.05" units="cm"/>
      <inkml:brushProperty name="height" value="0.05" units="cm"/>
      <inkml:brushProperty name="color" value="#0610FF"/>
    </inkml:brush>
  </inkml:definitions>
  <inkml:trace contextRef="#ctx0" brushRef="#br0">137 109 24575,'0'-12'0,"0"2"0,0-7 0,0 2 0,0 1 0,0-4 0,0 8 0,-3 1 0,-6 5 0,-4 4 0,-5 4 0,4 11 0,-1 13 0,0 4 0,3 5 0,2 0 0,-5 2 0,13 0 0,-8-7 0,10-8 0,0 0 0,0-4 0,0 0 0,0-3 0,0-7 0,0 3 0,3-5 0,2 1 0,8-4 0,1-2 0,0-3 0,4 0 0,-4 0 0,5-8 0,1-8 0,-5-10 0,5-11 0,-8 5 0,3-5 0,-4 6 0,-1 5 0,-1 2 0,-3 9 0,-2 2 0,-4 5 0,3 3 0,-2 8 0,3 13 0,0 8 0,2 6 0,5 7 0,-1-4 0,1 4 0,-1-11 0,4-2 0,-4-10 0,3-1 0,0-4 0,-4-4 0,4-1 0,1-4 0,-5 0 0,5-14 0,-9 11 0,-1-11 0</inkml:trace>
</inkml:ink>
</file>

<file path=ppt/ink/ink2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39:24.399"/>
    </inkml:context>
    <inkml:brush xml:id="br0">
      <inkml:brushProperty name="width" value="0.05" units="cm"/>
      <inkml:brushProperty name="height" value="0.05" units="cm"/>
      <inkml:brushProperty name="color" value="#0610FF"/>
    </inkml:brush>
  </inkml:definitions>
  <inkml:trace contextRef="#ctx0" brushRef="#br0">0 0 24575,'0'13'0,"0"27"0,0-19 0,0 42 0,0-26 0,0 17 0,0 4 0,0-17 0,0 9 0,0-11 0,0 0 0,0-2 0,0-6 0,0-10 0,0-3 0,0-10 0,0-3 0,0-2 0</inkml:trace>
</inkml:ink>
</file>

<file path=ppt/ink/ink2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39:24.957"/>
    </inkml:context>
    <inkml:brush xml:id="br0">
      <inkml:brushProperty name="width" value="0.05" units="cm"/>
      <inkml:brushProperty name="height" value="0.05" units="cm"/>
      <inkml:brushProperty name="color" value="#0610FF"/>
    </inkml:brush>
  </inkml:definitions>
  <inkml:trace contextRef="#ctx0" brushRef="#br0">1 17 24575,'7'-10'0,"-2"3"0,17 7 0,-1 0 0,10 0 0,6 0 0,-5 0 0,0 0 0,4 0 0,-15 0 0,5 0 0,-9 0 0,-8 0 0,0 0 0,-6 0 0</inkml:trace>
</inkml:ink>
</file>

<file path=ppt/ink/ink2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39:25.838"/>
    </inkml:context>
    <inkml:brush xml:id="br0">
      <inkml:brushProperty name="width" value="0.05" units="cm"/>
      <inkml:brushProperty name="height" value="0.05" units="cm"/>
      <inkml:brushProperty name="color" value="#0610FF"/>
    </inkml:brush>
  </inkml:definitions>
  <inkml:trace contextRef="#ctx0" brushRef="#br0">1 125 24575,'0'-8'0,"0"0"0,0-6 0,0 5 0,0-5 0,3 6 0,2-1 0,3 5 0,5 0 0,-4 4 0,8 0 0,-7 0 0,2 0 0,1 0 0,-4 0 0,4 0 0,-4 0 0,-1 0 0,0 4 0,5 1 0,-3 0 0,3 3 0,-5-7 0,1 6 0,-1-6 0,1 3 0,-1-4 0,1 0 0,-1 0 0,1 0 0,-5-8 0,0-2 0,-4-20 0,0 17 0,0-7 0</inkml:trace>
</inkml:ink>
</file>

<file path=ppt/ink/ink2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40:01.302"/>
    </inkml:context>
    <inkml:brush xml:id="br0">
      <inkml:brushProperty name="width" value="0.05" units="cm"/>
      <inkml:brushProperty name="height" value="0.05" units="cm"/>
      <inkml:brushProperty name="color" value="#0610FF"/>
    </inkml:brush>
  </inkml:definitions>
  <inkml:trace contextRef="#ctx0" brushRef="#br0">1 221 24575,'0'13'0,"0"-7"0,0-26 0,0 3 0,0-21 0,8 17 0,-1-8 0,10 9 0,4-6 0,-5 7 0,12 3 0,-12 3 0,14 2 0,-15 6 0,9 0 0,-5 5 0,1 0 0,4 0 0,-9 4 0,3 11 0,-3 0 0,0 5 0,2-3 0,-7-7 0,7 8 0,-7-9 0,8 5 0,-9-6 0,9-3 0,-4 3 0,0-7 0,0 4 0,-1-5 0,-4 0 0,4 0 0,-4 0 0,-1 0 0,1 0 0,-1 0 0,1-4 0,-1-1 0,1-4 0,-1 5 0,1-4 0,4 3 0,-7 0 0,2 1 0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5:46.4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24575,'28'0'0,"2"0"0,28 0 0,-1 0 0,25 0 0,-16 0 0,23 0 0,-10 0 0,16 0 0,-24 0 0,3 0 0,-19 0 0,5 0 0,-4 0 0,-12 0 0,-8 0 0,-8 0 0,-4 0 0,-1 0 0,-10 0 0,0 0 0,-5 0 0,0 0 0,-4 0 0,0 0 0</inkml:trace>
</inkml:ink>
</file>

<file path=ppt/ink/ink2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40:02.25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371 9 24575,'-2'-5'0,"-10"1"0,-7 4 0,-13 22 0,-4 12 0,-3 30 0,-20 11 0,16 4 0,2-6 0,11 3 0,16-6 0,-10 1 0,15 5 0,-2-20 0,11 10 0,0-26 0,0 10 0,0-23 0,0 8 0,0-14 0,8-1 0,3-11 0,13 0 0,2-4 0,4 1 0,8-1 0,-6-5 0,11 0 0,-4 0 0,0 0 0,-2 0 0,-6 0 0,0-10 0,-6 4 0,0-9 0,-7 2 0,1-2 0,-5 1 0,0 0 0,-6 1 0,1 7 0,0-6 0,-1 7 0,-3-3 0,-1-5 0,-4 3 0,0-8 0,0 4 0,-4-5 0,-11-1 0,-8-5 0,-8 7 0,-1-3 0,1 11 0,0 4 0,1 2 0,-1 4 0,0 0 0,5 0 0,-10 0 0,9 4 0,-11 7 0,7 5 0,6-1 0,0 4 0,15-13 0,1 2 0</inkml:trace>
</inkml:ink>
</file>

<file path=ppt/ink/ink2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40:03.04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24575,'20'28'0,"0"-5"0,14 9 0,-1 3 0,0-6 0,-4 9 0,16-2 0,-12 5 0,22 4 0,-25-6 0,3-5 0,-7-8 0,-10-10 0,2-3 0,-13-8 0,3 3 0,-4-3 0,1-2 0,-1-3 0</inkml:trace>
</inkml:ink>
</file>

<file path=ppt/ink/ink2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40:03.5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322 1 24575,'-27'26'0,"3"11"0,0-19 0,-5 25 0,8-20 0,-13 17 0,12-9 0,-5 1 0,12-6 0,-5 3 0,9-3 0,1 5 0,-5 6 0,8-4 0,-4 10 0,1-11 0,9 0 0,-8-8 0,8-9 0,-3-2 0,4-5 0,0-3 0,0-1 0</inkml:trace>
</inkml:ink>
</file>

<file path=ppt/ink/ink2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40:04.15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24575,'0'24'0,"0"-7"0,0 40 0,0-26 0,0 34 0,0-18 0,0 14 0,0 8 0,0-13 0,0-3 0,0-9 0,0-17 0,0-2 0,0-7 0,0-8 0,0 3 0,0-9 0,0 0 0</inkml:trace>
</inkml:ink>
</file>

<file path=ppt/ink/ink2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40:05.2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37 1 24575,'0'4'0,"0"3"0,-5 17 0,-1 7 0,0 8 0,-5 30 0,9-25 0,-4 30 0,6-33 0,0 5 0,0-3 0,0-11 0,0 0 0,0-8 0,0-5 0,0-5 0,0-1 0,0 0 0,3-3 0,7 3 0,4-4 0,4 0 0,1 0 0,0-3 0,0 2 0,-1-7 0,1 3 0,0-4 0,0 0 0,-5 0 0,4 0 0,-9 0 0,4 0 0,0 0 0,-3-4 0,3 0 0,-4-5 0,-1-4 0,1-2 0,0 1 0,1-4 0,-1 4 0,0-5 0,1 0 0,-5 0 0,3-5 0,-6-2 0,2-5 0,-4-6 0,0 4 0,0-4 0,0 6 0,0 0 0,0 5 0,0-3 0,0 8 0,0-3 0,-4 10 0,0 1 0,-5 4 0,-4 0 0,-2 4 0,-3 1 0,3 4 0,-3 0 0,4 0 0,-5 0 0,0 0 0,0 0 0,0 0 0,5 0 0,-4 0 0,8 0 0,-3 4 0,5 0 0,-1 5 0,0-4 0,5 2 0,-4-6 0,7 2 0,-2-3 0</inkml:trace>
</inkml:ink>
</file>

<file path=ppt/ink/ink2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40:05.87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24575,'12'0'0,"8"0"0,0 0 0,15 0 0,-13 0 0,14 0 0,-16 0 0,4 0 0,-10 0 0,0 0 0,-6 0 0,0 0 0,-3 0 0,-2 0 0</inkml:trace>
</inkml:ink>
</file>

<file path=ppt/ink/ink2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40:06.62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23 0 24575,'0'33'0,"0"10"0,0-8 0,0 21 0,0-21 0,0 17 0,-5-7 0,3-7 0,-7-1 0,8-6 0,-4 0 0,5-10 0,0-3 0,0-9 0,0-1 0,10-3 0,7-1 0,10-4 0,-1 0 0,-2-9 0,0 3 0,1-9 0,6 5 0,0-1 0,-5 6 0,-2-4 0,0 8 0,-8-7 0,7 7 0,-13-3 0,3 4 0,-5 0 0,0-4 0,-3 3 0,-1-2 0</inkml:trace>
</inkml:ink>
</file>

<file path=ppt/ink/ink2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40:07.5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24575,'0'18'0,"0"3"0,0 16 0,0 2 0,0 6 0,0 0 0,0 0 0,0 0 0,0-7 0,0-6 0,0-8 0,0-5 0,0 0 0,0-5 0,0-2 0,0-3 0,0 3 0,0 3 0,0 3 0,0 1 0,0-5 0,0 4 0,0-9 0,0 4 0,0-4 0,0-4 0,0-2 0</inkml:trace>
</inkml:ink>
</file>

<file path=ppt/ink/ink2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40:09.75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182 25 24575,'0'-8'0,"0"0"0,-4 4 0,-1 0 0,-8 4 0,-1 0 0,-9 0 0,8 0 0,-3 19 0,3 6 0,2 20 0,-9 6 0,10-4 0,0 12 0,2-19 0,9 11 0,-4-19 0,5 5 0,0-6 0,0-5 0,0-2 0,0-5 0,9-5 0,-3-1 0,11-3 0,3-1 0,0-3 0,4-2 0,-5-4 0,5 0 0,-4-8 0,5-3 0,-6-13 0,1-2 0,1-5 0,-5 0 0,4-6 0,-8 4 0,4-10 0,-6 4 0,1 0 0,0 2 0,-1 6 0,0 5 0,-4 6 0,-2 3 0,0 11 0,-3 4 0,2 18 0,-3 14 0,0 16 0,0 1 0,0 12 0,0-13 0,0 6 0,0-7 0,0-6 0,0-7 0,0-8 0,0-10 0,0-1 0,0-4 0,0-1 0,0-22 0,0-7 0,0-17 0,5-5 0,2 4 0,-1 1 0,4-6 0,-4 12 0,4 0 0,0 2 0,0 10 0,-1-5 0,0 11 0,0 1 0,0 4 0,-1 5 0,1 0 0,-1 4 0,1 0 0,-1 0 0,0 11 0,-3 6 0,3 11 0,-7 3 0,4 6 0,-5-5 0,0 5 0,0-6 0,0 0 0,4-6 0,-3-5 0,3-7 0,-4-4 0,0-1 0,0 0 0,0-10 0,0-10 0,0-18 0,5-9 0,2-6 0,9 0 0,1 0 0,5 6 0,-5 2 0,2 6 0,-8 5 0,8 2 0,-9 9 0,3 2 0,-5 8 0,0 2 0,0 3 0,-3 3 0,-2 18 0,-3 2 0,0 20 0,5-10 0,-4 10 0,3-4 0,1-1 0,-4-1 0,8-6 0,-8-5 0,4-7 0,-1-5 0,-3-6 0,3 0 0,-4 1 0,0-4 0,0-2 0</inkml:trace>
</inkml:ink>
</file>

<file path=ppt/ink/ink2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40:10.63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24575,'22'0'0,"-4"0"0,7 0 0,-7 0 0,1 0 0,0 0 0,-5 0 0,4 0 0,-8 0 0,2 0 0,-7 8 0,-1 2 0,-4 13 0,0 2 0,-9 1 0,2 3 0,-11-9 0,3 10 0,0-15 0,1 4 0,9-11 0,1 1 0,15-5 0,0 0 0,16-9 0,-2 0 0,6-6 0,0 1 0,-6 0 0,0 4 0,-11 2 0,-1 0 0,-5 3 0,1-3 0,-4 1 0,-2 2 0,-3-3 0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5:46.4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24575,'87'0'0,"-1"0"0,-16 0 0,-1 0 0</inkml:trace>
</inkml:ink>
</file>

<file path=ppt/ink/ink2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40:11.2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549 5 24575,'1'-5'0,"-14"28"0,-4 4 0,-28 51 0,2 6-831,16-29 0,0 3 831,-2-2 0,0 0 0,3 3 0,-1 0 0,0-2 0,1-1-8,7-9 1,1-1 7,-3 6 0,2 0 0,-3 29 0,-6 8 0,4-16 0,16-20 0,-7-9 0,10-22 0,-1 3 1232,2-17-1232,-3-3 111,1-1 0,-2-4 0,4 0 1</inkml:trace>
</inkml:ink>
</file>

<file path=ppt/ink/ink2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40:12.0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11 24575,'0'-6'0,"0"13"0,0 13 0,0 17 0,0 9 0,0 1 0,0 5 0,0-7 0,0 7 0,0-6 0,0-5 0,5 1 0,-4-21 0,8 10 0,-8-17 0,4-1 0,-5-5 0,0 1 0,3-4 0,2-2 0,3-3 0,0 0 0,1-4 0,0-5 0,0-5 0,1-17 0,0 4 0,0-10 0,1-1 0,0 0 0,0-1 0,0-5 0,-1 11 0,1-4 0,-1 6 0,1 0 0,3 5 0,-3 2 0,6 5 0,-7 5 0,3 1 0,-4 4 0,-1 1 0,1-1 0,-1 4 0,-3 2 0,-1 3 0</inkml:trace>
</inkml:ink>
</file>

<file path=ppt/ink/ink2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40:13.03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233 0 24575,'-8'0'0,"-5"0"0,-6 0 0,-13 0 0,-1 10 0,1 0 0,8 10 0,9-1 0,-9 6 0,16-9 0,-7 8 0,11-10 0,3 5 0,-4-5 0,5-2 0,0-4 0,0 0 0,14-3 0,3-2 0,14-3 0,0 0 0,0 0 0,0 0 0,0 0 0,0 0 0,-6 0 0,-1 0 0,-5 0 0,0 0 0,-5 4 0,-1 1 0,-4 8 0,0 6 0,-3 7 0,-2 5 0,-4 0 0,0 0 0,0 0 0,0 0 0,-9 0 0,-2-1 0,-15-3 0,0-2 0,-5-9 0,-7-1 0,6-4 0,-5-5 0,6-2 0,5-4 0,2 0 0,9 0 0,2 0 0,4 0 0,1 0 0,3 0 0,2 0 0</inkml:trace>
</inkml:ink>
</file>

<file path=ppt/ink/ink2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41:32.972"/>
    </inkml:context>
    <inkml:brush xml:id="br0">
      <inkml:brushProperty name="width" value="0.05" units="cm"/>
      <inkml:brushProperty name="height" value="0.05" units="cm"/>
      <inkml:brushProperty name="color" value="#0610FF"/>
    </inkml:brush>
  </inkml:definitions>
  <inkml:trace contextRef="#ctx0" brushRef="#br0">0 239 24575,'0'-13'0,"4"-1"0,12-11 0,1-1 0,10-7 0,-7 12 0,0-8 0,-1 13 0,-4-4 0,2 11 0,-2 1 0,-1 7 0,-1-3 0,-4-5 0,-1 7 0,1-6 0,0 8 0,-4 3 0,-2 12 0,-3 6 0,0 16 0,0 2 0,0 13 0,0 1 0,0 16 0,0-6 0,0 5 0,0-7 0,0 0 0,0-7 0,0 5 0,5-19 0,-4 4 0,8-13 0,-3-5 0,3-2 0,1-5 0,-1-5 0,0-1 0,4-4 0,1-4 0,0-1 0,4-4 0,-4 0 0,5 0 0,-5-4 0,4-5 0,-3-11 0,0-6 0,0-11 0,-4-1 0,0-7 0,0 0 0,0 0 0,0 0 0,-5 7 0,-1-6 0,-5 11 0,0-4 0,0 6 0,0 5 0,0 2 0,0 10 0,-4-4 0,-1 8 0,-3-3 0,-1 8 0,1 2 0,7 3 0,6 0 0,14 0 0,7 0 0,5 0 0,6 0 0,-4 0 0,10 0 0,-11 0 0,6 0 0,-13 0 0,-1 0 0,-5 0 0,-5 0 0,-1 0 0,-4 0 0,-1 0 0,-3 0 0,-1 0 0</inkml:trace>
</inkml:ink>
</file>

<file path=ppt/ink/ink2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41:36.325"/>
    </inkml:context>
    <inkml:brush xml:id="br0">
      <inkml:brushProperty name="width" value="0.05" units="cm"/>
      <inkml:brushProperty name="height" value="0.05" units="cm"/>
      <inkml:brushProperty name="color" value="#0610FF"/>
    </inkml:brush>
  </inkml:definitions>
  <inkml:trace contextRef="#ctx0" brushRef="#br0">184 651 24575,'-13'0'0,"4"0"0,-9 0 0,4 0 0,-5 0 0,0 0 0,4 0 0,-2 0 0,7 0 0,-8 0 0,9 4 0,-5 5 0,9 10 0,1 7 0,4-1 0,0 11 0,0-9 0,0 10 0,0-6 0,0-6 0,0 5 0,0-10 0,0 0 0,0-3 0,4-7 0,5 4 0,1-6 0,7-3 0,-7-1 0,8-4 0,-9 0 0,4 0 0,1-4 0,-4-6 0,3-10 0,-3-5 0,1-13 0,-5 6 0,4-12 0,-9 5 0,4-6 0,0 0 0,-4 0 0,4 0 0,-5 6 0,0 2 0,0 6 0,0 5 0,0 6 0,0 3 0,0 7 0,0-6 0,0 7 0,0-7 0,0 1 0,0-9 0,0 4 0,0-5 0,0 11 0,0 1 0,0 4 0,0 15 0,5 13 0,2 17 0,4 16 0,0-6 0,2 30 0,-1-25 0,0 24 0,6-14 0,-5-6 0,10 5 0,-10-16 0,2-10 0,-5-4 0,0-11 0,-1-5 0,0-1 0,-1-4 0,1-5 0,-1 0 0,5-4 0,-3 0 0,3 0 0,0-8 0,-3-3 0,8-13 0,-7-2 0,5-11 0,-6 4 0,1-4 0,-1 12 0,-5-5 0,-1 10 0,-4-5 0,0 11 0,0-4 0,0 9 0,0-5 0,0 6 0,0-1 0,0 1 0,0-1 0,0 1 0,4-1 0,1 0 0,3 1 0,1-1 0,-1 1 0,1-1 0,-1 0 0,1 1 0,4-1 0,-3 0 0,3 4 0,-5-3 0,1 7 0,-1-3 0,1 4 0,-1 0 0,0 7 0,-3 4 0,-2 6 0,-3 2 0,0-5 0,0 0 0,0-6 0,0 0 0,0 1 0,4-1 0,1-3 0,3-1 0,0-4 0,1 0 0,-1 0 0,1 0 0,-1 0 0,1 0 0,-1 0 0,1 0 0,0-9 0,-5 4 0,5-13 0,-4 8 0,0-3 0,2 4 0,-6 1 0,3 10 0,-4 10 0,0 12 0,0 7 0,0 6 0,0-5 0,0 5 0,0-6 0,0-6 0,4 0 0,1-11 0,4-1 0,-1-5 0,5 1 0,-3-4 0,8-1 0,-4-4 0,5 0 0,-1-4 0,9-19 0,2-8 0,2-23 0,-1-9 0,-6 7 0,0-11 0,-6 14 0,5-8 0,-9 0 0,3 7 0,-6 8 0,0 9 0,-5 6 0,-2 0 0,-4 0 0,0 0 0,0 0 0,0 5 0,0 2 0,0 5 0,0 5 0,0 0 0,0 6 0,-7 3 0,1 9 0,-8 26 0,2 19 0,0 22 0,4-7 0,3 19 0,5-17 0,0 30 0,0-16-453,0-22 1,0 0 452,0 36 0,5 1 0,-2-37 0,2-4 0,7 1 0,1 41 0,4-43 0,-3 8 0,2-13 0,0-4 0,-5-19 0,3 0 905,0-7-905,-4-3 0,3-2 0,-4-9 0,-1 0 0,0-4 0,1 0 0,-1 0 0,1-8 0,1-8 0,1-31 0,-5-2 0,-1-13 0,-5 4 0,0 11 0,0-12 0,0 19 0,0-5 0,0 14 0,-4 5 0,-5 6 0,-6 7 0,-4 7 0,0 2 0,0 4 0,0 0 0,0 0 0,0 0 0,0 0 0,5 0 0,1 0 0,4 0 0,4-7 0,6-3 0,10-19 0,10 0 0,9-16 0,6 3 0,0-13 0,1 5 0,-7-2 0,-6-2 0,-3 7 0,-8-5 0,3 7 0,-10 0 0,-1 7 0,-5 1 0,0 5 0,0 1 0,0 6 0,0 0 0,0 11 0,0 1 0,0 4 0,-3 4 0,-2 2 0,-3 3 0,-2 20 0,5 19 0,0 25 0,5 14 0,0-7 0,0 5 0,0-6 0,0 8 0,0-7 0,0-9 0,5-10 0,1-14 0,4-1 0,0-11 0,4-6 0,-4-7 0,3-4 0,-4-1 0,-1-3 0,1-1 0,-1-4 0,1 0 0,-1 0 0,1 0 0,-1 0 0,1 0 0,-1-4 0,1-1 0,-5 1 0,0 0 0</inkml:trace>
</inkml:ink>
</file>

<file path=ppt/ink/ink2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41:36.754"/>
    </inkml:context>
    <inkml:brush xml:id="br0">
      <inkml:brushProperty name="width" value="0.05" units="cm"/>
      <inkml:brushProperty name="height" value="0.05" units="cm"/>
      <inkml:brushProperty name="color" value="#0610FF"/>
    </inkml:brush>
  </inkml:definitions>
  <inkml:trace contextRef="#ctx0" brushRef="#br0">0 17 24575,'33'-4'0,"-17"0"0,23 0 0,-22 3 0,-2-3 0,-1 4 0,-1 0 0,-1 0 0,-6 0 0,1 0 0</inkml:trace>
</inkml:ink>
</file>

<file path=ppt/ink/ink2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41:37.253"/>
    </inkml:context>
    <inkml:brush xml:id="br0">
      <inkml:brushProperty name="width" value="0.05" units="cm"/>
      <inkml:brushProperty name="height" value="0.05" units="cm"/>
      <inkml:brushProperty name="color" value="#0610FF"/>
    </inkml:brush>
  </inkml:definitions>
  <inkml:trace contextRef="#ctx0" brushRef="#br0">9 0 24575,'-5'0'0,"2"0"0</inkml:trace>
</inkml:ink>
</file>

<file path=ppt/ink/ink2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41:38.580"/>
    </inkml:context>
    <inkml:brush xml:id="br0">
      <inkml:brushProperty name="width" value="0.05" units="cm"/>
      <inkml:brushProperty name="height" value="0.05" units="cm"/>
      <inkml:brushProperty name="color" value="#0610FF"/>
    </inkml:brush>
  </inkml:definitions>
  <inkml:trace contextRef="#ctx0" brushRef="#br0">0 419 24575,'0'16'0,"0"1"0,0-3 0,0-9 0,0-29 0,0-13 0,0-11 0,0-17 0,0 23 0,0-24 0,0 12 0,0 11 0,0 0 0,0 23 0,0 0 0,4 11 0,1 14 0,9 17 0,3 10 0,5 13 0,1 7 0,0-5 0,0 5 0,-6-14 0,3-1 0,-9-11 0,3-6 0,-4-3 0,-2-7 0,1 3 0,0-8 0,-1-1 0,1-1 0,-1-2 0,-3 0 0,-2-16 0,-3-6 0,0-16 0,0-9 0,0 0 0,0-6 0,-5 7 0,-1 6 0,0 7 0,1 8 0,1 5 0,3 5 0,-3 1 0,4 4 0,0 5 0,0 0 0</inkml:trace>
</inkml:ink>
</file>

<file path=ppt/ink/ink2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41:39.520"/>
    </inkml:context>
    <inkml:brush xml:id="br0">
      <inkml:brushProperty name="width" value="0.05" units="cm"/>
      <inkml:brushProperty name="height" value="0.05" units="cm"/>
      <inkml:brushProperty name="color" value="#0610FF"/>
    </inkml:brush>
  </inkml:definitions>
  <inkml:trace contextRef="#ctx0" brushRef="#br0">242 133 24575,'0'-12'0,"0"-1"0,0-1 0,0 1 0,0 0 0,0 3 0,0-3 0,0 0 0,0 3 0,-3-3 0,-7 9 0,-4 0 0,-5 4 0,-5 0 0,8 0 0,-12 0 0,17 0 0,-19 15 0,14-3 0,-1 19 0,-2 1 0,17 0 0,-18 12 0,17-17 0,-7 15 0,10-15 0,0 5 0,0-8 0,0-5 0,0-5 0,0-1 0,7-8 0,4-2 0,6-3 0,2-4 0,1-11 0,-1-1 0,-4-8 0,4-1 0,-9 5 0,5-4 0,-6 5 0,1 0 0,-1 5 0,-1 1 0,1 4 0,-1 4 0,1 1 0,-1 4 0,1 0 0,-1 0 0,1 0 0,-1 0 0,5 0 0,-3 0 0,3 0 0,0 0 0,-3 0 0,8 0 0,-9 4 0,9 1 0,-4 4 0,5 1 0,-5-5 0,-5-1 0,-5-4 0</inkml:trace>
</inkml:ink>
</file>

<file path=ppt/ink/ink2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41:40.430"/>
    </inkml:context>
    <inkml:brush xml:id="br0">
      <inkml:brushProperty name="width" value="0.05" units="cm"/>
      <inkml:brushProperty name="height" value="0.05" units="cm"/>
      <inkml:brushProperty name="color" value="#0610FF"/>
    </inkml:brush>
  </inkml:definitions>
  <inkml:trace contextRef="#ctx0" brushRef="#br0">0 338 24575,'0'-7'0,"0"-6"0,0-16 0,0-9 0,0 6 0,0 0 0,5 8 0,4 5 0,6 4 0,3 2 0,1 7 0,0 2 0,5 4 0,-4 0 0,10 0 0,-10 0 0,9 5 0,-3 0 0,5 10 0,-10 0 0,8 6 0,-14-6 0,10-1 0,-7-9 0,1-1 0,0-4 0,-5 0 0,-1 0 0,-3-13 0,4-5 0,-3-13 0,4 0 0,-5 0 0,-4 6 0,-1-5 0,-5 18 0,0-2 0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5:46.4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24575,'21'0'0,"3"0"0,1 0 0,-2 0 0,6 0 0,-10 0 0,5 0 0,-11 0 0,4 0 0,-3 0 0,0 0 0,2 0 0,-7 0 0,-1 0 0,-5 0 0</inkml:trace>
</inkml:ink>
</file>

<file path=ppt/ink/ink2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41:52.53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396 0 24575,'-12'0'0,"-2"0"0,-17 0 0,9 0 0,-20 0 0,20 0 0,-14 0 0,16 0 0,-10 0 0,14 0 0,-2 0 0,9 0 0,-4 0 0,-1 0 0,4 11 0,3 0 0,7 15 0,0 0 0,0 11 0,0-5 0,0 12 0,0-12 0,0 0 0,0-2 0,0-15 0,0 3 0,0-9 0,0-1 0,0 1 0,3-5 0,6 0 0,5-4 0,5 0 0,5 0 0,1 0 0,1 0 0,4 0 0,-5 0 0,6 0 0,0 0 0,-6 0 0,-1 4 0,-5 2 0,-4 13 0,-1 2 0,-4 10 0,1 0 0,-6 5 0,0-3 0,-5 10 0,0-11 0,0 5 0,0-6 0,0 0 0,-5 0 0,0 0 0,-5-5 0,0-2 0,-4-6 0,4-3 0,-8 2 0,4-7 0,-5 4 0,0-5 0,-5-3 0,3-2 0,-8-4 0,8 0 0,-3 0 0,0 0 0,3 0 0,-3 0 0,0-5 0,3 0 0,-3-5 0,10 1 0,-4-1 0,8 5 0,-3-3 0,8 4 0,2-1 0,3 2 0</inkml:trace>
</inkml:ink>
</file>

<file path=ppt/ink/ink2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41:53.66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30 106 24575,'-9'31'0,"4"7"0,-4 0 0,7 7 0,-3-6 0,5 4 0,0-11 0,0 0 0,0-2 0,0-10 0,0 4 0,0-5 0,0-1 0,0-4 0,0-2 0,4-8 0,1 0 0,8-4 0,-3 0 0,7 0 0,-3 0 0,5 0 0,-5 0 0,4 0 0,-4 0 0,5 0 0,-5 0 0,4 0 0,-8 0 0,7-8 0,-7-3 0,8-8 0,-8 5 0,4-4 0,-1 4 0,-2-11 0,2 5 0,-3-4 0,0 0 0,-5 3 0,4-8 0,-7 8 0,2-3 0,-4 5 0,0 0 0,0 0 0,0 0 0,0-5 0,0 4 0,0-5 0,0 6 0,-8 1 0,1-1 0,-6 0 0,-1 4 0,-1 1 0,1 5 0,-4 4 0,4-3 0,-1 7 0,-2-4 0,2 5 0,1 0 0,-4 0 0,4 5 0,-6 9 0,0 8 0,4 3 0,-3 5 0,8-10 0,-3 4 0,4-5 0,1-5 0,0-1 0,4-4 0,1-4 0,4-2 0</inkml:trace>
</inkml:ink>
</file>

<file path=ppt/ink/ink2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41:54.84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29 24575,'0'17'0,"0"6"0,0 2 0,0 6 0,0 6 0,0 2 0,0 0 0,0-2 0,0-11 0,0 3 0,0-13 0,0 7 0,0-14 0,0 4 0,0-4 0,0-12 0,5-9 0,1-12 0,4-13 0,1-2 0,0 0 0,5-5 0,-4 12 0,3-5 0,-5 6 0,4 6 0,-3 5 0,2 2 0,-4 8 0,0-3 0,-1 8 0,1-2 0,-1 6 0,1-3 0,-1 4 0,1 0 0,-1 0 0,0 0 0,1 0 0,-5 14 0,4 3 0,-6 13 0,7 1 0,-8 6 0,3-4 0,-4 4 0,5-6 0,-4-6 0,8-1 0,-8-5 0,3 0 0,-4-5 0,4-1 0,-3-4 0,3-1 0,-4-3 0,0-1 0</inkml:trace>
</inkml:ink>
</file>

<file path=ppt/ink/ink2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41:56.2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16 24575,'4'4'0,"0"5"0,-4 10 0,0 6 0,0 6 0,0 0 0,0 6 0,0-9 0,0 7 0,0-15 0,0 10 0,0-14 0,0 7 0,0-14 0,0 4 0,0-4 0,0-8 0,0-12 0,0-10 0,4-10 0,2 0 0,5-6 0,-1 4 0,5-4 0,-3 6 0,7 5 0,-9 2 0,8 5 0,-8 5 0,8 0 0,-8 5 0,3 4 0,-5 1 0,1 1 0,-1 2 0,1-3 0,-1 4 0,1 0 0,-1 0 0,-3 8 0,3 8 0,-7 9 0,4 6 0,0 6 0,-4-4 0,4 4 0,-5-6 0,0-6 0,0 5 0,0-10 0,0-1 0,0-5 0,0-6 0,0 0 0,0 1 0,3-8 0,-2-6 0,7-15 0,-2-5 0,4-6 0,1 0 0,3 0 0,-2 0 0,7 0 0,-7-1 0,6 11 0,-7-2 0,3 8 0,-5 1 0,0 0 0,-1 10 0,1-4 0,-1 7 0,1-7 0,-1 7 0,1-2 0,-1 3 0,1 0 0,-1 0 0,1 0 0,-1 0 0,0 0 0,0 0 0,1 8 0,-4 2 0,3 15 0,-6-5 0,6 4 0,-7-5 0,7-5 0,-7-1 0,3 0 0,-4-3 0,0 3 0,0-5 0,0 1 0,0-1 0,0 1 0,0-1 0,0 1 0,0-1 0,0 1 0,-4-1 0,-11-3 0,8-1 0,-7-4 0</inkml:trace>
</inkml:ink>
</file>

<file path=ppt/ink/ink2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41:56.9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524 0 24575,'5'1'0,"-18"21"0,3 38 0,-25 12 0,20-21 0,-1 2-839,-4-3 1,-2 2 838,-5 11 0,1 3 0,2-1 0,0 1 0,-4 11 0,0 0 0,5-10 0,0-1 0,-1 7 0,1-5 0,-7 19 266,-3 6-266,15-45 0,-6 12 0,7-21 0,6-12 0,2-4 315,8-13 0,-4-1 1,5-6-1</inkml:trace>
</inkml:ink>
</file>

<file path=ppt/ink/ink2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41:57.93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365 7 24575,'-6'0'0,"3"0"0,-22 0 0,4 0 0,-10 0 0,0 0 0,0 0 0,0 0 0,-6-5 0,9 3 0,-2 6 0,15 2 0,-8 7 0,11 6 0,-3-7 0,6 16 0,8-17 0,-8 17 0,8-12 0,-4 4 0,5-3 0,0-7 0,0 8 0,0-9 0,0 9 0,0-8 0,0 3 0,0-5 0,0 1 0,8 0 0,-2-1 0,12 1 0,-9 0 0,9 0 0,-4-4 0,10 4 0,-4-4 0,5 5 0,-7-1 0,1 1 0,-4 3 0,-2-3 0,-4 8 0,-4 2 0,-1 0 0,-4 4 0,0-5 0,0-1 0,0 1 0,0 0 0,-8 0 0,-3 0 0,-13-4 0,4-2 0,-10-2 0,10-2 0,-4 1 0,5-1 0,0-4 0,4 0 0,2-5 0,5 0 0,4-4 0,0-5 0,4-10 0,0-13 0,0 13 0,0-1 0</inkml:trace>
</inkml:ink>
</file>

<file path=ppt/ink/ink2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42:03.389"/>
    </inkml:context>
    <inkml:brush xml:id="br0">
      <inkml:brushProperty name="width" value="0.05" units="cm"/>
      <inkml:brushProperty name="height" value="0.05" units="cm"/>
      <inkml:brushProperty name="color" value="#0610FF"/>
    </inkml:brush>
  </inkml:definitions>
  <inkml:trace contextRef="#ctx0" brushRef="#br0">0 120 24575,'0'-22'0,"4"8"0,1-9 0,4 13 0,4-4 0,-3 1 0,0 3 0,2 1 0,-6 5 0,7 4 0,-5 0 0,-4 3 0,0 12 0,-4 0 0,0 21 0,0-9 0,0 10 0,0 7 0,0-3 0,0 18 0,0-12 0,0 12 0,0-19 0,0 11 0,0-19 0,0 5 0,0-11 0,0 3 0,0-9 0,0 0 0,4-2 0,1-9 0,4 4 0,-1-4 0,1-1 0,4 1 0,-3-4 0,7-1 0,-3-4 0,5 0 0,0 0 0,0 0 0,0-8 0,0-8 0,1-10 0,1-11 0,1-2 0,-5-6 0,4 6 0,-9-4 0,3 10 0,-9-10 0,4 4 0,-9-6 0,4 0 0,-5 6 0,0-4 0,0 16 0,0-9 0,0 20 0,0-7 0,0 13 0,-4 1 0,0 5 0,6 4 0,5 0 0,15 0 0,4 0 0,5 0 0,-6 0 0,5 0 0,-10 0 0,4 0 0,-9 0 0,-2 4 0,-5-3 0,1 2 0,-5 1 0,0-3 0,-4 3 0</inkml:trace>
</inkml:ink>
</file>

<file path=ppt/ink/ink2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42:06.914"/>
    </inkml:context>
    <inkml:brush xml:id="br0">
      <inkml:brushProperty name="width" value="0.05" units="cm"/>
      <inkml:brushProperty name="height" value="0.05" units="cm"/>
      <inkml:brushProperty name="color" value="#0610FF"/>
    </inkml:brush>
  </inkml:definitions>
  <inkml:trace contextRef="#ctx0" brushRef="#br0">37 212 24575,'16'0'0,"2"0"0,6 0 0,-4 0 0,4 0 0,-5-4 0,0-5 0,0-2 0,-1-7 0,-3 8 0,-2-3 0,-5 0 0,1-2 0,0 1 0,-3-4 0,-3 8 0,-3-7 0,0 7 0,0-3 0,0-1 0,0 5 0,-3-1 0,-2 6 0,-8 4 0,-2 0 0,-4 0 0,0 0 0,-5 0 0,4 0 0,-5 5 0,6 0 0,0 8 0,1 2 0,-1 4 0,4 0 0,1 5 0,4-4 0,0 4 0,5-5 0,1 0 0,4-1 0,0 1 0,0 0 0,0 0 0,0 0 0,0-1 0,4 1 0,11-4 0,1 3 0,13-7 0,-3 3 0,4-3 0,8-6 0,-6 0 0,11-5 0,-10 0 0,4 0 0,-12 0 0,0 0 0,-11-9 0,0-1 0,-9-1 0,-1 3 0</inkml:trace>
</inkml:ink>
</file>

<file path=ppt/ink/ink2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42:10.310"/>
    </inkml:context>
    <inkml:brush xml:id="br0">
      <inkml:brushProperty name="width" value="0.05" units="cm"/>
      <inkml:brushProperty name="height" value="0.05" units="cm"/>
      <inkml:brushProperty name="color" value="#0610FF"/>
    </inkml:brush>
  </inkml:definitions>
  <inkml:trace contextRef="#ctx0" brushRef="#br0">207 406 24575,'-13'0'0,"-1"0"0,-4 0 0,0 0 0,-1 0 0,0 0 0,1 0 0,-1 0 0,4 8 0,-3-1 0,7 16 0,1-7 0,1 13 0,8-3 0,-4 11 0,5-5 0,0 11 0,0-10 0,0 4 0,0-6 0,0 0 0,0-6 0,4-5 0,1-7 0,8-4 0,-3-5 0,7 1 0,-3-5 0,5 0 0,0 0 0,0-9 0,0-7 0,2-15 0,-5-2 0,0-11 0,-5 6 0,1-15 0,-1 7 0,1-13 0,-6 5 0,-1 1 0,-5 1 0,0 13 0,0 7 0,0 8 0,0 10 0,0 1 0,4 8 0,0 1 0,1 12 0,-2 8 0,2 15 0,-4 2 0,9 10 0,-4-4 0,6 6 0,-2-7 0,1 0 0,-1-8 0,1 1 0,-1-5 0,-1-6 0,0-7 0,-1-5 0,1 1 0,-1-1 0,1-3 0,-1-1 0,1-4 0,-1 0 0,1 0 0,0 0 0,-1-4 0,0-1 0,1-3 0,0-6 0,0 0 0,0-5 0,1 0 0,-1 0 0,0 0 0,1 0 0,-1 0 0,1 0 0,-2 5 0,-2 1 0,-3 4 0,1 1 0,1-1 0,3 4 0,1 2 0,-1 3 0,0 0 0,1 0 0,-1 0 0,1 0 0,-1 0 0,1 8 0,0 2 0,-4 5 0,4 2 0,-8-7 0,7 3 0,-7-5 0,2 1 0,1-1 0,-3 1 0,7-4 0,-4-2 0,5-3 0,-1 0 0,1 0 0,-1-3 0,2-12 0,3-1 0,-2-13 0,8 3 0,-8 0 0,3 2 0,-4 5 0,-1 5 0,0 0 0,-1 10 0,-3 3 0,-2 16 0,-3 5 0,0 18 0,0 7 0,0 2 0,0 5 0,5-14 0,1 6 0,4-17 0,0 3 0,-1-16 0,5 0 0,0-9 0,10-1 0,2-4 0,6-15 0,1-10 0,2-17 0,2-13 0,-1 0 0,-5-6 0,-1 0 0,-5-8 0,-6 13 0,-1-11 0,-7 20 0,-4-5 0,-2 13 0,-5 8 0,0 6 0,0 6 0,0 5 0,-3 8 0,-3 23 0,-10 19 0,3 25 0,-6 18 0,5 11 0,7-9 0,0 13 0,7-21-332,0-10 1,0 1 331,0 9 0,0-16 0,0-1 0,0 8 0,0-2 0,0-2 0,0-22 0,0-1 0,0-16 0,0-2 663,4-11-663,-3 1 0,7-4 0,-4-2 0,5-3 0,-1 0 0,1-4 0,5-10 0,-4-7 0,10-16 0,-8 4 0,4-11 0,-5 6 0,-5-8 0,-1 1 0,-5 6 0,0 2 0,0 6 0,-4 5 0,-5 2 0,-11 9 0,-6 1 0,0 4 0,2 0 0,5 1 0,0 3 0,5 2 0,5 0 0,5 0 0,4-9 0,0 3 0,4-8 0,11 3 0,6-5 0,18-8 0,-5 0 0,6-7 0,-7 7 0,1-11 0,-7 11 0,1-11 0,-12 8 0,-1 0 0,-5-6 0,-4-2 0,-1 0 0,-5-5 0,0 17 0,0-9 0,0 20 0,0-2 0,-3 13 0,-2 1 0,-3 4 0,-2 14 0,-6 24 0,8 20 0,-9 5 0,16 12 0,-4-11 0,5 6 0,0-1 0,0-16 0,0-1 0,0-13 0,0-2 0,4-11 0,6-6 0,0-7 0,7-4 0,-2-4 0,-1-1 0,3-4 0,-7 0 0,8 0 0,-4 0 0,0-4 0,4-10 0,-7-2 0,-1 0 0,-6 8 0</inkml:trace>
</inkml:ink>
</file>

<file path=ppt/ink/ink2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42:10.683"/>
    </inkml:context>
    <inkml:brush xml:id="br0">
      <inkml:brushProperty name="width" value="0.05" units="cm"/>
      <inkml:brushProperty name="height" value="0.05" units="cm"/>
      <inkml:brushProperty name="color" value="#0610FF"/>
    </inkml:brush>
  </inkml:definitions>
  <inkml:trace contextRef="#ctx0" brushRef="#br0">0 8 24575,'57'-4'0,"-14"0"0,-17 4 0,-13 0 0,-8 0 0,-1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2:41:29.1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1 174 24575,'0'7'0,"0"4"0,0 1 0,0 0 0,0 3 0,0-6 0,0 6 0,0-3 0,0 0 0,0-1 0,0 0 0,0 1 0,0 0 0,3-5 0,9 0 0,-2-6 0,9 3 0,-6-4 0,3 0 0,4 0 0,-2 0 0,7 0 0,-8 0 0,4 0 0,-1 0 0,-2-4 0,7-1 0,-8-3 0,4-1 0,0-3 0,-4-1 0,4 0 0,-5-7 0,1 10 0,-4-10 0,3 3 0,-7-1 0,3-7 0,-3 3 0,-4 0 0,-1 1 0,-4 1 0,0 2 0,0 1 0,0 6 0,0 0 0,0 2 0,-4 1 0,-4 2 0,-4 5 0,-4-3 0,-5 4 0,4 0 0,-9 0 0,-1 0 0,-1 0 0,-4 0 0,6 4 0,-1 5 0,1 4 0,4 4 0,1 0 0,8-1 0,-2 0 0,6 1 0,1-5 0,4-1 0,4-7 0,0-1 0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5:46.4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24575,'-7'0'0,"6"0"0,6 0 0,8 0 0,0 0 0,0 0 0,-5 0 0,-4 0 0,0 0 0</inkml:trace>
</inkml:ink>
</file>

<file path=ppt/ink/ink2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42:11.182"/>
    </inkml:context>
    <inkml:brush xml:id="br0">
      <inkml:brushProperty name="width" value="0.05" units="cm"/>
      <inkml:brushProperty name="height" value="0.05" units="cm"/>
      <inkml:brushProperty name="color" value="#0610FF"/>
    </inkml:brush>
  </inkml:definitions>
  <inkml:trace contextRef="#ctx0" brushRef="#br0">0 0 24575,'0'0'0</inkml:trace>
</inkml:ink>
</file>

<file path=ppt/ink/ink2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42:12.359"/>
    </inkml:context>
    <inkml:brush xml:id="br0">
      <inkml:brushProperty name="width" value="0.05" units="cm"/>
      <inkml:brushProperty name="height" value="0.05" units="cm"/>
      <inkml:brushProperty name="color" value="#0610FF"/>
    </inkml:brush>
  </inkml:definitions>
  <inkml:trace contextRef="#ctx0" brushRef="#br0">1 254 24575,'45'-47'0,"0"0"0,-16 43 0,24-44 0,-5 10 0,-35 66 0,2-4 0,0 10 0,5-7 0,-1 1 0,-5-10 0,-1-8 0,1 4 0,-4-6 0,3-3 0,-5-1 0,1-4 0,-1 0 0,5 0 0,-2-14 0,2 3 0,-2-19 0,2 10 0,-2-10 0,3 10 0,-4-10 0,-1 14 0,1-7 0,-1 9 0,0-1 0,-4 2 0,3 4 0,-7 1 0,3-1 0,-4 5 0,0 0 0</inkml:trace>
</inkml:ink>
</file>

<file path=ppt/ink/ink2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42:19.476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0 0 24575,'0'22'0,"0"25"0,0-16 0,0 34 0,0-24 0,0 18 0,0-19 0,0 18 0,0-24 0,0 16 0,0-23 0,0 4 0,0-7 0,0-4 0,0 0 0,0-7 0,0 0 0,0-4 0,0 1 0,0-6 0</inkml:trace>
</inkml:ink>
</file>

<file path=ppt/ink/ink2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42:20.503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57 47 24575,'-8'8'0,"-1"5"0,0 6 0,-1 2 0,5 3 0,-4 0 0,8-4 0,-4 10 0,5-10 0,0 4 0,0-5 0,0-1 0,0-3 0,0 2 0,0-7 0,0 8 0,0-5 0,0 1 0,8-5 0,-1 3 0,16-6 0,-7 12 0,8-7 0,-6 3 0,1-1 0,5-2 0,-8 2 0,7-3 0,-9-1 0,0-4 0,4-1 0,-4-4 0,0 0 0,4 0 0,-4 0 0,5 0 0,-5-4 0,4-5 0,-8-5 0,4-11 0,-5 5 0,2-10 0,-2 10 0,1-10 0,0 10 0,-5-4 0,-1 5 0,-4 5 0,0-4 0,0 4 0,0-5 0,0 0 0,0 0 0,0 5 0,0-4 0,-8 4 0,-3-5 0,-7 0 0,-1 4 0,0-3 0,-6 7 0,5-3 0,-4 0 0,0 3 0,3 2 0,-3 0 0,10 8 0,-4-3 0,3 4 0,-3 0 0,-1 0 0,4 0 0,-3 0 0,9 0 0,-4 0 0,4 0 0,5 0 0,0 0 0</inkml:trace>
</inkml:ink>
</file>

<file path=ppt/ink/ink2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42:21.392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1 170 24575,'0'-17'0,"0"-1"0,0-6 0,0 4 0,0-5 0,0 6 0,0 5 0,3 5 0,2 5 0,13 4 0,3 0 0,10 0 0,-6 0 0,5 0 0,-5 0 0,12 0 0,-4 0 0,-2 0 0,-1 0 0,-10-8 0,4 5 0,-10-5 0,-1 8 0,-4 0 0,-1 0 0,1 0 0,-4 7 0,-2 15 0,-3 17 0,-5 15 0,-1 0 0,-13 12 0,6-2 0,-11 6 0,10-2 0,-4-14 0,12-2 0,-3-19 0,7-2 0,-2-17 0,4-1 0,0-5 0,0 1 0,0-4 0,0-2 0</inkml:trace>
</inkml:ink>
</file>

<file path=ppt/ink/ink2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42:21.902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5 145 24575,'-4'-12'0,"8"-1"0,12-1 0,18-12 0,-2 9 0,20-7 0,-18 8 0,10 10 0,-7-4 0,-14 9 0,12-4 0,-25 5 0,9 0 0,-15 0 0,0 0 0</inkml:trace>
</inkml:ink>
</file>

<file path=ppt/ink/ink2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42:23.858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27 57 24575,'-3'5'0,"2"2"0,-7 2 0,7 5 0,-7 5 0,7 0 0,-4 5 0,5 2 0,0-1 0,0 5 0,0-10 0,0 4 0,0 0 0,0-8 0,0 6 0,0-13 0,4 0 0,1-6 0,7-3 0,3 0 0,3-4 0,-3-1 0,-2-4 0,0-4 0,-3-2 0,3 1 0,-4-4 0,0 4 0,0 0 0,1-4 0,-6 4 0,1-1 0,-5-3 0,0 9 0,0-5 0,0 6 0,0-1 0,3 1 0,-2 11 0,2 8 0,-3 8 0,0 11 0,0-5 0,0 6 0,0-5 0,0-7 0,0-1 0,0-8 0,0 3 0,0-5 0,0-6 0,0-8 0,5-13 0,0-2 0,6-15 0,-1 9 0,1-10 0,-1 6 0,4 5 0,2-3 0,3 8 0,-4 2 0,2 1 0,-7 12 0,3-6 0,0 11 0,-3-3 0,3 4 0,-5 0 0,1 0 0,-5 14 0,0-3 0,-4 19 0,0-10 0,0 10 0,0-10 0,0 4 0,0-5 0,0-5 0,0-1 0,0-5 0,0 1 0,0 0 0,0-1 0,3-14 0,2-1 0,4-14 0,1-3 0,3 3 0,3-8 0,3 9 0,1-5 0,-2 6 0,-3 0 0,3 1 0,-4 3 0,1-3 0,-2 12 0,-4-7 0,0 12 0,-1-6 0,1 6 0,-1-3 0,0 4 0,0 8 0,-4 7 0,0 5 0,1 9 0,-4-3 0,4-1 0,-5-5 0,3-7 0,-2-5 0,3 1 0,-4-1 0,0 1 0,0-5 0,0 0 0</inkml:trace>
</inkml:ink>
</file>

<file path=ppt/ink/ink2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42:24.497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649 0 24575,'-21'36'0,"-3"4"0,-12 21 0,-11 18-1961,6 4 1961,12-33 0,0 3 0,-1 3 0,-1 0 0,0 0 0,0 1 0,0 6 0,0-3 0,-15 21-29,25-34 1,1-2 28,-17 14 485,5 4-485,2-3 0,13-27 0,2-2 978,10-17-978,-3-1 555,7-12-555,-3-2 0,8-11 0,-3 2 0,3 1 0,-4 5 0</inkml:trace>
</inkml:ink>
</file>

<file path=ppt/ink/ink2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42:25.384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308 1 24575,'-8'0'0,"1"0"0,-21 0 0,2 0 0,0 0 0,2 0 0,0 0 0,-2 0 0,5 3 0,-7 8 0,16 3 0,-6-3 0,12 1 0,2-2 0,4-1 0,0 4 0,0-5 0,12-3 0,4-1 0,19-4 0,-3 0 0,12 0 0,-12 0 0,12 0 0,-12 0 0,5 4 0,-11-3 0,-2 8 0,-10-8 0,-1 7 0,-4-3 0,-5 8 0,0 1 0,-4 10 0,0 2 0,-5 5 0,-5 0 0,-11-5 0,-6 5 0,-5-9 0,-6 0 0,5-7 0,-4-4 0,0-5 0,10-2 0,-9-4 0,16 0 0,-5 0 0,11 0 0,1 0 0,4 0 0,0-4 0,1-1 0,3-3 0,-3-1 0,8 1 0,-8-5 0,6 7 0,-2-3 0</inkml:trace>
</inkml:ink>
</file>

<file path=ppt/ink/ink2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42:59.587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410 596 24575,'0'-17'0,"0"0"0,0 2 0,0-3 0,0 9 0,-4-4 0,-5-1 0,-1 8 0,-7-2 0,7 8 0,-3 0 0,4 0 0,1 0 0,-5 0 0,3 0 0,0 4 0,2 5 0,3 5 0,0 11 0,-4 0 0,8 1 0,-8 3 0,7-9 0,-2 4 0,4-5 0,0-4 0,0-2 0,0-5 0,0 1 0,4-1 0,5 1 0,5-4 0,0-1 0,4-4 0,-8 0 0,3 0 0,-5 0 0,1 0 0,-1 0 0,1-8 0,0-7 0,-4-5 0,4-10 0,-8 10 0,8-4 0,-8 5 0,3 5 0,-4 0 0,0 6 0,0-1 0,0 0 0,0 8 0,4 6 0,-3 5 0,7 2 0,-3 2 0,0-5 0,3 4 0,-3-4 0,3-1 0,1 1 0,-1-5 0,1 0 0,-1-4 0,1 0 0,-1 0 0,1 0 0,-1 0 0,1-4 0,-1 0 0,-3-10 0,3-5 0,-6-2 0,7-8 0,-8-3 0,3 0 0,-4-12 0,0 12 0,0-12 0,0 12 0,0-12 0,0 12 0,0-6 0,-5 1 0,-5 4 0,-11 1 0,-1 2 0,-8 8 0,9-3 0,-9 9 0,4 2 0,-5 4 0,0 4 0,6 1 0,-5 5 0,4 0 0,1 0 0,-5 0 0,10 4 0,-5 11 0,4 13 0,5 4 0,-6 19 0,9-11 0,-4 19 0,5-12 0,0 12 0,1-12 0,-1-1 0,6-3 0,-3-11 0,8 12 0,-4-12 0,5 12 0,0-6 0,0 7 0,0 0 0,0 0 0,5-1 0,1-5 0,9-2 0,-3-6 0,13 1 0,-8-6 0,13 0 0,-4-11 0,5 0 0,-6-5 0,5 0 0,-5 0 0,6-4 0,0-2 0,0-4 0,0 0 0,0 0 0,-5 0 0,3-9 0,-8-7 0,10-12 0,-9-3 0,5-1 0,-7 1 0,-4 5 0,-2 2 0,-5 9 0,0 2 0,0 5 0,-5-1 0,4 0 0,-7 5 0,3 0 0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5:46.4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67 109 24575,'-3'-4'0,"-2"0"0,-3 4 0,0 0 0,0 0 0,0 0 0,3 4 0,2 4 0,-5 2 0,6 12 0,-6-12 0,8 13 0,0-10 0,0 1 0,0 8 0,0-12 0,0 12 0,0-13 0,0 13 0,0-7 0,0 7 0,0-4 0,0 0 0,0-4 0,0-2 0,0-3 0,0 3 0,0-3 0,0 3 0,0-4 0,0 0 0,0 0 0,0 0 0,3 0 0,2 0 0,7-3 0,2 2 0,-1-6 0,3 3 0,-7 0 0,8-3 0,-3 2 0,3-3 0,1 0 0,0 0 0,0 0 0,0-4 0,-1-4 0,2-12 0,-1 1 0,-4 0 0,3 2 0,-7 3 0,3-3 0,-4-1 0,-5 0 0,5 0 0,-8-5 0,3-1 0,-4-5 0,0 0 0,0 0 0,0-1 0,0 1 0,0-1 0,-5 6 0,1 1 0,-9 5 0,3 5 0,-6 0 0,2 4 0,-4 4 0,0 1 0,0 4 0,0 0 0,0 0 0,0 0 0,0 0 0,0 0 0,0 4 0,-1 5 0,6 1 0,0 7 0,0-8 0,7 4 0,-5-5 0,7 0 0,-1-3 0,1-2 0</inkml:trace>
</inkml:ink>
</file>

<file path=ppt/ink/ink2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43:05.645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1 0 24575,'0'13'0,"0"6"0,0 1 0,0 16 0,0-9 0,0 32 0,0-2 0,0 13 0,0-14 0,0 1 0,0-2 0,0 1 0,0 4 0,0-15 0,0-12 0,0-2 0,0-12 0,0-5 0,0-1 0,0-9 0,0 0 0</inkml:trace>
</inkml:ink>
</file>

<file path=ppt/ink/ink2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43:06.759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0 108 24575,'0'17'0,"0"0"0,0 2 0,0 0 0,0 0 0,0 5 0,0-4 0,0 4 0,0-5 0,0-1 0,0 1 0,0 0 0,0 0 0,0-5 0,0-1 0,0-4 0,0-1 0,4 1 0,-3-1 0,11 1 0,-6-4 0,7 3 0,0-3 0,-3 0 0,7-1 0,-3 0 0,1-3 0,2 3 0,-2-4 0,-1 0 0,3 0 0,-7 0 0,8 0 0,-9 0 0,9 0 0,-8-4 0,3-1 0,-5-3 0,1-5 0,0 3 0,0-8 0,-1 8 0,2-7 0,-5 2 0,-1-9 0,-4 4 0,0-10 0,0 10 0,0-10 0,0 4 0,0-5 0,0 6 0,0-5 0,-4 10 0,-2-4 0,-7 9 0,-2-3 0,-4 7 0,0-2 0,0 3 0,0 1 0,0 3 0,0 2 0,0 4 0,0 0 0,5 0 0,1 0 0,0 0 0,3 0 0,-3 4 0,8 0 0,-3 10 0,3 0 0,-1 0 0,2-1 0,4-4 0,0-1 0,0 1 0,0-5 0,0 0 0</inkml:trace>
</inkml:ink>
</file>

<file path=ppt/ink/ink2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43:07.414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1 1 24575,'0'5'0,"0"21"0,0 11 0,0 39 0,0-18 0,0 36 0,0-37 0,0 26 0,0-27 0,0 19 0,0-19 0,0 4 0,0-27 0,0-7 0,0-13 0,0-4 0,0-1 0,0-3 0,0-2 0</inkml:trace>
</inkml:ink>
</file>

<file path=ppt/ink/ink2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43:08.318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1 186 24575,'0'8'0,"0"1"0,0-1 0,0 0 0,0 1 0,0 3 0,0-3 0,0 3 0,0 2 0,0 0 0,0 0 0,0-1 0,0 0 0,0-3 0,0 3 0,0-5 0,0 0 0,3-3 0,6-1 0,5-4 0,5-9 0,1-6 0,5-12 0,3-6 0,1-6 0,-3 11 0,-10-8 0,2 16 0,-7-5 0,2 6 0,-4 5 0,1-4 0,-5 8 0,3-7 0,-3 7 0,4-3 0,-5 4 0,4 0 0,-7 1 0,3-1 0,-1 4 0,-2 2 0,3 3 0</inkml:trace>
</inkml:ink>
</file>

<file path=ppt/ink/ink2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43:09.022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0 1 24575,'6'6'0,"1"4"0,14 8 0,4 7 0,-3 1 0,4 6 0,-6-6 0,0 3 0,0-3 0,-5-5 0,-1 2 0,0-9 0,-4 5 0,3-5 0,-8 4 0,3-9 0,-7 4 0,3-4 0,-4-5 0,0 0 0</inkml:trace>
</inkml:ink>
</file>

<file path=ppt/ink/ink2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43:09.887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1 0 24575,'5'4'0,"-2"12"0,-3 30 0,0 8 0,0 14 0,0-18 0,0 23 0,0-24 0,6 20 0,0-15 0,1-9 0,1-18 0,-7-4 0,7-8 0,-7-2 0,4 0 0,-2-8 0,1-1 0,4-4 0,0 0 0,0 0 0,1-9 0,0-7 0,1-9 0,0-6 0,1-6 0,-1 4 0,6-10 0,-4 10 0,4-10 0,-6 10 0,1-4 0,-1 6 0,0 0 0,0 5 0,0 2 0,0 5 0,-1 0 0,0 5 0,-4 1 0,3 4 0,-4 0 0,5 1 0,-1 3 0,-4-2 0,4 6 0,-7-3 0,3 4 0</inkml:trace>
</inkml:ink>
</file>

<file path=ppt/ink/ink2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43:10.630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582 1 24575,'-21'25'0,"9"11"0,-25 36 0,7 19-1746,9-38 1,-1 4 1745,-2 12 0,0 3 0,-3-1 0,0 2 0,-3 10 0,0 1 0,0 0 0,1-3 0,5-16 0,1-2 12,1 1 0,1-2-12,-8 28 743,-3-16-743,7-6 0,8-30 0,6-11 1739,3-12-1739,7-7 911,-3-22-911,4-6 0,0 0 0,0 0 0</inkml:trace>
</inkml:ink>
</file>

<file path=ppt/ink/ink2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43:12.587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21 1 24575,'0'22'0,"-9"2"0,6 13 0,-6 9 0,9-6 0,0 4 0,0-7 0,0-9 0,0 7 0,0-14 0,0 3 0,0-5 0,0-5 0,0-1 0,8-5 0,-2 1 0,7-4 0,0-1 0,-3-4 0,8 0 0,-4 0 0,0 0 0,-1-4 0,-4-6 0,4 0 0,-2-8 0,2 8 0,-4-8 0,-4 4 0,3-5 0,-3 0 0,1-5 0,2 4 0,-7-10 0,7 10 0,-7-5 0,4 7 0,-5-1 0,0 4 0,0 2 0,0 4 0,0 1 0,0 7 0,0 6 0,0 14 0,0 7 0,0 5 0,0 0 0,0 0 0,0-6 0,0 5 0,0-10 0,0 4 0,0-10 0,0 4 0,0-8 0,0 3 0,0-5 0,0-7 0,0-6 0,0-9 0,0-10 0,0-2 0,4-5 0,2-6 0,4 10 0,1-9 0,-1 10 0,4 1 0,-4 5 0,4 2 0,-6 8 0,1 1 0,0 1 0,-1 7 0,1-2 0,-1 3 0,-3 11 0,-2 6 0,-3 19 0,0 2 0,0 1 0,0-2 0,0-6 0,0-5 0,0-2 0,0-10 0,0-1 0,0-4 0,0-1 0,3-7 0,3-11 0,3-6 0,1-14 0,0 5 0,0-6 0,0 0 0,5 0 0,-4 0 0,8 5 0,-8 2 0,2 5 0,1 4 0,-4 2 0,3 4 0,-5 1 0,1 3 0,-1-3 0,1 7 0,-1-3 0,0 4 0,0 0 0,0 8 0,-3 13 0,4 6 0,-3 15 0,-1-3 0,5-1 0,-5 0 0,1-8 0,-1 1 0,-1-5 0,-3-7 0,3-6 0,-4-4 0,0-1 0,0-3 0,0-1 0</inkml:trace>
</inkml:ink>
</file>

<file path=ppt/ink/ink2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43:14.7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528 525 24575,'0'-7'0,"0"-13"0,0-11 0,0 0 0,0-5 0,0 14 0,0-9 0,-4 17 0,3 1 0,-11 8 0,6 1 0,-7 4 0,4 0 0,-4 0 0,-1 0 0,-1 0 0,-2 8 0,6 8 0,-3 10 0,-1 5 0,8 0 0,-7 0 0,13-6 0,-4 5 0,5-10 0,0-1 0,0-6 0,0-4 0,0-1 0,7-3 0,-1-1 0,11-4 0,-8 0 0,9-5 0,-8 1 0,3-5 0,-5 0 0,1 0 0,-5-4 0,4 3 0,-3-3 0,-1 4 0,4-4 0,-7 3 0,4-3 0,-2 9 0,2 0 0,3 4 0,0 4 0,0 1 0,1 8 0,0-4 0,-1 4 0,1-4 0,-1-1 0,5 1 0,-3-4 0,3-1 0,0-4 0,-3 0 0,3 0 0,-5 0 0,1 0 0,0-8 0,0-3 0,1-13 0,-5 4 0,-1-10 0,1 4 0,-4-5 0,4 0 0,-5 1 0,0-1 0,0 0 0,0 0 0,0 0 0,-5 0 0,0 5 0,-9 2 0,3 5 0,-7 0 0,3 4 0,-4-3 0,1 8 0,-1-4 0,0 4 0,-6 0 0,0 5 0,-6 0 0,0 5 0,5 0 0,-10 0 0,9 0 0,-16 0 0,15 14 0,-9 5 0,8 20 0,-7 8 0,0 3 0,5 9 0,1-4 0,11 5 0,-4 9 0,9-7 0,1 0 0,2-4 0,10-11 0,-5-1 0,6-9 0,0-6 0,0 0 0,9-6 0,1 0 0,14-6 0,2 1 0,11-4 0,2 0 0,6-5 0,6-5 0,3-1 0,6-5 0,-6 0 0,5 0 0,-13 0 0,6-5 0,-13-5 0,-2-2 0,-11-7 0,3 3 0,-13 1 0,7-3 0,-13 4 0,3-1 0,1 2 0,-4-1 0,3 4 0,-4 1 0,-4 1 0,-2 3 0,-3-3 0,0-1 0,0 5 0,0 0 0</inkml:trace>
</inkml:ink>
</file>

<file path=ppt/ink/ink2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43:21.2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24575,'0'31'0,"0"6"0,0 24 0,0 7 0,0 3 0,0-8 0,0 4 0,0-5 0,0 1 0,0-2 0,0-9 0,0-13 0,0-2 0,0-6 0,0 0 0,0-6 0,0-1 0,0-5 0,0 0 0,0-1 0,0-4 0,0-5 0,0-6 0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5:46.4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1 789 24575,'0'-12'0,"0"3"0,0-13 0,0 8 0,0-9 0,0-4 0,0 1 0,0-14 0,0 3 0,0-13 0,0 7 0,0-13 0,0 13 0,0-7 0,0 6 0,0 7 0,0 1 0,0 6 0,0 6 0,0 0 0,0 2 0,0 3 0,0-3 0,0 4 0,0 5 0,0-4 0,0 7 0,0-2 0,0 7 0,0 2 0</inkml:trace>
</inkml:ink>
</file>

<file path=ppt/ink/ink2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43:22.4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24575,'0'33'0,"0"-4"0,0 14 0,0-4 0,0 13 0,0-6 0,0 13 0,0-5 0,0 7 0,5 0 0,2-8 0,-1-7 0,4-3 0,-9-10 0,9 4 0,-9-16 0,8 2 0,-8-14 0,3 4 0,-4-4 0,0-1 0,3-10 0,3-16 0,-1-8 0,5-17 0,-4 4 0,5-6 0,0 0 0,0 6 0,5-4 0,-4 10 0,3 1 0,-5 3 0,4 8 0,-3-8 0,3 3 0,1-5 0,-3 0 0,7 0 0,-8 5 0,4-4 0,-1 14 0,-3-7 0,2 13 0,-4-3 0,-5 4 0,4 1 0,-4 3 0,0-2 0,0 6 0,-4-3 0</inkml:trace>
</inkml:ink>
</file>

<file path=ppt/ink/ink2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43:23.09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513 0 24575,'1'18'0,"-9"7"0,-15 32 0,-12 25-1276,15-33 1,-2 3 1275,-3 6 0,-1 3 0,2 4 0,0-1 0,-1-3 0,-1 0 0,-2 9 0,1-1 0,8-12 0,-1-3 212,0-6 0,-1-2-212,-11 37 510,7-28-510,-1 14 0,9-21 0,11-14 1297,-3-11-1297,8-14 0,-3 0 0,4-5 0</inkml:trace>
</inkml:ink>
</file>

<file path=ppt/ink/ink2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43:24.9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76 24575,'0'-8'0,"0"0"0,0-1 0,0 1 0,0-1 0,0 1 0,4-1 0,1 1 0,7 4 0,-2 0 0,8 4 0,-9 0 0,9 0 0,-8 0 0,3 0 0,-5 0 0,1 8 0,0 3 0,-4 13 0,-1 1 0,-4 12 0,0 2 0,0 0 0,0-2 0,0-6 0,0-1 0,0-4 0,-4-7 0,3-5 0,-2-6 0,3 0 0,0 1 0,0-11 0,0-5 0,0-16 0,0-2 0,4-6 0,2 5 0,8-3 0,-3 8 0,8-3 0,-9 0 0,8 7 0,-7-6 0,7 13 0,-8-4 0,3 5 0,0 0 0,-3 1 0,3-1 0,0 4 0,-4-3 0,5 7 0,-6-3 0,1 4 0,-1 0 0,0 0 0,1 0 0,-5 9 0,4 1 0,-7 9 0,3 5 0,0-4 0,-3 0 0,3-3 0,-4-7 0,0 8 0,0-9 0,0 4 0,0 0 0,0-3 0,0 3 0,0-4 0,0-1 0,0 1 0,4-5 0,0-4 0,5-9 0,0-5 0,0-5 0,1-6 0,-1 5 0,2-9 0,-2 8 0,1-3 0,-1 5 0,5 0 0,-4 0 0,3 5 0,-4 1 0,0 4 0,-1 4 0,1-2 0,-1 6 0,0-3 0,0 4 0,-3 8 0,3 7 0,-7 10 0,3 6 0,-4-1 0,0 8 0,5-6 0,-4 5 0,4-12 0,-5 0 0,0-11 0,0-1 0,0-5 0,0 1 0,0-1 0,3-3 0,2-1 0,3-4 0,0 0 0,1 0 0,-1 0 0,1 0 0,-1 0 0,5 0 0,-3 0 0,3 0 0,-5-4 0,1-1 0,-1-3 0,1 3 0,-1-3 0,-3 4 0,2-1 0,-6-2 0,3 2 0,-4 0 0,0 1 0</inkml:trace>
</inkml:ink>
</file>

<file path=ppt/ink/ink2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21:42.009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7 45 24575,'-4'14'0,"1"1"0,3-3 0,0 7 0,0-1 0,0 8 0,0 0 0,0 6 0,0 0 0,0 6 0,0 6 0,0-15 0,9 18 0,1-23 0,14 19 0,-5-15 0,10 6 0,-12-12 0,16 6 0,-4-9 0,5 4 0,2-4 0,3 0 0,0-4 0,11 4 0,-5-4 0,6 6 0,-5-6 0,4 4 0,-4-9 0,27 17 0,-22-14 0,28 10 0,-25-13 0,12 1 0,15 1 0,-23-6 0,-6-3 0,-2 0 0,-2-3 0,39 0 0,-40 0 0,18-5 0,-12-6 0,27-13 0,-16 1 0,18-11 0,-16 10 0,8-9 0,1 4-591,8-7 591,7-6 0,-43 23 0,-1 0 0,2-6 0,0 0 0,2 5 0,-1 1 0,-1 0 0,0 0 0,45-16 0,-44 21 0,1 1 0,34-16 0,7 10 0,-9 2 0,1 0 0,8 4 0,-7-5 0,14 1 0,-5 3 0,-15-3 0,4 7 0,3 1 0,3-4 0,-14 6 0,0 1 0,5 1 0,-10 5-17,7 0 17,-2 0 0,-8 0 0,0 0 0,16 0 0,-18 0 0,16 4 0,-33 6 0,16 7 0,6 10 0,1-3 0,-2 3 0,-10 5 590,-12-5-590,3 14 18,-4-9-18,-4 8 0,-5-4 0,-1 5 0,-10-7 0,-1 4 0,-7-10 0,-2 3 0,-3-9 0,-3 3 0,2-5 0,-6 1 0,5-6 0,-9-4 0,2-3 0,-3-2 0,0 5 0,0-3 0,0 3 0,0-4 0,0 1 0,0-1 0,-3 0 0,2 0 0,-2 0 0,3 1 0,0-1 0,-3-3 0,2 2 0,-2-2 0,3 3 0,-3-3 0,-1-1 0,0-9 0,1-13 0,3-3 0,0-15 0,0 4 0,0-5 0,0-13 0,4 10 0,6-9 0,10 6 0,5-2 0,6-1 0,-6 8 0,3 5 0,-4 6 0,-1 9 0,-2 2 0,0 8 0,-4 5 0,8 0 0,-8 4 0,13 0 0,-7 0 0,9 0 0,-1 0 0,2 0 0,5 0 0,0 0 0,-6 0 0,5 0 0,-10 0 0,10 0 0,-9 0 0,8 0 0,-9 0 0,5 0 0,-11 3 0,4 2 0,-8 3 0,4 0 0,-5-3 0,-4-2 0,-1-3 0,-4 0 0,4 7 0,0 2 0,16 14 0,3 1 0,10 1 0,11 5 0,-4-13 0,17 3 0,3-9 0,-12-4 0,22-2 0,-21 0 0,18 1 0,-8 5 0,0 0 0,0 5 0,-6 0 0,-2 1 0,-7 2 0,-6-4 0,-2 4 0,-5-4 0,0-1 0,-5-5 0,-2-4 0,-9-1 0,-6-4 0,-5 0 0,-7-23 0,8 17 0,13-17 0,7 32 0,12-3 0,-6 8 0,0 0 0,5-4 0,25 11 0,-11-9 0,22 5 0,-19-6 0,6 0 0,-6-1 0,5 1 0,-12 0 0,5-1 0,-13 0 0,5-4 0,-10-2 0,10 1 0,-5-4 0,1 3 0,-2-4 0,-6 0 0,6 0 0,-10 0 0,9 0 0,-16 0 0,4 0 0,-5 0 0,-4 0 0,-2 0 0,1 0 0,-4 0 0,8 0 0,-4 0 0,10 0 0,-3 0 0,9 0 0,-10 0 0,10-4 0,-10 3 0,5-3 0,-6 4 0,0 0 0,0 0 0,0 0 0,0 0 0,6 0 0,-5 0 0,5-4 0,11-1 0,-13-4 0,13 0 0,-12 4 0,-3-2 0,3 2 0,1-5 0,-5 5 0,9-3 0,-3 3 0,4 0 0,1-4 0,-5 4 0,4 0 0,-10 1 0,5 0 0,-6 3 0,-5-6 0,4 6 0,-3-3 0,-1 1 0,4 2 0,-8-6 0,8 6 0,-8-6 0,3 2 0,-8-3 0,0 1 0,-5-1 0,1-13 0,5 14 0,23-10 0,-4 13 0,31 3 0,-15-8 0,16 3 0,-4-5 0,0 0 0,-2 0 0,-13-3 0,0 3 0,-7-7 0,1-2 0,-6 0 0,6-9 0,-4-1 0,1-1 0,-3 2 0,-10 3 0,2 11 0,-11-4 0,2 10 0,-9-2 0,0 7 0,0-3 0,1 3 0,-1-7 0,-3-11 0,5-19 0,5-56 0,-6 49 0,6-25 0</inkml:trace>
</inkml:ink>
</file>

<file path=ppt/ink/ink2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21:47.122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372 1 24575,'24'0'0,"3"0"0,17 0 0,1 0 0,13 0 0,17 0 0,10 0 0,-6 0 0,9 0 0,-27 11 0,21-3 0,-21 14 0,5-9 0,-15 3 0,-11-1 0,-2 1 0,-17 2 0,0 5 0,-7 13 0,-5 8 0,-5 19 0,-4 10 0,0 10 0,-4-8 0,-8 12 0,-6-12 0,-5 8 0,5-3 0,3-15 0,8-1 0,3-14 0,4-2 0,0-7 0,0 7 0,0-4 0,0 4 0,0 0 0,4-5 0,1 5 0,5-12 0,-1 4 0,4-10 0,0-1 0,15 1 0,-5-10 0,15 6 0,-5-6 0,17 8 0,-8-10 0,14 14 0,-10-14 0,4 9 0,2-4 0,-2-1 0,-10-5 0,-2-2 0,-12-6 0,-5 0 0,0 0 0,-9-4 0,3-1 0,-7-4 0,7 0 0,-6-13 0,-19 10 0,-14 0 0,-24 27 0,-13 15 0,5 9 0,-13 9 0,10-1-823,10-9 0,-3 3 823,9-1 0,0 2 0,-21 18 0,-1 4 0,7-3 0,2 1-1273,-2 3 1,1 1 1272,-1 0 0,2 0 0,8-5 0,2 0-518,1 1 1,3 0 517,7-8 0,4-3-155,-15 33 155,6 0 0,18-32 1320,-1 12-1320,7-10 2564,10-13-2564,2-2 1288,4-7-1288,0-5 209,0 3-209,0-3 0,4 6 0,11 6 0,0-6 0,10 13 0,2 9 0,-4 11 0,5 7 0,1 7-1016,-4 2 1016,10 11 0,-19-48 0,0 0 0,15 47-333,-3-18 333,-4 4 0,0 17 0,-5-7 0,-11-37 0,-2-1 0,-1 31 0,-5 7 0,0-5 0,-22 8 0,-6-6 0,-27-6 0,0-2 0,3-23 0,16-22 0,0-3 0,-10 1 0,-18 2 0,-1-3 0,10-15 0,-16 2 0,0-4 0,24-15 0,-34 1 0,36-7 0,-1 0 0,7-9 998,8-1-998,9-5 351,5-2-351,5 3 0,8-14 0,0-3 0,4 8 0,0 5 0</inkml:trace>
</inkml:ink>
</file>

<file path=ppt/ink/ink2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24:04.217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46 180 24575,'0'14'0,"0"11"0,0-7 0,0 8 0,0-3 0,-3-5 0,2 10 0,4-11 0,3 3 0,9-7 0,-10 2 0,9-10 0,-5 9 0,3-9 0,3 6 0,-3-6 0,9-2 0,-4-3 0,8 0 0,-8 0 0,3 0 0,1-4 0,-4 3 0,3-10 0,-4 6 0,0-10 0,-4 6 0,3-6 0,-3 3 0,1-9 0,2 4 0,-6-8 0,3 3 0,-3-4 0,-1 5 0,1 0 0,-1 0 0,0 4 0,-3-3 0,-2-1 0,-3 4 0,0-8 0,0 8 0,0-4 0,0 5 0,0 4 0,-7 0 0,-2 5 0,-7 2 0,-5 2 0,-6 3 0,0 0 0,-10 0 0,-2 13 0,8 8 0,-8 15 0,14 4 0,-6 5 0,0-2 0,4 7 0,2-3 0,1 15 0,7-14 0,-1 7 0,13-23 0,1 5 0,4-9 0,0 3 0,0-5 0,0-4 0,0 3 0,0-8 0,0 8 0,0-8 0,3 0 0,5-3 0,4-5 0,4 2 0,4-2 0,2-1 0,4 1 0,5-4 0,2-1 0,5-4 0,0 0 0,0 0 0,0 0 0,-5 0 0,-2-4 0,-5-5 0,-4-1 0,5-2 0,-13 8 0,4 0 0,-14 1 0,-1 2 0,-3-2 0</inkml:trace>
</inkml:ink>
</file>

<file path=ppt/ink/ink2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24:04.863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0 24575,'14'0'0,"11"0"0,3 0 0,5 0 0,3 0 0,-8 0 0,3 0 0,-5 0 0,-8 0 0,-3 0 0,-8 0 0,0 0 0,-3 0 0,-1 0 0</inkml:trace>
</inkml:ink>
</file>

<file path=ppt/ink/ink2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24:06.067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281 0 24575,'-6'0'0,"-5"0"0,-14 4 0,-1 1 0,-12 13 0,14-3 0,-14 18 0,15-9 0,-2 9 0,3-6 0,9-1 0,0-4 0,5-2 0,3-8 0,2-1 0,3-4 0,0 0 0,0 0 0,3-3 0,5-1 0,9-3 0,4 0 0,11 0 0,-5 0 0,10 0 0,-10 0 0,5 0 0,-11 0 0,0 0 0,-9 3 0,-1 1 0,-7 4 0,-1 3 0,-3 1 0,0 4 0,0-1 0,0 1 0,0 0 0,-4 0 0,-4 0 0,-4 0 0,-4 0 0,0-4 0,0 3 0,4-6 0,-3 2 0,6-4 0,-2-2 0,4-2 0,1-3 0,2-7 0,1 5 0,3-5 0</inkml:trace>
</inkml:ink>
</file>

<file path=ppt/ink/ink2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24:07.790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1 268 24575,'15'-3'0,"9"-12"0,6-9 0,10-8 0,-9-3 0,-2 7 0,-8 5 0,-3-2 0,-6 8 0,0 0 0,-4 2 0,-4 7 0,2-3 0,-5 4 0,2-1 0,-3 10 0,0 3 0,0 20 0,0-2 0,0 14 0,0-5 0,0 1 0,0 4 0,0-10 0,0 5 0,0-11 0,0 0 0,0-9 0,0-1 0,4-4 0,4-3 0,0-1 0,7-3 0,-3 0 0,4-3 0,-4-5 0,3-5 0,-6-3 0,2 0 0,-3-5 0,1 4 0,-1-8 0,1 3 0,-5 1 0,4-4 0,-7 8 0,3-9 0,-4 9 0,3 1 0,-2 4 0,2 5 0,0 3 0,1 1 0,3 3 0,-3 3 0,-1 15 0,-3 6 0,4 9 0,-3 3 0,7-3 0,-7 0 0,7-2 0,-7-5 0,6-4 0,-6-6 0,2-5 0,1-3 0,-4-1 0,7-3 0,-4-1 0,1-6 0,3-10 0,-6-5 0,7-13 0,-7 3 0,7-3 0,-3 5 0,0 4 0,3-3 0,-4 7 0,1 2 0,2 1 0,-3 7 0,4-4 0,-1 5 0,0 3 0,-1 1 0,1 3 0,0 0 0,0 0 0,1 0 0,-1 3 0,0 5 0,1 4 0,0 9 0,0-4 0,0 3 0,-3-4 0,2 0 0,-6 0 0,6 0 0,-3-4 0,0-1 0,3-4 0,-7 0 0,3 0 0,-3 0 0,0-3 0,0 0 0</inkml:trace>
</inkml:ink>
</file>

<file path=ppt/ink/ink2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24:08.469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15 4 24575,'-8'-2'0,"1"0"0,7 12 0,0-3 0,0 0 0,0 1 0,3-4 0,1-1 0,3-3 0,0 0 0,-3-3 0,-1-1 0,-6-3 0,-1 3 0,-3 1 0,3 3 0,1 0 0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5:46.4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129 0 24575,'0'7'0,"0"1"0,0-1 0,0 1 0,0 0 0,4 0 0,0-4 0,4 3 0,0-3 0,0 4 0,0-4 0,-1 0 0,1-4 0,0 0 0,0 0 0,0 0 0,-4 4 0,3-4 0,-2 4 0,2-4 0,1 0 0,-1 0 0,-6 0 0,-5 0 0,-5-3 0,-2 2 0,6-6 0,-2 2 0,2-3 0,-3 3 0,0-2 0,-1 6 0,1-2 0,0 3 0,0 0 0,-5 0 0,4 0 0,-4 0 0,0 0 0,4 0 0,-4 0 0,5 0 0,0 3 0,-1 2 0,1 7 0,-1 2 0,0 4 0,0-5 0,0 4 0,4-7 0,-3 7 0,7-8 0,-3 8 0,4-8 0,0 4 0,0-5 0,0 0 0,0 0 0,0 1 0,0-1 0,4-4 0,0 3 0,4-6 0,0 3 0,0-4 0,0 0 0,1 0 0,-1 0 0,4 0 0,-2 0 0,2 0 0,-4 0 0,5 0 0,-4 0 0,4 0 0,-5 0 0,0 0 0,0 0 0,1 0 0,-1 0 0,0 0 0,0 0 0,0 0 0,0 0 0,-3-4 0,2-1 0,-2-3 0,3-5 0,1 4 0,-4-8 0,2 7 0,-2-7 0,-1 8 0,4-4 0,-7 5 0,2 0 0,-3-1 0,0 1 0,0 0 0,0 0 0,0 0 0,0 0 0,-3 3 0,-2-2 0,-7 6 0,3-3 0,-3 4 0,4 0 0,-1 0 0,1 0 0,-5 0 0,4 0 0,-4 0 0,5 0 0,4 0 0,0 0 0</inkml:trace>
</inkml:ink>
</file>

<file path=ppt/ink/ink2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24:10.645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252 179 24575,'0'-23'0,"0"0"0,0-3 0,0 0 0,-3 4 0,2 1 0,-3 9 0,1 1 0,2 4 0,-5 3 0,2 1 0,-7 3 0,-1 0 0,-1 7 0,-7 7 0,4 13 0,-6 2 0,7 2 0,-2 0 0,7-3 0,-8 8 0,8-3 0,-4 5 0,4 13 0,5-16 0,-5 21 0,4-16 0,-4 11 0,4-6 0,2-6 0,4-2 0,0-14 0,0 7 0,0-13 0,0 3 0,0-8 0,0-1 0,3 1 0,1-4 0,4 3 0,3-4 0,-3-3 0,7 3 0,-7-6 0,7 3 0,-3-4 0,0 0 0,-1 0 0,0 0 0,-3 0 0,3 0 0,-4 0 0,0 0 0,1 0 0,3 0 0,-3 0 0,7-4 0,-7 0 0,3-4 0,-4-3 0,1-1 0,0 0 0,-1-3 0,1 3 0,0-4 0,0 4 0,-1 1 0,-3-1 0,-1 4 0,-3-3 0,0 4 0,0 0 0,-7 3 0,-2 1 0,-7-1 0,0 3 0,4-2 0,-3 3 0,7 0 0,-4 0 0,5 0 0,0 0 0,9 0 0,8 0 0,10 0 0,6-4 0,0-1 0,1-4 0,-1 4 0,-5-2 0,0 6 0,-6-7 0,-3 8 0,0-4 0,-5 4 0,-3 9 0,-1 10 0,-7 6 0,-2 18 0,-3-9 0,-1 16 0,4-5 0,2 7 0,4-7 0,0-1 0,0-11 0,0-6 0,0-2 0,0-12 0,0 3 0,0-9 0,0 0 0,0-3 0,0-1 0</inkml:trace>
</inkml:ink>
</file>

<file path=ppt/ink/ink2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24:11.922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311 37 24575,'0'-7'0,"-3"0"0,-1 0 0,-7 3 0,-1-3 0,-4 6 0,-1-3 0,-3 4 0,-7 0 0,-1 0 0,-3 0 0,9 4 0,2 4 0,4 4 0,-1 4 0,2 0 0,2 4 0,1 2 0,3 4 0,4 0 0,-3 0 0,7-4 0,-3 3 0,4-8 0,0 3 0,0-4 0,0-4 0,8 0 0,0-5 0,13-2 0,0-2 0,1-3 0,-2 0 0,1 0 0,-4 0 0,3-3 0,-4-5 0,-3-10 0,2 5 0,-6-7 0,3 8 0,-5-1 0,1 2 0,-1 4 0,-3 0 0,-1 0 0,0-1 0,-2-3 0,2 3 0,-3-7 0,0 7 0,0-4 0,0 5 0,0 0 0,0 0 0,3 3 0,1 8 0,4 9 0,0 9 0,1 0 0,3 3 0,-3-8 0,3-1 0,-4-1 0,-1-7 0,0 3 0,1-7 0,-1-1 0,0-3 0,-3 0 0,-1 0 0</inkml:trace>
</inkml:ink>
</file>

<file path=ppt/ink/ink2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24:13.086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1 912 24575,'0'11'0,"0"-1"0,0-3 0,0-7 0,0-20 0,0-12 0,5-26 0,2-26 0,10 4-272,-7 21 0,0 2 272,8-10 0,-6 15 0,0 2 0,5-8 0,-4-24 0,5 28 0,-12 9 0,8 14 0,-10 9 0,0 1 544,0 5-544,-3 4 0,6 4 0,-3 2 0,0 2 0,2 0 0,-5-2 0,5 2 0,-2 0 0,2 1 0,1 3 0,0 0 0,4 0 0,-2 11 0,6-1 0,-5 15 0,6 2 0,-6 1 0,3 3 0,0-5 0,-3 5 0,2-3 0,-3 3 0,0 1 0,0-5 0,0 4 0,4-4 0,-3-1 0,2 0 0,-3 0 0,0 0 0,-1 0 0,1-4 0,-1-1 0,-4-6 0,3-3 0,-6 3 0,5-6 0,-5 2 0,6-4 0,-7 0 0,7 0 0,-7 0 0,7 4 0,-6-3 0,6 7 0,1 1 0,0-4 0,0 3 0,-5-8 0,-3 0 0,0 0 0,0-3 0,0-1 0</inkml:trace>
</inkml:ink>
</file>

<file path=ppt/ink/ink2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24:13.668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1 130 24575,'2'-7'0,"6"0"0,0 7 0,7-3 0,1-2 0,2-3 0,6-1 0,-2 1 0,4-5 0,0 3 0,0-2 0,-4 3 0,-2 1 0,-4 0 0,-7 0 0,1 3 0,-9-1 0,-4 5 0,-6-2 0,2 3 0,0 0 0</inkml:trace>
</inkml:ink>
</file>

<file path=ppt/ink/ink2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24:15.051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0 15 24575,'6'0'0,"5"0"0,9 0 0,1 0 0,-1 0 0,-3 0 0,8 0 0,-3 0 0,4 0 0,0 0 0,0 0 0,5 0 0,-8 0 0,8 0 0,-10 0 0,5 0 0,-4 0 0,-2 0 0,-4 0 0,-4 0 0,-1-3 0,-3 2 0,-1-6 0,0 7 0,-1-3 0,1 3 0,0 0 0,0 8 0,0 2 0,1 17 0,0-4 0,1 8 0,0-4 0,4 4 0,-3-4 0,7 0 0,-5-6 0,1-6 0,-2-3 0,-4 0 0,0-5 0,0-3 0,-3-4 0,-1-12 0,-7-11 0,-1-5 0,0 8 0,1 9 0</inkml:trace>
</inkml:ink>
</file>

<file path=ppt/ink/ink2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24:16.450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262 7 24575,'-2'-4'0,"-4"1"0,-8 3 0,-2 0 0,4 0 0,-3 0 0,6 0 0,-6 0 0,3 4 0,0 4 0,-4 9 0,3 0 0,0 8 0,-3-4 0,6 6 0,1-1 0,5 0 0,4-5 0,0 0 0,0-5 0,0-4 0,0-1 0,0-4 0,12 1 0,-2-1 0,11-2 0,-6 2 0,1-6 0,0 3 0,0-4 0,0 0 0,0 0 0,-4 0 0,3 0 0,-7 0 0,3 0 0,0 0 0,-3 3 0,3-2 0,-4 2 0,0 0 0,1-2 0,-1 5 0,0-2 0,0 3 0,0 0 0,-3 1 0,-1-1 0,-3 0 0,0 4 0,0 1 0,0 4 0,0 0 0,0 4 0,-4 2 0,-4-1 0,-5 4 0,-3-8 0,-1 4 0,-4-5 0,4-3 0,-8-1 0,8-7 0,-8-1 0,3-4 0,0 0 0,-3 0 0,8 0 0,-3-7 0,4 1 0,3-9 0,2 7 0,0-3 0,6 3 0,-4 4 0,8-2 0,-2 2 0,3-3 0,0 0 0,0 0 0,0-1 0,0 1 0,0 0 0,0 3 0,0 1 0</inkml:trace>
</inkml:ink>
</file>

<file path=ppt/ink/ink2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24:20.477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0 745 24575,'6'4'0,"3"-13"0,12-7 0,3-21 0,1-5 0,2-23 0,-1 3 0,-12 1 0,16-2 0,-26 16 0,19-6 0,-21 9 0,10 20 0,-12 3 0,4 23 0,-9 13 0,-4 12 0,-2 11 0,-3 6 0,4-4 0,5 10 0,0-5 0,5 1 0,0 4 0,0-5 0,0 0 0,0-1 0,0-11 0,0-6 0,7-7 0,2-7 0,7-2 0,0-6 0,5-2 0,-4-3 0,3-7 0,2-7 0,-4-14 0,1 0 0,-2-4 0,-3 1 0,0-2 0,0 0 0,-5-4 0,0 9 0,-4-3 0,-1 9 0,-4 2 0,0 7 0,0 2 0,0 10 0,0 15 0,0 10 0,0 14 0,-4 0 0,3 0 0,-4-5 0,5-1 0,0-11 0,0-4 0,0-6 0,12-3 0,-2-4 0,20 0 0,-7-4 0,9 0 0,-6 0 0,0-8 0,1-7 0,-4-7 0,5-12 0,-8 1 0,4-7 0,-5 2 0,-5 0 0,0 0 0,-5 5 0,-4-4 0,-1 10 0,-4 0 0,-3 6 0,-5 9 0,-9 0 0,-10 7 0,-1 1 0,-4 4 0,6 0 0,0 0 0,0 8 0,4 1 0,1 12 0,8 1 0,0 4 0,5-5 0,3 4 0,1-8 0,4 11 0,0-14 0,0 4 0,0-11 0,7-3 0,7-1 0,7-3 0,6 0 0,4-8 0,-2-7 0,3-10 0,-3-3 0,-2 4 0,-4 2 0,-2 6 0,-6 3 0,-3 2 0,3 3 0,-6 0 0,5 4 0,-2-3 0,4 6 0,-4-2 0,3 3 0,-3 0 0,4 0 0,-4 3 0,0 10 0,-4 10 0,2 9 0,-5 6 0,-1 6 0,-4 13 0,0-15 0,0 2 0,0-23 0,0-5 0,0-1 0,0-2 0,0-2 0,0-4 0,0 0 0,3-3 0,1-4 0,3-13 0,2-10 0,0-10 0,0 1 0,1-11 0,3 9 0,2-11 0,0 13 0,2-5 0,-7 14 0,7-7 0,-8 16 0,2-2 0,-4 9 0,1 3 0,-1 1 0,0 3 0,0 0 0,-3 7 0,3 6 0,-6 14 0,3 1 0,-4 3 0,4 1 0,-3-5 0,7 0 0,-3-2 0,3-8 0,-3 0 0,1-6 0,-2-4 0,4 0 0,-1 0 0,0-3 0,0-1 0,0-3 0,0 0 0,4 0 0,8-18 0,5-5 0,7-22 0,1-9 0,-2 11 0,2-19 0,-2 19 0,2-15 0,-6 12 0,-2 2 0,-2 0 0,-7 14 0,1-3 0,-11 17 0,-2 0 0,-3 4 0,-6 4 0,-7 5 0,-15 21 0,4 4 0,-6 23 0,11-5 0,0-2 0,8-6 0,0-11 0,10 0 0,-3-5 0,4-4 0,0-1 0,7-7 0,2-1 0,12-3 0,6 0 0,0 0 0,10 0 0,-10 3 0,5 2 0,-6 4 0,-5-1 0,0 4 0,-4 5 0,-5 0 0,0 4 0,-7-1 0,-2-3 0,-3 8 0,0-3 0,-4 4 0,-9 1 0,-2 0 0,-12-4 0,5-6 0,0-1 0,-3-6 0,8 1 0,-8-6 0,8-1 0,-4-4 0,9 0 0,-3 0 0,7 0 0,-3 0 0,7 0 0,1 0 0</inkml:trace>
</inkml:ink>
</file>

<file path=ppt/ink/ink2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24:21.374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8 7 24575,'-4'-3'0,"1"2"0,3-2 0</inkml:trace>
</inkml:ink>
</file>

<file path=ppt/ink/ink2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24:23.630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1 155 24575,'11'0'0,"0"0"0,5 0 0,-4 0 0,3 0 0,-7 0 0,3 0 0,-8-7 0,0-6 0,-3 0 0,0-11 0,0 11 0,0-12 0,-3 11 0,-1-5 0,-3 11 0,-5 0 0,7 1 0,-5 6 0,6-2 0,-4 3 0,4 10 0,1 4 0,3 10 0,0-3 0,0 4 0,0-8 0,0-3 0,0-7 0</inkml:trace>
</inkml:ink>
</file>

<file path=ppt/ink/ink2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24:25.563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0 301 24575,'0'-24'0,"4"2"0,5-10 0,-3 6 0,9 4 0,-10 2 0,3 8 0,-1 4 0,-3 5 0,0 5 0,-1 11 0,-3 4 0,0 15 0,0-5 0,0 10 0,0-10 0,0 4 0,0-4 0,0-6 0,0 4 0,0-12 0,0 7 0,0-12 0,3 3 0,1-4 0,3-3 0,0-1 0,0-3 0,5 0 0,0-7 0,4-6 0,2-14 0,0-6 0,1-5 0,0-6 0,6 3 0,-4-9 0,3 14 0,-5-6 0,-2 19 0,-3-3 0,-3 14 0,1 1 0,-4 6 0,3 2 0,-7 16 0,-1 1 0,-3 19 0,0 0 0,0 0 0,0 9 0,0-13 0,0 9 0,0-12 0,0-5 0,0-4 0,0-6 0,0-4 0,0-9 0,4-8 0,1-16 0,4-7 0,1-5 0,-1 0 0,5 0 0,0 0 0,5 5 0,-1 1 0,-5 6 0,3 8 0,-7 2 0,2 8 0,0 4 0,-3 1 0,3 3 0,-3 0 0,-1 7 0,1 7 0,-3 3 0,2 8 0,-6-4 0,7 1 0,-4 3 0,1-8 0,3 8 0,-4-8 0,1 4 0,-1-9 0,-4-1 0,0-4 0,0-3 0,0-1 0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5:46.4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1153 1 24575,'-12'0'0,"0"0"0,0 0 0,2 0 0,-7 0 0,8 0 0,-8 0 0,-2 0 0,3 0 0,-6 0 0,3 0 0,0 0 0,-5 0 0,6 0 0,-5 0 0,3 0 0,-9 0 0,14 0 0,-12 0 0,12 0 0,-9 0 0,6 0 0,0 0 0,0 0 0,-1 0 0,1 0 0,0 0 0,0 0 0,-1 0 0,1 0 0,0 0 0,0 0 0,0 0 0,-1 0 0,-4 0 0,3 0 0,-3 0 0,0 0 0,3 0 0,-9 0 0,10 0 0,-9 0 0,9 0 0,-3 0 0,-2 0 0,5 0 0,-5 0 0,6 4 0,0-3 0,0 3 0,4-4 0,-3 0 0,3 0 0,-4 0 0,4 0 0,1 0 0,1 0 0,2 0 0,-2 0 0,3 0 0,1 0 0,0 0 0,0 0 0,0 0 0,0 0 0,0 0 0,3 3 0,2 1 0,3 4 0,0 0 0,0-3 0,0-2 0</inkml:trace>
</inkml:ink>
</file>

<file path=ppt/ink/ink2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24:26.373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21 0 24575,'-7'16'0,"-2"-7"0,8 10 0,-2-8 0,3 1 0,6-5 0,7-3 0,3-4 0,4 0 0,-8 0 0,-1 0 0,-3 0 0,-1 0 0,-3-4 0,-1 0 0,-3-3 0,0 0 0,-3 3 0,-1 1 0,-4 3 0,1 0 0,0 0 0,0 0 0,0 0 0,-1 0 0,1 3 0,3 5 0,1 8 0,3-6 0,0 1 0</inkml:trace>
</inkml:ink>
</file>

<file path=ppt/ink/ink2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24:31.400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417 545 24575,'-6'-8'0,"-12"1"0,-9 7 0,-17 0 0,-1 0 0,-7 9 0,-6 8 0,20 8 0,-12 11 0,29-3 0,-12 2 0,21-3 0,-1-5 0,13-6 0,0 0 0,0-5 0,17-3 0,10-5 0,25-4 0,2-4 0,10 0 0,-11 0 0,-1 4 0,-13 1 0,-8 8 0,-16 5 0,-3 9 0,-12-4 0,-5 13 0,-9-7 0,-13 6 0,-9 1 0,1-15 0,-3-3 0,10-9 0,-3-4 0,5-1 0,4-7 0,5-10 0,5-1 0,7-6 0,1 8 0,4 0 0,0 5 0,6 3 0,13 1 0,3 7 0,20 1 0,-8 4 0,15-3 0,-3-2 0,5-4 0,-6 0 0,-1 0 0,-11-13 0,0-2 0,-9-13 0,-1-5 0,-9 1 0,0-6 0,-5 5 0,-4 1 0,-1 11 0,-4 0 0,0 5 0,-3 13 0,-2 14 0,1 16 0,-1 6 0,5 4 0,0-10 0,0 5 0,0-15 0,0 3 0,8-12 0,5 0 0,8-4 0,1-4 0,-1 0 0,-1-8 0,-6-6 0,6-8 0,-10-10 0,3 0 0,-3-7 0,-5 1 0,-1 10 0,-4-2 0,0 12 0,0 2 0,0 1 0,-7 10 0,2-3 0,-10 8 0,3 0 0,-4 0 0,-5 0 0,4 0 0,-4 12 0,5-2 0,-2 15 0,6-8 0,0 4 0,7-5 0,1-4 0,4-1 0,0-4 0,0 0 0,0 0 0,4-3 0,4-1 0,4-3 0,3 0 0,6 0 0,-4 0 0,3 0 0,-4 0 0,5 0 0,8-16 0,-4 0 0,9-16 0,-15 6 0,9-8 0,-9 6 0,5-10 0,-6 5 0,1-5 0,0 5 0,-5-4 0,-1 9 0,-4-3 0,0 5 0,-5-1 0,0 6 0,-4 0 0,0 5 0,0 4 0,-7 0 0,-2 8 0,-3 1 0,-3 3 0,3 0 0,-4 0 0,0 0 0,0 0 0,4 3 0,-4 9 0,3 6 0,-1 13 0,1 2 0,8 5 0,0 0 0,5 23 0,0-17 0,0 17 0,0-23 0,9 0 0,7 1 0,4 0 0,9-4 0,-10-3 0,3-5 0,-5-9 0,-4 1 0,2-10 0,-7 2 0,7-3 0,-3-4 0,4 0 0,-4-4 0,8 0 0,-7-4 0,8-9 0,-4-5 0,5-9 0,-2-5 0,3-2 0,-9-4 0,4 0 0,-7 0 0,2 5 0,-4 2 0,4-3 0,-4 11 0,-1-1 0,-4 13 0,-4 4 0,0 6 0,0 10 0,-4 4 0,3 12 0,-6-4 0,6 1 0,-3 3 0,4-4 0,0 1 0,0-2 0,0-7 0,0-2 0,7-4 0,2 1 0,7-4 0,0 0 0,-1-4 0,1 0 0,0 0 0,-4 0 0,3 0 0,-6-7 0,3-7 0,-4-8 0,0 1 0,1-10 0,0 8 0,-4-8 0,-1 4 0,-4 1 0,0 4 0,0 6 0,0 1 0,0 6 0,0 5 0,0 20 0,0 3 0,4 14 0,1-7 0,3-4 0,0-2 0,0-4 0,0-4 0,-1 0 0,4-5 0,-3 0 0,7 1 0,-7-1 0,4-2 0,-5-2 0,0-3 0,0 0 0,4 0 0,-3 0 0,7-7 0,-6-7 0,-1-2 0,-4-20 0,-4-4 0,10-20 0,-4 7 0,16-17 0,-11 21 0,6-23 0,-7 19 0,0 0 0,-4 9 0,-2 6 0,-4 5 0,0 6 0,0 7 0,-3 8 0,-1 0 0,-4 5 0,1 0 0,0 3 0,1 4 0,2 18 0,1 6 0,3 26 0,0-9 0,0 22 0,0-16 0,0 5 0,0-2 0,4-11 0,5 0 0,10-6 0,-1-7 0,4-3 0,-5-6 0,3-5 0,-7-5 0,7 2 0,-8-5 0,4-1 0,0-3 0,-4 0 0,3-3 0,-7-5 0,8-9 0,-6-10 0,2-1 0,-2-9 0,-1 4 0,0 0 0,0 2 0,-4 9 0,-1 5 0,-4 6 0,-3 7 0,-1 8 0,-4 5 0,4 11 0,0-3 0,4 8 0,0-8 0,0 4 0,0-9 0,0 3 0,0-7 0,0 3 0,7-3 0,6-4 0,5-1 0,7-3 0,-9 0 0,9 0 0,-7 0 0,2-3 0,-3-10 0,-1-1 0,-3-11 0,-1 4 0,-3-6 0,-1 1 0,1 4 0,-5-3 0,0 8 0,-4 0 0,0 6 0,-3 7 0,-1 1 0,-7 10 0,-2 6 0,0 9 0,5 4 0,0 0 0,7 1 0,-3-1 0,4-5 0,0 0 0,3-9 0,5-1 0,9-3 0,4 0 0,5 1 0,0-4 0,-4-1 0,-2-4 0,-4 0 0,0 0 0,-4 0 0,0-12 0,-4-2 0,-3-13 0,-1-4 0,-4-2 0,0 0 0,0-4 0,0 4 0,0 5 0,0-2 0,-12 16 0,-3-3 0,-11 12 0,-5 1 0,-2 4 0,0 0 0,2 0 0,4 4 0,6 4 0,-4 16 0,11-5 0,2 5 0,8-9 0,4-7 0,0 3 0,10-7 0,10-1 0,6-3 0,23-14 0,-22-2 0,23-15 0,-25 3 0,15-7 0,-10 5 0,-2 1 0,-2 7 0,-9 6 0,3 2 0,-4 3 0,-4 6 0,3 2 0,-7 3 0,3 0 0,1 0 0,-4 0 0,3 11 0,-3 4 0,-3 16 0,3-3 0,-7 9 0,3-10 0,-4 0 0,0-6 0,0-9 0,0-1 0,0-4 0,3-3 0,1-4 0,3-4 0,0-7 0,1-2 0,0-3 0,0 0 0,3 0 0,-2 0 0,6 0 0,-3 0 0,4 4 0,0 0 0,-3 1 0,2 2 0,-7 1 0,3 1 0,0 6 0,-3-5 0,4 5 0,-5-3 0,0 4 0,0 0 0,0 0 0,0 0 0,1 8 0,0 0 0,0 13 0,0-4 0,0 3 0,0-4 0,0 0 0,0-4 0,-1-1 0,1-3 0,-1-1 0,0-3 0,0-1 0,0-3 0,1 0 0,-1 0 0,4 0 0,-3 0 0,3 0 0,-4 0 0,0 0 0,-3-7 0,0-2 0,-4-7 0,0 4 0,0-3 0,0 10 0,0-2 0</inkml:trace>
</inkml:ink>
</file>

<file path=ppt/ink/ink2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24:32.339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6 148 24575,'-6'4'0,"12"-1"0,29-8 0,7-5 0,16-7 0,-13-3 0,5 4 0,3-8 0,-12 16 0,4-15 0,-19 17 0,-9-2 0,-1 4 0,-9 4 0,0 0 0,-3-6 0,0 4 0,-4-4 0</inkml:trace>
</inkml:ink>
</file>

<file path=ppt/ink/ink2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24:33.528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44 52 24575,'0'3'0,"3"-5"0,0 8 0,4-6 0,0 0 0,-3-3 0,-1-1 0,-3-2 0,-3 2 0,-1-3 0,-3 6 0,0-2 0,0 3 0,-1 0 0,1 0 0,3 3 0,1 1 0,6 0 0,1-1 0,3-3 0,0 0 0,1 0 0,-1 0 0,-3-7 0,-1 2 0,-3-5 0,0 3 0,-7-1 0,-1 4 0,-4 1 0,1 3 0,4 0 0,-1 0 0,1 0 0,3 3 0,8-2 0,5 1 0,3-2 0,-1 0 0,0 0 0,-3 0 0,3 0 0,-4 0 0,-6 0 0,-1 0 0</inkml:trace>
</inkml:ink>
</file>

<file path=ppt/ink/ink2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32:12.9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24575,'0'13'0,"0"27"0,0-3 0,0 47 0,0-19 0,0 31-642,0 3 642,0-22 0,0-10 0,0-1 0,0-8 0,0 3 0,0 1 0,0 13 0,0 14 0,0-2 0,0-17 158,0-8-158,0-10 0,0-14 0,0-6 0,0-8 0,0-10 121,0-1 0,0-8 0,0-1 0</inkml:trace>
</inkml:ink>
</file>

<file path=ppt/ink/ink2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32:14.51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19 1 24575,'87'13'0,"-1"1"0,1-1 0,0 1 0,22 6 0,-4 1 0,-32 8 0,-38 24 0,-7 12 0,-17-32 0,0 10 0,-6-10 0,0 10 0,-5-11 0,0 11 0,0-10 0,0 10 0,0-4 0,0 6 0,0-6 0,0 4 0,0-11 0,-4 5 0,-2-6 0,-4-5 0,0 3 0,0-8 0,0 3 0,-4 0 0,-1-4 0,-1 4 0,-2-5 0,-2 1 0,0-6 0,-10 6 0,10-10 0,-10 5 0,5-5 0,-1 0 0,-4 0 0,10 0 0,-10-5 0,5-1 0,-7-4 0,1 0 0,-6 0 0,5 0 0,0 0 0,2 0 0,10-4 0,0-1 0,2 0 0,8-3 0,-3 7 0,4-2 0,1 3 0,-1-4 0,1 3 0,-1-3 0,0 4 0,1 0 0,-4 0 0,7 0 0,-2 0 0</inkml:trace>
</inkml:ink>
</file>

<file path=ppt/ink/ink2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32:16.08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0 318 24575,'0'-13'0,"0"-6"0,0-7 0,0-11 0,0-1 0,5-1 0,0 2 0,6 6 0,3 5 0,-3 2 0,2 10 0,-4 4 0,-1 6 0,5 4 0,-3 0 0,13 0 0,-12 0 0,17 0 0,-12 0 0,13 5 0,-3 5 0,-1 5 0,-5 5 0,-2-1 0,-3-1 0,-1-3 0,-1 2 0,0-3 0,-2 5 0,2 0 0,-4-5 0,0-1 0,0-4 0,-1-1 0,1 1 0,-1-1 0,1-3 0,-1-1 0,1-4 0,-1 0 0,0 0 0,1 0 0,-1 0 0,1 0 0,-1 0 0,0-4 0,0-1 0,1-4 0,0-4 0,-1 3 0,1-3 0,0 5 0,0-6 0,-5 5 0,4-5 0,-7 10 0,3 0 0</inkml:trace>
</inkml:ink>
</file>

<file path=ppt/ink/ink2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32:19.3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24575,'0'0'0</inkml:trace>
</inkml:ink>
</file>

<file path=ppt/ink/ink2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32:40.45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24575,'0'22'0,"0"2"0,0 7 0,0 6 0,0 2 0,0 6 0,0 0 0,0 0 0,0-7 0,0 13 0,0-17 0,0 16 0,0-17 0,0 4 0,0-6 0,0-1 0,0-4 0,0 3 0,0-13 0,0 12 0,0-12 0,0 8 0,0-5 0,0-5 0,0 4 0,0-9 0,0 4 0,0-4 0,0-1 0,0 1 0,0-1 0,3-3 0,2 2 0,3-2 0,0-1 0,1 0 0,-1-4 0,5 0 0,7 0 0,0 0 0,9 0 0,-3 0 0,5 0 0,0 0 0,-1 0 0,1 0 0,0-4 0,0-2 0,-5-4 0,-2 0 0,-5 0 0,-1 5 0,-3-3 0,-2 7 0,-5-3 0,1 4 0,-1 0 0,-4 0 0,0 0 0</inkml:trace>
</inkml:ink>
</file>

<file path=ppt/ink/ink2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32:41.8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61 24575,'18'-9'0,"-3"3"0,15-9 0,-5 5 0,1 4 0,-2-3 0,-5 8 0,-1-3 0,7 4 0,-10 0 0,14 0 0,-19 0 0,9 0 0,-11 0 0,1 0 0,-4 3 0,-2 6 0,-3 5 0,0 5 0,0 0 0,0 0 0,0 0 0,-8-1 0,2 1 0,-8 0 0,5-5 0,0-1 0,0-4 0,0 4 0,0-3 0,0 3 0,5-5 0,-4 0 0,4 1 0,-5-5 0,5 3 0,-3-2 0,2 4 0,-4-1 0,5 5 0,-4-3 0,7 3 0,-3-5 0,0-3 0,3 3 0,1-7 0,9 2 0,10-3 0,7 0 0,-1 0 0,5 0 0,-5 0 0,6 0 0,-5 0 0,3 0 0,-9-4 0,4 3 0,-9-3 0,-2 0 0,-5 3 0,1-3 0,-1 4 0,1 0 0,-1 0 0,0 0 0,1 0 0,-5 0 0,0 0 0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5:46.4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24575,'21'0'0,"2"0"0,7 0 0,6 0 0,15 0 0,-10 0 0,22 0 0,-24 0 0,18 0 0,20 0 0,-25 0 0,37 0 0,-42 0 0,19 0 0,-14 0 0,5 0 0,-18 0 0,9 0 0,-16 0 0,3 0 0,-10 0 0,-2 0 0,-5 0 0,0 0 0,-4 0 0,3 0 0,-8 0 0,4 0 0,0 0 0,-4 0 0,3 0 0,-3 4 0,-1-4 0,0 4 0,0-4 0,-4 0 0,0 0 0</inkml:trace>
</inkml:ink>
</file>

<file path=ppt/ink/ink2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32:42.77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24575,'92'0'0,"1"0"0,0 0 0,-1 0 0,1 0 0,0 0 0,0 0 0,-1 0 0,1 0 0,0 0 0,13 0 0,11 0 0,2 0 0,-2 0 0,-12 0 0,-16 0 0,-24 0 0,-32 0 0,-26 0 0,4 0 0</inkml:trace>
</inkml:ink>
</file>

<file path=ppt/ink/ink2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32:44.01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1 161 24575,'51'-71'0,"-30"56"0,41-60 0,-43 75 0,0 0 0,0 0 0,-5 4 0,3 5 0,-2 1 0,3 8 0,-3-3 0,3-1 0,-8 4 0,8-7 0,-3 2 0,-1-7 0,4 2 0,-4-7 0,5 3 0,-1-4 0,1 0 0,0 0 0,0 0 0,0 0 0,-1-8 0,1-3 0,0-8 0,0 4 0,-5-2 0,0 2 0,-5 1 0,0 0 0,-1 10 0,1-4 0,-5 7 0,0-3 0</inkml:trace>
</inkml:ink>
</file>

<file path=ppt/ink/ink2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32:44.9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83 0 24575,'-4'8'0,"0"5"0,4 0 0,0 2 0,0 2 0,0-2 0,-9 9 0,7-4 0,-12 10 0,13-10 0,-8 9 0,3 3 0,-5 0 0,5 0 0,-4 4 0,9-9 0,-4 10 0,5-6 0,0-10 0,0 8 0,0-14 0,0 5 0,0-7 0,0 0 0,0-3 0,0 3 0,0 0 0,0-4 0,8 5 0,3-5 0,7 0 0,1 1 0,0-1 0,0 0 0,5 1 0,-4-5 0,4 0 0,-5-5 0,-5 0 0,4 0 0,-8 0 0,3 0 0,-5 0 0,1 0 0,7 0 0,-9 0 0,5 0 0</inkml:trace>
</inkml:ink>
</file>

<file path=ppt/ink/ink2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32:45.74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174 0 24575,'-23'0'0,"-1"0"0,-1 0 0,-5 0 0,14 4 0,-3 5 0,6-3 0,7 6 0,-7-7 0,12 3 0,-2 1 0,3-1 0,3-3 0,7 2 0,4-2 0,10 1 0,-4 2 0,10-7 0,-10 7 0,9-2 0,-8-1 0,-2 4 0,-1-4 0,-8 3 0,3 1 0,-5 0 0,-3-1 0,-1 5 0,-4 1 0,0 5 0,0 0 0,-5 0 0,0-1 0,-9 1 0,0-4 0,-5-2 0,5-4 0,-10 1 0,9-1 0,-10-3 0,6-2 0,1-4 0,-1 0 0,4 0 0,2 0 0,5 0 0,3 0 0,1 0 0</inkml:trace>
</inkml:ink>
</file>

<file path=ppt/ink/ink2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32:46.7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115 9 24575,'-9'-3'0,"1"2"0,0-3 0,-5 4 0,0 0 0,0 0 0,0 0 0,5 8 0,3 8 0,-4 4 0,3 10 0,1-10 0,0 4 0,5-5 0,0-5 0,0-1 0,0 0 0,0-3 0,0 3 0,0-5 0,0 1 0,4-5 0,1 4 0,3-7 0,5 3 0,-3-4 0,3 0 0,-4 0 0,4 0 0,-4 0 0,9 0 0,-8 0 0,3 0 0,-5 0 0,1 0 0,-1 0 0,1 0 0,-1 0 0,0 0 0,1 0 0,-4 0 0,-2 0 0</inkml:trace>
</inkml:ink>
</file>

<file path=ppt/ink/ink2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32:50.0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24575,'8'0'0,"0"0"0,0 0 0,0 0 0,0 0 0,1 0 0,-1 0 0,0 0 0,0 0 0,0 0 0,0 0 0,1 0 0,-1 0 0,1 0 0,-1 0 0,0 0 0,0 0 0,1 0 0,-1 0 0,0 0 0,1 0 0,-1 0 0,1 0 0,-1 0 0,0 0 0,0 0 0,0 0 0,0 0 0,1 0 0,-1 0 0,1 0 0,4 0 0,-4 0 0,9 0 0,-8 0 0,3 0 0,-5 0 0,1 0 0,-1 0 0,-3 0 0,-2 0 0</inkml:trace>
</inkml:ink>
</file>

<file path=ppt/ink/ink2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32:51.50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24575,'23'0'0,"-5"0"0,6 0 0,1 0 0,0 0 0,1 0 0,3 0 0,-13 0 0,2 0 0,-10 0 0,1 0 0,-1 0 0,0 0 0,0 0 0,0 0 0,-3 0 0,-1 0 0</inkml:trace>
</inkml:ink>
</file>

<file path=ppt/ink/ink2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32:53.6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192 8 24575,'-3'-4'0,"-6"0"0,-1 4 0,-8 0 0,4 0 0,0 0 0,-9 9 0,7 2 0,-4 9 0,1 4 0,8-4 0,-4 10 0,6-10 0,3 9 0,2-3 0,4 11 0,0-5 0,0 6 0,0-2 0,0 3 0,0-1 0,10 5 0,7-9 0,6 4 0,3-12 0,-1-1 0,-5-10 0,4-1 0,0-4 0,-4 0 0,5-5 0,-7 0 0,6-5 0,-3 0 0,3 0 0,-10 0 0,3 0 0,-6-9 0,3-7 0,-5-4 0,1-10 0,1-2 0,-1 0 0,1-11 0,-1 10 0,-4-4 0,-1 0 0,-1 10 0,-3-9 0,8 10 0,-8 0 0,7 7 0,-7 1 0,7 8 0,-4 1 0,0 9 0,0 15 0,-4 12 0,0 11 0,0 7 0,0 0 0,0 7 0,0-5 0,0 5 0,0-13 0,0-2 0,0-7 0,0-9 0,0 2 0,-4-13 0,3 3 0,-3-15 0,4-10 0,0-18 0,0-9 0,0-12 0,0 4 0,0-5 0,0 7 0,0 0 0,0 6 0,4 7 0,2 3 0,4 8 0,4-3 0,6 9 0,0-3 0,4 7 0,0 2 0,-4 0 0,4 8 0,-10-3 0,-1 4 0,0 0 0,-3 0 0,4 8 0,-10 14 0,1 5 0,-5 17 0,0-5 0,0 5 0,0-5 0,0-7 0,0-8 0,0-5 0,0-5 0,0-1 0,0-5 0,0 1 0,0-8 0,0-7 0,0-13 0,0-7 0,0-5 0,0-6 0,0 4 0,0-4 0,4 6 0,1 5 0,5 2 0,0 0 0,-1 4 0,1 0 0,-1 2 0,0 4 0,0-1 0,5 2 0,-5 8 0,4-3 0,-4 7 0,-1-3 0,1 4 0,-1 0 0,1 0 0,-1 0 0,1 0 0,-1 0 0,1 4 0,-5 5 0,0 6 0,0 3 0,-3 7 0,3 0 0,-4 6 0,0 6 0,0 2 0,0-1 0,0 6 0,0-12 0,0 6 0,0-13 0,0-1 0,0-9 0,0-2 0,0-5 0,0 1 0,0-5 0,0 0 0</inkml:trace>
</inkml:ink>
</file>

<file path=ppt/ink/ink2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32:54.46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0 116 24575,'4'-13'0,"5"0"0,5 0 0,5-1 0,11-7 0,-3 6 0,5 3 0,-3 3 0,-3 8 0,-5-4 0,7 5 0,-17 0 0,12 0 0,-13 0 0,3 4 0,-9 5 0,0 6 0,-4 15 0,0 3 0,0 12 0,-10 0 0,2 0 0,-8 0 0,1-7 0,7-1 0,-5-11 0,8-7 0,0-5 0,1-6 0,4 0 0,11-3 0,5-1 0,12-4 0,3 0 0,7-5 0,-6 4 0,5-9 0,0 9 0,-9-8 0,7 8 0,-19-3 0,7 4 0,-13 0 0,3 0 0,-5-4 0,-3 3 0,-1-3 0</inkml:trace>
</inkml:ink>
</file>

<file path=ppt/ink/ink2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32:55.33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1270 1 24575,'-6'9'0,"-25"22"0,-3 11 0,-4 8-2209,-5 2 1,-4 4 2208,4-2 0,-3 4 0,3-3 0,-3 8 0,-2 0 0,3-5 0,-4 3 0,3-3 0,-6 11 0,-1-1 0,6-9 0,-4 1 0,3-4 0,1 1 0,1-3 29,-6 6 0,1-3-29,-18 14 866,11-2-866,0-9 0,33-26 0,1-9 548,14-11 0,0-5 1,7-5-1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5:46.4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24575,'11'0'0,"5"0"0,-7 0 0,4 0 0,-5 0 0,4 0 0,-2 0 0,2 0 0,1 0 0,-4 0 0,4 0 0,-5 0 0,5 0 0,-4 0 0,3 0 0,-4 0 0,5 0 0,0 0 0,1 0 0,2 0 0,-3 0 0,1 0 0,-2 0 0,-4 0 0,0 0 0,1 0 0,-5 0 0,-1 0 0</inkml:trace>
</inkml:ink>
</file>

<file path=ppt/ink/ink2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32:56.21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403 0 24575,'-7'0'0,"-12"0"0,-12 0 0,-6 0 0,0 0 0,4 0 0,-4 0 0,11 4 0,2 6 0,4 10 0,1 0 0,3 4 0,3-10 0,8 4 0,1-5 0,4 1 0,4-6 0,5-4 0,10-4 0,13 0 0,7 0 0,5 0 0,-5 0 0,-2 0 0,-6 0 0,0 0 0,-10 0 0,-2 8 0,-10 3 0,1 13 0,-5 1 0,0 6 0,-5 0 0,-5 6 0,-6-5 0,-11 6 0,-6-5 0,-13 2 0,7-7 0,-11 0 0,12-12 0,-4 0 0,6-6 0,1-4 0,4-1 0,2-5 0,10 0 0,0 0 0,6 0 0,-1 0 0,1-4 0,3 0 0,1-5 0,4 5 0,0 0 0</inkml:trace>
</inkml:ink>
</file>

<file path=ppt/ink/ink2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33:00.6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679 5 24575,'-3'-5'0,"-17"23"0,-8 9 0,2 14 0,-7 6 0,13-7 0,-16 9 0,4 5 0,-3-4 0,11-4 0,-10-6 0,12-2 0,-5-5 0,6-1 0,1-8 0,1-9 0,0 3 0,0-12 0,1 7 0,3-9 0,-3 1 0,4 3 0,3-3 0,-5 0 0,10-1 0,-12-4 0,8 0 0,-7 0 0,7 0 0,-8 0 0,8 0 0,-8 0 0,9-4 0,-1 0 0,2-10 0,3 0 0,0-5 0,0 0 0,5 5 0,0-4 0,0 8 0,0-8 0,0 9 0,0-14 0,0 7 0,0-14 0,0 5 0,10-6 0,1-1 0,10 1 0,-2 6 0,1 1 0,4 4 0,-8 5 0,12 5 0,-17 6 0,18 4 0,-14 0 0,9 0 0,0 5 0,3 11 0,0 12 0,13 8 0,-9 10 0,11 3 0,0 1 0,1 4 0,0-6 0,5-4 0,-12-4 0,4-5 0,-13-8 0,-2-2 0,-10-11 0,-2-1 0,-5-4 0,1-4 0,-5-2 0,0-3 0</inkml:trace>
</inkml:ink>
</file>

<file path=ppt/ink/ink2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33:02.4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1338 24575,'0'0'0,"0"-22"0,0-39 0,-6-12 0,8 22 0,1-3-786,-2-1 0,1-1 786,8-5 0,1 0 0,-3 6 0,0 0 0,6-3 0,0 1-86,-6 7 1,0 0 85,3-1 0,-2 0 0,-1-46 0,4 27 0,-6 14 0,5 6 0,-5 17 1157,-1 2-1157,-5 6 586,0 6-586,0 5 0,0 1 0,-4 8 0,0 2 0,0 14 0,0 6 0,4 17 0,0 5 0,0 13 0,0-5 0,0 12 0,0-13 0,0 6 0,5-13 0,0-2 0,5-11 0,0-2 0,-1-10 0,4 0 0,-3-6 0,8 2 0,-9-6 0,9 1 0,-4-5 0,0 0 0,4 0 0,-4-5 0,1-10 0,4-6 0,-2-16 0,-1-2 0,6-6 0,-10 6 0,4-4 0,-6 10 0,1-4 0,-1 11 0,-5 2 0,0 9 0,-5 2 0,0 5 0,0-1 0,0-2 0,0 1 0,0-1 0,0 2 0,0 1 0,0-1 0,0 8 0,0 6 0,0 15 0,0 11 0,0 2 0,0 10 0,0-10 0,0 10 0,0-5 0,0 1 0,5 4 0,4-15 0,3 7 0,1-14 0,1-1 0,-3-3 0,2-7 0,-4 3 0,0-8 0,-1-1 0,0-4 0,-3 0 0,-1 0 0</inkml:trace>
</inkml:ink>
</file>

<file path=ppt/ink/ink2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33:02.7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24575,'4'0'0,"-1"0"0</inkml:trace>
</inkml:ink>
</file>

<file path=ppt/ink/ink2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33:04.4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24575,'0'-8'0,"0"17"0,0 10 0,0 27 0,0 7 0,0 16 0,0 10 0,0-6 0,0 4 0,0-8 0,0-13 0,0 4 0,0-15 0,0-17 0,0 2 0,0-21 0,0 4 0,0-5 0,0-6 0,0-13 0,0-10 0,0-10 0,0 0 0,0-6 0,5-2 0,1-6 0,5 6 0,4 1 0,-3 7 0,6 6 0,-3 1 0,0 5 0,3 4 0,-3 1 0,3 5 0,1 3 0,-5-2 0,4 7 0,-8-3 0,3 4 0,-5 0 0,1 0 0,-1 0 0,1 0 0,-5 9 0,0 1 0,-4 9 0,0 0 0,0 0 0,0-5 0,0-1 0,0 0 0,0-3 0,-4 3 0,-5-4 0,-5 0 0,-5 0 0,0 0 0,0 1 0,0-5 0,0 3 0,5-7 0,0 4 0,6-5 0,-1 0 0,1 0 0,3 3 0,1 1 0,4 4 0,0 1 0,0-1 0,4 1 0,11 0 0,6 5 0,10 2 0,6 5 0,-5 0 0,12 1 0,-12-1 0,12 1 0,-12-5 0,0 2 0,-8-8 0,-10 2 0,-1-4 0,-4 0 0,-1-5 0,1 0 0,-4-4 0,-2 0 0</inkml:trace>
</inkml:ink>
</file>

<file path=ppt/ink/ink2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33:05.1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 24575,'13'0'0,"7"0"0,29 0 0,-8 0 0,16 0 0,7 0 0,-17 0 0,33-6 0,-43 5 0,17-5 0,-17 6 0,-6 0 0,-6 0 0,-5 0 0,-7 0 0,-4 0 0,-5 0 0,0 0 0</inkml:trace>
</inkml:ink>
</file>

<file path=ppt/ink/ink2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33:05.6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 24575,'-5'3'0,"2"45"0,3 2 0,0 32 0,0-20 0,0 23 0,0-32 0,0 40 0,0-30 0,0 1 0,0 11 0,0-33 0,0 10 0,0-26 0,0-7 0,0-6 0,0-4 0,0-15 0,0 7 0,0-12 0</inkml:trace>
</inkml:ink>
</file>

<file path=ppt/ink/ink2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33:06.3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24575,'10'0'0,"9"0"0,28 0 0,23 0 0,21 0-555,-37 0 0,1 0 555,0 0 0,0 0 0,9 0 0,-1 0 0,-6 0 0,-1 0 0,-4 0 0,-1 0 130,44 0-130,-24 0 0,-1 0 0,-14 0 0,-6 0 0,-27 0 0,1 0 208,-15 0 0,-4 0 0,-2 0 1</inkml:trace>
</inkml:ink>
</file>

<file path=ppt/ink/ink2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33:07.7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315 243 24575,'-9'-7'0,"2"-3"0,7-19 0,0 8 0,0-22 0,-10 16 0,4-10 0,-13 12 0,-2 4 0,6 8 0,-14 7 0,13 2 0,-8 4 0,5 0 0,0 0 0,0 0 0,0 9 0,-1 6 0,5 17 0,0 0 0,3 12 0,2-12 0,4 5 0,1-6 0,5 0 0,0 0 0,0-6 0,0-5 0,0-2 0,0-9 0,4 0 0,0-5 0,9-4 0,2 0 0,9 0 0,-9-4 0,8-5 0,-9-1 0,5-8 0,-4 3 0,-2 1 0,-4-4 0,0 8 0,0-3 0,-1 4 0,1 1 0,-1 3 0,-3-2 0,2 6 0,-6-7 0,7 7 0,-4-2 0,0 16 0,0 11 0,-4 14 0,0 7 0,0 7 0,0-5 0,0 12 0,0-12 0,0 5 0,0-14 0,0-6 0,0-8 0,0-9 0,0-2 0,0-5 0,0 0 0,3-3 0,1-1 0,5-4 0,-1 0 0,0 0 0,1 0 0,-1 0 0,5 0 0,7-10 0,7-7 0,19-19 0,-2-1 0,6-6 0,-4 2 0,-4 5 0,1-11 0,4 9 0,-17 4 0,7 6 0,-21 9 0,3 4 0,-10 1 0,-1 10 0,1-4 0,-4 7 0,-2-3 0</inkml:trace>
</inkml:ink>
</file>

<file path=ppt/ink/ink2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33:09.6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215 85 24575,'-30'0'0,"7"-4"0,1 3 0,5-4 0,2 1 0,-4 3 0,5-7 0,-4 7 0,9-3 0,-5 4 0,6 0 0,-1 0 0,0 0 0,1 0 0,10 0 0,5-8 0,10 6 0,7-7 0,1 5 0,1-2 0,4 1 0,-10-4 0,4 8 0,-5-3 0,-5 0 0,-1 3 0,-5-3 0,1 4 0,-1 0 0,-6 0 0,-8 0 0,-13 0 0,-1 0 0,-10 0 0,10 0 0,-5 0 0,1 0 0,8 0 0,-2 0 0,9 0 0,0 0 0,5 0 0,0 0 0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5:46.4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58 690 24575,'0'-17'0,"0"-4"0,0-4 0,0-11 0,0-1 0,0-13 0,0 11 0,0-10 0,0 8 0,0-3 0,0-3 0,0 3 0,0 7 0,0 1 0,0 6 0,0 6 0,0 0 0,0 10 0,0 2 0,0 3 0,0 1 0,0 0 0,-3 4 0,-1 0 0,-4 8 0,0 5 0,-1 0 0,1 3 0,3 1 0,-2 0 0,6 1 0,-3-2 0,4 0 0,0-3 0,0 4 0,0-5 0,3-3 0,2-2 0,3-3 0,0 0 0,4 0 0,-3 0 0,8-7 0,-8 1 0,3-10 0,-4 6 0,-3-6 0,3 2 0,-7 1 0,3-4 0,-4 3 0,0 0 0,0 1 0,0 5 0,-4 4 0,0 0 0,-5 4 0,1 0 0,0 0 0,0 0 0,0 0 0,3 3 0,2 2 0,3 3 0,0 0 0,0 0 0,0 0 0,4-3 0,0-2 0,9-3 0,0 0 0,5 0 0,0 0 0,-5 0 0,4 0 0,-8 0 0,4 0 0,-5 0 0,-4-3 0,0-2 0,-4-3 0,0 0 0,0-1 0,0 1 0,-4 4 0,-4-4 0,-2 7 0,-6-2 0,7 3 0,-9 0 0,9 0 0,-3 0 0,3 0 0,1 0 0,3 3 0,2 1 0,-1 4 0,3 0 0,-3 0 0,4-4 0,0-1 0</inkml:trace>
</inkml:ink>
</file>

<file path=ppt/ink/ink2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44:11.673"/>
    </inkml:context>
    <inkml:brush xml:id="br0">
      <inkml:brushProperty name="width" value="0.05" units="cm"/>
      <inkml:brushProperty name="height" value="0.05" units="cm"/>
      <inkml:brushProperty name="color" value="#0000FF"/>
    </inkml:brush>
  </inkml:definitions>
  <inkml:trace contextRef="#ctx0" brushRef="#br0">1 1 24575,'0'31'0,"0"14"0,0 34 0,0 10-1000,0-32 0,0 2 1000,0-8 0,0 1 0,0 18 0,0-3 379,0 13-379,0-28 0,0-1 0,0 12 393,0 1-393,0-5 0,0-25 0,0-4 1015,0-16-1015,0-1 213,0-12-213,0-11 0,0-24 0,0-14 0,0-6 0,0-31 0,0 31 0,0-38 0,0 29 0,0-15 0,0 7 0,0 2 0,0 8 0,0 14 0,0 2 0,0 14 0,0 6 0,0 0 0,0 6 0,0 5 0,0 1 0,0 4 0,0 1 0,0 0 0,0 0 0,0 0 0,3 3 0,2 2 0,8 3 0,1-4 0,5 3 0,-5-4 0,4 5 0,2 0 0,0 0 0,9 0 0,-3 0 0,5 0 0,0 0 0,6 5 0,2 7 0,0 10 0,-1 0 0,-4 17 0,5-8 0,-8 8 0,3 0 0,-14-7 0,2 11 0,-5-10 0,-2 4 0,-4 0 0,-1-5 0,-4 6 0,-1-8 0,-5 1 0,0 0 0,0 0 0,0 0 0,0 0 0,-5 6 0,-5-4 0,-7 4 0,1-6 0,-3-6 0,3 5 0,1-10 0,-4 9 0,4-9 0,-5 5 0,1-7 0,-5 2 0,4-1 0,-10 1 0,10-1 0,-9-3 0,8-2 0,-3-5 0,0 1 0,3-5 0,-8 0 0,3-5 0,1 0 0,-5 0 0,4 0 0,1-4 0,0-1 0,11-4 0,1 3 0,4-1 0,1 6 0,-1-3 0,5 4 0,0 0 0</inkml:trace>
</inkml:ink>
</file>

<file path=ppt/ink/ink2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44:13.581"/>
    </inkml:context>
    <inkml:brush xml:id="br0">
      <inkml:brushProperty name="width" value="0.05" units="cm"/>
      <inkml:brushProperty name="height" value="0.05" units="cm"/>
      <inkml:brushProperty name="color" value="#0000FF"/>
    </inkml:brush>
  </inkml:definitions>
  <inkml:trace contextRef="#ctx0" brushRef="#br0">21 137 24575,'12'0'0,"2"0"0,5 0 0,0 0 0,0 0 0,-1 0 0,-3 0 0,2 0 0,-7 0 0,3 0 0,0 0 0,-4 0 0,4 0 0,-4-3 0,-5-6 0,0-1 0,-4-2 0,0-1 0,0-1 0,0-5 0,-4 0 0,-6 4 0,0 2 0,-7 7 0,7 3 0,-8 3 0,8 0 0,-8 0 0,4 0 0,0 3 0,-4 7 0,3 9 0,0 6 0,-5 6 0,9-5 0,-4 3 0,10-3 0,0-1 0,5 5 0,0-10 0,0 4 0,0-5 0,0-5 0,0 4 0,4-9 0,5 9 0,11-8 0,5 4 0,1-4 0,3-4 0,-3 2 0,-1-6 0,-1 2 0,-5-4 0,0 0 0,-5 0 0,-1 0 0,-4 0 0,-1 0 0,1 0 0,-1 0 0,1 0 0,-5 0 0,0 0 0</inkml:trace>
</inkml:ink>
</file>

<file path=ppt/ink/ink2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44:14.681"/>
    </inkml:context>
    <inkml:brush xml:id="br0">
      <inkml:brushProperty name="width" value="0.05" units="cm"/>
      <inkml:brushProperty name="height" value="0.05" units="cm"/>
      <inkml:brushProperty name="color" value="#0000FF"/>
    </inkml:brush>
  </inkml:definitions>
  <inkml:trace contextRef="#ctx0" brushRef="#br0">169 0 24575,'-50'60'0,"0"-1"0,6-6 0,20-13 0,39-27 0,15-9 0,-4-4 0,5 0 0,-1 0 0,-4 0 0,-2 0 0,-5 0 0,-5 0 0,-1 4 0,-4 1 0,-5 3 0,0 1 0,-4-1 0,0 5 0,-8-2 0,-8 7 0,-4-7 0,-5 3 0,11-5 0,-4 0 0,4 0 0,0 0 0,-4 1 0,4-1 0,-1-1 0,-2 2 0,7-6 0,-3 1 0,4-5 0,4 0 0,2 0 0</inkml:trace>
</inkml:ink>
</file>

<file path=ppt/ink/ink2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44:15.294"/>
    </inkml:context>
    <inkml:brush xml:id="br0">
      <inkml:brushProperty name="width" value="0.05" units="cm"/>
      <inkml:brushProperty name="height" value="0.05" units="cm"/>
      <inkml:brushProperty name="color" value="#0000FF"/>
    </inkml:brush>
  </inkml:definitions>
  <inkml:trace contextRef="#ctx0" brushRef="#br0">0 1 24575,'5'2'0,"-2"4"0,-3 12 0,0 0 0,0-4 0,0 4 0,0-8 0,0 3 0,0-5 0,4-3 0,0-2 0,9-3 0,-3 0 0,3 0 0,0 0 0,-3 0 0,3 0 0,-5 0 0,5 0 0,-3 0 0,-1 0 0,-5 0 0</inkml:trace>
</inkml:ink>
</file>

<file path=ppt/ink/ink2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44:15.737"/>
    </inkml:context>
    <inkml:brush xml:id="br0">
      <inkml:brushProperty name="width" value="0.05" units="cm"/>
      <inkml:brushProperty name="height" value="0.05" units="cm"/>
      <inkml:brushProperty name="color" value="#0000FF"/>
    </inkml:brush>
  </inkml:definitions>
  <inkml:trace contextRef="#ctx0" brushRef="#br0">0 1 24575,'0'0'0</inkml:trace>
</inkml:ink>
</file>

<file path=ppt/ink/ink2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44:18.160"/>
    </inkml:context>
    <inkml:brush xml:id="br0">
      <inkml:brushProperty name="width" value="0.05" units="cm"/>
      <inkml:brushProperty name="height" value="0.05" units="cm"/>
      <inkml:brushProperty name="color" value="#0000FF"/>
    </inkml:brush>
  </inkml:definitions>
  <inkml:trace contextRef="#ctx0" brushRef="#br0">1 108 24575,'0'-13'0,"0"-3"0,0 2 0,3 0 0,2-4 0,9 12 0,-4-6 0,3 11 0,0-3 0,1 0 0,5 3 0,0-4 0,0 5 0,-5 0 0,3 0 0,-2 0 0,3 0 0,1 0 0,-5 0 0,4 0 0,-8 4 0,3 6 0,0 4 0,-3 0 0,4 4 0,-6-9 0,1 4 0,0-4 0,-1-1 0,1-3 0,-1-1 0,1-4 0,-1 0 0,0 0 0,1 0 0,-1 0 0,1 0 0,-1 0 0,1 0 0,4-4 0,2-18 0,-4 13 0,-1-11 0</inkml:trace>
</inkml:ink>
</file>

<file path=ppt/ink/ink2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44:18.9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154 1 24575,'0'9'0,"-5"11"0,-1 26 0,-12 8 0,6-7 0,-11 10 0,-2-2 0,4 8 0,-2-8 0,17-5 0,-3-23 0,8 9 0,-3-20 0,14-2 0,7-10 0,11-4 0,9-5 0,2-2 0,0-8 0,4 3 0,-10-4 0,4 6 0,-6 4 0,-6-3 0,5 8 0,-10-3 0,4 4 0,-10 0 0,-1 0 0,-4 0 0,-1 0 0,-3 0 0,-1 0 0</inkml:trace>
</inkml:ink>
</file>

<file path=ppt/ink/ink2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44:19.45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24575,'0'44'0,"0"4"0,0 29 0,0 5 0,0 7 0,0 7 0,0-31 0,0 19 0,0-21 0,0 8 0,0-9 0,0-10 0,0-19 0,0-3 0,0-15 0,0-6 0,0-5 0</inkml:trace>
</inkml:ink>
</file>

<file path=ppt/ink/ink2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44:20.46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112 22 24575,'-8'0'0,"-3"12"0,0 9 0,-8 10 0,12-1 0,-7 1 0,4-5 0,-5 3 0,8-3 0,-2-1 0,9-1 0,0 1 0,0-10 0,0 14 0,0-18 0,0 7 0,0-9 0,0-1 0,7 1 0,4 0 0,2-1 0,10 2 0,-7-5 0,8-1 0,-5-4 0,0 0 0,-5 0 0,3 0 0,-7 0 0,3 0 0,0 0 0,-3 0 0,3 0 0,-4 0 0,-1 0 0,1-8 0,4 2 0,-3-12 0,4-2 0,-4-6 0,1-5 0,-1 0 0,0 0 0,1 0 0,-6 0 0,0 5 0,-5-4 0,0 5 0,0-1 0,0 2 0,0 5 0,0 4 0,-4 2 0,-1 5 0,-3-1 0,-6 4 0,0 1 0,0 4 0,0 0 0,1 0 0,3 0 0,-2 0 0,3 0 0,4 0 0,2 0 0</inkml:trace>
</inkml:ink>
</file>

<file path=ppt/ink/ink2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44:22.37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91 4 24575,'-4'-4'0,"-4"4"0,-2 10 0,2 9 0,-2 13 0,5 1 0,-7 10 0,1-4 0,5-6 0,-4 9 0,9-15 0,-4 5 0,5-12 0,0-3 0,0-7 0,7 3 0,-1-5 0,16 2 0,-6-6 0,13 1 0,-9-5 0,5 0 0,-7 0 0,1 0 0,0-4 0,-4-6 0,2-4 0,-6-5 0,2 0 0,3-12 0,-5 4 0,4-10 0,-4 6 0,-1 0 0,0 5 0,0-3 0,-1 13 0,0-3 0,-4 11 0,-1 10 0,-4 16 0,0 7 0,0 12 0,0 1 0,0-6 0,-5 5 0,4-6 0,-3-5 0,-1-2 0,4-5 0,-3-5 0,4-1 0,0-4 0,0-1 0,-3-3 0,2-5 0,-3-15 0,4-6 0,0-9 0,0-2 0,0-5 0,5 5 0,0 0 0,10 3 0,-1 8 0,6 1 0,-1 2 0,0 8 0,-1-4 0,1 9 0,-5-3 0,4 7 0,-8-3 0,3 4 0,-5 0 0,1 0 0,-1 0 0,1 4 0,-5 10 0,0 2 0,-4 13 0,0-9 0,0 0 0,0-2 0,0-9 0,0 4 0,0-4 0,0-1 0,4-10 0,1-10 0,4-7 0,1-11 0,0 4 0,0 1 0,0 0 0,-1 11 0,-1 1 0,1 4 0,-1 4 0,1 2 0,-1 3 0,1 0 0,-1 0 0,0 0 0,-3 12 0,4 11 0,-8 7 0,4 13 0,-5-10 0,0 4 0,0-6 0,0-6 0,0-1 0,0-10 0,0-1 0,0-4 0,0-1 0,4-3 0,-3-2 0,3-3 0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5:46.4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22 246 24575,'0'12'0,"0"-12"0,0-15 0,0-4 0,0-20 0,4 7 0,-3-5 0,4 7 0,-1 2 0,-3 13 0,7-6 0,-7 12 0,7 0 0,-4 5 0,4 8 0,0 5 0,-4 9 0,5 2 0,-8 12 0,7 0 0,-6 3 0,7 1 0,-4-6 0,1-1 0,3 1 0,-4-1 0,0-5 0,3-2 0,-3-3 0,0-1 0,3-5 0,-7 0 0,2-5 0,-3 0 0,4-3 0,-3 2 0,2-3 0,-3 4 0,0 0 0,0-1 0,0 1 0,0 0 0,0-1 0,0 2 0,-3-1 0,-2 0 0,-3 0 0,-1 0 0,-3 1 0,2-1 0,-7 5 0,3-3 0,0 7 0,-3-7 0,7 2 0,-7-3 0,8 0 0,0-1 0,1 0 0,4-3 0,-1 2 0,2-9 0,11 1 0,-2-12 0,16-2 0,-7 1 0,9-4 0,-1 3 0,-4 0 0,10 1 0,-10 5 0,10-1 0,-10 1 0,10-1 0,-10 0 0,4 1 0,-5 4 0,0-3 0,-4 7 0,-1-4 0,-5 5 0,0-3 0,0 2 0,-3-3 0,-2 4 0</inkml:trace>
</inkml:ink>
</file>

<file path=ppt/ink/ink2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44:23.20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24575,'21'0'0,"5"0"0,-1 0 0,6 0 0,-5 0 0,-2 0 0,-5 0 0,-5 0 0,-1 0 0,-4 0 0,-5 4 0,0 10 0,-4 2 0,0 19 0,0-13 0,-5 20 0,-6-8 0,-5-1 0,-1 3 0,-1-16 0,7 4 0,-2-5 0,0-5 0,6-1 0,3-8 0,19-2 0,0-3 0,15 0 0,-5-4 0,6-7 0,-6 0 0,5-4 0,-10 6 0,10 3 0,-15-2 0,4 7 0,-11-3 0,1 4 0,-1 0 0,1 0 0,-5 0 0,0 0 0</inkml:trace>
</inkml:ink>
</file>

<file path=ppt/ink/ink2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44:24.2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 1 24575,'-10'11'0,"3"3"0,7 3 0,0-4 0,0 0 0,0 0 0,0-3 0,0 3 0,0-9 0,0 0 0</inkml:trace>
</inkml:ink>
</file>

<file path=ppt/ink/ink2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44:25.49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431 276 24575,'5'-4'0,"-2"0"0,-3-4 0,0 0 0,0 0 0,0-5 0,0-1 0,0-5 0,0 0 0,5 0 0,0 0 0,4 0 0,-4 0 0,3 5 0,-3-4 0,0 8 0,-1-3 0,-4 5 0,4 3 0,-3-3 0,3 4 0,0-5 0,-3 1 0,6 3 0,-6 16 0,-8 19 0,-14 35 0,-22 20-603,18-35 0,-2 1 603,1 4 0,-1 1 0,-2 1 0,0-1 0,6 0 0,1-2-203,-2-8 1,0-1 202,6 3 0,1-2 0,-19 19 0,9 12 0,-2-23 0,11-8 0,2-9 1180,10-16-1180,-2-3 107,7-9 1,-3-4 0,4-2 0</inkml:trace>
</inkml:ink>
</file>

<file path=ppt/ink/ink2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44:26.3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258 18 24575,'-9'-10'0,"1"2"0,-22 8 0,5 0 0,-6 9 0,-6 4 0,9 7 0,-3 5 0,12-9 0,3 8 0,3-14 0,8 3 0,1 0 0,4-4 0,0 4 0,0-5 0,0 0 0,8 1 0,8-4 0,10-1 0,11 1 0,2 1 0,6 5 0,-7 0 0,0 0 0,-13-1 0,-1 4 0,-9 0 0,-1 5 0,-9 0 0,-1 5 0,-4-4 0,0 4 0,0-5 0,-4-5 0,-1 4 0,-14-3 0,3 0 0,-14 0 0,5-5 0,-6 0 0,0 0 0,5 0 0,-4 0 0,15-4 0,-4 2 0,10-7 0,1 3 0,-1-4 0,1 0 0,0 0 0,-1 0 0,1 0 0,-1 0 0,1 0 0,3 0 0,1 0 0</inkml:trace>
</inkml:ink>
</file>

<file path=ppt/ink/ink2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44:28.520"/>
    </inkml:context>
    <inkml:brush xml:id="br0">
      <inkml:brushProperty name="width" value="0.05" units="cm"/>
      <inkml:brushProperty name="height" value="0.05" units="cm"/>
      <inkml:brushProperty name="color" value="#0000FF"/>
    </inkml:brush>
  </inkml:definitions>
  <inkml:trace contextRef="#ctx0" brushRef="#br0">9 208 24575,'-5'1'0,"2"-12"0,7-10 0,1-5 0,15 1 0,-8 6 0,11 4 0,-13-3 0,8 7 0,-8-7 0,8 8 0,-8 0 0,8 2 0,-4 7 0,5-3 0,-1 4 0,6 0 0,2 0 0,-5 0 0,7 0 0,-12 4 0,8 5 0,-5 6 0,0 9 0,0-4 0,1 5 0,0-1 0,-6-4 0,10 0 0,-8-2 0,9-7 0,-7 2 0,1-3 0,5 0 0,-4-5 0,5-1 0,-11-4 0,3 0 0,-2 0 0,4 0 0,5 0 0,1 0 0,12 0 0,2 0 0,6-10 0,0-2 0,0-11 0,0 6 0,2-11 0,-8 15 0,0-14 0,-9 11 0,1-5 0,-5 5 0,-2 2 0,-5 0 0,-5 8 0,-1-7 0,-4 12 0,-1-6 0,1 6 0,-1-3 0,-4 11 0,0 3 0,-4 2 0,4 6 0,1-4 0,5 5 0,3-4 0,2 2 0,4-6 0,5 3 0,-4-1 0,16-1 0,-9 2 0,10-3 0,0-1 0,2-4 0,5-1 0,1 0 0,6-4 0,-4 4 0,12-5 0,-5 6 0,7-5 0,0 4 0,-1-5 0,1 0 0,0 0 0,0 0 0,0 0 0,-8 0 0,6 0 0,-5 0 0,0-5 0,5-7 0,-5-1 0,0-9 0,5 8 0,-13-7 0,6 8 0,-7-3 0,0 5 0,-6 0 0,4-1 0,-11 7 0,6-5 0,-7 4 0,0-4 0,-1 4 0,-4-3 0,-2 8 0,-5-3 0,0 4 0,-5 0 0,4 0 0,-9 0 0,9 0 0,-8 0 0,3 0 0,-5 4 0,1 5 0,4 5 0,-2 5 0,3 5 0,-5-4 0,-3 4 0,2-5 0,-7 0 0,3-5 0,0-1 0,-3-4 0,3-1 0,-4 1 0,0-1 0,0-3 0,0-1 0</inkml:trace>
</inkml:ink>
</file>

<file path=ppt/ink/ink2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44:29.467"/>
    </inkml:context>
    <inkml:brush xml:id="br0">
      <inkml:brushProperty name="width" value="0.05" units="cm"/>
      <inkml:brushProperty name="height" value="0.05" units="cm"/>
      <inkml:brushProperty name="color" value="#0000FF"/>
    </inkml:brush>
  </inkml:definitions>
  <inkml:trace contextRef="#ctx0" brushRef="#br0">1 0 24575,'2'10'0,"13"20"0,5 1 0,15 34 0,-10-16 0,4 12 0,-4 6 0,-1-12 0,-4 14 0,2-15 0,-9-2 0,2-19 0,-5-2 0,-5-13 0,0-3 0,-2-2 0,-2-5 0,7-3 0,-4-5 0,5-21 0,1-2 0,1-27 0,1 2 0,13-29 0,-10 19 0,15-11 0,-12 17 0,0 6 0,-2 0 0,-5 14 0,-2 12 0,0 2 0,0 12 0,0-2 0,-1 8 0,0 0 0,0 0 0,0 0 0,-3 0 0,-1 0 0</inkml:trace>
</inkml:ink>
</file>

<file path=ppt/ink/ink2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44:31.568"/>
    </inkml:context>
    <inkml:brush xml:id="br0">
      <inkml:brushProperty name="width" value="0.05" units="cm"/>
      <inkml:brushProperty name="height" value="0.05" units="cm"/>
      <inkml:brushProperty name="color" value="#0000FF"/>
    </inkml:brush>
  </inkml:definitions>
  <inkml:trace contextRef="#ctx0" brushRef="#br0">351 19 24575,'-8'-4'0,"-4"0"0,6 0 0,-11 3 0,11-2 0,-17 3 0,12 0 0,-18 0 0,8 0 0,-5 0 0,-3 4 0,2 12 0,0 6 0,0 11 0,7-2 0,3-1 0,-2 1 0,12 0 0,-6-6 0,11 5 0,-2-10 0,4 4 0,0-5 0,0 0 0,0-5 0,0-1 0,0-4 0,0-1 0,4-3 0,5-2 0,6-3 0,3 0 0,1 0 0,-5 0 0,4 0 0,-4-4 0,5-5 0,0-6 0,0-4 0,-5 5 0,-1-4 0,-4 4 0,0-1 0,1-3 0,-2 9 0,-2-5 0,1 10 0,-6-4 0,3 3 0,-4-6 0,0 2 0,0-8 0,0 8 0,4-9 0,1 3 0,4 1 0,-4 1 0,3 4 0,-7 8 0,3 6 0,-4 9 0,0 10 0,4 2 0,-3-1 0,4 5 0,-1-10 0,1 4 0,5-5 0,-1-5 0,0 4 0,0-9 0,-1 4 0,1-8 0,4-1 0,1-4 0,5 0 0,0 0 0,5 0 0,-4-9 0,4-1 0,-5-9 0,-4 0 0,-2 0 0,-3 0 0,-1-5 0,1 4 0,0-10 0,0 4 0,-4 1 0,-2 0 0,-4 1 0,0 8 0,0-2 0,0 9 0,0 1 0,4 3 0,0 1 0,4 4 0,1-4 0,9 3 0,-2-7 0,13 7 0,-9-3 0,10-1 0,-10 4 0,4-4 0,-5 5 0,-5 0 0,-1 0 0,-4 0 0,-4 4 0,-2 5 0,-3 10 0,0 7 0,0-1 0,0-1 0,0-5 0,0-5 0,0 4 0,0-8 0,0 3 0,4-9 0,5 0 0,5-4 0,16 0 0,-2 0 0,9 0 0,-6-5 0,0 0 0,-6-5 0,-5 0 0,-3 1 0,-7 0 0,3 0 0,-5 4 0,1 1 0,-5 8 0,0 10 0,-4 2 0,0 8 0,0-6 0,4 1 0,1 0 0,4-5 0,0-1 0,4-4 0,1-4 0,5-1 0,0-4 0,0 0 0,-5-4 0,4-1 0,-9-4 0,5-4 0,-5-2 0,0-3 0,-4 7 0,-1 3 0</inkml:trace>
</inkml:ink>
</file>

<file path=ppt/ink/ink2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44:32.019"/>
    </inkml:context>
    <inkml:brush xml:id="br0">
      <inkml:brushProperty name="width" value="0.05" units="cm"/>
      <inkml:brushProperty name="height" value="0.05" units="cm"/>
      <inkml:brushProperty name="color" value="#0000FF"/>
    </inkml:brush>
  </inkml:definitions>
  <inkml:trace contextRef="#ctx0" brushRef="#br0">19 10 24575,'-10'-5'0,"2"1"0</inkml:trace>
</inkml:ink>
</file>

<file path=ppt/ink/ink2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44:34.032"/>
    </inkml:context>
    <inkml:brush xml:id="br0">
      <inkml:brushProperty name="width" value="0.05" units="cm"/>
      <inkml:brushProperty name="height" value="0.05" units="cm"/>
      <inkml:brushProperty name="color" value="#0000FF"/>
    </inkml:brush>
  </inkml:definitions>
  <inkml:trace contextRef="#ctx0" brushRef="#br0">292 99 24575,'4'-3'0,"-1"-6"0,-3-1 0,0-7 0,0 2 0,0 1 0,-4 1 0,-4 4 0,-1 4 0,-8 1 0,3 4 0,-4 0 0,4 0 0,-4 0 0,4 0 0,-5 9 0,0 1 0,0 9 0,4 5 0,-4 2 0,4-1 0,-1 4 0,-2-8 0,7 3 0,-3-5 0,9-1 0,-3-3 0,7-2 0,-3-5 0,4 1 0,0-1 0,0 1 0,4-5 0,5 4 0,6-7 0,3 3 0,1-4 0,-5 0 0,4 0 0,-4 0 0,5 0 0,0-4 0,0-5 0,-1-6 0,-3-4 0,2 4 0,-6-2 0,7 6 0,-8-7 0,3 8 0,-4-3 0,0 8 0,-1-3 0,-3 4 0,-2 3 0,-3 2 0,0 11 0,0-2 0,0 8 0,5-4 0,-1 0 0,2-1 0,1-4 0,-2-1 0,3 1 0,1-1 0,-1-3 0,1-1 0,4-4 0,-3 0 0,7 0 0,-3-5 0,6-9 0,-1-2 0,1-9 0,-2 6 0,2-5 0,-5 4 0,3 0 0,-7 2 0,2 8 0,-4-3 0,-1 8 0,1 1 0,-5 0 0,4 3 0,-4-3 0,1 8 0,-2 5 0,-3 11 0,0 5 0,0 1 0,0-2 0,0-5 0,0-5 0,-3-1 0,2-5 0,-3 1 0,4-8 0,0-10 0,0-2 0,4-10 0,1 6 0,9 1 0,0-4 0,5 7 0,0-2 0,0 3 0,-5 1 0,3 4 0,-7 1 0,8 4 0,-9 0 0,5 0 0,-6 0 0,1 0 0,-1 0 0,1 0 0,-1 0 0,0 0 0,1 3 0,-5 7 0,3-1 0,-6 4 0,7 0 0,-7-3 0,3 3 0,-4-5 0,0-3 0,0-1 0</inkml:trace>
</inkml:ink>
</file>

<file path=ppt/ink/ink2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44:35.843"/>
    </inkml:context>
    <inkml:brush xml:id="br0">
      <inkml:brushProperty name="width" value="0.05" units="cm"/>
      <inkml:brushProperty name="height" value="0.05" units="cm"/>
      <inkml:brushProperty name="color" value="#0000FF"/>
    </inkml:brush>
  </inkml:definitions>
  <inkml:trace contextRef="#ctx0" brushRef="#br0">242 125 24575,'-21'0'0,"3"0"0,0 0 0,-5 0 0,7 0 0,-8 4 0,5 6 0,0 4 0,5 1 0,-4 2 0,8-3 0,-4 5 0,9 0 0,-3 0 0,7-5 0,-8 4 0,8-9 0,-3 9 0,4-9 0,0 5 0,0-6 0,0 1 0,0-1 0,0 5 0,0-3 0,0 3 0,0-5 0,0 1 0,0-1 0,0 1 0,0-1 0,4 1 0,1-4 0,3 2 0,0-6 0,1 3 0,-1-4 0,1 0 0,4 0 0,1 0 0,5 0 0,0 0 0,-1 0 0,1 0 0,0-4 0,0-2 0,0 1 0,-1-3 0,1 2 0,5-3 0,-4-5 0,10 3 0,-5-8 0,6 3 0,0-5 0,1-6 0,-1 5 0,2-4 0,-8 6 0,5-1 0,-10 6 0,0-4 0,-2 9 0,-4-8 0,0 8 0,4-8 0,-8 8 0,3-3 0,-5 5 0,1-1 0,-1 0 0,0 5 0,-3-4 0,3 7 0,-7-6 0,2 2 0,-3-3 0,0-1 0,0 1 0,0-1 0,0 1 0,0-1 0,-3 1 0,-2 3 0,-8 2 0,-1 3 0,-1 0 0,-2 0 0,2 0 0,-9 0 0,4 8 0,-5 2 0,6 9 0,0 5 0,3 2 0,-3 5 0,8-6 0,-4 5 0,5-10 0,4 9 0,-2-13 0,7 7 0,-2-9 0,3 0 0,0 4 0,0-9 0,0 4 0,8-4 0,2 0 0,15-4 0,-5 4 0,9-8 0,-9 3 0,10-4 0,-10 0 0,4 0 0,1 0 0,-5 0 0,9 0 0,-8 0 0,3 0 0,-6 0 0,1 0 0,0 0 0,0 0 0,0-4 0,-5-1 0,3-4 0,-7 4 0,8-4 0,-9 8 0,4-7 0,-4 7 0,-1-3 0,1 4 0,-5 0 0,0 0 0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5:46.4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24575,'92'0'0,"-21"0"0,-67 0 0</inkml:trace>
</inkml:ink>
</file>

<file path=ppt/ink/ink2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46:41.740"/>
    </inkml:context>
    <inkml:brush xml:id="br0">
      <inkml:brushProperty name="width" value="0.05" units="cm"/>
      <inkml:brushProperty name="height" value="0.05" units="cm"/>
      <inkml:brushProperty name="color" value="#0000FF"/>
    </inkml:brush>
  </inkml:definitions>
  <inkml:trace contextRef="#ctx0" brushRef="#br0">8 242 24575,'-4'-7'0,"1"-9"0,3-18 0,0 6 0,0-17 0,0 13 0,7 5 0,0-2 0,9 18 0,4 2 0,4 5 0,7 4 0,5 0 0,-5 0 0,1 0 0,2 0 0,-12 0 0,12 4 0,-19 1 0,7 4 0,-8 0 0,-4 0 0,7 0 0,-12-1 0,8 1 0,0 0 0,-3-4 0,7-1 0,-3-4 0,5 0 0,-1 0 0,-4 0 0,-1 0 0,0 0 0,-4 0 0,4 0 0,-4-9 0,0-1 0,0-9 0,0 1 0,-4 8 0,-1 1 0</inkml:trace>
</inkml:ink>
</file>

<file path=ppt/ink/ink2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46:42.43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24575,'0'40'0,"0"-5"0,0 31 0,0-19 0,0 20 0,0-17 0,0 10 0,0 14 0,0-6 0,0 17 0,0-19 0,0-7 0,0-14 0,0-10 0,0-14 0,0 2 0,4-14 0,-3 0 0,2-5 0</inkml:trace>
</inkml:ink>
</file>

<file path=ppt/ink/ink2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46:43.57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192 44 24575,'-3'-5'0,"-12"21"0,-1-3 0,-14 17 0,9-5 0,-5 1 0,6 5 0,4 0 0,-3-2 0,12 2 0,-6-1 0,12-5 0,-4 4 0,5-4 0,0-1 0,0 6 0,0-6 0,0 1 0,0-2 0,0-4 0,9-5 0,1 3 0,9-6 0,-1 7 0,7-8 0,-6 4 0,5-4 0,0-1 0,-4 0 0,4 1 0,-6-5 0,6-1 0,-4-4 0,4 0 0,-5 0 0,0 0 0,0 0 0,-5-8 0,4-2 0,-4-9 0,1 0 0,3-5 0,-7 4 0,3-9 0,-4 4 0,0-5 0,0-1 0,-4 0 0,-2-5 0,-4 4 0,0-3 0,0-3 0,0 6 0,0-4 0,0 10 0,0 3 0,-9-1 0,3 4 0,-13-1 0,9 8 0,-8 0 0,9 3 0,-9-3 0,8 4 0,-7 0 0,7 4 0,-3 1 0,0-1 0,3 4 0,-12-3 0,11 4 0,-11 0 0,7 0 0,-3 0 0,4 0 0,-3 0 0,7 0 0,-3 0 0,8 0 0,2 0 0</inkml:trace>
</inkml:ink>
</file>

<file path=ppt/ink/ink2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46:44.12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24575,'13'0'0,"19"0"0,14 0 0,9 0 0,8 0 0,-10 0 0,1 0 0,-8 0 0,-14 0 0,-8 0 0,-10 0 0,-5 0 0,-5 0 0</inkml:trace>
</inkml:ink>
</file>

<file path=ppt/ink/ink2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46:46.60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173 1 24575,'-4'12'0,"-1"2"0,-5 5 0,0 5 0,0 2 0,-1 11 0,1 5 0,-1-2 0,0 8 0,0-3 0,0 0 0,-1 14 0,1-14 0,-1 6 0,1-6 0,4-2 0,-2-5 0,7-8 0,-2-2 0,4-8 0,0-1 0,0-6 0,0-5 0,0 1 0,0-1 0,0 1 0,0-1 0,0 0 0,3-3 0,2 2 0,3-6 0,1 3 0,-1-4 0,1 0 0,-1 0 0,5 0 0,1 0 0,0-4 0,3-5 0,-3-5 0,1-5 0,-2 0 0,-4 0 0,1 1 0,-1 3 0,-1 2 0,1 0 0,-4 3 0,-1-7 0,-4 3 0,0 0 0,0-3 0,0 7 0,0-8 0,0 8 0,0-3 0,-8 4 0,2 4 0,-12 1 0,4 4 0,0 0 0,-4 0 0,9 0 0,-4 0 0,4 0 0,1 0 0,-1 0 0,1 0 0,3 0 0,1 0 0</inkml:trace>
</inkml:ink>
</file>

<file path=ppt/ink/ink2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46:48.38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0 173 24575,'0'95'0,"0"-5"0,0-37 0,0-16 0,0 5 0,0-29 0,0-16 0,0-15 0,0-8 0,0-24 0,0 2 0,6-12 0,5 2 0,6 5 0,5 4 0,0 10 0,-2 8 0,-5 7 0,2 10 0,-7 4 0,3 6 0,-4 4 0,-1 0 0,1 0 0,-1 8 0,2 14 0,-5 4 0,0 11 0,0 1 0,-4-7 0,4 6 0,-5-12 0,5 4 0,-4-13 0,4 7 0,-5-14 0,0 4 0,0-4 0,0-1 0,0 0 0,3-7 0,-2-12 0,7-10 0,-2-10 0,4 0 0,0 0 0,1 0 0,-2 6 0,2-5 0,-2 10 0,1-5 0,4 6 0,-4 0 0,3 5 0,-4 1 0,0 4 0,-1 1 0,0-1 0,1 5 0,-1 0 0,1 4 0,-1 0 0,0 7 0,-3 3 0,-2 13 0,2-3 0,-4 8 0,3-2 0,0-1 0,-3 5 0,3-10 0,0 4 0,2 0 0,-1-4 0,3 4 0,-7-5 0,7-5 0,-7-1 0,3-5 0,0 1 0,-3-1 0,3-3 0,-4-1 0</inkml:trace>
</inkml:ink>
</file>

<file path=ppt/ink/ink2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46:49.27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73 24575,'3'-12'0,"7"0"0,4-2 0,5 4 0,5-4 0,-4 8 0,0 2 0,-7 4 0,0 0 0,-4 0 0,4 0 0,-8 11 0,-2 6 0,-3 6 0,-5 12 0,-6-2 0,-5 10 0,-6-5 0,2-8 0,4 0 0,3-15 0,3 8 0,5-13 0,-3 3 0,7-5 0,-2 0 0,6-3 0,6-1 0,11-4 0,5 0 0,1 0 0,3 0 0,-3 0 0,-1 0 0,0 0 0,-11 0 0,-1 0 0,-5 0 0,1 0 0,-1 0 0,-4 0 0,0 0 0</inkml:trace>
</inkml:ink>
</file>

<file path=ppt/ink/ink2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46:50.01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589 1 24575,'-9'17'0,"-13"9"0,-17 30 0,-11 10-670,22-25 0,0 2 670,-4-1 0,1 0 0,1 4 0,1 1 0,0 0 0,2-2 0,-14 26 150,3 10-150,7-24 0,-2 21 291,3-16-291,11-2 0,4-23 0,9-6 674,-3-6-674,8-11 225,-3-1-225,4-5 0,-4-3 0,3-2 0,-2-3 0</inkml:trace>
</inkml:ink>
</file>

<file path=ppt/ink/ink2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46:50.95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310 19 24575,'-2'0'0,"-1"-8"0,-19 6 0,6-7 0,-8 9 0,6 0 0,-1 0 0,-5 0 0,4 0 0,-9 0 0,9 8 0,-3 3 0,8 17 0,-4-1 0,8 14 0,-8-14 0,12 7 0,-6-14 0,12-1 0,-3-6 0,4-5 0,0 1 0,0-1 0,7-3 0,9-2 0,3-3 0,10 0 0,-3 0 0,9 0 0,3 0 0,-1 0 0,-1 0 0,-6 5 0,-5 0 0,-2 4 0,-8 5 0,-1 6 0,-9 4 0,0 7 0,-5-1 0,0-5 0,0 5 0,-15-3 0,-3-1 0,-14 1 0,-4-11 0,4-1 0,-9-5 0,8-4 0,-4-1 0,11-5 0,-2 0 0,12 0 0,-1 0 0,8 0 0,0-4 0,5-5 0,0 3 0,4-2 0</inkml:trace>
</inkml:ink>
</file>

<file path=ppt/ink/ink2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47:10.61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185 16 24575,'-7'-4'0,"5"-3"0,-13 6 0,10-3 0,-8 4 0,5 0 0,0 0 0,0 0 0,0 0 0,-1 0 0,1 0 0,3 4 0,-2-3 0,2 6 0,-3-2 0,3 3 0,-2 1 0,2-1 0,-4 0 0,1 1 0,-1-1 0,4 1 0,-2-1 0,6 1 0,-7-4 0,7 2 0,-3-2 0,4 3 0,0 0 0,0 0 0,0 1 0,0-1 0,0 5 0,0 2 0,0 3 0,0 1 0,0 0 0,0-5 0,0-1 0,0 0 0,0-3 0,0 3 0,0-4 0,0-1 0,0 1 0,0-1 0,0 5 0,0-3 0,4 3 0,1 0 0,4-4 0,-4 4 0,-1-4 0,-1-1 0,-2 1 0,7-1 0,-3-3 0,-1 3 0,4-7 0,-7 6 0,6-6 0,-6 7 0,6-8 0,-2 4 0,3-4 0,0 0 0,0 0 0,1 0 0,-1 0 0,0 0 0,0 0 0,1 0 0,-1 0 0,1 0 0,-5-3 0,3-2 0,-6-3 0,6 4 0,-6-3 0,7 2 0,-7-4 0,6 5 0,-6-4 0,7 3 0,-7-3 0,6 3 0,-6 1 0,3 4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2:41:29.14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106 0 24575,'-11'5'0,"-3"-2"0,6-3 0,-7 0 0,7 0 0,-3 0 0,3 3 0,1 1 0,-1 7 0,1 1 0,2 1 0,1 2 0,4-3 0,0 9 0,0 0 0,0 1 0,0 8 0,0-7 0,0 3 0,0 5 0,0-13 0,0 13 0,0-18 0,0 6 0,0-10 0,0 2 0,0 0 0,0-3 0,0 3 0,0-4 0,3-2 0,5-2 0,0-3 0,7 0 0,-3 0 0,1 0 0,2 0 0,-3 0 0,4 0 0,0-7 0,-4-2 0,0-8 0,-1 1 0,-2-4 0,3 2 0,-3-7 0,-1 8 0,0-4 0,-3 5 0,-2 0 0,-3-1 0,0 1 0,0 0 0,0 0 0,0 4 0,0-4 0,0 8 0,0-3 0,0 3 0,-3 4 0,-1-2 0,-4 5 0,1-6 0,0 7 0,0-4 0,-1 1 0,1 2 0,0-2 0,-1 3 0,4 0 0,1 0 0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5:46.4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0 161 24575,'0'12'0,"0"2"0,0 4 0,0 5 0,0-4 0,0 10 0,0-5 0,0 6 0,0 0 0,0-6 0,0 5 0,0-10 0,0 0 0,0-2 0,0-3 0,0 4 0,0 0 0,0 0 0,0 0 0,0-4 0,0 3 0,0-8 0,0 4 0,0-5 0,0 0 0,0 0 0,0 0 0,0 0 0,0-10 0,0-14 0,0-8 0,0-17 0,0 4 0,0-6 0,0-1 0,5 1 0,-4 0 0,4 5 0,-5 3 0,4 5 0,-3 5 0,4 2 0,-5 4 0,0 1 0,0 4 0,0 2 0,3 3 0,-2 1 0,2 1 0,1-1 0,-3 0 0,6-4 0,-6 2 0,3-3 0,0 5 0,-3 0 0,2 0 0,-3-1 0,0 1 0,0 1 0,0-1 0,4 3 0,-4 2 0,4 3 0</inkml:trace>
</inkml:ink>
</file>

<file path=ppt/ink/ink2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47:39.080"/>
    </inkml:context>
    <inkml:brush xml:id="br0">
      <inkml:brushProperty name="width" value="0.05" units="cm"/>
      <inkml:brushProperty name="height" value="0.05" units="cm"/>
      <inkml:brushProperty name="color" value="#0610FF"/>
    </inkml:brush>
  </inkml:definitions>
  <inkml:trace contextRef="#ctx0" brushRef="#br0">9 1 24575,'-5'2'0,"1"23"0,4 9 0,0 25 0,0 2 0,0-5 0,0 37 0,0-40 0,0 32 0,0-23 0,0-7 0,0 12 0,0-20 0,0 5 0,0-13 0,0-2 0,0-12 0,0 5 0,0-10 0,0 4 0,0-9 0,0-2 0,0 0 0,0-4 0,0 4 0,0-4 0,0-4 0,0-2 0</inkml:trace>
</inkml:ink>
</file>

<file path=ppt/ink/ink2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47:39.961"/>
    </inkml:context>
    <inkml:brush xml:id="br0">
      <inkml:brushProperty name="width" value="0.05" units="cm"/>
      <inkml:brushProperty name="height" value="0.05" units="cm"/>
      <inkml:brushProperty name="color" value="#0610FF"/>
    </inkml:brush>
  </inkml:definitions>
  <inkml:trace contextRef="#ctx0" brushRef="#br0">0 109 24575,'0'-8'0,"0"0"0,0-5 0,0 3 0,0-8 0,0 9 0,9-5 0,1 5 0,9-1 0,5 5 0,-8 1 0,12 4 0,-12 0 0,8 0 0,-10 0 0,-1 0 0,0 4 0,-3 5 0,0 6 0,-1 9 0,-8 2 0,3-1 0,-4 5 0,0-10 0,0 4 0,0-5 0,0 0 0,0-5 0,0 4 0,-4-9 0,-1 9 0,-8-8 0,3 3 0,-3-4 0,4 0 0,0-5 0,1 4 0,-1-7 0,0 6 0,1-2 0,-1 4 0,1-1 0,-1-3 0,4 2 0,-3-6 0,7 7 0,-6-7 0,6 3 0,-3-4 0</inkml:trace>
</inkml:ink>
</file>

<file path=ppt/ink/ink2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47:41.495"/>
    </inkml:context>
    <inkml:brush xml:id="br0">
      <inkml:brushProperty name="width" value="0.05" units="cm"/>
      <inkml:brushProperty name="height" value="0.05" units="cm"/>
      <inkml:brushProperty name="color" value="#0610FF"/>
    </inkml:brush>
  </inkml:definitions>
  <inkml:trace contextRef="#ctx0" brushRef="#br0">17 143 24575,'0'-12'0,"-4"7"0,3-6 0,-2 7 0,-1-1 0,3-3 0,-3 4 0,4-5 0,0 1 0,0-1 0,7 5 0,4 0 0,6 4 0,8 0 0,-5 0 0,9 0 0,-9 0 0,5 0 0,-7 0 0,1 0 0,0 0 0,-5 0 0,4 0 0,-8 4 0,3 1 0,-5 3 0,1 5 0,-4 2 0,3 3 0,-7-3 0,4 2 0,-5-2 0,0 3 0,0-3 0,0-2 0,0-5 0,0 1 0,0-1 0,-4-3 0,3-6 0,-6-8 0,1-6 0,-3-4 0,3-5 0,2 4 0,4-5 0,0 7 0,0-1 0,0 0 0,0 4 0,0-2 0,9 6 0,1-2 0,4 7 0,9-3 0,-7 8 0,8-3 0,-5 4 0,0 0 0,-1 0 0,-3 0 0,2 0 0,-7 0 0,3 0 0,-5 0 0,1 0 0,-4 0 0,-2 0 0</inkml:trace>
</inkml:ink>
</file>

<file path=ppt/ink/ink2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47:45.901"/>
    </inkml:context>
    <inkml:brush xml:id="br0">
      <inkml:brushProperty name="width" value="0.05" units="cm"/>
      <inkml:brushProperty name="height" value="0.05" units="cm"/>
      <inkml:brushProperty name="color" value="#0610FF"/>
    </inkml:brush>
  </inkml:definitions>
  <inkml:trace contextRef="#ctx0" brushRef="#br0">0 744 24575,'0'12'0,"0"-3"0,0 9 0,0-8 0,0 7 0,0-7 0,0 3 0,0 6 0,0-8 0,0 7 0,0-5 0,0-3 0,0 7 0,0-7 0,0 3 0,0-5 0,4 1 0,1-1 0,13-3 0,-2 3 0,14-3 0,-5 1 0,6 3 0,-5-8 0,-2 4 0,-5-5 0,-1 0 0,-3 0 0,-2 0 0,-5 0 0,0 0 0,6 0 0,-5 0 0,4 0 0,-4 0 0,0-9 0,0-1 0,0-9 0,0 0 0,1 0 0,-5 0 0,-1 0 0,-4 0 0,0 0 0,0 0 0,0 0 0,0 0 0,-4 0 0,-1 1 0,-4 3 0,-5-3 0,0 12 0,-5-6 0,0 11 0,0-8 0,-5 8 0,-2-3 0,0 4 0,2 0 0,5 0 0,5 0 0,-4 0 0,8 0 0,-3 0 0,4 0 0,1 4 0,-1 0 0,5 5 0,-4-1 0,7 0 0,-3 1 0,4-1 0,0 1 0,0 4 0,0-3 0,0 3 0,0-5 0,8 1 0,3 0 0,13 1 0,-4-5 0,10 0 0,-10-5 0,9 0 0,-8 0 0,3 0 0,-5 0 0,-1 0 0,-3 0 0,-2-4 0,-5-1 0,1-3 0,-5-11 0,0-2 0,3 4 0,3-5 0,8 6 0,2-10 0,0-5 0,1 0 0,-1 0 0,-4 0 0,5-6 0,-10 4 0,5-4 0,-6 6 0,-4 0 0,-1-6 0,-5 4 0,0-11 0,0 12 0,0-5 0,0-1 0,0 6 0,0-6 0,0 7 0,0 6 0,0 0 0,0 6 0,0 5 0,0 15 0,0 12 0,0 21 0,0 4 0,0 14 0,0 10 0,0 1 0,0 5 0,0-7 0,0 0 0,0 0 0,0-8 0,0-7 0,0-9 0,0-11 0,0-2 0,0-10 0,0-1 0,0-4 0,0-1 0,3 0 0,2-3 0,3 2 0,0-6 0,1 3 0,-1-4 0,0 0 0,5 0 0,-3 4 0,3-3 0,-4 3 0,-1-4 0,1 3 0,-1-2 0,1 3 0,-1-4 0,1 4 0,-1-3 0,1 3 0,-1-4 0,1 0 0,-1 0 0,-3 3 0,2-2 0,-2 2 0,3-3 0,0 0 0,1 0 0,4 0 0,1-4 0,5-1 0,-5-9 0,4 4 0,-8-4 0,8 1 0,-8 3 0,3-3 0,-5 4 0,-3 1 0,-2-6 0,1 5 0,-3-5 0,3 1 0,-4 3 0,0-3 0,0 4 0,0 1 0,-4 3 0,-1 2 0,-8 3 0,3 0 0,-3 0 0,5 0 0,-1 0 0,1 0 0,-1 0 0,-4 0 0,4 0 0,-3 3 0,7 2 0,-2 3 0,1 5 0,1 2 0,1 3 0,4 1 0,0 0 0,0 5 0,0-4 0,0 0 0,0-2 0,0-4 0,0 0 0,0-1 0,0-4 0,0-1 0,4 1 0,5-1 0,5 1 0,5-3 0,-5-2 0,4-4 0,-4 0 0,5 0 0,-5 0 0,4 0 0,-4 0 0,0 0 0,4 0 0,-8 0 0,3 0 0,-5-4 0,5-1 0,-3-9 0,3 4 0,-3-7 0,-2 7 0,1-8 0,0 4 0,0 0 0,1-4 0,-2 8 0,-3-3 0,3 4 0,-7 1 0,6-1 0,-6 1 0,7 3 0,-8 8 0,4 7 0,-4 7 0,0 2 0,0 0 0,0 0 0,0 0 0,0-1 0,4 1 0,1-5 0,0 0 0,3-6 0,-8 0 0,8 1 0,-3-4 0,3-2 0,0-3 0,0 0 0,1 0 0,0-8 0,-1-2 0,1-5 0,5-3 0,-4 4 0,4-5 0,-5 5 0,-1 1 0,-3-1 0,3 5 0,-4-4 0,5 4 0,-1 4 0,-3-3 0,3 4 0,-4-1 0,5 1 0,-1 0 0,1 3 0,-1-3 0,0 4 0,0 0 0,-4 4 0,3 1 0,-6 3 0,7 5 0,-7-3 0,3 3 0,-4-5 0,0 1 0,0-1 0,0 1 0,0-1 0,0 5 0,0-3 0,0 3 0,0-5 0,0 1 0,0-1 0,0 1 0,0-1 0,0 0 0,0 0 0,4-3 0,0-2 0,4-3 0,1 0 0,-1 0 0,1-4 0,0-5 0,4-1 0,-3-8 0,8 3 0,-4 1 0,1-4 0,2 7 0,-6-6 0,7 10 0,-8-5 0,7 7 0,-7-4 0,3 4 0,-5 1 0,1 4 0,-1 0 0,0 0 0,-3 9 0,2 1 0,-6 9 0,3 0 0,1-1 0,-4 1 0,3-5 0,-4 4 0,3-8 0,-2 3 0,3-5 0,0 1 0,-3-1 0,6 0 0,-3-3 0,4-2 0,1-3 0,-1 0 0,0 0 0,1 0 0,-1 0 0,-4 0 0,0 0 0</inkml:trace>
</inkml:ink>
</file>

<file path=ppt/ink/ink2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47:46.722"/>
    </inkml:context>
    <inkml:brush xml:id="br0">
      <inkml:brushProperty name="width" value="0.05" units="cm"/>
      <inkml:brushProperty name="height" value="0.05" units="cm"/>
      <inkml:brushProperty name="color" value="#0610FF"/>
    </inkml:brush>
  </inkml:definitions>
  <inkml:trace contextRef="#ctx0" brushRef="#br0">1 182 24575,'26'0'0,"15"-5"0,-1-2 0,27-11 0,-11-1 0,20-13 0,-26 17 0,15-13 0,-24 20 0,11-9 0,-1 5 0,-15 6 0,1 0 0,-13 6 0,-8-4 0,2 3 0,-9-2 0,-1 3 0,-3 0 0,-2 0 0</inkml:trace>
</inkml:ink>
</file>

<file path=ppt/ink/ink2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47:47.789"/>
    </inkml:context>
    <inkml:brush xml:id="br0">
      <inkml:brushProperty name="width" value="0.05" units="cm"/>
      <inkml:brushProperty name="height" value="0.05" units="cm"/>
      <inkml:brushProperty name="color" value="#0610FF"/>
    </inkml:brush>
  </inkml:definitions>
  <inkml:trace contextRef="#ctx0" brushRef="#br0">0 57 24575,'0'8'0,"4"-4"0,0 0 0,4-4 0,-3-4 0,-2-6 0,-3-4 0,0 0 0,0 1 0,0 4 0,0 0 0,0 11 0,0 5 0,0 5 0,0 6 0,0-9 0,0 5 0,0-6 0,4-3 0,0-2 0,4-3 0,1 0 0,-1 0 0,0 0 0,-3 0 0,-2 0 0</inkml:trace>
</inkml:ink>
</file>

<file path=ppt/ink/ink2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47:28.161"/>
    </inkml:context>
    <inkml:brush xml:id="br0">
      <inkml:brushProperty name="width" value="0.05" units="cm"/>
      <inkml:brushProperty name="height" value="0.05" units="cm"/>
      <inkml:brushProperty name="color" value="#0610FF"/>
    </inkml:brush>
  </inkml:definitions>
  <inkml:trace contextRef="#ctx0" brushRef="#br0">1 1 24575,'4'6'0,"0"7"0,-4 27 0,0 8 0,0 12 0,0 17 0,0 5 0,0 15-479,0-43 0,0 0 479,0 46 0,0-46 0,0-1 0,0 22 0,0 8 0,0-27 0,0 5 0,0-15 0,0-5 958,0-14-958,0 1 0,0-9 0,0-5 0,0 4 0,0-8 0,0 2 0,0-3 0,0-1 0,4-3 0,5-1 0,11-4 0,5 0 0,12 0 0,2 0 0,6 0 0,7 0 0,2-6 0,6 5 0,-6-5 0,-8 6 0,-9 0 0,-11 0 0,-2 0 0,-10 0 0,-1 0 0,-4 0 0,-5 0 0,0 0 0</inkml:trace>
</inkml:ink>
</file>

<file path=ppt/ink/ink2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47:30.833"/>
    </inkml:context>
    <inkml:brush xml:id="br0">
      <inkml:brushProperty name="width" value="0.05" units="cm"/>
      <inkml:brushProperty name="height" value="0.05" units="cm"/>
      <inkml:brushProperty name="color" value="#0610FF"/>
    </inkml:brush>
  </inkml:definitions>
  <inkml:trace contextRef="#ctx0" brushRef="#br0">119 100 24575,'0'12'0,"0"3"0,0 19 0,0 3 0,0-4 0,0 4 0,0-6 0,0-6 0,0-1 0,0-9 0,0-2 0,4-9 0,5 0 0,11-4 0,-5 0 0,14 0 0,-14-8 0,10-8 0,-9-10 0,3-5 0,-7 0 0,8-6 0,-13 10 0,7-9 0,-9 20 0,1-7 0,-2 8 0,-4 1 0,3 1 0,2 8 0,-1 9 0,-1 6 0,-3 27 0,0-2 0,5 17 0,-3 8 0,3 11 0,0-5 0,-4 17 0,10-19 0,-10 14 0,5 1 0,-6-1 0,0 1 0,0-9 0,0-8 0,0-10 0,0-8 0,0-5 0,0-2 0,0-6 0,-4-5 0,-6-2 0,-10-9 0,-6-1 0,-11-3 0,-2-5 0,1-2 0,-6-4 0,6 0 0,-1 0 0,7-4 0,8-5 0,9-6 0,1-4 0,9-5 0,1-2 0,4 1 0,0-5 0,0 10 0,0-10 0,0 4 0,0-5 0,4 0 0,7 0 0,25-10 0,-11 13 0,27-19 0,-16 17 0,12-12 0,1 0 0,0 4 0,-7-3 0,-2 6 0,-5-5 0,-1 4 0,-4-9 0,-2 5 0,-6-6 0,7 0 0,-4-7 0,4 5 0,-6-4 0,-1 6 0,-5 8 0,-1 0 0,-6 13 0,0 0 0,-5 6 0,-1 1 0,-4 3 0,0 2 0,-7 8 0,1 1 0,-10 4 0,6 9 0,-8 1 0,7 9 0,-7 4 0,7 2 0,2 5 0,4 1 0,5-6 0,0 5 0,0-15 0,0 8 0,0-13 0,4 3 0,11-3 0,0-1 0,9-4 0,-5 4 0,0-4 0,-5 4 0,-1 0 0,-4-1 0,-4 5 0,-2 7 0,-3 12 0,0 0 0,-4 5 0,-7-6 0,-4-5 0,-5-2 0,1-9 0,0-2 0,0-4 0,1-3 0,3-2 0,-3-4 0,9 0 0,-4-4 0,8-5 0,1-1 0,4-7 0,0 7 0,0-3 0,0 4 0,0 1 0,4 3 0,5 1 0,5 4 0,5 0 0,0 0 0,0 0 0,5 5 0,-4-4 0,4 8 0,0-8 0,-4 3 0,5-4 0,-7 0 0,1 0 0,0 0 0,0-4 0,-4-6 0,3-10 0,-7 0 0,4-10 0,-6 10 0,1-10 0,0 10 0,-5-4 0,0 5 0,-5 4 0,0 2 0,0 4 0,0 15 0,0 13 0,-5 17 0,-1 2 0,-1 6 0,3-5 0,4-1 0,0-1 0,0-11 0,0-2 0,4-5 0,5-4 0,6-2 0,9-8 0,-4 0 0,10-5 0,-10 0 0,4 0 0,-5 0 0,-5-4 0,5-11 0,-9-1 0,5-13 0,-6 8 0,1-8 0,0 3 0,-4-11 0,-1-2 0,-5-6 0,0 0 0,0-7 0,0 5 0,0-5 0,0 13 0,-10 2 0,4 11 0,-13 2 0,4 9 0,-3 6 0,-1 4 0,-6 5 0,5 0 0,-4 0 0,5 0 0,4 0 0,-2 5 0,6 4 0,-7 6 0,8 3 0,0 1 0,2 0 0,7 0 0,-3-5 0,4 4 0,0-4 0,0 0 0,0 4 0,8-8 0,8 4 0,4-5 0,10 2 0,-10-2 0,9-3 0,-9-2 0,10-4 0,-10 0 0,10 0 0,-10 0 0,0 0 0,-3 0 0,-7 0 0,3 0 0,-5 0 0,1 0 0,-1 0 0,1 0 0,-1 0 0,-4 0 0,-1 0 0</inkml:trace>
</inkml:ink>
</file>

<file path=ppt/ink/ink2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47:31.676"/>
    </inkml:context>
    <inkml:brush xml:id="br0">
      <inkml:brushProperty name="width" value="0.05" units="cm"/>
      <inkml:brushProperty name="height" value="0.05" units="cm"/>
      <inkml:brushProperty name="color" value="#0610FF"/>
    </inkml:brush>
  </inkml:definitions>
  <inkml:trace contextRef="#ctx0" brushRef="#br0">0 53 24575,'0'-29'0,"7"9"0,3 16 0,19 4 0,-2 0 0,24 0 0,-17 0 0,16 0 0,-17 0 0,4 0 0,-11 0 0,-2 0 0,-10 0 0,-1 0 0,-9 4 0,0 5 0,-4 11 0,-4 5 0,-15 27 0,1-15 0,-18 22 0,11-12 0,-4 1 0,6 4 0,1-13 0,5-2 0,2-6 0,5-6 0,5 0 0,0-11 0,5 4 0,0-9 0,0 4 0,0-4 0,4-5 0,11 0 0,6-4 0,10 0 0,0 0 0,-1 0 0,1 0 0,0 0 0,0 0 0,-5-4 0,3 3 0,-13-7 0,2 7 0,-9-3 0,-1 4 0,-3 0 0,-1 0 0</inkml:trace>
</inkml:ink>
</file>

<file path=ppt/ink/ink2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47:32.207"/>
    </inkml:context>
    <inkml:brush xml:id="br0">
      <inkml:brushProperty name="width" value="0.05" units="cm"/>
      <inkml:brushProperty name="height" value="0.05" units="cm"/>
      <inkml:brushProperty name="color" value="#0610FF"/>
    </inkml:brush>
  </inkml:definitions>
  <inkml:trace contextRef="#ctx0" brushRef="#br0">1 9 24575,'3'-4'0,"12"0"0,5 4 0,18 0 0,-6 0 0,5 0 0,0 0 0,-10 0 0,9 0 0,-20 0 0,2 0 0,-9 0 0,-1 0 0,1 0 0,-5 0 0,0 0 0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5:46.4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66 24575,'12'0'0,"1"0"0,5 0 0,11 0 0,-3 0 0,10 0 0,0-5 0,-10 4 0,8-4 0,-3 5 0,0 0 0,11 0 0,-11-9 0,11 7 0,-5-7 0,1 9 0,3 0 0,-10 0 0,11 0 0,-11 0 0,0 0 0,-3-4 0,-8 2 0,3-2 0,-10 4 0,4 0 0,-7 0 0,2 0 0,-4 0 0,1 0 0,-1 0 0,0 0 0,0 0 0,0 0 0,0 0 0,-1 0 0,1 0 0,0-4 0,0 3 0,0-2 0,0 3 0,0 0 0,0 0 0,1-4 0,3 3 0,-2-3 0,2 4 0,-4 0 0,0 0 0,1 0 0,-1 0 0,0 0 0,-3-3 0,2 2 0,-10-2 0,-2 3 0,-1 0 0,-2 0 0</inkml:trace>
</inkml:ink>
</file>

<file path=ppt/ink/ink2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47:34.344"/>
    </inkml:context>
    <inkml:brush xml:id="br0">
      <inkml:brushProperty name="width" value="0.05" units="cm"/>
      <inkml:brushProperty name="height" value="0.05" units="cm"/>
      <inkml:brushProperty name="color" value="#0610FF"/>
    </inkml:brush>
  </inkml:definitions>
  <inkml:trace contextRef="#ctx0" brushRef="#br0">10 465 24575,'0'6'0,"-4"-1"0,2 26 0,-2-11 0,4 4 0,0-5 0,0 12 0,0-14 0,0 12 0,0-15 0,0 5 0,0-5 0,0 4 0,0-8 0,0 3 0,0-5 0,9 5 0,1-3 0,9 0 0,-1-6 0,0-4 0,0 0 0,1 0 0,0 0 0,-5-4 0,5-11 0,-5 0 0,2-21 0,-2 9 0,-2-16 0,-1-3 0,0-8 0,1-7 0,1 0 0,-7 0 0,0 1 0,-6 6 0,0-5 0,0 18 0,0-3 0,0 13 0,0 10 0,-9-2 0,3 13 0,-12 0 0,9 7 0,-9 3 0,4 0 0,-1 0 0,-3 0 0,4 8 0,-6 8 0,5 9 0,-5 6 0,9 0 0,-4 0 0,4 0 0,1 0 0,4-6 0,-3 5 0,8-15 0,-4 8 0,5-13 0,0 3 0,0-4 0,8-5 0,2 0 0,13-4 0,3 0 0,5 0 0,-6 0 0,5-5 0,-10 0 0,4-1 0,-5-2 0,0 7 0,-1-8 0,1 4 0,-5-4 0,4-1 0,-8 6 0,3-4 0,-5 3 0,1 0 0,-1 1 0,1 0 0,-1 3 0,0-2 0,1 3 0,-1 0 0,-4 11 0,-1 5 0,-3 13 0,0 8 0,0-5 0,0 12 0,0-12 0,0 6 0,0-13 0,0 5 0,0-10 0,0 4 0,0-10 0,0 4 0,0-9 0,0 5 0,0-6 0,0-10 0,0-5 0,5-16 0,0 3 0,5-4 0,0 5 0,-1 0 0,0 0 0,5 4 0,-4 2 0,8 0 0,-9 3 0,9-4 0,-9 5 0,9 0 0,-8 0 0,3 0 0,-5 4 0,1 2 0,-1-1 0,1 3 0,-1-3 0,-3 8 0,-2 5 0,-3 10 0,0 1 0,0 10 0,0-10 0,0 4 0,0-5 0,0-1 0,0 1 0,0-5 0,0-1 0,0-4 0,0-1 0,0-10 0,4-4 0,2-17 0,4-3 0,0-5 0,5 0 0,-4 6 0,8 0 0,-9 6 0,4 0 0,-5 5 0,0 1 0,-1 8 0,1-3 0,-1 7 0,1-2 0,-1 3 0,0 0 0,1 0 0,-1 0 0,0 0 0,-4 3 0,4 7 0,-3 4 0,4 0 0,1 4 0,-5-4 0,-1 0 0,-4-1 0,4 0 0,-3-3 0,3 8 0,-4-9 0,0 4 0,0-4 0,0-4 0,0-2 0</inkml:trace>
</inkml:ink>
</file>

<file path=ppt/ink/ink2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47:35.520"/>
    </inkml:context>
    <inkml:brush xml:id="br0">
      <inkml:brushProperty name="width" value="0.05" units="cm"/>
      <inkml:brushProperty name="height" value="0.05" units="cm"/>
      <inkml:brushProperty name="color" value="#0610FF"/>
    </inkml:brush>
  </inkml:definitions>
  <inkml:trace contextRef="#ctx0" brushRef="#br0">0 223 24575,'0'2'0,"0"1"0,4 5 0,0-5 0,9-3 0,-3 4 0,7-3 0,-2 3 0,4-4 0,-5 0 0,3 0 0,-7 0 0,3 0 0,0 0 0,-3 0 0,8-9 0,-13-6 0,8-6 0,-8-3 0,5 5 0,-1-5 0,1 8 0,-1-7 0,-4 8 0,-1-3 0,-4 3 0,0-3 0,0 9 0,0-4 0,-3 8 0,-7 1 0,-4 4 0,-5 0 0,1 9 0,-1 1 0,-1 14 0,1-4 0,3 10 0,2-4 0,4-1 0,-1 5 0,6-5 0,0 1 0,5-2 0,0 0 0,0-4 0,0 4 0,0-5 0,0 0 0,4 0 0,6 0 0,4 0 0,5-5 0,0 4 0,0-8 0,0 4 0,-5-5 0,3 0 0,-7-4 0,8 3 0,-9-6 0,5 2 0,-6-4 0,1 0 0,-1 0 0,0 0 0,1 0 0,-4-14 0,-2-10 0,-3 6 0,0-2 0</inkml:trace>
</inkml:ink>
</file>

<file path=ppt/ink/ink2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47:49.796"/>
    </inkml:context>
    <inkml:brush xml:id="br0">
      <inkml:brushProperty name="width" value="0.05" units="cm"/>
      <inkml:brushProperty name="height" value="0.05" units="cm"/>
      <inkml:brushProperty name="color" value="#0610FF"/>
    </inkml:brush>
  </inkml:definitions>
  <inkml:trace contextRef="#ctx0" brushRef="#br0">47 1 24575,'-5'21'0,"-7"-5"0,10 6 0,-14-6 0,13 3 0,-5-2 0,8-7 0,0 8 0,0-9 0,0 0 0,0-5 0</inkml:trace>
</inkml:ink>
</file>

<file path=ppt/ink/ink2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46:28.008"/>
    </inkml:context>
    <inkml:brush xml:id="br0">
      <inkml:brushProperty name="width" value="0.05" units="cm"/>
      <inkml:brushProperty name="height" value="0.05" units="cm"/>
      <inkml:brushProperty name="color" value="#0610FF"/>
    </inkml:brush>
  </inkml:definitions>
  <inkml:trace contextRef="#ctx0" brushRef="#br0">133 128 24575,'0'10'0,"0"10"0,0 25 0,0 27 0,0 2 0,0 15 0,0 6 0,0-4 0,0-10 0,0 1 0,0-28 0,0 5 0,0-19 0,0-12 0,0-25 0,0-23 0,0-20 0,0-32 0,0 9 0,0-16 0,0 8 0,0-9 0,0 8 0,0-7 0,0 23 0,0-10 0,0 21 0,0-7 0,0 15 0,0 1 0,0 11 0,0 2 0,0 4 0,0 5 0,0 2 0,3 7 0,6 1 0,5 4 0,9 0 0,3 0 0,4 0 0,7 0 0,0 0 0,8 5 0,0 1 0,-7 5 0,5 0 0,-6 4 0,2 2 0,4 9 0,-16 1 0,9 0 0,-15 3 0,4-5 0,-5 5 0,-4 6 0,-1 3 0,-4 6 0,-5 4 0,-1-9 0,-5 14 0,0-13 0,0 11 0,-4-9 0,-12-4 0,-8-2 0,-8-9 0,-7-1 0,-4-1 0,4-8 0,-16 9 0,10-15 0,-7 5 0,3-7 0,4 2 0,2-2 0,5-4 0,2-1 0,5-5 0,1 0 0,0 0 0,0 0 0,4 0 0,2 0 0,10 0 0,1 0 0,5 0 0,-1 0 0,5 0 0,0 0 0</inkml:trace>
</inkml:ink>
</file>

<file path=ppt/ink/ink2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46:28.853"/>
    </inkml:context>
    <inkml:brush xml:id="br0">
      <inkml:brushProperty name="width" value="0.05" units="cm"/>
      <inkml:brushProperty name="height" value="0.05" units="cm"/>
      <inkml:brushProperty name="color" value="#0610FF"/>
    </inkml:brush>
  </inkml:definitions>
  <inkml:trace contextRef="#ctx0" brushRef="#br0">0 0 24575,'0'6'0,"0"7"0,0 21 0,0 11 0,0 2 0,0 5 0,0-7 0,0 7 0,0-13 0,0 0 0,0-16 0,0-9 0,0-1 0,0-5 0,4-4 0,10-5 0,7-4 0,10-10 0,0 3 0,0-3 0,-2 5 0,2 4 0,-7-2 0,1 7 0,-7-3 0,-4 4 0,-1 0 0,-5 0 0,0 0 0,-3 0 0,-1 0 0</inkml:trace>
</inkml:ink>
</file>

<file path=ppt/ink/ink2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46:31.576"/>
    </inkml:context>
    <inkml:brush xml:id="br0">
      <inkml:brushProperty name="width" value="0.05" units="cm"/>
      <inkml:brushProperty name="height" value="0.05" units="cm"/>
      <inkml:brushProperty name="color" value="#0610FF"/>
    </inkml:brush>
  </inkml:definitions>
  <inkml:trace contextRef="#ctx0" brushRef="#br0">266 0 24575,'-13'0'0,"0"0"0,-11 0 0,8 0 0,-13 5 0,14 4 0,-10 6 0,6 8 0,4 3 0,1 4 0,4-5 0,0-1 0,5 0 0,1-4 0,4-1 0,0-2 0,0-7 0,0 3 0,0-4 0,0-1 0,8-3 0,2-1 0,9-4 0,-1 0 0,6 0 0,1 0 0,1 0 0,-2 0 0,-5 4 0,-5 0 0,-1 5 0,-4 0 0,-1-1 0,-3 5 0,-2 1 0,-3 5 0,0 5 0,0-4 0,0 9 0,-4-4 0,-7 6 0,-4-6 0,0-1 0,-3-9 0,4-2 0,-5-4 0,0 1 0,5-5 0,-4-1 0,4-4 0,-4 0 0,4 0 0,-4 0 0,8 0 0,-3 0 0,5 0 0,-1 0 0,-4 0 0,7 0 0,-2 0 0</inkml:trace>
</inkml:ink>
</file>

<file path=ppt/ink/ink2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2:48:02.071"/>
    </inkml:context>
    <inkml:brush xml:id="br0">
      <inkml:brushProperty name="width" value="0.05" units="cm"/>
      <inkml:brushProperty name="height" value="0.05" units="cm"/>
      <inkml:brushProperty name="color" value="#0610FF"/>
    </inkml:brush>
  </inkml:definitions>
  <inkml:trace contextRef="#ctx0" brushRef="#br0">1 57 24575,'0'17'0,"0"0"0,0 2 0,0-5 0,0-1 0,0 0 0,0-3 0,0 3 0,0-5 0,8-3 0,-6 2 0,10-6 0,-7 3 0,3-4 0,4 0 0,-2 0 0,7 0 0,-8 0 0,9-4 0,-4 3 0,0-7 0,4-2 0,-8 1 0,7-1 0,-7 3 0,3 2 0,-5-4 0,1 4 0,-4-2 0,2 2 0,-6-4 0,7 1 0,-7-1 0,6 1 0,-2-1 0,0 0 0,-2 1 0,2-6 0,-1 5 0,1-4 0,2 8 0,-6-3 0,7 8 0,-7-8 0,6 7 0,-10 5 0,-2 6 0,-5 7 0,-4 2 0,1 0 0,2-1 0,-7 1 0,8 0 0,-8 0 0,7-1 0,-2-3 0,4 2 0,0-7 0,0 3 0,0-5 0,5 1 0,-4-4 0,3 2 0,-3-6 0,4 6 0,-3-6 0,6 6 0,-3-3 0,4 4 0,0 1 0,0 4 0,0-4 0,0 9 0,0-9 0,0 5 0,0-6 0,0 1 0,0-1 0,0 0 0,0 0 0,0 0 0,0 1 0,0 4 0,0-4 0,0 9 0,0-4 0,0 5 0,0 0 0,0 5 0,0 1 0,5 1 0,1 10 0,-1-9 0,5 10 0,-4 0 0,0 2 0,3-1 0,-3 6 0,0-12 0,4 12 0,-9-17 0,4 9 0,-5-16 0,0 4 0,0-6 0,0-3 0,0-2 0,0-5 0,0-3 0,0-1 0</inkml:trace>
</inkml:ink>
</file>

<file path=ppt/ink/ink2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3:21:52.758"/>
    </inkml:context>
    <inkml:brush xml:id="br0">
      <inkml:brushProperty name="width" value="0.05" units="cm"/>
      <inkml:brushProperty name="height" value="0.05" units="cm"/>
      <inkml:brushProperty name="color" value="#0610FF"/>
    </inkml:brush>
  </inkml:definitions>
  <inkml:trace contextRef="#ctx0" brushRef="#br0">0 1 24575,'0'79'0,"0"0"0,0 0 0,0-25 0,0 28 0,0 0 0,0 1 0</inkml:trace>
</inkml:ink>
</file>

<file path=ppt/ink/ink2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3:21:54.401"/>
    </inkml:context>
    <inkml:brush xml:id="br0">
      <inkml:brushProperty name="width" value="0.05" units="cm"/>
      <inkml:brushProperty name="height" value="0.05" units="cm"/>
      <inkml:brushProperty name="color" value="#0610FF"/>
    </inkml:brush>
  </inkml:definitions>
  <inkml:trace contextRef="#ctx0" brushRef="#br0">21 0 24575,'0'8'0,"0"0"0,0 5 0,0 1 0,0 9 0,-4-3 0,3 10 0,-4-5 0,1 6 0,2 0 0,-2 0 0,4 0 0,0 6 0,0-4 0,0 4 0,0 0 0,0-5 0,0 5 0,0-6 0,0-5 0,0-7 0,0-1 0,0-8 0,0 2 0,0-3 0,0-11 0,0-10 0,0-12 0,0-21 0,0 5 0,0-19 0,0 5 0,0 0 0,0-5 0,0 12 0,0 1 0,4 9 0,-2 11 0,2 6 0,-4 7 0,0 4 0,0 1 0,4 3 0,0 1 0,4 4 0,0 0 0,1 0 0,4 0 0,7 0 0,5 0 0,6 5 0,6 6 0,2 1 0,13 4 0,-5 1 0,12-4 0,-13 8 0,6-3 0,-7 4 0,-6-4 0,-2 2 0,-6-4 0,1 10 0,-6-4 0,0 8 0,-6-4 0,-4-1 0,-2 4 0,-4-3 0,-4 4 0,-2-4 0,-4 4 0,0-10 0,0 4 0,-4 0 0,-6-4 0,-6 10 0,-8-9 0,-3 4 0,2-10 0,-5 5 0,4-9 0,-5 8 0,-6-7 0,4 3 0,-9-9 0,3-1 0,1-5 0,1 0 0,6 0 0,0 0 0,5 0 0,6 0 0,2 0 0,9 0 0,-4 0 0,4 0 0,5 0 0,0 0 0</inkml:trace>
</inkml:ink>
</file>

<file path=ppt/ink/ink2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3:21:54.675"/>
    </inkml:context>
    <inkml:brush xml:id="br0">
      <inkml:brushProperty name="width" value="0.05" units="cm"/>
      <inkml:brushProperty name="height" value="0.05" units="cm"/>
      <inkml:brushProperty name="color" value="#0610FF"/>
    </inkml:brush>
  </inkml:definitions>
  <inkml:trace contextRef="#ctx0" brushRef="#br0">9 1 24575,'-5'0'0,"2"0"0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5:46.4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42 108 24575,'-12'0'0,"-1"0"0,6 0 0,-1 0 0,7 0 0,6 0 0,13 0 0,13 0 0,6 0 0,1 0 0,26 0 0,-21-5 0,30-2 0,-21-4 0,14-1 0,-6 0 0,14-1 0,-14 2 0,6-2 0,-7 7 0,-1-5 0,-6 10 0,-2-4 0,-7 5 0,-5 0 0,-3 0 0,-5 0 0,-5 0 0,-2 0 0,-5 0 0,0 0 0,-4 0 0,-2 0 0,-3 0 0,-1 0 0,0 0 0,0 0 0,-3 0 0,-2 0 0</inkml:trace>
</inkml:ink>
</file>

<file path=ppt/ink/ink2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3:21:56.777"/>
    </inkml:context>
    <inkml:brush xml:id="br0">
      <inkml:brushProperty name="width" value="0.05" units="cm"/>
      <inkml:brushProperty name="height" value="0.05" units="cm"/>
      <inkml:brushProperty name="color" value="#0610FF"/>
    </inkml:brush>
  </inkml:definitions>
  <inkml:trace contextRef="#ctx0" brushRef="#br0">452 1 24575,'-17'0'0,"-3"0"0,1 0 0,-2 0 0,-3 0 0,0 0 0,3 4 0,-16 19 0,7 8 0,-4 4 0,-1 11 0,6-11 0,-7 14 0,-1-1 0,17-7 0,-5-3 0,18-7 0,-4-5 0,7-2 0,4 0 0,0-8 0,0 7 0,0-14 0,8 9 0,8-7 0,4 2 0,10-7 0,-10-2 0,10-4 0,-10 0 0,9 0 0,-3 0 0,6-15 0,0-4 0,1-9 0,-6-3 0,-2 10 0,-10 1 0,-2 3 0,-4 7 0,-4-3 0,-1 4 0,-4 1 0,0-1 0,0 0 0,-4 5 0,-6 0 0,-4 4 0,0 0 0,-4 0 0,3 0 0,1 0 0,1 0 0,4 0 0,1 0 0,6 0 0,8 0 0,3 0 0,14 0 0,-8 0 0,5 0 0,-2 0 0,-9 0 0,4 0 0,-4 0 0,-1 0 0,-3 4 0,-1 1 0,-4 8 0,0 1 0,0 5 0,0 0 0,0-5 0,0 3 0,0-2 0,0 4 0,0 5 0,-4-4 0,3 4 0,-4-5 0,5 0 0,0-5 0,0-1 0,0-8 0,0-1 0</inkml:trace>
</inkml:ink>
</file>

<file path=ppt/ink/ink2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3:21:58.721"/>
    </inkml:context>
    <inkml:brush xml:id="br0">
      <inkml:brushProperty name="width" value="0.05" units="cm"/>
      <inkml:brushProperty name="height" value="0.05" units="cm"/>
      <inkml:brushProperty name="color" value="#0610FF"/>
    </inkml:brush>
  </inkml:definitions>
  <inkml:trace contextRef="#ctx0" brushRef="#br0">1 585 24575,'12'0'0,"-1"0"0,-2-4 0,4-1 0,-3-8 0,3 3 0,-8-8 0,8-2 0,-6 0 0,13-16 0,-14 9 0,13-10 0,-16 11 0,11-10 0,-9 14 0,1-14 0,-2 16 0,-4-9 0,0 3 0,0-5 0,0 5 0,0 2 0,0 10 0,0 0 0,-3 6 0,-2 3 0,-4 1 0,-4 4 0,3 0 0,-7 0 0,6 8 0,-3 8 0,5 4 0,-2 10 0,1-5 0,5 6 0,0 0 0,5 6 0,0-4 0,0 10 0,0-11 0,0 6 0,0-8 0,0 1 0,0-5 0,0-2 0,4-5 0,1-5 0,4-1 0,4-4 0,-3 0 0,7-4 0,-7-1 0,8-4 0,-4 0 0,5-14 0,7-5 0,-4-12 0,5-1 0,-11-6 0,4 6 0,-8-12 0,3 12 0,-5-6 0,1 7 0,-1 6 0,-1 5 0,-4 7 0,-1 4 0,-4 11 0,0 10 0,0 18 0,-5 3 0,4 10 0,-3-10 0,-2 10 0,5-16 0,-4 9 0,5-16 0,0 4 0,0-5 0,0-5 0,0-1 0,4-4 0,1-4 0,3-2 0,5-3 0,-3 0 0,8 0 0,-9 0 0,9 0 0,-9 0 0,9-8 0,-8-8 0,4-4 0,-4-4 0,0-1 0,-1 5 0,1-10 0,0 5 0,0-1 0,-4 6 0,-2 2 0,-4 9 0,0-4 0,0 11 0,0 8 0,0 13 0,5 7 0,-4 5 0,8 0 0,-3 0 0,4 0 0,0-1 0,1 1 0,3-5 0,-3-2 0,6-5 0,-2-4 0,4-2 0,-5-4 0,4-4 0,-4-1 0,5-4 0,-1-9 0,4-20 0,0-13 0,-4-12 0,0-5 0,-6-3 0,0-1 0,0-5 0,0 7 0,-5 0 0,-1 13 0,-6 4 0,0 13 0,0 10 0,0 2 0,0 11 0,-4 3 0,-1 15 0,-5 7 0,-1 20 0,0 9 0,5 7 0,0 8 0,6 7 0,0-5 0,0 6 0,0-8 0,0-8 0,0-7 0,9-9 0,2-11 0,9-2 0,-2-10 0,1 0 0,0-5 0,0-3 0,-5-2 0,4-4 0,-4 0 0,-4 0 0,-1 0 0</inkml:trace>
</inkml:ink>
</file>

<file path=ppt/ink/ink2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3:21:59.149"/>
    </inkml:context>
    <inkml:brush xml:id="br0">
      <inkml:brushProperty name="width" value="0.05" units="cm"/>
      <inkml:brushProperty name="height" value="0.05" units="cm"/>
      <inkml:brushProperty name="color" value="#0610FF"/>
    </inkml:brush>
  </inkml:definitions>
  <inkml:trace contextRef="#ctx0" brushRef="#br0">2 76 24575,'-1'-5'0,"25"2"0,0 3 0,20 0 0,-7 0 0,9-11 0,0 3 0,13-4 0,-24 3 0,14 3 0,-22-4 0,5 3 0,-2 3 0,-15 4 0,8 0 0,-17 0 0,3 0 0</inkml:trace>
</inkml:ink>
</file>

<file path=ppt/ink/ink2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3:22:01.147"/>
    </inkml:context>
    <inkml:brush xml:id="br0">
      <inkml:brushProperty name="width" value="0.05" units="cm"/>
      <inkml:brushProperty name="height" value="0.05" units="cm"/>
      <inkml:brushProperty name="color" value="#0610FF"/>
    </inkml:brush>
  </inkml:definitions>
  <inkml:trace contextRef="#ctx0" brushRef="#br0">360 146 24575,'0'-13'0,"0"-1"0,0-5 0,0 5 0,-9 0 0,-1 10 0,-9-1 0,0 5 0,-5 0 0,-2 0 0,0 0 0,2 0 0,0 0 0,2 20 0,-8-6 0,11 29 0,-11-14 0,16 22 0,-12-16 0,13 16 0,-1-24 0,8 9 0,1-11 0,5 1 0,0-2 0,0-10 0,0-1 0,0-4 0,0-1 0,4-3 0,5-1 0,6-4 0,9 0 0,-4 0 0,4 0 0,-5-5 0,0-4 0,5-7 0,-3-8 0,4-2 0,-10 0 0,5-4 0,-10 10 0,5-4 0,-6 5 0,1 0 0,-1 4 0,-4 2 0,-1 5 0,-4-1 0,0 8 0,0 12 0,0 4 0,0 15 0,0-10 0,0 10 0,0-15 0,0 8 0,0-13 0,3 3 0,2-4 0,4-1 0,4-3 0,-4-1 0,9-4 0,-8 0 0,7 0 0,-7-9 0,10-13 0,-9-5 0,5-17 0,-5 5 0,0-13 0,5 12 0,-4-11 0,3 19 0,-4 0 0,-1 7 0,-1 11 0,-1 1 0,0 8 0,0 2 0,1 14 0,-5 6 0,5 11 0,-8 3 0,3 0 0,-4-6 0,0 0 0,0-7 0,4-3 0,-3-2 0,3-5 0,-4 0 0,3-6 0,-2-8 0,2-8 0,2-5 0,-4 0 0,7 0 0,-3 0 0,4 5 0,0-4 0,0 8 0,0-3 0,-1 4 0,1 1 0,-1 3 0,5 1 0,-3 4 0,3 0 0,-4 0 0,-1 0 0,1 0 0,-1 0 0,1 4 0,-1 1 0,-3 8 0,-1-4 0,-1 4 0,-2-4 0,3-1 0,0-3 0,0-2 0,1-7 0,3-5 0,-3-5 0,5-11 0,-1 5 0,1-4 0,-1 10 0,0 0 0,4 5 0,-3 4 0,3 1 0,0 4 0,-4 0 0,4 0 0,-4 0 0,4 0 0,-3 9 0,4 1 0,-5 14 0,2 8 0,-1 0 0,1 5 0,-5-6 0,2-5 0,-7 3 0,4-13 0,-5 7 0,0-13 0,0-1 0,0-5 0</inkml:trace>
</inkml:ink>
</file>

<file path=ppt/ink/ink2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3:22:02.974"/>
    </inkml:context>
    <inkml:brush xml:id="br0">
      <inkml:brushProperty name="width" value="0.05" units="cm"/>
      <inkml:brushProperty name="height" value="0.05" units="cm"/>
      <inkml:brushProperty name="color" value="#0610FF"/>
    </inkml:brush>
  </inkml:definitions>
  <inkml:trace contextRef="#ctx0" brushRef="#br0">173 616 24575,'0'-8'0,"0"-4"0,0 3 0,0-3 0,0 3 0,-3 4 0,-2 2 0,-3 3 0,-1 0 0,-9 0 0,7 0 0,-12 4 0,12 11 0,-3 1 0,-1 19 0,0-13 0,2 20 0,1-20 0,6 14 0,1-11 0,0 6 0,5-5 0,0-7 0,0-6 0,0-4 0,4-5 0,5 0 0,5-8 0,5-11 0,1-6 0,2-17 0,-2 6 0,-2-12 0,-3 12 0,-5-6 0,1 7 0,-1 6 0,-5 5 0,-1 7 0,-4 4 0,0 0 0,0 8 0,0 6 0,0 15 0,0 5 0,0 1 0,0 3 0,5-9 0,-1 0 0,5-7 0,0-4 0,-1-1 0,11-3 0,-8-1 0,17-4 0,-12 0 0,8-9 0,-9-1 0,10-28 0,-6-4 0,11-19 0,-12 7 0,0-5 0,-1-2 0,-3-2 0,5-6 0,-7 8 0,-6 13 0,5-2 0,-10 23 0,4-9 0,-5 20 0,0-3 0,0 11 0,0 6 0,-5 26 0,-8 14 0,0 15 0,-6 33 0,7-18 0,4 20 0,-4-11 0,10 2 0,-3-6 0,5 5 0,0-18 0,0-6 0,0-2 0,0-13 0,4-8 0,5-6 0,1-11 0,8-1 0,-4-4 0,5-3 0,0-2 0,5-4 0,-4 0 0,4-9 0,1-8 0,-3-15 0,12-10 0,-10-3 0,5-2 0,-12 2 0,-1 7 0,-6 0 0,1 7 0,-1 5 0,-5 2 0,-1 5 0,-4 5 0,-3 4 0,-6 7 0,-1 3 0,-8 0 0,4 0 0,-5 8 0,-1 8 0,0 9 0,4 6 0,1 0 0,9 0 0,-3 0 0,8-5 0,-4-2 0,5-5 0,0-5 0,0-1 0,4-5 0,5 1 0,11-4 0,12-1 0,0-4 0,12 0 0,-12 0 0,5 0 0,-6-4 0,0-2 0,0-5 0,-5 1 0,-2 0 0,-10 1 0,-1 0 0,-4 4 0,-5 2 0,0 3 0</inkml:trace>
</inkml:ink>
</file>

<file path=ppt/ink/ink2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3:22:03.426"/>
    </inkml:context>
    <inkml:brush xml:id="br0">
      <inkml:brushProperty name="width" value="0.05" units="cm"/>
      <inkml:brushProperty name="height" value="0.05" units="cm"/>
      <inkml:brushProperty name="color" value="#0610FF"/>
    </inkml:brush>
  </inkml:definitions>
  <inkml:trace contextRef="#ctx0" brushRef="#br0">0 149 24575,'10'-7'0,"10"-5"0,26-3 0,16-8 0,-6 5 0,3 3 0,1 0 0,-4 8 0,6-6 0,-3 1 0,-19 6 0,4 0 0,-18 6 0,-6 0 0,-3 0 0,-11 0 0,2 0 0</inkml:trace>
</inkml:ink>
</file>

<file path=ppt/ink/ink2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3:22:04.203"/>
    </inkml:context>
    <inkml:brush xml:id="br0">
      <inkml:brushProperty name="width" value="0.05" units="cm"/>
      <inkml:brushProperty name="height" value="0.05" units="cm"/>
      <inkml:brushProperty name="color" value="#0610FF"/>
    </inkml:brush>
  </inkml:definitions>
  <inkml:trace contextRef="#ctx0" brushRef="#br0">1 213 24575,'0'-18'0,"0"-3"0,0-10 0,0 0 0,0 6 0,0 0 0,0 11 0,8 0 0,3 5 0,3 4 0,-1 1 0,0-1 0,13 4 0,-5-3 0,15 4 0,-16 0 0,10 0 0,-15 0 0,14 5 0,-13 9 0,5 8 0,-2 4 0,-8 3 0,3-8 0,0 3 0,-4-5 0,3-5 0,-4-1 0,4-8 0,-3-2 0,3-3 0,0-4 0,-3-5 0,8-6 0,-7-9 0,7 3 0,-7-8 0,2 8 0,-3 2 0,-1 1 0,0 8 0,0-3 0,-5 4 0,0 4 0,-4 2 0</inkml:trace>
</inkml:ink>
</file>

<file path=ppt/ink/ink2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3:23:45.0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351 173 24575,'0'-13'0,"0"-6"0,0-1 0,0-10 0,0 10 0,0-5 0,0 7 0,0 3 0,-3 6 0,-6 5 0,-5 4 0,-5 0 0,-6 0 0,5 0 0,-5 14 0,-1 4 0,-2 15 0,-6 0 0,6 0 0,2-1 0,5-1 0,1-6 0,4 5 0,3-15 0,7 8 0,2-8 0,4-1 0,0-1 0,0-5 0,0 1 0,0-1 0,9-3 0,7 3 0,4-3 0,9 1 0,-9-2 0,10 1 0,-10 0 0,4 5 0,-10-1 0,-1 0 0,-4-1 0,-1 1 0,1 4 0,-4 1 0,-1 10 0,-4-4 0,0 4 0,0 1 0,0-5 0,0 9 0,-9-3 0,-8 6 0,-5-6 0,-4 5 0,1-10 0,4 3 0,-3-9 0,5-1 0,0-5 0,5-3 0,1-2 0,4-4 0,0 0 0,1 0 0,3-4 0,1-11 0,4-6 0,0-16 0,0 4 0,0-10 0,5 4 0,13-8 0,7 0 0,10 5 0,-5-4 0,2 11 0,-10 3 0,4 7 0,-7 6 0,-5 4 0,-1 2 0,-5 5 0,1-1 0,-1 4 0,1-2 0,-1 6 0,1-7 0,-1 3 0,1-3 0,4-1 0,-4 4 0,1 0 0,-6 5 0</inkml:trace>
</inkml:ink>
</file>

<file path=ppt/ink/ink2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3:23:45.68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7 24575,'0'-6'0,"9"12"0,-2 15 0,19 18 0,-8-7 0,27 40 0,-21-38 0,14 34 0,-13-46 0,-2 21 0,8-14 0,-9 3 0,4-11 0,-12-8 0,-1-8 0,-5 3 0,-3-4 0,-1 1 0,-4-1 0</inkml:trace>
</inkml:ink>
</file>

<file path=ppt/ink/ink2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3:23:46.32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359 18 24575,'-7'-10'0,"-3"3"0,-14 22 0,-5 16 0,-4 0 0,-3 20 0,2-15 0,-8 12 0,6-6 0,1-3 0,10-17 0,5 2 0,10-10 0,-3 0 0,12-1 0,-2-8 0,3-1 0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5:50.5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24575,'28'0'0,"2"0"0,28 0 0,-1 0 0,25 0 0,-16 0 0,23 0 0,-10 0 0,16 0 0,-24 0 0,3 0 0,-19 0 0,5 0 0,-4 0 0,-12 0 0,-8 0 0,-8 0 0,-4 0 0,-1 0 0,-10 0 0,0 0 0,-5 0 0,0 0 0,-4 0 0,0 0 0</inkml:trace>
</inkml:ink>
</file>

<file path=ppt/ink/ink2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3:23:46.8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24575,'5'3'0,"-1"12"0,-4 5 0,0 25 0,0 2 0,0 14 0,0-7 0,0 5 0,0-6 0,0 1 0,0 5 0,0-12 0,0-2 0,0-7 0,0-13 0,0 11 0,0-19 0,0 8 0,0-17 0,0 0 0,0-3 0,0-2 0</inkml:trace>
</inkml:ink>
</file>

<file path=ppt/ink/ink2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3:23:47.76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33 97 24575,'-4'17'0,"-2"5"0,1 4 0,0 5 0,0 13 0,3-10 0,-3 10 0,5-18 0,0 3 0,0-9 0,0 10 0,0-14 0,0 2 0,0-10 0,0 1 0,8-5 0,3 0 0,7-4 0,7 0 0,0 0 0,1-8 0,3-4 0,-9-7 0,4-1 0,-5 2 0,-4-1 0,2 0 0,-6 0 0,2 0 0,2-5 0,-4-2 0,4-5 0,-5 0 0,0 0 0,-4 0 0,-1 5 0,-5 2 0,0 5 0,0 0 0,0 5 0,-9 0 0,-1 5 0,-5 0 0,-2 4 0,7-3 0,-8 7 0,8-3 0,-3 4 0,4 0 0,-4 0 0,3 0 0,-7 0 0,7 0 0,-3 4 0,4 1 0,0 3 0,1 1 0,3-1 0,1 0 0,4-3 0,0-1 0</inkml:trace>
</inkml:ink>
</file>

<file path=ppt/ink/ink2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3:23:48.32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9 24575,'12'0'0,"10"0"0,-1 0 0,10 0 0,0 0 0,-6 0 0,5 0 0,-10 0 0,4 0 0,-10-4 0,-4 3 0,-7-3 0</inkml:trace>
</inkml:ink>
</file>

<file path=ppt/ink/ink2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3:23:49.35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173 1 24575,'-17'0'0,"-1"4"0,-7 12 0,9-4 0,-9 17 0,14-13 0,-3 13 0,4-8 0,4 8 0,2-3 0,4-1 0,0 5 0,0-10 0,0 4 0,0-5 0,0 5 0,0-4 0,0 4 0,0-5 0,0 0 0,0 0 0,0-1 0,0-4 0,4-6 0,-3 0 0,11-3 0,-2 0 0,9-1 0,0-4 0,-1 0 0,1 0 0,0 0 0,5 0 0,-4 0 0,4 0 0,0 0 0,-4-5 0,4 0 0,-9-4 0,2 0 0,-7 0 0,3-5 0,-4 5 0,0-5 0,-4 1 0,2 3 0,-6-7 0,3 2 0,-4 1 0,0 1 0,0 4 0,0 1 0,0-1 0,0 0 0,-9 5 0,-1 0 0,-9 4 0,0 0 0,0 0 0,0 0 0,0 0 0,-5 0 0,4 0 0,-10 0 0,10 0 0,-10 4 0,10 2 0,-4 8 0,5-4 0,0 8 0,4-8 0,2 3 0,5-4 0,-1-5 0,4 4 0,1-7 0,4 3 0</inkml:trace>
</inkml:ink>
</file>

<file path=ppt/ink/ink2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3:23:50.35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56 0 24575,'0'3'0,"0"3"0,0 11 0,0 2 0,-4 0 0,-1 0 0,-5-1 0,0 7 0,5-10 0,-3 3 0,3-9 0,0-4 0,1-2 0</inkml:trace>
</inkml:ink>
</file>

<file path=ppt/ink/ink2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3:23:52.65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219 37 24575,'5'-18'0,"-12"8"0,-4 1 0,-15 9 0,5 0 0,-8 9 0,3 3 0,0 13 0,0 1 0,1 1 0,12 3 0,-1-4 0,14 5 0,0-1 0,0 1 0,0 0 0,0-5 0,0 3 0,9-13 0,7 4 0,9-15 0,6 0 0,13-5 0,-3 0 0,-1 0 0,2 0 0,-14-15 0,5 2 0,-7-18 0,-11 6 0,0-6 0,-5 0 0,1 0 0,-6 5 0,0-4 0,-5 10 0,0 0 0,0 2 0,0 9 0,0-4 0,3 8 0,-2 10 0,3 10 0,-4 11 0,4 5 0,-3 6 0,4-5 0,-5 6 0,0-8 0,0-4 0,0-2 0,0-10 0,3-1 0,-2-4 0,3-1 0,-4-27 0,0 8 0,0-30 0,0 16 0,0-6 0,4 5 0,1 2 0,5 5 0,-1 0 0,5 0 0,-4 5 0,7 0 0,-7 5 0,8 0 0,-9 0 0,9 4 0,-8 1 0,3 4 0,-5 0 0,1 0 0,-1 0 0,1 4 0,-4 5 0,-2 6 0,-3 3 0,0 7 0,0-5 0,0 4 0,0-10 0,0 4 0,0-9 0,0 5 0,0-6 0,0 0 0,0-6 0,0-12 0,0-5 0,0-8 0,4 9 0,1-4 0,0 4 0,3 0 0,-3-4 0,4 8 0,0-3 0,-1 4 0,1 1 0,4-1 0,-4 4 0,9-4 0,-8 8 0,7-3 0,-7 0 0,3 3 0,-5-3 0,1 4 0,-1 0 0,1 0 0,-1 0 0,1 4 0,-4 1 0,-2 3 0,-3 5 0,0 2 0,0 3 0,0 7 0,0-5 0,0 4 0,0-10 0,0 4 0,0-8 0,0 3 0,0-5 0,0 0 0,0-3 0,0-1 0</inkml:trace>
</inkml:ink>
</file>

<file path=ppt/ink/ink2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3:23:53.4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 37 24575,'-1'-4'0,"6"-1"0,9-4 0,10 4 0,2 1 0,-1 0 0,-1 3 0,-9-4 0,8 5 0,-12 0 0,7 0 0,-9 0 0,-5 7 0,0 9 0,-4 8 0,0 7 0,-5 0 0,-5 0 0,-2 0 0,-2-6 0,4-5 0,1-2 0,4-9 0,1 4 0,4-4 0,6-5 0,5 0 0,6-4 0,7-5 0,-4 0 0,10-5 0,-5-5 0,6 4 0,-5-4 0,-2 5 0,-5 1 0,0 3 0,-5-2 0,-1 7 0,-5-3 0,1 4 0,-4 0 0,-2 0 0</inkml:trace>
</inkml:ink>
</file>

<file path=ppt/ink/ink2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3:23:54.06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979 1 24575,'6'2'0,"-22"25"0,-25 24 0,10-10 0,-2 3-1147,-2 3 1,-3 1 1146,-7 5 0,-1 2 0,3 5 0,-2 3-900,-8 2 1,1 2 899,6 7 0,1 1 0,-6-2 0,3-3 0,18-18 0,1-2 280,-8 2 0,2-2-280,2 14 0,-22 19 0,23-25 0,0-4 0,17-28 1037,5-6-1037,5-7 2047,1-5-2047,4-7 112,0-18 0,0 9 0,0-12 0</inkml:trace>
</inkml:ink>
</file>

<file path=ppt/ink/ink2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3:23:55.21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391 9 24575,'3'-5'0,"-11"1"0,-22 4 0,-9 0 0,6 0 0,-9 5 0,8 7 0,0 9 0,-2-3 0,19 10 0,-7-11 0,13 7 0,2-10 0,4 4 0,5-4 0,0 0 0,0 4 0,0-9 0,0 4 0,9-4 0,1 0 0,9-3 0,5-2 0,2-4 0,5 0 0,-6 0 0,5 0 0,-5 0 0,1 0 0,-2 0 0,-5 0 0,0 0 0,0 0 0,-5 3 0,-1 2 0,-5 4 0,1-5 0,-1 4 0,1-3 0,-1 3 0,-3 1 0,3-1 0,-7 1 0,2-1 0,-3 1 0,0-1 0,0 1 0,0-1 0,0 5 0,-8-3 0,-3 8 0,-13-3 0,4 4 0,-10-3 0,10 2 0,-9-7 0,8 3 0,-8-4 0,9-1 0,-10-3 0,10-2 0,-10-4 0,10 0 0,-5 0 0,6 0 0,0 0 0,5 0 0,-4 0 0,9 0 0,-5 0 0,6 0 0,-1 0 0,4-4 0,-2 3 0,6-2 0,-3 3 0</inkml:trace>
</inkml:ink>
</file>

<file path=ppt/ink/ink2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33:54.597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1 289 24575,'0'-13'0,"0"-1"0,0-12 0,9 0 0,4-13 0,4 11 0,10-11 0,-9 12 0,3 4 0,-1 3 0,-10 6 0,4 7 0,-5-1 0,0 8 0,-1 0 0,-3-4 0,-1 7 0,-4 8 0,0 11 0,0 17 0,0 1 0,0 7 0,0 7 0,0-5 0,0 5 0,0-8 0,0 1 0,0-7 0,0-1 0,0-13 0,0 5 0,4-15 0,6 8 0,4-9 0,1 0 0,4-1 0,-5-5 0,1 1 0,4-1 0,-9-4 0,3 0 0,1-5 0,-4 0 0,3 0 0,-4 0 0,0-4 0,1-12 0,0-6 0,0-10 0,1 0 0,0 0 0,-5-7 0,-2 11 0,-4-10 0,0 12 0,0-1 0,0 2 0,0 10 0,0-4 0,0 9 0,0-3 0,0 4 0,-4 4 0,3-2 0,-6 6 0,6-7 0,-3 4 0,4-10 0,0 4 0,0-4 0,4 1 0,1 3 0,9-5 0,1 6 0,5-1 0,-6 5 0,5-4 0,-9 8 0,3-4 0,-4 1 0,-4 0 0,-1-10 0,-4 8 0,0-3 0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5:50.5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24575,'87'0'0,"-1"0"0,-16 0 0,-1 0 0</inkml:trace>
</inkml:ink>
</file>

<file path=ppt/ink/ink2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33:57.803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146 392 24575,'-13'0'0,"1"0"0,-1 5 0,-2 0 0,-1 15 0,2-4 0,-7 10 0,13 0 0,-15-9 0,21 13 0,-7-14 0,9 5 0,0-3 0,0-3 0,0-1 0,0 0 0,0-5 0,0-1 0,0 1 0,4-4 0,1-1 0,4-4 0,4 0 0,-3 0 0,9 0 0,-9 0 0,8 0 0,-8 0 0,3 0 0,-4 0 0,0-4 0,0-6 0,1-5 0,-1-4 0,1-1 0,0-5 0,-4 4 0,-1-10 0,-1 4 0,-3-5 0,4 0 0,-5 0 0,0-1 0,0-5 0,0 4 0,0-5 0,0 7 0,0 5 0,0 2 0,0 10 0,0 1 0,0 20 0,0 7 0,0 16 0,0 3 0,0-5 0,0 3 0,5-3 0,-4-1 0,8 0 0,-4-12 0,1 5 0,2-9 0,-7 3 0,6-4 0,-2-4 0,4-1 0,-1-4 0,1 0 0,0-9 0,0-2 0,6-9 0,-5 1 0,9-1 0,-8 0 0,3 5 0,-5 2 0,0-1 0,0 8 0,0-7 0,-4 19 0,-1 1 0,-4 11 0,0 1 0,0 1 0,0-1 0,0 1 0,0 0 0,0-6 0,0 0 0,4-5 0,1-1 0,4-3 0,4-1 0,-3-4 0,14 0 0,-7 0 0,8-4 0,-6-6 0,2-11 0,-1-6 0,2-5 0,-6 0 0,0 0 0,-6 0 0,1 0 0,0-1 0,-6 1 0,0 0 0,-5 0 0,0 5 0,0 2 0,0 10 0,0 1 0,0 5 0,-3 8 0,2 12 0,-8 11 0,3 16 0,0 10 0,0 0 0,6 6 0,0 0 0,0-6 0,0 7 0,0-9 0,0 1 0,0 7 0,0-6 0,0 6 0,0-7 0,0 0 0,0-1 0,0-5 0,0-8 0,0-8 0,0-6 0,4-4 0,1-1 0,4-5 0,0-5 0,0 0 0,0-4 0,-1 0 0,1 0 0,0 0 0,1-14 0,-1-4 0,2-14 0,0-7 0,0 5 0,1-11 0,-6 17 0,-1-10 0,-5 12 0,0-7 0,0 1 0,0 0 0,0-1 0,0 1 0,-5 0 0,-5 5 0,-6 2 0,-3 5 0,-1 5 0,0 1 0,0 4 0,5 4 0,2-2 0,4 7 0,0-3 0,4 0 0,1-5 0,8-1 0,12-8 0,5 7 0,11-10 0,7 4 0,1-6 0,7 0 0,-7 0 0,-1 1 0,-7 0 0,0 5 0,-5-2 0,-2 7 0,-5-6 0,-6 7 0,0-7 0,-5 7 0,1-2 0,-5 4 0,-2 0 0,-10 4 0,-4 1 0,-3 4 0,-4 0 0,3 0 0,0 0 0,1 4 0,5 1 0,0 9 0,4 0 0,-4 6 0,8 5 0,-3-4 0,4 10 0,0 2 0,0 1 0,0 4 0,0 1 0,0-5 0,0 11 0,0-12 0,0 12 0,0-11 0,0 11 0,0-11 0,0 5 0,0-7 0,0-6 0,4 0 0,-3-7 0,7-4 0,-3-2 0,4-4 0,-4 0 0,3-4 0,-4-1 0,5-4 0,0 0 0,0 0 0,0 0 0,4 0 0,-3 0 0,4 0 0,-1-9 0,-2-2 0,7-8 0,-7-1 0,3 0 0,-4-5 0,0 4 0,-4-4 0,-1 5 0,-5-9 0,0 11 0,-5-10 0,-10 12 0,-8 0 0,-9 6 0,0 5 0,-7 5 0,5 0 0,1 0 0,2 0 0,15 0 0,-8 0 0,14 0 0,4 0 0,17 0 0,17-11 0,12 4 0,7-16 0,7 10 0,-12-9 0,4 10 0,-14-4 0,-5 6 0,-2 4 0,-10 1 0,-2 1 0,-4 3 0,0-3 0,-4 4 0,-1 0 0</inkml:trace>
</inkml:ink>
</file>

<file path=ppt/ink/ink2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33:58.950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19 24575,'8'0'0,"0"0"0,1 0 0,0 0 0,0 0 0,-1 0 0,-3-8 0,-2 3 0,-3 0 0,0 10 0,0 4 0,0 0 0,0-5 0</inkml:trace>
</inkml:ink>
</file>

<file path=ppt/ink/ink2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34:00.277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0 217 24575,'0'-22'0,"0"0"0,0-3 0,0-2 0,0 0 0,0 2 0,0 5 0,0 5 0,4 2 0,-3 4 0,7 4 0,-3 1 0,4 4 0,0 0 0,-1 0 0,1 0 0,0 0 0,0 0 0,0 0 0,-1 4 0,2 5 0,-1 1 0,0 9 0,0-10 0,0 5 0,0-5 0,0 0 0,0 0 0,0-1 0,4-3 0,-3-1 0,4 0 0,-5-3 0,0 3 0,0-4 0,-1 0 0,1 0 0,0 0 0,0 0 0,0 0 0,-1 0 0,1 0 0,0 0 0,0-9 0,0 3 0,5-12 0,-4 8 0,4-9 0,-5 9 0,0-4 0,0 5 0,0 0 0,-1 1 0,-3 3 0,-1 1 0</inkml:trace>
</inkml:ink>
</file>

<file path=ppt/ink/ink2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35:59.8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 0 24575,'-8'0'0,"15"0"0,-3 0 0,18 0 0,-12 0 0,14 0 0,-13 0 0,9 0 0,-1 0 0,-8 0 0,19 0 0,-19 0 0,13 0 0,-9 0 0,0 0 0,-2 0 0,-8 4 0,-1 1 0,-4 8 0,0 2 0,0 5 0,0-1 0,-5 1 0,-5 5 0,-2-4 0,-7 0 0,8-3 0,-8-7 0,13 3 0,-7-5 0,8 0 0,4-4 0,6-1 0,5-4 0,8 0 0,-3 0 0,4 0 0,-4 0 0,3 0 0,-3 0 0,0 0 0,3 4 0,-7 6 0,3 5 0,-4 5 0,-5 5 0,0 1 0,-5 7 0,0-1 0,0 0 0,0 7 0,0-11 0,0 9 0,-5-10 0,-1-1 0,-9-1 0,4-5 0,-7 0 0,7-6 0,-7 0 0,3 0 0,-5-3 0,-5 3 0,4-8 0,-5-1 0,12-5 0,-5 0 0,9 0 0,-9 0 0,9 0 0,0-4 0,2-1 0,3 0 0,0-3 0,2 3 0,-1 0 0,3 1 0,-3 4 0</inkml:trace>
</inkml:ink>
</file>

<file path=ppt/ink/ink2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36:01.06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267 1 24575,'-13'0'0,"-1"0"0,-6 0 0,5 0 0,-3 0 0,3 0 0,0 0 0,5 3 0,6 2 0,4 8 0,0 2 0,0 5 0,0-1 0,0 6 0,0 2 0,0-1 0,0 5 0,0-4 0,-10 5 0,8-6 0,-8-5 0,10-3 0,0-8 0,0 4 0,0-5 0,4-4 0,6-2 0,4-3 0,6 0 0,-1 0 0,1-4 0,-1 3 0,1-3 0,-6 4 0,5 0 0,-9 0 0,3 0 0,-4 0 0,0 0 0,0 0 0,0 0 0,-4 3 0,-1 7 0,-4 5 0,0 10 0,0 2 0,0 5 0,0-6 0,-10 5 0,3-10 0,-12 0 0,3-3 0,-9-7 0,4 4 0,-10-5 0,4 0 0,1 1 0,-5-5 0,4 3 0,0-8 0,2 4 0,10-5 0,1 4 0,5-3 0,0 3 0,4-4 0,2 0 0</inkml:trace>
</inkml:ink>
</file>

<file path=ppt/ink/ink2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36:01.52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 1 24575,'0'38'0,"0"19"0,0-33 0,0 17 0,0-26 0,0 3 0,0-8 0,0 4 0,-4-9 0,-1-1 0,0-4 0,1 0 0</inkml:trace>
</inkml:ink>
</file>

<file path=ppt/ink/ink2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36:02.63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36 268 24575,'-3'-4'0,"-2"4"0,-3 5 0,3 3 0,-4 6 0,8 1 0,-3 0 0,4-2 0,0-4 0,0 5 0,0-4 0,0 3 0,4-8 0,0-1 0,15-4 0,3 0 0,10 0 0,-10 0 0,8-5 0,-9-1 0,12-10 0,-7 4 0,-1-7 0,-5 8 0,-5-3 0,-2 5 0,-4 0 0,0 0 0,0-5 0,0 4 0,-4-8 0,4 3 0,-8-5 0,3 5 0,-4-3 0,0 3 0,0-5 0,0 1 0,0-1 0,0 0 0,0 1 0,0 4 0,0 1 0,-4 5 0,-1 0 0,-9 4 0,4 1 0,-8 4 0,3 0 0,-11 0 0,0 0 0,-1 9 0,-5 9 0,10 3 0,-5 11 0,11-11 0,1 10 0,5-10 0,-1 4 0,2-6 0,3-4 0,2 3 0,4-8 0,0 0 0,0-6 0</inkml:trace>
</inkml:ink>
</file>

<file path=ppt/ink/ink2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36:03.78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20 153 24575,'0'13'0,"-5"1"0,0 1 0,0-1 0,1-6 0,4 1 0,0 0 0,0 0 0,0 0 0,0-1 0,0 0 0,4-3 0,0-1 0,9-4 0,-3 0 0,2 0 0,2 0 0,-4 0 0,4 0 0,-6 0 0,1 0 0,5 0 0,-4 0 0,4 0 0,-6 0 0,6 0 0,-4 0 0,3 0 0,1 0 0,-4-9 0,4 3 0,-5-8 0,0 5 0,0 4 0,0-8 0,0 7 0,-3-8 0,-2 1 0,0-2 0,-3-5 0,8 0 0,-8 1 0,3-1 0,-4 0 0,0 5 0,0-3 0,0 8 0,0-4 0,0 5 0,-3 4 0,-7 1 0,-5 4 0,0 0 0,-3 0 0,3 5 0,-5 0 0,1 9 0,-2 7 0,1 0 0,4 4 0,-3-5 0,8 5 0,-3-4 0,3 4 0,6-5 0,-4-5 0,8-2 0,-3-4 0,4 0 0,-4-4 0,3-1 0,-3-4 0</inkml:trace>
</inkml:ink>
</file>

<file path=ppt/ink/ink2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36:04.9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137 207 24575,'-13'0'0,"4"0"0,-9 9 0,8-3 0,-4 13 0,5-10 0,-1 5 0,5 0 0,-3 0 0,7 1 0,-4-1 0,5-5 0,0 0 0,0-1 0,0 1 0,0-1 0,8-3 0,2-1 0,9-4 0,6 0 0,-4 0 0,4 0 0,0-5 0,-4-1 0,4-8 0,-5 3 0,-5-3 0,3 0 0,-3 3 0,0-8 0,-1 4 0,0 0 0,-3-4 0,3 4 0,-4-5 0,-5 0 0,0 1 0,-5-1 0,0 0 0,0 1 0,0-1 0,0 5 0,0-4 0,-4 9 0,-6-4 0,0 5 0,-9 4 0,4 1 0,0 4 0,-9 0 0,8 0 0,-9 0 0,5 4 0,-7 13 0,5 5 0,-6 12 0,7-2 0,-6 21 0,9-21 0,-3 19 0,11-30 0,0 0 0,0-8 0,5-4 0,1 0 0,0-4 0,3-1 0,-3-4 0</inkml:trace>
</inkml:ink>
</file>

<file path=ppt/ink/ink2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36:06.8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184 9 24575,'-4'-5'0,"-6"1"0,1 4 0,-10 0 0,4 0 0,-5 9 0,5 7 0,-5 11 0,2 11 0,1 3 0,-3-7 0,12 3 0,-1-3 0,9-6 0,0 9 0,0-21 0,0 8 0,0-14 0,0 3 0,15-8 0,3-1 0,14-4 0,6 0 0,-4-5 0,11-1 0,-11-10 0,11-2 0,-11-4 0,-1 1 0,-8 4 0,-10 4 0,-1 3 0,-5 1 0,0 0 0,0-5 0,-4 4 0,-1-3 0,-4 4 0,0 0 0,-3 4 0,-2 1 0,-4 12 0,4 9 0,-4 4 0,8 10 0,-4-10 0,5 4 0,0 0 0,0-4 0,0-1 0,0-1 0,0-9 0,0 3 0,0-4 0,0 0 0,0-11 0,0-5 0,0-11 0,0-8 0,0 5 0,0-10 0,0 15 0,5-8 0,0 9 0,4 0 0,1 1 0,-2 9 0,1-3 0,5 7 0,-4-3 0,3 4 0,-4 0 0,0 0 0,0 0 0,0 9 0,1 2 0,0 14 0,0-4 0,-4 4 0,-2-10 0,0-1 0,-3-6 0,3 1 0,-4 0 0,0 0 0,3-4 0,2-2 0,3-3 0,1-4 0,-1-1 0,1-8 0,0 3 0,1-9 0,-1 9 0,0-4 0,0 5 0,0 0 0,0 4 0,-4-3 0,3 7 0,-4-3 0,5 4 0,-1 4 0,-3 1 0,3 8 0,-7 8 0,3-1 0,0 6 0,-3-7 0,4-4 0,-5-2 0,0-4 0,0 0 0,0 0 0,0-4 0,0-1 0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5:50.5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24575,'21'0'0,"3"0"0,1 0 0,-2 0 0,6 0 0,-10 0 0,5 0 0,-11 0 0,4 0 0,-3 0 0,0 0 0,2 0 0,-7 0 0,-1 0 0,-5 0 0</inkml:trace>
</inkml:ink>
</file>

<file path=ppt/ink/ink2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36:07.43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581 1 24575,'4'3'0,"-6"26"0,-9 2 0,-16 39 0,-7 5-529,12-25 1,0 2 528,1-4 0,-1 0 0,0 11 0,-2 1 0,-1-7 0,-1 0 0,3 3 0,-1 2 0,-3 4 0,1-2 0,4-11 0,1-2 0,-15 38 131,3-8-131,9-19 0,-2 6 0,3-16 0,6-15 0,6-8 198,2-10 0,8-5 0,-3-6 0</inkml:trace>
</inkml:ink>
</file>

<file path=ppt/ink/ink2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36:08.20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506 1 24575,'-32'0'0,"-28"0"0,7 17 0,-4-5 0,6 18 0,22-9 0,-10 1 0,13-1 0,5-1 0,7-5 0,9-2 0,12-8 0,4-1 0,23-4 0,0 0 0,6 0 0,5 0 0,-5 0 0,1 0 0,-8 0 0,-8 0 0,-10 0 0,-2 4 0,-4 1 0,-4 9 0,-1 0 0,-9 12 0,-12 1 0,-14 8 0,-13 2 0,-7 1 0,0 0 0,2-7 0,1-1 0,7-7 0,2-6 0,13-2 0,0-9 0,12-1 0,0-5 0,5 0 0,4-8 0,1-9 0,4-8 0,0 7 0,0 3 0</inkml:trace>
</inkml:ink>
</file>

<file path=ppt/ink/ink2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36:56.732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0 0 24575,'87'1'0,"-1"-1"0,0 0 0,1 0 0,5 0 0,0 0 0,0 0 0</inkml:trace>
</inkml:ink>
</file>

<file path=ppt/ink/ink2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36:58.006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5 169 24575,'-4'-8'0,"7"-5"0,-2-2 0,20-12 0,-8 6 0,12-6 0,-10 7 0,0 6 0,3 4 0,-8 2 0,9 7 0,-9-3 0,3 4 0,-4 0 0,0 0 0,0 0 0,4 0 0,-2 0 0,2 0 0,1 4 0,-4 1 0,8 5 0,-8-1 0,4 0 0,-5 0 0,-1 0 0,1-4 0,0-1 0,0 0 0,4 0 0,-4 1 0,4-1 0,-4-4 0,0 4 0,-1 1 0,1 4 0,-1-5 0,-3 4 0,3-3 0,-4 0 0,5 2 0,-1-6 0,0 3 0,1-4 0,0 0 0,0 0 0,-1 0 0,1 0 0,0 0 0,5 0 0,1 0 0,4 0 0,-4 0 0,3 0 0,-3 0 0,5 0 0,-6 0 0,0 0 0,-5-4 0,0 3 0,-1-3 0,1 0 0,0 3 0,0-3 0,0 0 0,-1 3 0,1-3 0,-4 0 0,2 3 0,-6-3 0,3 4 0</inkml:trace>
</inkml:ink>
</file>

<file path=ppt/ink/ink2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36:58.800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277 1 24575,'-14'18'0,"-14"12"0,2 10 0,-10 16 0,10 8 0,6 10 0,-3-15 0,8 26 0,-2-31 0,-2 27 0,5-32 0,-3 3 0,6-23 0,5 8 0,2-16 0,4 3 0,0-9 0,0-3 0,3-7 0,13-1 0,0-4 0,15 0 0,-10 0 0,9 0 0,-9 0 0,4 0 0,-5 0 0,-6 0 0,0 0 0,-5 0 0,0 0 0,0 0 0,-1-4 0,1 3 0,-4-7 0,-1 7 0,-4-3 0</inkml:trace>
</inkml:ink>
</file>

<file path=ppt/ink/ink2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36:59.648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227 1 24575,'-3'0'0,"-12"0"0,-6 0 0,-13 0 0,13 0 0,-4 0 0,5 0 0,1 0 0,-1 4 0,0 2 0,9 8 0,-2-8 0,12 12 0,-3-12 0,4 8 0,0-6 0,0 1 0,0 0 0,0 0 0,9 0 0,2 0 0,4 1 0,3-1 0,-3 1 0,0-1 0,3 1 0,-8-1 0,4 5 0,0-4 0,-4 4 0,4-5 0,-5 5 0,-4 0 0,-1 6 0,-4 5 0,0-4 0,0 4 0,0-10 0,-4 3 0,-6-8 0,-1 4 0,-7-8 0,8-3 0,-4-3 0,0 0 0,4 0 0,-4 0 0,5 0 0,0 0 0,1 0 0,3-4 0,1 0 0,4-1 0,0 1 0</inkml:trace>
</inkml:ink>
</file>

<file path=ppt/ink/ink2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37:00.343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108 0 24575,'-7'0'0,"-1"0"0,-10 0 0,4 0 0,0 9 0,4 2 0,0 14 0,-4 1 0,12 7 0,-8-7 0,10 5 0,0-4 0,0-1 0,0-6 0,0-1 0,0-4 0,0-1 0,4 5 0,6-9 0,1 4 0,13-4 0,-8-5 0,9 0 0,-6-5 0,1 0 0,-1 0 0,1 0 0,-1 0 0,-4 0 0,4 0 0,-9 0 0,3 0 0,1 0 0,-8 0 0,3 0 0</inkml:trace>
</inkml:ink>
</file>

<file path=ppt/ink/ink2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37:01.133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1 230 24575,'0'-34'0,"8"-13"0,-2 27 0,12-11 0,-3 22 0,4-1 0,1 0 0,0 5 0,-1-4 0,-4 8 0,9-4 0,-13 5 0,13 0 0,-14 0 0,9 0 0,-4 0 0,4 0 0,1 5 0,-5 4 0,3 7 0,-2-1 0,3-1 0,-4 0 0,4-3 0,-9 3 0,9-5 0,-9 0 0,8-3 0,-8-2 0,8-4 0,-3 0 0,5 0 0,-1 0 0,1-5 0,-4-10 0,2-2 0,-2-8 0,-1 10 0,-1-4 0,-5 9 0,0-8 0,0 11 0,0-5 0,0 7 0,-4-4 0,3 4 0,-7-3 0,3 7 0,-4-3 0</inkml:trace>
</inkml:ink>
</file>

<file path=ppt/ink/ink2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37:04.26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24575,'0'29'0,"0"12"0,0 1 0,0 10 0,0-11 0,0-7 0,0 3 0,0-16 0,0 24 0,0-9 0,0 12 0,0-3 0,0-17 0,0 9 0,0-10 0,0-5 0,0 2 0,0-14 0,0 3 0,0-4 0,0-1 0,8 2 0,3-5 0,9-1 0,5-4 0,-4 0 0,10 0 0,2 0 0,1 0 0,4 0 0,1 0 0,-5 0 0,4 0 0,1 0 0,-11 0 0,9 0 0,-10 0 0,0-4 0,-7 3 0,-2-4 0,-8 1 0,4 3 0,-9-3 0,-1 4 0</inkml:trace>
</inkml:ink>
</file>

<file path=ppt/ink/ink2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37:04.83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 1 24575,'-4'45'0,"-1"8"0,0 2 0,4 7 0,-2-9 0,1-3 0,2-11 0,0-7 0,0-5 0,0-2 0,0-10 0,0-2 0,0-4 0,0 0 0,0-1 0,3-3 0,-2-1 0,3-4 0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5:50.5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24575,'-7'0'0,"6"0"0,6 0 0,8 0 0,0 0 0,0 0 0,-5 0 0,-4 0 0,0 0 0</inkml:trace>
</inkml:ink>
</file>

<file path=ppt/ink/ink2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37:05.73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133 47 24575,'-33'70'0,"0"0"0,1 16 0,9-9 0,17-32 0,1 30 0,5-60 0,0-2 0,0 1 0,0-4 0,0 8 0,0-9 0,3 0 0,7-1 0,0-3 0,9 0 0,-5-1 0,6-4 0,-1 0 0,-4 0 0,3 0 0,-3 0 0,5 0 0,-1 0 0,1-4 0,-5-6 0,-1 0 0,-4-9 0,-1 4 0,0 0 0,1-3 0,-1 3 0,-3-5 0,-2-5 0,-4 4 0,0-10 0,0 4 0,0-5 0,0 0 0,0-1 0,0 1 0,0 0 0,0 5 0,-5-4 0,0 10 0,-6-4 0,2 10 0,-1-3 0,1 8 0,-1-4 0,2 5 0,-1 4 0,0-3 0,0 7 0,0-3 0,0 4 0,0 0 0,0 0 0,0 0 0,0 0 0,0 0 0,0 4 0,4-3 0,1 3 0</inkml:trace>
</inkml:ink>
</file>

<file path=ppt/ink/ink2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37:06.53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24575,'0'8'0,"0"5"0,0 1 0,0 6 0,0-1 0,0 1 0,0-1 0,0 0 0,0 1 0,0-1 0,0 1 0,0-5 0,0 3 0,0-8 0,0 4 0,0-6 0,0-3 0,0-1 0</inkml:trace>
</inkml:ink>
</file>

<file path=ppt/ink/ink2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37:08.3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0 152 24575,'63'-33'0,"-13"10"0,-50 47 0,0 18 0,0-12 0,0 16 0,0-13 0,0-4 0,0 8 0,0-16 0,0-1 0,0-1 0,0-9 0,-4 3 0,3-4 0,-3 0 0,4-11 0,0-5 0,0-17 0,0-9 0,0-1 0,5-11 0,6 11 0,7-11 0,3 11 0,2-5 0,-2 7 0,-5 5 0,4 2 0,-10 10 0,8 1 0,-8 5 0,4-1 0,-5 5 0,0 1 0,0 4 0,-1 0 0,1 0 0,0 0 0,-1 0 0,1 0 0,-4 4 0,-2 1 0,2 9 0,-4 1 0,3 4 0,-4 1 0,0 5 0,0-4 0,0 10 0,0-5 0,0 6 0,0-5 0,0 4 0,0-10 0,0 4 0,0-6 0,0 1 0,0-5 0,0-2 0,0-4 0,0 0 0,4-1 0,1 1 0,4 0 0,-1-4 0,-3 2 0,3-6 0,-3 3 0,-1-4 0,0 0 0</inkml:trace>
</inkml:ink>
</file>

<file path=ppt/ink/ink2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37:09.98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250 63 24575,'0'-8'0,"0"-5"0,0-1 0,0-1 0,-4 7 0,-6 4 0,0 4 0,-8 0 0,3 0 0,-5 0 0,1 0 0,-1 4 0,-1 12 0,6 0 0,-1 15 0,2-10 0,2 10 0,-2-10 0,3 9 0,5-9 0,-3 5 0,8-7 0,-8 1 0,8-5 0,-3 3 0,4-8 0,0 3 0,0-4 0,0 0 0,3-4 0,7-2 0,0-3 0,8 0 0,-3 0 0,-1 0 0,5 0 0,-9 0 0,8-4 0,-8 3 0,4-3 0,-5 4 0,-1 0 0,1 0 0,0 0 0,0 0 0,0 0 0,-4 3 0,-2 7 0,-3 4 0,0 6 0,0-1 0,0 1 0,0-5 0,0 3 0,0-8 0,0 4 0,-4-5 0,-1-1 0,-3 1 0,-1 0 0,0 0 0,0 0 0,0-5 0,0 4 0,-5-7 0,4 7 0,-4-7 0,5 3 0,-4-4 0,2 0 0,-2 0 0,4 0 0,0 0 0,1 0 0,3 0 0,1 0 0</inkml:trace>
</inkml:ink>
</file>

<file path=ppt/ink/ink2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49:56.2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2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4:10.0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107 0 24575,'0'78'0,"0"0"0,0 0 0,0 0 0,0-21 0,0 1 0,0 24 0,0 21 0,0-2 0,0-23-1645,0 11 1645,0-36 0,0 0 0,0 40 0,0-36 0,0 1 0,0 41 0,0 0 0,0-46 0,0 0 0,0 37 0,-3-37 0,0-1 0,1 18 268,-15 21-268,9-32 335,-10 19-335,7-14 0,-1 4 0,6-11 831,-4 6-831,8-15 211,-7-1-211,8-7 0,-3 0 0,4 1 0,0-6 0,0 4 0,0-10 0,0 4 0,0-5 0,0 0 0,0 0 0,0-5 0,0-2 0,0-4 0,0-4 0,0 7 0,0-11 0,0 7 0,0-9 0,0 1 0,0 0 0,0-1 0,0 1 0,0-1 0,0 1 0,0 0 0,0-1 0,0-3 0,0 0 0</inkml:trace>
</inkml:ink>
</file>

<file path=ppt/ink/ink2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4:21.4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2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4:13.0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 18 24575,'78'-3'0,"-1"1"0,1-1 0,0 0 0,6 1 0,0 1 0,-6 0 0,2 0 0,-4 1 0,4 1-2139,-3-1 0,6 0 0,0 0 0,-2 0 2139,16 0 0,-1 0 0,-2 0 0,-1 0 0,-1 0 0,-2 0-210,-9 0 0,-1 0 0,1 0 210,4 0 0,2 0 0,-4 0 0,16 0 0,0 0 0,-19-1 0,3 0 0,-2 3 0,-11 4 0,-2 2 0,0-1 134,-1-3 1,1-2 0,-3 4-135,20 12 0,-5 1-284,-15-11 0,-3 0 284,2 2 0,-4 0 3260,23 3-3260,6-1 0,-10 1 2768,-15-7-2768,-8-1 2066,-9-5-2066,-12-4 980,-11 3-980,28-3 276,0 4-276,35-6 0,-6 5 0,-2-10 0,-15 5 0,-1-1 0,-8-3 0,15 9 0,4-10 0,14 10 0,-7-5 0,-3 6 0,-14 0 0,-9 0 0,-1 0 0,-18 0 0,10 0 0,-17 0 0,0 0 0,-7 0 0,-5 0 0,0 0 0,-4 4 0,-2 0 0,-3 4 0,0-1 0,0 1 0,-4 0 0,-1-1 0,-3 0 0,0 10 0,0 21 0,0 22 0,6 21 0,1 6 0,2-25 0,3 3-1062,-1 1 1,1 3 1061,3 18 0,2 2 0,-2-1 0,1-1 0,4 0 0,-1 1 0,-2 6 0,1 0 0,5-6 0,-1 0 0,-4 6 0,-1-1 0,2-4 0,0-4 0,-7-21 0,-1 1 0,9 32 0,-1-5 0,-3-5-333,-1-12 1,1-1 332,1 5 0,-3 2 0,3-16 0,-6-11 0,-1-19 0,-5-1 2047,3-6-2047,-7-5 741,7-2-741,-7-8 0,3-1 0,-1-4 0,-2-1 0,3 4 0,-4-2 0,3 2 0,-2-4 0,2 0 0,-3 0 0,-4-3 0,-4 3 0,-10-2 0,-5 4 0,-11 1 0,-13 0 0,-11 1 0,-12 1 0,-1-1 0,-16 2-941,-5 0 941,34-6 0,-2-1-749,-9 2 0,-3-1 749,-4-2 0,-3-2-1145,-8 1 0,-2-1 1145,1-2 0,0-2 0,-5 1 0,1 0 0,3 1 0,-1-2 0,-2-2 0,-1-1 0,1 1 0,0-3 0,3-5 0,-1-1 0,-2 3 0,0 0 0,7-3 0,4 1-419,17 6 0,1 1 419,-3 0 0,-1 1 0,-1 3 0,1 0 0,7 0 0,0 0 0,-15 0 0,2 0 0,-26 0 0,45 0 0,0 0 0,0 0 0,1 0 0,-1 0 0,0 0 0,-45 0 0,46 0 0,1 0 0,-39 0 0,10 0 0,29 0 0,1 0 718,-5 0-718,-38 6 0,29 1 1298,-1-1-1298,-12 0 0,-2-6 0,19 0 0,-16 0 0,21 0 2461,-8 0-2461,-6 0 1090,6 0-1090,3 0 0,6 0 0,0 0 0,0 0 0,6 0 0,8 0 0,4 0 0,8 0 0,-7 0 0,7 0 0,-3 0 0,5 0 0,-1 0 0,5 0 0,2 0 0,4 0 0,0 0 0,5 0 0,0 0 0,4 0 0,0 0 0,1 0 0,-1 0 0,0 0 0,1 0 0,-1 0 0,-4 0 0,3 0 0,-2 0 0,3 0 0,0 0 0,1-4 0,-5 3 0,4-6 0,-8 3 0,8 0 0,-8-4 0,8 8 0,-4-8 0,5 8 0,-1-7 0,0 3 0,1-4 0,-1 0 0,1 1 0,-1-1 0,0 0 0,4 1 0,0-1 0,1 0 0,-1 1 0,0-4 0,1 2 0,3-2 0,0-5 0,0-2 0,0-21 0,0-4 0,0-14 0,0 1 0,0-10 0,4 6 0,2-9 0,5 8 0,1 0 0,-2 12 0,1 2 0,-6 6 0,0 18 0,-5 5 0</inkml:trace>
</inkml:ink>
</file>

<file path=ppt/ink/ink2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4:14.3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52 441 24575,'-9'14'0,"2"5"0,7 17 0,0 14 0,0-6 0,0 30 0,0-40 0,0 40 0,0-29 0,0 17 0,0-8 0,0-5 0,0-8 0,0-12 0,0-7 0,0-10 0,0 0 0,0-11 0,0-11 0,0-21 0,0-19 0,0-22 0,0-9 0,0-16-495,-6-2 495,5 14 0,-5-8 0,6 11 0,0 0 0,0 2 0,0 18 0,0 19 0,0 3 0,0 12 0,0 5 0,3 5 495,2 6-495,6 4 0,-2 4 0,7 0 0,-3 0 0,4 3 0,0-3 0,0 4 0,5 0 0,-4 0 0,9 0 0,-4 0 0,5 0 0,0 4 0,0 1 0,0 5 0,-5 2 0,-1-2 0,-5 6 0,-4-3 0,-1 9 0,-7 1 0,-1 5 0,-4 0 0,-4 6 0,-12 2 0,-12 7 0,-6 1 0,-9-5 0,10-2 0,-10-5 0,11-1 0,-16 0 0,16-7 0,-4-5 0,14-6 0,5-5 0,4-3 0,1-1 0,4-4 0,4 0 0,1 0 0</inkml:trace>
</inkml:ink>
</file>

<file path=ppt/ink/ink2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4:15.6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24575,'0'2'0,"0"14"0,0 27 0,0-5 0,0 21 0,0 6 0,0 3 0,0 26-470,0-13 470,0 8 0,0-2 0,0 10 0,0 1 0,0-44 0,0 0 0,0 5 0,0 0 0,0-4 0,0 0 0,0 8 0,0 0-578,0-4 0,0 1 578,0 4 0,0 1 0,0 0 0,0-3-249,0 28 249,0-35 0,0-2 0,0 16 0,5 21 0,-4-12 0,9-14 0,-4-2 0,1-14 436,-3 6-436,1-12 1168,-4 11-1168,4-11 271,-5 27-271,0-29 0,0 21 0,0-20 0,0 1 0,0 5 0,0-11 0,0-3 0,0-5 0,0-5 0,0-1 0,0-5 0,0-4 0,0-1 0,0-4 0,0-1 0,0-3 0,0 0 0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5:50.5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67 109 24575,'-3'-4'0,"-2"0"0,-3 4 0,0 0 0,0 0 0,0 0 0,3 4 0,2 4 0,-5 2 0,6 12 0,-6-12 0,8 13 0,0-10 0,0 1 0,0 8 0,0-12 0,0 12 0,0-13 0,0 13 0,0-7 0,0 7 0,0-4 0,0 0 0,0-4 0,0-2 0,0-3 0,0 3 0,0-3 0,0 3 0,0-4 0,0 0 0,0 0 0,0 0 0,3 0 0,2 0 0,7-3 0,2 2 0,-1-6 0,3 3 0,-7 0 0,8-3 0,-3 2 0,3-3 0,1 0 0,0 0 0,0 0 0,0-4 0,-1-4 0,2-12 0,-1 1 0,-4 0 0,3 2 0,-7 3 0,3-3 0,-4-1 0,-5 0 0,5 0 0,-8-5 0,3-1 0,-4-5 0,0 0 0,0 0 0,0-1 0,0 1 0,0-1 0,-5 6 0,1 1 0,-9 5 0,3 5 0,-6 0 0,2 4 0,-4 4 0,0 1 0,0 4 0,0 0 0,0 0 0,0 0 0,0 0 0,0 0 0,0 4 0,-1 5 0,6 1 0,0 7 0,0-8 0,7 4 0,-5-5 0,7 0 0,-1-3 0,1-2 0</inkml:trace>
</inkml:ink>
</file>

<file path=ppt/ink/ink2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4:17.1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0 245 24575,'0'-15'0,"0"0"0,0-2 0,0 4 0,0-8 0,4 7 0,5-13 0,5 9 0,3-4 0,5 4 0,-3-4 0,14 6 0,-13-1 0,13 11 0,-19 2 0,11 4 0,-15 0 0,7 0 0,-9 0 0,1 32 0,1 0 0,-4 24 0,-1-9 0,-5 7 0,0-4 0,0 19 0,0-12 0,-5-2 0,4-1 0,-8-17 0,4 2 0,0-15 0,-3-3 0,7-8 0,-3-1 0,4-4 0,0-21 0,0 0 0,0-39 0,5 13 0,11-29 0,2 19 0,19-37 0,-19 38 0,11-28 0,-14 39 0,5-4 0,-5 13 0,2 6 0,-8 5 0,3 3 0,-4 3 0,0 6 0,-1 2 0,5 3 0,-3 0 0,3 0 0,-5 0 0,1 0 0,0 0 0,-4 3 0,-1 10 0,-3 6 0,0 9 0,0 0 0,0 5 0,0 2 0,0 0 0,0 4 0,0-4 0,0 0 0,0-1 0,0-11 0,0 3 0,0-8 0,4 0 0,-3-2 0,2-7 0,0 3 0,-2-5 0,3 1 0,-1-4 0,1 0 0,4-1 0,0-2 0,-1 2 0,1-3 0,-1 0 0,1 0 0,4 0 0,1 0 0,4 0 0,0 0 0,0 0 0,5-8 0,-4-2 0,8-8 0,-7 1 0,8-7 0,-8 6 0,8-6 0,-12 7 0,6-1 0,-12 5 0,7 1 0,-8 4 0,4 0 0,-5 3 0,-2-1 0,-2 5 0,-3-3 0</inkml:trace>
</inkml:ink>
</file>

<file path=ppt/ink/ink2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4:24.5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867 1 24575,'-16'0'0,"-3"0"0,-9 0 0,-12 0 0,9 0 0,-28 0 0,14 0 0,-25 0 0,20 0 0,-11 0 0,12 0 0,0 0 0,2 0 0,6 0 0,7 0 0,0 0 0,11 0 0,1 0 0,4 0 0,5 0 0,1 0 0,5 0 0,-1 0 0,1 0 0,-1 0 0,1 0 0,3 3 0,1 2 0,3 6 0,0 2 0,0 4 0,0 5 0,0 7 0,0 0 0,-5 23 0,3-14 0,-3 37 0,5-15 0,-5 27 0,3 0-1092,-4 12 1092,6-43 0,0 3 0,0 5 0,0 2 0,0 4 0,0 2-715,0 3 0,0 2 715,0-2 0,0 1 0,0 0 0,0 0 0,0-6 0,0 0 0,0 1 0,0-3 0,0 28-201,-2-44 1,-1-1 200,1 14 0,-3 14 0,5-22 989,0-3-989,0-19 1477,0-1-1477,0-6 457,0-5-457,0 3 0,-4-8 0,3 4 0,-3-5 0,1-4 0,2 3 0,-2-7 0,3 3 0,-4-5 0,3 1 0,-2-1 0,6-3 0,10-1 0,17-3 0,13 0 0,19 0 0,2 0 0,23 0-594,-37 0 1,1 0 593,13 0 0,2 0 0,8 0 0,1 0 0,7 0 0,1 0-1030,3 0 0,0 0 1030,2 0 0,1 0 0,-1 0 0,0 0 0,-5 0 0,-1 0 0,5 0 0,-1 0 0,-13 0 0,-2 0-518,-8 2 1,-3 1 517,-7 3 0,-1 1-142,36 7 142,-5 4 0,-3-1 0,-18-5 988,-14 3-988,-7-5 2038,-8 0-2038,-9-1 1219,-3 0-1219,-4-5 179,-4 0-179,3-4 0,-7 0 0,3 0 0,-5 0 0,1 0 0,0 0 0,-1 0 0,1 0 0,0 0 0,3 0 0,2 0 0,4 0 0,0 0 0,0 0 0,4 0 0,-8 0 0,7 0 0,-12 0 0,4 0 0,-4 0 0,-1 0 0,1 0 0,-1 0 0,1 0 0,-4 0 0,-1 0 0</inkml:trace>
</inkml:ink>
</file>

<file path=ppt/ink/ink2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4:30.2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3105 24575,'17'0'0,"6"0"0,19 0 0,13 0 0,35 0-1010,-18-4 1,4 0 1009,-12 4 0,2-2-588,0-2 0,4-2 1,-2 1 587,12 0 0,0 0 0,-14 2 0,2 1 0,0-2 0,4-1 0,0-1 0,-1 2 0,-3 2 0,0 2 0,-1 0 0,4-3 0,-1 0 0,0 1 0,31 1 0,-2 2 0,-10-1 0,-2 0 0,2-1 0,-4 2 0,-12 1 0,-5 2-468,-15-1 1,0 0 467,18 4 0,-2 1 0,14 4-217,-26-5 0,-1 0 217,29 5 0,-11 0 0,6 0 0,-1 0 1201,-9-5-1201,1 3 2226,-7-9-2226,-2 5 1112,-13-6-1112,-2 4 562,-6-3-562,-6 4 50,-2-5-50,-5 4 0,0-3 0,-5 3 0,-1 0 0,-5-3 0,0 3 0,0-4 0,0 0 0,0 0 0,-4 0 0,-1 0 0,-5 0 0,4 0 0,-2 0 0,2 0 0,-3 0 0,-1 0 0,1 0 0,0 0 0,-1 0 0,1 0 0,0 0 0,0 0 0,-1 0 0,5 0 0,-3 0 0,3 0 0,-1 0 0,-2 0 0,3 0 0,-5 0 0,1 0 0,-4-4 0,0-4 0,-4-5 0,0-5 0,0-4 0,0-1 0,0-5 0,0 5 0,0-4 0,0 9 0,0-9 0,0 4 0,0-1 0,0-3 0,0-32 0,0 9 0,0-44 0,-6 20-554,-7-15 554,-1-8-577,4 43 0,1-1 577,2-5 0,0 0 0,-4-6 0,1 2 0,0-32 0,0 25 0,0 2 0,4 1 0,2 7 0,-1-1-55,-5-11 55,8-15 0,-3 0 0,5 8 0,0 27 0,0 1 0,0-6 0,0-33 0,0 39 0,0-6 0,0-2 519,0 24-519,0-4 1183,0 12-1183,0 0 61,0 5-61,0 1 0,0 5 0,4 0 0,-3 0 0,2-8 0,1 6 0,-3-5 0,3 7 0,-1-1 0,-2-3 0,7 6 0,-8-5 0,8 7 0,-7-5 0,2-4 0,1 4 0,-3-4 0,7 0 0,-7 4 0,3-9 0,0 4 0,-3 0 0,3 1 0,-4 5 0,0 4 0,0-3 0,0 7 0,0-3 0,0 1 0,0 2 0,0-3 0,0 0 0,0-1 0,0 0 0,0 1 0,0 4 0,-3 1 0,2-1 0,-10 0 0,6 4 0,-6-3 0,3 6 0,0-3 0,-4 4 0,-1 0 0,-9 0 0,-1 0 0,-5 0 0,-5 0 0,3 0 0,-9 0 0,4 0 0,0 0 0,1 0 0,1 0 0,4-4 0,-5-5 0,0-2 0,5-3 0,-5 0 0,11 4 0,-4 1 0,9 1 0,0 7 0,6-2 0,4 3 0,0 0 0,1 0 0,2-4 0,2 4 0,3-4 0</inkml:trace>
</inkml:ink>
</file>

<file path=ppt/ink/ink2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8:12.1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2013 233 24575,'-16'0'0,"5"0"0,-10 0 0,7 0 0,-13 0 0,4 0 0,-11 0 0,5 4 0,-11-3 0,5 8 0,-6-4 0,0 1 0,6 2 0,-4-6 0,4 2 0,0-4 0,-5 0 0,5 0 0,-6 0 0,0 0 0,1 0 0,-1 0 0,0 0 0,0 0 0,0 0 0,1 0 0,-7 0 0,4 0 0,-9 0 0,10 0 0,-4 0 0,5 0 0,-18 0 0,19 0 0,-12 0 0,24 0 0,0 0 0,0 0 0,-1 0 0,1 0 0,5 0 0,-4 0 0,4 0 0,0 0 0,-4 0 0,8 0 0,-7 0 0,7 0 0,-8 0 0,9 0 0,-9 0 0,9 0 0,-4 0 0,4 0 0,1 0 0,0 0 0,0 0 0,0 0 0,0 0 0,0 0 0,4 0 0,-3 0 0,7 0 0,-3 0 0,4 0 0,0 0 0,0 0 0,1 0 0,-1 0 0,0 0 0,0 0 0,1 0 0,-1 0 0,0 0 0,1 0 0,2-3 0,2-6 0,3-4 0,8-9 0,2 4 0,14-10 0,0 3 0,1 1 0,4-6 0,-6 15 0,2-7 0,-3 12 0,-5-2 0,0 3 0,-4 1 0,3 3 0,-8-2 0,4 6 0,-4-2 0,-4 0 0,-4 2 0,-9-2 0,1 10 0,-15 9 0,9 2 0,-10 10 0,0-4 0,5 0 0,-10 5 0,9-6 0,-4 6 0,6-6 0,0-1 0,1-5 0,4-4 0,1-1 0,4-4 0,4 0 0,1-1 0,-1-3 0,3 3 0,-2-3 0,3 4 0,0-1 0,0 1 0,0 0 0,0-1 0,0 1 0,0 0 0,0-1 0,0 1 0,0 0 0,12 0 0,4 1 0,17 1 0,-3-1 0,3 1 0,-5-1 0,0 0 0,-4 0 0,-7-4 0,-1 3 0,-7-7 0,3 3 0,-5-4 0,1 0 0,0-13 0,-4 10 0,1-9 0</inkml:trace>
</inkml:ink>
</file>

<file path=ppt/ink/ink2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8:14.8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0 386 24575,'7'0'0,"5"-4"0,14-6 0,9-11 0,-3-10 0,4 3 0,-4-13 0,-8 15 0,8-16 0,-12 6 0,1 4 0,-3 0 0,-8 14 0,-1-4 0,-5 4 0,-4 6 0,-3 3 0,-10 6 0,-2 3 0,-11 0 0,7 0 0,-9 13 0,8 9 0,-11 16 0,14 3 0,-7-5 0,8 4 0,1-11 0,5 5 0,6-6 0,4 0 0,0-5 0,0-5 0,0-6 0,0-5 0,3 1 0,11-4 0,4 0 0,10-4 0,0 0 0,6 0 0,-5 0 0,5 0 0,-11 0 0,4-5 0,-13 1 0,3-1 0,-10-2 0,1 6 0,-7-2 0,-6 3 0,-13 0 0,0 3 0,-4 6 0,-1 10 0,4 0 0,-5 9 0,7-10 0,3 9 0,-3-9 0,7 4 0,-2-5 0,7-4 0,-2 3 0,2-4 0,0 5 0,1 0 0,0 0 0,3 0 0,-2 0 0,3-4 0,0 3 0,0-7 0,0 3 0,0-4 0,6-4 0,4-1 0,6-3 0,1 0 0,0 0 0,0 0 0,0 0 0,0 0 0,0-3 0,0 2 0,-4-3 0,-1 0 0,-5 0 0,1 0 0,0-8 0,0 7 0,0-3 0,0 1 0,0-2 0,0 4 0,0-6 0,-4 10 0,-1-3 0</inkml:trace>
</inkml:ink>
</file>

<file path=ppt/ink/ink2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8:15.7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0 155 24575,'0'19'0,"0"0"0,0 2 0,0-2 0,0 3 0,0-10 0,0 0 0,0 0 0,0-3 0,0 2 0,0-3 0,0-1 0,0 1 0,8-4 0,1-1 0,7-3 0,0 0 0,-3 0 0,-2 0 0,-4 0 0,1 0 0,0-3 0,0-2 0,-1-2 0,1-1 0,0-4 0,0 3 0,0-7 0,0 3 0,1-4 0,-4-1 0,-2-4 0,-3-1 0,0-5 0,0 0 0,0 5 0,0-4 0,0 8 0,0-3 0,0 10 0,0 0 0,0 4 0,-3 3 0,-13 2 0,1 3 0,-10 0 0,8 0 0,0 4 0,0 4 0,4 1 0,-3 7 0,10-3 0,-5 4 0,10 0 0,-3 0 0,4-4 0,0 3 0,0-7 0,0 3 0,0-5 0,0 1 0,0-4 0,0 0 0</inkml:trace>
</inkml:ink>
</file>

<file path=ppt/ink/ink2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8:27.02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3236 1 24575,'-11'0'0,"-8"0"0,-13 0 0,-14 0 0,3 0 0,-20 5 0,-9 8 0,-17 7-481,40-5 1,-1 2 480,-8 3 0,-1 1 0,4 0 0,0 1 0,-9 4 0,2 3 0,9-2 0,2 0 0,4-6 0,1 1 0,-33 26 0,21-14 0,-5 2 0,17 7 0,5-15 0,19 1 0,5-11 961,12-1-961,1 0 0,4-4 0,0 3 0,4-3 0,9 1 0,18 4 0,20-1 0,5 5 0,0-5 0,5 0 0,13 0 0,-13-4 0,16 5 0,-28-2 0,-6-5 0,-3 8 0,-20 0 0,-3 0 0,-12 13 0,-1-1 0,-13 9 0,-29 18 0,-8-3 0,4-15 0,-4 1-704,0-2 0,-1 0 704,-3 4 0,-3 1 0,-9 1 0,-1 0 0,5-1 0,-4 0 0,-2-4 0,-5 1 0,6-5 0,5-2 0,1-1 0,-30 16 0,5-4 0,7-13-124,-1 6 124,6-9 0,27-12 0,7-3 0,14-5 0,30-7 1399,13-9-1399,33-4 133,-3-5-133,9 5 0,-11 5 0,-7-3 0,-2 8 0,-12-4 0,-9 5 0,-5 4 0,-11 15 0,-23 3 0,-4 19 0,-29 7 0,-7 1-337,21-18 0,-1 2 337,1 0 0,-2 0 0,-10 1 0,0 3-517,4 3 0,0 2 517,-10-1 0,-1-1 0,4 0 0,-1 0 0,-2 0 0,-1-2 0,-1-1 0,3-2 0,12-8 0,1 0-95,-7 3 0,1-1 95,-18 7 0,-7 7 0,18-15 0,9-2 631,17-11-631,2-1 1059,11-5-1059,7-1 208,-1 0-208,7-4 0,0 0 0,1-4 0</inkml:trace>
</inkml:ink>
</file>

<file path=ppt/ink/ink2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8:27.8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102 0 24575,'0'22'0,"0"10"0,-5 17 0,4-6 0,-4 2 0,-5-3 0,3 0 0,-8 5 0,0-7 0,4-5 0,1-2 0,2-5 0,2 0 0,1-9 0,1-2 0,4-10 0,0 1 0,7-4 0,12 0 0,10-4 0,18 0 0,2 0 0,6 0 0,0 0 0,0 0 0,-7 0 0,6 0 0,-18 4 0,4 1 0,-17 0 0,-1 3 0,-9-7 0,-1 3 0,-4-4 0,-1 0 0,-2 0 0,-2 0 0</inkml:trace>
</inkml:ink>
</file>

<file path=ppt/ink/ink2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8:29.1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1 915 24575,'26'-9'0,"4"-13"0,6-6 0,7-14 0,-2-11 0,5-1 0,6-29-861,-1 4 861,-27 34 0,-1-1 0,15-38 128,-18 19-128,-4-11 0,-15 24 0,5-12 0,-6 17 0,0 17 646,0 6-646,-11 16 87,1 4-87,-16 4 0,2 14 0,0 2 0,-1 19 0,5-1 0,4 7 0,1 6 0,4 17 0,4-12 0,2 40 0,5-44 0,0 36 0,0-18 0,0 7 0,0 13 0,0-12 0,0-3 0,0-2 0,0-18 0,0 9 0,0-23 0,4 3 0,-3-12 0,3-5 0,-4-1 0,0-9 0,0 3 0,0-7 0,0-4 0,0-15 0,5-14 0,0-6 0,5-15 0,0 14 0,0-15 0,-1 22 0,1-9 0,-2 15 0,5 0 0,-4 9 0,7 2 0,-7 6 0,7-3 0,-8 4 0,4 0 0,0 7 0,-3 8 0,4 8 0,1 5 0,-4-5 0,3 4 0,-4-9 0,-1 4 0,1-5 0,-4-4 0,2 3 0,-2-7 0,-1-1 0,0-5 0</inkml:trace>
</inkml:ink>
</file>

<file path=ppt/ink/ink2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8:30.02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50 24575,'3'-9'0,"5"2"0,5 7 0,4 0 0,5 0 0,-4 0 0,4 0 0,-5 0 0,0 0 0,0 4 0,1 9 0,-8 2 0,2 12 0,-11 8 0,8 8 0,-8 12 0,4 0 0,-5-7 0,-5 6 0,-1-12 0,-9 5 0,0-12 0,0-1 0,5-11 0,3-5 0,2-6 0,1-5 0,-3 1 0,9-4 0,8 0 0,9-9 0,9-4 0,0-2 0,5-7 0,2 3 0,0-5 0,4 0 0,-10 1 0,5 0 0,-5-5 0,-1 4 0,-4-4 0,-1 2 0,-6 3 0,1-3 0,-5 0 0,0-1 0,-8-5 0,-1 0 0,-4 0 0,0 0 0,0 5 0,0 1 0,0 5 0,-3 4 0,-6-3 0,-4 6 0,0-2 0,-3 4 0,3-4 0,0 3 0,1-3 0,5 4 0,-1 0 0,3 0 0,2 1 0,3 3 0,0 1 0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5:50.5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1 789 24575,'0'-12'0,"0"3"0,0-13 0,0 8 0,0-9 0,0-4 0,0 1 0,0-14 0,0 3 0,0-13 0,0 7 0,0-13 0,0 13 0,0-7 0,0 6 0,0 7 0,0 1 0,0 6 0,0 6 0,0 0 0,0 2 0,0 3 0,0-3 0,0 4 0,0 5 0,0-4 0,0 7 0,0-2 0,0 7 0,0 2 0</inkml:trace>
</inkml:ink>
</file>

<file path=ppt/ink/ink2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02:32:20.7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 24575,'11'0'0,"10"0"0,6 0 0,14 0 0,1 0 0,6 0 0,6-5 0,-5 4 0,12-4 0,-6 5 0,0-4 0,5 3 0,-11-3 0,5 4 0,-6 0 0,-6 0 0,-1 0 0,-6 0 0,-6 0 0,5 0 0,-9 0 0,4 0 0,0 0 0,-3 0 0,3 0 0,0 0 0,-3 0 0,3 0 0,-5 0 0,1 0 0,-1 0 0,0 0 0,0 0 0,-4 0 0,4 0 0,-4 0 0,0 0 0,3 0 0,-7 0 0,7 3 0,-7 2 0,7 3 0,-7-1 0,7 1 0,-7 0 0,7 0 0,-7-1 0,3 1 0,-4-1 0,4 4 0,-7-3 0,6 4 0,-7-5 0,4 0 0,0 4 0,0-3 0,-1 3 0,1-1 0,4-1 0,-3 2 0,3 0 0,0-3 0,-3 6 0,3-5 0,0 5 0,-4-5 0,4 5 0,-4-6 0,11 10 0,-9-6 0,9 3 0,-12-1 0,1-2 0,-3 3 0,2-1 0,-6 1 0,6 0 0,-6 0 0,3-1 0,-1 1 0,-1 0 0,5 0 0,-6 4 0,6-3 0,-6-1 0,3-1 0,-1-3 0,-2 4 0,3-1 0,-4 1 0,4 0 0,-3-4 0,2 3 0,-3-3 0,1 4 0,-1 0 0,1-1 0,-1 1 0,4 6 0,-3 0 0,3 1 0,-3 1 0,-1-7 0,1 7 0,0-7 0,0 7 0,-1-3 0,2 5 0,-1-1 0,0 0 0,0-4 0,0 4 0,-1-9 0,1 4 0,-1-8 0,-3 0 0,-1-13 0,-3 11 0,0 3 0,0 11 0,4 16 0,0-12 0,6 13 0,-2-10 0,0 0 0,1 0 0,-1-6 0,0 0 0,0 0 0,-3-4 0,2 4 0,-6-8 0,6 7 0,-3-7 0,4 7 0,-4-7 0,3 3 0,-2 0 0,2-3 0,-2 3 0,1-5 0,-1 5 0,-1-3 0,2 0 0,-2-2 0,4 1 0,-4 1 0,3 3 0,-3-4 0,3-1 0,1 5 0,-1-3 0,1 7 0,0-7 0,3 3 0,-3-4 0,3 4 0,-4-3 0,4 2 0,-3-3 0,3 0 0,3 10 0,-5-7 0,6 7 0,-5-10 0,-1 0 0,4-1 0,-4 1 0,5 0 0,-7-4 0,4-1 0,-5-3 0,1 0 0,0-4 0,-4-13 0,0 9 0,-3-5 0,0 17 0,4 8 0,0 1 0,5 4 0,2-4 0,-3 4 0,7-9 0,-7 4 0,6-4 0,-3 0 0,4 0 0,0 0 0,-3-1 0,1-2 0,-1 2 0,3-3 0,-1 1 0,-2 2 0,2-3 0,-6 0 0,6 0 0,-7-4 0,4 3 0,-1-2 0,-2 2 0,2-3 0,-3 0 0,3 0 0,-2 0 0,2 0 0,0-4 0,-2 3 0,2-5 0,0 5 0,2-2 0,-1 1 0,3-2 0,-3 0 0,4-2 0,-1 2 0,1 1 0,4-4 0,-3 7 0,7-6 0,-3 6 0,5-6 0,-1 6 0,11-3 0,-12 4 0,11-4 0,-22 3 0,6-7 0,-10 3 0,6-3 0,-7 0 0,4 0 0,0 0 0,5 0 0,16 0 0,12 0 0,5 0 0,11 0 0,-11 0 0,5 0 0,-6 0 0,0 0 0,-1 0 0,1 0 0,12 0 0,-3 0 0,0 0 0,2 0 0,-15 0 0,16 0 0,-11 0 0,5 0 0,-6 0 0,-6 0 0,-1 4 0,-6-3 0,0 7 0,-4-7 0,-2 7 0,-5-8 0,0 4 0,0-4 0,-4 3 0,4-2 0,-9 2 0,9-3 0,-8 0 0,7 0 0,-3 4 0,0-3 0,-1 3 0,-4-4 0,-1 0 0,-2 0 0,-2 0 0,-4 0 0,1 0 0,0 0 0,-1 0 0,-2-10 0,2 8 0,5-8 0,10 10 0,5 0 0,13 0 0,-1 0 0,9 0 0,1 0 0,-1 0 0,1 0 0,0 0 0,-1 0 0,-4 0 0,3 0 0,-9 0 0,4 0 0,-1 0 0,-3-4 0,-1 3 0,-2-3 0,-3 4 0,-1 0 0,-1-4 0,0 3 0,-3-6 0,3 6 0,-5-6 0,-4 6 0,3-6 0,-7 6 0,3-6 0,-4 6 0,-1-5 0,1 5 0,0-6 0,0 6 0,-1-5 0,5 5 0,-3-6 0,3 6 0,-4-2 0,0 3 0,4-4 0,-3 4 0,3-4 0,-8 4 0,3 0 0,-3 0 0,0 0 0,-1 0 0,-3 0 0,3 0 0,-2 0 0,2 0 0,-4 0 0,1 0 0,0 0 0,-1 0 0,1 0 0,-4-21 0,0 15 0,-3-15 0</inkml:trace>
</inkml:ink>
</file>

<file path=ppt/ink/ink2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02:32:31.3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188 1 24575,'-6'0'0,"-4"0"0,2 0 0,-6 0 0,3 0 0,-4 0 0,0 0 0,0 0 0,0 0 0,0 0 0,1 0 0,2 0 0,2 0 0,3 0 0,0 0 0,1 0 0,-1 0 0,6 0 0,2 3 0,5 1 0,1 6 0,0 1 0,1 4 0,0 9 0,0-3 0,0 13 0,1 8 0,0 1 0,2 17 0,4 2 0,-4 7 0,5 8 0,-4 14 0,-1-3-359,-5-34 0,0 2 359,1-6 0,-2 2 0,-1 8 0,-1 0 0,3-3 0,-1-1 0,-4 5 0,-1-2 0,6 29 0,-6-26 0,0 1 0,5 22 0,-5-26 0,1 1 0,9 34 0,-3-1 0,-1 1 0,4-21 0,-4 8 0,-1-17 0,5 13 0,-4-8 0,0-6 0,-2-3 0,0-16 718,-3 8-718,3-15 0,-4-1 0,0-2 0,0-4 0,0 5 0,0-4 0,0 2 0,0-7 0,0 13 0,0-12 0,0 8 0,0-15 0,0 4 0,0-9 0,0 9 0,0-9 0,0 4 0,0-4 0,0 0 0,0-1 0,0 1 0,0-4 0,0 3 0,0-3 0,3 4 0,-2-4 0,6 7 0,-3-5 0,1 6 0,1-1 0,-5-2 0,6 7 0,-6-3 0,7 9 0,-4-3 0,1 3 0,3 0 0,-7 2 0,6-1 0,-6 4 0,6-9 0,-6 10 0,6-3 0,-6-2 0,3 1 0,-1-11 0,-2-1 0,2-4 0,-3 0 0,0-4 0,0-1 0,0 0 0,0-2 0,0 2 0,0-3 0,3-4 0,-2 3 0,2-2 0,-3 2 0,0 0 0,0 1 0,0-1 0,0 1 0,0-6 0,0-6 0,-7-10 0,5 6 0,-6-2 0</inkml:trace>
</inkml:ink>
</file>

<file path=ppt/ink/ink2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02:32:45.2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125 208 24575,'0'-13'0,"0"-5"0,0-2 0,0-5 0,0 1 0,0 0 0,3 3 0,1 2 0,7 8 0,5-4 0,0 10 0,7-2 0,-3 7 0,4 0 0,0 0 0,1 3 0,0 10 0,-4 9 0,-3 10 0,-5 8 0,-4-3 0,0 9 0,-4-9 0,0 9 0,-5 9 0,-7-18 0,-13 22 0,-4-30 0,-14 15 0,4-10 0,-3-6 0,0-6 0,2-8 0,-1-2 0,6-7 0,0-1 0,10-7 0,-1-19 0,8-8 0,4-24 0,4-9 0,5 12 0,0-15 0,0 16 0,0-6 0,13 2 0,3 11 0,13 0 0,-2 10 0,0 6 0,-2 10 0,-1 8 0,1 6 0,-1 3 0,0 0 0,1 7 0,-4 10 0,-1 10 0,-2 13 0,-3 14 0,-5-8 0,-6 12 0,-4-16 0,0 6 0,-8 10 0,-6-12 0,-8-3 0,-6-12 0,4-18 0,-2 4 0,2-9 0,0-4 0,-1 0 0,5-4 0,1-4 0,7-3 0,1-14 0,7 0 0,0-8 0,4 4 0,0 1 0,0 0 0,0 3 0,3 2 0,4 8 0,9-4 0,4 10 0,5-2 0,-1 7 0,0 0 0,-4 0 0,-1 0 0,-7 10 0,-1 4 0,-3 31 0,-3-16 0,-1 21 0,-4-25 0,-4 5 0,-8-10 0,-5 0 0,-7-7 0,-1-2 0,1-6 0,-1-1 0,5-4 0,1-4 0,7-12 0,4-7 0,4-13 0,4 1 0,0 4 0,0-3 0,0 3 0,7 5 0,1 2 0,11 9 0,-3 3 0,7 4 0,-7 5 0,0 3 0,-3 0 0,-5 0 0,-1 6 0,-4 7 0,-3 7 0,0 4 0,0-4 0,-10 6 0,-3-13 0,-6 4 0,-5-12 0,4-2 0,0-3 0,1-3 0,7-14 0,0-6 0,3-12 0,4-1 0,1 1 0,4-1 0,0 1 0,0 5 0,7 5 0,5 5 0,8 4 0,5 7 0,-1 2 0,0 7 0,-7 0 0,1 0 0,-10 11 0,-1 2 0,-3 16 0,-4 2 0,0 4 0,0-5 0,-8 4 0,0-12 0,-8 1 0,-10-4 0,8-7 0,-12 3 0,14-11 0,-3-1 0,0-3 0,7 0 0,-7-10 0,14-4 0,-2-10 0,7-6 0,0 5 0,0-5 0,0 6 0,4 0 0,3 7 0,9 2 0,4 7 0,4 3 0,0 2 0,1 3 0,-5 0 0,-1 10 0,-2 9 0,-4 11 0,-1 5 0,-3 0 0,-4 0 0,-1-4 0,-4 3 0,-3-6 0,-5-3 0,-3-7 0,-4-7 0,0-7 0,-4-1 0,3-3 0,-4-10 0,8-9 0,-1-23 0,8 4 0,0-21 0,5 15 0,0-10 0,0 7 0,0 5 0,13 1 0,2 9 0,11 4 0,0 8 0,3 11 0,-3 1 0,3 8 0,-9 0 0,-1 0 0,-8 7 0,1 22 0,-7 0 0,-1 23 0,-4-4 0,0 1 0,0 4 0,-4-10 0,-5-3 0,-4-9 0,-3-6 0,-6-3 0,5-10 0,-4-1 0,6-8 0,0-3 0,4-3 0,0-8 0,3-10 0,3-10 0,1-4 0,4 0 0,0-1 0,0 6 0,0 1 0,12 3 0,2 5 0,11 0 0,-1 5 0,6 3 0,-5 1 0,9 7 0,-13 1 0,8 4 0,-17 0 0,2 0 0,-7 7 0,-3 5 0,-1 13 0,-3 17 0,-4-4 0,-3-1 0,-11-8 0,2-13 0,-4 0 0,1-5 0,3-3 0,-3-4 0,4 0 0,0-4 0,4 0 0,1-3 0,6-9 0,1-5 0,3-7 0,0 4 0,0-3 0,0 2 0,0 1 0,6 1 0,-1 8 0,9 0 0,-3 7 0,4 1 0,-4 3 0,-1 0 0,-3 0 0,-3 3 0,-1 4 0,-3 4 0,0 4 0,0-4 0,0 3 0,0-7 0,-3 4 0,-1-5 0,-3 1 0,0 0 0,1-4 0,2 0 0,1-3 0</inkml:trace>
</inkml:ink>
</file>

<file path=ppt/ink/ink2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02:33:00.24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143 273 24575,'-6'4'0,"2"-4"0,-2-8 0,5 1 0,-9-7 0,9 6 0,-6-6 0,7 6 0,0-6 0,0 3 0,0 0 0,0-3 0,0 3 0,0-4 0,0 0 0,0 0 0,3 0 0,5 4 0,0-3 0,6 6 0,-3-7 0,4 7 0,0-3 0,0 4 0,-1 0 0,-3 2 0,3-1 0,-6 5 0,2-2 0,0 3 0,-2 0 0,2 0 0,-3 0 0,-1 0 0,1 0 0,0 0 0,-1 2 0,-2 2 0,2 6 0,-5-2 0,2 6 0,-3-3 0,0 4 0,0-1 0,0 1 0,0 0 0,0-1 0,0 1 0,0 0 0,-3 0 0,-1-4 0,-7 3 0,3-7 0,-6 7 0,7-6 0,-7 2 0,3-3 0,-4 1 0,3-4 0,-2-1 0,3-3 0,-4 0 0,0 0 0,1 0 0,2 0 0,-2 0 0,7-3 0,-7-4 0,6-1 0,-3-6 0,8 3 0,-4-4 0,6 0 0,-2 0 0,3 4 0,0-3 0,0 3 0,0-4 0,0 0 0,0 4 0,3 1 0,1-1 0,2 4 0,1-4 0,4 8 0,-4-4 0,7 3 0,-3 1 0,0-1 0,3 4 0,-3 0 0,4 0 0,-4 0 0,3 0 0,-6 0 0,2 0 0,-1 6 0,-1-1 0,2 8 0,-7-2 0,1 0 0,-4 3 0,0-6 0,0 5 0,0-1 0,0-1 0,0 3 0,0-3 0,-3 0 0,-1-1 0,-3-3 0,-3 0 0,2 3 0,-6-2 0,2 3 0,-3-4 0,1 1 0,-1-1 0,0-3 0,0-1 0,4 0 0,-3-2 0,0 2 0,2-3 0,-2 0 0,8 0 0,-1 0 0,0 0 0,0-6 0,0 1 0,3-9 0,1 3 0,3-4 0,0 0 0,0 0 0,0 4 0,0-3 0,0 3 0,0 0 0,0-3 0,3 6 0,1-2 0,3 3 0,3 0 0,-3 0 0,7 3 0,-3-2 0,4 5 0,0-3 0,0 4 0,-1 0 0,-2 0 0,4 0 0,-4 0 0,2 0 0,-3 0 0,-5 3 0,-2 1 0,-1 3 0,-3 3 0,0-2 0,0 5 0,0-1 0,0-1 0,0 3 0,-3-3 0,-5 3 0,0 1 0,-6-3 0,2-2 0,-3 1 0,4-3 0,-3 2 0,7-3 0,-4-3 0,1 2 0,2-5 0,-2 2 0,3-3 0,0 0 0,1 0 0,-1 0 0,-3 0 0,2 0 0,-3 0 0,5 0 0,-1 0 0,0 0 0,1-6 0,-1 2 0,3-10 0,1 4 0,3-1 0,0 1 0,0 3 0,0-3 0,0 2 0,0-2 0,0-1 0,0 4 0,0-4 0,0 5 0,3-1 0,-2 0 0,5 1 0,-3 2 0,4-2 0,0 2 0,-1-3 0,1 3 0,-1-1 0,1 4 0,0-2 0,-1 0 0,1 2 0,0-2 0,-1 3 0,1 0 0,0 0 0,-1 0 0,1 0 0,0 0 0,-1 0 0,0 0 0,1 0 0,-1 0 0,0 0 0,-2 3 0,-2 1 0,-2 2 0,0 1 0,0-1 0,0 1 0,0-1 0,0 1 0,0-1 0,0 0 0,0 1 0,0 0 0,0-1 0,0 1 0,0-1 0,-2 1 0,1-1 0,-5-2 0,2 2 0,-2-3 0,-1 1 0,0 2 0,0-2 0,-2 2 0,1 1 0,-1-3 0,2-2 0,0 1 0,0-2 0,1 2 0,-1-3 0,0 0 0,1 0 0,-1 0 0,1 0 0,2-6 0,1 2 0,3-9 0,0 5 0,0-5 0,0 1 0,0-3 0,0 4 0,0 1 0,0 3 0,0-3 0,0 2 0,3-6 0,-2 7 0,6-7 0,-4 6 0,4-2 0,0-1 0,0 4 0,0-4 0,0 4 0,-1 1 0,1 2 0,-4-2 0,3 6 0,-2-3 0,3 3 0,-1 0 0,1 0 0,-1 0 0,1 0 0,-1 0 0,1 0 0,-1 0 0,1 0 0,-1 3 0,1 0 0,-1 4 0,1-1 0,-1 0 0,-3 0 0,3 1 0,-5-1 0,1 0 0,-2 0 0,0-2 0,0-1 0</inkml:trace>
</inkml:ink>
</file>

<file path=ppt/ink/ink2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02:32:26.0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18 24575,'-5'0'0,"6"0"0,14 0 0,1 0 0,12 0 0,4 0 0,0 0 0,13 0 0,-14 0 0,16 0 0,-5 0 0,0 0 0,4 0 0,-10-4 0,4 3 0,1-3 0,-5 4 0,5-4 0,-6 3 0,-5-3 0,4 4 0,-8 0 0,3 0 0,-5 0 0,0 0 0,-4 0 0,4 0 0,-8 0 0,7 0 0,-7 0 0,7 0 0,-7 0 0,7 4 0,-7 0 0,7 0 0,-7 3 0,7-6 0,-7 5 0,7-1 0,-7 2 0,3 1 0,0-4 0,-4 3 0,4-3 0,0 3 0,-3 1 0,3 0 0,-4-1 0,0 0 0,-1 1 0,1-1 0,0 0 0,0 1 0,3-1 0,-2 4 0,3-2 0,-4 1 0,0 1 0,0-3 0,4 7 0,-4-4 0,4 5 0,-4-2 0,5 6 0,-4-4 0,4 8 0,2 3 0,-4-1 0,9 5 0,-9-6 0,-1 5 0,-2-4 0,-2 3 0,3-5 0,-3-4 0,1-1 0,-6-4 0,3-4 0,-4-1 0,-4-1 0,0 6 0,1 0 0,0 8 0,4-7 0,0 7 0,-1-7 0,1 3 0,-1-5 0,0 1 0,1 4 0,3-3 0,-3 3 0,7 0 0,-7-3 0,7 7 0,-6-7 0,6 7 0,-7-7 0,8 7 0,-8-7 0,7 7 0,-7-7 0,7 3 0,-3 0 0,0-3 0,3 7 0,-7-7 0,7 3 0,-4-4 0,4-1 0,-3 1 0,2 0 0,-6 0 0,6-1 0,-6-3 0,2 3 0,-3-6 0,0 6 0,0-7 0,0 3 0,-1-3 0,4 3 0,-6-3 0,5 3 0,-8-1 0,2 6 0,1 4 0,4 5 0,1 0 0,5-4 0,-1 3 0,2-7 0,-3 3 0,2 0 0,-5-3 0,5 3 0,-2-4 0,2-1 0,1 1 0,0 0 0,0-4 0,-4 3 0,3-2 0,-3 2 0,4-2 0,0 2 0,0-6 0,4 3 0,-3 0 0,3-3 0,-5 3 0,5-4 0,-3 1 0,3 0 0,-4-4 0,-1-1 0,-2-3 0,-2 0 0,-4 0 0,2-21 0,2 15 0,6-11 0,3 21 0,1 7 0,3 2 0,-3-2 0,4 5 0,0-4 0,1 1 0,-1-1 0,0-1 0,6 3 0,-5-2 0,4 4 0,-4-7 0,-1 6 0,0-6 0,0 7 0,1-7 0,-1 2 0,5-2 0,-3-1 0,3 0 0,-5 1 0,1-1 0,4-4 0,-4 3 0,4-6 0,-5 3 0,0-4 0,1 3 0,-1-2 0,-4 3 0,3-4 0,-7 3 0,7-2 0,-7 2 0,3-3 0,-1 0 0,-2 3 0,7-2 0,-3 3 0,4-4 0,1 0 0,-1 0 0,0 0 0,-4 0 0,-1 0 0,-4 0 0,-1 0 0,-3 0 0,0 0 0,-3-22 0,6 17 0,9-16 0,19 21 0,8 0 0,17 0 0,3 0 0,-13 0 0,16 0 0,-22 0 0,18 0 0,-14 0 0,-1 0 0,-1 0 0,-4 0 0,5 0 0,-7 0 0,1 0 0,-1 0 0,1 0 0,6 4 0,-5-3 0,5 4 0,-12-5 0,4 0 0,-9 0 0,3 4 0,-5-3 0,-4 3 0,-2-4 0,-5 0 0,0 0 0,1 0 0,-5 0 0,8 0 0,-11 0 0,11 0 0,-8 0 0,4 0 0,1 0 0,-1 0 0,0 0 0,0 0 0,0 0 0,1 0 0,-1 0 0,0 0 0,1 0 0,-1 0 0,0 0 0,0 0 0,0 0 0,1 0 0,-5 0 0,-1 0 0,-5 0 0,1 0 0,0 0 0,0 0 0,-4 0 0,-1 0 0,-3 0 0,3 0 0,-2 0 0,2 0 0,-3 0 0,-1 0 0,1 0 0,0 0 0,-1 0 0,1-9 0,5 7 0,3-7 0,12 9 0,3 0 0,0-4 0,0 3 0,-6-3 0,0 4 0,0 0 0,-4 0 0,4-3 0,-8 2 0,2-3 0,-6 4 0,1 0 0,-5 0 0,6 0 0,-7 0 0,4 0 0,-5 0 0,1 0 0,-4-2 0,0-2 0,-3-3 0,0 4 0,0 0 0</inkml:trace>
</inkml:ink>
</file>

<file path=ppt/ink/ink2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02:32:28.2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60 24575,'7'-4'0,"-4"-5"0,3 4 0,-3-3 0,1 2 0,2 3 0,-5-4 0,5 0 0,-5 1 0,4 2 0,-4 4 0,2 11 0,-3 6 0,0 7 0,0 5 0,0 1 0,0 11 0,0-4 0,0 15 0,0-8 0,0 9 0,5 15 0,-4-20 0,10 47 0,-10-39 0,10 34 0,-10-32 0,4 31 0,0-14 0,-4 20 0,8-29 0,-8 30 0,3-50 0,1 44 0,-4-40 0,8 12 0,-8-1 0,8-5 0,-8-8 0,3-1 0,0-5 0,-3 0 0,4 4 0,-5-9 0,0 4 0,0-6 0,0 0 0,0 0 0,0 1 0,0-1 0,0 0 0,0 1 0,0-1 0,0 0 0,0-5 0,0-1 0,0 0 0,0-4 0,0 9 0,0-8 0,0 3 0,0-5 0,0 0 0,0 11 0,0-8 0,0 8 0,0-10 0,0-5 0,0 3 0,0-7 0,0 7 0,0-7 0,0 7 0,0-7 0,0 7 0,0-3 0,0 0 0,0 3 0,0-7 0,0 3 0,0 0 0,0-3 0,0 3 0,0 0 0,0-3 0,0 3 0,0 0 0,0-4 0,0 4 0,0 0 0,0-3 0,0 7 0,0-7 0,0 7 0,0-7 0,3 14 0,-2-13 0,2 8 0,0-13 0,-2 1 0,2-5 0,-3 6 0,0-6 0,0 2 0,0 0 0,0-2 0,0 2 0,0 0 0,0-2 0,0 2 0,0 0 0,0-2 0,0 2 0,0 0 0,0-2 0,0 2 0,0 0 0,0-2 0,0 2 0,0-3 0,0-1 0,0 1 0,0-1 0,0 0 0,0 1 0,0 0 0,0-1 0,0 1 0,0 0 0,0-1 0,0 1 0,0-1 0,0 1 0,-3-3 0,-1-1 0,-6-3 0,6 0 0,-3 0 0</inkml:trace>
</inkml:ink>
</file>

<file path=ppt/ink/ink2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02:32:35.6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154 33 24575,'0'-6'0,"0"0"0,0-1 0,0 0 0,-7 3 0,3 1 0,-7 3 0,5 0 0,0 0 0,-1 0 0,1 0 0,-1 3 0,1 1 0,-1 2 0,0 1 0,0 0 0,0 3 0,0 1 0,3 4 0,-2-1 0,1 1 0,1 0 0,-2-1 0,5 1 0,-2 4 0,3-3 0,0 3 0,0-4 0,0-1 0,0 1 0,0-4 0,0 3 0,6-6 0,2 3 0,4-4 0,1 0 0,-2-3 0,4-1 0,0-3 0,0 0 0,-1 0 0,1-6 0,-3-7 0,2-3 0,-6-3 0,3 4 0,-7 0 0,-1-4 0,-3 3 0,0-7 0,0 3 0,0 0 0,-6 1 0,-2 4 0,-11 3 0,3 1 0,-8 7 0,9 1 0,-5 3 0,1 0 0,7 0 0,-6 0 0,3 6 0,3 2 0,1 11 0,5-3 0,5 3 0,-2-4 0,3-1 0,0 1 0,0 0 0,0 0 0,6-1 0,7-2 0,7-1 0,4-3 0,0 1 0,0-5 0,-3 0 0,2-4 0,-8 0 0,4 0 0,-7 0 0,1 0 0,-5 0 0,2 0 0,-6-3 0,-1-5 0,-3-3 0,0-4 0,0 0 0,-4-4 0,-3 3 0,-5-3 0,-18 0 0,7 10 0,-12-2 0,15 11 0,1 0 0,4 0 0,0 0 0,4 0 0,0 3 0,5 1 0,2 6 0,1-3 0,3 7 0,0-3 0,0 4 0,0 0 0,0-4 0,6 3 0,3-6 0,5 2 0,5-2 0,1-4 0,4 0 0,0-4 0,1 0 0,-1 0 0,-4-7 0,-1 2 0,-8-9 0,0 3 0,-4-11 0,-3 1 0,0-1 0,-4 3 0,0 4 0,-7 0 0,-6 4 0,-2 0 0,-9 6 0,8 2 0,-3 3 0,4 0 0,1 0 0,2 0 0,2 3 0,6 1 0,-2 10 0,5-2 0,-3 7 0,4-4 0,0-1 0,0 1 0,0 0 0,7-4 0,5 0 0,8-3 0,4 0 0,0-3 0,0-2 0,5-3 0,-3 0 0,-1 0 0,-3-10 0,-10 1 0,-1-9 0,-8 3 0,-3 1 0,0 2 0,-11-2 0,-7 5 0,-12-3 0,0 3 0,0 5 0,6 0 0,0 4 0,-1 0 0,5 0 0,1 0 0,5 0 0,2 3 0,2 4 0,2 8 0,1 1 0,2 3 0,2-4 0,3-1 0,0-2 0,0 1 0,0-5 0,0 2 0,7-3 0,5-3 0,8-1 0,4-3 0,7 0 0,-9 0 0,3 0 0,-14 0 0,-3-6 0,-5-6 0,-3-7 0,0-1 0,-12-4 0,2 11 0,-14-3 0,4 8 0,-4 3 0,0 1 0,4 4 0,0 0 0,9 0 0,-3 0 0,6 7 0,-2 1 0,5 7 0,2 0 0,3-4 0,0 3 0,0-7 0,0 4 0,3-5 0,9 1 0,4-3 0,4 0 0,-1-4 0,-4 0 0,-1 0 0,-2 0 0,-2 0 0,-3 0 0,-1 0 0,1 0 0,-3-3 0,-1-1 0,-3-3 0,0 1 0,0-1 0,0 0 0,0 1 0,0 2 0,0 1 0</inkml:trace>
</inkml:ink>
</file>

<file path=ppt/ink/ink2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02:32:38.1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165 237 24575,'0'-6'0,"2"2"0,6 2 0,-1 2 0,6 0 0,-6 0 0,7 0 0,-7 0 0,3 0 0,-3 3 0,0 4 0,-4 4 0,1 4 0,-4-1 0,0 1 0,0 0 0,0-1 0,0 1 0,0 4 0,0-3 0,0 3 0,-3-8 0,-5 3 0,1-7 0,-4 4 0,1-4 0,3-1 0,-7 2 0,2-1 0,-3 0 0,1 0 0,-1 1 0,-4-4 0,3-1 0,-3-3 0,4 0 0,0 0 0,4 0 0,-3-7 0,5-5 0,2-8 0,-1-9 0,7 3 0,-3-8 0,4 4 0,0-6 0,0 6 0,0 1 0,0 5 0,4-1 0,0 5 0,7 1 0,-3 4 0,6 4 0,8-4 0,-4 7 0,7 0 0,-6 1 0,-3 6 0,3-2 0,0 3 0,-3 0 0,3 0 0,0 0 0,-4 0 0,4 3 0,-4 1 0,-4 3 0,3 4 0,-6 0 0,2 3 0,-2-2 0,-1 1 0,0 3 0,1-1 0,-1 4 0,1 0 0,-4-3 0,0 7 0,-4-7 0,0 7 0,0-7 0,0 2 0,0-3 0,0 0 0,-7 0 0,-8 3 0,-1-6 0,-6 2 0,8-7 0,-5 1 0,-2-4 0,-3 0 0,4-4 0,-3 0 0,7-4 0,-4-7 0,8-11 0,0-8 0,3-6 0,4 1 0,1 0 0,4 0 0,0 0 0,0-1 0,0 1 0,0 5 0,7 1 0,6 8 0,7 1 0,4 7 0,1 2 0,-1 6 0,0 1 0,-4 4 0,3 0 0,-7 4 0,0 7 0,-2 17 0,-8 4 0,1 9 0,-7-6 0,0 0 0,-4-4 0,-9 4 0,-1-9 0,-7 0 0,0-2 0,5-12 0,-8 5 0,8-10 0,-8 1 0,4-4 0,-4 0 0,4-4 0,-3 0 0,7-3 0,0-1 0,6-7 0,6-4 0,1-1 0,3-8 0,0 9 0,0-9 0,3 8 0,4-3 0,9 7 0,4 1 0,4 7 0,0 0 0,11 4 0,-12 0 0,11 7 0,-18 6 0,0 7 0,-4 5 0,-4-5 0,0 3 0,-1-3 0,-2 0 0,-2-1 0,-3-5 0,0 1 0,0 0 0,0-4 0,-6-1 0,-2 1 0,-11-3 0,-1 3 0,-5-6 0,1-2 0,-1-3 0,1 0 0,4 0 0,-3-7 0,10-5 0,-3-9 0,8-8 0,3-2 0,1-4 0,4 0 0,0 0 0,0 4 0,0 2 0,13-1 0,6 7 0,25-12 0,-6 15 0,10 2 0,-18 7 0,4 10 0,-9-3 0,0 4 0,-2 0 0,-10 11 0,6 2 0,-11 12 0,4-1 0,-4 0 0,-3 0 0,-2-4 0,-3-1 0,0 0 0,0-3 0,0 3 0,0-5 0,0 1 0,-3 0 0,-1-4 0,-3 3 0,0-7 0,-4 4 0,3-4 0,1 0 0,-2 2 0,5-4 0,-6 1 0,-1-6 0,4 0 0,-3 0 0,3-3 0,0-5 0,3-7 0,1-5 0,3-4 0,0-6 0,0 5 0,0 6 0,0 9 0</inkml:trace>
</inkml:ink>
</file>

<file path=ppt/ink/ink2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02:32:39.9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303 3060 24575,'0'-28'0,"0"-17"0,0-27 0,0-22-1094,0 38 0,0-1 1094,0 1 0,0-2 0,0-6 0,0 0 0,0 7 0,0 1 0,0-4 0,0 1 0,0 2 0,0 2 447,0-29-447,0-12 0,0 7 0,0 12 0,0-19 0,0 31 0,0-5 421,0-4-421,0 11 0,-5-5 0,4 12 1113,-8-3-1113,8 10 207,-4-5-207,5 7 0,0 4 0,0 2 0,0 6 0,0 0 0,0 4 0,0 2 0,0 0 0,0 7 0,0-11 0,0 12 0,0-8 0,-3 4 0,2 1 0,-3 0 0,4-6 0,0 0 0,0-1 0,0-3 0,0 4 0,0-5 0,0-1 0,0 1 0,0-6 0,0 5 0,0-11 0,0 11 0,4-1 0,-3 8 0,2 5 0,-3-7 0,0 9 0,0 0 0,0 11 0,0 5 0,0-1 0,0 0 0,0 0 0,0 1 0,0-1 0,0 1 0,0-1 0,-5 4 0,-3 3 0,-7 12 0,-1 9 0,-5 5 0,3 8 0,-9-1 0,4 4 0,-1 0 0,2-5 0,4 2 0,2-9 0,-1 4 0,1-4 0,3-5 0,2-5 0,7-5 0,1-3 0,0 0 0,2-1 0,1-2 0,11-8 0,-5 2 0,5-5 0</inkml:trace>
</inkml:ink>
</file>

<file path=ppt/ink/ink2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02:32:40.7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24575,'3'-4'0,"4"1"0,4 3 0,8 0 0,-4 0 0,9 0 0,1 0 0,0 0 0,4 7 0,1 3 0,0 3 0,0 0 0,0-1 0,-6 0 0,0 1 0,0 2 0,-4-6 0,-1 2 0,-7-4 0,-2 0 0,-3-3 0,-1-1 0,1-3 0,-3 0 0,-1 0 0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5:50.5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129 0 24575,'0'7'0,"0"1"0,0-1 0,0 1 0,0 0 0,4 0 0,0-4 0,4 3 0,0-3 0,0 4 0,0-4 0,-1 0 0,1-4 0,0 0 0,0 0 0,0 0 0,-4 4 0,3-4 0,-2 4 0,2-4 0,1 0 0,-1 0 0,-6 0 0,-5 0 0,-5-3 0,-2 2 0,6-6 0,-2 2 0,2-3 0,-3 3 0,0-2 0,-1 6 0,1-2 0,0 3 0,0 0 0,-5 0 0,4 0 0,-4 0 0,0 0 0,4 0 0,-4 0 0,5 0 0,0 3 0,-1 2 0,1 7 0,-1 2 0,0 4 0,0-5 0,0 4 0,4-7 0,-3 7 0,7-8 0,-3 8 0,4-8 0,0 4 0,0-5 0,0 0 0,0 0 0,0 1 0,0-1 0,4-4 0,0 3 0,4-6 0,0 3 0,0-4 0,0 0 0,1 0 0,-1 0 0,4 0 0,-2 0 0,2 0 0,-4 0 0,5 0 0,-4 0 0,4 0 0,-5 0 0,0 0 0,0 0 0,1 0 0,-1 0 0,0 0 0,0 0 0,0 0 0,0 0 0,-3-4 0,2-1 0,-2-3 0,3-5 0,1 4 0,-4-8 0,2 7 0,-2-7 0,-1 8 0,4-4 0,-7 5 0,2 0 0,-3-1 0,0 1 0,0 0 0,0 0 0,0 0 0,0 0 0,-3 3 0,-2-2 0,-7 6 0,3-3 0,-3 4 0,4 0 0,-1 0 0,1 0 0,-5 0 0,4 0 0,-4 0 0,5 0 0,4 0 0,0 0 0</inkml:trace>
</inkml:ink>
</file>

<file path=ppt/ink/ink2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02:32:41.8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24575,'0'4'0,"0"-1"0</inkml:trace>
</inkml:ink>
</file>

<file path=ppt/ink/ink2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02:33:15.8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24575,'0'6'0,"0"0"0,0 1 0,0 0 0,0-1 0,0 4 0,0-2 0,0 6 0,0-3 0,0 0 0,0 3 0,0-3 0,0 8 0,3-3 0,1 3 0,4 0 0,-1-4 0,1 4 0,-1-4 0,1 0 0,-1-1 0,0 1 0,0-4 0,1 3 0,-1-3 0,0 0 0,3 3 0,-2-3 0,3 4 0,-1 0 0,2 0 0,-1-4 0,4 7 0,-4-9 0,4 9 0,1-2 0,-1-1 0,0 4 0,0-7 0,6 8 0,-5-10 0,6 11 0,-8-13 0,1 6 0,0-6 0,0 3 0,-1-4 0,1 0 0,0 1 0,0-1 0,-1 1 0,5-1 0,-3 1 0,3-1 0,0 1 0,1 0 0,0-4 0,4 4 0,-4-4 0,4 1 0,5 2 0,-4-2 0,5-1 0,-1 4 0,-4-4 0,9 5 0,-9-1 0,9 1 0,-3-1 0,4-3 0,-5 3 0,15 0 0,-17 1 0,12 3 0,-15-4 0,-1 0 0,-4 0 0,-1-4 0,-5 3 0,1-3 0,-4 0 0,-1 2 0,-3-5 0,0 2 0,-1-3 0,-2 0 0,-1 0 0</inkml:trace>
</inkml:ink>
</file>

<file path=ppt/ink/ink2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02:33:17.0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93 1 24575,'17'0'0,"-6"0"0,11 3 0,-13 1 0,13 8 0,-9-1 0,10-2 0,-11 0 0,6-5 0,-7 3 0,0 1 0,-1-1 0,-3-4 0,0 3 0,-1-2 0,1-1 0,-1 3 0,0-3 0,-5 1 0,-2 1 0,-9-1 0,-6 4 0,0-1 0,-7 5 0,3 0 0,-4 4 0,0 0 0,-1 0 0,1 0 0,0 1 0,3-2 0,2-3 0,4-1 0,4-4 0,-3 0 0,10 0 0,-6 0 0,6-3 0,1-7 0,0-26 0,3 17 0,0-16 0</inkml:trace>
</inkml:ink>
</file>

<file path=ppt/ink/ink2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02:33:18.7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965 912 24575,'0'-6'0,"0"-1"0,0-3 0,0-1 0,0-4 0,0 0 0,-4-4 0,-5-6 0,0-1 0,-7-3 0,3 5 0,-3-5 0,-6-3 0,-2-5 0,1 5 0,-4-4 0,8 5 0,-8-6 0,5 5 0,-7-5 0,7 10 0,-4-4 0,4 5 0,0 1 0,-4-2 0,6 6 0,-7-4 0,7 8 0,-5-8 0,9 9 0,-10-9 0,10 9 0,-8-1 0,8 3 0,-3 2 0,0 0 0,3-2 0,-3 5 0,5-5 0,-1 6 0,0 1 0,0 0 0,4 3 0,-3 0 0,3 1 0,-4 3 0,-4-3 0,3 2 0,-3-3 0,0 4 0,3 0 0,-3 0 0,4 0 0,0-3 0,4 2 0,1-2 0,-1 3 0,4 0 0,-4 0 0,5 0 0,-1 0 0,1 0 0,3 2 0,0 5 0,3 4 0,0 8 0,0-3 0,0 7 0,0-7 0,0 7 0,0-7 0,3 3 0,-2-5 0,6 1 0,-7 0 0,4-4 0,-1 3 0,-2-3 0,2 0 0,0 3 0,1-7 0,0 4 0,2-5 0,-5 5 0,5-4 0,-6 0 0,3-4 0</inkml:trace>
</inkml:ink>
</file>

<file path=ppt/ink/ink2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02:33:19.5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24575,'14'0'0,"-5"0"0,5 0 0,-3 0 0,1 0 0,6 0 0,-10 0 0,10 0 0,-6 0 0,-1 0 0,3 0 0,-7 0 0,3 0 0,-3 0 0,-1 0 0,1 0 0,-1 0 0,1 0 0,-1 0 0,-2 0 0,-1 0 0</inkml:trace>
</inkml:ink>
</file>

<file path=ppt/ink/ink2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02:33:20.8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0 161 24575,'25'-14'0,"-2"-1"0,0 4 0,0-1 0,2 0 0,0 3 0,4-7 0,-9 7 0,8-3 0,-14 5 0,13-2 0,-19 5 0,7 1 0,-9 3 0,1 0 0,0 0 0,-1-6 0,1-2 0,-3 1 0,-1 1 0</inkml:trace>
</inkml:ink>
</file>

<file path=ppt/ink/ink2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02:33:24.1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1159 1 24575,'-26'0'0,"-7"0"0,-9 0 0,-12 0 0,-1 0 0,-7 0 0,-7 0 0,12 0 0,-33 0 0,41 0 0,-3 0 0,0 0 0,8 0 0,-31 0 0,20 0 0,9 0 0,-13 0 0,22 0 0,1 0 0,7 0 0,4 0 0,5 0 0,1 0 0,8 0 0,1 0 0,6 2 0,1 2 0,3 6 0,0 1 0,0 8 0,0 6 0,0 11 0,0 20 0,5 1 0,-4 26 0,9 4-1251,-6-18 0,0 5 1251,-1 4 0,1 4-943,1-14 0,0 2 0,-1 3 943,-3 8 0,-1 2 0,1 2-1230,1 8 0,1 2 1,-1 3 1229,-2-13 0,0 1 0,0 4 0,0 5-633,0-10 0,0 7 1,0 3-1,0 0 0,0-3 1,0-5 632,0 11 0,0-7 0,0 1 0,0 8-261,0-20 0,0 7 0,0 3 0,0 1 1,0 0-1,0-4 0,0-5 261,0 2 0,1-4 0,-1-2 0,0-1 0,-1 5-241,-2 12 0,0 3 0,-1 1 0,0 1 1,0-1 240,1-2 0,1 1 0,0-1 0,-1-1 0,-1-1 0,-1-9 0,-1 0 0,-1-2 0,1-2 0,1-3 70,1 2 1,1-4 0,1-1 0,-1 1-71,1 6 0,0 0 0,0-1 0,0-5 0,-1-1 0,0-5 0,1-1 0,1 31 0,0-1 892,-3 5 1,1-9-893,2-42 0,2-3 1571,-1 21 0,0-1-1571,0 19 0,0-11 4876,0-31-4876,0-11 3615,0-14-3615,0-8 1781,8-10-1781,15-1 364,18-3-364,14 0 0,14-5 0,-16-1 0,6-2-1529,14-5 0,7-3 1529,-9 2 0,5 1 0,2-2-1297,13-2 1,4-1 0,2 0 1296,-16 5 0,0-1 0,5 0 0,4-1-748,-5 2 1,6-1 0,3 0 0,1 0 0,-2 1 0,-6 1 747,12 0 0,-7 1 0,2 0 0,8-1-429,-20 2 1,5-2 0,4-1 0,1 0 0,2 1 0,-2 1-1,-1 1 429,9 1 0,0 2 0,1 0 0,-2 1 0,-2 0 0,-3 0-259,3-2 0,-4 0 0,-1 1 1,2-1-1,5 2 259,-10 1 0,5 0 0,4 1 0,-1 0 0,-1 1 0,-5 0 0,-6 1-127,18 1 0,-9 1 1,-2 1-1,3-1 127,-9 0 0,2 0 0,0 0 0,-1 0 0,-4 0 127,2 0 1,-4 0 0,-2 0-1,2 0-127,1 0 0,1 0 0,-1-1 0,-6 2 438,2 1 0,-5 1 0,1 0-438,11-1 0,2 1 0,-6 0 1084,6 4 1,-6 0-1085,4 0 0,-6 0 1600,-27-1 0,-3 0-1600,13-2 0,-2 0 3799,28 1-3799,-12-5 2622,-26 0-2622,-3 0 1820,-12-33-1820,-7 25 746,0-25-746,-1 33 49,8 8-49,20 4 0,-11 6 0,15-2 0,-11 2 0,8-2 0,-1-1 0,-1 4 0,-6-9 0,-7 8 0,0-8 0,-6 6 0,-5-6 0,-1 2 0,-4-4 0,-1 0 0,0 0 0,-4-3 0,3-2 0,-3 1 0,4-3 0,-4 2 0,-1 1 0,-4-4 0,0 4 0,0-4 0,-4 0 0,-1 0 0,-3 0 0,3 0 0,-3 0 0,4 0 0,-8-3 0,3-4 0,-5-13 0,2-12 0,-3-11 0,0-25 0,1 16 0,-2-5-966,-4-10 0,-3-5 966,-2-24 0,-4-4-1056,2 33 1,-2 0 0,0-2 1055,-2-12 0,-1-2 0,0-1 0,3 0 0,0 0 0,0-3-867,0 12 0,0-2 0,1-1 0,1 1 867,3 2 0,2 1 0,1-1 0,-2 0 0,-2-6 0,-2-1 0,0 1 0,3 0 0,0-18 0,3 0 0,0 0 0,2 22 0,-1-2 0,0 1 0,1 5-614,1-1 0,0 3 0,1-2 614,2-15 0,0-3 0,0 6 0,0-10 0,0 3 0,0 17 0,0-2 0,0 5 16,0-7 1,0 2-17,0-22 0,0 3 0,0 37 0,0 1 0,0-21 0,0 2 1538,0-13-1538,0 31 0,0 3 3279,0 3-3279,0 0 0,0-1 2729,0-3-2729,5-13 1775,-4 10-1775,4 6 903,-5 12-903,0 1 151,0 11-151,0 1 0,0 9 0,0 4 0,0 2 0,0 3 0,0 0 0,0-3 0,0 3 0,0-9 0,3-6 0,-2 0 0,2-10 0,-3 11 0,4-5 0,-3 1 0,6-1 0,-6-5 0,3 0 0,0 5 0,-4-5 0,4 5 0,-4-5 0,4-6 0,-3 4 0,8-9 0,-8 9 0,3-10 0,-4 11 0,0-5 0,0 10 0,0 2 0,0 0 0,0 7 0,0-6 0,0 12 0,0-3 0,0 4 0,0 4 0,0 1 0,0 3 0,0 0 0,0 1 0,0-1 0,-3 4 0,-4 0 0,-8 3 0,-5 0 0,-9 8 0,-2 1 0,-9 10 0,-2-5 0,-6 4 0,0-3 0,1-1 0,5 0 0,1-5 0,3-1 0,2 1 0,2-1 0,5 1 0,9-2 0,1-2 0,4 1 0,4-5 0,1 3 0,6-2 0,1 2 0,3 2 0,0-3 0,0 0 0</inkml:trace>
</inkml:ink>
</file>

<file path=ppt/ink/ink2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02:33:47.40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0 153 24575,'3'-6'0,"1"-5"0,2 4 0,5-4 0,0 1 0,4 2 0,-1-6 0,-3 9 0,3-9 0,-3 10 0,4-7 0,0 7 0,0-3 0,-1 3 0,1 0 0,0-3 0,0 6 0,-4-5 0,3 5 0,-3-5 0,0 5 0,3-2 0,-7 3 0,4-3 0,-5 2 0,1-2 0,-6 6 0,-6 4 0,-6 8 0,-4 1 0,-1 7 0,-4-7 0,4 3 0,-4 1 0,5-8 0,3 6 0,-2-10 0,6 3 0,-2-4 0,6-1 0,-2-2 0,8-4 0,2-4 0,7-3 0,4 0 0,0-1 0,0 1 0,-1 0 0,1 2 0,0-1 0,0 5 0,-4-2 0,-1 3 0,-3 0 0,-1 0 0,-17 0 0,3 0 0,-15 0 0,8 0 0,1 0 0,-1 0 0,3 0 0,2 0 0,0 0 0,2 0 0,1 0 0,4 0 0</inkml:trace>
</inkml:ink>
</file>

<file path=ppt/ink/ink2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02:33:52.30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117 225 24575,'0'-14'0,"0"5"0,0-9 0,0 10 0,0-5 0,0 5 0,0-2 0,0 4 0,5-1 0,-1 4 0,9 0 0,-2 3 0,0 0 0,3 0 0,-6 0 0,6 0 0,-7 0 0,3 0 0,-3 0 0,0 0 0,-1 0 0,-2 3 0,-1 0 0,-3 4 0,0 0 0,0-1 0,-3 1 0,-1 0 0,-6 0 0,-1 0 0,-4 0 0,0 0 0,0 1 0,0-1 0,0-3 0,4 0 0,-3-4 0,7 0 0,-4 0 0,4 0 0,1 0 0,-1-7 0,3 3 0,1-9 0,3 1 0,0-7 0,0 3 0,0-3 0,0 4 0,0-4 0,3 3 0,1-3 0,4 5 0,3 2 0,-4 2 0,7 2 0,-6 1 0,2 3 0,-3 1 0,-1 3 0,1 0 0,0 0 0,-1 0 0,1 0 0,0 0 0,-4 6 0,0 2 0,-3 3 0,0 3 0,0-7 0,0 7 0,0-7 0,0 4 0,0-5 0,0 1 0,0 0 0,0-1 0,-6 1 0,1 0 0,-9 4 0,6-4 0,-2 3 0,0-3 0,2-3 0,-2 2 0,3-5 0,0 2 0,1-3 0,0 0 0,2-3 0,2 0 0,2-4 0,0 1 0,0-1 0,0-3 0,0 2 0,0-2 0,0 3 0,0 0 0,0 0 0,3 4 0,-3-3 0,6 5 0,-2-2 0,0 0 0,2 2 0,-3-2 0,4 3 0,0 0 0,-1 0 0,1 0 0,0 0 0,-1 0 0,1 0 0,0 0 0,-1 0 0,1 0 0,0 0 0,-1 3 0,1 1 0,-3 2 0,-2 1 0,-2 3 0,0-2 0,0 6 0,0-3 0,-2 0 0,-3 3 0,-5-3 0,-2 1 0,-2-2 0,-1 1 0,0-3 0,0 3 0,4-4 0,-3 0 0,3 0 0,-1-3 0,-1-1 0,5-3 0,-3 0 0,5 0 0,-1 0 0,0 0 0,0 0 0,4-6 0,0-3 0,3-5 0,0-1 0,0 0 0,0 4 0,0-3 0,0-4 0,0 5 0,0-7 0,0 12 0,0-2 0,3 3 0,-3 0 0,6 0 0,-2 1 0,3 2 0,3-2 0,-3 2 0,7 0 0,-6-2 0,5 5 0,-1-2 0,-1 0 0,3 2 0,-3-2 0,0 3 0,-1 0 0,0 0 0,-2 0 0,2 0 0,-3 0 0,-1 0 0,1 0 0,0 0 0,-1 0 0,1 0 0,-4 3 0,0 0 0,-3 4 0,0-1 0,0 1 0,0 0 0,0-1 0,0 1 0,0 0 0,0-1 0,0 1 0,0-1 0,0 0 0,0 1 0,-2-1 0,1 0 0,-5-3 0,2 0 0,1 0 0,-3-2 0,2 2 0,-3-3 0,1 0 0,-1 0 0,0 0 0,1 0 0,-1 0 0,3-6 0,-1 2 0,4-10 0,-2 7 0,3-7 0,0 6 0,0-2 0,0 3 0,0 0 0,0 1 0,0-1 0,3 0 0,0 4 0,4-3 0,0 5 0,-1-5 0,1 5 0,-1-2 0,1 3 0,0 0 0,-1 0 0,0 0 0,1 0 0,-1 0 0,-2 3 0,-1 0 0,-3 3 0,0 0 0,0 1 0,3-4 0,-3 3 0,3-3 0,-3 1 0,0-2 0</inkml:trace>
</inkml:ink>
</file>

<file path=ppt/ink/ink2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3:58.2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2452 1 24575,'-11'0'0,"-1"0"0,-22 0 0,-11 0 0,-9 0 0,-20 0 0,-8 0 0,-10 5-726,-7-3 726,41 0 0,-1 1 0,3 0 0,-2 0 0,-8 1 0,-2 0 0,-4 0 0,2-1 0,5 0 0,1 0-738,-6 1 1,1-2 737,3-1 0,5 0 0,-25 5-185,28-4 0,4 1 185,-4 4 0,-30-1 0,20 4 0,9-4 0,8-1 659,7 0-659,4-5 1498,-9 0-1498,9 0 414,-4 0-414,6 0 0,0 0 0,5 3 0,-4-2 0,10 7 0,0-7 0,2 3 0,8-4 0,-4 0 0,9 0 0,1 3 0,4-2 0,0 2 0,3-3 0,1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2:41:29.15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1220 24575,'7'0'0,"0"0"0,0 0 0,4 0 0,-3 0 0,4 0 0,-5 0 0,4 0 0,-3 0 0,3 0 0,1 0 0,0 0 0,0 0 0,3 0 0,-7 0 0,8 0 0,-4 0 0,4 0 0,-4 0 0,-1 0 0,0 0 0,1 0 0,1 0 0,-2 0 0,-4 0 0,0 0 0,1 0 0,-1 0 0,0 0 0,0 0 0,1 0 0,-1 0 0,4 0 0,-3 0 0,3 0 0,-4 0 0,1 3 0,-1-2 0,0 2 0,0-3 0,1 0 0,-4 3 0,2-2 0,-2 2 0,3-3 0,0 0 0,0 0 0,0 0 0,0 0 0,0 0 0,0 0 0,0 0 0,0 0 0,1 0 0,-1 0 0,0 0 0,-1 0 0,-2-6 0,-1-7 0,-3-7 0,0-7 0,0-5 0,0 4 0,0-9 0,0 4 0,0 0 0,0-4 0,0 3 0,0 1 0,0-4 0,0 4 0,0-1 0,0-3 0,0 9 0,0-4 0,0 6 0,0-1 0,0 1 0,0 4 0,0-4 0,0 9 0,0-4 0,0 9 0,0-3 0,0 2 0,0 1 0,0-3 0,0 7 0,0-4 0,0 1 0,0 3 0,0-4 0,0 5 0,0 0 0,0-1 0,0 1 0,0-4 0,0 2 0,0-6 0,0 7 0,0-7 0,0 3 0,0-1 0,-4-2 0,4 3 0,-4 0 0,4 0 0,0 1 0,0 3 0,0-4 0,0 5 0,0 0 0,0-1 0,0 1 0,0-1 0,0 1 0,0 0 0,0 0 0,0 0 0,0 1 0,0-1 0,0 0 0,0 0 0,0 0 0,3 0 0,-2 0 0,2 1 0,-3-1 0,0 0 0,3 1 0,1 2 0,3 1 0,0 3 0,0-3 0,4 2 0,2-3 0,-1 4 0,3 0 0,-3-3 0,4 2 0,0-3 0,0 4 0,0-3 0,0 2 0,0-3 0,0 4 0,0 0 0,0 0 0,1 0 0,-1 0 0,0-3 0,0 2 0,0-3 0,0 4 0,0 0 0,0 0 0,-4 0 0,3 0 0,-6 0 0,6 0 0,-3-4 0,0 3 0,3-2 0,-7 3 0,8 0 0,-8 0 0,3 0 0,-4-3 0,5 2 0,-4-3 0,3 4 0,-4 0 0,0 0 0,1 0 0,-1 0 0,0 0 0,1 0 0,-1 0 0,0 0 0,0 0 0,1 0 0,-1 0 0,0 0 0,0 0 0,0 0 0,-3-3 0,2 3 0,-5-6 0,2 2 0,3 0 0,3 1 0,5 3 0,2 0 0,1 0 0,-1 0 0,4 0 0,-2 0 0,2 0 0,1 0 0,-4 0 0,4 0 0,-5 0 0,5 0 0,-4 0 0,4-4 0,-5 3 0,0-2 0,-4 3 0,3 0 0,-3 0 0,4 0 0,0 0 0,0 0 0,-4 0 0,4 0 0,-4 0 0,4 0 0,-4 0 0,3 0 0,-3 0 0,4 0 0,-3 0 0,2 0 0,-7 0 0,7 0 0,-3 0 0,0 0 0,0 0 0,-1 0 0,-3 0 0,3 0 0,0 0 0,-2 0 0,2 0 0,-4 0 0,0 0 0,1 0 0,-1 0 0,0 0 0,0 0 0,4 0 0,-3 0 0,2 0 0,-3 0 0,-1 0 0,-2 0 0,-1 0 0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5:50.5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1153 1 24575,'-12'0'0,"0"0"0,0 0 0,2 0 0,-7 0 0,8 0 0,-8 0 0,-2 0 0,3 0 0,-6 0 0,3 0 0,0 0 0,-5 0 0,6 0 0,-5 0 0,3 0 0,-9 0 0,14 0 0,-12 0 0,12 0 0,-9 0 0,6 0 0,0 0 0,0 0 0,-1 0 0,1 0 0,0 0 0,0 0 0,-1 0 0,1 0 0,0 0 0,0 0 0,0 0 0,-1 0 0,-4 0 0,3 0 0,-3 0 0,0 0 0,3 0 0,-9 0 0,10 0 0,-9 0 0,9 0 0,-3 0 0,-2 0 0,5 0 0,-5 0 0,6 4 0,0-3 0,0 3 0,4-4 0,-3 0 0,3 0 0,-4 0 0,4 0 0,1 0 0,1 0 0,2 0 0,-2 0 0,3 0 0,1 0 0,0 0 0,0 0 0,0 0 0,0 0 0,0 0 0,3 3 0,2 1 0,3 4 0,0 0 0,0-3 0,0-2 0</inkml:trace>
</inkml:ink>
</file>

<file path=ppt/ink/ink2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3:59.1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398 5 24575,'1'-4'0,"-6"4"0,-7 8 0,-4 4 0,-5 5 0,-1 4 0,-4-2 0,-3 13 0,-3-12 0,-4 14 0,2-9 0,1-5 0,5-2 0,2-6 0,8-3 0,-1 3 0,10-4 0,-2-1 0,1-3 0,5 2 0,-1-2 0,6 3 0,0 1 0,0 3 0,0 1 0,0 3 0,0 1 0,0 5 0,0-8 0,0 6 0,0-7 0,0 4 0,0-4 0,7 3 0,6-2 0,4-1 0,13 5 0,-2-3 0,10 1 0,0 3 0,0-8 0,0 8 0,-6-8 0,0 7 0,-11-7 0,0 2 0,-9-5 0,-1 1 0,-4 3 0,0-3 0,-2 3 0,-2-4 0,-3-3 0,0-1 0</inkml:trace>
</inkml:ink>
</file>

<file path=ppt/ink/ink2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3:59.8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60 24575,'4'4'0,"4"-1"0,36-3 0,5 0 0,17 0 0,0 0 0,8-5 0,1-7 0,8-1 0,-21-3 0,8 10 0,-23 1 0,5 1 0,-18 3 0,-8-3 0,-10 4 0,-4 0 0,-4 0 0,-5 0 0</inkml:trace>
</inkml:ink>
</file>

<file path=ppt/ink/ink2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4:00.3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1 24575,'-9'24'0,"5"27"0,2 7 0,2 12 0,0 2 0,0-1 0,0-5 0,0-10 0,0 5 0,0-19 0,0 16 0,4-14 0,-3 0 0,7-11 0,-3-2 0,0-5 0,-1-4 0,-4-2 0,0-4 0,0-4 0,0 3 0,0-10 0,0 2 0</inkml:trace>
</inkml:ink>
</file>

<file path=ppt/ink/ink2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4:00.8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0 152 24575,'69'-7'0,"0"1"0,-1-1 0,-5 3 0,-3 0 0,9-4 0,-9 2 0,-22 6 0,-5 0 0,4 0 0,-14 0 0,2 0 0,-12 0 0,-2 0 0,-4 0 0,-3-3 0,-1-9 0,-3-6 0,0-19 0,0 20 0,0-5 0</inkml:trace>
</inkml:ink>
</file>

<file path=ppt/ink/ink2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4:01.9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234 153 24575,'0'-11'0,"0"-1"0,0-4 0,0 4 0,0-7 0,0 5 0,0-2 0,0-4 0,0 11 0,0-7 0,-3 12 0,-1 1 0,-7 3 0,-6 0 0,-4 0 0,-7 13 0,0 13 0,3 9 0,1 9 0,5-7 0,1-4 0,3-2 0,3-9 0,7-2 0,2-8 0,3-1 0,0-4 0,6-3 0,2 0 0,7-4 0,6 0 0,-4 0 0,8 0 0,-8 0 0,3 0 0,-4 3 0,0 2 0,0 3 0,-4-1 0,-1 5 0,-3-1 0,-4 5 0,0 5 0,-4 0 0,0 5 0,0-4 0,0 3 0,0-8 0,-4 4 0,-4-5 0,-4-4 0,-9 4 0,4-8 0,-8 5 0,8-9 0,-8 0 0,8-4 0,1 0 0,1 0 0,6 0 0,-2-3 0,7-5 0,1-4 0,3-20 0,0 20 0,0-11 0</inkml:trace>
</inkml:ink>
</file>

<file path=ppt/ink/ink2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4:05.0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50 24575,'0'8'0,"0"-1"0,0 36 0,0-12 0,0 32 0,0-9 0,0 0 0,0 9 0,0-16 0,0 12 0,0-19 0,0 2 0,0-19 0,0 2 0,0-13 0,3-4 0,-2-11 0,5-6 0,7-11 0,2-2 0,7-5 0,-1 5 0,-2-3 0,1 7 0,-3-2 0,-1 4 0,-4 3 0,-1 2 0,-4 4 0,0 3 0,0 1 0,-3 6 0,-1 9 0,-3 11 0,0 4 0,0 5 0,0-6 0,0 0 0,0-5 0,0-1 0,3-8 0,-2-1 0,6-4 0,-3 1 0,3-4 0,0-1 0,0-3 0,0 0 0,4-4 0,1-4 0,5-9 0,-5 0 0,4-3 0,-7 3 0,2 1 0,-3 4 0,-1 1 0,-3 4 0,3 3 0,-7 4 0,4 3 0,-4 8 0,0-3 0,0 3 0,0-3 0,0-1 0,0 0 0,0 0 0,0 0 0,3 0 0,5 1 0,4-1 0,4-2 0,-1-2 0,1-3 0,4 0 0,-3 0 0,0 0 0,-3 0 0,-5 0 0,2-3 0,-4-1 0,0-7 0,1-1 0,0-4 0,-4-5 0,0 4 0,-4-8 0,0 4 0,0-6 0,0 1 0,0 0 0,0 0 0,-4 0 0,-4 4 0,-1 2 0,-13 0 0,7 10 0,-8 0 0,11 10 0,-3 0 0,7 0 0,-7 0 0,7 0 0,-4 7 0,4 6 0,-1 14 0,0 6 0,4 0 0,1-2 0,4-5 0,0-5 0,0-4 0,0-6 0,0-4 0,3-6 0,5-11 0,1-7 0,13-16 0,-7 5 0,8-5 0,-6 12 0,0-4 0,0 3 0,0 0 0,-1 5 0,5 1 0,-4 7 0,3-3 0,0 4 0,-3 3 0,4 1 0,-5 4 0,4 0 0,-3 0 0,4 0 0,-9 0 0,3 7 0,-3 7 0,1 7 0,0 11 0,-4-5 0,0 10 0,0-4 0,0-1 0,0 0 0,0-11 0,-5 0 0,0-9 0,-4-1 0,0-4 0,0 0 0,-3-3 0,-1-1 0,1-6 0,0-1 0,3-7 0,0 3 0,0-7 0,0 2 0,0-3 0,0 4 0,0-3 0,0 7 0,0-7 0,0 7 0,0-3 0,3 4 0,0 3 0,4-3 0,1 3 0,-1 0 0,0 1 0,0 0 0,4 2 0,-3-2 0,7 3 0,-7 0 0,7 0 0,-7 0 0,7 0 0,-7 0 0,3 0 0,-3 0 0,-1 0 0,0-3 0,0 2 0,0-6 0,1-1 0,-4-4 0,3-8 0,-6-2 0,3-10 0,-4 0 0,0-6 0,0 5 0,0 2 0,0 4 0,0 6 0,0-5 0,0 13 0,0-3 0,0 9 0,0 0 0,0 6 0,0 10 0,0 14 0,0 10 0,0 5 0,0 6 0,4-5 0,-3 5 0,8-6 0,-4-5 0,0-1 0,2-11 0,-2 0 0,3-6 0,-1-3 0,1 3 0,-1-6 0,5 2 0,0-3 0,0-1 0,3 1 0,-7-4 0,7 0 0,-7-1 0,3-2 0,-4 2 0,0-3 0,1 0 0,-1 0 0,0 0 0,0 0 0,0 0 0,-4-7 0,0 6 0,-3-6 0</inkml:trace>
</inkml:ink>
</file>

<file path=ppt/ink/ink2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4:05.5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196 1 24575,'-14'0'0,"-1"0"0,-6 0 0,4 0 0,-8 0 0,12 0 0,-6 0 0,10 0 0,-5 0 0,5 0 0,-5 0 0,3 0 0,3 0 0,2 0 0</inkml:trace>
</inkml:ink>
</file>

<file path=ppt/ink/ink2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4:07.3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233 252 24575,'-19'0'0,"-1"0"0,-2 0 0,-8 9 0,6 6 0,-9 9 0,9 3 0,1 1 0,4 9 0,9-8 0,1 8 0,9-5 0,0-9 0,0 7 0,0-13 0,0 3 0,23-2 0,6-8 0,16-1 0,12-9 0,-16 0 0,15-14 0,-11 2 0,6-18 0,-4 4 0,-6-10 0,-8 10 0,-8-6 0,-8 10 0,-4-4 0,-4-11 0,-4 3 0,-1-9 0,-4-1 0,0 4 0,0-4 0,0 0 0,0 14 0,0-3 0,-3 24 0,-1 2 0,-3 18 0,2 15 0,1 21 0,4 0 0,0 9 0,0-4 0,0 1 0,0 12 0,0-13 0,0 6 0,0-7 0,0-6 0,4-6 0,-3-8 0,3-9 0,-4-2 0,0-4 0,3-4 0,-2-1 0,5-7 0,-2-4 0,3-12 0,6-11 0,0-4 0,6-10 0,5 3 0,-4-5 0,3 5 0,-4 2 0,-6 11 0,-1 0 0,-5 9 0,1 1 0,-1 7 0,-9 1 0,0 14 0,-18 10 0,4 12 0,-13 7 0,8-1 0,1 0 0,7-6 0,3 3 0,5-13 0,1 8 0,4-18 0,0 6 0,0-10 0,7 2 0,12-7 0,14 0 0,1-4 0,9 0 0,-9-14 0,6-3 0,1-14 0,0-5 0,-5 5 0,-7-7 0,-10 4 0,-5-4 0,-4-5 0,0-9 0,-5-7 0,0-8 0,-5 14 0,0-11 0,0 17 0,0-5 0,0 8 0,0 16 0,0 2 0,0 10 0,0 4 0,0 17 0,0 18 0,0 24 0,0 6 0,0 6 0,0-1 0,5-5 0,5 5 0,11-7 0,0-5 0,3-2 0,-1-11 0,-5-6 0,4-5 0,-10-10 0,3-1 0,-7-4 0,7-2 0,-7-2 0,3-3 0,0 0 0,-3 0 0,4-12 0,-8 9 0,0-8 0</inkml:trace>
</inkml:ink>
</file>

<file path=ppt/ink/ink2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4:07.7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1 172 24575,'69'-30'0,"-1"0"0,-9 7 0,-7 4 0,5 5 0,-23 9 0,3-1 0,-15 2 0,3 0 0,-12 3 0,6-3 0,-11 4 0,0-7 0,-1-2 0,-6 0 0,2 2 0</inkml:trace>
</inkml:ink>
</file>

<file path=ppt/ink/ink2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4:12.1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1912 184 24575,'0'-15'0,"0"-4"0,0 2 0,0-8 0,0 8 0,0-8 0,-12 7 0,2 0 0,-15 6 0,8 7 0,-8-2 0,8 6 0,-8-3 0,12 4 0,-11 0 0,6 8 0,-10 11 0,-1 16 0,-2 18 0,5-5 0,-6 15 0,5-9 0,-1 5 0,-3-5 0,10-10 0,2-9 0,2-9 0,7-1 0,-1-8 0,-1 4 0,2-1 0,-5 2 0,2 0 0,-1 3 0,-2-4 0,3 1 0,-8-1 0,4-5 0,-4-3 0,5-1 0,0-8 0,0 0 0,0-4 0,4 0 0,1-4 0,3-8 0,0-6 0,3-8 0,-3 0 0,7-1 0,-7 1 0,7 4 0,-7-3 0,-1-8 0,-4 4 0,-1-9 0,1 11 0,5 1 0,-6-5 0,0 3 0,0-9 0,-2 14 0,6-2 0,-1 9 0,-1 0 0,3 4 0,-2 4 0,4 1 0,0 6 0,-1-2 0,1 3 0,-4 0 0,3 0 0,-12 4 0,10 9 0,-16 12 0,10 8 0,-13 12 0,8-6 0,-4 11 0,6-10 0,-1 4 0,6-12 0,0 0 0,5-6 0,1-4 0,0-2 0,0-4 0,0-4 0,3 3 0,-1-7 0,5 3 0,-5-7 0,2 2 0,-3-5 0,0 2 0,0-3 0,0 0 0,0 0 0,0 0 0,0-10 0,3-4 0,1-16 0,3-3 0,0-5 0,-5-7 0,0 6 0,-1 0 0,-2 3 0,3 3 0,-8 1 0,2-5 0,-6 9 0,7-3 0,-6 5 0,3 4 0,0 5 0,-2 2 0,7 7 0,-7-3 0,6 7 0,-2 0 0,4 4 0,0 0 0,0 0 0,-1 0 0,1 0 0,0 0 0,-1 0 0,-3 7 0,2 6 0,-7 14 0,2 1 0,-5 8 0,1-3 0,0 0 0,-1-2 0,2-5 0,3 0 0,-2 0 0,3-4 0,-4-2 0,-2-1 0,6-6 0,-1 1 0,6-7 0,1-3 0,0 0 0,0-4 0,0 0 0,4-7 0,0 3 0,3-11 0,0-1 0,0-6 0,0-4 0,4-6 0,5 5 0,4-5 0,5 6 0,-2 4 0,1 2 0,-5 8 0,3-3 0,-7 6 0,3-2 0,-4 7 0,0-2 0,-3 2 0,0-3 0,-7 3 0,-1 0 0,-3 4 0,0 0 0,0 0 0,0 8 0,-5 5 0,-1 8 0,-1 11 0,-3-5 0,3 5 0,1-11 0,-3 4 0,7-8 0,-4 8 0,5-8 0,0 0 0,0-3 0,1-5 0,2 2 0,-1-4 0,5 0 0,-6 0 0,12-3 0,5-1 0,11-3 0,5 0 0,0 4 0,5 1 0,-3 4 0,-1 0 0,-7-1 0,-4 0 0,-4 0 0,-1-4 0,-4 2 0,0-5 0,0 2 0,-3-3 0,0 0 0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5:50.5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24575,'21'0'0,"2"0"0,7 0 0,6 0 0,15 0 0,-10 0 0,22 0 0,-24 0 0,18 0 0,20 0 0,-25 0 0,37 0 0,-42 0 0,19 0 0,-14 0 0,5 0 0,-18 0 0,9 0 0,-16 0 0,3 0 0,-10 0 0,-2 0 0,-5 0 0,0 0 0,-4 0 0,3 0 0,-8 0 0,4 0 0,0 0 0,-4 0 0,3 0 0,-3 4 0,-1-4 0,0 4 0,0-4 0,-4 0 0,0 0 0</inkml:trace>
</inkml:ink>
</file>

<file path=ppt/ink/ink2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4:13.61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1 503 24575,'47'-63'0,"1"0"0,0 1 0,-1-1 0,13-16 0,-1 3 0,-25 25 0,-29 34 0,-2 3 0,-9 7 0,-3 3 0,-10 1 0,2 3 0,-8 0 0,7 0 0,-7 4 0,8 4 0,-3 4 0,3 9 0,4 0 0,1 1 0,3 3 0,4-4 0,1 11 0,4 0 0,0 6 0,0 0 0,0 6 0,0 2 0,0 5 0,0 1 0,0-1 0,5-6 0,-4-6 0,7-8 0,-7-9 0,6-6 0,-6-5 0,2-4 0,-3 0 0,3-3 0,1 0 0,3-4 0,0-8 0,1-5 0,0-9 0,1-9 0,5-2 0,0-5 0,5 6 0,-1 0 0,-1 6 0,-4 4 0,-1 5 0,-4 6 0,-1 7 0,0 1 0,0 3 0,0 0 0,-3 12 0,-1 2 0,1 12 0,-3 0 0,7 5 0,-7-8 0,6 2 0,-2-9 0,2-4 0,-2-1 0,1-4 0,-2 0 0,3-3 0,0-1 0,1-3 0,-1 0 0,0 0 0,-3 0 0,-1 0 0</inkml:trace>
</inkml:ink>
</file>

<file path=ppt/ink/ink2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4:14.52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1 163 24575,'2'-4'0,"27"1"0,-7 3 0,12 0 0,-18 0 0,-9 0 0,0-3 0,-3 5 0,-1 3 0,1 11 0,-3 1 0,3 26 0,-4-21 0,0 32 0,-8-25 0,-2 10 0,-8-12 0,9-2 0,-6-8 0,10 0 0,-3-6 0,5-4 0,6-12 0,11-7 0,0-18 0,19 0 0,-6-9 0,8 8 0,-5-9 0,-2 15 0,-4-7 0,-3 14 0,-5-2 0,0 4 0,-4 3 0,-1 2 0,-3 4 0,-1 0 0,0-4 0,1 2 0,-1-6 0,-2 3 0,2-4 0,-7 4 0,4-3 0,-4 3 0,0 0 0,0 0 0,0 5 0,-3 0 0,-1 3 0,-3 1 0,0 3 0,0 0 0,3 0 0,1 0 0</inkml:trace>
</inkml:ink>
</file>

<file path=ppt/ink/ink2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38:18.6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24575,'17'0'0,"1"0"0,2 0 0,5 0 0,1 0 0,1 0 0,4 0 0,-5 0 0,1 0 0,-2 0 0,-5 0 0,-1 0 0,-4 0 0,-1 0 0,-1 0 0,-3 0 0,4 0 0,-5 0 0,0 0 0,-1 0 0,1 0 0,0 0 0,0 0 0,0 0 0,0 0 0,-1 0 0,1 0 0,-1 0 0,0 0 0,-3 0 0,-2 0 0</inkml:trace>
</inkml:ink>
</file>

<file path=ppt/ink/ink2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49:56.2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2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4:10.0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107 0 24575,'0'78'0,"0"0"0,0 0 0,0 0 0,0-21 0,0 1 0,0 24 0,0 21 0,0-2 0,0-23-1645,0 11 1645,0-36 0,0 0 0,0 40 0,0-36 0,0 1 0,0 41 0,0 0 0,0-46 0,0 0 0,0 37 0,-3-37 0,0-1 0,1 18 268,-15 21-268,9-32 335,-10 19-335,7-14 0,-1 4 0,6-11 831,-4 6-831,8-15 211,-7-1-211,8-7 0,-3 0 0,4 1 0,0-6 0,0 4 0,0-10 0,0 4 0,0-5 0,0 0 0,0 0 0,0-5 0,0-2 0,0-4 0,0-4 0,0 7 0,0-11 0,0 7 0,0-9 0,0 1 0,0 0 0,0-1 0,0 1 0,0-1 0,0 1 0,0 0 0,0-1 0,0-3 0,0 0 0</inkml:trace>
</inkml:ink>
</file>

<file path=ppt/ink/ink2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4:21.4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2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4:13.0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 18 24575,'78'-3'0,"-1"1"0,1-1 0,0 0 0,6 1 0,0 1 0,-6 0 0,2 0 0,-4 1 0,4 1-2139,-3-1 0,6 0 0,0 0 0,-2 0 2139,16 0 0,-1 0 0,-2 0 0,-1 0 0,-1 0 0,-2 0-210,-9 0 0,-1 0 0,1 0 210,4 0 0,2 0 0,-4 0 0,16 0 0,0 0 0,-19-1 0,3 0 0,-2 3 0,-11 4 0,-2 2 0,0-1 134,-1-3 1,1-2 0,-3 4-135,20 12 0,-5 1-284,-15-11 0,-3 0 284,2 2 0,-4 0 3260,23 3-3260,6-1 0,-10 1 2768,-15-7-2768,-8-1 2066,-9-5-2066,-12-4 980,-11 3-980,28-3 276,0 4-276,35-6 0,-6 5 0,-2-10 0,-15 5 0,-1-1 0,-8-3 0,15 9 0,4-10 0,14 10 0,-7-5 0,-3 6 0,-14 0 0,-9 0 0,-1 0 0,-18 0 0,10 0 0,-17 0 0,0 0 0,-7 0 0,-5 0 0,0 0 0,-4 4 0,-2 0 0,-3 4 0,0-1 0,0 1 0,-4 0 0,-1-1 0,-3 0 0,0 10 0,0 21 0,0 22 0,6 21 0,1 6 0,2-25 0,3 3-1062,-1 1 1,1 3 1061,3 18 0,2 2 0,-2-1 0,1-1 0,4 0 0,-1 1 0,-2 6 0,1 0 0,5-6 0,-1 0 0,-4 6 0,-1-1 0,2-4 0,0-4 0,-7-21 0,-1 1 0,9 32 0,-1-5 0,-3-5-333,-1-12 1,1-1 332,1 5 0,-3 2 0,3-16 0,-6-11 0,-1-19 0,-5-1 2047,3-6-2047,-7-5 741,7-2-741,-7-8 0,3-1 0,-1-4 0,-2-1 0,3 4 0,-4-2 0,3 2 0,-2-4 0,2 0 0,-3 0 0,-4-3 0,-4 3 0,-10-2 0,-5 4 0,-11 1 0,-13 0 0,-11 1 0,-12 1 0,-1-1 0,-16 2-941,-5 0 941,34-6 0,-2-1-749,-9 2 0,-3-1 749,-4-2 0,-3-2-1145,-8 1 0,-2-1 1145,1-2 0,0-2 0,-5 1 0,1 0 0,3 1 0,-1-2 0,-2-2 0,-1-1 0,1 1 0,0-3 0,3-5 0,-1-1 0,-2 3 0,0 0 0,7-3 0,4 1-419,17 6 0,1 1 419,-3 0 0,-1 1 0,-1 3 0,1 0 0,7 0 0,0 0 0,-15 0 0,2 0 0,-26 0 0,45 0 0,0 0 0,0 0 0,1 0 0,-1 0 0,0 0 0,-45 0 0,46 0 0,1 0 0,-39 0 0,10 0 0,29 0 0,1 0 718,-5 0-718,-38 6 0,29 1 1298,-1-1-1298,-12 0 0,-2-6 0,19 0 0,-16 0 0,21 0 2461,-8 0-2461,-6 0 1090,6 0-1090,3 0 0,6 0 0,0 0 0,0 0 0,6 0 0,8 0 0,4 0 0,8 0 0,-7 0 0,7 0 0,-3 0 0,5 0 0,-1 0 0,5 0 0,2 0 0,4 0 0,0 0 0,5 0 0,0 0 0,4 0 0,0 0 0,1 0 0,-1 0 0,0 0 0,1 0 0,-1 0 0,-4 0 0,3 0 0,-2 0 0,3 0 0,0 0 0,1-4 0,-5 3 0,4-6 0,-8 3 0,8 0 0,-8-4 0,8 8 0,-4-8 0,5 8 0,-1-7 0,0 3 0,1-4 0,-1 0 0,1 1 0,-1-1 0,0 0 0,4 1 0,0-1 0,1 0 0,-1 1 0,0-4 0,1 2 0,3-2 0,0-5 0,0-2 0,0-21 0,0-4 0,0-14 0,0 1 0,0-10 0,4 6 0,2-9 0,5 8 0,1 0 0,-2 12 0,1 2 0,-6 6 0,0 18 0,-5 5 0</inkml:trace>
</inkml:ink>
</file>

<file path=ppt/ink/ink2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4:14.3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52 441 24575,'-9'14'0,"2"5"0,7 17 0,0 14 0,0-6 0,0 30 0,0-40 0,0 40 0,0-29 0,0 17 0,0-8 0,0-5 0,0-8 0,0-12 0,0-7 0,0-10 0,0 0 0,0-11 0,0-11 0,0-21 0,0-19 0,0-22 0,0-9 0,0-16-495,-6-2 495,5 14 0,-5-8 0,6 11 0,0 0 0,0 2 0,0 18 0,0 19 0,0 3 0,0 12 0,0 5 0,3 5 495,2 6-495,6 4 0,-2 4 0,7 0 0,-3 0 0,4 3 0,0-3 0,0 4 0,5 0 0,-4 0 0,9 0 0,-4 0 0,5 0 0,0 4 0,0 1 0,0 5 0,-5 2 0,-1-2 0,-5 6 0,-4-3 0,-1 9 0,-7 1 0,-1 5 0,-4 0 0,-4 6 0,-12 2 0,-12 7 0,-6 1 0,-9-5 0,10-2 0,-10-5 0,11-1 0,-16 0 0,16-7 0,-4-5 0,14-6 0,5-5 0,4-3 0,1-1 0,4-4 0,4 0 0,1 0 0</inkml:trace>
</inkml:ink>
</file>

<file path=ppt/ink/ink2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4:15.6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24575,'0'2'0,"0"14"0,0 27 0,0-5 0,0 21 0,0 6 0,0 3 0,0 26-470,0-13 470,0 8 0,0-2 0,0 10 0,0 1 0,0-44 0,0 0 0,0 5 0,0 0 0,0-4 0,0 0 0,0 8 0,0 0-578,0-4 0,0 1 578,0 4 0,0 1 0,0 0 0,0-3-249,0 28 249,0-35 0,0-2 0,0 16 0,5 21 0,-4-12 0,9-14 0,-4-2 0,1-14 436,-3 6-436,1-12 1168,-4 11-1168,4-11 271,-5 27-271,0-29 0,0 21 0,0-20 0,0 1 0,0 5 0,0-11 0,0-3 0,0-5 0,0-5 0,0-1 0,0-5 0,0-4 0,0-1 0,0-4 0,0-1 0,0-3 0,0 0 0</inkml:trace>
</inkml:ink>
</file>

<file path=ppt/ink/ink2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4:17.1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0 245 24575,'0'-15'0,"0"0"0,0-2 0,0 4 0,0-8 0,4 7 0,5-13 0,5 9 0,3-4 0,5 4 0,-3-4 0,14 6 0,-13-1 0,13 11 0,-19 2 0,11 4 0,-15 0 0,7 0 0,-9 0 0,1 32 0,1 0 0,-4 24 0,-1-9 0,-5 7 0,0-4 0,0 19 0,0-12 0,-5-2 0,4-1 0,-8-17 0,4 2 0,0-15 0,-3-3 0,7-8 0,-3-1 0,4-4 0,0-21 0,0 0 0,0-39 0,5 13 0,11-29 0,2 19 0,19-37 0,-19 38 0,11-28 0,-14 39 0,5-4 0,-5 13 0,2 6 0,-8 5 0,3 3 0,-4 3 0,0 6 0,-1 2 0,5 3 0,-3 0 0,3 0 0,-5 0 0,1 0 0,0 0 0,-4 3 0,-1 10 0,-3 6 0,0 9 0,0 0 0,0 5 0,0 2 0,0 0 0,0 4 0,0-4 0,0 0 0,0-1 0,0-11 0,0 3 0,0-8 0,4 0 0,-3-2 0,2-7 0,0 3 0,-2-5 0,3 1 0,-1-4 0,1 0 0,4-1 0,0-2 0,-1 2 0,1-3 0,-1 0 0,1 0 0,4 0 0,1 0 0,4 0 0,0 0 0,0 0 0,5-8 0,-4-2 0,8-8 0,-7 1 0,8-7 0,-8 6 0,8-6 0,-12 7 0,6-1 0,-12 5 0,7 1 0,-8 4 0,4 0 0,-5 3 0,-2-1 0,-2 5 0,-3-3 0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5:50.5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24575,'11'0'0,"5"0"0,-7 0 0,4 0 0,-5 0 0,4 0 0,-2 0 0,2 0 0,1 0 0,-4 0 0,4 0 0,-5 0 0,5 0 0,-4 0 0,3 0 0,-4 0 0,5 0 0,0 0 0,1 0 0,2 0 0,-3 0 0,1 0 0,-2 0 0,-4 0 0,0 0 0,1 0 0,-5 0 0,-1 0 0</inkml:trace>
</inkml:ink>
</file>

<file path=ppt/ink/ink2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4:24.5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867 1 24575,'-16'0'0,"-3"0"0,-9 0 0,-12 0 0,9 0 0,-28 0 0,14 0 0,-25 0 0,20 0 0,-11 0 0,12 0 0,0 0 0,2 0 0,6 0 0,7 0 0,0 0 0,11 0 0,1 0 0,4 0 0,5 0 0,1 0 0,5 0 0,-1 0 0,1 0 0,-1 0 0,1 0 0,3 3 0,1 2 0,3 6 0,0 2 0,0 4 0,0 5 0,0 7 0,0 0 0,-5 23 0,3-14 0,-3 37 0,5-15 0,-5 27 0,3 0-1092,-4 12 1092,6-43 0,0 3 0,0 5 0,0 2 0,0 4 0,0 2-715,0 3 0,0 2 715,0-2 0,0 1 0,0 0 0,0 0 0,0-6 0,0 0 0,0 1 0,0-3 0,0 28-201,-2-44 1,-1-1 200,1 14 0,-3 14 0,5-22 989,0-3-989,0-19 1477,0-1-1477,0-6 457,0-5-457,0 3 0,-4-8 0,3 4 0,-3-5 0,1-4 0,2 3 0,-2-7 0,3 3 0,-4-5 0,3 1 0,-2-1 0,6-3 0,10-1 0,17-3 0,13 0 0,19 0 0,2 0 0,23 0-594,-37 0 1,1 0 593,13 0 0,2 0 0,8 0 0,1 0 0,7 0 0,1 0-1030,3 0 0,0 0 1030,2 0 0,1 0 0,-1 0 0,0 0 0,-5 0 0,-1 0 0,5 0 0,-1 0 0,-13 0 0,-2 0-518,-8 2 1,-3 1 517,-7 3 0,-1 1-142,36 7 142,-5 4 0,-3-1 0,-18-5 988,-14 3-988,-7-5 2038,-8 0-2038,-9-1 1219,-3 0-1219,-4-5 179,-4 0-179,3-4 0,-7 0 0,3 0 0,-5 0 0,1 0 0,0 0 0,-1 0 0,1 0 0,0 0 0,3 0 0,2 0 0,4 0 0,0 0 0,0 0 0,4 0 0,-8 0 0,7 0 0,-12 0 0,4 0 0,-4 0 0,-1 0 0,1 0 0,-1 0 0,1 0 0,-4 0 0,-1 0 0</inkml:trace>
</inkml:ink>
</file>

<file path=ppt/ink/ink2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4:25.8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24575,'0'66'0,"0"-1"0,0 2 0,0-6 0,0 3 0,0 7 0,0-35 0,0 9 0,0-10 0,0 0 0,0-1 0,0-6 0,4 0 0,1-5 0,0-1 0,-1-1 0,0-3 0,-3 0 0,6-6 0,-6-5 0,2 1 0,-3 0 0,0-1 0,0 1 0,3-4 0,-2-1 0,2-3 0</inkml:trace>
</inkml:ink>
</file>

<file path=ppt/ink/ink2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4:27.3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24575,'-5'-1'0,"2"11"0,3 9 0,0 21 0,0-4 0,0 11 0,0 7 0,0 3 0,0 14 0,0-7 0,0 13 0,0-24 0,0 39 0,0-37 0,0 30 0,0-21 0,0 7 0,0-1 0,0 0 0,0-1 0,0 2 0,0-8 0,0-1 0,0-7 0,5 0 0,1-7 0,0-1 0,3-6 0,-8 0 0,3-6 0,-4-2 0,0-5 0,0-5 0,0 4 0,0-9 0,0 4 0,0-5 0,0 0 0,0 3 0,0-3 0,0 0 0,0-6 0,0-3 0,0 0 0,0-1 0,0 1 0,0 0 0,0-1 0,0 5 0,0-3 0,0 3 0,0-4 0,0-1 0,0 1 0,3-4 0,-2 0 0,2-4 0</inkml:trace>
</inkml:ink>
</file>

<file path=ppt/ink/ink2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4:28.0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24575,'4'-6'0,"-1"12"0,-3 13 0,0 21 0,0-9 0,0 15 0,0 10 0,0 4 0,0 19 0,0-27 0,0 13 0,0-21 0,0 24 0,0-18 0,0 4 0,0-19 0,0-7 0,0-10 0,0-2 0,0-8 0,0 4 0,0-4 0,0-4 0,0 0 0</inkml:trace>
</inkml:ink>
</file>

<file path=ppt/ink/ink2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4:30.2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3105 24575,'17'0'0,"6"0"0,19 0 0,13 0 0,35 0-1010,-18-4 1,4 0 1009,-12 4 0,2-2-588,0-2 0,4-2 1,-2 1 587,12 0 0,0 0 0,-14 2 0,2 1 0,0-2 0,4-1 0,0-1 0,-1 2 0,-3 2 0,0 2 0,-1 0 0,4-3 0,-1 0 0,0 1 0,31 1 0,-2 2 0,-10-1 0,-2 0 0,2-1 0,-4 2 0,-12 1 0,-5 2-468,-15-1 1,0 0 467,18 4 0,-2 1 0,14 4-217,-26-5 0,-1 0 217,29 5 0,-11 0 0,6 0 0,-1 0 1201,-9-5-1201,1 3 2226,-7-9-2226,-2 5 1112,-13-6-1112,-2 4 562,-6-3-562,-6 4 50,-2-5-50,-5 4 0,0-3 0,-5 3 0,-1 0 0,-5-3 0,0 3 0,0-4 0,0 0 0,0 0 0,-4 0 0,-1 0 0,-5 0 0,4 0 0,-2 0 0,2 0 0,-3 0 0,-1 0 0,1 0 0,0 0 0,-1 0 0,1 0 0,0 0 0,0 0 0,-1 0 0,5 0 0,-3 0 0,3 0 0,-1 0 0,-2 0 0,3 0 0,-5 0 0,1 0 0,-4-4 0,0-4 0,-4-5 0,0-5 0,0-4 0,0-1 0,0-5 0,0 5 0,0-4 0,0 9 0,0-9 0,0 4 0,0-1 0,0-3 0,0-32 0,0 9 0,0-44 0,-6 20-554,-7-15 554,-1-8-577,4 43 0,1-1 577,2-5 0,0 0 0,-4-6 0,1 2 0,0-32 0,0 25 0,0 2 0,4 1 0,2 7 0,-1-1-55,-5-11 55,8-15 0,-3 0 0,5 8 0,0 27 0,0 1 0,0-6 0,0-33 0,0 39 0,0-6 0,0-2 519,0 24-519,0-4 1183,0 12-1183,0 0 61,0 5-61,0 1 0,0 5 0,4 0 0,-3 0 0,2-8 0,1 6 0,-3-5 0,3 7 0,-1-1 0,-2-3 0,7 6 0,-8-5 0,8 7 0,-7-5 0,2-4 0,1 4 0,-3-4 0,7 0 0,-7 4 0,3-9 0,0 4 0,-3 0 0,3 1 0,-4 5 0,0 4 0,0-3 0,0 7 0,0-3 0,0 1 0,0 2 0,0-3 0,0 0 0,0-1 0,0 0 0,0 1 0,0 4 0,-3 1 0,2-1 0,-10 0 0,6 4 0,-6-3 0,3 6 0,0-3 0,-4 4 0,-1 0 0,-9 0 0,-1 0 0,-5 0 0,-5 0 0,3 0 0,-9 0 0,4 0 0,0 0 0,1 0 0,1 0 0,4-4 0,-5-5 0,0-2 0,5-3 0,-5 0 0,11 4 0,-4 1 0,9 1 0,0 7 0,6-2 0,4 3 0,0 0 0,1 0 0,2-4 0,2 4 0,3-4 0</inkml:trace>
</inkml:ink>
</file>

<file path=ppt/ink/ink2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5:14.7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1 539 24575,'0'21'0,"4"6"0,2 14 0,9 2 0,0-2 0,20 22 0,-16-27 0,16 40 0,-18-31 0,5 11 0,-1-9 0,-5 0 0,-2-15 0,0 6 0,-8-23 0,6 5 0,-8-14 0,8 1 0,1-7 0,3-7 0,-2-20 0,10-11 0,-7-11 0,17-19 0,-12 22 0,13-30 0,-11 18 0,10-13 0,-9 0 0,3 7 0,-1 7 0,-4 10 0,2 5 0,-10 12 0,3 2 0,-9 11 0,3 4 0,-4 1 0,0 8 0,0 0 0,-1 4 0,-2-3 0,-2-5 0,-3-1 0,4-6 0,-4-3 0,8-5 0,-2-5 0,3-6 0,1-1 0,0-6 0,0 6 0,0 1 0,-1 11 0,-1 1 0,-3 5 0,-1 4 0,-4 4 0,0 6 0</inkml:trace>
</inkml:ink>
</file>

<file path=ppt/ink/ink2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7:19.3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8090 0 24575,'0'30'0,"0"2"0,0 15 0,-8-10 0,5 15 0,-9-16 0,5 18 0,-3-5 0,-1-6 0,-4 8 0,4-14 0,-10 15 0,5-9 0,-6 10 0,6-10 0,-5 10 0,9-4 0,-9 6 0,9-7 0,-4 6 0,6-6 0,-6 1 0,4 4 0,-2-11 0,-2 5 0,5-6 0,-8 0 0,8-6 0,-4 4 0,1-4 0,2 6 0,-2-1 0,3 0 0,1 1 0,0-1 0,-5 1 0,4 6 0,-9-5 0,8 5 0,-8 0 0,4-4 0,-5 4 0,1-7 0,4 1 0,-3-1 0,4-5 0,-1 5 0,-3-5 0,8 0 0,-8 3 0,4-3 0,0-1 0,-4 6 0,8-11 0,-7 0 0,5-11 0,1 2 0,-4-1 0,-3 16 0,-2-6 0,-16 19 0,10-15 0,-12 21 0,0-8 0,0 5 0,-7-1 0,1 0 0,1-4 0,-1 4 0,1-6 0,4 0 0,-3 0 0,4 0 0,0 0 0,-4 0 0,4 0 0,0 0 0,1 0 0,1-1 0,2 1 0,-7 0 0,9-7 0,-9 1 0,10-8 0,-11 3 0,11-2 0,-3-5 0,11-7 0,2-6 0,9-5 0,1 0 0,-2 0 0,-11 15 0,-3-1 0,-15 16 0,-11 14 0,14-20 0,-18 24 0,21-28 0,-7 10 0,6-6 0,-5 0 0,12-6 0,1 2 0,3-8 0,3 3 0,-5-4 0,1-1 0,5 0 0,-4 1 0,-1-5 0,-2 3 0,-3-2 0,5-1 0,0 4 0,0-8 0,0 4 0,5-2 0,-4-1 0,4 1 0,0-3 0,-4 0 0,8 0 0,-7 0 0,7 0 0,-3-1 0,5 1 0,0-1 0,0 1 0,0-1 0,0 1 0,-8 3 0,6-2 0,-1 1 0,3-2 0,5-5 0,-10 4 0,3-3 0,-3 0 0,5 2 0,0-6 0,0 7 0,0-7 0,-1 7 0,5-8 0,-3 8 0,7-7 0,-3 3 0,0-4 0,4 0 0,-4 3 0,4-2 0,-4 2 0,3-3 0,-3 0 0,4 0 0,1 0 0,-1 4 0,0-3 0,0 2 0,1-3 0,-1 0 0,0 0 0,-4 0 0,-1 0 0,-4 4 0,0-3 0,-5 3 0,3-4 0,-3 3 0,0 3 0,-1-2 0,0 4 0,1-3 0,5 0 0,-5 3 0,3-7 0,-3 7 0,0-7 0,4 2 0,-9 2 0,9-4 0,-9 3 0,4-4 0,-5 0 0,5 0 0,-4 0 0,8 0 0,-3 0 0,5 0 0,4 0 0,-3 0 0,7 0 0,-3 0 0,4 0 0,1 0 0,2-7 0,-1 5 0,-7-4 0,-6 6 0,-15 4 0,0 6 0,-13 7 0,5 3 0,-5 1 0,6-5 0,0-1 0,0-5 0,1 0 0,-1 0 0,1 0 0,5-5 0,-4 0 0,9-1 0,-9-3 0,9 3 0,-4 0 0,1-2 0,3 6 0,-3-7 0,5 7 0,0-7 0,0 3 0,0 0 0,0-3 0,0 3 0,4 0 0,2-3 0,0 3 0,4 0 0,-4-3 0,0 6 0,4-5 0,-4 5 0,5-6 0,0 7 0,-1-7 0,-4 7 0,4-7 0,-4 7 0,0-3 0,4 0 0,-9-1 0,4 0 0,-5-3 0,5 7 0,-4-7 0,4 2 0,-6 2 0,1-4 0,0 7 0,0-3 0,0 0 0,-3-1 0,2 0 0,-8-3 0,2 4 0,-6-5 0,-10 0 0,13 0 0,-11 0 0,7 0 0,-3 0 0,-9 0 0,1 4 0,-10-2 0,12 3 0,-19-5 0,20 0 0,-12 0 0,0 0 0,-5 0 0,14 0 0,-10 0 0,20 0 0,-5 0 0,-16 0 0,25 0 0,-17 0 0,18 0 0,-4 0 0,-8 0 0,9-5 0,-6 4 0,8-3 0,-1 0 0,-1 3 0,7-8 0,-5 8 0,4-3 0,-4 0 0,5 3 0,2-3 0,0 4 0,3 0 0,-2 0 0,8 0 0,-3 0 0,4 0 0,-1 0 0,-3 0 0,8 0 0,-8 0 0,8 0 0,-3 4 0,8-3 0,-3 6 0,4-6 0,-1 6 0,-3-6 0,4 2 0,-1-3 0,-3 0 0,8 0 0,-8 0 0,7 0 0,-7 0 0,8 0 0,-4 4 0,5-3 0,-1 2 0,1-3 0,2 0 0,2 0 0</inkml:trace>
</inkml:ink>
</file>

<file path=ppt/ink/ink2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7:53.97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9176 1 24575,'0'38'0,"0"3"0,-10 14 0,7 0 0,-16 0 0,16 0 0,-11-7 0,8 6 0,-5-5 0,-4-1 0,3-1 0,-3-6 0,0 6 0,3-4 0,-9 10 0,5-11 0,-6 12 0,2-12 0,-2 12 0,0-5 0,-5 6 0,5-7 0,-4-1 0,-1 0 0,6-4 0,-11 4 0,10 1 0,-9 1 0,7 6 0,-16 10 0,9-1 0,-11 10 0,13-17 0,-13 27 0,18-36 0,-18 36 0,13-27 0,-5 7 0,4-2 0,4-13 0,-1-1 0,10-12 0,-7-1 0,14-16 0,-2-2 0,4-10 0,3 10 0,-7 8 0,1 4 0,-4 5 0,-4-1 0,5-3 0,-12 15 0,-2 5 0,0 7 0,-5 5 0,10-14 0,-3 6 0,-1-10 0,5 3 0,-9-9 0,9 1 0,-7-7 0,3 3 0,-11 1 0,5-4 0,-5 11 0,0-10 0,2 10 0,-22 5 0,26-14 0,-24 15 0,23-17 0,-7 12 0,2-6 0,4 5 0,2-11 0,-1 4 0,2-5 0,4-2 0,2 0 0,0 0 0,5-5 0,-5 4 0,7-10 0,3 4 0,-3-9 0,12-1 0,-6-7 0,7 4 0,-20 7 0,-4 9 0,-23 14 0,-9 10 0,-17 9 0,-1 0 0,7-8 0,4 5 0,14-13 0,-8 13 0,2-8 0,6-1 0,3-1 0,6-6 0,-14 7 0,19-19 0,-23 8 0,26-16 0,-18 3 0,6-1 0,-1 1 0,-5-1 0,12-5 0,-5 4 0,12-9 0,1 3 0,6-4 0,5-1 0,1-1 0,9 1 0,-2-5 0,-10 14 0,1 0 0,-18 9 0,-10 11 0,13-15 0,-32 24 0,19-17 0,-14 11 0,-20 2 0,32-13 0,-23 6 0,21-14 0,-1 0 0,-5 0 0,7-5 0,0-1 0,6-5 0,2-1 0,7 1 0,4-2 0,3 1 0,4-1 0,1-3 0,0 2 0,0-3 0,5 0 0,-4 4 0,9-5 0,-9 1 0,4 3 0,0-7 0,-4 7 0,4-7 0,-5 3 0,5-4 0,-10 0 0,9 0 0,-10 0 0,6 0 0,0 0 0,-6 0 0,4 0 0,-3 0 0,-1 5 0,4-4 0,-3 4 0,-1-1 0,5-3 0,-5 8 0,0-4 0,5 1 0,-5 2 0,6-2 0,0 3 0,-6 1 0,5-1 0,-11 1 0,11-1 0,-10-3 0,-14 7 0,8-11 0,-14 12 0,18-8 0,-6-1 0,5 4 0,-10-8 0,4 9 0,-7-9 0,1 4 0,-1-1 0,3-2 0,-2 3 0,8-5 0,-8 0 0,12 0 0,-5 0 0,3 0 0,2 0 0,4 0 0,4 0 0,6 0 0,5 0 0,5 0 0,10-7 0,1 5 0,-12-5 0,-13 22 0,-17-2 0,-6 14 0,0-5 0,0 0 0,0-5 0,-15 5 0,-11-2 0,-10 5 0,9-5 0,-3-2-352,34-14 1,0-2 351,-45 4 0,36-6 0,3 0 0,-10 0 0,-16 0 0,-3 0-177,14 0 177,-22 0 0,11 0 0,24-4 0,-32-3 0,47-3 0,-18 4 0,7-4 0,6 4 0,-4 0 697,10-3-697,-4 8 183,6-4-183,0 1 0,7 2 0,0-2 0,7 4 0,4 0 0,2 0 0,8 0 0,1 0 0,4 0 0,0 0 0,1 0 0,-1 0 0,0 0 0,1 0 0,-1 0 0,0 0 0,0 0 0,1 0 0,2 0 0,2 0 0</inkml:trace>
</inkml:ink>
</file>

<file path=ppt/ink/ink2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7:57.52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10092 0 24575,'0'2'0,"0"4"0,0 27 0,-9-1 0,-3 21 0,-15 3 0,3 1 0,-11 20 0,-3-1-1005,-2 14 1005,14-41 0,0 2 0,-2 0 0,1 0 0,-1 3 0,-1 1 0,-2 9 0,-2 1-998,0 2 1,0 2 997,-2 8 0,-1 1 0,-6-4 0,0 1 0,5 7 0,-1 0 0,-5-12 0,-1 0 0,5 18 0,2 0 0,2-18 0,1-1 0,1 4 0,5-1-313,10-21 0,2-1 313,-3 1 0,-1 2 0,-1 2 0,0 1 0,3-4 0,0 0 0,-5 7 0,-1-1 0,-16 34 0,0-3 0,-3-17 0,6 11-120,3-29 120,-1 17 864,7-23-864,3-6 2008,10-14-2008,-2-6 728,11-9-728,-5-1 146,10-5-146,-6 10 0,-14 4 0,-3 15 0,-19-2 0,-5 23 0,-12-6-908,-5 24 908,25-35 0,0 1 0,7-2 0,0 1 0,-8 9 0,-1 0 0,8-5 0,0-1 0,-7 2 0,0 1 0,6 1 0,1-1 0,-6-4 0,0-1 0,6 1 0,1 1 0,-6-3 0,-1 0 0,4-1 0,0-1 0,-2-2 0,-2 0 0,1 3 0,0-1 0,0-5 0,1-1 0,-26 31 0,-1-9 0,18-3 0,-4-4 0,5 4 0,13-14 0,3-2 0,12-12 908,4-5-908,2-6 0,2-8 0,-27-1 0,-2 12 0,-23-1 0,7 17 0,0-3 0,-7 6 0,-18 9-644,35-21 0,-2 2 644,-16 4 0,-2 1 0,0 0 0,-3-1 0,-11 3 0,-1-1-1014,3 0 1,0 1 1013,-5 4 0,0 0 0,10-4 0,1-1-631,-1 5 1,1-2 630,6-7 0,1-1 0,-1 0 0,1-1 0,3-2 0,2-2-348,-1-1 0,2-2 348,3 0 0,2-1 0,0-2 0,0-2 0,-1-1 0,0-1 0,-40 8 0,41-11 0,0-1 0,-35 7 0,35-7 0,-1 1 0,-37 6 384,40-9 1,-1-1-385,-37 8 0,10-5 943,28 0 0,2 0-943,-7 1 0,7-2 0,-2 1 1416,-23 0-1416,5 1 0,-7-1 883,23-6-883,-3 0 318,4 0-318,5 0 0,12 0 0,7 0 0,6 0 0,9 0 0,2 0 0,0 0 0,-12 0 0,-6 4 0,-12 6 0,-6 7 0,-1-1 0,-14 6 0,10-9 0,-3 0 0,-35 7-580,14-2 0,1-2 580,-13-2 0,22-3 0,-1-1 0,-27 3 0,26-5 0,-1-2 0,12-2 0,1 0 0,-4 3 0,1-2-460,-38-3 460,0 3 0,6-5 0,38 0 0,0 0 0,-46 0 0,15 0 0,23 0 0,3 0 0,-7 0 0,10 0 0,0 0 0,-10 0-37,13 0 1,1 0 36,-12 0 0,-23 0 0,31 0 1128,-2 0-1128,-6 0 485,8 0-485,6 0 80,2 0-80,12 0 0,-5 0 0,11 0 0,0 0 0,7 0 0,5 0 0,0 0 0,4 0 0,1 0 0,4 0 0,0 0 0,0 0 0,4 3 0,1-2 0,3 2 0</inkml:trace>
</inkml:ink>
</file>

<file path=ppt/ink/ink2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7:08.0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0 713 24575,'0'-17'0,"0"-2"0,11-28 0,1 2 0,11-17 0,0-8 0,-1 18 0,2-24 0,-2 20 0,0-8 0,1 3 0,-7 18 0,-1 3 0,-6 21 0,-1-2 0,0 16 0,-3-6 0,1 10 0,-2-3 0,4 4 0,-4 4 0,3 4 0,-2 10 0,4 5 0,1 10 0,0 2 0,0 6 0,4-6 0,1-2 0,8-4 0,-3-1 0,3-4 0,-5-2 0,-1-5 0,0-4 0,-4-1 0,3-3 0,-8-2 0,8 2 0,-7-1 0,3 4 0,-4-4 0,0 4 0,-1-4 0,1 0 0,0-1 0,-4-3 0,-1-1 0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5:50.5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58 690 24575,'0'-17'0,"0"-4"0,0-4 0,0-11 0,0-1 0,0-13 0,0 11 0,0-10 0,0 8 0,0-3 0,0-3 0,0 3 0,0 7 0,0 1 0,0 6 0,0 6 0,0 0 0,0 10 0,0 2 0,0 3 0,0 1 0,0 0 0,-3 4 0,-1 0 0,-4 8 0,0 5 0,-1 0 0,1 3 0,3 1 0,-2 0 0,6 1 0,-3-2 0,4 0 0,0-3 0,0 4 0,0-5 0,3-3 0,2-2 0,3-3 0,0 0 0,4 0 0,-3 0 0,8-7 0,-8 1 0,3-10 0,-4 6 0,-3-6 0,3 2 0,-7 1 0,3-4 0,-4 3 0,0 0 0,0 1 0,0 5 0,-4 4 0,0 0 0,-5 4 0,1 0 0,0 0 0,0 0 0,0 0 0,3 3 0,2 2 0,3 3 0,0 0 0,0 0 0,0 0 0,4-3 0,0-2 0,9-3 0,0 0 0,5 0 0,0 0 0,-5 0 0,4 0 0,-8 0 0,4 0 0,-5 0 0,-4-3 0,0-2 0,-4-3 0,0 0 0,0-1 0,0 1 0,-4 4 0,-4-4 0,-2 7 0,-6-2 0,7 3 0,-9 0 0,9 0 0,-3 0 0,3 0 0,1 0 0,3 3 0,2 1 0,-1 4 0,3 0 0,-3 0 0,4-4 0,0-1 0</inkml:trace>
</inkml:ink>
</file>

<file path=ppt/ink/ink2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7:09.6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24575,'0'16'0,"0"4"0,0-2 0,0 9 0,0-4 0,0 5 0,0 6 0,0 7 0,0 1 0,0 19 0,0-17 0,0 16 0,0-5 0,0 15 0,0-10 0,0 14 0,0-17 0,0 13 0,0 9 0,0 19 0,0-32 0,0 34 0,0-47 0,0 33-546,0 3 546,0 1 0,0-7 0,0-6 0,0-13 0,0 14 0,0-12 0,0 11 0,0-14 0,0 8 0,0-8 0,0 5 0,0-12 546,0 5-546,0-7 0,0 1 0,0-2 0,0-4 0,0-2 0,0-7 0,0 1 0,0 0 0,0-1 0,0 1 0,0 0 0,0-6 0,0 10 0,0-9 0,0 11 0,0-7 0,0 1 0,0 0 0,0-1 0,0 8 0,0-6 0,0 11 0,0-4 0,0 6 0,0 0 0,0 0 0,0 0 0,0 0 0,0 0 0,0 0 0,0 0 0,0 0 0,0 0 0,0 0 0,0-6 0,0 4 0,0-4 0,0 5 0,0-5 0,0 22 0,0-24 0,0 18 0,0-24 0,0-6 0,0 4 0,0-4 0,0 13 0,0-6 0,0 11 0,0-10 0,0 10 0,0-11 0,0 11 0,0-11 0,0-1 0,0-2 0,0-9 0,0 3 0,0-5 0,0 0 0,0 6 0,0-5 0,0 10 0,0-10 0,0 11 0,0-11 0,0 10 0,0 9 0,0-10 0,0 8 0,0-13 0,0-3 0,0 3 0,0 1 0,0 1 0,0 6 0,0-6 0,0 4 0,0-10 0,0 5 0,0-6 0,0-5 0,0-1 0,0-5 0,0 0 0,0 0 0,0 5 0,0-4 0,0 4 0,0-5 0,0 0 0,0 0 0,0 0 0,0-4 0,0-1 0,0-5 0,0 1 0,0 0 0,0-1 0,0-15 0,0 8 0,0-13 0</inkml:trace>
</inkml:ink>
</file>

<file path=ppt/ink/ink2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7:11.9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24575,'11'0'0,"18"0"0,16 0 0,19 0 0,23 0 0,-6 0-712,-25 0 0,2 0 712,-4 0 0,1 0 0,13 3 0,2 1-763,6 0 0,1 1 763,5 3 0,2 0 0,2-4 0,0 0 0,1 4 0,1-1 0,-2-7 0,0 1 0,-3 6 0,-1 0 0,-1-3 0,0 1 0,1 2 0,-1 1 0,-4 0 0,0-1 0,4 1 0,1 0 0,-7-1 0,1 1 0,0-1 0,-1 1 0,-4-1 0,-1 1 0,6 0 0,-2-1-502,-13-3 1,0 0 501,8 3 0,-1-1 0,-8-5 0,0 0 0,4 5 0,1 0 0,-1-5 0,0 0 0,-4 2 0,-1 0 0,1-2 0,-4-2 0,29 1-75,-34 3 0,0 0 75,15-1 0,22 9 0,-18-5 0,1 6 909,-7 0-909,-2-1 1846,-7 0-1846,-6-1 1161,4 1-1161,-4 5 187,-1-5-187,5 5 0,-4-5 0,6 0 0,-7-1 0,5 1 0,-11-1 0,3 0 0,-4 0 0,-6 0 0,-1 0 0,-7-1 0,-4 0 0,4 0 0,-9-4 0,4 3 0,-5-4 0,-4 1 0,3-1 0,-4-4 0,1 0 0,6 0 0,0 0 0,13 0 0,3 0 0,6-5 0,29 4 0,0-9 0,-18 9 0,2 1-417,46-6 417,-48 6 0,3 0-601,8 0 0,1 0 601,1 0 0,2 0 0,8 0 0,2 0-938,-2 0 0,2 0 938,3 0 0,2 0 0,1 0 0,0 0 0,4 0 0,2 0 0,5 0 0,0 0 0,-6 0 0,-1 0 0,3 0 0,-4 0 0,-28 0 0,-1 0-654,8 0 0,0 0 654,1 0 0,-3 0-126,34 4 126,-30 0 0,0-1 0,29 3 0,-1 5 0,-35-10 0,-4 0 0,12 4 0,-17-4 0,-2-2 0,8 1 0,-6 0 0,1 0 992,14 0-992,13 0 0,-1 0 0,-4 0 0,5 0 0,-16 0 0,7 0 0,-8 0 0,9 0 1826,-2 0-1826,26 0 0,-18 0 0,11-5 0,-32 4 1533,-3-4-1533,-5 0 578,1 4-578,4-4 0,-4 5 0,-1 0 0,6 0 0,-12 0 0,12-5 0,-12 4 0,5-8 0,0 3 0,-5-5 0,0-3 0,-3 3 0,-10-3 0,4 4 0,-5-3 0,0 2 0,0-2 0,0 3 0,0 1 0,-5 0 0,4 4 0,-1 1 0,-7 4 0,5 0 0,-15 0 0,2 0 0,-3 0 0,0 0 0,-1 0 0,1 0 0,0 0 0,0 0 0,-1 0 0,-3 0 0,0 0 0</inkml:trace>
</inkml:ink>
</file>

<file path=ppt/ink/ink2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7:13.0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233 1 24575,'11'0'0,"2"0"0,24 0 0,-8 4 0,5 1 0,-1 4 0,-4 1 0,5-1 0,-11 0 0,3 1 0,-7-2 0,2 1 0,-11-1 0,5-3 0,-10-2 0,0-3 0,-6 3 0,-6 2 0,-5 7 0,2 0 0,-6 10 0,-4 3 0,-1 9 0,-10 3 0,4 6 0,-6 1 0,1-6 0,-6 5 0,5-6 0,-10 2 0,10-2 0,-9-4 0,9-3 0,-2-3 0,10-4 0,-2-5 0,13 0 0,-7-4 0,12-2 0,-3-4 0,10-4 0,3-4 0,7-5 0,0-7 0,-4 7 0,0-3 0</inkml:trace>
</inkml:ink>
</file>

<file path=ppt/ink/ink2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7:13.6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 24575,'-12'0'0,"8"0"0,14 0 0,9 0 0,14 0 0,2 0 0,6 0 0,0 0 0,6 0 0,-11 0 0,4 0 0,-6 9 0,-13-7 0,5 11 0,-13-12 0,0 3 0,-2-4 0,-7 0 0,0 0 0</inkml:trace>
</inkml:ink>
</file>

<file path=ppt/ink/ink2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8:00.9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24575,'0'22'0,"0"10"0,0 23 0,0 9 0,0 33-1434,0-3 1434,0-27 0,0 2-706,0-3 0,0 1 706,0 13 0,0 2 0,0-5 0,0 0 0,0 9 0,0 1 0,0-7 0,0 2 0,0 17 0,0 2-1120,0-12 1,0 1 1119,0-24 0,0 2 0,0-2 0,0 29 0,0-2 0,0 0 0,0 2 0,0-29 0,0 2 0,0-1 0,0 32 0,0-1 0,0-8 0,0-1-691,0-1 1,0-4 690,0-10 0,0-6 0,0 32 0,-1-22 0,2-4 437,4-10-437,-5 4 0,1 0 0,4-2 0,-5 20 0,5-20 0,-4 4 1443,4-16-1443,-1-5 2311,-3-2-2311,4-12 1795,-5 4-1795,0-9 480,4 4-480,-3-6 0,3 0 0,0 0 0,-3-5 0,3-1 0,-4-5 0,5 5 0,-4-8 0,3 7 0,-4-8 0,0-1 0,0 4 0,0-3 0,0 0 0,3 11 0,-2-10 0,3 7 0,-4-5 0,0-8 0,0 8 0,0-7 0,0 7 0,0-7 0,0 3 0,0-5 0,0 1 0,0 0 0,0-1 0,0-2 0,0-2 0</inkml:trace>
</inkml:ink>
</file>

<file path=ppt/ink/ink2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8:03.6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196 0 24575,'0'17'0,"0"-7"0,0 52 0,0-20 0,0 28 0,0-8 0,0-5 0,0 13 0,0-20 0,0 10 0,0-4 0,0 8 0,0-7 0,0-2 0,0-20 0,0 4 0,0-15 0,0 0 0,0-8 0,0-8 0,0 4 0,0-5 0,0 1 0,-3-4 0,-1 3 0,-8-3 0,-1 5 0,-9-1 0,4 1 0,-9-4 0,3 3 0,1-7 0,-4 7 0,17-7 0,-3 4 0</inkml:trace>
</inkml:ink>
</file>

<file path=ppt/ink/ink2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8:04.1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24575,'90'0'0,"-11"0"0,-3 0 0,-14 0 0,-19 0 0,9 0 0,-15 0 0,16 0 0,-4 0 0,0 0 0,-8 0 0,-2 0 0,-9 0 0,-1 0 0,-3 0 0,-7 0 0,-2 0 0,-5 0 0,-4 0 0,-1 0 0,-2 0 0,-2 0 0</inkml:trace>
</inkml:ink>
</file>

<file path=ppt/ink/ink2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8:04.9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86 24575,'-5'-4'0,"6"0"0,28 4 0,10 0 0,31 0 0,-5 0 0,22 0 0,-29 0 0,26-6 0,-25 0 0,20-12 0,-21 10 0,-4-12 0,-24 14 0,2-4 0,-18 6 0,3 4 0,-9 0 0,-1 0 0,-3 0 0,0 0 0</inkml:trace>
</inkml:ink>
</file>

<file path=ppt/ink/ink2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8:06.4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15 24575,'-5'-12'0,"1"9"0,4 27 0,0 6 0,6 23 0,0-2 0,5 4 0,5 5 0,1-9 0,1 18 0,8-12 0,-6 12 0,7-5 0,-9-6 0,3 2 0,-9-18 0,4 12 0,-7-18 0,1-1 0,-1-17 0,-1-2 0,-4-7 0,3-1 0,-1-29 0,-2-10 0,12-31 0,2-2 0,7-7 0,3 6 0,-4-4 0,4 5 0,-3-7 0,3 7 0,-6 8 0,-5 8 0,-3 13 0,-4 2 0,-1 9 0,-1 6 0,0 7 0,-4 3 0,0-3 0,-4 3 0,0 1 0,0 4 0</inkml:trace>
</inkml:ink>
</file>

<file path=ppt/ink/ink2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28:09.7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2183 0 24575,'-11'0'0,"-4"0"0,2 0 0,-9 0 0,4 0 0,-4 0 0,0 0 0,-2 0 0,-9 0 0,-3 0 0,1 0 0,-4 0 0,4 0 0,-12 0 0,4 0 0,-10 0 0,4 0 0,-6 0 0,0 0 0,0 0 0,6 0 0,-4 0 0,4 5 0,-6 1 0,12 9 0,-3 1 0,11 3 0,-6 1 0,0 1 0,5 3 0,2-3 0,4 8 0,-5-3 0,2 5 0,-4 7 0,5 0 0,-1 5 0,-5 1 0,9-1 0,-8 1 0,10-2 0,-6 2 0,-1 5 0,7-5 0,-5 9 0,-3 5 0,10-7 0,-23 30 0,27-21 0,-22 29 0,23-34 0,2-2 0,-14 21 0,14-18 0,0-2 0,-4 6 0,-3 19 0,12-30 0,0-1 0,-10 16 0,3 29 0,-3-10-603,3 2 603,10-36 0,-1 0 0,-7 37 0,6-6-155,0-8 155,5 13 0,-3-20 0,3 22 0,-5-14 0,5 13 0,-4 3 0,10 0 0,-5-13 0,5-25 0,2-1 0,-1 22 0,0-20 0,0 2 0,0 35 0,0-1 0,0 0 0,0-1 0,0-13 0,0-22 0,0-1 0,0 12 0,0-3 0,0 0 0,0 4 0,4 5 0,3 1 0,0 5 0,2-18 0,0 0 0,2 13 0,1-7 0,5 6 0,-5-12 0,10 11 0,-10-11 0,9 4 598,-8-6-598,7 0 160,-3-7-160,-1-1 0,4 0 0,-5-11 0,1 10 0,3-11 0,-4 6 0,6-1 0,-1 1 0,0-1 0,5-3 0,-3 2 0,2-3 0,1 1 0,2 3 0,4-8 0,0 4 0,5-4 0,8 6 0,1-9 0,3 4 0,-13-13 0,4 0 0,-10-1 0,5 0 0,-1 0 0,-3-4 0,9 4 0,-10-9 0,10 5 0,-4-5 0,13 0 0,0-4 0,7-1 0,15-5 0,-17 0 0,23 0 0,-19 0 0,14 0 0,-7 0 0,-2 0 0,0-5 0,-5-2 0,5-9 0,-7 4 0,0-9 0,1 4 0,-1-1 0,-7-2 0,6 8 0,-6-8 0,7 3 0,29-33 0,-22 16 0,-20 1 0,-3-1 0,4-1 0,20-39 0,-32 37 0,24-36 0,-28 30 0,6-12 0,0 0 0,0 0 0,0 4 0,-5-3 0,-2 10 0,1-4 0,-6 7 0,5-2 0,3-19 0,-12 21 0,18-41 0,-22 42 0,10-36 0,-7 18 0,-3-6 0,9-5 0,-9 12 0,4-13 0,-6 14 0,0 0 0,0 2 0,-6-1 0,6-17 0,-10-18 0,5 35 0,0 1 0,-4-28 0,1 30 0,0 2 0,-3-9 0,0-20 0,0 7 0,0 8 0,0-21 0,0 30 0,0 5 0,0-1 0,0-19 0,0-19 0,0 17 0,0 2 0,-5 6 0,-2-7 0,0 0 0,-3 7 0,4-6 0,-5 20 0,0-11 0,0 19 0,1-5 0,-1 6 0,1 0 0,0-5 0,-1 3 0,0-10 0,1 10 0,-1-10 0,-5 4 0,-1-31 0,-5 19 0,5-12 0,1 19 0,1 12 0,3-5 0,-3-1 0,5 6 0,-5-5 0,3 6 0,-3-6 0,9 5 0,-8-12 0,7 12 0,-9-5 0,5-1 0,1 6 0,0 0 0,0 3 0,0 10 0,1-5 0,-1 6 0,1 0 0,-4 5 0,3-4 0,-7 4 0,3 0 0,-5-4 0,2 8 0,-2-8 0,-4 3 0,4 1 0,-5-5 0,10 9 0,-3-8 0,3 9 0,-9-21 0,4 12 0,-4-13 0,9 12 0,0 4 0,2 2 0,2 5 0,-6 4 0,3 1 0,0 7 0,-8-3 0,6 7 0,-7-3 0,0 4 0,4 0 0,-9 0 0,4 0 0,0 0 0,1 0 0,5 0 0,0 0 0,4 0 0,-4 0 0,9 0 0,-4-4 0,4 0 0,0-1 0,0-2 0,0 3 0,1-4 0,-1 1 0,0-1 0,0 3 0,0-2 0,0 3 0,1-4 0,-2-9 0,5 11 0,-1-7 0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5:50.5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22 246 24575,'0'12'0,"0"-12"0,0-15 0,0-4 0,0-20 0,4 7 0,-3-5 0,4 7 0,-1 2 0,-3 13 0,7-6 0,-7 12 0,7 0 0,-4 5 0,4 8 0,0 5 0,-4 9 0,5 2 0,-8 12 0,7 0 0,-6 3 0,7 1 0,-4-6 0,1-1 0,3 1 0,-4-1 0,0-5 0,3-2 0,-3-3 0,0-1 0,3-5 0,-7 0 0,2-5 0,-3 0 0,4-3 0,-3 2 0,2-3 0,-3 4 0,0 0 0,0-1 0,0 1 0,0 0 0,0-1 0,0 2 0,-3-1 0,-2 0 0,-3 0 0,-1 0 0,-3 1 0,2-1 0,-7 5 0,3-3 0,0 7 0,-3-7 0,7 2 0,-7-3 0,8 0 0,0-1 0,1 0 0,4-3 0,-1 2 0,2-9 0,11 1 0,-2-12 0,16-2 0,-7 1 0,9-4 0,-1 3 0,-4 0 0,10 1 0,-10 5 0,10-1 0,-10 1 0,10-1 0,-10 0 0,4 1 0,-5 4 0,0-3 0,-4 7 0,-1-4 0,-5 5 0,0-3 0,0 2 0,-3-3 0,-2 4 0</inkml:trace>
</inkml:ink>
</file>

<file path=ppt/ink/ink2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8:12.1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2013 233 24575,'-16'0'0,"5"0"0,-10 0 0,7 0 0,-13 0 0,4 0 0,-11 0 0,5 4 0,-11-3 0,5 8 0,-6-4 0,0 1 0,6 2 0,-4-6 0,4 2 0,0-4 0,-5 0 0,5 0 0,-6 0 0,0 0 0,1 0 0,-1 0 0,0 0 0,0 0 0,0 0 0,1 0 0,-7 0 0,4 0 0,-9 0 0,10 0 0,-4 0 0,5 0 0,-18 0 0,19 0 0,-12 0 0,24 0 0,0 0 0,0 0 0,-1 0 0,1 0 0,5 0 0,-4 0 0,4 0 0,0 0 0,-4 0 0,8 0 0,-7 0 0,7 0 0,-8 0 0,9 0 0,-9 0 0,9 0 0,-4 0 0,4 0 0,1 0 0,0 0 0,0 0 0,0 0 0,0 0 0,0 0 0,4 0 0,-3 0 0,7 0 0,-3 0 0,4 0 0,0 0 0,0 0 0,1 0 0,-1 0 0,0 0 0,0 0 0,1 0 0,-1 0 0,0 0 0,1 0 0,2-3 0,2-6 0,3-4 0,8-9 0,2 4 0,14-10 0,0 3 0,1 1 0,4-6 0,-6 15 0,2-7 0,-3 12 0,-5-2 0,0 3 0,-4 1 0,3 3 0,-8-2 0,4 6 0,-4-2 0,-4 0 0,-4 2 0,-9-2 0,1 10 0,-15 9 0,9 2 0,-10 10 0,0-4 0,5 0 0,-10 5 0,9-6 0,-4 6 0,6-6 0,0-1 0,1-5 0,4-4 0,1-1 0,4-4 0,4 0 0,1-1 0,-1-3 0,3 3 0,-2-3 0,3 4 0,0-1 0,0 1 0,0 0 0,0-1 0,0 1 0,0 0 0,0-1 0,0 1 0,0 0 0,12 0 0,4 1 0,17 1 0,-3-1 0,3 1 0,-5-1 0,0 0 0,-4 0 0,-7-4 0,-1 3 0,-7-7 0,3 3 0,-5-4 0,1 0 0,0-13 0,-4 10 0,1-9 0</inkml:trace>
</inkml:ink>
</file>

<file path=ppt/ink/ink2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8:14.8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0 386 24575,'7'0'0,"5"-4"0,14-6 0,9-11 0,-3-10 0,4 3 0,-4-13 0,-8 15 0,8-16 0,-12 6 0,1 4 0,-3 0 0,-8 14 0,-1-4 0,-5 4 0,-4 6 0,-3 3 0,-10 6 0,-2 3 0,-11 0 0,7 0 0,-9 13 0,8 9 0,-11 16 0,14 3 0,-7-5 0,8 4 0,1-11 0,5 5 0,6-6 0,4 0 0,0-5 0,0-5 0,0-6 0,0-5 0,3 1 0,11-4 0,4 0 0,10-4 0,0 0 0,6 0 0,-5 0 0,5 0 0,-11 0 0,4-5 0,-13 1 0,3-1 0,-10-2 0,1 6 0,-7-2 0,-6 3 0,-13 0 0,0 3 0,-4 6 0,-1 10 0,4 0 0,-5 9 0,7-10 0,3 9 0,-3-9 0,7 4 0,-2-5 0,7-4 0,-2 3 0,2-4 0,0 5 0,1 0 0,0 0 0,3 0 0,-2 0 0,3-4 0,0 3 0,0-7 0,0 3 0,0-4 0,6-4 0,4-1 0,6-3 0,1 0 0,0 0 0,0 0 0,0 0 0,0 0 0,0-3 0,0 2 0,-4-3 0,-1 0 0,-5 0 0,1 0 0,0-8 0,0 7 0,0-3 0,0 1 0,0-2 0,0 4 0,0-6 0,-4 10 0,-1-3 0</inkml:trace>
</inkml:ink>
</file>

<file path=ppt/ink/ink2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8:15.7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0 155 24575,'0'19'0,"0"0"0,0 2 0,0-2 0,0 3 0,0-10 0,0 0 0,0 0 0,0-3 0,0 2 0,0-3 0,0-1 0,0 1 0,8-4 0,1-1 0,7-3 0,0 0 0,-3 0 0,-2 0 0,-4 0 0,1 0 0,0-3 0,0-2 0,-1-2 0,1-1 0,0-4 0,0 3 0,0-7 0,0 3 0,1-4 0,-4-1 0,-2-4 0,-3-1 0,0-5 0,0 0 0,0 5 0,0-4 0,0 8 0,0-3 0,0 10 0,0 0 0,0 4 0,-3 3 0,-13 2 0,1 3 0,-10 0 0,8 0 0,0 4 0,0 4 0,4 1 0,-3 7 0,10-3 0,-5 4 0,10 0 0,-3 0 0,4-4 0,0 3 0,0-7 0,0 3 0,0-5 0,0 1 0,0-4 0,0 0 0</inkml:trace>
</inkml:ink>
</file>

<file path=ppt/ink/ink2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8:17.7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24575,'0'30'0,"0"-9"0,0 17 0,0-8 0,0 11 0,0-6 0,0-6 0,0-2 0,0-13 0,0 7 0,0-13 0,0 4 0,0-4 0,0-1 0,0-3 0,0-1 0</inkml:trace>
</inkml:ink>
</file>

<file path=ppt/ink/ink2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8:18.2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24575,'11'0'0,"6"0"0,2 0 0,-2 0 0,4 0 0,-7 0 0,13 0 0,-9 0 0,4 0 0,-12 0 0,-3 0 0</inkml:trace>
</inkml:ink>
</file>

<file path=ppt/ink/ink2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8:19.2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24575,'0'12'0,"0"5"0,0 6 0,0 11 0,0 1 0,0 0 0,0 5 0,0-5 0,0 0 0,0 4 0,0-10 0,0 5 0,0-6 0,0-9 0,0 2 0,0-12 0,0 3 0,0-8 0,0-1 0</inkml:trace>
</inkml:ink>
</file>

<file path=ppt/ink/ink2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8:19.7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 24575,'-6'0'0,"8"0"0,15 0 0,7 0 0,3 0 0,7 0 0,-4 0 0,3 0 0,-5 0 0,0 0 0,-5 0 0,-1 0 0,-5 0 0,-4 0 0,-1 0 0,-4 0 0,-4 0 0,-1 0 0</inkml:trace>
</inkml:ink>
</file>

<file path=ppt/ink/ink2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8:27.02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3236 1 24575,'-11'0'0,"-8"0"0,-13 0 0,-14 0 0,3 0 0,-20 5 0,-9 8 0,-17 7-481,40-5 1,-1 2 480,-8 3 0,-1 1 0,4 0 0,0 1 0,-9 4 0,2 3 0,9-2 0,2 0 0,4-6 0,1 1 0,-33 26 0,21-14 0,-5 2 0,17 7 0,5-15 0,19 1 0,5-11 961,12-1-961,1 0 0,4-4 0,0 3 0,4-3 0,9 1 0,18 4 0,20-1 0,5 5 0,0-5 0,5 0 0,13 0 0,-13-4 0,16 5 0,-28-2 0,-6-5 0,-3 8 0,-20 0 0,-3 0 0,-12 13 0,-1-1 0,-13 9 0,-29 18 0,-8-3 0,4-15 0,-4 1-704,0-2 0,-1 0 704,-3 4 0,-3 1 0,-9 1 0,-1 0 0,5-1 0,-4 0 0,-2-4 0,-5 1 0,6-5 0,5-2 0,1-1 0,-30 16 0,5-4 0,7-13-124,-1 6 124,6-9 0,27-12 0,7-3 0,14-5 0,30-7 1399,13-9-1399,33-4 133,-3-5-133,9 5 0,-11 5 0,-7-3 0,-2 8 0,-12-4 0,-9 5 0,-5 4 0,-11 15 0,-23 3 0,-4 19 0,-29 7 0,-7 1-337,21-18 0,-1 2 337,1 0 0,-2 0 0,-10 1 0,0 3-517,4 3 0,0 2 517,-10-1 0,-1-1 0,4 0 0,-1 0 0,-2 0 0,-1-2 0,-1-1 0,3-2 0,12-8 0,1 0-95,-7 3 0,1-1 95,-18 7 0,-7 7 0,18-15 0,9-2 631,17-11-631,2-1 1059,11-5-1059,7-1 208,-1 0-208,7-4 0,0 0 0,1-4 0</inkml:trace>
</inkml:ink>
</file>

<file path=ppt/ink/ink2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8:27.8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102 0 24575,'0'22'0,"0"10"0,-5 17 0,4-6 0,-4 2 0,-5-3 0,3 0 0,-8 5 0,0-7 0,4-5 0,1-2 0,2-5 0,2 0 0,1-9 0,1-2 0,4-10 0,0 1 0,7-4 0,12 0 0,10-4 0,18 0 0,2 0 0,6 0 0,0 0 0,0 0 0,-7 0 0,6 0 0,-18 4 0,4 1 0,-17 0 0,-1 3 0,-9-7 0,-1 3 0,-4-4 0,-1 0 0,-2 0 0,-2 0 0</inkml:trace>
</inkml:ink>
</file>

<file path=ppt/ink/ink2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8:29.1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1 915 24575,'26'-9'0,"4"-13"0,6-6 0,7-14 0,-2-11 0,5-1 0,6-29-861,-1 4 861,-27 34 0,-1-1 0,15-38 128,-18 19-128,-4-11 0,-15 24 0,5-12 0,-6 17 0,0 17 646,0 6-646,-11 16 87,1 4-87,-16 4 0,2 14 0,0 2 0,-1 19 0,5-1 0,4 7 0,1 6 0,4 17 0,4-12 0,2 40 0,5-44 0,0 36 0,0-18 0,0 7 0,0 13 0,0-12 0,0-3 0,0-2 0,0-18 0,0 9 0,0-23 0,4 3 0,-3-12 0,3-5 0,-4-1 0,0-9 0,0 3 0,0-7 0,0-4 0,0-15 0,5-14 0,0-6 0,5-15 0,0 14 0,0-15 0,-1 22 0,1-9 0,-2 15 0,5 0 0,-4 9 0,7 2 0,-7 6 0,7-3 0,-8 4 0,4 0 0,0 7 0,-3 8 0,4 8 0,1 5 0,-4-5 0,3 4 0,-4-9 0,-1 4 0,1-5 0,-4-4 0,2 3 0,-2-7 0,-1-1 0,0-5 0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5:50.5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24575,'92'0'0,"-21"0"0,-67 0 0</inkml:trace>
</inkml:ink>
</file>

<file path=ppt/ink/ink2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2:38:30.02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50 24575,'3'-9'0,"5"2"0,5 7 0,4 0 0,5 0 0,-4 0 0,4 0 0,-5 0 0,0 0 0,0 4 0,1 9 0,-8 2 0,2 12 0,-11 8 0,8 8 0,-8 12 0,4 0 0,-5-7 0,-5 6 0,-1-12 0,-9 5 0,0-12 0,0-1 0,5-11 0,3-5 0,2-6 0,1-5 0,-3 1 0,9-4 0,8 0 0,9-9 0,9-4 0,0-2 0,5-7 0,2 3 0,0-5 0,4 0 0,-10 1 0,5 0 0,-5-5 0,-1 4 0,-4-4 0,-1 2 0,-6 3 0,1-3 0,-5 0 0,0-1 0,-8-5 0,-1 0 0,-4 0 0,0 0 0,0 5 0,0 1 0,0 5 0,-3 4 0,-6-3 0,-4 6 0,0-2 0,-3 4 0,3-4 0,0 3 0,1-3 0,5 4 0,-1 0 0,3 0 0,2 1 0,3 3 0,0 1 0</inkml:trace>
</inkml:ink>
</file>

<file path=ppt/ink/ink2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8:00:40.92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114 110 24575,'11'0'0,"0"0"0,8 0 0,-6 0 0,5 0 0,-6 0 0,0 0 0,-6 19 0,5-9 0,-10 30 0,4-18 0,-5 19 0,0-13 0,0 22 0,-6 2 0,4 3 0,-27 13 0,10-22 0,-18 6 0,8-9 0,2-9 0,0-1 0,7-7 0,2-6 0,11-2 0,1-7 0,1-4 0,8-2 0,5-5 0,11-5 0,14-3 0,-6-10 0,14 2 0,-7-9 0,1 4 0,5-6 0,-6 0 0,10-10 0,-1 0 0,-5-7 0,4 7 0,-13-3 0,5 11 0,-14-3 0,-2 12 0,-6 2 0,0 6 0,0 0 0,-6 0 0,-1-6 0,-5 5 0,0-11 0,0 5 0,0-7 0,0 0 0,0 6 0,0-3 0,-5 3 0,-2 0 0,0 2 0,-4 6 0,4 1 0,1-8 0,-5 11 0,10-9 0,-10 16 0,10-10 0,-5 10 0,6-4 0</inkml:trace>
</inkml:ink>
</file>

<file path=ppt/ink/ink2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8:00:18.95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24575,'89'0'0,"0"0"0,-1 0 0,1 0 0,0 0 0,0 0 0,-1 0 0,1 0 0,0 0 0</inkml:trace>
</inkml:ink>
</file>

<file path=ppt/ink/ink2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8:00:19.5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24575,'0'98'0,"0"-1"0,0 0 0,0 0 0,0 0 0,0 0 0,0 0 0,0-6 0,0-1 0,0 1 0,0 0 0,0-1 0,0 1 0</inkml:trace>
</inkml:ink>
</file>

<file path=ppt/ink/ink2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8:00:20.04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24575,'94'0'0,"0"0"0,0 0 0,-31 0 0,36 0 0,-1 0 0,0 0 0</inkml:trace>
</inkml:ink>
</file>

<file path=ppt/ink/ink2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8:00:20.7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 1 24575,'-9'7'0,"19"-2"0,18-5 0,14 0 0,1 0 0,-9 0 0,-12 0 0,-10 0 0</inkml:trace>
</inkml:ink>
</file>

<file path=ppt/ink/ink2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8:00:21.17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24575,'43'0'0,"13"0"0,-4 0 0,4 0 0,-3 0 0,-2 0 0,35 0 0,-36 0 0,-22 0 0</inkml:trace>
</inkml:ink>
</file>

<file path=ppt/ink/ink2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8:00:21.8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24575,'24'0'0,"33"0"0,22 0 0,-7 0 0,-22 0 0,1 0 0,37 0 0,-4 0-318,-29 0 1,-3 0 317,15 0 157,-1 0-157,-4 0 0,-33 0 0,3 0 0,-19 0 0,-1 0 0,-6 0 0</inkml:trace>
</inkml:ink>
</file>

<file path=ppt/ink/ink2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8:00:22.30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24 0 24575,'-4'77'0,"-1"1"0,1-1 0,0 19 0,0 2 0,2-11 0,1-21 0,2-4-519,-1 21 1,0-4 518,0 14 0,0-28 340,0-2-340,0-12 172,5-16-172,-3-1 0,9-20 0,-10 3 525,5-10-525,-6 4 0,0 1 0,0-5 0,0-2 0</inkml:trace>
</inkml:ink>
</file>

<file path=ppt/ink/ink2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8:00:22.80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24575,'93'0'0,"1"0"0,0 0 0,-8 0 0,-2 0 0,-21 0 0,-20 0 0,-1 0 0,1 0 0,0 0 0,-7 0 0,-3 0 0,-13 0 0,-3 0 0,-5 0 0,-5 0 0,-2 0 0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5:50.5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0 161 24575,'0'12'0,"0"2"0,0 4 0,0 5 0,0-4 0,0 10 0,0-5 0,0 6 0,0 0 0,0-6 0,0 5 0,0-10 0,0 0 0,0-2 0,0-3 0,0 4 0,0 0 0,0 0 0,0 0 0,0-4 0,0 3 0,0-8 0,0 4 0,0-5 0,0 0 0,0 0 0,0 0 0,0 0 0,0-10 0,0-14 0,0-8 0,0-17 0,0 4 0,0-6 0,0-1 0,5 1 0,-4 0 0,4 5 0,-5 3 0,4 5 0,-3 5 0,4 2 0,-5 4 0,0 1 0,0 4 0,0 2 0,3 3 0,-2 1 0,2 1 0,1-1 0,-3 0 0,6-4 0,-6 2 0,3-3 0,0 5 0,-3 0 0,2 0 0,-3-1 0,0 1 0,0 1 0,0-1 0,4 3 0,-4 2 0,4 3 0</inkml:trace>
</inkml:ink>
</file>

<file path=ppt/ink/ink2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8:00:23.9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397 12 24575,'-10'-7'0,"-11"2"0,-5 5 0,-16 0 0,6 7 0,6 6 0,-9 2 0,17 4 0,-4 0 0,7-5 0,7 4 0,5-6 0,2 0 0,5 6 0,0-5 0,0 6 0,0-7 0,5 0 0,2 6 0,11-4 0,2 4 0,6-5 0,0 0 0,-6 0 0,-2-1 0,0 6 0,-5-5 0,6 11 0,-7-4 0,1 0 0,-6 13 0,-2-12 0,-5 13 0,0-7 0,0-1 0,0 0 0,0-6 0,0 4 0,0-10 0,0 4 0,0-6 0,-11 0 0,3-6 0,-16 0 0,4-6 0,-14 0 0,6 0 0,-5 0 0,-1-7 0,7-5 0,-7-4 0,14-8 0,1 10 0,6-5 0,1 13 0,6-5 0,0 9 0,6-3 0</inkml:trace>
</inkml:ink>
</file>

<file path=ppt/ink/ink2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8:00:24.75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640 0 24575,'-25'0'0,"-3"12"0,-18 21 0,-8 17 0,1 18-667,19-29 0,-1 1 667,2 5 0,0 2 0,-5 0 0,3 0 0,-8 43 0,5-34 0,3 1 0,16 36 0,-3-40 0,0 1 0,7-2 0,6 0 0,6 1 0,1-1 0,-14 41 0,15-20 0,2 1 0,-1-20 0,0-2 0,0 5 0,0 3 0,3 11 0,2-2 0,14 26 0,4-28 0,4-2 0,12 15 0,-2-28 0,3-1 0,13 21 0,-17-26 0,1 0 325,21 21-325,-2-12 0,-20-18 0,0-2 0,-17-15 0,-1-2 252,-6-12 0,-5-1 0,-2-5 1</inkml:trace>
</inkml:ink>
</file>

<file path=ppt/ink/ink2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8:00:25.8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26 63 24575,'0'19'0,"0"-2"0,0-5 0,0-1 0,0 7 0,0 0 0,0 0 0,0 5 0,0-10 0,0 4 0,0 1 0,0-5 0,0 12 0,0-12 0,0 5 0,0 0 0,12 1 0,3 1 0,18 0 0,-4-7 0,4 1 0,0-1 0,2-6 0,-7-1 0,4-6 0,-12 0 0,-1 0 0,0-5 0,1-25 0,-5-2 0,8-29 0,-9 16 0,1-7 0,-7 8 0,-1 2 0,-7 7 0,0 2 0,0 13 0,-12 1 0,-11 6 0,-4 5 0,-15 2 0,7 6 0,-8 0 0,-1 0 0,1 19 0,6 5 0,-7 21 0,19 8 0,-4-6 0,13 13 0,8-8 0,1 10 0,7-1 0,0 1 0,0-8 0,0 3 0,21-10 0,3-3 0,23 1 0,-4-14 0,2-1 0,-2-9 0,7-7 0,-6 0 0,12-6 0,-11-1 0,4-7 0,-13 0 0,-3-6 0,-6-2 0,-7-10 0,-1-3 0,-6-4 0,-6 10 0,-1 3 0</inkml:trace>
</inkml:ink>
</file>

<file path=ppt/ink/ink2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8:00:27.25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287 193 24575,'0'-16'0,"0"4"0,0-11 0,0-4 0,-6 5 0,-7-11 0,-7 13 0,-6 6 0,0-4 0,0 16 0,6-4 0,-5 6 0,6 0 0,-1 0 0,-4 0 0,10 20 0,-5-4 0,5 26 0,6-7 0,2 1 0,6 4 0,0-12 0,0 4 0,0-12 0,5 5 0,8-11 0,7 4 0,6-11 0,0 5 0,0-10 0,1 3 0,-7-5 0,-2 0 0,-6 0 0,0 0 0,0 0 0,0 0 0,-1 0 0,1 0 0,0 0 0,-1 0 0,1 0 0,-1 0 0,1 0 0,-1 0 0,1 0 0,-1 0 0,-4 5 0,-2 14 0,-5 18 0,0 7 0,0 17 0,0-7 0,-7 0 0,5-4 0,-10-15 0,10-9 0,-3-8 0,5-6 0,0 0 0,0 0 0,9-16 0,6 1 0,3-19 0,7 1 0,-11-5 0,4 6 0,-5 2 0,-1 5 0,-1 2 0,1-1 0,-5 5 0,-2 2 0</inkml:trace>
</inkml:ink>
</file>

<file path=ppt/ink/ink2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8:00:28.01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66 24575,'0'25'0,"0"4"0,0 33 0,0-14 0,0 32 0,0-24 0,7 32 0,-5-31 0,12 19 0,-6-32 0,6 7 0,-6-16 0,4-2 0,-11-13 0,5-2 0,-6-6 0,5-16 0,3-12 0,6-37 0,1-3 0,9-27 0,2-7 0,0 11 0,-14 30 0,0 0 0,11-16 0,-5-8 0,4 19 0,-8 9 0,-1 18 0,-6 2 0,-2 12 0,0-1 0,-3 9 0,2 5 0</inkml:trace>
</inkml:ink>
</file>

<file path=ppt/ink/ink2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8:00:28.7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1644 1 24575,'-55'55'0,"24"-17"0,-3 4 0,-20 26 0,-1 4-1966,12-9 1,-2 2 1965,-2-4 0,-3 3 0,2-1 0,-8 14 0,-1 1 0,6-9 0,-3 4 0,2-3 0,12-14 0,2-3 0,-2 2 0,-10 13 0,-2 2 0,4-3 0,-2 10 0,1-3 0,-8 5 0,1-1 0,14-15 0,1-2-177,-5-6 1,3-2 176,13-7 0,2-2 412,-7-4 0,1 0-412,-16 37 0,19-34 0,3-14 1914,16-12-1914,5-5 0,2-5 0,5-2 0</inkml:trace>
</inkml:ink>
</file>

<file path=ppt/ink/ink2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8:00:29.8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85 24575,'0'-11'0,"0"-1"0,5 6 0,2 0 0,4 6 0,1 0 0,-1 0 0,-4 17 0,-2 30 0,-5 0 0,0 28 0,0-11 0,0-9 0,0 14 0,0-33 0,0-1 0,0-17 0,0-6 0,0-16 0,7-19 0,7-12 0,9-23 0,7 4 0,1-9 0,7 2 0,-5-2 0,1 18 0,-11 3 0,1 16 0,-10 6 0,4 7 0,-7 8 0,-4-1 0,3 5 0,-4-5 0,0 16 0,-1 18 0,-5 16 0,0 14 0,0 14 0,0-10 0,0 11 0,0-10 0,0-3 0,0-7 0,0-3 0,0-7 0,0-7 0,0-3 0,0-7 0,0-6 0,0-3 0,0-10 0,0-2 0</inkml:trace>
</inkml:ink>
</file>

<file path=ppt/ink/ink2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8:00:30.80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24575,'0'52'0,"0"12"0,0 27 0,0-35 0,0 0 0,0 31 0,0-29 0,0-1-1498,0 34 1498,0-41 0,0 1 221,0 1 0,0-2-221,0 34 259,0-14-259,0-8 0,0-18 0,0-18 761,0-8-761,5-11 36,7-8-36,8-19 0,7-16 0,2-9 0,1-14 0,-7 13 0,-2-6 0,-7 16 0,-1 9 0,0 8 0,-2 7 0,-4 0 0,-2 10 0,-18 18 0,-4 21 0,-13 17 0,0 6 0,0-6 0,7-5 0,2-6 0,13-7 0,2-4 0,6-12 0,0-2 0,5-12 0,25-1 0,1-5 0,21 0 0,-9 0 0,9 0 0,-14 0 0,5 0 0,-17 0 0,-11 0 0,-4 0 0</inkml:trace>
</inkml:ink>
</file>

<file path=ppt/ink/ink2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8:00:31.2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11 24575,'9'-6'0,"5"1"0,17 5 0,4 0 0,9 0 0,-1 0 0,-8 0 0,-7 0 0,-10 0 0,-6 0 0,-1 0 0,-4 0 0,-2 0 0</inkml:trace>
</inkml:ink>
</file>

<file path=ppt/ink/ink2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8:00:31.65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 0 24575,'-1'95'0,"0"-1"0,0 0 0,-1 0 0,1 0 0,0 18 0,-1 4 0,1-15 0,0-31 0,1-33 0,0 0 0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5:50.5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66 24575,'12'0'0,"1"0"0,5 0 0,11 0 0,-3 0 0,10 0 0,0-5 0,-10 4 0,8-4 0,-3 5 0,0 0 0,11 0 0,-11-9 0,11 7 0,-5-7 0,1 9 0,3 0 0,-10 0 0,11 0 0,-11 0 0,0 0 0,-3-4 0,-8 2 0,3-2 0,-10 4 0,4 0 0,-7 0 0,2 0 0,-4 0 0,1 0 0,-1 0 0,0 0 0,0 0 0,0 0 0,0 0 0,-1 0 0,1 0 0,0-4 0,0 3 0,0-2 0,0 3 0,0 0 0,0 0 0,1-4 0,3 3 0,-2-3 0,2 4 0,-4 0 0,0 0 0,1 0 0,-1 0 0,0 0 0,-3-3 0,2 2 0,-10-2 0,-2 3 0,-1 0 0,-2 0 0</inkml:trace>
</inkml:ink>
</file>

<file path=ppt/ink/ink2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8:00:32.45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24575,'68'0'0,"3"0"0,28 0 0,-20 0 0,15 0 0,-20 0 0,7 0 0,-17 0 0,-10 0 0,-23 0 0,-11 0 0,-3 0 0,-10 0 0,-2 0 0</inkml:trace>
</inkml:ink>
</file>

<file path=ppt/ink/ink2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8:00:33.02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24575,'0'40'0,"0"21"0,0 23 0,0-32 0,0-1 0,0 18 0,0-3 0,0-3 0,0-12 0,0 13 0,0 1 0,0-3 0,0 24 0,0-4 0,0-27 0,0 6 0,0-27 0,0-7 0,0-3 0,0-11 0,0 0 0,0-8 0</inkml:trace>
</inkml:ink>
</file>

<file path=ppt/ink/ink2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8:00:33.88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24575,'12'18'0,"2"1"0,31 40 0,-2 13-875,-14-29 1,1 2 874,-2 6 0,-2 3 0,2-3 0,-1 1 0,-3 3 0,-1 2 0,1 3 0,-2 2 0,1 0 0,-2-1 0,8 32 0,-11-33 0,-2 0 0,1 18 0,-8-25 0,0 0 0,0 25 31,-4-24 0,-2-2-31,-3 0 408,0 35-408,0-47 0,-14 25 0,-3-11 876,-19-1-876,4-1 403,-9-9-403,10 0 0,-2-8 0,11-2 0,4-13 0,6-2 0,0-7 0,0 1 0,0-5 0,1-2 0,-1-5 0,6 0 0,1 0 0</inkml:trace>
</inkml:ink>
</file>

<file path=ppt/ink/ink2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8:00:34.59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24575,'41'0'0,"23"0"0,-6 0 0,23 0 0,1 0 0,-10 0 0,-11 0 0,-17 0 0,-4 0 0,-12 0 0,4 0 0,-17 0 0,-5 0 0</inkml:trace>
</inkml:ink>
</file>

<file path=ppt/ink/ink2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8:00:35.36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12 24575,'5'-6'0,"8"1"0,22 5 0,22 0 0,23 0 0,-5 0 0,23 0 0,-25 0 0,12 0 0,-19 0 0,-4 0 0,-18 0 0,6 0 0,-29 0 0,5 0 0,-15 0 0,1 0 0,-6 0 0,-1 0 0</inkml:trace>
</inkml:ink>
</file>

<file path=ppt/ink/ink2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8:00:35.9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24575,'0'43'0,"0"26"0,0-20 0,0 37 0,0-33 0,0 0 0,0 22 0,0-14 0,0-3 0,0 4 0,0 33 0,0-23 0,0 20 0,6-38 0,-4-1 0,10-19 0,-11-9 0,5-6 0,-6-1 0,6 1 0,-4-6 0,3 5 0,-5-6 0,0-6 0,0-1 0</inkml:trace>
</inkml:ink>
</file>

<file path=ppt/ink/ink2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8:00:36.8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46 24575,'37'0'0,"24"0"0,-12 0 0,16 0 0,-4 0 0,-22 0 0,21 0 0,-26 0 0,-5 0 0,-5 0 0,-6 0 0,-5 0 0,5 0 0,-6 0 0,-1 0 0,0 0 0,0 0 0,0 0 0,-5-20 0,-1 15 0,-5-16 0</inkml:trace>
</inkml:ink>
</file>

<file path=ppt/ink/ink2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1T18:00:48.90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311 563 24575,'0'11'0,"0"7"0,0-5 0,0 12 0,0-12 0,0 5 0,0-6 0,0-1 0,0 1 0,0-1 0,0 1 0,0 0 0,0-1 0,0 1 0,0-1 0,0 1 0,0-1 0,0 7 0,0 2 0,0 6 0,-5-1 0,3 8 0,-3 1 0,5 18 0,0 6 0,0-3 0,0 9 0,0-1 0,0 0 0,0 15 0,0-14 0,0 10 0,0 0 0,0 12 0,0-10 0,0-25 0,0-1 0,0 20 0,0-4 0,0 1 0,0 7 0,0-2 0,0 0 0,0 0 0,0-5 0,0-1 0,0 6 0,0-5 0,0 0 0,0 5 0,0-13 0,0 3 0,-1-10 0,2-1 0,6 41 0,-7-23 0,1-3 0,6-3 0,-6-8 0,-2 1 0,1 1 0,0 20 0,0-17 0,0-6 0,0-6 0,0-13 0,0-3 0,0-13 0,0-1 0,0-6 0,0-1 0,0 15 0,0 1 0,0 16 0,0-10 0,0 8 0,0-13 0,0 12 0,0-5 0,0 6 0,0 2 0,0-10 0,0 1 0,6-9 0,1-5 0,-1-3 0,0-5 0,-1-1 0,1-4 0,49-2 0,15-5 0,-11 0 0,5 0 0,0-4 0,3 0-1020,5 3 0,7 0 1020,8-1 0,10-1 0,1 0-1722,-1-1 0,0 0 0,6 0 1722,-23 1 0,4 0 0,3-1 0,-1 1 0,-1 0 0,16-1 0,0 1 0,-2-1 0,-3-1 0,-13 0 0,-3-2 0,-1 1 0,4 2 0,-5 2 0,3 2 0,1 0 0,0 0 0,0-1 0,1-3 0,-1-1 0,1 0 0,-1-1 0,-1 3 0,12 1 0,-2 1 0,0 1 0,3-1 0,-9-1 0,3-1 0,1 0 0,-3 0 0,-5 1 0,22 2 0,-5 0 0,-1 0-587,-19 0 1,1 0-1,-2 0 1,-2 0 586,6 0 0,-4 0 0,3 0-340,-4 0 0,5 0 0,-4 0 0,-10 0 340,-3 0 0,-1 0 148,15 0 1,10 0 0,-7 0-149,0 0 0,-6 0 0,-7 0 0,1 0 0,26 0 0,-6 0 0,-5 0 1897,-26 0 0,-1 0-1897,15 0 2965,-10-6-2965,-16 4 2384,9-4-2384,6 6 0,34 0 0,-45 0 0,3 0 0,18 0 0,6 0-486,-8 0 1,3 0-1,0 0 486,20 0 0,2 0 0,-9 0 0,5 0 0,-3 0 0,-17-1 0,-3 1 0,1 1 0,9 1 0,1 2 0,1 0 0,-2-1 0,0 1 0,0 0 0,1 3 0,-1 1 0,-1 0 0,-9-1 0,0 0 0,-1-1 0,33 6 0,0-2 0,0-4 0,-2-1-682,-12 0 1,-2-1 681,-5-3 0,0-2 0,18 1 0,-4 0 0,-36 0 0,-1 0-515,26 0 1,1 0 514,-25 0 0,-3 0-110,2 0 1,-1 0 109,1 0 0,-3 0 0,27 0 2242,-18 0-2242,-18 0 1585,-11-12-1585,-4 9 1271,4-8-1271,5 11 293,12 0-293,-6 0 0,8 6 0,-2-4 0,10 11 0,4-5 0,4 1 0,-16 3 0,-8-10 0,-11 10 0,-8-11 0,2 11 0,-3-11 0,3 5 0,-2 0 0,8-5 0,-6 5 0,6-1 0,-13-3 0,4 3 0,-11 0 0,6-3 0,-8 3 0,1-5 0,6 0 0,1 0 0,7 0 0,0 5 0,0-3 0,-6 9 0,-2-10 0,0 4 0,-5-5 0,5 0 0,-6 0 0,-1 0 0,0 0 0,1 0 0,0 0 0,-1 0 0,1 0 0,-1 0 0,0 0 0,1 0 0,-1-5 0,1-2 0,-1-4 0,1-1 0,0 0 0,-6 0 0,4 5 0,-3 2 0,4 5 0,0 0 0,0 0 0,0 0 0,1 0 0,-1 0 0,1 0 0,-6-5 0,-1-8 0,1-29 0,-4 3 0,12-28 0,-5-22 0,0 17 0,-4-18 0,-2-3-416,-3 41 1,0-1 415,0-14 0,0-8 0,0 3-884,0-8 1,0 3 883,0-2 0,0-1 0,0-2 0,0 3-624,0 16 0,0 1 624,0-2 0,0 1-246,0 5 1,0 1 245,0-40 0,0 7 0,0 15 0,0-12 0,0 29 683,0-14-683,0 19 1662,0-8-1662,0 2 1387,0 5-1387,0-2 605,0 11-605,0-5 0,0 16 0,0-8 0,0 15 0,0-7 0,0 9 0,0-1 0,0 0 0,0 6 0,0-12 0,0 10 0,0-19 0,0 12 0,0-12 0,0 13 0,0-20 0,0 2 0,0-12 0,0-4 0,0 2 0,0-3 0,0 3 0,0-2 0,0 12 0,0-2 0,0 18 0,0 1 0,0 13 0,0-4 0,0 11 0,0-4 0,0 6 0,0-1 0,0 1 0,0-7 0,0 5 0,0-11 0,0 10 0,0-3 0,0-2 0,0 6 0,-5-6 0,4 1 0,-10 5 0,-2-6 0,-6 6 0,-15-7 0,-19 4 0,-13-6 0,19 13 0,-5 1 0,-8 3 0,-5 1-913,-28-1 0,-3 2 913,16 3 0,-2 0 0,7 0 0,-5 0 0,-1 0 0,-5 0 0,-1 0 0,1 0-899,9 0 0,0 0 1,-6 0 898,-11 0 0,-10 0 0,1 0 0,10 0 0,19 0 0,8 0 0,-6 0 0,-10 0 0,-7 0 0,0 0 0,5 0 0,-1 0 0,5 0 0,0 0 0,-2 1 0,0 0 0,-2-3 0,-10-4 0,-2-2 0,5 0 0,-7 2 0,2-2 0,16-2 0,-2-2 0,4 0 0,-12-4 0,2 2-426,20 6 0,-1 1 0,3-1 426,-17-11 0,1 0 0,-16 3 0,2 0 0,28 2 0,-2-1 0,1 1 0,-5 0 0,8 2 0,10 2 0,1 0 0,-16-1 0,-7 0 0,10 2-518,-22-1 518,26 4 0,-8-1 0,9 2 0,-15 3 0,-11-3 0,0 0 0,14 5 639,10 0 1,2 0-640,-3 0 2608,-9 0-2608,14 0 1571,18 0-1571,2 0 0,2 0 0,-53 0 0,35 11 0,-3 3 0,-11-4 0,0 2 0,1 10 0,1 0-565,1-7 1,-1-1 564,-9 6 0,-4-2 0,-13-6 0,-4-2 0,25 1 0,-3 1 0,1-2 0,5-5 0,1-2 0,-2 0 0,-5 1 0,-1-1 0,-7 0-1073,-10 1 1,-8 0-1,-1-1 1,8 0 1072,8-2 0,5-1 0,-8 2 0,4 2 0,-10 1 0,-3 1 0,3 0 0,9-2 0,-8-3 0,8-1 0,-2 1-734,11 1 1,-1 1 0,-1 0 0,0 0 733,2 0 0,0 0 0,1 0 0,2-1-545,-11-1 1,3-1 0,-1 2 544,-3 5 0,1 1 0,1-2 45,11-4 0,2-2 0,4 1-45,-9 4 0,-2 0 0,3-4 0,-6-2 0,10 1 0,19 0 0,1 0 0,-46-1 0,-1 2 0,43 3 0,3 0 1468,-3-2 0,1-1-1468,1 3 0,2 0 3306,-33 3-3306,14-5 2714,13 5-2714,16-7 1587,3 6-1587,19-5 167,-4 5-167,14-6 0,-1 0 0,0 0 0,0 0 0,6 5 0,1 1 0,5 5 0,0 0 0,0 0 0,0 1 0,5-1 0,2 1 0,5 6 0,5 1 0,3 1 0,5 4 0,-5-5 0,4 1 0,-4 4 0,5-10 0,1 11 0,-7-12 0,0 5 0,-8-6 0,1 0 0,-1-1 0,1 1 0,-6-1 0,0-4 0,-6-3 0</inkml:trace>
</inkml:ink>
</file>

<file path=ppt/ink/ink2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20:25:16.9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7 24575,'86'-4'0,"-69"1"0,76 3 0</inkml:trace>
</inkml:ink>
</file>

<file path=ppt/ink/ink2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20:25:17.66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7 24575,'80'-1'0,"-1"-1"0,-41-1 0,44 3 0,0 0 0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3:55:50.5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42 108 24575,'-12'0'0,"-1"0"0,6 0 0,-1 0 0,7 0 0,6 0 0,13 0 0,13 0 0,6 0 0,1 0 0,26 0 0,-21-5 0,30-2 0,-21-4 0,14-1 0,-6 0 0,14-1 0,-14 2 0,6-2 0,-7 7 0,-1-5 0,-6 10 0,-2-4 0,-7 5 0,-5 0 0,-3 0 0,-5 0 0,-5 0 0,-2 0 0,-5 0 0,0 0 0,-4 0 0,-2 0 0,-3 0 0,-1 0 0,0 0 0,0 0 0,-3 0 0,-2 0 0</inkml:trace>
</inkml:ink>
</file>

<file path=ppt/ink/ink2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20:25:22.0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24575,'0'2'0,"0"7"0,0 42 0,0-14 0,0 54 0,0-36 0,0 13 0,0-16 0,0-17 0,0 6 0,0-16 0,0 5 0,0-14 0,3 4 0,-2-12 0,2-2 0</inkml:trace>
</inkml:ink>
</file>

<file path=ppt/ink/ink2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20:25:22.7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24575,'90'0'0,"-1"0"0,1 0 0,-4 0 0,-2 0 0,-30 0 0,-42 0 0,4 0 0,-10 0 0,4 0 0,-3 0 0,8 0 0,-7 0 0,5 0 0,-6 0 0,-4 0 0,0 0 0</inkml:trace>
</inkml:ink>
</file>

<file path=ppt/ink/ink2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8T20:25:23.8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0 176 24575,'93'25'0,"-35"-12"0,-19 63 0,-35-34 0,-3 15 0,-32-2 0,14-34 0,-39 29 0,40-32 0,-19 9 0,27-22 0,3 4 0,14-12 0,20-5 0,-6-1 0,10-6 0,-6-1 0,-1-1 0,27-21 0,-23 12 0,31-31 0,-36 27 0,20-38 0,-29 37 0,10-42 0,-21 37 0,3-8 0,-8 19 0,-6-3 0,1 14 0,-8-9 0,9 17 0,-4 2 0,7 1 0,-2 3 0</inkml:trace>
</inkml:ink>
</file>

<file path=ppt/ink/ink2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4:22.33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24575,'0'59'0,"0"-2"0,0-49 0,0 6 0,0-7 0,0 0 0,0 1 0,0-1 0,0 0 0,3-3 0,-2 2 0,2-2 0,-3 3 0,0-1 0,0 1 0,0 0 0,0-1 0,3 1 0,-3-4 0,3 0 0</inkml:trace>
</inkml:ink>
</file>

<file path=ppt/ink/ink2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0:35.1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117 0 24575,'2'91'0,"-1"-1"0,0 1 0,1 0 0,-1 0 0,0-1 0,1 1 0,-1 0 0,1 7 0,-1 7 0,0 1 0,1-5 0,0-10 0,1-15 0,1-23 0,7 3 0,-1 27 0,-2-50 0,-7 4 0,7-10 0,-7 5 0,3-11 0,-4 4 0,4-8 0,-4 4 0,4-6 0,-4 1 0,0-4 0,3 3 0,-2-3 0,3 0 0,-4 3 0,0-3 0,0 0 0,3 3 0,-2-3 0,3 0 0,-4 3 0,0-6 0,3 2 0,-2-4 0,2 0 0,-3 0 0,0 0 0,0 1 0,0-1 0,3-3 0,-2 2 0,2-2 0,-3 3 0,0 0 0,-3-3 0,-1-1 0,-7-3 0,-1 0 0,-4-4 0,0-4 0,0-9 0,-2-10 0,1 0 0,-2-10 0,5 4 0,-4 0 0,4 2 0,1 5 0,0 4 0,8 1 0,-1 9 0,5 1 0,-6 7 0,6-2 0,1 5 0,8 5 0,4 9 0,5 9 0,0 4 0,1 0 0,0 5 0,0-3 0,-4 8 0,2-8 0,-6 3 0,2-10 0,-3 0 0,-2-9 0,-2-1 0,1-4 0,-5 0 0,2 0 0,-3 1 0,0-1 0,3 0 0,1-3 0,3-1 0,0-3 0,0 0 0,4-7 0,8-13 0,-1-4 0,10-9 0,-9 6 0,7 4 0,-8-2 0,3 7 0,-5 1 0,-3 2 0,2 6 0,-7 1 0,3 1 0,-3 6 0,-1-6 0,0 7 0,0-4 0,-3 4 0,-1 0 0</inkml:trace>
</inkml:ink>
</file>

<file path=ppt/ink/ink2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0:36.79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0 351 24575,'53'-23'0,"0"1"0,-1-7 0,-13 2 0,-30 7 0,4-22 0,-9 19 0,1-4 0,-5 2 0,0 3 0,0 0 0,0 2 0,0 4 0,-4 4 0,0 4 0,-11 1 0,1 6 0,-6-3 0,4 4 0,0 0 0,0 0 0,0 0 0,4 0 0,1 3 0,3 9 0,0 6 0,-1 8 0,4 0 0,-3 0 0,7 6 0,-3 1 0,4 5 0,0 0 0,0 0 0,0 0 0,0-1 0,0 1 0,4 0 0,6 0 0,0 0 0,4-5 0,-1-2 0,-4-9 0,3 3 0,-4-12 0,-3 3 0,-2-9 0,0 0 0,-2 0 0,2-9 0,1-8 0,1-10 0,4-6 0,-1-1 0,1 1 0,-1 4 0,1-3 0,-1 8 0,4-3 0,-4 7 0,3 2 0,-3 7 0,-1-2 0,0 5 0,0-2 0,0 3 0,0 0 0,-3 7 0,3 6 0,-6 4 0,6 8 0,-2-8 0,3 8 0,-3-3 0,2-1 0,-2 0 0,3-5 0,0 0 0,-1-4 0,1 3 0,-1-7 0,-2 3 0,1-4 0,-2-3 0,3-1 0,0-3 0,0 0 0,-3 0 0,-1 0 0</inkml:trace>
</inkml:ink>
</file>

<file path=ppt/ink/ink2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0:38.12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1 499 24575,'70'0'0,"-34"0"0,18 0 0,-43 0 0,-4 3 0,-3 1 0,-1 11 0,-3-2 0,0 12 0,-5 2 0,4 6 0,-11 5 0,1 0 0,-7-10 0,5-2 0,-3-10 0,11-1 0,-5-3 0,9 0 0,-2-5 0,3 0 0,3-3 0,0-1 0,8-3 0,1-7 0,4-2 0,0-7 0,1-5 0,-1 0 0,2-11 0,1-1 0,-9 9 0,3-16 0,2 13 0,7-19 0,10-7 0,-1 5 0,2-17 0,-7 11 0,0 2 0,-11 8 0,-1 6 0,-5 5 0,0 2 0,-4 9 0,-1 1 0,-4 9 0,0 1 0,0 4 0,0 0 0,0-1 0,-3 1 0,-1 0 0,-7 3 0,2-2 0,-2 5 0,7-6 0,-2 7 0,2-7 0,-3 6 0,-1-2 0,1 3 0,0 0 0,4 0 0,0 0 0</inkml:trace>
</inkml:ink>
</file>

<file path=ppt/ink/ink2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29:04.7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1032 24575,'21'0'0,"-3"0"0,16 0 0,-10 0 0,12 0 0,-3 0 0,-3 0 0,3 0 0,-3 0 0,-3 0 0,-2 0 0,1 0 0,-7 0 0,3 0 0,-4 0 0,-1 0 0,1 0 0,-1 0 0,1 4 0,-1-3 0,-3 3 0,-2-1 0,0-2 0,-3 6 0,4-6 0,-1 6 0,-3-6 0,3 6 0,1-6 0,-4 3 0,7-4 0,-7 3 0,4-2 0,-5 3 0,0-4 0,4 0 0,-3 3 0,3-2 0,0 3 0,-3-4 0,8 0 0,-8 0 0,8 0 0,-4 0 0,1 0 0,2 0 0,-3 0 0,0 0 0,0 0 0,-1 0 0,-3 0 0,3 3 0,0-2 0,-3 3 0,4-4 0,-1 3 0,-3-2 0,3 3 0,-4-4 0,0 4 0,0-4 0,4 4 0,-3 0 0,3-4 0,-4 4 0,4-4 0,-2 4 0,1-3 0,-2 2 0,-1 1 0,0-3 0,0 2 0,4-3 0,-3 0 0,4 4 0,-6-3 0,2 2 0,2-3 0,-2 0 0,8 0 0,-8 0 0,7 0 0,-3 0 0,5 0 0,-1 0 0,1 0 0,-1 0 0,5 0 0,-3 0 0,3 0 0,-4 0 0,4 0 0,-3 0 0,8 0 0,-8 0 0,2 0 0,2 0 0,1 0 0,0 0 0,2 0 0,-7 0 0,8 0 0,-8 0 0,3 0 0,-4 0 0,-1 0 0,-4 0 0,-1 0 0,-4 0 0,0 0 0,0 0 0,4 0 0,-2 0 0,2 0 0,-4-3 0,4 2 0,-3-7 0,3 7 0,-4-6 0,4 2 0,-3-3 0,3 0 0,0-1 0,-2-3 0,7-2 0,-8-8 0,9-2 0,-3-4 0,3 4 0,-3-3 0,2 8 0,-3-8 0,0 8 0,3-3 0,-7-1 0,2 4 0,-2-4 0,-2 5 0,1 0 0,0 1 0,0-1 0,-1 1 0,1-1 0,0 0 0,-1 5 0,-3-3 0,3 2 0,-7-3 0,6 3 0,-2-2 0,4 2 0,-1-3 0,-3-1 0,3 0 0,-3 0 0,3 1 0,1-1 0,-1 1 0,2-6 0,-2 4 0,2-4 0,-2 6 0,-3-7 0,3 6 0,-3-5 0,4 1 0,0 2 0,-1 3 0,1 0 0,-1 7 0,0-2 0,1 0 0,-1 6 0,4-5 0,-3 6 0,3-3 0,0-1 0,2 1 0,4-1 0,-1 0 0,1 0 0,-1 0 0,1 0 0,-1 0 0,-3 4 0,2-2 0,-3 2 0,9-4 0,-3 4 0,7-3 0,-1 2 0,2-3 0,3 3 0,-3-2 0,-2 7 0,6-7 0,-5 7 0,7-4 0,2 5 0,-6 0 0,12 0 0,-11 0 0,11 0 0,-12 0 0,7 0 0,-9 0 0,3 0 0,-7 0 0,0 0 0,-1 0 0,-8 0 0,7 0 0,-12 0 0,3 0 0,-4 0 0,6 0 0,5 0 0,7 0 0,9 0 0,5 0 0,11 0 0,2 0 0,-2 0 0,6 0 0,-12 0 0,13 0 0,-8 0 0,-2 0 0,1 0 0,-9 0 0,2 0 0,4 0 0,-8 5 0,6-4 0,-7 3 0,-3 0 0,7-3 0,-12 7 0,7-7 0,-8 7 0,-4-7 0,-2 7 0,-4-7 0,-5 3 0,-1-4 0,-4 0 0,16 0 0,7 0 0,19 0 0,-3 0 0,9 0 0,-3 0 0,13 0 0,2 0 0,-2 0 0,-1 0 0,-6 0 0,-6 4 0,-3-3 0,-10 8 0,2-3 0,-7 3 0,6 2 0,-12-2 0,7 1 0,-9 0 0,-2-1 0,1 0 0,-7 0 0,8 0 0,-8 0 0,2 4 0,-3 1 0,-5-1 0,4 4 0,-7-4 0,7 5 0,-8-5 0,4 9 0,-1-8 0,-1 9 0,1-6 0,-3 1 0,4 4 0,-3-3 0,3 3 0,-4 1 0,0-4 0,-4 4 0,3-6 0,-7 1 0,2-1 0,1 1 0,-3-1 0,3 1 0,-4-1 0,0 1 0,0-1 0,4 1 0,-3-1 0,3 1 0,0-1 0,-3 1 0,6-4 0,-6-2 0,2-4 0,-3 4 0,0 5 0,5 8 0,4 2 0,6 3 0,0-2 0,3-4 0,-8 2 0,3-7 0,0 3 0,-4-4 0,4-1 0,-4 1 0,-1-5 0,1 4 0,-1-4 0,1 1 0,-1-2 0,0-4 0,0 4 0,0-3 0,1 3 0,-1-4 0,0 0 0,0 0 0,0 1 0,0-2 0,0 1 0,0 0 0,4 1 0,-3-1 0,4 0 0,-1 1 0,-3-1 0,7-4 0,-3 0 0,5 0 0,0-3 0,-1 2 0,1-3 0,3 0 0,4 0 0,8 0 0,-3 0 0,8 0 0,-7 0 0,7 0 0,-1 0 0,2 0 0,4 0 0,-4 0 0,4-4 0,-9-2 0,8-4 0,-8 0 0,2 0 0,3 4 0,-9-3 0,9 4 0,-2-1 0,-3 2 0,8-1 0,-13 4 0,13-4 0,-13 5 0,1 0 0,-4 0 0,-1 0 0,2 0 0,3 0 0,-2 0 0,1 0 0,-1 0 0,1 0 0,-6 0 0,5 0 0,-9 0 0,4 0 0,-1 0 0,-3 0 0,-2 0 0,0 0 0,-8 0 0,8 0 0,-8 0 0,4 0 0,-5 0 0,-4-14 0,0 10 0,-4-9 0</inkml:trace>
</inkml:ink>
</file>

<file path=ppt/ink/ink2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29:06.9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71 24575,'38'0'0,"2"0"0,9 0 0,5 0 0,40 0-1759,-32 0 0,9 0 0,-1 0 1759,23 0 0,3 0 0,-8 0 0,6 0 0,-3 0 0,-17 0 0,-4 0 0,8 0 0,9 0 0,9 0 0,2 0 0,-5 0 0,-15 0 0,-3 0 0,1 0 0,4 0-651,3 0 1,6 0-1,1 0 1,-2 0-1,-6 0 651,18 0 0,-8 0 0,7 0 0,-18 0 0,6 0 0,2 0 0,-4 0 0,-10 0 0,-1 0 0,-9 0 0,9 0 0,7 0 0,12 0 0,4 0 0,-6 0 0,-13 0 380,14 0 0,-5 0-380,9 0 0,7 0 0,-12 0 0,-22 0 0,-4 0 0,21 0 0,-2 0 0,-23 0 0,-3 0 0,6 0 0,-3 0 0,34 0 0,-26 0 2041,-18 0-2041,-22-12 4286,6 9-4286,12-10 1443,24 13-1443,12 0 0,-26 0 0,3 0-652,-1 0 1,4 0 651,4 0 0,7 0 0,-3 0-1242,17 1 0,6-2 1242,-12 0 0,10-2 0,0 0 0,-9 1 0,-13 1 0,-7 1 0,7-1 0,6-2 0,9-2 0,5 1 0,-5 0 0,-11 1 0,24 1 0,-4 1 0,5-2 0,8 0 0,-14 0 0,-24 3 0,-2 0-410,6 0 0,7 0 0,-11 0 410,29 0 0,-6 0 0,-2 0 0,-9 0-76,17 0 76,-14 0 1046,-17 0-1046,-3 0 2444,-10 0-2444,-3 0 1503,0 0-1503,-7 0 100,1 0-100,-2 0 0,-4 0 0,4 0 0,-9 0 0,8 0 0,-13 0 0,6 0 0,-12 0 0,6 0 0,-11 0 0,5 0 0,-1 0 0,-3 4 0,3-3 0,-9 3 0,-1-4 0,-4 0 0,0 0 0,0 0 0,0 0 0,-3 0 0,-2 0 0</inkml:trace>
</inkml:ink>
</file>

<file path=ppt/ink/ink2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29:08.1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564 9 24575,'3'-5'0,"-21"2"0,-7 3 0,-19 0 0,7 0 0,-8 0 0,-6 0 0,4 0 0,-9 0 0,19 0 0,-18 0 0,29 0 0,-15 0 0,22 0 0,-4 0 0,10 0 0,0 0 0,9 3 0,-4-2 0,7 6 0,-2-3 0,3 4 0,0 0 0,0 4 0,0 2 0,0 8 0,0 2 0,0 9 0,4 4 0,-2 2 0,8 11 0,-9-3 0,9 3 0,-9 1 0,3-7 0,1 2 0,-4-4 0,3-8 0,-4 1 0,0-8 0,0 2 0,0-6 0,0 0 0,4-10 0,-3-1 0,2-4 0,-3 0 0,4 0 0,0 0 0,4-3 0,0-2 0,0 1 0,5-3 0,4 2 0,8-3 0,3 0 0,7 0 0,-6 0 0,7 0 0,-9 0 0,3 0 0,-7 0 0,-1 0 0,-4 0 0,-5 0 0,-1-3 0,-4 2 0,-3-3 0,-2 4 0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08:03.5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1 219 24575,'0'-11'0,"0"-2"0,0-4 0,0-1 0,0 0 0,0 0 0,4-1 0,1 1 0,4 0 0,-4 0 0,3 4 0,-8 1 0,4 5 0,-4 0 0,4 4 0,0 0 0,3 4 0,1 0 0,-4 4 0,3 0 0,-2 9 0,0 1 0,2-1 0,-1 9 0,-2-7 0,5 9 0,-4-6 0,4 5 0,-4-4 0,4 5 0,-8-6 0,7 0 0,-7 0 0,7-4 0,-8 3 0,4-8 0,-4 4 0,4-5 0,-3 0 0,2 0 0,-3 0 0,4 0 0,-3 1 0,2-1 0,-3 0 0,4 0 0,-3 0 0,3 1 0,-4-2 0,3 1 0,-2 0 0,5-1 0,-5 1 0,3-4 0,-4 0 0</inkml:trace>
</inkml:ink>
</file>

<file path=ppt/ink/ink2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29:08.7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38 24575,'6'-7'0,"6"2"0,13 2 0,18-2 0,-13 3 0,19-8 0,-20 9 0,12-4 0,-12 5 0,2 0 0,-5 0 0,-7 0 0,-4 0 0,-7 0 0</inkml:trace>
</inkml:ink>
</file>

<file path=ppt/ink/ink2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29:09.5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69 568 24575,'0'94'0,"0"-38"0,0-75 0,0-30 0,0-3 0,-11-27 0,8 30 0,-8-30 0,5 19 0,5-7 0,-10 0 0,10 19 0,-5 6 0,-2 14 0,6 4 0,-6 6 0,8 5 0,0 5 0,0 0 0,3 4 0,6 0 0,4 4 0,8 0 0,4 0 0,2 0 0,3 0 0,-3 0 0,2 0 0,-1 0 0,-4 0 0,-1 0 0,-10 4 0,-1-3 0,-3 6 0,-5-6 0,0 3 0</inkml:trace>
</inkml:ink>
</file>

<file path=ppt/ink/ink2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29:10.1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 24575,'9'5'0,"10"-2"0,22-3 0,-3 0 0,12 0 0,-5 0 0,7 0 0,-7 0 0,-6 0 0,-10 0 0,-10 0 0,-1 0 0,-10-8 0,-3 6 0,-2-5 0</inkml:trace>
</inkml:ink>
</file>

<file path=ppt/ink/ink2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29:12.1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24575,'11'0'0,"-2"0"0,26 5 0,-10 0 0,8 5 0,-3-5 0,3-1 0,-3 0 0,8-2 0,-7 6 0,7-2 0,-7-1 0,7 4 0,-7-4 0,2 1 0,-4 2 0,-6-7 0,-4 4 0,-3-5 0,-7 0 0,3 0 0,-4 0 0,0 0 0,0 0 0,0 0 0,0 0 0,-4 0 0,0 0 0</inkml:trace>
</inkml:ink>
</file>

<file path=ppt/ink/ink2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29:15.8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59 24575,'-4'-3'0,"0"-1"0,4-8 0,0 2 0,8-2 0,2 3 0,7 4 0,1 1 0,9 4 0,-6 0 0,5 0 0,-2 0 0,-10 4 0,16 17 0,-23 0 0,18 22 0,-22-7 0,10 5 0,-12 8 0,4 1 0,-1-1 0,-3 1 0,3-11 0,-4-2 0,0-8 0,0-6 0,0-5 0,0-5 0,0-1 0,0-4 0,0 0 0,0-10 0,0-9 0,0-18 0,10-19 0,2 2 0,16-14 0,-1 11 0,8-4 0,-3 6 0,1 7 0,-1 3 0,-6 11 0,-2 2 0,-6 14 0,-5-1 0,0 10 0,-5-3 0,-1 4 0,1 7 0,-3 8 0,-2 14 0,-3 19 0,0-3 0,0 8 0,0-6 0,0-3 0,0 4 0,0-7 0,0-5 0,4-7 0,1-6 0,3-6 0,1 1 0,4-5 0,-4 0 0,4-5 0,-1-3 0,-3-2 0,3-3 0,0 0 0,-3 0 0,3 0 0,-7 0 0,-2 0 0</inkml:trace>
</inkml:ink>
</file>

<file path=ppt/ink/ink2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29:17.1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24575,'5'0'0,"-2"4"0,-3 20 0,0 0 0,0 4 0,0 13 0,0-9 0,0 8 0,0-11 0,0 0 0,0 1 0,0-3 0,0-7 0,0 7 0,0-13 0,4 9 0,-3-5 0,3 4 0,0-3 0,-3 9 0,7-9 0,-7 4 0,3-6 0,-4-3 0,0-5 0,0-6 0</inkml:trace>
</inkml:ink>
</file>

<file path=ppt/ink/ink2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29:17.7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24575,'25'0'0,"9"0"0,-4 0 0,20 0 0,-9 0 0,9 0 0,-15 0 0,5 0 0,-15 0 0,2 0 0,-9 0 0,-4 0 0,-3 0 0,-3 0 0,-3-3 0,-2 2 0,-3-2 0</inkml:trace>
</inkml:ink>
</file>

<file path=ppt/ink/ink2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29:19.6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0 222 24575,'4'3'0,"0"6"0,-4 10 0,0 21 0,0-6 0,0 22 0,0-12 0,0 5 0,0-2 0,4-15 0,-3 1 0,3-14 0,-4-1 0,0-6 0,0-10 0,0-13 0,0-13 0,0-13 0,0-4 0,0-6 0,0 3 0,0-4 0,0 7 0,0-2 0,-5 8 0,4 0 0,-3 6 0,4 5 0,0 1 0,0 5 0,0 1 0,0-1 0,0 4 0,0 2 0,0 4 0,3 0 0,-2-5 0,7 8 0,-4-7 0,8 8 0,2-5 0,3 0 0,1 4 0,5 1 0,1 4 0,4 0 0,2 0 0,2 0 0,-1 0 0,3 0 0,-10 4 0,-1 5 0,-5 4 0,-1 5 0,-3 0 0,-1-1 0,-4 6 0,-4-4 0,-1 3 0,-4-4 0,0 0 0,0-1 0,-8 1 0,-2-1 0,-4-3 0,-3-1 0,4-5 0,-5 1 0,-5 0 0,4-4 0,-4-1 0,5-4 0,0 0 0,1 0 0,-1 0 0,0 0 0,5 0 0,0 0 0,5 0 0,0 0 0,-1 0 0,1 0 0,0 0 0,-4 0 0,-2 0 0,4 0 0,2 0 0</inkml:trace>
</inkml:ink>
</file>

<file path=ppt/ink/ink2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29:21.4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0 110 24575,'0'-12'0,"4"-4"0,5 7 0,6-14 0,7 12 0,3-12 0,3 17 0,1-3 0,6 9 0,-5 0 0,0 0 0,-7 0 0,0 0 0,-8 0 0,2 0 0,-12 8 0,7 17 0,-9 2 0,6 13 0,-9 12 0,0-16 0,0 23 0,0-24 0,-5 7 0,4-6 0,-8-2 0,4-4 0,-4-7 0,-1 0 0,5-10 0,1 0 0,1-5 0,2-7 0,-3-7 0,13-12 0,2-7 0,8-3 0,7-10 0,-1 8 0,10-15 0,-10 14 0,7-7 0,-6 8 0,-1 4 0,-2-1 0,-5 7 0,1-2 0,-2 8 0,-3 2 0,-2 3 0,-4 1 0,0 3 0,0 2 0,0 3 0,0 0 0,-4 11 0,4 3 0,-7 19 0,3-3 0,-4 11 0,0-5 0,0 1 0,4 3 0,-3-9 0,3 3 0,1-6 0,-4-3 0,7-3 0,-4-4 0,5 0 0,0-1 0,0-4 0,3 4 0,-3-8 0,8 4 0,-3-5 0,-1 1 0,0-4 0,-5-2 0,0 1 0,0-3 0,-4 2 0,0-3 0</inkml:trace>
</inkml:ink>
</file>

<file path=ppt/ink/ink2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29:22.3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33 24575,'0'-13'0,"0"1"0,0 5 0,0 10 0,0 4 0,0 15 0,0 9 0,0 4 0,0 1 0,0 8 0,0-12 0,5 14 0,1-5 0,4-3 0,-5 2 0,4-17 0,-9 1 0,4-11 0,-4-1 0,4-4 0,-3 0 0,2-3 0,-3-1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2:41:29.1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24575,'0'14'0,"0"-3"0,0 4 0,0-2 0,0 3 0,0 0 0,0 0 0,0 0 0,0 0 0,0 4 0,0-3 0,0 4 0,0-5 0,0 0 0,0 5 0,0-8 0,0 11 0,0-11 0,0 4 0,0-7 0,0-3 0,0 0 0,0 0 0,3 0 0,-2-3 0,2-1 0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08:03.5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0 120 24575,'12'0'0,"2"0"0,9-5 0,-4-4 0,5-1 0,-1-4 0,-4 5 0,10-6 0,-10 9 0,0-7 0,-2 13 0,-3-8 0,-1 7 0,0-3 0,-5 4 0,0 0 0,0 0 0,0 0 0,-1 0 0,-3-8 0,3 6 0,-6-10 0,3 11 0,-4-2 0</inkml:trace>
</inkml:ink>
</file>

<file path=ppt/ink/ink2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29:22.8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32 24575,'-6'0'0,"12"0"0,27 0 0,10 0 0,22 0 0,-14 0 0,21 0 0,-1-6 0,-13 5 0,18-5 0,-42 6 0,25 0 0,-32 0 0,9 0 0,-18-8 0,-8 6 0,-2-6 0</inkml:trace>
</inkml:ink>
</file>

<file path=ppt/ink/ink2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29:30.9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0 947 24575,'8'0'0,"-1"0"0,1 0 0,1 4 0,3 0 0,1 1 0,9 3 0,2-3 0,4 0 0,1 4 0,0-4 0,4 5 0,-2-4 0,7 2 0,-7-2 0,7 3 0,-2-3 0,-1 3 0,5-8 0,-10 8 0,3-8 0,3 8 0,-6-8 0,0 8 0,-2-9 0,-5 8 0,6-7 0,-1 7 0,-4-7 0,4 8 0,-5-8 0,7 8 0,-3-8 0,3 8 0,-1-8 0,-1 7 0,-4-7 0,2 7 0,-1-3 0,-2 0 0,5 4 0,-9-8 0,8 8 0,-8-8 0,9 7 0,-10-7 0,6 8 0,-2-4 0,-3 0 0,4 3 0,-6-7 0,1 7 0,-4-7 0,2 7 0,-7-7 0,8 7 0,-8-7 0,8 3 0,-8-4 0,7 0 0,-7 0 0,7 0 0,-2 0 0,3 0 0,1 0 0,5 0 0,-4 0 0,9 0 0,-10 0 0,5 0 0,-5 0 0,4-4 0,-3 3 0,4-4 0,-6 2 0,1 2 0,-4-7 0,2 7 0,-3-3 0,0 1 0,4-2 0,-3 0 0,3-3 0,-3 7 0,2-3 0,-7 1 0,8 2 0,-8-7 0,8 4 0,-8-1 0,3-3 0,-4 4 0,0-4 0,4-1 0,-2 1 0,2 0 0,0-5 0,1 4 0,1-8 0,2 3 0,-6-4 0,3 0 0,0 1 0,-4-1 0,4 0 0,-4 0 0,4 4 0,-3-3 0,3-1 0,-4-1 0,0-4 0,-1 6 0,2-6 0,-1 4 0,0-4 0,0-1 0,0 6 0,4-5 0,-3 0 0,3 3 0,-3-3 0,-1 5 0,-1 1 0,1-1 0,0-5 0,0 4 0,0-4 0,0 5 0,4 0 0,-3 1 0,2 3 0,-3-3 0,-1 8 0,1-8 0,0 3 0,3 0 0,-2-3 0,7 3 0,-4-3 0,1 3 0,2-2 0,-3 6 0,1-7 0,-1 7 0,-1-2 0,-2-1 0,6 3 0,-2-3 0,4 0 0,-1 3 0,1-7 0,0 7 0,0-7 0,0 7 0,-1-3 0,1 8 0,0-3 0,-1 3 0,1-4 0,0 0 0,4 0 0,-3 0 0,4 4 0,-1-3 0,-3 3 0,7 0 0,-7-3 0,9 7 0,-5-3 0,1 4 0,3 0 0,-3 0 0,0 0 0,-1 0 0,-10 0 0,0 0 0,-5 0 0,0-4 0,0-1 0,9 1 0,16 0 0,28 4 0,18 0 0,-24 0 0,3 0 0,1 0 0,1 0 0,5 0 0,-1 0-215,-9 0 1,-2 0 214,3 1 0,-1-2 0,42-5 0,-35 5 0,0 0 0,24-5 0,-31 6 0,-2 0 0,6 0 0,22 0 0,-17 0 0,-2 0 0,-5 0 0,-8 0 0,5 0 429,-10 0-429,1 0 0,-9 0 0,4 0 0,-10 0 0,1 0 0,-4 0 0,-8 0 0,4 0 0,-5-4 0,0 3 0,-1-3 0,1 4 0,0 0 0,-5 0 0,0 0 0,-5 0 0,0 0 0,0 0 0,0 0 0,-3-4 0,-2 0 0,7-1 0,6 2 0,16 3 0,5 0 0,10 0 0,-3 5 0,1 0 0,-2 6 0,-7-1 0,3 0 0,-8-1 0,2 1 0,-4 0 0,-5-1 0,-1 0 0,-5 0 0,-5 0 0,4 0 0,-8-1 0,4 0 0,-5 0 0,0 0 0,0 4 0,0-3 0,1 8 0,-1-8 0,0 4 0,1-1 0,-5-3 0,4 4 0,-3-1 0,0-3 0,2 4 0,-6-1 0,6-3 0,-6 8 0,6-8 0,-6 8 0,3-8 0,-1 3 0,-2-4 0,3 3 0,-4 7 0,8 4 0,2-1 0,5 5 0,2-6 0,-7 4 0,8 3 0,-8-7 0,4 2 0,0 1 0,-5-4 0,5 4 0,-5-5 0,0-1 0,-1 1 0,1 0 0,0-1 0,0-3 0,-1 2 0,4-6 0,-2 6 0,2-6 0,1 3 0,-4-5 0,4 0 0,-5 0 0,0 0 0,0 0 0,4 1 0,-3-1 0,8 1 0,-4 3 0,1-3 0,2 3 0,-2-3 0,3 0 0,1 0 0,0 0 0,0-1 0,-1 1 0,1 0 0,0-4 0,4 3 0,2-3 0,-1 0 0,5 4 0,-5-8 0,7 4 0,-2-1 0,1-3 0,0 4 0,0-1 0,-6-3 0,6 3 0,-11-4 0,1 0 0,-7 0 0,-3 0 0,-2 0 0,17 0 0,3 0 0,14 0 0,2 0 0,-2 0 0,0 0 0,2 0 0,-2 0 0,-5-4 0,-1 3 0,-7-3 0,2 4 0,-1 0 0,-5 0 0,-1-4 0,-6 3 0,1-3 0,5 0 0,-8 3 0,7-4 0,-9 1 0,5 4 0,-5-4 0,4 4 0,-8 0 0,4-4 0,-5 3 0,0-3 0,0 4 0,0 0 0,0 0 0,-4-3 0,3 2 0,-3-2 0,4 3 0,-1 0 0,1 0 0,0 0 0,0 0 0,-1 0 0,1 0 0,0 0 0,0 0 0,0 0 0,0 0 0,0 0 0,0 0 0,5 0 0,-4 0 0,7 0 0,-6 0 0,6 0 0,-3 0 0,5 0 0,-4 0 0,2 0 0,-6 0 0,2 0 0,-4 0 0,0 0 0,0 0 0,0 0 0,0 0 0,0 0 0,0 0 0,0 0 0,0 0 0,0 0 0,-1 0 0,-3 0 0,0 0 0</inkml:trace>
</inkml:ink>
</file>

<file path=ppt/ink/ink2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29:54.180"/>
    </inkml:context>
    <inkml:brush xml:id="br0">
      <inkml:brushProperty name="width" value="0.1" units="cm"/>
      <inkml:brushProperty name="height" value="0.1" units="cm"/>
      <inkml:brushProperty name="color" value="#333333"/>
    </inkml:brush>
  </inkml:definitions>
  <inkml:trace contextRef="#ctx0" brushRef="#br0">79 39 24575,'43'0'0,"1"0"0,54 0 0,-31 0 0,12 0 0,2 0-1795,9 0 1795,-11 0 0,3 0 0,-21 0 0,-3 0 28,36 0-28,-34 0 0,-2 0 427,10 0-427,25 0 0,-19 0 0,-15 0 898,-4 0-898,-14 0 442,11 0-442,-12 0 0,-4 0 0,-17 0 0,-28 0 0,-4 0 0,-33 0 0,6 0 0,-32 0 0,25 0 0,-3 3 0,-2 1 0,-18-2 0,15 1 0,-2 0 0,-34-3 0,5 0 0,29 0 0,0 0 0,-17 0 0,-23 0 0,30 0 0,1 0 0,6 0 0,9 0 0,8 0 0,12 0 0,-3 0 0,20 0 0,-8 0 0,13 0 0,-4 0 0,5 0 0,4 4 0,0 0 0,4 4 0,0 0 0,0-1 0,0 2 0,0-1 0,4 0 0,14 0 0,3 1 0,35 2 0,8 1 0,26 0 0,-35-5 0,2-1 0,-3-2 0,2 0 0,16-1 0,1 0 0,-12-3 0,-1 0 0,-2 0 0,1 0 0,12 0 0,-4 0 0,11 0 0,-17 0 0,0 0 0,15 0 0,-5 0 0,3 0 0,-19 0 0,-10 0 0,-3 0 0,-15 0 0,-2 0 0,-3 0 0,-8 0 0,-2 0 0,-4 0 0,0 0 0,0 0 0,-3-3 0,-2-5 0,-3-5 0,4 0 0,1-4 0,3 8 0,0-4 0,0 5 0,-3 0 0,-2 0 0,-3 0 0,-8 0 0,-7 4 0,-8-5 0,-7 8 0,-5-8 0,5 8 0,-6-8 0,8 8 0,-1-4 0,4 5 0,3 0 0,8 0 0,2 0 0,4-3 0,0 2 0,3-6 0,13 2 0,7 1 0,13 0 0,0 0 0,7 3 0,2-3 0,-1 4 0,-1 0 0,-7 0 0,-4 0 0,-1 0 0,-5 0 0,0 0 0,-5 0 0,-1 0 0,-4 0 0,0 0 0,-26 0 0,-3 0 0,-36 5 0,12-4 0,-15 9 0,-11-3 0,15-1 0,-29 6 0,13-11 0,9 5 0,-19-1 0,31-4 0,-21 5 0,14-1 0,-17-4 0,28 9 0,-15-9 0,18 3 0,-10 1 0,4-4 0,-3 8 0,2-7 0,3 2 0,-1 1 0,9-4 0,3 8 0,4-8 0,4 4 0,1-5 0,3 4 0,-1-3 0,7 3 0,-8-4 0,8 0 0,-3 0 0,4 4 0,0-3 0,0 3 0,1-4 0,-1 0 0,1 0 0,-1 0 0,0 0 0,0 0 0,1 0 0,-1 0 0,1 0 0,3 0 0,-2 0 0,3 0 0,-1 0 0,-2 0 0,6 0 0,-2 0 0,4 0 0,0 0 0,0 0 0,3 3 0,1 1 0,4 4 0,4 0 0,5 0 0,20 1 0,-2 1 0,23 0 0,-5 1 0,3-1 0,8 7 0,-9-5 0,3 4 0,2-6 0,-9 1 0,15 0 0,-12-5 0,8-2 0,-7 1 0,-3-4 0,10 4 0,-11-5 0,6 5 0,-9-4 0,2 9 0,-8-9 0,2 3 0,-9 0 0,-2-3 0,1 3 0,-7-4 0,9 0 0,-9 0 0,9 0 0,-10 0 0,5 0 0,-5 0 0,0 0 0,-5 0 0,3 0 0,-2-4 0,3 0 0,1-5 0,-1 0 0,1 0 0,0 0 0,4-4 0,-3 2 0,3 2 0,-9 1 0,4 3 0,-8 1 0,3 0 0,0 0 0,-2 3 0,2-3 0,-4 4 0,0-4 0,0 4 0,4-8 0,-3 7 0,4-7 0,-1 7 0,1-7 0,0 4 0,4-5 0,-3 4 0,3-3 0,-3 4 0,2-1 0,-6-2 0,2 6 0,-4-7 0,0 4 0,0-1 0,0-2 0,0 3 0,0-4 0,0-1 0,0 1 0,0 0 0,0 4 0,-4-3 0,3 6 0,-3-6 0,1 2 0,2 0 0,-3-2 0,1 3 0,2-1 0,-2-2 0,-1 6 0,0-2 0</inkml:trace>
</inkml:ink>
</file>

<file path=ppt/ink/ink2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30:01.173"/>
    </inkml:context>
    <inkml:brush xml:id="br0">
      <inkml:brushProperty name="width" value="0.1" units="cm"/>
      <inkml:brushProperty name="height" value="0.1" units="cm"/>
      <inkml:brushProperty name="color" value="#333333"/>
    </inkml:brush>
  </inkml:definitions>
  <inkml:trace contextRef="#ctx0" brushRef="#br0">70 190 24575,'32'-4'0,"14"-11"0,5 13 0,30-20 0,-32 19 0,33-19 0,7 7 0,-20 0 0,-18 3 0,-2 1 0,2 8 0,14-19 0,-9 20 0,-1-8 0,3 4 0,-9 5 0,-2-8 0,-10 8 0,-3-4 0,0 5 0,-8 0 0,7-4 0,-15 3 0,1-4 0,-2 5 0,-8 0 0,3 0 0,-4 0 0,0 0 0,1 0 0,-1 0 0,-27 9 0,-7 3 0,-21 3 0,-23 14 0,3-15 0,-10 11 0,1-8 0,0 3 0,-19 0 0,20-2 0,-17-6 0,31-1 0,-17 1 0,14 0 0,-2-1 0,19 0 0,4-5 0,8 3 0,11-8 0,1 3 0,10 0 0,0-3 0,5 2 0,1-3 0,-1 0 0,0 0 0,0 0 0,-5 0 0,4 0 0,-8 0 0,3 0 0,1 0 0,0 0 0,5 0 0,0 0 0,35 0 0,11 0 0,33 0 0,20 0 0,2 0 0,-39 0 0,-1 0 0,35 0 0,-37 0 0,-1 0 0,22 0 0,23 0 0,-27 0 0,1 0 0,-19 0 0,-7 0 0,-8 0 0,-11 0 0,-1 4 0,-10-3 0,0 3 0,-5-4 0,0 3 0,0-2 0,-4 6 0,-7-3 0,-7 0 0,-7 4 0,-5-7 0,-8 8 0,0-8 0,-9 4 0,2-5 0,2 0 0,-5 0 0,3 0 0,-5 0 0,-5 0 0,9 0 0,-18 0 0,22 0 0,-18-5 0,17 3 0,-8-2 0,8-1 0,5 4 0,2-3 0,9 4 0,-4 0 0,10 0 0,-4 0 0,8 0 0,-4 0 0,9 4 0,0 0 0,4 4 0,0 0 0,0 0 0,4-4 0,0 3 0,4-2 0,0-1 0,0 3 0,-3-3 0,-2 4 0,-7-4 0,-4 0 0,-6-4 0,-3 3 0,-1-2 0,0 3 0,0-4 0,5 0 0,-4 0 0,8 0 0,-4 0 0,1 0 0,2-3 0,-2-2 0,7-7 0,-3-2 0,4-3 0,-1-1 0,1 0 0,0-4 0,3 3 0,-7-3 0,7 4 0,-4 0 0,2 4 0,2 2 0,-3 4 0,0 3 0,4-2 0,0 26 0,5-10 0,9 25 0,-4-9 0,13-1 0,-3 4 0,10-7 0,-1-1 0,-5-7 0,4-3 0,-9-1 0,9-4 0,-9-1 0,2-4 0,-3 0 0,-5 0 0,4 0 0,-4 0 0,5 0 0,0 0 0,-1-4 0,1-1 0,0-4 0,5 0 0,1-5 0,4 3 0,2-3 0,-3 5 0,3 3 0,-2-2 0,1 2 0,0 1 0,-5 1 0,-2 0 0,-8 3 0,2-3 0,-7 4 0,4 0 0,-5 0 0,0 0 0,-34 9 0,9-2 0,-35 13 0,16-5 0,-7 2 0,4-3 0,7-4 0,-1 0 0,14-2 0,-4-2 0,6-3 0,-1-3 0,0 0 0,4 0 0,2 0 0,4 0 0,0 0 0,6 0 0,20 5 0,4-4 0,14 7 0,-1-7 0,-4 4 0,20-5 0,-17 0 0,18 0 0,-11 0 0,3 0 0,3-5 0,-5-5 0,0-2 0,-6-7 0,-2 8 0,-5-4 0,-5 6 0,-1 0 0,-10 0 0,-1 1 0,1 3 0,-4-2 0,3 6 0,-4-3 0,0 1 0,0 2 0,0-3 0,0 4 0,0-3 0,0 2 0,0-3 0,-3 1 0,-2-2 0,-3-6 0,0 2 0,-8-4 0,-2 1 0,-13 1 0,4-1 0,-3 2 0,3 1 0,2 0 0,-1 0 0,4 4 0,-2 2 0,7 3 0,-4 0 0,32 0 0,1 0 0,21 0 0,-2 0 0,-1 0 0,-2 0 0,-1 0 0,-6 0 0,-6 0 0,1 0 0,-11 0 0,-1 3 0,-7 1 0,-2 4 0,-7 0 0,-9 1 0,-13 5 0,-8 1 0,-3 5 0,3-4 0,5-2 0,10-5 0,-3 0 0,13-1 0,3-4 0,21 0 0,6-4 0,17 0 0,-2-9 0,6 1 0,-7-2 0,1 0 0,-8 5 0,-4 0 0,-2-4 0,-4 8 0,-4-3 0,-2 4 0,-4 0 0,-7 4 0,-2 5 0,-7-1 0,-1 9 0,0-4 0,5 1 0,0-2 0,4-4 0,0 5 0,0-4 0,0 3 0,0-4 0,0 0 0,8 1 0,-3-1 0,12-3 0,-8-2 0,3 1 0,-4-3 0,-7 3 0,-11-4 0,-15 0 0,-11-5 0,0-5 0,2-1 0,4-4 0,6 2 0,2 7 0,4-7 0,4 9 0,2-1 0,8-2 0,0 2 0,7-2 0,6-2 0,14 5 0,3-5 0,3 8 0,-2-7 0,-8 7 0,-1-3 0,-2 0 0,-6 3 0,2-4 0,-4 5 0,-4-3 0,0-11 0,-4 0 0,0-9 0,0 5 0,0-4 0,0 2 0,0-2 0,0 4 0,0 5 0,0 0 0,0 5 0,3 4 0,2 0 0,2 4 0,-2 4 0,1-3 0,-5 6 0,6-7 0,-6 7 0,3-2 0,-1 3 0,-2 0 0,2 0 0,1-4 0,-3 3 0,2-3 0,-3 4 0,0 0 0,-13-4 0,-3-1 0,-24 2 0,2-4 0,-9 3 0,-14-4 0,14 0 0,-28 0 0,18 0 0,-17 0 0,11 0 0,0 0 0,12 0 0,-3 0 0,15-4 0,-7 3 0,9-9 0,2 9 0,0-4 0,6 5 0,-5 0 0,3 0 0,-3 0 0,10 0 0,-4 0 0,4 0 0,0 0 0,0 0 0,7 0 0,-1 0 0,4 0 0,-2 0 0,2 0 0,-4 0 0,5 0 0,-4 0 0,8 0 0,-8 0 0,8 0 0,-3 0 0,4 0 0,0 0 0,0 0 0,-1 0 0,1 0 0,-4 0 0,2 0 0,-2 0 0,4 0 0,-1 0 0,1 0 0,4 4 0,0 0 0,4 3 0,0 1 0,0 0 0,0 0 0,4 0 0,0 0 0,4-4 0,-4 0 0,0-4 0</inkml:trace>
</inkml:ink>
</file>

<file path=ppt/ink/ink2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31:18.01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303 17 24575,'1'-9'0,"-11"1"0,-10 8 0,-5 0 0,-24 0 0,12 16 0,-10-4 0,15 18 0,13-5 0,-3 17 0,6-9 0,0 16 0,10-12 0,1 6 0,5-6 0,0-1 0,0-1 0,0-13 0,0 6 0,0-19 0,14 5 0,8-10 0,15 1 0,7-5 0,-7 0 0,11 0 0,-9-5 0,11-6 0,-6-12 0,-5-5 0,-6-4 0,-8 6 0,-11 3 0,0 0 0,-5 3 0,-4-3 0,-1 5 0,-4-6 0,0 5 0,0-5 0,-4 6 0,-5 0 0,-5 4 0,-4-3 0,4 7 0,-11-7 0,9 11 0,-10-6 0,12 7 0,-3 0 0,8 1 0,-4 1 0,0-2 0,4 0 0,0-3 0,2 4 0,6-5 0,-7 5 0,7-4 0,-2 8 0,3-4 0</inkml:trace>
</inkml:ink>
</file>

<file path=ppt/ink/ink2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31:18.83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105 712 24575,'0'29'0,"0"-2"0,0-14 0,0-2 0,0-13 0,0-15 0,0-21 0,0-21 0,-6-18 0,-6 0 0,3 7 0,-8-10 0,10 17 0,-6-7 0,2 13 0,5 20 0,1 1 0,-3 11 0,6 2 0,-6 9 0,8 2 0,0 4 0,0 0 0,8 3 0,2 2 0,13 3 0,2-4 0,10 2 0,-4-2 0,11 4 0,-5 0 0,0 0 0,5 0 0,-11 0 0,0 0 0,-3 0 0,-8 0 0,-2 0 0,-5 0 0,-5 0 0,0 0 0,0 0 0,-3 0 0,-2 0 0</inkml:trace>
</inkml:ink>
</file>

<file path=ppt/ink/ink2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31:19.3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24575,'17'0'0,"5"0"0,2 0 0,6 0 0,0 0 0,-1 0 0,1 0 0,-6 0 0,0 0 0,-7 0 0,-4 0 0,-5 0 0,-4 0 0</inkml:trace>
</inkml:ink>
</file>

<file path=ppt/ink/ink2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31:20.28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14 791 24575,'4'-4'0,"0"-12"0,-4-28 0,0-8 0,0-22 0,0 4 0,0 0 0,0-10 0,0 24 0,0-26 0,0 30 0,-10-6 0,8 26 0,-8-3 0,10 20 0,0-3 0,0 10 0,0 0 0,0 0 0,4 3 0,4 2 0,6 3 0,9 0 0,2 0 0,4 0 0,1 0 0,0 0 0,-1 0 0,1 0 0,0 0 0,0 0 0,-6 0 0,0 0 0,-6 0 0,-5 0 0,0 0 0,-5 0 0,0 0 0,0 0 0,-3 0 0,-2 0 0</inkml:trace>
</inkml:ink>
</file>

<file path=ppt/ink/ink2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31:20.76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77 24575,'4'0'0,"8"0"0,13 0 0,4 0 0,7 0 0,-5 0 0,5 0 0,-7 0 0,-9 0 0,-2 0 0,-6-8 0,-6-20 0,2 14 0,-8-13 0</inkml:trace>
</inkml:ink>
</file>

<file path=ppt/ink/ink2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5:08.7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24575,'0'94'0,"0"0"0,0 0 0,0 0 0,0 0 0,0 0 0,0 0 0,0 0 0,0 0 0,0 0 0,0-1 0,0 1 0,0 7 0,0 6 0,0 4 0,0 1 0,0-4 0,0-7 0,0-11 0,0-13 0,0-18 0,0-20 0,0-13 0,0-5 0,0-9 0,0-1 0,0-4 0,0 0 0,0-3 0,0 0 0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2:42:20.1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24575,'0'14'0,"0"6"0,0 1 0,0 11 0,0-4 0,0 3 0,0-3 0,0-7 0,0 5 0,0-9 0,0 0 0,0-6 0,0 0 0,0-3 0,0-6 0,0 0 0,0-8 0</inkml:trace>
</inkml:ink>
</file>

<file path=ppt/ink/ink2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5:14.7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54 24575,'-1'4'0,"16"-1"0,15-3 0,29 0 0,36 0-815,-43 0 0,2 0 815,13 0 0,6 0-861,26 0 0,2 0 861,-27 0 0,1 0 0,3 0 0,6 0 0,-7 0 0,0 0 0,-3 0 0,25 0 0,-3 0 0,-37 0 0,-2 0-220,15 0 0,-3 0 220,11 0 0,-29 0 0,-1 0 0,33 0 0,-16 0 0,-9 5 1071,-13 0-1071,-6 5 2195,-2-5-2195,-15-2 526,9-3-526,-14 0 0,3 0 0,-4 0 0,-4 0 0,-1 0 0,-3 0 0,4 0 0,10 0 0,14 0 0,16 0 0,1 0 0,6 0 0,-2 0 0,-10 0 0,9 0 0,-17 0 0,5 0 0,-6 0 0,-5 4 0,-2-3 0,0 3 0,2-4 0,5 0 0,0 0 0,0 0 0,0 0 0,1 0 0,-7 0 0,0 0 0,-6 0 0,0 0 0,-5 0 0,-4 0 0,-2 0 0,-7 0 0,3 0 0,-4 0 0,1 0 0,-1 0 0,0 0 0,-3-9 0,10 6 0,19-7 0,15 10 0,5-4 0,10 3 0,-16-8 0,11 8 0,-12-4 0,-3 5 0,-10 0 0,-2 0 0,-9 0 0,-2 0 0,-4 0 0,0 0 0,0 0 0,0 0 0,5 0 0,-4 0 0,3 0 0,-4 0 0,-4 0 0,3 0 0,-7-3 0,3 2 0,-4-2 0,0 0 0,-3-1 0,-1-11 0,-3-3 0,0 10 0,0 14 0,0 16 0,0 20 0,0-2 0,0 11 0,-5 6 0,4-4 0,-4 4 0,1-6 0,3 0 0,-4 0 0,1-5 0,3-2 0,-3 0 0,4-10 0,0 9 0,0-11 0,0 6 0,0-6 0,-5 5 0,4-4 0,-3-1 0,0 5 0,3-4 0,-3 5 0,4-5 0,0 4 0,0-10 0,0 4 0,0 1 0,0-5 0,0 4 0,0-5 0,0-4 0,0 3 0,0-3 0,0-1 0,0 4 0,0-8 0,0 4 0,0-1 0,0-3 0,0 3 0,0-4 0,0 0 0,0 5 0,0-4 0,0 8 0,0-4 0,0 6 0,3-1 0,-2 0 0,7 5 0,-3-4 0,4 4 0,0-5 0,-4-4 0,2 10 0,-6-13 0,7 9 0,-7-16 0,2-1 0,-3-4 0,0 0 0,0 0 0,0 0 0,0 1 0,0-1 0,0 0 0,0 0 0,0 0 0,0 0 0,0 0 0,0 0 0,0 0 0,0 0 0,0 0 0,0 0 0,0 4 0,0 5 0,0 1 0,0 8 0,0-12 0,0 7 0,0-12 0,0 3 0,0-4 0,0-18 0,0 11 0,0-16 0</inkml:trace>
</inkml:ink>
</file>

<file path=ppt/ink/ink2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5:16.6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24575,'3'4'0,"10"0"0,32-4 0,16 0 0,15 0 0,23 0-1169,-23 0 1,3 0 1168,-18 0 0,2 0 0,31 0 0,1 0 0,-26 0 0,-1 0 0,12 0 0,1 0 0,-8 0 0,-1 0 0,1 0 0,-2 0 0,-13-1 0,-2 2 90,2 0 1,-2 3-91,37 8 0,-19 0 0,22 12 0,-23-17 0,12 10 0,-20-16 0,-7 3 0,1-4 0,0 0 0,-1 0 1744,-13 0-1744,-6 4 412,-4-3-412,-7 7 0,-2-3 0,-1-1 0,-3 0 0,-1-4 0,4 0 0,-8 0 0,8 0 0,-4 0 0,1 0 0,3 0 0,-9 3 0,5-2 0,-9 3 0,3-4 0,-3 0 0,4 0 0,-1 0 0,1 0 0,5 0 0,-4 0 0,8 0 0,-8 0 0,8 0 0,3 0 0,-4 0 0,8 0 0,-15 0 0,8 0 0,-4 0 0,1 0 0,3-4 0,-3 3 0,4-3 0,0 4 0,0-4 0,5 3 0,-4-7 0,10 7 0,-9-6 0,8 6 0,-8-7 0,3 7 0,-5-3 0,1 0 0,-1 3 0,-5-3 0,0 4 0,-1 0 0,-3 0 0,8 0 0,-8 0 0,4 0 0,-5 0 0,6 0 0,-4 0 0,5 0 0,-11 0 0,-1 0 0,-4 0 0,4 0 0,-3 0 0,3 0 0,0 0 0,-2 0 0,6 0 0,-7 0 0,7 0 0,-3 0 0,0 0 0,3 0 0,-3 0 0,3 0 0,-3 0 0,0 0 0,-5 0 0,0 0 0,0 0 0,0 0 0,0 0 0,0 0 0,4-3 0,-3-2 0,3 1 0,-4 1 0,0 0 0,1 2 0,-1-6 0,-3 6 0,-1-2 0</inkml:trace>
</inkml:ink>
</file>

<file path=ppt/ink/ink2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5:18.2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24575,'0'15'0,"0"7"0,0 11 0,0 10 0,0 9 0,0 15 0,0 1 0,0-1 0,0 13 0,0-17 0,0 26 0,0-5-477,0 0 477,0 15 0,0-6 0,0-42 0,0-1 0,5 29 0,1 9 0,0-19 0,4 6 0,-8-2 0,3-14 0,-1-2 0,-3-11 0,4 4 0,-5-11 477,0 4-477,0-10 0,0 3 0,0-8 0,0 3 0,0-9 0,3-2 0,-2-4 0,3 0 0,-4-4 0,0-1 0,0-4 0,0 0 0,0 0 0,0 0 0,0 0 0,3-3 0,-2 2 0,2-2 0,0 0 0,-2 2 0,5-12 0,-5-9 0,2-18 0,-3-7 0,0 13 0,0 10 0</inkml:trace>
</inkml:ink>
</file>

<file path=ppt/ink/ink2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5:19.8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24575,'0'7'0,"0"13"0,0 17 0,0 17 0,0 12 0,0 0 0,0 0 0,0 0 0,0 24-928,0-2 928,0-29 0,0 1 0,0-3 0,0-2 0,0 35 0,0-23 0,0-2 0,0-1-183,0-6 1,0 0 182,0 11 0,0 7 0,0-9 0,0-15 0,0-8 911,0-11-911,0-2 382,0-5-382,0 0 0,0 0 0,0 0 0,0 0 0,0 5 0,0-4 0,0 10 0,0-10 0,0 5 0,0-6 0,0 0 0,0-5 0,0 4 0,0-8 0,0 3 0,0-4 0,0-4 0,0 3 0,0-7 0,0 7 0,0-7 0,0 7 0,0-3 0,0 4 0,0-4 0,0 3 0,0-7 0,0 3 0,0-4 0,0 0 0,0-3 0,0-1 0</inkml:trace>
</inkml:ink>
</file>

<file path=ppt/ink/ink2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5:21.3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1 101 24575,'10'0'0,"4"0"0,-6 0 0,3 0 0,-4 0 0,0 0 0,0 0 0,0 0 0,1 0 0,-1 0 0,0 3 0,-3 9 0,3 6 0,-6 8 0,2-4 0,-3 8 0,0-7 0,0 13 0,0-3 0,0-5 0,0 8 0,0-13 0,0 3 0,0-5 0,0-5 0,0-4 0,0-1 0,0-4 0,0 0 0,-3-3 0,0-1 0,-4-3 0,3-3 0,1-5 0,3-4 0,0-9 0,0-11 0,0 3 0,0-20 0,4 9 0,7-12 0,9 1 0,1 5 0,3 2 0,-6 11 0,0 6 0,-1 7 0,-5 8 0,-1 1 0,-4 6 0,0 2 0,0 3 0,0 0 0,-3 6 0,0 13 0,-4 8 0,0 11 0,0 6 0,0-5 0,0 10 0,0-9 0,0 4 0,0-6 0,0-5 0,0-2 0,0-5 0,0-4 0,3-6 0,-2-1 0,2-7 0,0 3 0,1-7 0,3 0 0,-1-4 0,-2 0 0,-1 0 0</inkml:trace>
</inkml:ink>
</file>

<file path=ppt/ink/ink2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5:21.9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24575,'0'15'0,"0"1"0,0 34 0,0-16 0,0 9 0,0-15 0,0 8 0,0-13 0,0-1 0,0-11 0,0-4 0,0-3 0,0-1 0</inkml:trace>
</inkml:ink>
</file>

<file path=ppt/ink/ink2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5:22.5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33 24575,'14'0'0,"5"0"0,3 0 0,4 0 0,0 0 0,5 0 0,-3 0 0,3 0 0,-5 0 0,1 0 0,-6 0 0,0 0 0,-9 0 0,3 0 0,-7 0 0,7 0 0,-7 0 0,7 0 0,-4 0 0,1 0 0,-2 0 0,-2-7 0,-1 5 0,0-5 0,-3 0 0,-1 5 0,-3-5 0</inkml:trace>
</inkml:ink>
</file>

<file path=ppt/ink/ink2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5:24.1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8 110 24575,'-4'10'0,"1"6"0,3 10 0,0-3 0,0 18 0,0-16 0,0 23 0,0-8 0,0 6 0,0 4 0,0-11 0,0 5 0,0-6 0,0-6 0,0 5 0,0-15 0,0 0 0,0-2 0,0-11 0,0-3 0,0-21 0,0-18 0,0-19 0,0-15 0,0 5 0,0-26 0,0 24 0,5-17 0,1 21 0,4 8 0,0 8 0,-2 15 0,-2 3 0,0 14 0,-5 1 0,5 7 0,-2 1 0,3 3 0,0 0 0,4 0 0,-3 0 0,7 0 0,-3 0 0,0 0 0,3 3 0,-6 5 0,2 5 0,-3 3 0,-3 0 0,-2-1 0,-3-2 0,0 1 0,0-1 0,0 2 0,0 1 0,-3 0 0,-2-4 0,-2 3 0,-1-7 0,1 3 0,-5-3 0,4 3 0,-3-3 0,3 3 0,-3-3 0,2-1 0,-2-3 0,4 0 0,3-1 0,-3-3 0,4 4 0,-1-7 0,1 2 0,3-2 0</inkml:trace>
</inkml:ink>
</file>

<file path=ppt/ink/ink2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5:25.3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98 24575,'-6'0'0,"7"0"0,11 0 0,8 0 0,-3 0 0,4 0 0,-1 0 0,-7 0 0,11 0 0,-14 0 0,5 3 0,-11 5 0,-1 14 0,-3 12 0,0-5 0,0 19 0,0-19 0,-8 15 0,-2-16 0,-4 2 0,3-13 0,2 4 0,2-9 0,-1-1 0,4-4 0,1-13 0,3-4 0,0-20 0,0-2 0,4-12 0,6 5 0,10-7 0,0 8 0,10-3 0,-5 1 0,0 5 0,-2 7 0,-6 7 0,-1 9 0,-4 1 0,-1 6 0,-4 2 0,0 3 0,0 0 0,0 0 0,-3 3 0,-1 10 0,1 0 0,-3 12 0,2-4 0,1 11 0,-3 0 0,3 6 0,1 0 0,-4 0 0,3-5 0,0-1 0,-3-6 0,6-5 0,-6 0 0,6-9 0,-6-1 0,5-4 0,-5 0 0,5-3 0,-2 0 0,-1-4 0,0 0 0</inkml:trace>
</inkml:ink>
</file>

<file path=ppt/ink/ink2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5:25.9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24575,'0'10'0,"0"2"0,0 23 0,0-8 0,0 4 0,0-5 0,0 0 0,0-8 0,0 1 0,0-10 0,0 2 0,0-4 0,0 0 0,-3-4 0,3 0 0,-3-3 0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2:42:20.1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0 800 24575,'0'-6'0,"3"0"0,1-1 0,4 1 0,-1-5 0,1 4 0,-1-3 0,1 0 0,-1 2 0,1-6 0,0 7 0,0-7 0,3 6 0,-2-5 0,2 1 0,-3-2 0,0 3 0,4-3 0,-4 7 0,3-7 0,-3 6 0,-1-5 0,1 6 0,0-7 0,-1 3 0,5 0 0,-3-3 0,2 3 0,-3-4 0,0 4 0,4-3 0,-4 7 0,4-7 0,-5 7 0,4-4 0,-2 5 0,2-1 0,-4 0 0,0 0 0,1 1 0,-1-1 0,0 0 0,0 4 0,1-3 0,-1 2 0,0-2 0,0-1 0,1 0 0,-1 1 0,0-1 0,0 0 0,1 1 0,-1-1 0,0 1 0,1 2 0,-1-2 0,0 5 0,-3-5 0,3 6 0,-3-6 0,3 5 0,0-5 0,0 2 0,1 1 0,-1-3 0,0 2 0,0-2 0,5-1 0,-4 0 0,3 0 0,0 0 0,-3 0 0,8 0 0,-8 0 0,7 3 0,-7-2 0,3 3 0,0-4 0,-2 3 0,2-2 0,0 5 0,-3-5 0,7 5 0,-6-4 0,6 1 0,-3 0 0,11-6 0,-5 8 0,5-7 0,-7 8 0,0-6 0,5 3 0,-4 0 0,4-3 0,0 3 0,-4 0 0,3-3 0,-4 3 0,1 0 0,-1-3 0,0 6 0,0-5 0,0 5 0,0-6 0,-4 7 0,8-4 0,-11 1 0,11 3 0,-8-3 0,4-1 0,0 4 0,0-4 0,1 4 0,-5 0 0,3 0 0,-7 0 0,10 0 0,-8 0 0,4 0 0,-7 0 0,0 0 0,-3-2 0,2-2 0,1 0 0,10 2 0,3 2 0,2 0 0,3 0 0,-3 0 0,4-4 0,1 3 0,-1-3 0,-4 4 0,3 0 0,-3 0 0,0-3 0,3 2 0,-7-2 0,2 3 0,-4 0 0,0 0 0,5 0 0,-4 0 0,4 0 0,-5 0 0,0 0 0,0 0 0,0 0 0,0 0 0,-3 0 0,2 0 0,-7-3 0,3 2 0,-3-1 0,-1 2 0,0 0 0,0 0 0,1 0 0,-4-3 0,-1-1 0,-3-2 0,9 2 0,0 1 0,13 3 0,0 0 0,4 0 0,6 0 0,-4 0 0,-1 0 0,-2 0 0,3 0 0,-5 0 0,7 0 0,-8 0 0,0 0 0,-1 0 0,-5 0 0,5 0 0,-4 0 0,4 0 0,-9 0 0,3 0 0,-3 0 0,0 0 0,3 0 0,-7 0 0,3 0 0,-4 0 0,1 0 0,2 0 0,1 0 0,9 0 0,-3 0 0,8 0 0,-3 0 0,4 0 0,-4 0 0,4 0 0,-9 0 0,8 0 0,-8 0 0,9 0 0,-9 0 0,4 0 0,-2 0 0,-2 0 0,3 0 0,-4 0 0,0 0 0,-4 0 0,3 3 0,-7-2 0,8 2 0,-8-3 0,7 0 0,-7 0 0,7 0 0,-6 0 0,2 0 0,-4 0 0,0 0 0,1 0 0,-1 0 0,0 0 0,6 0 0,9 0 0,3 0 0,7 0 0,-6 0 0,6 0 0,-4 0 0,3 4 0,-4-3 0,-1 2 0,1 1 0,-5-3 0,3 2 0,-8-3 0,4 0 0,-5 0 0,0 3 0,0-2 0,-4 2 0,3-3 0,-6 0 0,6 4 0,-7-4 0,7 4 0,-7-1 0,7-3 0,-6 6 0,6-5 0,-7 2 0,3-3 0,-4 0 0,1 0 0,-1 0 0,6 0 0,4 0 0,6 0 0,3 0 0,-4 0 0,4 0 0,-9 0 0,4 3 0,-5-2 0,0 2 0,0-3 0,0 0 0,0 0 0,0 0 0,-4 0 0,-1 0 0,0 0 0,-3 0 0,3 0 0,0 0 0,-3 0 0,3 0 0,-3 0 0,-1 0 0,0 3 0,1-2 0,-1 2 0,0-3 0,0 0 0,0 0 0,-3 2 0,3-1 0,-3 2 0,3-3 0,0 3 0,1-2 0,-1 2 0,0-3 0,0 0 0,0 0 0,1 0 0,-1 0 0,0 0 0,0 2 0,1-1 0,-1 2 0,0-3 0,-1 0 0,1 0 0,1 0 0,-1 3 0,0-2 0,0 1 0,-1-2 0,-2 0 0,-1 0 0</inkml:trace>
</inkml:ink>
</file>

<file path=ppt/ink/ink2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5:26.6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72 24575,'0'-31'0,"3"10"0,5 15 0,3 6 0,5 0 0,5 0 0,-4 0 0,8 0 0,-4 0 0,5 0 0,-4 0 0,3 0 0,-8 0 0,3 0 0,-8 0 0,3 0 0,-7 0 0,3 0 0,0 0 0,-3 0 0,7 0 0,-6 0 0,2 0 0,0 0 0,-3 0 0,7 0 0,-7 0 0,7 0 0,-7 0 0,3 0 0,-4 0 0,-3-6 0,-1 4 0,-3-4 0</inkml:trace>
</inkml:ink>
</file>

<file path=ppt/ink/ink2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5:27.9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24575,'0'15'0,"0"21"0,0 0 0,0 20 0,0-17 0,0 11 0,0-11 0,0-4 0,0-5 0,0-13 0,0 3 0,0-4 0,0-4 0,0 0 0,0-5 0,0 0 0,0 0 0,0-1 0,0 1 0,0 1 0,3-1 0,-2 0 0,2 0 0,-3 0 0,0 0 0,4 1 0,-4-13 0,7-6 0,-6-18 0,7 6 0,-7 4 0,2 12 0</inkml:trace>
</inkml:ink>
</file>

<file path=ppt/ink/ink2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5:28.6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24575,'19'0'0,"2"0"0,10 0 0,2 0 0,5 0 0,-1 0 0,1 0 0,-5 0 0,-2 0 0,-9 0 0,3 0 0,-8 0 0,3 0 0,-8 0 0,-1 0 0,-4 0 0,0 0 0,0 0 0,0 0 0,-3 0 0,-1 0 0</inkml:trace>
</inkml:ink>
</file>

<file path=ppt/ink/ink2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5:29.6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 0 24575,'-11'0'0,"-4"0"0,7 0 0,3 0 0,14 0 0,4 0 0,12 0 0,2 0 0,6 0 0,10 0 0,9 0 0,-10 0 0,27 0 0,-25 0 0,34 0 0,-35 0 0,32 0 0,-32 0 0,28 0 0,-18 0 0,5 0 0,-6 0 0,-1 0 0,-5 5 0,-2-4 0,-6 3 0,0-4 0,-6 0 0,-1 0 0,-5 0 0,1 0 0,-6 0 0,4 4 0,-8-3 0,4 3 0,-1-4 0,-3 0 0,8 0 0,-8 0 0,4 0 0,-5 0 0,-1 0 0,1 0 0,0 0 0,0 0 0,-4 0 0,-1 0 0,-3 0 0,-1 0 0,0 0 0,0 0 0,3 0 0,-2 0 0,3 0 0,-4 0 0,-4 0 0,0 0 0</inkml:trace>
</inkml:ink>
</file>

<file path=ppt/ink/ink2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5:31.1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24575,'0'15'0,"0"3"0,0 13 0,0 14 0,0-13 0,0 16 0,0-15 0,0 13 0,0-2 0,0 0 0,0 0 0,0-9 0,0 7 0,0-4 0,0 1 0,0 5 0,0-6 0,0 0 0,4-5 0,1 3 0,0-8 0,3-2 0,-8-1 0,4-3 0,-4-1 0,4 0 0,-4-5 0,4 0 0,-4-4 0,0-1 0,0-4 0,0 0 0,0 0 0,0 0 0,0 1 0,0-1 0,0 0 0,0 0 0,0 0 0,0 0 0,0 0 0,0 0 0,0 0 0,0-1 0,0 1 0,0-15 0,0 7 0,0-11 0</inkml:trace>
</inkml:ink>
</file>

<file path=ppt/ink/ink2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5:32.9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72 24575,'0'19'0,"4"1"0,5 6 0,1 5 0,7 2 0,-3-1 0,0 4 0,3-8 0,-7 9 0,3-5 0,-4 1 0,0-1 0,0-6 0,-1-5 0,1 4 0,-1-12 0,-4 3 0,3-9 0,-7 0 0,4 0 0,-1 0 0,1-3 0,3 0 0,0-4 0,0-12 0,1-3 0,1-16 0,1-2 0,4-10 0,-3 3 0,7-4 0,-7 0 0,3 4 0,-4-4 0,3 6 0,-2 0 0,2 5 0,-4 6 0,-1 6 0,-3 9 0,1 1 0,-5 4 0,5 0 0,-5 0 0,2 0 0,0 3 0,-2-2 0,2 6 0,-3-3 0</inkml:trace>
</inkml:ink>
</file>

<file path=ppt/ink/ink2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5:34.3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214 1 24575,'-2'0'0,"0"0"0,-12 0 0,2 0 0,0 0 0,1 0 0,0 0 0,-1 3 0,-1 5 0,-3 9 0,2 10 0,0 5 0,-4 6 0,8 0 0,-9 5 0,9-3 0,-5 3 0,10-11 0,1-6 0,4 0 0,0-13 0,0 6 0,0-7 0,0 0 0,0-1 0,3-4 0,1-3 0,3 3 0,1-6 0,-1 2 0,0-3 0,4 0 0,-3 0 0,7 0 0,-7 0 0,3 0 0,0 0 0,-3 0 0,7 0 0,-7-3 0,7-5 0,-7-1 0,7-6 0,-7 7 0,4-3 0,-5 4 0,-3-1 0,-1 1 0,-6 4 0,-1 0 0,-3-1 0,-1 4 0,4-7 0,1 4 0,3-4 0,0 0 0,0 0 0,0-1 0,0 1 0,0 0 0,12-1 0,-2 0 0,10 0 0,-4-1 0,0 5 0,-4-3 0,-1 6 0,-4-2 0,0 3 0,0 0 0,0 0 0,1 0 0,-1 0 0,-1 0 0,-2 3 0,-1 1 0,-3 3 0,0 4 0,0-3 0,0 3 0,0-4 0,0 0 0,-6-3 0,5 0 0,-5-4 0</inkml:trace>
</inkml:ink>
</file>

<file path=ppt/ink/ink2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5:35.6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109 4 24575,'-7'0'0,"-19"-4"0,14 6 0,-14-1 0,19 6 0,0 0 0,3 0 0,-6-3 0,8 6 0,-5-5 0,7 6 0,6-7 0,3-1 0,6 1 0,5-4 0,-3 8 0,4-4 0,-9 4 0,3-1 0,-7 5 0,3 0 0,-6 8 0,-2 2 0,-3 4 0,0 0 0,0 5 0,0-3 0,0 3 0,0-9 0,0 3 0,0-8 0,-3-1 0,-5-4 0,0-5 0,-3 0 0,3-3 0,-3 0 0,3-4 0,-3 0 0,7-4 0,-3-4 0,6 0 0,-6-3 0,7 4 0,-4-1 0,4 1 0,0 0 0,0-4 0,0 3 0,0 0 0,0 5 0</inkml:trace>
</inkml:ink>
</file>

<file path=ppt/ink/ink2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5:38.0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24575,'18'0'0,"-1"0"0,4 0 0,0 0 0,-3 0 0,2 0 0,-12 0 0,3 0 0,-4 0 0,-3 0 0,-1 0 0</inkml:trace>
</inkml:ink>
</file>

<file path=ppt/ink/ink2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5:38.6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0 24575,'-3'4'0,"9"-1"0,-4-3 0,8 0 0,1 0 0,-3 0 0,3 0 0,0 0 0,-2 0 0,2 0 0,-4 0 0,0 0 0,-4 0 0,0 0 0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2:42:20.1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24575,'0'10'0,"0"0"0,0 9 0,0-4 0,0 8 0,0-3 0,0 8 0,0-3 0,0 9 0,0-9 0,0 8 0,0-8 0,0 8 0,0-12 0,0-1 0,0-6 0,0-3 0,0-1 0,0 0 0,3-9 0,2-9 0,7-8 0,2-13 0,4-1 0,2-10 0,0 4 0,0-4 0,-2 10 0,1 1 0,-6 6 0,-1 6 0,-4 3 0,0 7 0,-1 1 0,-3 2 0,-1 1 0</inkml:trace>
</inkml:ink>
</file>

<file path=ppt/ink/ink2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5:39.7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80 24575,'0'-7'0,"0"7"0,0 5 0,0 7 0,0 0 0,0 3 0,0-3 0,0 0 0,0 3 0,0-3 0,0 0 0,0-1 0,0 0 0,0-3 0,0 7 0,0-7 0,0 6 0,0-2 0,0 0 0,4-5 0,3 0 0,10-3 0,0 1 0,4-1 0,-1-4 0,-3 0 0,8 0 0,-8 0 0,3 0 0,-4 0 0,-4 0 0,3 0 0,-7 0 0,7-4 0,-7 0 0,3-3 0,-3-5 0,-1 0 0,1-4 0,0 0 0,0 0 0,-3 0 0,-2 0 0,-3 0 0,0 0 0,0-4 0,0 3 0,0-8 0,0 8 0,0-4 0,0 9 0,-3 1 0,-5 3 0,-4 0 0,-4 4 0,0 0 0,4 4 0,-4 0 0,4 0 0,-4 0 0,4 0 0,1 0 0,0 0 0,3 4 0,-7 0 0,6 3 0,-2 1 0,0-1 0,3 0 0,-3 1 0,3-1 0,4 0 0,-2 1 0,2-1 0,0 0 0,0 0 0,1 0 0,-1-3 0,0-1 0,1-3 0</inkml:trace>
</inkml:ink>
</file>

<file path=ppt/ink/ink2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30:15.7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1 268 24575,'21'0'0,"-3"0"0,16 0 0,-10 0 0,12 0 0,-3 0 0,-3 0 0,3 0 0,-3 0 0,-3 0 0,-2 0 0,1 0 0,-7 0 0,3 0 0,-4 0 0,-1 0 0,1 0 0,-1 0 0,1 1 0,-1-1 0,-3 1 0,-2 0 0,0-1 0,-3 2 0,4-1 0,-1 0 0,-3 0 0,3 1 0,1-2 0,-4 1 0,7-1 0,-7 1 0,4-1 0,-5 1 0,0-1 0,4 0 0,-3 1 0,3-1 0,0 1 0,-3-1 0,8 0 0,-8 0 0,8 0 0,-4 0 0,1 0 0,2 0 0,-3 0 0,0 0 0,0 0 0,-1 0 0,-3 0 0,3 1 0,0-1 0,-3 1 0,4-1 0,-1 1 0,-3-1 0,3 1 0,-4-1 0,0 1 0,0-1 0,4 1 0,-3 0 0,3-1 0,-4 1 0,4-1 0,-2 1 0,1-1 0,-2 1 0,-1 0 0,0 0 0,0-1 0,4 0 0,-3 0 0,4 1 0,-6 0 0,2 0 0,2-1 0,-2 0 0,8 0 0,-8 0 0,7 0 0,-3 0 0,5 0 0,-1 0 0,1 0 0,-1 0 0,5 0 0,-3 0 0,3 0 0,-4 0 0,4 0 0,-3 0 0,8 0 0,-8 0 0,2 0 0,2 0 0,1 0 0,0 0 0,2 0 0,-7 0 0,8 0 0,-8 0 0,3 0 0,-4 0 0,-1 0 0,-4 0 0,-1 0 0,-4 0 0,0 0 0,0 0 0,4 0 0,-2 0 0,2 0 0,-4-1 0,4 0 0,-3-1 0,3 2 0,-4-2 0,4 1 0,-3-1 0,3 0 0,0 0 0,-2-2 0,7 1 0,-8-3 0,9 0 0,-3-2 0,3 2 0,-3-1 0,2 2 0,-3-2 0,0 2 0,3 0 0,-7-1 0,2 1 0,-2-1 0,-2 1 0,1 1 0,0-1 0,0 0 0,-1 1 0,1-1 0,0 1 0,-1 0 0,-3 0 0,3 0 0,-7 0 0,6 0 0,-2 0 0,4 1 0,-1-2 0,-3 0 0,3 1 0,-3-1 0,3 1 0,1-1 0,-1 1 0,2-2 0,-2 1 0,2-1 0,-2 1 0,-3-1 0,3 1 0,-3-1 0,4 1 0,0 0 0,-1 0 0,1 1 0,-1 1 0,0 0 0,1 0 0,-1 1 0,4-1 0,-3 2 0,3-1 0,0 0 0,2 0 0,4-1 0,-1 1 0,1 0 0,-1-1 0,1 1 0,-1 0 0,-3 0 0,2 0 0,-3 1 0,9-1 0,-3 0 0,7 0 0,-1 1 0,2-2 0,3 2 0,-3-1 0,-2 2 0,6-3 0,-5 3 0,7-1 0,2 1 0,-6 0 0,12 0 0,-11 0 0,11 0 0,-12 0 0,7 0 0,-9 0 0,3 0 0,-7 0 0,0 0 0,-1 0 0,-8 0 0,7 0 0,-12 0 0,3 0 0,-4 0 0,6 0 0,5 0 0,7 0 0,9 0 0,5 0 0,11 0 0,2 0 0,-2 0 0,6 0 0,-12 0 0,13 0 0,-8 0 0,-2 0 0,1 0 0,-9 0 0,2 0 0,4 0 0,-8 1 0,6-1 0,-7 2 0,-3-1 0,7-1 0,-12 2 0,7-2 0,-8 2 0,-4-1 0,-2 1 0,-4-2 0,-5 1 0,-1-1 0,-4 0 0,16 0 0,7 0 0,19 0 0,-3 0 0,9 0 0,-3 0 0,13 0 0,2 0 0,-2 0 0,-1 0 0,-6 0 0,-6 1 0,-3-1 0,-10 3 0,2-2 0,-7 2 0,6-1 0,-12 1 0,7-1 0,-9 1 0,-2-1 0,1 1 0,-7-1 0,8 0 0,-8 1 0,2 0 0,-3 1 0,-5-1 0,4 1 0,-7 0 0,7 0 0,-8 0 0,4 2 0,-1-3 0,-1 3 0,1-1 0,-3-1 0,4 2 0,-3-1 0,3 1 0,-4 0 0,0-2 0,-4 2 0,3-1 0,-7 0 0,2-1 0,1 1 0,-3-1 0,3 1 0,-4-1 0,0 1 0,0-1 0,4 1 0,-3-1 0,3 1 0,0 0 0,-3-1 0,6 0 0,-6-1 0,2-1 0,-3 1 0,0 2 0,5 1 0,4 1 0,6 1 0,0-1 0,3-1 0,-8 1 0,3-2 0,0 1 0,-4-2 0,4 1 0,-4 0 0,-1-2 0,1 1 0,-1 0 0,1-1 0,-1 0 0,0 0 0,0 0 0,0-1 0,1 1 0,-1-1 0,0 0 0,0 0 0,0 1 0,0-1 0,0 0 0,0 0 0,4 0 0,-3 0 0,4 0 0,-1 0 0,-3 1 0,7-2 0,-3 0 0,5 0 0,0-1 0,-1 1 0,1-1 0,3 0 0,4 0 0,8 0 0,-3 0 0,8 0 0,-7 0 0,7 0 0,-1 0 0,2 0 0,4 0 0,-4 0 0,4-1 0,-9-1 0,8-1 0,-8 1 0,2-1 0,3 2 0,-9-1 0,9 0 0,-2 1 0,-3-1 0,8 1 0,-13 1 0,13-1 0,-13 1 0,1 0 0,-4 0 0,-1 0 0,2 0 0,3 0 0,-2 0 0,1 0 0,-1 0 0,1 0 0,-6 0 0,5 0 0,-9 0 0,4 0 0,-1 0 0,-3 0 0,-2 0 0,0 0 0,-8 0 0,8 0 0,-8 0 0,4 0 0,-5 0 0,-4-4 0,0 3 0,-4-2 0</inkml:trace>
</inkml:ink>
</file>

<file path=ppt/ink/ink2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30:15.7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71 24575,'38'0'0,"2"0"0,9 0 0,5 0 0,40 0-1759,-32 0 0,9 0 0,-1 0 1759,23 0 0,3 0 0,-8 0 0,6 0 0,-3 0 0,-17 0 0,-4 0 0,8 0 0,9 0 0,9 0 0,2 0 0,-5 0 0,-15 0 0,-3 0 0,1 0 0,4 0-651,3 0 1,6 0-1,1 0 1,-2 0-1,-6 0 651,18 0 0,-8 0 0,7 0 0,-18 0 0,6 0 0,2 0 0,-4 0 0,-10 0 0,-1 0 0,-9 0 0,9 0 0,7 0 0,12 0 0,4 0 0,-6 0 0,-13 0 380,14 0 0,-5 0-380,9 0 0,7 0 0,-12 0 0,-22 0 0,-4 0 0,21 0 0,-2 0 0,-23 0 0,-3 0 0,6 0 0,-3 0 0,34 0 0,-26 0 2041,-18 0-2041,-22-12 4286,6 9-4286,12-10 1443,24 13-1443,12 0 0,-26 0 0,3 0-652,-1 0 1,4 0 651,4 0 0,7 0 0,-3 0-1242,17 1 0,6-2 1242,-12 0 0,10-2 0,0 0 0,-9 1 0,-13 1 0,-7 1 0,7-1 0,6-2 0,9-2 0,5 1 0,-5 0 0,-11 1 0,24 1 0,-4 1 0,5-2 0,8 0 0,-14 0 0,-24 3 0,-2 0-410,6 0 0,7 0 0,-11 0 410,29 0 0,-6 0 0,-2 0 0,-9 0-76,17 0 76,-14 0 1046,-17 0-1046,-3 0 2444,-10 0-2444,-3 0 1503,0 0-1503,-7 0 100,1 0-100,-2 0 0,-4 0 0,4 0 0,-9 0 0,8 0 0,-13 0 0,6 0 0,-12 0 0,6 0 0,-11 0 0,5 0 0,-1 0 0,-3 4 0,3-3 0,-9 3 0,-1-4 0,-4 0 0,0 0 0,0 0 0,0 0 0,-3 0 0,-2 0 0</inkml:trace>
</inkml:ink>
</file>

<file path=ppt/ink/ink2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30:15.7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564 9 24575,'3'-5'0,"-21"2"0,-7 3 0,-19 0 0,7 0 0,-8 0 0,-6 0 0,4 0 0,-9 0 0,19 0 0,-18 0 0,29 0 0,-15 0 0,22 0 0,-4 0 0,10 0 0,0 0 0,9 3 0,-4-2 0,7 6 0,-2-3 0,3 4 0,0 0 0,0 4 0,0 2 0,0 8 0,0 2 0,0 9 0,4 4 0,-2 2 0,8 11 0,-9-3 0,9 3 0,-9 1 0,3-7 0,1 2 0,-4-4 0,3-8 0,-4 1 0,0-8 0,0 2 0,0-6 0,0 0 0,4-10 0,-3-1 0,2-4 0,-3 0 0,4 0 0,0 0 0,4-3 0,0-2 0,0 1 0,5-3 0,4 2 0,8-3 0,3 0 0,7 0 0,-6 0 0,7 0 0,-9 0 0,3 0 0,-7 0 0,-1 0 0,-4 0 0,-5 0 0,-1-3 0,-4 2 0,-3-3 0,-2 4 0</inkml:trace>
</inkml:ink>
</file>

<file path=ppt/ink/ink2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30:15.7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38 24575,'6'-7'0,"6"2"0,13 2 0,18-2 0,-13 3 0,19-8 0,-20 9 0,12-4 0,-12 5 0,2 0 0,-5 0 0,-7 0 0,-4 0 0,-7 0 0</inkml:trace>
</inkml:ink>
</file>

<file path=ppt/ink/ink2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30:15.7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69 568 24575,'0'94'0,"0"-38"0,0-75 0,0-30 0,0-3 0,-11-27 0,8 30 0,-8-30 0,5 19 0,5-7 0,-10 0 0,10 19 0,-5 6 0,-2 14 0,6 4 0,-6 6 0,8 5 0,0 5 0,0 0 0,3 4 0,6 0 0,4 4 0,8 0 0,4 0 0,2 0 0,3 0 0,-3 0 0,2 0 0,-1 0 0,-4 0 0,-1 0 0,-10 4 0,-1-3 0,-3 6 0,-5-6 0,0 3 0</inkml:trace>
</inkml:ink>
</file>

<file path=ppt/ink/ink2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30:15.7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 24575,'9'5'0,"10"-2"0,22-3 0,-3 0 0,12 0 0,-5 0 0,7 0 0,-7 0 0,-6 0 0,-10 0 0,-10 0 0,-1 0 0,-10-8 0,-3 6 0,-2-5 0</inkml:trace>
</inkml:ink>
</file>

<file path=ppt/ink/ink28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30:15.7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24575,'11'0'0,"-2"0"0,26 5 0,-10 0 0,8 5 0,-3-5 0,3-1 0,-3 0 0,8-2 0,-7 6 0,7-2 0,-7-1 0,7 4 0,-7-4 0,2 1 0,-4 2 0,-6-7 0,-4 4 0,-3-5 0,-7 0 0,3 0 0,-4 0 0,0 0 0,0 0 0,0 0 0,0 0 0,-4 0 0,0 0 0</inkml:trace>
</inkml:ink>
</file>

<file path=ppt/ink/ink28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30:15.7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59 24575,'-4'-3'0,"0"-1"0,4-8 0,0 2 0,8-2 0,2 3 0,7 4 0,1 1 0,9 4 0,-6 0 0,5 0 0,-2 0 0,-10 4 0,16 17 0,-23 0 0,18 22 0,-22-7 0,10 5 0,-12 8 0,4 1 0,-1-1 0,-3 1 0,3-11 0,-4-2 0,0-8 0,0-6 0,0-5 0,0-5 0,0-1 0,0-4 0,0 0 0,0-10 0,0-9 0,0-18 0,10-19 0,2 2 0,16-14 0,-1 11 0,8-4 0,-3 6 0,1 7 0,-1 3 0,-6 11 0,-2 2 0,-6 14 0,-5-1 0,0 10 0,-5-3 0,-1 4 0,1 7 0,-3 8 0,-2 14 0,-3 19 0,0-3 0,0 8 0,0-6 0,0-3 0,0 4 0,0-7 0,0-5 0,4-7 0,1-6 0,3-6 0,1 1 0,4-5 0,-4 0 0,4-5 0,-1-3 0,-3-2 0,3-3 0,0 0 0,-3 0 0,3 0 0,-7 0 0,-2 0 0</inkml:trace>
</inkml:ink>
</file>

<file path=ppt/ink/ink28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30:15.7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24575,'5'0'0,"-2"4"0,-3 20 0,0 0 0,0 4 0,0 13 0,0-9 0,0 8 0,0-11 0,0 0 0,0 1 0,0-3 0,0-7 0,0 7 0,0-13 0,4 9 0,-3-5 0,3 4 0,0-3 0,-3 9 0,7-9 0,-7 4 0,3-6 0,-4-3 0,0-5 0,0-6 0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2:42:20.1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244 1 24575,'-7'0'0,"-9"0"0,7 0 0,-7 0 0,5 3 0,-7 12 0,-4-1 0,-1 18 0,-3-14 0,10 14 0,-10-9 0,19 6 0,-13-9 0,18-1 0,-13-1 0,13-2 0,-6 2 0,8-4 0,0-3 0,3-2 0,1-2 0,7 0 0,-2-4 0,6 4 0,-3-6 0,0 2 0,3 0 0,-7-2 0,8 2 0,-8-3 0,3 0 0,-4 0 0,0 0 0,0 0 0,-3-3 0,-1 0 0,-3-4 0,0 1 0,4-1 0,0 1 0,7 2 0,-3-2 0,3 2 0,1 1 0,-4-3 0,3 5 0,-4-2 0,1 3 0,-1 0 0,0 0 0,0 0 0,0 0 0,-3 3 0,-1 4 0,-3 3 0,0 1 0,0 3 0,0-3 0,0 0 0,0 2 0,0-5 0,0 2 0,0-4 0,3-2 0,-2-2 0,1-2 0</inkml:trace>
</inkml:ink>
</file>

<file path=ppt/ink/ink28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30:15.7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24575,'25'0'0,"9"0"0,-4 0 0,20 0 0,-9 0 0,9 0 0,-15 0 0,5 0 0,-15 0 0,2 0 0,-9 0 0,-4 0 0,-3 0 0,-3 0 0,-3-3 0,-2 2 0,-3-2 0</inkml:trace>
</inkml:ink>
</file>

<file path=ppt/ink/ink28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30:15.7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0 222 24575,'4'3'0,"0"6"0,-4 10 0,0 21 0,0-6 0,0 22 0,0-12 0,0 5 0,0-2 0,4-15 0,-3 1 0,3-14 0,-4-1 0,0-6 0,0-10 0,0-13 0,0-13 0,0-13 0,0-4 0,0-6 0,0 3 0,0-4 0,0 7 0,0-2 0,-5 8 0,4 0 0,-3 6 0,4 5 0,0 1 0,0 5 0,0 1 0,0-1 0,0 4 0,0 2 0,0 4 0,3 0 0,-2-5 0,7 8 0,-4-7 0,8 8 0,2-5 0,3 0 0,1 4 0,5 1 0,1 4 0,4 0 0,2 0 0,2 0 0,-1 0 0,3 0 0,-10 4 0,-1 5 0,-5 4 0,-1 5 0,-3 0 0,-1-1 0,-4 6 0,-4-4 0,-1 3 0,-4-4 0,0 0 0,0-1 0,-8 1 0,-2-1 0,-4-3 0,-3-1 0,4-5 0,-5 1 0,-5 0 0,4-4 0,-4-1 0,5-4 0,0 0 0,1 0 0,-1 0 0,0 0 0,5 0 0,0 0 0,5 0 0,0 0 0,-1 0 0,1 0 0,0 0 0,-4 0 0,-2 0 0,4 0 0,2 0 0</inkml:trace>
</inkml:ink>
</file>

<file path=ppt/ink/ink28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30:15.7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0 110 24575,'0'-12'0,"4"-4"0,5 7 0,6-14 0,7 12 0,3-12 0,3 17 0,1-3 0,6 9 0,-5 0 0,0 0 0,-7 0 0,0 0 0,-8 0 0,2 0 0,-12 8 0,7 17 0,-9 2 0,6 13 0,-9 12 0,0-16 0,0 23 0,0-24 0,-5 7 0,4-6 0,-8-2 0,4-4 0,-4-7 0,-1 0 0,5-10 0,1 0 0,1-5 0,2-7 0,-3-7 0,13-12 0,2-7 0,8-3 0,7-10 0,-1 8 0,10-15 0,-10 14 0,7-7 0,-6 8 0,-1 4 0,-2-1 0,-5 7 0,1-2 0,-2 8 0,-3 2 0,-2 3 0,-4 1 0,0 3 0,0 2 0,0 3 0,0 0 0,-4 11 0,4 3 0,-7 19 0,3-3 0,-4 11 0,0-5 0,0 1 0,4 3 0,-3-9 0,3 3 0,1-6 0,-4-3 0,7-3 0,-4-4 0,5 0 0,0-1 0,0-4 0,3 4 0,-3-8 0,8 4 0,-3-5 0,-1 1 0,0-4 0,-5-2 0,0 1 0,0-3 0,-4 2 0,0-3 0</inkml:trace>
</inkml:ink>
</file>

<file path=ppt/ink/ink28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30:15.7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33 24575,'0'-13'0,"0"1"0,0 5 0,0 10 0,0 4 0,0 15 0,0 9 0,0 4 0,0 1 0,0 8 0,0-12 0,5 14 0,1-5 0,4-3 0,-5 2 0,4-17 0,-9 1 0,4-11 0,-4-1 0,4-4 0,-3 0 0,2-3 0,-3-1 0</inkml:trace>
</inkml:ink>
</file>

<file path=ppt/ink/ink28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30:15.7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32 24575,'-6'0'0,"12"0"0,27 0 0,10 0 0,22 0 0,-14 0 0,21 0 0,-1-6 0,-13 5 0,18-5 0,-42 6 0,25 0 0,-32 0 0,9 0 0,-18-8 0,-8 6 0,-2-6 0</inkml:trace>
</inkml:ink>
</file>

<file path=ppt/ink/ink28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30:15.7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0 203 24575,'8'0'0,"-1"0"0,1 0 0,1 0 0,3 1 0,1 0 0,9 1 0,2-1 0,4 0 0,1 1 0,0-1 0,4 1 0,-2 0 0,7-1 0,-7 1 0,7 0 0,-2-1 0,-1 1 0,5-2 0,-10 2 0,3-2 0,3 2 0,-6-2 0,0 2 0,-2-2 0,-5 2 0,6-2 0,-1 2 0,-4-2 0,4 2 0,-5-2 0,7 2 0,-3-2 0,3 2 0,-1-2 0,-1 2 0,-4-2 0,2 2 0,-1-1 0,-2 0 0,5 1 0,-9-2 0,8 2 0,-8-2 0,9 2 0,-10-2 0,6 2 0,-2-1 0,-3 0 0,4 1 0,-6-2 0,1 2 0,-4-2 0,2 2 0,-7-2 0,8 2 0,-8-2 0,8 1 0,-8-1 0,7 0 0,-7 0 0,7 0 0,-2 0 0,3 0 0,1 0 0,5 0 0,-4 0 0,9 0 0,-10 0 0,5 0 0,-5 0 0,4-1 0,-3 1 0,4-1 0,-6 0 0,1 1 0,-4-2 0,2 2 0,-3-1 0,0 1 0,4-2 0,-3 2 0,3-2 0,-3 2 0,2-1 0,-7 0 0,8 1 0,-8-2 0,8 1 0,-8 0 0,3 0 0,-4 0 0,0-1 0,4 0 0,-2 0 0,2 0 0,0 0 0,1 0 0,1-2 0,2 1 0,-6-1 0,3 1 0,0-1 0,-4 0 0,4 0 0,-4 0 0,4 1 0,-3 0 0,3-1 0,-4 0 0,0-1 0,-1 1 0,2-1 0,-1 1 0,0-1 0,0 0 0,0 1 0,4-1 0,-3 0 0,3 1 0,-3-1 0,-1 2 0,-1-1 0,1 0 0,0-1 0,0 1 0,0-1 0,0 1 0,4 0 0,-3 1 0,2 0 0,-3-1 0,-1 2 0,1-1 0,0 0 0,3 0 0,-2-1 0,7 1 0,-4-1 0,1 1 0,2 0 0,-3 1 0,1-2 0,-1 2 0,-1-1 0,-2 1 0,6-1 0,-2 1 0,4-1 0,-1 1 0,1-2 0,0 2 0,0-2 0,0 2 0,-1-1 0,1 2 0,0 0 0,-1 0 0,1-1 0,0 0 0,4 0 0,-3 0 0,4 1 0,-1-1 0,-3 1 0,7 0 0,-7-1 0,9 2 0,-5-1 0,1 1 0,3 0 0,-3 0 0,0 0 0,-1 0 0,-10 0 0,0 0 0,-5 0 0,0-1 0,0 0 0,9 0 0,16 1 0,28 0 0,18 0 0,-24 0 0,3 0 0,1 0 0,1 0 0,5 0 0,-1 0-215,-9 0 1,-2 0 214,3 0 0,-1 0 0,42-2 0,-35 2 0,0 0 0,24-1 0,-31 0 0,-2 2 0,6-1 0,22 0 0,-17 0 0,-2 0 0,-5 0 0,-8 0 0,5 0 429,-10 0-429,1 0 0,-9 0 0,4 0 0,-10 0 0,1 0 0,-4 0 0,-8 0 0,4 0 0,-5-1 0,0 0 0,-1 1 0,1 0 0,0 0 0,-5 0 0,0 0 0,-5 0 0,0 0 0,0 0 0,0 0 0,-3-1 0,-2 0 0,7 0 0,6 0 0,16 1 0,5 0 0,10 0 0,-3 1 0,1 0 0,-2 2 0,-7-1 0,3 0 0,-8 0 0,2 0 0,-4 0 0,-5 0 0,-1 0 0,-5 0 0,-5 0 0,4 0 0,-8-1 0,4 1 0,-5 0 0,0 0 0,0 0 0,0 0 0,1 2 0,-1-2 0,0 0 0,1 1 0,-5-1 0,4 1 0,-3-1 0,0 0 0,2 1 0,-6 0 0,6-1 0,-6 1 0,6-1 0,-6 2 0,3-2 0,-1 0 0,-2 0 0,3 0 0,-4 2 0,8 1 0,2-1 0,5 2 0,2-2 0,-7 1 0,8 1 0,-8-2 0,4 1 0,0 0 0,-5-1 0,5 1 0,-5-1 0,0-1 0,-1 1 0,1 0 0,0 0 0,0-1 0,-1 0 0,4-1 0,-2 2 0,2-2 0,1 1 0,-4-2 0,4 1 0,-5 0 0,0 0 0,0-1 0,4 1 0,-3 0 0,8 0 0,-4 0 0,1 0 0,2 1 0,-2-1 0,3 0 0,1 0 0,0-1 0,0 1 0,-1 0 0,1 0 0,0-1 0,4 1 0,2-1 0,-1 0 0,5 1 0,-5-2 0,7 1 0,-2 0 0,1-1 0,0 1 0,0 0 0,-6-1 0,6 1 0,-11-1 0,1 0 0,-7 0 0,-3 0 0,-2 0 0,17 0 0,3 0 0,14 0 0,2 0 0,-2 0 0,0 0 0,2 0 0,-2 0 0,-5 0 0,-1-1 0,-7 0 0,2 1 0,-1 0 0,-5 0 0,-1 0 0,-6-1 0,1 1 0,5-1 0,-8 0 0,7 0 0,-9 1 0,5-1 0,-5 1 0,4 0 0,-8 0 0,4-1 0,-5 1 0,0-1 0,0 1 0,0 0 0,0 0 0,-4-1 0,3 1 0,-3-1 0,4 1 0,-1 0 0,1 0 0,0 0 0,0 0 0,-1 0 0,1 0 0,0 0 0,0 0 0,0 0 0,0 0 0,0 0 0,0 0 0,5 0 0,-4 0 0,7 0 0,-6 0 0,6 0 0,-3 0 0,5 0 0,-4 0 0,2 0 0,-6 0 0,2 0 0,-4 0 0,0 0 0,0 0 0,0 0 0,0 0 0,0 0 0,0 0 0,0 0 0,0 0 0,0 0 0,-1 0 0,-3 0 0,0 0 0</inkml:trace>
</inkml:ink>
</file>

<file path=ppt/ink/ink28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30:15.775"/>
    </inkml:context>
    <inkml:brush xml:id="br0">
      <inkml:brushProperty name="width" value="0.1" units="cm"/>
      <inkml:brushProperty name="height" value="0.1" units="cm"/>
      <inkml:brushProperty name="color" value="#333333"/>
    </inkml:brush>
  </inkml:definitions>
  <inkml:trace contextRef="#ctx0" brushRef="#br0">79 39 24575,'43'0'0,"1"0"0,54 0 0,-31 0 0,12 0 0,2 0-1795,9 0 1795,-11 0 0,3 0 0,-21 0 0,-3 0 28,36 0-28,-34 0 0,-2 0 427,10 0-427,25 0 0,-19 0 0,-15 0 898,-4 0-898,-14 0 442,11 0-442,-12 0 0,-4 0 0,-17 0 0,-28 0 0,-4 0 0,-33 0 0,6 0 0,-32 0 0,25 0 0,-3 3 0,-2 1 0,-18-2 0,15 1 0,-2 0 0,-34-3 0,5 0 0,29 0 0,0 0 0,-17 0 0,-23 0 0,30 0 0,1 0 0,6 0 0,9 0 0,8 0 0,12 0 0,-3 0 0,20 0 0,-8 0 0,13 0 0,-4 0 0,5 0 0,4 4 0,0 0 0,4 4 0,0 0 0,0-1 0,0 2 0,0-1 0,4 0 0,14 0 0,3 1 0,35 2 0,8 1 0,26 0 0,-35-5 0,2-1 0,-3-2 0,2 0 0,16-1 0,1 0 0,-12-3 0,-1 0 0,-2 0 0,1 0 0,12 0 0,-4 0 0,11 0 0,-17 0 0,0 0 0,15 0 0,-5 0 0,3 0 0,-19 0 0,-10 0 0,-3 0 0,-15 0 0,-2 0 0,-3 0 0,-8 0 0,-2 0 0,-4 0 0,0 0 0,0 0 0,-3-3 0,-2-5 0,-3-5 0,4 0 0,1-4 0,3 8 0,0-4 0,0 5 0,-3 0 0,-2 0 0,-3 0 0,-8 0 0,-7 4 0,-8-5 0,-7 8 0,-5-8 0,5 8 0,-6-8 0,8 8 0,-1-4 0,4 5 0,3 0 0,8 0 0,2 0 0,4-3 0,0 2 0,3-6 0,13 2 0,7 1 0,13 0 0,0 0 0,7 3 0,2-3 0,-1 4 0,-1 0 0,-7 0 0,-4 0 0,-1 0 0,-5 0 0,0 0 0,-5 0 0,-1 0 0,-4 0 0,0 0 0,-26 0 0,-3 0 0,-36 5 0,12-4 0,-15 9 0,-11-3 0,15-1 0,-29 6 0,13-11 0,9 5 0,-19-1 0,31-4 0,-21 5 0,14-1 0,-17-4 0,28 9 0,-15-9 0,18 3 0,-10 1 0,4-4 0,-3 8 0,2-7 0,3 2 0,-1 1 0,9-4 0,3 8 0,4-8 0,4 4 0,1-5 0,3 4 0,-1-3 0,7 3 0,-8-4 0,8 0 0,-3 0 0,4 4 0,0-3 0,0 3 0,1-4 0,-1 0 0,1 0 0,-1 0 0,0 0 0,0 0 0,1 0 0,-1 0 0,1 0 0,3 0 0,-2 0 0,3 0 0,-1 0 0,-2 0 0,6 0 0,-2 0 0,4 0 0,0 0 0,0 0 0,3 3 0,1 1 0,4 4 0,4 0 0,5 0 0,20 1 0,-2 1 0,23 0 0,-5 1 0,3-1 0,8 7 0,-9-5 0,3 4 0,2-6 0,-9 1 0,15 0 0,-12-5 0,8-2 0,-7 1 0,-3-4 0,10 4 0,-11-5 0,6 5 0,-9-4 0,2 9 0,-8-9 0,2 3 0,-9 0 0,-2-3 0,1 3 0,-7-4 0,9 0 0,-9 0 0,9 0 0,-10 0 0,5 0 0,-5 0 0,0 0 0,-5 0 0,3 0 0,-2-4 0,3 0 0,1-5 0,-1 0 0,1 0 0,0 0 0,4-4 0,-3 2 0,3 2 0,-9 1 0,4 3 0,-8 1 0,3 0 0,0 0 0,-2 3 0,2-3 0,-4 4 0,0-4 0,0 4 0,4-8 0,-3 7 0,4-7 0,-1 7 0,1-7 0,0 4 0,4-5 0,-3 4 0,3-3 0,-3 4 0,2-1 0,-6-2 0,2 6 0,-4-7 0,0 4 0,0-1 0,0-2 0,0 3 0,0-4 0,0-1 0,0 1 0,0 0 0,0 4 0,-4-3 0,3 6 0,-3-6 0,1 2 0,2 0 0,-3-2 0,1 3 0,2-1 0,-2-2 0,-1 6 0,0-2 0</inkml:trace>
</inkml:ink>
</file>

<file path=ppt/ink/ink28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30:15.776"/>
    </inkml:context>
    <inkml:brush xml:id="br0">
      <inkml:brushProperty name="width" value="0.1" units="cm"/>
      <inkml:brushProperty name="height" value="0.1" units="cm"/>
      <inkml:brushProperty name="color" value="#333333"/>
    </inkml:brush>
  </inkml:definitions>
  <inkml:trace contextRef="#ctx0" brushRef="#br0">70 190 24575,'32'-4'0,"14"-11"0,5 13 0,30-20 0,-32 19 0,33-19 0,7 7 0,-20 0 0,-18 3 0,-2 1 0,2 8 0,14-19 0,-9 20 0,-1-8 0,3 4 0,-9 5 0,-2-8 0,-10 8 0,-3-4 0,0 5 0,-8 0 0,7-4 0,-15 3 0,1-4 0,-2 5 0,-8 0 0,3 0 0,-4 0 0,0 0 0,1 0 0,-1 0 0,-27 9 0,-7 3 0,-21 3 0,-23 14 0,3-15 0,-10 11 0,1-8 0,0 3 0,-19 0 0,20-2 0,-17-6 0,31-1 0,-17 1 0,14 0 0,-2-1 0,19 0 0,4-5 0,8 3 0,11-8 0,1 3 0,10 0 0,0-3 0,5 2 0,1-3 0,-1 0 0,0 0 0,0 0 0,-5 0 0,4 0 0,-8 0 0,3 0 0,1 0 0,0 0 0,5 0 0,0 0 0,35 0 0,11 0 0,33 0 0,20 0 0,2 0 0,-39 0 0,-1 0 0,35 0 0,-37 0 0,-1 0 0,22 0 0,23 0 0,-27 0 0,1 0 0,-19 0 0,-7 0 0,-8 0 0,-11 0 0,-1 4 0,-10-3 0,0 3 0,-5-4 0,0 3 0,0-2 0,-4 6 0,-7-3 0,-7 0 0,-7 4 0,-5-7 0,-8 8 0,0-8 0,-9 4 0,2-5 0,2 0 0,-5 0 0,3 0 0,-5 0 0,-5 0 0,9 0 0,-18 0 0,22 0 0,-18-5 0,17 3 0,-8-2 0,8-1 0,5 4 0,2-3 0,9 4 0,-4 0 0,10 0 0,-4 0 0,8 0 0,-4 0 0,9 4 0,0 0 0,4 4 0,0 0 0,0 0 0,4-4 0,0 3 0,4-2 0,0-1 0,0 3 0,-3-3 0,-2 4 0,-7-4 0,-4 0 0,-6-4 0,-3 3 0,-1-2 0,0 3 0,0-4 0,5 0 0,-4 0 0,8 0 0,-4 0 0,1 0 0,2-3 0,-2-2 0,7-7 0,-3-2 0,4-3 0,-1-1 0,1 0 0,0-4 0,3 3 0,-7-3 0,7 4 0,-4 0 0,2 4 0,2 2 0,-3 4 0,0 3 0,4-2 0,0 26 0,5-10 0,9 25 0,-4-9 0,13-1 0,-3 4 0,10-7 0,-1-1 0,-5-7 0,4-3 0,-9-1 0,9-4 0,-9-1 0,2-4 0,-3 0 0,-5 0 0,4 0 0,-4 0 0,5 0 0,0 0 0,-1-4 0,1-1 0,0-4 0,5 0 0,1-5 0,4 3 0,2-3 0,-3 5 0,3 3 0,-2-2 0,1 2 0,0 1 0,-5 1 0,-2 0 0,-8 3 0,2-3 0,-7 4 0,4 0 0,-5 0 0,0 0 0,-34 9 0,9-2 0,-35 13 0,16-5 0,-7 2 0,4-3 0,7-4 0,-1 0 0,14-2 0,-4-2 0,6-3 0,-1-3 0,0 0 0,4 0 0,2 0 0,4 0 0,0 0 0,6 0 0,20 5 0,4-4 0,14 7 0,-1-7 0,-4 4 0,20-5 0,-17 0 0,18 0 0,-11 0 0,3 0 0,3-5 0,-5-5 0,0-2 0,-6-7 0,-2 8 0,-5-4 0,-5 6 0,-1 0 0,-10 0 0,-1 1 0,1 3 0,-4-2 0,3 6 0,-4-3 0,0 1 0,0 2 0,0-3 0,0 4 0,0-3 0,0 2 0,0-3 0,-3 1 0,-2-2 0,-3-6 0,0 2 0,-8-4 0,-2 1 0,-13 1 0,4-1 0,-3 2 0,3 1 0,2 0 0,-1 0 0,4 4 0,-2 2 0,7 3 0,-4 0 0,32 0 0,1 0 0,21 0 0,-2 0 0,-1 0 0,-2 0 0,-1 0 0,-6 0 0,-6 0 0,1 0 0,-11 0 0,-1 3 0,-7 1 0,-2 4 0,-7 0 0,-9 1 0,-13 5 0,-8 1 0,-3 5 0,3-4 0,5-2 0,10-5 0,-3 0 0,13-1 0,3-4 0,21 0 0,6-4 0,17 0 0,-2-9 0,6 1 0,-7-2 0,1 0 0,-8 5 0,-4 0 0,-2-4 0,-4 8 0,-4-3 0,-2 4 0,-4 0 0,-7 4 0,-2 5 0,-7-1 0,-1 9 0,0-4 0,5 1 0,0-2 0,4-4 0,0 5 0,0-4 0,0 3 0,0-4 0,0 0 0,8 1 0,-3-1 0,12-3 0,-8-2 0,3 1 0,-4-3 0,-7 3 0,-11-4 0,-15 0 0,-11-5 0,0-5 0,2-1 0,4-4 0,6 2 0,2 7 0,4-7 0,4 9 0,2-1 0,8-2 0,0 2 0,7-2 0,6-2 0,14 5 0,3-5 0,3 8 0,-2-7 0,-8 7 0,-1-3 0,-2 0 0,-6 3 0,2-4 0,-4 5 0,-4-3 0,0-11 0,-4 0 0,0-9 0,0 5 0,0-4 0,0 2 0,0-2 0,0 4 0,0 5 0,0 0 0,0 5 0,3 4 0,2 0 0,2 4 0,-2 4 0,1-3 0,-5 6 0,6-7 0,-6 7 0,3-2 0,-1 3 0,-2 0 0,2 0 0,1-4 0,-3 3 0,2-3 0,-3 4 0,0 0 0,-13-4 0,-3-1 0,-24 2 0,2-4 0,-9 3 0,-14-4 0,14 0 0,-28 0 0,18 0 0,-17 0 0,11 0 0,0 0 0,12 0 0,-3 0 0,15-4 0,-7 3 0,9-9 0,2 9 0,0-4 0,6 5 0,-5 0 0,3 0 0,-3 0 0,10 0 0,-4 0 0,4 0 0,0 0 0,0 0 0,7 0 0,-1 0 0,4 0 0,-2 0 0,2 0 0,-4 0 0,5 0 0,-4 0 0,8 0 0,-8 0 0,8 0 0,-3 0 0,4 0 0,0 0 0,0 0 0,-1 0 0,1 0 0,-4 0 0,2 0 0,-2 0 0,4 0 0,-1 0 0,1 0 0,4 4 0,0 0 0,4 3 0,0 1 0,0 0 0,0 0 0,4 0 0,0 0 0,4-4 0,-4 0 0,0-4 0</inkml:trace>
</inkml:ink>
</file>

<file path=ppt/ink/ink28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31:12.3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1 584 24575,'21'0'0,"23"0"0,7 0 0,31-5 0,0-15 0,7-12 0,-38 9 0,0-3-484,-3 0 1,-2-1 483,35-14 0,4-2 0,-20 5 237,0 11-237,1-8 0,-32 23 0,-77 15 0,-57 10 0,-13 2 0,30-4 0,5-2 0,-5 3 0,-31 5 0,15-3 0,56-8 0,69-12 0,54-19 0,-24 6 730,21-13-730,-1 8 0,-20 6 0,15 0 0,-21 7 0,-9 5 0,-6 2 0,-16 4 0,-2 0 0,-12-4 0,-13 3 0,-18-2 0,-11 3 0,-17-6 0,11 5 0,-13-4 0,19 0 0,-4 4 0,21-7 0,3 7 0,12-6 0,2 2 0,3-3 0,3 4 0,27-5 0,15 8 0,29-4 0,11 5 0,-12 0 0,17 0 0,-20 0 0,14 0 0,-22 0 0,-5 5 0,-25 0 0,-7 1 0,-16 2 0,-5-4 0,-4 4 0,-20 2 0,-10 0 0,-22 1 0,-14 1 0,6 0 0,-6-1 0,7 1 0,4 4 0,-3 2 0,10-2 0,-2 5 0,2-4 0,4 4 0,3 0 0,1-1 0,9-5 0,-3-1 0,11-4 0,-1-1 0,7-4 0,3-1 0,1-4 0,5 0 0,10 0 0,19 0 0,5 0 0,26-5 0,-15-1 0,13-10 0,-15 4 0,-4-2 0,-9 4 0,-8 2 0,-12 3 0,-14 1 0,-10 4 0,-8 0 0,1 0 0,-1 0 0,6 4 0,1 1 0,5 4 0,5-4 0,0-1 0,5-4 0,0 0 0,3-7 0,2-2 0,6-4 0,2-3 0,3 2 0,1 4 0,-4-1 0,2 6 0,-3-3 0,4 0 0,0 3 0,0-2 0,1 6 0,3-6 0,2 2 0,8-4 0,2-1 0,0 1 0,4-1 0,-8 0 0,-2 1 0,-1 4 0,-8-2 0,4 6 0,-5-3 0,0 1 0,0 2 0,0-3 0,5 0 0,0-1 0,11 0 0,-1-3 0,13 7 0,-6-8 0,19 8 0,-11-8 0,19 8 0,-12-9 0,12 9 0,-6-4 0,1 5 0,5-5 0,-12 3 0,5-3 0,-7 5 0,-5 0 0,-8 0 0,-7 0 0,-5 0 0,-4 0 0,-2 0 0,-3 0 0,-1 0 0,-7 0 0,-6 0 0,-20 0 0,-7 0 0,-25 0 0,-4 0 0,0 0 0,-11 0 0,19 0 0,-21 0 0,14 0 0,-6 0 0,7 0 0,13 0 0,4 0 0,17 0 0,2 0 0,9 0 0,16 0 0,31 0 0,11 0 0,30 0 0,2 0 0,10 0-445,-35 0 0,2 0 445,0 0 0,0 0 0,-1 0 0,2 0 0,2 0 0,0 0 0,-2 0 0,-2 0-164,38 0 164,9 0 0,-29 0 0,14 0 0,-8 0 0,-15 0 0,-9 0 0,-17 0 0,-10 4 883,-6-3-883,-7 7 171,-7-4-171,-21 1 0,-8-2 0,-34-3 0,-3 0 0,-15 0 0,-8 0-439,-2 0 439,-8 0 0,-1 0 0,24 0 0,-18 0 0,17 0 0,-14 0 0,2 0 0,16 0 0,-6 6 0,20 0 0,-9 6 0,11-1 0,3-1 0,-8 2 439,16-2-439,-15 1 0,13-1 0,-7 2 0,9-2 0,-2 5 0,2-4 0,0 4 0,-2-4 0,7-1 0,2 0 0,4 0 0,1-1 0,0-3 0,0 2 0,-1-7 0,7 7 0,-1-3 0,6 0 0,0 3 0,5-7 0,0 6 0,5-6 0,0 3 0,0-4 0,0 0 0,10-4 0,16-6 0,16-5 0,25-14 0,6-1 0,-4 4 0,28-9 0,-37 21 0,30-15 0,-30 11 0,3 1 0,-4 0 0,-10 11 0,-11 1 0,-7 1 0,-10 3 0,0-3 0,-5 4 0,0 0 0,-10 0 0,-10 0 0,-17 0 0,-18 0 0,1 0 0,-14 0 0,17 0 0,-13 5 0,13-3 0,-1 7 0,10-8 0,4 4 0,6-5 0,5 0 0,7 0 0,17 0 0,14 0 0,22 0 0,28-6 0,1-1 0,24 0-790,-8-4 790,-35 6 0,1 2 0,1-1 0,0 0 0,4-3 0,1 1 0,4 5 0,1 1 0,0-3 0,1-1 0,6 4 0,-2 0 0,-17 0 0,0 0 0,9 0 0,-2 0 0,32 0 0,7 0 0,-4 0-38,-25 0 38,-2 0 0,-14 0 0,-8 0 0,-8 0 0,-12 0 788,-5 0-788,-6 4 40,-5-3-40,0 3 0,-3-1 0,-2 2 0,-6 2 0,-11 2 0,-19 1 0,-6 0 0,-26 8 0,-5-5 0,-16 6-423,-8-6 423,15 0 0,29-6 0,1 0 0,-24-1 0,-20 6 0,25-10 0,2 3 0,20-5 0,-2 0 0,21 4 0,2-3 0,8 3 423,8-4-423,0 4 0,13-3 0,23 3 0,13-4 0,26 0 0,10 0 0,10-6 0,-8-1 0,13-7 0,-21 8 0,6-6 0,-10 11 0,-20-9 0,-4 9 0,-17-3 0,-6 4 0,-6 0 0,-24 0 0,-8 0 0,-34 0 0,-8 0 0,-15 0 0,8 0 0,-14 0 0,12 0 0,-13 0 0,8 0 0,8 0 0,2 0 0,13 0 0,10 0 0,11 0 0,9 0 0,18 0 0,31 0 0,30 0 0,37-7-752,-38 4 0,3-2 752,8-2 0,3-1 0,4 0 0,1 0 0,11 0 0,1 0 0,-5-1 0,0 1 0,0 3 0,-3 1 0,-18 0 0,-2 1 0,7 2 0,-1 2 0,35-1-388,-42 0 1,-1 0 387,39 0-32,-12 0 32,-23 5 0,-4 1 0,-19 4 1439,-8 0-1439,-7-5 836,-9 3-836,-1-7 36,-5 3-36,-3-1 0,-2 2 0,-11-1 0,-20 5 0,-13-8 0,-17 4 0,6-5 0,-13 0 0,4 0 0,-15 0 0,8 0 0,2 0 0,20 0 0,4 0 0,12 0 0,10 0 0,2 0 0,9 0 0,12 0 0,21 0 0,8 0 0,32 0 0,6 0 0,8 0 0,-9 0 0,3 0 0,-11 0 0,0 0 0,-3 0 0,-26 4 0,-3-3 0,-15 3 0,-8-4 0,-30 0 0,-28 0 0,-26 0 0,22 0 0,-2 0-587,0 0 0,-2 0 587,-8 0 0,-2 0 0,-4 0 0,0 0 0,3 0 0,2 0 0,12 0 0,1 0-248,0 0 1,2 0 247,-24 0 0,0 0 0,10 0 0,25 4 0,12 2 1143,12-1-1143,7 3 526,7-4-526,1 4 0,4 0 0,4 0 0,10 1 0,27 1 0,6 1 0,27 2 0,-7-7 0,25 0-412,-5 0 412,-35-5 0,-1-1 0,27 6 0,2-6 0,-12 6 0,-8-5 0,-2 10 0,-21-10 0,-7 4 0,-11-5 0,-6 3 412,-9 1-412,-13 1 0,-14-2 0,-29 3 0,-9-5 0,-22 11 0,-3-11-403,35 5 0,-1 0 403,-45-4 0,10 4-132,5 0 132,22-5 0,1 5 0,15-6 0,14 0 0,11 0 800,16 0-800,27 0 138,23 0-138,30 0 0,9 0-490,-36 0 1,3 0 489,4 0 0,2 0 0,-1 0 0,1 0 0,8 0 0,-2 0 0,27-6-215,-37 6 1,-3-1 214,18-10 0,14 10 0,-16-10 0,-8 10 0,-10-5 0,-13 6 0,-1 0 958,-12-4-958,0 3 450,-6-3-450,-5 4 0,0 0 0,-9-4 0,-4 0 0,-20-5 0,-14-1 0,-25-7 0,-9 3 0,6-4 0,-10 6 0,18-5 0,-5 9 0,9-7 0,18 9 0,2 0 0,16 2 0,2 1 0,7-2 0,5 1 0,27 0 0,2 0 0,36 2 0,-4-3 0,0 5 0,10 0 0,-18 0 0,12 0 0,-13 0 0,-8 0 0,-9 0 0,-10 0 0,-6 0 0,-7 0 0,-14 0 0,-22 0 0,-16 0 0,-26-5 0,12 3 0,-10-8 0,4 3 0,7 0 0,-12-4 0,20 5 0,1 0 0,13 1 0,8 5 0,9 0 0,16-4 0,30 3 0,38-2 0,28 3-684,-42-3 1,2-1 683,4 4 0,0-1 0,1-2 0,1 0 0,4 2 0,1 2 0,1-1 0,-3 0-267,-15 0 0,-2 0 267,6 0 0,-2 0 0,16 0 0,6 0 0,-22 0 0,-12 0 1329,-22 0-1329,-2 0 572,-67 0-572,-1 0 0,-4 0 0,-6 0 0,7 0 0,2 0 0,-39 0 0,-10-6 0,30-7 0,-6-1 0,16-4 0,21 12 0,10-3 0,19 4 0,17 1 0,16 0 0,23 4 0,6 0 0,6 0 0,1 0 0,-1 0 0,-12 4 0,-3 12 0,-11 6 0,-6 10 0,-5-1 0,-1 4 0,-8 2 0,3 1 0,-5 3 0,0-10 0,-4 5 0,3-7 0,-8-4 0,7-2 0,-7-5 0,7 0 0,-7-4 0,3-2 0,0-7 0,-3-5 0,6-9 0,-2-5 0,4 0 0,-1-3 0,1 8 0,4-4 0,0 4 0,5 4 0,5 1 0,2 4 0,5 0 0,-1 0 0,1 0 0,0 0 0,-1 5 0,-4 0 0,-2 4 0,-5 0 0,-4 0 0,-2-4 0,-4-2 0,-3 1 0,-8-3 0,-7-2 0,-7-4 0,-1-8 0,0 3 0,4-3 0,1 4 0,5 5 0,0-3 0,10 6 0,9-3 0,12 4 0,7 0 0,0 0 0,-1 4 0,-4 1 0,-6 4 0,-7-4 0,-4 3 0,1-7 0,-1 2 0,-4 1 0,-4-3 0,-14 2 0,-12-3 0,-11-9 0,0-3 0,-7-15 0,12 5 0,-1-9 0,10 15 0,4-6 0,5 12 0,1 1 0,9 2 0,7 6 0,12-3 0,8 4 0,7 0 0,-1 0 0,-4 0 0,3 0 0,-13 0 0,7 0 0,-13 0 0,-10 0 0,-32 0 0,-12-11 0,-29-2 0,20-10 0,-10 4 0,5-3 0,-1 8 0,1-3 0,8 6 0,14 5 0,7-3 0,6 8 0,10-3 0,12 4 0,34 0 0,-4 0 0,35 5 0,-10 2 0,7-1 0,-2 5 0,-8-6 0,-13 1 0,-6 3 0,-8-8 0,-9 3 0,-5 0 0,-6 0 0,-22 1 0,-19-2 0,-32-3 0,-25 0-420,42 0 0,0 0 420,-8 0 0,-1 0 0,3 0 0,1 0 0,5 0 0,1 0-188,0 0 0,2 0 188,-36-6 0,0-1 0,16-1 0,13 3 0,25 5 0,7 0 0,30 0 824,21 0-824,28 0 392,-1 0-392,19 0 0,-11 0 0,7 0 0,6 0 0,-21 0 0,-2 4 0,-16 2 0,-10 3 0,-6 0 0,-6 0 0,-9-1 0,0 0 0,-24 2 0,-10-1 0,-30 3 0,-16 1 0,12-6 0,-8-1 0,20-6 0,0 0 0,8 0 0,14 0 0,11 0 0,13 0 0,30 0 0,11 0 0,31 0 0,2 0 0,7 0 0,-14 0 0,9 0 0,-9 0 0,6 0 0,-14 0 0,-4 0 0,-23 0 0,3 0 0,-15 0 0,-1 0 0,-16 0 0,-20 0 0,-10 0 0,-23 0 0,4 0 0,0 0 0,2 0 0,13 0 0,7 0 0,6 0 0,11 0 0,14 0 0,24 0 0,26 0 0,2 0 0,37 0 0,-40 0 0,40 0 0,-37 0 0,6 0 0,-15 0 0,-8 0 0,-12 0 0,-5 0 0,-6 0 0,-5 0 0,-3 3 0,-2 1 0,-3 4 0,0 0 0,0 1 0,0-1 0,-4 0 0,4 0 0,-8 0 0,7 0 0,-2 1 0,3-1 0,0 0 0,0 0 0,8 1 0,2 3 0,19-1 0,-3 7 0,16-6 0,-5 2 0,6-3 0,-6 0 0,-1-1 0,-12-5 0,-1 4 0,-5-8 0,-4 3 0,-1-4 0,-5 0 0,-4 3 0,0 1 0,-8 4 0,-4-4 0,-2 3 0,-7-6 0,3 3 0,-4-4 0,0 0 0,0 0 0,0 0 0,0 0 0,0 0 0,0 0 0,-1-8 0,1 2 0,-5-12 0,3 3 0,-8-4 0,3 0 0,1-1 0,-5 1 0,5 0 0,-1 0 0,-3 3 0,3 3 0,-4 3 0,-1 0 0,0 0 0,0 4 0,0 2 0,-5-1 0,-2 4 0,-6-4 0,5 5 0,-3 0 0,9 0 0,2 0 0,1 0 0,4 0 0,1 0 0,-5 0 0,10 0 0,-10 0 0,4 0 0,-5 0 0,-5 0 0,3 5 0,-9 0 0,3 1 0,1 3 0,-24 2 0,24 0 0,-24 5 0,24-6 0,-6-4 0,6 3 0,-5-3 0,5 0 0,-1 3 0,3-8 0,-1 3 0,4 1 0,-3-4 0,5 3 0,0-4 0,0 5 0,0-4 0,1 3 0,-1-4 0,0 0 0,-6 0 0,10 0 0,-9 0 0,11 0 0,-14 0 0,11 0 0,-4 0 0,13 0 0,-1 0 0,6 0 0,-5 0 0,5 0 0,-1 0 0,1 0 0,5 0 0,-1 0 0,1 0 0,4-3 0,4-2 0,14-4 0,19-1 0,6-5 0,10-2 0,1 0 0,2-4 0,-1 3 0,-1 0 0,-7 3 0,0 4 0,-6 1 0,-1 4 0,-12-3 0,-1 8 0,1-3 0,-5 4 0,9-4 0,-3 2 0,5-2 0,-1 0 0,7 2 0,-5-2 0,10 4 0,-9 0 0,9 0 0,-4 0 0,1 0 0,3 0 0,-10 0 0,11 0 0,-11 0 0,4 0 0,-5 0 0,-1 0 0,-4 0 0,-2 0 0,1 4 0,-5 2 0,0 3 0,6 0 0,-14-1 0,10 0 0,-13-3 0,0 2 0,0-6 0,-3 6 0,1-6 0,-1 2 0,-1 1 0,3-3 0,-3 2 0,4 1 0,0-4 0,0 4 0,0-4 0,0 0 0,0 0 0,0 0 0,0 0 0,0 0 0,0-4 0,1-5 0,-5 3 0,0-2 0</inkml:trace>
</inkml:ink>
</file>

<file path=ppt/ink/ink28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31:22.77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322 104 24575,'-6'-4'0,"-6"0"0,-15 8 0,-10 13 0,4 6 0,-12 17 0,21-8 0,-13 13 0,19-7 0,-10 6 0,6-1 0,5 1 0,7-8 0,5 6 0,5-16 0,0 3 0,0-11 0,0 0 0,7-1 0,-1-3 0,10 2 0,-3-10 0,11 6 0,-5-7 0,9 5 0,-3 0 0,-1-5 0,5-1 0,-10-4 0,9 0 0,-3 0 0,5 0 0,-1-4 0,2-12 0,-1 0 0,-4-9 0,-3 6 0,0 0 0,-7 1 0,6-1 0,-12 0 0,3 1 0,-4-5 0,1-2 0,0-5 0,-5 0 0,0 1 0,-5-7 0,0-16 0,0 11 0,-5-15 0,-6 19 0,-5 0 0,-10 0 0,6 13 0,-10-2 0,10 12 0,-3 0 0,0 9 0,3 1 0,-3 4 0,5 0 0,0 0 0,-1 0 0,1 0 0,5 0 0,0 3 0,5 2 0,-1 3 0,5-3 0,0-2 0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2:42:20.1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24575,'0'9'0,"0"2"0,0 3 0,0 1 0,0-1 0,0 1 0,0-1 0,0 1 0,0-5 0,0-2 0,0-6 0</inkml:trace>
</inkml:ink>
</file>

<file path=ppt/ink/ink28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31:24.1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23 788 24575,'0'13'0,"0"10"0,0-8 0,0 5 0,0-7 0,0-1 0,0-2 0,0 6 0,0-7 0,0 4 0,0-5 0,0 0 0,0-1 0,0 1 0,0 0 0,0 0 0,0 0 0,0 0 0,0 0 0,0 0 0,0-33 0,0-12 0,0-35 0,0-12 0,0 21 0,0-25 0,-5 25 0,3-13 0,-3 11 0,0 19 0,4 3 0,-3 19 0,4 0 0,0 11 0,6 4 0,9 14 0,4 10 0,5 10 0,2 6 0,0 0 0,1 1 0,4 0 0,-4-1 0,0 0 0,4 1 0,-5-1 0,1 1 0,3-6 0,-9 3 0,2-13 0,-8 6 0,-2-13 0,-5 4 0,1-5 0,-1 0 0,0-3 0,-4-5 0,0-14 0,-4-6 0,0-23 0,0 4 0,0-18 0,-5 6 0,3-8 0,-8 1 0,4 6 0,-1-4 0,3 11 0,-1 0 0,4 10 0,-3 5 0,4 5 0,0 6 0,-4 2 0,3 8 0,-4-4 0,5 5 0,0 0 0,0 0 0,0-1 0,0 2 0,-3-1 0,2 3 0,-2 2 0</inkml:trace>
</inkml:ink>
</file>

<file path=ppt/ink/ink28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5:47.0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24575,'0'94'0,"0"0"0,0 0 0,0 0 0,0 0 0,0 0 0,0 0 0,0 0 0,0 0 0,0 0 0,0-1 0,0 1 0,0 7 0,0 6 0,0 4 0,0 1 0,0-4 0,0-7 0,0-11 0,0-13 0,0-18 0,0-20 0,0-13 0,0-5 0,0-9 0,0-1 0,0-4 0,0 0 0,0-3 0,0 0 0</inkml:trace>
</inkml:ink>
</file>

<file path=ppt/ink/ink28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5:47.0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54 24575,'-1'4'0,"16"-1"0,15-3 0,29 0 0,36 0-815,-43 0 0,2 0 815,13 0 0,6 0-861,26 0 0,2 0 861,-27 0 0,1 0 0,3 0 0,6 0 0,-7 0 0,0 0 0,-3 0 0,25 0 0,-3 0 0,-37 0 0,-2 0-220,15 0 0,-3 0 220,11 0 0,-29 0 0,-1 0 0,33 0 0,-16 0 0,-9 5 1071,-13 0-1071,-6 5 2195,-2-5-2195,-15-2 526,9-3-526,-14 0 0,3 0 0,-4 0 0,-4 0 0,-1 0 0,-3 0 0,4 0 0,10 0 0,14 0 0,16 0 0,1 0 0,6 0 0,-2 0 0,-10 0 0,9 0 0,-17 0 0,5 0 0,-6 0 0,-5 4 0,-2-3 0,0 3 0,2-4 0,5 0 0,0 0 0,0 0 0,0 0 0,1 0 0,-7 0 0,0 0 0,-6 0 0,0 0 0,-5 0 0,-4 0 0,-2 0 0,-7 0 0,3 0 0,-4 0 0,1 0 0,-1 0 0,0 0 0,-3-9 0,10 6 0,19-7 0,15 10 0,5-4 0,10 3 0,-16-8 0,11 8 0,-12-4 0,-3 5 0,-10 0 0,-2 0 0,-9 0 0,-2 0 0,-4 0 0,0 0 0,0 0 0,0 0 0,5 0 0,-4 0 0,3 0 0,-4 0 0,-4 0 0,3 0 0,-7-3 0,3 2 0,-4-2 0,0 0 0,-3-1 0,-1-11 0,-3-3 0,0 10 0,0 14 0,0 16 0,0 20 0,0-2 0,0 11 0,-5 6 0,4-4 0,-4 4 0,1-6 0,3 0 0,-4 0 0,1-5 0,3-2 0,-3 0 0,4-10 0,0 9 0,0-11 0,0 6 0,0-6 0,-5 5 0,4-4 0,-3-1 0,0 5 0,3-4 0,-3 5 0,4-5 0,0 4 0,0-10 0,0 4 0,0 1 0,0-5 0,0 4 0,0-5 0,0-4 0,0 3 0,0-3 0,0-1 0,0 4 0,0-8 0,0 4 0,0-1 0,0-3 0,0 3 0,0-4 0,0 0 0,0 5 0,0-4 0,0 8 0,0-4 0,0 6 0,3-1 0,-2 0 0,7 5 0,-3-4 0,4 4 0,0-5 0,-4-4 0,2 10 0,-6-13 0,7 9 0,-7-16 0,2-1 0,-3-4 0,0 0 0,0 0 0,0 0 0,0 1 0,0-1 0,0 0 0,0 0 0,0 0 0,0 0 0,0 0 0,0 0 0,0 0 0,0 0 0,0 0 0,0 0 0,0 4 0,0 5 0,0 1 0,0 8 0,0-12 0,0 7 0,0-12 0,0 3 0,0-4 0,0-18 0,0 11 0,0-16 0</inkml:trace>
</inkml:ink>
</file>

<file path=ppt/ink/ink28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5:47.0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24575,'3'4'0,"10"0"0,32-4 0,16 0 0,15 0 0,23 0-1169,-23 0 1,3 0 1168,-18 0 0,2 0 0,31 0 0,1 0 0,-26 0 0,-1 0 0,12 0 0,1 0 0,-8 0 0,-1 0 0,1 0 0,-2 0 0,-13-1 0,-2 2 90,2 0 1,-2 3-91,37 8 0,-19 0 0,22 12 0,-23-17 0,12 10 0,-20-16 0,-7 3 0,1-4 0,0 0 0,-1 0 1744,-13 0-1744,-6 4 412,-4-3-412,-7 7 0,-2-3 0,-1-1 0,-3 0 0,-1-4 0,4 0 0,-8 0 0,8 0 0,-4 0 0,1 0 0,3 0 0,-9 3 0,5-2 0,-9 3 0,3-4 0,-3 0 0,4 0 0,-1 0 0,1 0 0,5 0 0,-4 0 0,8 0 0,-8 0 0,8 0 0,3 0 0,-4 0 0,8 0 0,-15 0 0,8 0 0,-4 0 0,1 0 0,3-4 0,-3 3 0,4-3 0,0 4 0,0-4 0,5 3 0,-4-7 0,10 7 0,-9-6 0,8 6 0,-8-7 0,3 7 0,-5-3 0,1 0 0,-1 3 0,-5-3 0,0 4 0,-1 0 0,-3 0 0,8 0 0,-8 0 0,4 0 0,-5 0 0,6 0 0,-4 0 0,5 0 0,-11 0 0,-1 0 0,-4 0 0,4 0 0,-3 0 0,3 0 0,0 0 0,-2 0 0,6 0 0,-7 0 0,7 0 0,-3 0 0,0 0 0,3 0 0,-3 0 0,3 0 0,-3 0 0,0 0 0,-5 0 0,0 0 0,0 0 0,0 0 0,0 0 0,0 0 0,4-3 0,-3-2 0,3 1 0,-4 1 0,0 0 0,1 2 0,-1-6 0,-3 6 0,-1-2 0</inkml:trace>
</inkml:ink>
</file>

<file path=ppt/ink/ink28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5:47.0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24575,'0'15'0,"0"7"0,0 11 0,0 10 0,0 9 0,0 15 0,0 1 0,0-1 0,0 13 0,0-17 0,0 26 0,0-5-477,0 0 477,0 15 0,0-6 0,0-42 0,0-1 0,5 29 0,1 9 0,0-19 0,4 6 0,-8-2 0,3-14 0,-1-2 0,-3-11 0,4 4 0,-5-11 477,0 4-477,0-10 0,0 3 0,0-8 0,0 3 0,0-9 0,3-2 0,-2-4 0,3 0 0,-4-4 0,0-1 0,0-4 0,0 0 0,0 0 0,0 0 0,0 0 0,3-3 0,-2 2 0,2-2 0,0 0 0,-2 2 0,5-12 0,-5-9 0,2-18 0,-3-7 0,0 13 0,0 10 0</inkml:trace>
</inkml:ink>
</file>

<file path=ppt/ink/ink28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5:47.0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24575,'0'7'0,"0"13"0,0 17 0,0 17 0,0 12 0,0 0 0,0 0 0,0 0 0,0 24-928,0-2 928,0-29 0,0 1 0,0-3 0,0-2 0,0 35 0,0-23 0,0-2 0,0-1-183,0-6 1,0 0 182,0 11 0,0 7 0,0-9 0,0-15 0,0-8 911,0-11-911,0-2 382,0-5-382,0 0 0,0 0 0,0 0 0,0 0 0,0 5 0,0-4 0,0 10 0,0-10 0,0 5 0,0-6 0,0 0 0,0-5 0,0 4 0,0-8 0,0 3 0,0-4 0,0-4 0,0 3 0,0-7 0,0 7 0,0-7 0,0 7 0,0-3 0,0 4 0,0-4 0,0 3 0,0-7 0,0 3 0,0-4 0,0 0 0,0-3 0,0-1 0</inkml:trace>
</inkml:ink>
</file>

<file path=ppt/ink/ink28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5:47.0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1 101 24575,'10'0'0,"4"0"0,-6 0 0,3 0 0,-4 0 0,0 0 0,0 0 0,0 0 0,1 0 0,-1 0 0,0 3 0,-3 9 0,3 6 0,-6 8 0,2-4 0,-3 8 0,0-7 0,0 13 0,0-3 0,0-5 0,0 8 0,0-13 0,0 3 0,0-5 0,0-5 0,0-4 0,0-1 0,0-4 0,0 0 0,-3-3 0,0-1 0,-4-3 0,3-3 0,1-5 0,3-4 0,0-9 0,0-11 0,0 3 0,0-20 0,4 9 0,7-12 0,9 1 0,1 5 0,3 2 0,-6 11 0,0 6 0,-1 7 0,-5 8 0,-1 1 0,-4 6 0,0 2 0,0 3 0,0 0 0,-3 6 0,0 13 0,-4 8 0,0 11 0,0 6 0,0-5 0,0 10 0,0-9 0,0 4 0,0-6 0,0-5 0,0-2 0,0-5 0,0-4 0,3-6 0,-2-1 0,2-7 0,0 3 0,1-7 0,3 0 0,-1-4 0,-2 0 0,-1 0 0</inkml:trace>
</inkml:ink>
</file>

<file path=ppt/ink/ink28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5:47.0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24575,'0'15'0,"0"1"0,0 34 0,0-16 0,0 9 0,0-15 0,0 8 0,0-13 0,0-1 0,0-11 0,0-4 0,0-3 0,0-1 0</inkml:trace>
</inkml:ink>
</file>

<file path=ppt/ink/ink28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5:47.0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33 24575,'14'0'0,"5"0"0,3 0 0,4 0 0,0 0 0,5 0 0,-3 0 0,3 0 0,-5 0 0,1 0 0,-6 0 0,0 0 0,-9 0 0,3 0 0,-7 0 0,7 0 0,-7 0 0,7 0 0,-4 0 0,1 0 0,-2 0 0,-2-7 0,-1 5 0,0-5 0,-3 0 0,-1 5 0,-3-5 0</inkml:trace>
</inkml:ink>
</file>

<file path=ppt/ink/ink28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5:47.0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8 110 24575,'-4'10'0,"1"6"0,3 10 0,0-3 0,0 18 0,0-16 0,0 23 0,0-8 0,0 6 0,0 4 0,0-11 0,0 5 0,0-6 0,0-6 0,0 5 0,0-15 0,0 0 0,0-2 0,0-11 0,0-3 0,0-21 0,0-18 0,0-19 0,0-15 0,0 5 0,0-26 0,0 24 0,5-17 0,1 21 0,4 8 0,0 8 0,-2 15 0,-2 3 0,0 14 0,-5 1 0,5 7 0,-2 1 0,3 3 0,0 0 0,4 0 0,-3 0 0,7 0 0,-3 0 0,0 0 0,3 3 0,-6 5 0,2 5 0,-3 3 0,-3 0 0,-2-1 0,-3-2 0,0 1 0,0-1 0,0 2 0,0 1 0,-3 0 0,-2-4 0,-2 3 0,-1-7 0,1 3 0,-5-3 0,4 3 0,-3-3 0,3 3 0,-3-3 0,2-1 0,-2-3 0,4 0 0,3-1 0,-3-3 0,4 4 0,-1-7 0,1 2 0,3-2 0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2:42:20.1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2158 24575,'0'-17'0,"0"1"0,0 2 0,0-1 0,0 1 0,0-1 0,0 4 0,0-3 0,0 7 0,0-7 0,0 7 0,0-7 0,0 3 0,0-4 0,0 1 0,0 3 0,0-3 0,0 6 0,0-5 0,0 5 0,0-2 0,0 3 0,0 1 0,0-1 0,0-3 0,0 3 0,0-7 0,0 3 0,0-4 0,0 1 0,0-5 0,0 4 0,4-4 0,-3 4 0,2 1 0,-3 3 0,0-3 0,0 7 0,0-7 0,0 6 0,4-5 0,-3 2 0,2-4 0,1 4 0,-4-7 0,7 6 0,-6-7 0,6 5 0,-6-1 0,7-3 0,-4 2 0,1-3 0,2 1 0,-6 2 0,7-3 0,-4 5 0,5-5 0,-5 4 0,4-4 0,-4 4 0,5-3 0,-5-2 0,4 0 0,-4-3 0,5-1 0,0-1 0,0-4 0,0 5 0,4-15 0,-3 11 0,-1-11 0,-1 15 0,-3 0 0,4 0 0,-1 0 0,1 5 0,0-4 0,-5 7 0,4-2 0,-4 3 0,5-4 0,-1 4 0,0-4 0,0 5 0,0-1 0,0 1 0,0-1 0,0 1 0,0-1 0,0 1 0,0-1 0,0 0 0,0 1 0,0-1 0,0 1 0,0 3 0,0-7 0,0 6 0,1-7 0,3 0 0,1-7 0,0 5 0,3-9 0,-6 11 0,2-1 0,0 1 0,-3 1 0,3 2 0,-3-3 0,2 5 0,-2-1 0,3 1 0,-4-1 0,0 1 0,0-1 0,-1 4 0,1-3 0,0 7 0,3-4 0,-3 5 0,4-5 0,-5 4 0,5-4 0,-4 1 0,8 2 0,-8-2 0,3 3 0,0 0 0,2-3 0,-1 2 0,10-6 0,-8 6 0,9 1 0,-7 1 0,0 1 0,0-2 0,1 3 0,-1-2 0,-4 2 0,3 0 0,-3-2 0,4 5 0,5-6 0,-4 6 0,4-6 0,0 6 0,0-5 0,1 5 0,4-3 0,-9 1 0,8 2 0,-3-2 0,4 3 0,-4 0 0,3 0 0,-3 0 0,4 0 0,1 0 0,5 0 0,-4 0 0,3 0 0,-4 0 0,-1 0 0,1 0 0,11 0 0,-9 0 0,10 0 0,-13 0 0,0 0 0,1 0 0,-1 0 0,-4 3 0,4-2 0,-9 2 0,0 0 0,-2-2 0,-7 2 0,3-3 0,-4 0 0,1 0 0,-1 0 0,14 0 0,9 0 0,10 0 0,4 0 0,-6 0 0,7 0 0,-5-4 0,4 3 0,-11-3 0,5 4 0,-5 0 0,5 0 0,1 0 0,-6 0 0,4 0 0,-4 0 0,5 0 0,1 0 0,5 0 0,-4 0 0,5 0 0,-7 0 0,1 0 0,-1 0 0,1 0 0,-1 0 0,-5 0 0,4 0 0,-9 0 0,4 0 0,-10 0 0,-2 0 0,-3 0 0,-1 0 0,0 3 0,-4-2 0,-1 2 0,0-3 0,-4 0 0,12 0 0,10 0 0,6 0 0,9 0 0,1 0 0,-5 4 0,4-3 0,0 3 0,-4-4 0,5 0 0,-7 0 0,1 0 0,-1 0 0,1 0 0,-1 0 0,1 0 0,-6 0 0,4 0 0,-14 0 0,8 0 0,-14 0 0,4 0 0,-5 0 0,0 0 0,0 0 0,0 0 0,0 0 0,0 0 0,0 0 0,1 0 0,-5 0 0,3 0 0,-7 0 0,3 0 0,-3 0 0,-1 0 0,0-3 0,0 2 0,0-2 0,1 3 0,-4-3 0,-1 0 0,-3-4 0,0 1 0,0-1 0,0 0 0,0 1 0,0-1 0,0 0 0,0 1 0,0 2 0,0 1 0</inkml:trace>
</inkml:ink>
</file>

<file path=ppt/ink/ink28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5:47.0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98 24575,'-6'0'0,"7"0"0,11 0 0,8 0 0,-3 0 0,4 0 0,-1 0 0,-7 0 0,11 0 0,-14 0 0,5 3 0,-11 5 0,-1 14 0,-3 12 0,0-5 0,0 19 0,0-19 0,-8 15 0,-2-16 0,-4 2 0,3-13 0,2 4 0,2-9 0,-1-1 0,4-4 0,1-13 0,3-4 0,0-20 0,0-2 0,4-12 0,6 5 0,10-7 0,0 8 0,10-3 0,-5 1 0,0 5 0,-2 7 0,-6 7 0,-1 9 0,-4 1 0,-1 6 0,-4 2 0,0 3 0,0 0 0,0 0 0,-3 3 0,-1 10 0,1 0 0,-3 12 0,2-4 0,1 11 0,-3 0 0,3 6 0,1 0 0,-4 0 0,3-5 0,0-1 0,-3-6 0,6-5 0,-6 0 0,6-9 0,-6-1 0,5-4 0,-5 0 0,5-3 0,-2 0 0,-1-4 0,0 0 0</inkml:trace>
</inkml:ink>
</file>

<file path=ppt/ink/ink28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5:47.0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24575,'0'10'0,"0"2"0,0 23 0,0-8 0,0 4 0,0-5 0,0 0 0,0-8 0,0 1 0,0-10 0,0 2 0,0-4 0,0 0 0,-3-4 0,3 0 0,-3-3 0</inkml:trace>
</inkml:ink>
</file>

<file path=ppt/ink/ink28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5:47.0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72 24575,'0'-31'0,"3"10"0,5 15 0,3 6 0,5 0 0,5 0 0,-4 0 0,8 0 0,-4 0 0,5 0 0,-4 0 0,3 0 0,-8 0 0,3 0 0,-8 0 0,3 0 0,-7 0 0,3 0 0,0 0 0,-3 0 0,7 0 0,-6 0 0,2 0 0,0 0 0,-3 0 0,7 0 0,-7 0 0,7 0 0,-7 0 0,3 0 0,-4 0 0,-3-6 0,-1 4 0,-3-4 0</inkml:trace>
</inkml:ink>
</file>

<file path=ppt/ink/ink28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5:47.0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24575,'0'15'0,"0"21"0,0 0 0,0 20 0,0-17 0,0 11 0,0-11 0,0-4 0,0-5 0,0-13 0,0 3 0,0-4 0,0-4 0,0 0 0,0-5 0,0 0 0,0 0 0,0-1 0,0 1 0,0 1 0,3-1 0,-2 0 0,2 0 0,-3 0 0,0 0 0,4 1 0,-4-13 0,7-6 0,-6-18 0,7 6 0,-7 4 0,2 12 0</inkml:trace>
</inkml:ink>
</file>

<file path=ppt/ink/ink28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5:47.0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24575,'19'0'0,"2"0"0,10 0 0,2 0 0,5 0 0,-1 0 0,1 0 0,-5 0 0,-2 0 0,-9 0 0,3 0 0,-8 0 0,3 0 0,-8 0 0,-1 0 0,-4 0 0,0 0 0,0 0 0,0 0 0,-3 0 0,-1 0 0</inkml:trace>
</inkml:ink>
</file>

<file path=ppt/ink/ink28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5:47.0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 0 24575,'-11'0'0,"-4"0"0,7 0 0,3 0 0,14 0 0,4 0 0,12 0 0,2 0 0,6 0 0,10 0 0,9 0 0,-10 0 0,27 0 0,-25 0 0,34 0 0,-35 0 0,32 0 0,-32 0 0,28 0 0,-18 0 0,5 0 0,-6 0 0,-1 0 0,-5 5 0,-2-4 0,-6 3 0,0-4 0,-6 0 0,-1 0 0,-5 0 0,1 0 0,-6 0 0,4 4 0,-8-3 0,4 3 0,-1-4 0,-3 0 0,8 0 0,-8 0 0,4 0 0,-5 0 0,-1 0 0,1 0 0,0 0 0,0 0 0,-4 0 0,-1 0 0,-3 0 0,-1 0 0,0 0 0,0 0 0,3 0 0,-2 0 0,3 0 0,-4 0 0,-4 0 0,0 0 0</inkml:trace>
</inkml:ink>
</file>

<file path=ppt/ink/ink28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5:47.0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24575,'0'15'0,"0"3"0,0 13 0,0 14 0,0-13 0,0 16 0,0-15 0,0 13 0,0-2 0,0 0 0,0 0 0,0-9 0,0 7 0,0-4 0,0 1 0,0 5 0,0-6 0,0 0 0,4-5 0,1 3 0,0-8 0,3-2 0,-8-1 0,4-3 0,-4-1 0,4 0 0,-4-5 0,4 0 0,-4-4 0,0-1 0,0-4 0,0 0 0,0 0 0,0 0 0,0 1 0,0-1 0,0 0 0,0 0 0,0 0 0,0 0 0,0 0 0,0 0 0,0 0 0,0-1 0,0 1 0,0-15 0,0 7 0,0-11 0</inkml:trace>
</inkml:ink>
</file>

<file path=ppt/ink/ink28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5:47.0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72 24575,'0'19'0,"4"1"0,5 6 0,1 5 0,7 2 0,-3-1 0,0 4 0,3-8 0,-7 9 0,3-5 0,-4 1 0,0-1 0,0-6 0,-1-5 0,1 4 0,-1-12 0,-4 3 0,3-9 0,-7 0 0,4 0 0,-1 0 0,1-3 0,3 0 0,0-4 0,0-12 0,1-3 0,1-16 0,1-2 0,4-10 0,-3 3 0,7-4 0,-7 0 0,3 4 0,-4-4 0,3 6 0,-2 0 0,2 5 0,-4 6 0,-1 6 0,-3 9 0,1 1 0,-5 4 0,5 0 0,-5 0 0,2 0 0,0 3 0,-2-2 0,2 6 0,-3-3 0</inkml:trace>
</inkml:ink>
</file>

<file path=ppt/ink/ink28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5:47.0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214 1 24575,'-2'0'0,"0"0"0,-12 0 0,2 0 0,0 0 0,1 0 0,0 0 0,-1 3 0,-1 5 0,-3 9 0,2 10 0,0 5 0,-4 6 0,8 0 0,-9 5 0,9-3 0,-5 3 0,10-11 0,1-6 0,4 0 0,0-13 0,0 6 0,0-7 0,0 0 0,0-1 0,3-4 0,1-3 0,3 3 0,1-6 0,-1 2 0,0-3 0,4 0 0,-3 0 0,7 0 0,-7 0 0,3 0 0,0 0 0,-3 0 0,7 0 0,-7-3 0,7-5 0,-7-1 0,7-6 0,-7 7 0,4-3 0,-5 4 0,-3-1 0,-1 1 0,-6 4 0,-1 0 0,-3-1 0,-1 4 0,4-7 0,1 4 0,3-4 0,0 0 0,0 0 0,0-1 0,0 1 0,0 0 0,12-1 0,-2 0 0,10 0 0,-4-1 0,0 5 0,-4-3 0,-1 6 0,-4-2 0,0 3 0,0 0 0,0 0 0,1 0 0,-1 0 0,-1 0 0,-2 3 0,-1 1 0,-3 3 0,0 4 0,0-3 0,0 3 0,0-4 0,0 0 0,-6-3 0,5 0 0,-5-4 0</inkml:trace>
</inkml:ink>
</file>

<file path=ppt/ink/ink28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5:47.0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109 4 24575,'-7'0'0,"-19"-4"0,14 6 0,-14-1 0,19 6 0,0 0 0,3 0 0,-6-3 0,8 6 0,-5-5 0,7 6 0,6-7 0,3-1 0,6 1 0,5-4 0,-3 8 0,4-4 0,-9 4 0,3-1 0,-7 5 0,3 0 0,-6 8 0,-2 2 0,-3 4 0,0 0 0,0 5 0,0-3 0,0 3 0,0-9 0,0 3 0,0-8 0,-3-1 0,-5-4 0,0-5 0,-3 0 0,3-3 0,-3 0 0,3-4 0,-3 0 0,7-4 0,-3-4 0,6 0 0,-6-3 0,7 4 0,-4-1 0,4 1 0,0 0 0,0-4 0,0 3 0,0 0 0,0 5 0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2:42:20.1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23 24575,'0'18'0,"0"0"0,0 6 0,5 16 0,-4-17 0,9 27 0,-5-23 0,9 12 0,-8 1 0,7-4 0,-4-1 0,-3-1 0,6-9 0,-7 3 0,3-8 0,-3-5 0,2-5 0,-3-4 0,3-2 0,0-1 0,-3-6 0,3-8 0,-2-11 0,4-13 0,1-6 0,1-6 0,-1 0 0,1 0 0,4-6 0,-3 10 0,7-3 0,-9 17 0,4 0 0,-6 9 0,0 5 0,-3 5 0,1 3 0,-5 1 0,2 2 0,-3 2 0</inkml:trace>
</inkml:ink>
</file>

<file path=ppt/ink/ink28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6:01.9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23 199 24575,'-4'-3'0,"1"-5"0,3-4 0,0-4 0,0 4 0,0-3 0,0 3 0,0-4 0,0 4 0,0 1 0,0 4 0,0-3 0,0-2 0,0 1 0,-7 0 0,5 0 0,-5 2 0,7 1 0,0 5 0</inkml:trace>
</inkml:ink>
</file>

<file path=ppt/ink/ink28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6:03.5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24575,'-1'-4'0,"10"1"0,4 3 0,17 9 0,-11 0 0,11 9 0,-7 4 0,4 1 0,-3 4 0,2-3 0,-12 1 0,11-7 0,-15 3 0,6-8 0,-8 2 0,-1-10 0,0 5 0,1-6 0,-2 0 0,-2 2 0,-1-2 0,-3 3 0,0 0 0,0-1 0,0 1 0,-3 0 0,-1 0 0,-7 1 0,-1 0 0,-4 3 0,3 1 0,-6 5 0,9-1 0,-10 1 0,7-5 0,1-1 0,1 1 0,3-4 0,1 3 0,-1-4 0,4 0 0,-2-3 0,5 3 0,-5-3 0,5 3 0,-6-3 0,7 2 0,-4-2 0,4 0 0,0-1 0</inkml:trace>
</inkml:ink>
</file>

<file path=ppt/ink/ink28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6:04.9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222 1 24575,'-7'0'0,"-8"0"0,2 3 0,-4 1 0,2 8 0,-2 0 0,-1 14 0,1-7 0,-7 18 0,14-18 0,-13 13 0,11-19 0,2 7 0,0-8 0,5 8 0,0-6 0,1 1 0,4-4 0,0 1 0,0 4 0,0 0 0,0 0 0,0 0 0,0-4 0,0 3 0,0-7 0,0 7 0,0-7 0,3 3 0,5-3 0,4-1 0,4 1 0,0 0 0,-4 0 0,3-4 0,-3 3 0,0-6 0,3 2 0,-3-3 0,4 0 0,-4 0 0,3 0 0,-3 0 0,4 0 0,0 0 0,0 0 0,0 0 0,-1-7 0,1-2 0,0-7 0,0 0 0,-3 0 0,2 0 0,-3 0 0,0 0 0,3-3 0,-7 6 0,3 2 0,-7 4 0,-1 3 0,-3-3 0,4 0 0,-4 0 0,4-5 0,-4 0 0,0-4 0,0-4 0,0 3 0,0-4 0,0 5 0,0 4 0,0-3 0,0 7 0,0-4 0,0 5 0,0 0 0,-4 0 0,0-5 0,-7 7 0,-2-5 0,-3 5 0,0 1 0,0 0 0,0 4 0,0 0 0,4 0 0,-3 0 0,7 0 0,-3 0 0,3 0 0,1 0 0,0 0 0,-1 0 0,1 0 0,0 0 0,0 0 0,-1 0 0,1 0 0,0 0 0,3 0 0,1 0 0</inkml:trace>
</inkml:ink>
</file>

<file path=ppt/ink/ink28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6:06.3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24575,'7'0'0,"4"0"0,1 0 0,4 0 0,-4 0 0,3 0 0,-3 0 0,0 0 0,3 0 0,-3 0 0,-4 0 0,-1 0 0</inkml:trace>
</inkml:ink>
</file>

<file path=ppt/ink/ink28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6:07.1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24575,'10'0'0,"1"0"0,9 0 0,-3 0 0,-1 0 0,-1 0 0,-3 0 0,0 0 0,-1 0 0,-4 0 0,-3 0 0,-1 0 0</inkml:trace>
</inkml:ink>
</file>

<file path=ppt/ink/ink28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6:07.7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24575,'14'0'0,"1"0"0,-3 0 0,-1 0 0,-4 0 0,-3 0 0,-1 0 0</inkml:trace>
</inkml:ink>
</file>

<file path=ppt/ink/ink28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6:08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24575,'11'0'0,"0"0"0,5 0 0,0 0 0,0 0 0,0 0 0,-4 0 0,-1 0 0,0 0 0,-3 0 0,3 0 0,-7 0 0,-1 0 0</inkml:trace>
</inkml:ink>
</file>

<file path=ppt/ink/ink28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6:09.3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24575,'7'0'0,"4"0"0,1 0 0,4 0 0,4 0 0,-3 0 0,0 0 0,-2 0 0,-8 0 0,4 0 0,-4 0 0,-3 0 0,-1 0 0</inkml:trace>
</inkml:ink>
</file>

<file path=ppt/ink/ink28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6: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24575,'7'0'0,"4"0"0,1 0 0,8 0 0,-3 0 0,0 0 0,-2 0 0,-7 0 0,7 0 0,-7 0 0,2 0 0,-6 0 0,-1 0 0</inkml:trace>
</inkml:ink>
</file>

<file path=ppt/ink/ink28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3:56.95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24575,'15'0'0,"21"0"0,15 0 0,22 0 0,7 0 0,-3 0 0,-27 0 0,3 0 0,-1 0 0,-1 0 0,44 0 0,-33 0 0,-3 0 0,4 0 0,33 0 0,-25 0 0,12 0 0,-15 0 0,10 0 0,-28 0 0,12 0 0,-10 0 0,2 0 0,-9 0 0,1 0 0,-12 0 0,4 0 0,-13 0 0,6 0 0,-13 0 0,3 0 0,-4 0 0,-4 0 0,2 4 0,-6-3 0,6 6 0,-6-6 0,2 2 0,-3-3 0,0 4 0,-1-3 0,1 2 0,-1-3 0,0 0 0,0 3 0,1-2 0,0 2 0,-1-3 0,1 4 0,-1-4 0,5 7 0,-4-6 0,8 3 0,-8-1 0,8-2 0,-3 2 0,4-3 0,0 4 0,-1-3 0,1 3 0,4-4 0,-3 0 0,3 0 0,-4 0 0,5 0 0,-8 0 0,7 0 0,-8 0 0,0 0 0,3 0 0,-4 0 0,5 0 0,0 0 0,0 0 0,-1 0 0,-3 0 0,3 0 0,-8-4 0,4 3 0,-4-2 0,-1 0 0,-3 2 0,-1-2 0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2:42:20.1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247 0 24575,'-19'0'0,"2"4"0,-4 0 0,-1 3 0,0 4 0,-2 1 0,6 2 0,-2 5 0,3-4 0,1 4 0,3-1 0,2 1 0,6 1 0,1-2 0,-4 0 0,6-3 0,-6 3 0,8-3 0,0-5 0,0 3 0,4-5 0,3 2 0,6-3 0,7 0 0,-3 0 0,8 1 0,-8-1 0,8-3 0,-7 0 0,2-4 0,-8 0 0,-1 0 0,-4 0 0,0 0 0,0 0 0,0 0 0,0 0 0,1 0 0,-1 0 0,-1 0 0,-2-3 0,-1-1 0,-3-2 0,0-1 0,0 1 0,0-1 0,0-3 0,0 3 0,0-3 0,3 0 0,1 3 0,4 0 0,-1 1 0,0 3 0,0-4 0,0 4 0,0 0 0,1 3 0,-1 0 0,0 0 0,0 0 0,0 0 0,0 0 0,1 0 0,-1 6 0,1-1 0,-1 8 0,1-2 0,0 4 0,-3-1 0,-2-3 0,1 3 0,-3-3 0,2 0 0,-3-1 0,0-4 0,0 1 0,0-1 0,0 1 0,0-4 0,0 0 0</inkml:trace>
</inkml:ink>
</file>

<file path=ppt/ink/ink28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3:56.9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24575,'0'11'0,"0"12"0,0 4 0,0 19 0,0 8 0,0 12 0,0 13 0,0 13 0,0 1 0,0-17 0,0 9 0,0 9 0,0-20 0,0-18 0,0-1 0,0 20 0,0-6 0,0 5 0,0-26 0,0-2 0,0 1 0,0-8 0,0-9 0,0-4 0,0-5 0,0-3 0,0 7 0,0-7 0,0 9 0,0-9 0,3-1 0,-2-1 0,2-7 0,1 2 0,-4-3 0,4 0 0,-4-1 0,0 1 0,0-1 0,0-6 0,0-10 0,0-16 0,0-3 0,0 6 0,0 10 0</inkml:trace>
</inkml:ink>
</file>

<file path=ppt/ink/ink28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3:56.9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423 46 24575,'0'-15'0,"0"2"0,-4 3 0,-15 6 0,-5 0 0,-6 4 0,-20 0 0,27 0 0,-39 14 0,40 2 0,-22 14 0,8 15 0,12-11 0,-10 16 0,17 9 0,5-19 0,-3 30 0,13-11 0,-3-12 0,5 22 0,0-29 0,0 8 0,5-3 0,8-15 0,6-2 0,14-14 0,-5-1 0,11-3 0,-15-5 0,7 0 0,-17-5 0,6 0 0,-12 0 0,1-7 0,-6 2 0,-10-10 0,-2 3 0,-4-1 0,-3-3 0,11 8 0,-2-4 0,7 0 0,0 4 0,0-8 0,11 3 0,5-5 0,23-2 0,1 5 0,8-4 0,-4 7 0,-5-2 0,-5 4 0,-7 5 0,-5-2 0,-10 6 0,0-3 0,-4 4 0,-4 0 0,-1 0 0</inkml:trace>
</inkml:ink>
</file>

<file path=ppt/ink/ink28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3:56.95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165 551 24575,'-4'-8'0,"-4"1"0,-5 7 0,-8 0 0,7 0 0,-11 0 0,12 0 0,-6 7 0,3 7 0,6 4 0,-3 4 0,9 0 0,0 0 0,4 11 0,0-9 0,0 3 0,0-14 0,0-2 0,7-7 0,3-1 0,6-3 0,1 0 0,0-4 0,0-8 0,-4-2 0,3-4 0,-6 2 0,2 3 0,-4 0 0,0 2 0,-4 3 0,3 4 0,-3 0 0,3 4 0,0 0 0,1 4 0,0 4 0,4 5 0,1 3 0,3-2 0,1-2 0,0-4 0,0-4 0,-1 0 0,5-4 0,-2-13 0,-1-8 0,6-30 0,-11-7 0,9-23 0,-10-2 0,-5 8 0,-2-12 0,-5 25 0,0-9 0,0 25 0,0 7 0,0 20 0,0 3 0,-4 22 0,-2 25 0,1 14 0,0 12 0,5 23 0,0-32 0,0 37 0,0-31 0,0 9 0,5-11 0,4-7 0,11-9 0,3-9 0,1-7 0,2-7 0,-4-5 0,6-3 0,-6-1 0,9-4 0,-15-12 0,15-5 0,-19-17 0,11-1 0,-12-5 0,3 1 0,-8 0 0,-2 4 0,-4 8 0,0 9 0,-8 10 0,-1 4 0,-17 4 0,11 4 0,-11 9 0,11 21 0,4 3 0,2 13 0,9-5 0,0-4 0,0-2 0,0-6 0,4-10 0,9-2 0,7-7 0,7-1 0,0-8 0,0-1 0,5-4 0,-8 0 0,7 0 0,-13 0 0,-4 0 0,-7 0 0</inkml:trace>
</inkml:ink>
</file>

<file path=ppt/ink/ink28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3:56.9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86 24575,'3'-16'0,"15"3"0,21 0 0,-7 7 0,37-9 0,-35 12 0,24-11 0,5 13 0,-27-4 0,25 5 0,-32 0 0,5 0 0,-2 0 0,-9 0 0,-1 0 0,-10 0 0,0 0 0,-8 0 0,-1 0 0</inkml:trace>
</inkml:ink>
</file>

<file path=ppt/ink/ink28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3:56.95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6 24575,'5'-6'0,"-2"18"0,-3 24 0,0 1 0,0 26 0,0-21 0,0 13 0,0-10 0,0-11 0,0-6 0,0-7 0,0-8 0,0-5 0,0-5 0</inkml:trace>
</inkml:ink>
</file>

<file path=ppt/ink/ink28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3:56.95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24575,'12'0'0,"9"0"0,3 0 0,8 0 0,6 0 0,-13 0 0,15 0 0,-10 0 0,2 0 0,14 0 0,-21 0 0,9 0 0,-25 0 0,-2 0 0</inkml:trace>
</inkml:ink>
</file>

<file path=ppt/ink/ink28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3:56.95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24575,'0'19'0,"0"8"0,0 5 0,0 3 0,0-4 0,0 3 0,0-11 0,0 9 0,0-19 0,0 7 0,0-11 0,0 3 0,0-8 0,0-1 0</inkml:trace>
</inkml:ink>
</file>

<file path=ppt/ink/ink28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3:56.95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30 24575,'3'-4'0,"14"1"0,15 3 0,-2 0 0,30-10 0,-31 8 0,32-8 0,-26 10 0,12 0 0,-14 0 0,-5 0 0,-11 0 0,-6 0 0,-6 0 0,-2 0 0</inkml:trace>
</inkml:ink>
</file>

<file path=ppt/ink/ink28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3:56.95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24575,'0'30'0,"0"8"0,0-2 0,0 33 0,0-28 0,0 21 0,0-15 0,0-7 0,0-3 0,0-10 0,0-14 0,0-2 0,0-7 0,0-1 0</inkml:trace>
</inkml:ink>
</file>

<file path=ppt/ink/ink28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3:56.96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24575,'29'0'0,"21"0"0,-17 0 0,29 0 0,-22 0 0,2 0 0,-1 0 0,-17 0 0,-5 0 0,-12 0 0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2:42:20.1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24575,'7'0'0,"0"0"0,4 0 0,-3 0 0,3 0 0,-3 0 0,-1 0 0,0 0 0,-1 0 0,-2 3 0,-1 1 0,-3 6 0,4 5 0,-3 0 0,3 3 0,-4 1 0,0 0 0,0 5 0,0-4 0,0-2 0,0-4 0,0 0 0,0 1 0,0-5 0,0 0 0,0-3 0,-4-1 0,0 1 0,-3-3 0,0-1 0,0-3 0,-1 0 0,1 0 0,0 0 0,0-6 0,2 1 0,2-8 0,0 2 0,2 0 0,-3 1 0,4 0 0,0 3 0,0-4 0,0 5 0,0-1 0,3 4 0,1 0 0,3 3 0,0 0 0,0 0 0,1 0 0,-1 3 0,4 1 0,-3 2 0,6 4 0,-6-3 0,7 4 0,-6-5 0,2 1 0,-4 0 0,0-4 0,1 3 0,-1-5 0,0 2 0,-4-3 0,0 0 0</inkml:trace>
</inkml:ink>
</file>

<file path=ppt/ink/ink28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3:56.96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24575,'4'6'0,"-1"11"0,-3 24 0,0-4 0,0 21 0,0-26 0,0 17 0,0-21 0,0 12 0,0-17 0,0 0 0,0-11 0,0-8 0,0-1 0</inkml:trace>
</inkml:ink>
</file>

<file path=ppt/ink/ink28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3:56.96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24575,'15'0'0,"4"0"0,13 0 0,13 0 0,-7 0 0,11 0 0,-21 0 0,5 0 0,-10 0 0,-2 0 0,-12 0 0,-2 0 0</inkml:trace>
</inkml:ink>
</file>

<file path=ppt/ink/ink28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3:56.96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0 182 24575,'0'32'0,"0"2"0,0 21 0,0 6 0,0-10 0,9 10 0,2-20 0,9 4 0,-4-1 0,8 4 0,-1-1 0,2-11 0,-5-7 0,-4-12 0,-3-4 0,4-1 0,-1-7 0,-3-2 0,-1-3 0,-5 0 0,1 0 0,0-12 0,1-8 0,6-21 0,-4-9 0,10-6 0,1-19 0,1 22 0,-4 6 0,1 0 0,9-3 0,-6 6 0,3-1 0,21-26 0,-4 12 0,0-5 0,-12 32 0,-8 5 0,-7 11 0,-9 9 0</inkml:trace>
</inkml:ink>
</file>

<file path=ppt/ink/ink28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3:56.96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273 1 24575,'-15'0'0,"-6"0"0,3 0 0,-24 0 0,14 0 0,-17 14 0,16 6 0,12 11 0,-10 23 0,23-15 0,-16 40 0,19-32 0,-4 30 0,5-30 0,0 9 0,5-12 0,3-14 0,10-10 0,11-9 0,-1-9 0,6 2 0,-12-4 0,-1 0 0,-4 0 0,-5 0 0,-3-3 0,-6-6 0,-3 1 0,-4-8 0,-4 7 0,-5-7 0,0 7 0,1 1 0,8 1 0,1-1 0,3-1 0,0-3 0,0 5 0,18-2 0,3 0 0,13-1 0,2 1 0,-7 4 0,-2 1 0,-5 4 0,-9 0 0,-1 0 0,-5 0 0,1 7 0,-4 2 0,0 4 0,-4 2 0,0-2 0,0-1 0,0 0 0,0-8 0,0 0 0</inkml:trace>
</inkml:ink>
</file>

<file path=ppt/ink/ink28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3:56.96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 16 24575,'13'-9'0,"3"2"0,32 7 0,-6 0 0,8 0 0,-1 0 0,-8 0 0,7 0 0,-9 0 0,-10 4 0,-8 0 0,-7 9 0,-6 0 0,-5 8 0,-3 13 0,-14 8 0,-20 19 0,-25 7 0,23-29 0,0-1 0,-16 20 0,-11 17 0,30-36 0,-9 17 0,14-22 0,9-1 0,5-15 0,6-2 0,4-12 0,4-1 0</inkml:trace>
</inkml:ink>
</file>

<file path=ppt/ink/ink28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3:56.96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16 348 24575,'-3'0'0,"2"0"0,-7 7 0,5 3 0,3 6 0,0 1 0,0 0 0,0-1 0,0-3 0,0-1 0,7-5 0,13-2 0,4-2 0,19-3 0,-13 0 0,13 0 0,-9 0 0,6-4 0,-1-6 0,-4-10 0,-5-10 0,-1-6 0,-9 2 0,2-7 0,-9 1 0,-7-3 0,-1-13 0,-5 18 0,-4-4 0,-11 13 0,-4 10 0,-15 0 0,-7 14 0,1 0 0,-4 25 0,9 16 0,7 19 0,4 15 0,3-2 0,8 6 0,-4 5 0,10-11 0,2-23 0,5-21 0</inkml:trace>
</inkml:ink>
</file>

<file path=ppt/ink/ink28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3:56.9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1266 24575,'4'0'0,"6"-8"0,8 6 0,13-18 0,-12 9 0,24-23 0,-10 7 0,14-19 0,-2 0 0,3-13 0,-6 6 0,-5 4 0,-2 0 0,0-5 0,-1 7 0,0-1 0,0-5 0,7-13 0,14-7 0,-31 14 0,16 0 0,-33 13 0,7 5 0,-4-4 0,-5 4 0,-1 4 0,-4 2 0,0 3 0,0 9 0,0 1 0,0 5 0,0 1 0,0 3 0,0 1 0,0 5 0,0-1 0,0 4 0,0 1 0</inkml:trace>
</inkml:ink>
</file>

<file path=ppt/ink/ink28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3:56.9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1 283 24575,'27'-19'0,"-1"-7"0,19-7 0,-6-5 0,13 7 0,-4-6 0,1 9 0,-9-2 0,-8 12 0,-9 7 0,-6 0 0,-5 10 0,-8 4 0,-1 6 0,-3 17 0,0 9 0,0 6 0,0 10 0,0-5 0,0 8 0,0-8 0,0-1 0,0-15 0,0-8 0,0-14 0,0-5 0</inkml:trace>
</inkml:ink>
</file>

<file path=ppt/ink/ink28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3:56.9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1427 24575,'0'-15'0,"12"-6"0,16-5 0,8-8 0,26-6 0,-9-12 0,25-9 0,-41 25 0,0-1 0,-1 1 0,0 1 0,21-28 0,-1 0 0,-6-15 0,-11 25 0,0-25 0,-16 10 0,-9 19 0,2-27 0,-11 8 0,-3 24 0,1-7 0,-1 2 0,-2 21 0,0-47 0,0 40 0,0-8 0,0 7 0,0 13 0,0 2 0,0 8 0,0 1 0,0 8 0,0 1 0</inkml:trace>
</inkml:ink>
</file>

<file path=ppt/ink/ink28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3:56.9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8 259 24575,'-4'1'0,"0"-11"0,13-13 0,-4-1 0,18-22 0,-12 23 0,12-19 0,-10 24 0,2-8 0,-7 12 0,3-7 0,-6 16 0,6-2 0,-3 7 0,-5 7 0,5 12 0,-2 10 0,7 9 0,-2-3 0,7 2 0,-4-8 0,11 5 0,-6-6 0,4-4 0,-9-6 0,2-6 0,-11-8 0,2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2:41:29.1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24575,'0'15'0,"0"0"0,0 5 0,0 2 0,0 5 0,0-6 0,0 10 0,0-12 0,0 11 0,0-12 0,0 2 0,0-8 0,0 0 0,0-5 0,0 0 0,0-3 0,0-1 0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2:42:20.1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496 1781 24575,'0'-13'0,"0"7"0,0-32 0,0 7 0,0-5 0,0-16 0,-9 10 0,6-17 0,-11-2 0,12-1 0,-13-5 0,8 13 0,-9-5 0,0 4 0,3-5 0,-3 0 0,5 5 0,1 3 0,-1 5 0,1 5 0,0 2 0,1 10 0,3 2 0,-2 4 0,3 0 0,0 4 0,-3-3 0,7 8 0,-6-4 0,6 1 0,-7-1 0,7-4 0,-6 3 0,6-2 0,-6 6 0,6-3 0,-6 5 0,6-5 0,-7 3 0,7-2 0,-2 3 0,3-4 0,0 0 0,0-10 0,0 4 0,0-4 0,0 6 0,0 4 0,0-3 0,0 6 0,0 1 0,0 1 0,-4 3 0,3 0 0,-2-2 0,3 5 0,0-2 0,0 0 0,0 2 0,0-2 0,0 4 0,-3 2 0,-1 1 0,-3 3 0,0 0 0,-1 7 0,0 1 0,-4 10 0,2 2 0,-7 4 0,4 0 0,-1-1 0,-7 5 0,5 2 0,-6-1 0,8-5 0,-3-1 0,8-11 0,-3 6 0,7-11 0,-1 3 0,5-3 0,-3-6 0,4-8 0,0-5 0,4-10 0,5 3 0,5-5 0,14-15 0,-7 12 0,8-22 0,-5 17 0,-4-3 0,4 6 0,-11 6 0,-1 3 0,-4 5 0,0 5 0,-1 6 0,0-2 0,0 5 0,0-2 0,0 3 0,0 0 0,0 0 0,1 0 0,3 0 0,1 4 0,4 0 0,0 3 0,0 0 0,5 1 0,1-1 0,0 1 0,3 0 0,-3-1 0,0 1 0,3 0 0,-8-1 0,4 1 0,-9-1 0,-1-1 0,-3-2 0,-1-1 0,-3 0 0,2-2 0,-11 2 0,4-3 0,-13 0 0,2 0 0,-1 0 0,-2 0 0,3 0 0,0 0 0,-3 0 0,6 0 0,-6 0 0,7 0 0,-7 0 0,3-4 0,0 4 0,-3-7 0,3 3 0,-4-3 0,4 0 0,1 0 0,0 0 0,2 1 0,1-1 0,2 3 0,2-2 0,0 8 0,1-1 0,3 9 0,3 4 0,-2 6 0,7 2 0,-3 7 0,0-4 0,3 8 0,-3-8 0,4 4 0,-4-1 0,3 2 0,-3 0 0,5 3 0,-5-4 0,3 4 0,-2 0 0,3 0 0,0 1 0,0-1 0,1 1 0,-1 1 0,0-5 0,1 3 0,-5-9 0,3 5 0,-3-6 0,-1 0 0,4 0 0,-7-4 0,7 4 0,-7-7 0,6 2 0,-2 0 0,-1-3 0,4 8 0,-7-3 0,6-1 0,-6 4 0,3-3 0,-1-1 0,-2 0 0,6-5 0,-6 1 0,3-1 0,-1-4 0,-2 3 0,6-2 0,-7 3 0,4 1 0,0-1 0,-4 4 0,4-2 0,0 3 0,-4-5 0,8 0 0,-8 0 0,8 1 0,-8-1 0,7 0 0,-6-3 0,3 3 0,-1-4 0,-2 5 0,3-1 0,-4 1 0,3-1 0,-2 1 0,3-1 0,-1 0 0,2 5 0,3-4 0,1 7 0,-5-6 0,3 2 0,-3-7 0,0 2 0,3-6 0,-6 3 0,2-3 0,0-1 0,-2 1 0,2-1 0,-3 0 0,3 0 0,-2 1 0,2-1 0,1 1 0,-4 3 0,7-3 0,-7 3 0,7 0 0,-3-3 0,4 7 0,-4-7 0,3 6 0,-3-5 0,0 1 0,-1-2 0,1 0 0,-3-1 0,2 1 0,-6-4 0,-1 0 0,-7-3 0,-1 0 0,-5 0 0,-3 4 0,2-4 0,-7 7 0,8-2 0,-4-1 0,5 2 0,0-2 0,3 0 0,2 2 0,4-5 0,-1 2 0,1-3 0,3 3 0,-3-2 0,4 1 0,-2-2 0,2 0 0</inkml:trace>
</inkml:ink>
</file>

<file path=ppt/ink/ink29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3:56.9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1334 24575,'2'-9'0,"0"3"0,27-18 0,-5-2 0,10-10 0,2-11 0,-8-2 0,15-16 0,-6-8 0,-16 26 0,0 0 0,11-46 0,-11 17 0,-6-9 0,-2 0 0,-5 14 0,4-14 0,-12 29 0,0-25 0,0 29 0,0-24 0,0 46 0,0-17 0,0 13 0,0 13 0,0 8 0</inkml:trace>
</inkml:ink>
</file>

<file path=ppt/ink/ink29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3:56.9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8 399 24575,'-5'-5'0,"2"-12"0,16-15 0,12-17 0,12 1 0,3-4 0,-3 4 0,-1 6 0,-3 5 0,-9 9 0,-2 4 0,-13 15 0,3 2 0,-5 7 0,1 0 0,-1 0 0,1 3 0,4 10 0,-2 12 0,8 8 0,-2 14 0,9-5 0,-4-2 0,4 0 0,-7-16 0,-4 3 0,2-10 0,-7-5 0,3 0 0,-5-8 0,1-1 0,0-3 0,-4 0 0,-1 0 0</inkml:trace>
</inkml:ink>
</file>

<file path=ppt/ink/ink29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3:56.9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24575,'0'-4'0,"3"0"0,30 4 0,-13 0 0,25 0 0,-19 0 0,17 0 0,-26 0 0,1 0 0</inkml:trace>
</inkml:ink>
</file>

<file path=ppt/ink/ink29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3:56.9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24575,'15'0'0,"-3"0"0,2 0 0,-1 0 0,8 0 0,-3 0 0,15 0 0,-22 0 0,7 0 0</inkml:trace>
</inkml:ink>
</file>

<file path=ppt/ink/ink29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3:56.9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24575,'7'0'0,"4"0"0,1 0 0,0 0 0,3 0 0,-2 0 0,3 0 0,6 0 0,-8 0 0,6 0 0,-7 0 0,0 0 0,-2 0 0,-6 0 0,-2 0 0</inkml:trace>
</inkml:ink>
</file>

<file path=ppt/ink/ink29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3:56.9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24575,'7'0'0,"4"0"0,-3 0 0,7 0 0,-2 0 0,0 0 0,2 0 0,-2 0 0,-1 0 0,0 0 0,-5 0 0,-2 0 0,-2 0 0</inkml:trace>
</inkml:ink>
</file>

<file path=ppt/ink/ink29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3:56.9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8 124 24575,'-4'-3'0,"1"-1"0,11-17 0,1 14 0,10-22 0,7 17 0,-1-7 0,7 6 0,-10 8 0,4 1 0,-12 4 0,3 0 0,-10 0 0,1 0 0,-4 19 0,0-2 0,-4 22 0,0-10 0,0 12 0,0-10 0,0 1 0,0-5 0,0-10 0,0 1 0,0-7 0,0-3 0,0-7 0,0-6 0,3-12 0,2-1 0,4-7 0,4 2 0,0-3 0,6-2 0,4 0 0,-4 5 0,8-1 0,-5 7 0,6 2 0,-2-1 0,-3 6 0,-2 1 0,-4 5 0,0 1 0,-5 2 0,0-3 0,-5 4 0,1 0 0,0 0 0,-4 3 0,-1 1 0,-3 8 0,0 5 0,0 6 0,0 3 0,0 1 0,0 0 0,0 0 0,0-4 0,0-2 0,0-4 0,0-1 0,0-3 0,0-1 0,0-5 0,0 1 0,11-4 0,3-1 0,12-3 0,1 0 0,0-3 0,1-7 0,-6-3 0,4-5 0,-12 5 0,5 1 0,-10 4 0,2 0 0,-3 3 0,-4-2 0,-1 7 0,-3-4 0</inkml:trace>
</inkml:ink>
</file>

<file path=ppt/ink/ink29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8:24.3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0 908 24575,'0'35'0,"0"-22"0,0 49 0,0-35 0,0-8 0,0 0 0,0-23 0,8-30 0,10-34 0,-5 15 0,2-3-530,8-7 0,1 1 530,-5 5 0,1 1 0,3-10 0,1 1 0,-2 14 0,-1 1 0,-2-6 0,1 2 0,22-33 0,-17 14 0,-3 26 0,-8 5 0,-1 22 0,-1 1 0,-5 22 1060,-2 6-1060,-5 15 0,0 10 0,0 2 0,-14 15 0,5-6 0,-7 15 0,3-6 0,4 8 0,-7 1 0,7 10 0,-5 1 0,12 11 0,-5 9-519,2-32 0,0 0 519,3 32 0,-3-16 0,1 0 0,4 17 0,0-22 0,0 1 0,0-23 0,0 0 0,0 28 0,0 1 0,0-25 0,0-1 0,0 14 0,0 3 0,0 4 0,0-3 0,0 16 0,0-11 0,0 1 0,0-25 0,0-2 0,0 11 0,0 0 0,0 0 0,0-2 0,0-4 0,0-2-279,0 1 1,0-1 278,0 45 0,0-4 0,0-20 0,0 8 0,0-18 0,0-1 0,0-3 0,0-7 1008,0 0-1008,0 19 587,0-33-587,0 14 0,0-27 0,0-7 0,0-2 0,0-6 0,0-1 0,0 0 0,0 1 0,0-1 0,0 7 0,0 2 0,0 14 0,0-6 0,0 14 0,0-7 0,0 8 0,0 9 0,0-7 0,0 16 0,0-15 0,0 14 0,0-5 0,0 17 0,0-6 0,0 17 0,0-8 0,0 0 0,0 8 0,0-18 0,0 8 0,0-11 0,0-8 0,0-10 0,0-2 0,0-6 0,0 7 0,0 0 0,0 1 0,0 8 0,6-7 0,-4 16 0,4-16 0,0 7 0,-4-16 0,4 5 0,0-13 0,-4 5 0,10 1 0,-10-6 0,4 6 0,0-7 0,-5 6 0,5-5 0,-6 13 0,6-13 0,-4 6 0,3-14 0,-5-2 0,0-6 0,0 0 0,0 0 0,0-6 0,0-1 0</inkml:trace>
</inkml:ink>
</file>

<file path=ppt/ink/ink29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8:25.3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24575,'-6'31'0,"14"2"0,1 10 0,19 1 0,-6-1 0,1 9 0,14 4 0,-11-1 0,4-11 0,0-1 0,-2 9 0,2-9 0,-1 1 0,-1 21 0,11-6 0,-7 11 0,-4-32 0,-11 12 0,1-21 0,-12-7 0,7-5 0,-7-11 0,0 6 0,-6-5 0,0-2 0</inkml:trace>
</inkml:ink>
</file>

<file path=ppt/ink/ink29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8:27.2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24575,'5'0'0,"27"0"0,66 0 0,-32-1 0,4 2-2264,6 3 1,4 2 2263,-15-2 0,2 0 0,2 1 0,2 1 0,1 2 0,0 0-644,5 0 1,1 0 0,1-1 643,2 1 0,0 0 0,1 0-530,2 0 0,1 0 0,1 0 530,3 0 0,0 0 0,1 0 0,1 0 0,0 1 0,0-1 0,-1 0 0,1 1 0,0-2 0,0-1 0,0-3 0,-1 2 0,-2 2 0,-2 2 0,-4-3-930,16-5 1,0 0 929,-12 3 0,4 0 0,-10-1-24,-20-3 1,1 0 23,24 0 0,12 0 0,-10 0 0,-14 0 0,-3 0 0,19 0 0,-1 0 551,-13 0 0,-5 0-551,-18 0 0,-2 0 0,11-1 0,0 2 1209,-5 3 1,-2 0-1210,45-2 0,-3 6 0,-21-1 0,-2-5 2470,-19 5-2470,7-7 2281,-15 0-2281,14 0 1154,-14 0-1154,6 0 527,0 0-527,-7 0 0,7 0 0,-9 0 0,1 6 0,7-4 0,-5 4 0,6-6 0,0 0 0,2 0 0,0 0 0,7 0 0,-7 0 0,9 0 0,-9 0 0,7 0 0,-15 0 0,6 0 0,-17 0 0,7 0 0,-6 0 0,-1 0 0,-1 0 0,0 0 0,-6 0 0,6 0 0,0 0 0,-6 0 0,5 0 0,1 0 0,0 0 0,1 0 0,-3 0 0,-6 0 0,0 0 0,1 0 0,-7 0 0,4 0 0,-10 0 0,10 0 0,-10 0 0,4 0 0,-6 0 0,0 0 0,-1 0 0,-4 0 0,-2 0 0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21:44.4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24575,'28'0'0,"2"0"0,28 0 0,-1 0 0,25 0 0,-16 0 0,23 0 0,-10 0 0,16 0 0,-24 0 0,3 0 0,-19 0 0,5 0 0,-4 0 0,-12 0 0,-8 0 0,-8 0 0,-4 0 0,-1 0 0,-10 0 0,0 0 0,-5 0 0,0 0 0,-4 0 0,0 0 0</inkml:trace>
</inkml:ink>
</file>

<file path=ppt/ink/ink29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8:28.6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261 211 24575,'1'0'0,"3"0"0,19 0 0,9 0 0,-10 0 0,12 0 0,-8 0 0,-6 0 0,5 0 0,-12 5 0,5-3 0,-6 8 0,0-8 0,0 8 0,0-9 0,-6 10 0,-1-5 0,-5 6 0,0 0 0,0 6 0,-6 2 0,-1 6 0,-12 0 0,-3 8 0,1-5 0,1 4 0,6-6 0,2-7 0,-1 4 0,0-4 0,0 0 0,6-2 0,1-6 0,1 0 0,4 0 0,-5 0 0,6 0 0,-5-1 0,4 1 0,-9-6 0,9-6 0,1-13 0,14-6 0,7-15 0,5 6 0,1-6 0,0 8 0,-7-1 0,5 1 0,-4-1 0,-1 1 0,-2 6 0,-5 1 0,-1 7 0,0 0 0,-6 0 0,0 0 0,-6 0 0,0 1 0,0-1 0,0 0 0,-12-1 0,-3 1 0,-11-2 0,-1 1 0,1 0 0,-1-1 0,-7 0 0,12 2 0,-18-3 0,24-4 0,-17 4 0,19 2 0,-4 1 0,6 6 0,0-1 0,0 2 0,5-1 0,-4 5 0,5-4 0,-13 5 0,6 0 0,-5 0 0,-1 0 0,5 0 0,-4 0 0,-1 0 0,6-6 0,-12-1 0,5-6 0,-8-13 0,13 15 0,2-8 0</inkml:trace>
</inkml:ink>
</file>

<file path=ppt/ink/ink29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8:29.6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0 255 24575,'0'-56'0,"0"19"0,0 53 0,0 14 0,0 22 0,0 2 0,0 0 0,0 17 0,0-15 0,0 17 0,7-10 0,-5 10 0,11-17 0,-11 6 0,11-19 0,-7-13 0,8 2 0,-2-19 0,0 6 0,-5-7 0,4 0 0,-5-6 0,6-1 0,0-5 0,0 0 0,0-5 0,1-16 0,0-8 0,19-44 0,-4 3 0,-10 23 0,0-2 0,14-36 0,-6 0-303,-8 36 0,-1 1 303,9-30-131,6-6 131,-14 21 0,4 9 0,-8 9 0,0 11 0,-1 14 602,-1 1-602,0 7 135,0 6-135,-6-5 0,5 9 0,-10-3 0,5 5 0</inkml:trace>
</inkml:ink>
</file>

<file path=ppt/ink/ink29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8:30.8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350 1 24575,'-24'0'0,"0"0"0,-10 0 0,12 0 0,-20 21 0,9 14 0,0 6 0,-5 20 0,15-15 0,5 9 0,-2-3 0,11 0 0,-6-7 0,7 7 0,1-9 0,7 1 0,0-1 0,0-7 0,0-2 0,12-8 0,2-6 0,20 6 0,2-10 0,7 5 0,-7-7 0,5-6 0,-13-3 0,14-5 0,-14 0 0,6 0 0,-8 0 0,-6 0 0,5 0 0,-12-5 0,6-8 0,-7-1 0,1-11 0,-1 12 0,1-6 0,-7 7 0,-1 0 0,-5 0 0,0 0 0,0 0 0,0 0 0,0 0 0,0 0 0,0 1 0,0-1 0,0 0 0,6 0 0,0 5 0,13-4 0,-6 4 0,12-6 0,-12 6 0,12 1 0,-5 6 0,0 0 0,-2 0 0,-6 0 0,0 0 0,0 0 0,0 0 0,-6 5 0,5 2 0,-10 5 0,4 0 0,-5 0 0,0-1 0,0-4 0,0-2 0</inkml:trace>
</inkml:ink>
</file>

<file path=ppt/ink/ink29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8:31.9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0 24575,'-1'84'0,"-1"-1"0,1 1 0,0 0 0,0-1 0,0 1 0,0-4 0,0 0 0,0 1 0,0-1 0,0 0 0</inkml:trace>
</inkml:ink>
</file>

<file path=ppt/ink/ink29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8:33.6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66 24575,'0'-7'0,"0"60"0,0-5 0,0 49 0,7-35 0,1-7 0,7 5 0,8-5 0,-7-1 0,14 6 0,-14-15 0,12 7 0,-18-23 0,15 11 0,-10-19 0,0 6 0,2-8 0,-10-7 0,5-1 0,0 1 0,-6 0 0,5-5 0,-10-7 0,4-20 0,1-9 0,3-23 0,6-2 0,1-19 0,0-2 0,1-10-526,0 0 526,0 0 0,-1 9 0,1 3 0,-2 19 0,-1 10 0,0 10 0,-7 14 0,4 1 0,-10 13 0,5 0 0</inkml:trace>
</inkml:ink>
</file>

<file path=ppt/ink/ink29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8:34.2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44 24575,'98'-5'0,"-1"0"0,0 0 0,1 1 0,-1-1 0,1 0 0,-1 0 0,0 0 0,1 0 0</inkml:trace>
</inkml:ink>
</file>

<file path=ppt/ink/ink29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8:34.8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1 24575,'-1'81'0,"-1"0"0,0 0 0,1-1 0,-4 5 0,5-6 0,0 1 0,0-1 0,0 0 0</inkml:trace>
</inkml:ink>
</file>

<file path=ppt/ink/ink29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8:36.2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24575,'0'53'0,"0"0"0,0 32 0</inkml:trace>
</inkml:ink>
</file>

<file path=ppt/ink/ink29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8:36.8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24575,'0'23'0,"0"-14"0,0 7 0</inkml:trace>
</inkml:ink>
</file>

<file path=ppt/ink/ink29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8:36.9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24575,'0'25'0,"0"-5"0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21:44.4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24575,'87'0'0,"-1"0"0,-16 0 0,-1 0 0</inkml:trace>
</inkml:ink>
</file>

<file path=ppt/ink/ink29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8:37.1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24575,'0'6'0,"0"-1"0</inkml:trace>
</inkml:ink>
</file>

<file path=ppt/ink/ink29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8:37.6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24575,'0'7'0,"0"-3"0</inkml:trace>
</inkml:ink>
</file>

<file path=ppt/ink/ink29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8:39.9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3811 24575,'0'30'0,"0"-6"0,0-8 0,0-4 0,0 0 0,0-1 0,0 1 0,0-1-566,13-25 1,17-29 0,14-24-1,10-18 1,9-15 0,5-10-1,2-4 1,0-1 0,-2 5-1,-6 9 1,-8 14 0,-11 19 565,5-8 0,-10 17 0,0 0 0,10-17 0,-8 13 0,9-14 0,6-11 0,6-8 0,3-6 0,1-2 0,0 1 0,-2 4 0,-4 7 0,-7 9 0,-7 13 0,-10 16 0,-11 19 0,2 0 0,16-18 0,-24 33 0,-4 0 0,11-5 0,-5 5 6784,6-7-6784,-5 1 0,4-1 0,-4-7 0,0 6 0,6-14 0,-6 14 0,6-6 0,0 0 0,1-2 0,7-1 0,-4-5 0,10 12 0,9-25 0,-10 28 0,7-19 0,-21 31 0,0-4 0,-6 6 0,-2 0 0,1 1 0,-6 5 0,12-11 0,-5 9 0,6-10 0,8-1 0,-6 5 0,13-12 0,-12 12 0,12-6 0,-13 1 0,6 5 0,-8-4 0,-6 6 0,5 0 0,-5 0 0,6 0 0,0-6 0,8 3 0,-6-3 0,6 5 0,-8 1 0,1 0 0,-1 0 0,8-1 0,-1-5 0,2 10 0,-3-9 0,-6 11 0,1-6 0,6-1 0,3 0 0,0 0 0,5-1 0,-5 8 0,0-6 0,5 5 0,-13 1 0,6-5 0,-8 4 0,1 1 0,7-6 0,-6 12 0,6-12 0,-8 12 0,8-12 0,-6 6 0,6-7 0,-8 7 0,0-5 0,1 4 0,-1 1 0,0-5 0,1 11 0,-8-11 0,6 11 0,-5-10 0,18 3 0,-9 1 0,9-5 0,-11 11 0,-1-5 0,0 0 0,-6 4 0,5-10 0,-12 11 0,6-5 0,-7 1 0,0 3 0,-1-3 0,1 5 0,0 0 0,-5-10 0,-2 8 0,-5-8 0</inkml:trace>
</inkml:ink>
</file>

<file path=ppt/ink/ink29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8:42.0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1 751 24575,'73'-58'0,"0"0"0,1-5 0,-11 3 0,-19-2 0,6-18 0,-27 35 0,-8-7 0,-3 16 0,-10-6 0,4 14 0,-6-14 0,0 15 0,0-1 0,0 4 0,-6 10 0,-7-5 0,0 12 0,-6 1 0,7 6 0,0 0 0,6 5 0,0 34 0,6 4 0,0 29 0,0 24 0,0 2-529,0-47 0,0 1 529,0 4 0,0-1 0,0 32 0,0-33 0,0 2 0,8 41-570,1-2 570,8-10 0,0-10 0,-2-11 0,0-11 0,0-10 0,-2-8 1027,1-8-1027,-2-8 601,0-7-601,0 0 0,-1-6 0,1-1 0,0-5 0,1-19 0,6-5 0,5-28 0,6-3 0,8 0 0,-6 2 0,5 8 0,-15 9 0,4 2 0,-12 14 0,10 1 0,-10 12 0,4 2 0,-6 5 0,0 0 0,0 0 0,0 0 0,0 11 0,2 20 0,0 16 0,-5 15 0,-2 1 0,-7 0 0,0-10 0,0-8 0,0-11 0,0-14 0,0-2 0,0-22 0,0-12 0,6-18 0,2-2 0,6-6 0,0 6 0,0-7 0,0 7 0,-1 8 0,6 9 0,-6 7 0,12-1 0,-12 6 0,12 1 0,-5 6 0,6 0 0,1 0 0,-1 0 0,0 6 0,-5 7 0,4 15 0,-4 0 0,1 14 0,3-14 0,-4 6 0,11-3 0,-11-10 0,-3-3 0,-13-12 0</inkml:trace>
</inkml:ink>
</file>

<file path=ppt/ink/ink29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8:43.2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1 131 24575,'39'-31'0,"0"-1"0,33-21 0,-10 45 0,-14 1 0,14 7 0,-26 0 0,-9 0 0,-8 0 0,-7 0 0,-6 19 0,-1 5 0,-5 28 0,0 2 0,0 8 0,0-8 0,0 6 0,-7-5 0,6-1 0,-18-10 0,16-10 0,-21-14 0,21-2 0,-9-5 0,12-1 0,-11 0 0,8-20 0,-3-10 0,22-29 0,6 2 0,18-18 0,-1 15 0,3-16 0,3 16 0,-14 3 0,11 8 0,-13 10 0,5 0 0,-8 6 0,0 8 0,-6 2 0,-2 9 0,-6-3 0,0 5 0,-1 0 0,1 0 0,0 0 0,-5 17 0,-2 6 0,-5 18 0,0 11 0,0-7 0,0 7 0,0-16 0,0 5 0,0-13 0,0 6 0,0-8 0,0-6 0,0 5 0,0-12 0,0 6 0,5-7 0,2-1 0,4-4 0,8-2 0,1-5 0,14 0 0,-6 0 0,13 0 0,-13 0 0,6 0 0,-8-6 0,1 5 0,-1-11 0,-6 5 0,-2-6 0,-6 7 0,0-5 0,0 10 0,0-10 0,0-2 0,8-14 0,-11 10 0,4-2 0</inkml:trace>
</inkml:ink>
</file>

<file path=ppt/ink/ink29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54:12.2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40 24575,'0'-6'0,"0"-1"0,0 1 0,0-1 0,0 0 0,3 3 0,1 1 0,6 3 0,-2 0 0,5 0 0,-2 0 0,4 0 0,-4 0 0,8 0 0,-11 0 0,15 0 0,-11 0 0,11 0 0,-7 7 0,3 1 0,-11 7 0,5 0 0,-8 4 0,6-3 0,-3 7 0,0-3 0,-4 4 0,0 5 0,-4-3 0,0 8 0,0-4 0,0 1 0,0 3 0,0-4 0,0 0 0,-4 4 0,-1-8 0,-3 3 0,0-5 0,3-4 0,-2 3 0,6-7 0,-6 0 0,7-6 0,-3-3 0,-1 3 0,3-2 0,-5 2 0,2-4 0,0 1 0,-2 0 0,6 0 0,-6-1 0,5-5 0,-2-14 0,3-5 0,9-28 0,1 18 0,13-24 0,0 19 0,6-14 0,0 8 0,-1-3 0,-4 5 0,3-1 0,-9 7 0,4 0 0,-6 11 0,0-3 0,-1 10 0,0-5 0,-4 10 0,3 1 0,-6 1 0,2 5 0,-3-2 0,-1 3 0,1 0 0,0 0 0,-1 0 0,1 0 0,0 0 0,-1 0 0,1 0 0,0 0 0,-1 3 0,-2 0 0,2 4 0,-6 3 0,3 1 0,1 8 0,-3-3 0,6 7 0,-6-3 0,2 0 0,-3 3 0,0-3 0,4 5 0,-3-1 0,3 0 0,-1-4 0,-2 4 0,5-9 0,-5 9 0,6-9 0,-7 4 0,7-7 0,-3 2 0,2-7 0,1 3 0,0-3 0,0 0 0,3-4 0,-2 0 0,10-3 0,-6 0 0,7 0 0,-4 0 0,4 0 0,-4 0 0,4 0 0,-7 0 0,2 0 0,-7 0 0,3 0 0,-3 0 0,0 0 0,-1-3 0,1-4 0,-3-4 0,-1 3 0,-3 1 0</inkml:trace>
</inkml:ink>
</file>

<file path=ppt/ink/ink29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54:17.7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80 24575,'0'-6'0,"0"-1"0,0 0 0,0 1 0,3-1 0,4 3 0,4-2 0,8 5 0,-3-9 0,3 8 0,0-4 0,1 6 0,4 0 0,1 0 0,-1 0 0,-4 0 0,3 0 0,-3 0 0,0 0 0,-1 3 0,-4 5 0,-4 3 0,3 4 0,-5 4 0,5-3 0,-5 3 0,1-5 0,-2 1 0,-1-4 0,0 0 0,-1-5 0,5-2 0,-4-1 0,7-3 0,-3 0 0,8 0 0,-3-7 0,3-1 0,-3-11 0,-2 3 0,3-7 0,-3 7 0,-2-3 0,2 4 0,-5 0 0,1 4 0,-3 1 0,-1 3 0,-2 3 0,-1 1 0</inkml:trace>
</inkml:ink>
</file>

<file path=ppt/ink/ink29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54:19.2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7 129 24575,'-4'5'0,"1"-2"0,3-13 0,7 5 0,-6-8 0,9 8 0,-3-5 0,1 3 0,2 0 0,0 3 0,-2 1 0,5 0 0,-1-2 0,2 1 0,-2-2 0,2 5 0,-3-5 0,3 5 0,-2-2 0,2 3 0,-3 0 0,0 0 0,3 0 0,-3 0 0,0 0 0,3 0 0,-3 0 0,0 0 0,0 3 0,-1 1 0,-3 2 0,4-2 0,-1 3 0,-2-4 0,2 4 0,-4 0 0,1 0 0,0-1 0,-1 1 0,1-3 0,0 2 0,-1-3 0,4 4 0,-3 0 0,3-4 0,-3 3 0,-1-5 0,1 5 0,0-5 0,-1 2 0,1 0 0,0-3 0,0 3 0,-1-3 0,1 3 0,0-2 0,-1 2 0,1-3 0,0 0 0,-1 0 0,1 0 0,0 0 0,3-7 0,-3 3 0,7-10 0,-3 3 0,1-4 0,2 0 0,-6 4 0,5-3 0,-5 6 0,3-6 0,-5 7 0,1-4 0,0 4 0,0 4 0,-1-6 0,1 4 0,0-2 0,-4 4 0,0 3 0</inkml:trace>
</inkml:ink>
</file>

<file path=ppt/ink/ink29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54:20.8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1 782 24575,'0'18'0,"0"-3"0,0-6 0,0 2 0,0-4 0,0 3 0,0-3 0,0-6 0,0-10 0,0-12 0,0-22 0,0 0 0,0-11 0,0 0 0,0-9 0,0 6 0,0-10 0,0 17 0,0-4 0,0 12 0,0 1 0,0 6 0,0 4 0,0 2 0,0 9 0,0 1 0,0 4 0,0 3 0,0 2 0,0 3 0,0 1 0,3 2 0,0 2 0,4 2 0,-1 0 0,1 3 0,3 4 0,-2 4 0,7 8 0,-4-3 0,5 7 0,-1-7 0,1 7 0,0-3 0,-1 0 0,1 3 0,0-3 0,0 5 0,4-5 0,-7 4 0,6-4 0,-6 5 0,3-1 0,0-4 0,0 3 0,-5-7 0,4 3 0,-7-4 0,3 0 0,-4-4 0,0-1 0,0-3 0,-1-1 0,-2 1 0,-1-6 0,-3-2 0,0-13 0,0-3 0,0-7 0,0-6 0,0-6 0,0 0 0,0-11 0,-4 5 0,3-6 0,-4 5 0,5-3 0,0 9 0,0 1 0,0 7 0,0 9 0,0 1 0,0 7 0,0 2 0,0 4 0,0 2 0,0 1 0</inkml:trace>
</inkml:ink>
</file>

<file path=ppt/ink/ink29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54:23.8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 24575,'0'13'0,"0"0"0,0 2 0,0 0 0,0 4 0,0-3 0,0 7 0,0-7 0,0 7 0,0-7 0,0 3 0,3-4 0,-2 4 0,3-7 0,-4 6 0,3-7 0,-2 4 0,2 0 0,-3-4 0,0 3 0,0-7 0,0 4 0,0-5 0,0 1 0,0-6 0,0-5 0,-4-11 0,3-6 0,-2-3 0,3 4 0,-4-8 0,3 10 0,-3-10 0,4 8 0,0 0 0,-3 4 0,2 2 0,-2 7 0,3-4 0,0 4 0,0 1 0,0-1 0,0 0 0,0 0 0,0 1 0,0-1 0,0 0 0,0 0 0,0 1 0,0-1 0,0 1 0,3 2 0,0 1 0,4 3 0,-1 0 0,1 0 0,0 0 0,3 0 0,-2 0 0,6 0 0,-7 0 0,7 0 0,-3 0 0,4 0 0,0 0 0,-1 3 0,1 1 0,0 4 0,0-1 0,-4 0 0,3 4 0,-3-3 0,0 2 0,-1-3 0,-3 3 0,0-2 0,0 6 0,0-7 0,0 4 0,0-1 0,0-2 0,-3 2 0,2-3 0,-5-1 0,5 4 0,-5-2 0,2 2 0,-3-3 0,0 3 0,0-2 0,0 2 0,0 0 0,0-2 0,0 6 0,3-7 0,-2 7 0,2-6 0,-3 2 0,0 3 0,0-4 0,0 7 0,0-8 0,0 2 0,0 1 0,0-4 0,0 3 0,0 1 0,0-4 0,0 4 0,-4-1 0,1-3 0,-5 7 0,-2-6 0,-2 6 0,-3-6 0,-4 3 0,3-3 0,-3-1 0,0 1 0,4-4 0,-9 0 0,8-4 0,-3 0 0,0 0 0,3 0 0,-3 0 0,8-7 0,-3 2 0,2-12 0,1 5 0,4-3 0,0 5 0,6 3 0,-2 1 0,3-3 0,0 2 0,0-2 0,0 6 0,0 0 0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21:44.4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24575,'21'0'0,"3"0"0,1 0 0,-2 0 0,6 0 0,-10 0 0,5 0 0,-11 0 0,4 0 0,-3 0 0,0 0 0,2 0 0,-7 0 0,-1 0 0,-5 0 0</inkml:trace>
</inkml:ink>
</file>

<file path=ppt/ink/ink29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54:26.6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1 165 24575,'2'-3'0,"2"0"0,6 3 0,1 0 0,8 0 0,-3 0 0,3 0 0,-4 3 0,-1-2 0,1 2 0,0-3 0,-4 0 0,3 0 0,-3 0 0,4 0 0,-4 0 0,3-3 0,-7-1 0,4-3 0,-5 0 0,1 1 0,-3-1 0,-1-4 0,0 0 0,-2-4 0,2 0 0,-3 4 0,0-3 0,0 3 0,0 0 0,0-3 0,0 6 0,-3 1 0,-4 4 0,-5 3 0,-3 0 0,1 0 0,-1 0 0,0 0 0,0 6 0,-5 8 0,4 2 0,-5 8 0,5-4 0,0 4 0,4-4 0,-4 4 0,8-4 0,0 0 0,1-1 0,6-4 0,-3 4 0,4-4 0,0 9 0,0-9 0,0 4 0,0 0 0,4-3 0,0 3 0,7-4 0,0 0 0,4 0 0,0-1 0,-1-2 0,5-1 0,-3 0 0,7-2 0,-7 1 0,7-5 0,-3-2 0,0-3 0,4 0 0,-4 0 0,4 0 0,-4 0 0,3 0 0,-3 0 0,4-4 0,-3 0 0,-2-7 0,-5 3 0,-2-3 0,1 4 0,-5 0 0,2 3 0,-3-2 0,-3 2 0,-1-2 0,-6 0 0,2 2 0,-2 1 0</inkml:trace>
</inkml:ink>
</file>

<file path=ppt/ink/ink29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55:13.9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241 1 24575,'-11'4'0,"2"-1"0,2-3 0,-3 3 0,-2 4 0,-4 14 0,1 0 0,-6 5 0,4-3 0,-4 2 0,5 1 0,-1 8 0,0-9 0,3 9 0,3-8 0,2 8 0,0-4 0,4 0 0,1 5 0,4-5 0,0 5 0,0 0 0,0-5 0,0 10 0,0-13 0,0 13 0,0-15 0,0 14 0,0-12 0,0 13 0,0-4 0,0 0 0,0 0 0,0-2 0,0-4 0,0 5 0,4 1 0,1-6 0,7 4 0,1-9 0,4 4 0,3-4 0,9 11 0,-6-12 0,5 11 0,-9-22 0,2 6 0,-1-11 0,3 4 0,-3-4 0,0 0 0,-1-1 0,-4 0 0,-1-2 0,1-2 0,-4-3 0,-1 0 0,-3 3 0,-1-3 0,-2 3 0,-1-3 0</inkml:trace>
</inkml:ink>
</file>

<file path=ppt/ink/ink29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55:14.7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29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55:16.2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20 24575,'2'-1'0,"-1"1"0,5 10 0,-2 6 0,4-1 0,0 9 0,-1-5 0,2 11 0,-1-5 0,0 9 0,1-4 0,-1 0 0,-3 4 0,7 1 0,-6-3 0,7 3 0,-5-6 0,1-4 0,-5 4 0,3-8 0,-2 2 0,2-8 0,0 1 0,1-2 0,-4-7 0,2 3 0,-6-3 0,6 0 0,-5-1 0,2 1 0,0-3 0,0-1 0,4-3 0,-4-7 0,3-1 0,-5-11 0,6-1 0,-2-15 0,4 3 0,0-14 0,0-2 0,1-1 0,0-5 0,-1 6 0,4 6 0,-2-4 0,1 14 0,0-3 0,-3 11 0,3 4 0,-5 4 0,0 6 0,0 3 0,-4 1 0,0 2 0,-3 1 0</inkml:trace>
</inkml:ink>
</file>

<file path=ppt/ink/ink29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55:18.0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200 1 24575,'-10'0'0,"-2"0"0,4 0 0,-2 0 0,-1 0 0,4 0 0,-3 0 0,3 0 0,0 3 0,3 4 0,-5 4 0,4 4 0,-6 4 0,3 1 0,0 4 0,0 0 0,-1 0 0,5 5 0,-6-7 0,8 6 0,-8-8 0,5 4 0,1-4 0,0-1 0,-3 0 0,5-3 0,-5-1 0,7-1 0,0-7 0,0 4 0,0-5 0,0 1 0,3 0 0,0-4 0,7 0 0,-2-3 0,6 0 0,-7 0 0,7 0 0,-3 0 0,1 0 0,1 0 0,-2 0 0,1 0 0,1 0 0,-1 0 0,-1 0 0,3 0 0,-7-3 0,3-1 0,-3-2 0,0-1 0,-1 0 0,1 0 0,0 1 0,-4-1 0,3 0 0,-5 0 0,2 0 0,0 1 0,-2-1 0,2 1 0,-3-1 0,0 1 0,0-1 0,0 1 0,0-1 0,-3 4 0,-1 0 0,0 0 0,-2 2 0,3-2 0,-4 3 0,0 0 0,0 0 0,1 0 0,-1 0 0,1 0 0,-1 0 0,6 0 0,6 0 0,6-3 0,3-4 0,5-2 0,1-2 0,0 0 0,-1 2 0,-4 2 0,0 0 0,-4 3 0,-1 0 0,-3 1 0,-1 3 0,-2 6 0,-2 6 0,-2 3 0,0 8 0,-3-3 0,-2 4 0,1 0 0,-3-4 0,6-1 0,-2-7 0,3 1 0,0-5 0,0 2 0,0-3 0,-3-3 0,-1-2 0,1-2 0,0 0 0</inkml:trace>
</inkml:ink>
</file>

<file path=ppt/ink/ink29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55:18.6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 24575,'19'0'0,"-2"0"0,17 0 0,-9 0 0,15-4 0,-8-1 0,9-1 0,-11-1 0,-1 6 0,-9-3 0,-1 4 0,-8 0 0,0 0 0,-8 0 0,0 0 0</inkml:trace>
</inkml:ink>
</file>

<file path=ppt/ink/ink29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55:19.8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0 208 24575,'3'-4'0,"5"12"0,3 1 0,1 10 0,-1 0 0,6 7 0,-7 0 0,11 9 0,-12-9 0,8 7 0,-8-7 0,7 3 0,-4-5 0,5 5 0,-5-8 0,0 3 0,-1-9 0,-2 4 0,1-7 0,-2 6 0,-2-10 0,1 2 0,0-3 0,-3-1 0,2 1 0,-6 0 0,6-1 0,-5 1 0,5 0 0,-2-1 0,-1 1 0,0 0 0,0 0 0,-2-1 0,5 1 0,-5-1 0,4-2 0,-1-1 0,3-16 0,0-12 0,2-21 0,1-10 0,0 1 0,0-11 0,0 9 0,0-10 0,1 6 0,-1 5 0,-1 2 0,0 13 0,0 0 0,-1 15 0,1-2 0,-2 16 0,-3-3 0,2 9 0,-5-1 0,2 3 0,-3 1 0</inkml:trace>
</inkml:ink>
</file>

<file path=ppt/ink/ink29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55:20.6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24575,'13'0'0,"5"0"0,7 0 0,0 0 0,9 0 0,-3 0 0,-1 0 0,-5 0 0,-2 0 0,-7 0 0,3 0 0,-8 0 0,-1 0 0,-7 0 0,0 0 0</inkml:trace>
</inkml:ink>
</file>

<file path=ppt/ink/ink29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55:21.3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24575,'0'14'0,"0"-1"0,0-2 0,0 7 0,0-6 0,0 4 0,0-6 0,0 0 0,0-2 0,0 2 0,0 0 0,0 2 0,0 2 0,0 0 0,0-4 0,0 0 0,0-4 0,0 1 0,0 0 0,0-1 0,0 1 0,0-3 0,0-1 0</inkml:trace>
</inkml:ink>
</file>

<file path=ppt/ink/ink29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55:22.4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 24575,'10'0'0,"-3"0"0,19 0 0,-6-3 0,0 5 0,-1-2 0,1 16 0,-4-3 0,10 22 0,-13-17 0,9 21 0,-13-8 0,4 6 0,-4 4 0,0 0 0,0-5 0,-4 10 0,3-4 0,-3-5 0,0 9 0,-1-9 0,-4 5 0,0 4 0,0-14 0,0 7 0,0-8 0,0 10 0,0-5 0,0 5 0,0-6 0,0 0 0,0 0 0,0 0 0,-4-4 0,-1-2 0,-3-5 0,4-4 0,-3-5 0,6-1 0,-5-6 0,6 2 0,-6-3 0,5-1 0,-5 1 0,2-1 0,1 1 0,-3-1 0,2-2 0,-2-1 0,-1-3 0,-3 0 0,5 0 0,-1 0 0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21:44.4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24575,'-7'0'0,"6"0"0,6 0 0,8 0 0,0 0 0,0 0 0,-5 0 0,-4 0 0,0 0 0</inkml:trace>
</inkml:ink>
</file>

<file path=ppt/ink/ink29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55:23.2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197 1 24575,'0'14'0,"0"12"0,0 6 0,-9 20 0,2 5 0,-17 6 0,10 20 0,-11-11 0,8 12 0,-1 0 0,-3 1 0,13 8 0,-7-8 0,9-1 0,0-26 0,1 14 0,1-27 0,3 15 0,-3-13 0,4-10 0,0-2 0,0-15 0,0-1 0,0-8 0,0-1 0,0-4 0,-6-2 0,5-1 0,-5-3 0</inkml:trace>
</inkml:ink>
</file>

<file path=ppt/ink/ink29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55:24.2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49 24575,'0'17'0,"0"2"0,4 5 0,0 0 0,8 1 0,-3 4 0,4 1 0,-1 5 0,-6 6 0,10-4 0,-14 9 0,13-14 0,-14 7 0,10-14 0,-7 0 0,4-2 0,-4-11 0,3 6 0,-3-10 0,3 2 0,0-3 0,-4 0 0,3-4 0,-2 0 0,-1 0 0,3-2 0,-3 2 0,4-3 0,-4-11 0,5-13 0,-3-12 0,5-18 0,-1 10 0,5-8 0,-4 3 0,8 0 0,-7-5 0,6 12 0,-7 1 0,3 11 0,-1 0 0,-4 10 0,3 5 0,-4 5 0,0 3 0,-3 0 0,2 0 0,-6 1 0,6 2 0,-5 1 0,2 3 0</inkml:trace>
</inkml:ink>
</file>

<file path=ppt/ink/ink29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55:33.7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69 24575,'0'14'0,"0"2"0,0 8 0,0 11 0,0-8 0,5 18 0,-4-7 0,11 4 0,-6 10 0,12-8 0,-12 10 0,11-7 0,-15 1 0,15 0 0,-11-11 0,8 3 0,-10-15 0,4 4 0,-4-9 0,3-4 0,0-6 0,0-3 0,0-1 0,-1-2 0,1-1 0,-1-3 0,1 0 0,-1 0 0,1-7 0,1-10 0,9-11 0,-1-13 0,13-16 0,-3 0 0,6-17 0,-7 22 0,1-19 0,-2 19 0,-2-10 0,7 8 0,-14 11 0,6 7 0,-12 7 0,3 9 0,-5 4 0,0 6 0,0 6 0,-4-2 0,3 5 0,-5-4 0,5 4 0,-6-5 0,6 5 0,-2-5 0,3 2 0,-4-3 0,3 1 0,-2-1 0,0 0 0,2 4 0,-6-3 0,6 5 0,-5-2 0,2 3 0</inkml:trace>
</inkml:ink>
</file>

<file path=ppt/ink/ink29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55:35.2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213 0 24575,'-2'0'0,"-4"0"0,-4 0 0,0 0 0,-1 0 0,-4 0 0,2 0 0,-5 7 0,7 1 0,-4 11 0,-1 1 0,-1 9 0,4-3 0,-3 8 0,10-9 0,-5 4 0,6 1 0,0-5 0,-3 4 0,8 1 0,-4-5 0,4 4 0,0-4 0,0-5 0,0-1 0,0-5 0,0 1 0,0-4 0,0 3 0,3-6 0,4 2 0,4-6 0,4 3 0,0-7 0,0 4 0,-1-4 0,1 0 0,0 0 0,0 0 0,-4 0 0,3 0 0,-7 0 0,4 0 0,-5-3 0,1-5 0,4 0 0,-3-2 0,2 3 0,-3 0 0,-4 0 0,3 0 0,-5 1 0,2-1 0,-3 1 0,0-1 0,-3 4 0,-1-3 0,1 3 0,0-4 0,3 1 0,0-1 0,0 1 0,3 2 0,-2-1 0,5 4 0,-3-5 0,4 5 0,0-5 0,3 5 0,1-2 0,0 3 0,3-3 0,-2 2 0,2-2 0,-3 3 0,3 0 0,-6 0 0,2 0 0,1 0 0,-4 0 0,3 0 0,-3 0 0,-3 3 0,2 0 0,-6 4 0,3 3 0,-3 2 0,0 7 0,0-4 0,0 4 0,0 0 0,0 1 0,0 0 0,0 4 0,0-4 0,0 0 0,0 3 0,0-7 0,0-1 0,0-1 0,0-6 0,0 2 0,0-6 0,0-1 0</inkml:trace>
</inkml:ink>
</file>

<file path=ppt/ink/ink29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55:44.9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429 3 24575,'4'-2'0,"-1"8"0,-11 3 0,-2 22 0,-3-9 0,-4 17 0,-1-7 0,-1 5 0,-9 5 0,9-1 0,-11 15 0,11-15 0,-10 12 0,10-17 0,-13 3 0,11 8 0,-11-8 0,7 4 0,5-6 0,0-10 0,7 1 0,1-8 0,4 0 0,1-4 0,1-6 0,1-3 0,-1-1 0,6 1 0,0-1 0,0 0 0,3-2 0,4 2 0,5-2 0,2 4 0,5-1 0,1 1 0,5 0 0,-1 4 0,5 1 0,-2 8 0,3 1 0,-4 5 0,1-1 0,0 6 0,1 1 0,-4 4 0,-2 0 0,-4-2 0,-1 0 0,1 0 0,0 1 0,-5-1 0,0-5 0,-2-5 0,-2-6 0,1-4 0,-3-4 0,-3 0 0,2-5 0,-5 1 0,2-3 0,-3-1 0</inkml:trace>
</inkml:ink>
</file>

<file path=ppt/ink/ink29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55:46.1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24575,'10'13'0,"4"10"0,-6-6 0,8 11 0,-3-3 0,0 5 0,4 5 0,-3 6 0,3-10 0,-3 14 0,3-7 0,-3 4 0,1-1 0,-2 0 0,-1-9 0,-2 7 0,2-13 0,-4-1 0,0-2 0,-1-7 0,1-1 0,-1-5 0,0 1 0,-4-4 0,4 4 0,-7-5 0,6-2 0,-2-2 0,2-2 0,0-13 0,2-6 0,0-14 0,1-8 0,0-1 0,1-6 0,0-6 0,3 5 0,3-5 0,-1 6 0,3 0 0,-8 6 0,7 1 0,-4 10 0,0 2 0,3 5 0,-8 4 0,3 4 0,-4 6 0,0 3 0,-3 0 0,1 3 0,-4 1 0,2 3 0</inkml:trace>
</inkml:ink>
</file>

<file path=ppt/ink/ink29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55:46.7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24575,'21'0'0,"7"0"0,4 0 0,4 0 0,5 0 0,-6 0 0,6 0 0,-9 0 0,3 0 0,-11 0 0,-8 0 0,3 0 0,-12 0 0,3 0 0,-3 0 0,-3 0 0,-2 0 0</inkml:trace>
</inkml:ink>
</file>

<file path=ppt/ink/ink29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55:47.3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24575,'0'17'0,"0"2"0,0 5 0,0 1 0,0-1 0,0 5 0,0-3 0,0 3 0,0-5 0,0 0 0,0 1 0,0-5 0,0 3 0,0-7 0,0 3 0,0-8 0,0-1 0,0 0 0,0-2 0,0 6 0,0-7 0,0 3 0,0-3 0,0 0 0,0-1 0,0 1 0,0-3 0,0-1 0</inkml:trace>
</inkml:ink>
</file>

<file path=ppt/ink/ink29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55:48.7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0 24575,'-1'4'0,"5"-2"0,16-2 0,1 0 0,8 0 0,0 0 0,-7 0 0,11 0 0,-16 0 0,11 0 0,-12 0 0,3 0 0,-8 0 0,-1 0 0,-3 0 0,-4 0 0,0 0 0</inkml:trace>
</inkml:ink>
</file>

<file path=ppt/ink/ink29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55:50.5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0 163 24575,'3'-14'0,"1"1"0,7 1 0,1-6 0,0 9 0,2-9 0,-6 6 0,6-3 0,-6 4 0,6 0 0,-3 4 0,0-4 0,3 6 0,-2-1 0,-1 6 0,3 0 0,-4 0 0,2 0 0,-3 0 0,-2 0 0,3 3 0,-2 5 0,3 7 0,-4 1 0,1 3 0,-1-4 0,4 0 0,-3-1 0,3-2 0,-1-2 0,-2-3 0,6 0 0,-7 0 0,7-3 0,-3-1 0,4-3 0,0 0 0,0 0 0,-1 0 0,1 0 0,0 0 0,-1 0 0,-3 0 0,3 0 0,-6-7 0,3 3 0,-4-10 0,0 3 0,0-1 0,0-2 0,-3 10 0,-1-3 0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21:44.4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67 109 24575,'-3'-4'0,"-2"0"0,-3 4 0,0 0 0,0 0 0,0 0 0,3 4 0,2 4 0,-5 2 0,6 12 0,-6-12 0,8 13 0,0-10 0,0 1 0,0 8 0,0-12 0,0 12 0,0-13 0,0 13 0,0-7 0,0 7 0,0-4 0,0 0 0,0-4 0,0-2 0,0-3 0,0 3 0,0-3 0,0 3 0,0-4 0,0 0 0,0 0 0,0 0 0,3 0 0,2 0 0,7-3 0,2 2 0,-1-6 0,3 3 0,-7 0 0,8-3 0,-3 2 0,3-3 0,1 0 0,0 0 0,0 0 0,0-4 0,-1-4 0,2-12 0,-1 1 0,-4 0 0,3 2 0,-7 3 0,3-3 0,-4-1 0,-5 0 0,5 0 0,-8-5 0,3-1 0,-4-5 0,0 0 0,0 0 0,0-1 0,0 1 0,0-1 0,-5 6 0,1 1 0,-9 5 0,3 5 0,-6 0 0,2 4 0,-4 4 0,0 1 0,0 4 0,0 0 0,0 0 0,0 0 0,0 0 0,0 0 0,0 4 0,-1 5 0,6 1 0,0 7 0,0-8 0,7 4 0,-5-5 0,7 0 0,-1-3 0,1-2 0</inkml:trace>
</inkml:ink>
</file>

<file path=ppt/ink/ink29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55:51.8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0 338 24575,'9'-52'0,"0"-1"0,4-31 0,9 62 0,-7 10 0,-4 2 0,3-1 0,-3 7 0,-3-6 0,2 9 0,-3-1 0,1 2 0,6 0 0,-7 0 0,4 0 0,-1 0 0,-3 2 0,7 6 0,-3 0 0,1 6 0,2-6 0,-6 6 0,6-6 0,-6 6 0,3-6 0,-4 2 0,-1-3 0,1-1 0,-1 1 0,1 0 0,0-4 0,3 4 0,-2-7 0,2 4 0,-4-4 0,1 0 0,0 0 0,-1 0 0,5 0 0,-4 0 0,4 0 0,-5-7 0,1 2 0,4-9 0,-3 3 0,2-4 0,-2 4 0,5-10 0,-4 12 0,5-11 0,-8 12 0,1-2 0,0 3 0,0 0 0,-1 0 0,-2 1 0,2 2 0,-5-2 0,2-2 0,-3-7 0,0 6 0,0-2 0</inkml:trace>
</inkml:ink>
</file>

<file path=ppt/ink/ink29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55:52.8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404 13 24575,'4'-7'0,"-12"4"0,-1 0 0,-15 3 0,4 0 0,-4 0 0,-5 0 0,3 0 0,-3 0 0,-1 0 0,9 0 0,-7 0 0,12 3 0,-4 9 0,4 5 0,0 7 0,-1 5 0,4 7 0,0 1 0,4 9 0,-1 2 0,0 1 0,5 11 0,-4-11 0,8 11 0,-3-10 0,4-2 0,0-1 0,0-11 0,0 0 0,4-2 0,0-8 0,12-1 0,-3-5 0,6-5 0,0 0 0,1-3 0,4 0 0,0-4 0,-4-3 0,4 2 0,-9-6 0,4 2 0,-4-3 0,-4 0 0,0 0 0,-2-3 0,-1-8 0,-1-11 0,-3 8 0,-4-2 0</inkml:trace>
</inkml:ink>
</file>

<file path=ppt/ink/ink29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55:54.3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371 26 24575,'0'-9'0,"0"2"0,-6 1 0,-2 3 0,-3 3 0,-7 0 0,6 0 0,-12 0 0,8 0 0,-7 0 0,7 0 0,-7 0 0,1 17 0,0 3 0,-5 13 0,4 6 0,4-11 0,-3 12 0,4-4 0,3 6 0,-7 0 0,16 5 0,-6-10 0,11-1 0,-3-2 0,4-9 0,0 4 0,0-4 0,0-1 0,0 0 0,0-4 0,0 3 0,3-7 0,5 0 0,3-2 0,8-6 0,1 4 0,0-5 0,3-2 0,8-2 0,-4-3 0,8-4 0,-11-4 0,0-4 0,-4-4 0,-1 1 0,-4 0 0,0 0 0,-4 0 0,0 4 0,-4-3 0,0 6 0,-3-2 0,-1 3 0,-3 0 0,0 1 0,-3 2 0,-1 1 0,-2 3 0,-1 0 0,0 0 0,1 3 0,-1 1 0,3 2 0,4-2 0,12-1 0,4-3 0,8-7 0,5 1 0,-3-10 0,-1 7 0,-2-6 0,-7 7 0,3-1 0,-8 3 0,-1 5 0,-3-5 0,-1 6 0,-2-1 0,-1 13 0,-3 4 0,-3 8 0,-6 5 0,-1-3 0,-2 8 0,3-8 0,5 3 0,0-5 0,4 0 0,0-4 0,0 4 0,0-12 0,0 6 0,0-10 0,0 5 0,0-5 0,3 2 0,0-6 0,4-1 0,-1-3 0,-2-9 0,-1 7 0,-3-6 0</inkml:trace>
</inkml:ink>
</file>

<file path=ppt/ink/ink29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55:55.5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177 0 24575,'-18'70'0,"0"1"0,0-1 0,-8 25 0,3-12 0,8-20 0,-5 16 0,5-8 0,1 4 0,9-27 0,0-6 0,5 4 0,0-9 0,0-1 0,0-2 0,0-4 0,0 6 0,0-1 0,0-5 0,4 4 0,2 2 0,6 1 0,-1 9 0,5-9 0,-2 3 0,4-4 0,0-1 0,-1 0 0,-3-4 0,6-1 0,-6-6 0,7 2 0,-6-6 0,0-1 0,0-4 0,0-1 0,0 1 0,0-3 0,-1 2 0,-3-7 0,3 7 0,-6-6 0,2 2 0,-3-3 0,-1-1 0,1 1 0,3 0 0,-2-3 0,2 2 0,-3-2 0,0-1 0,-1 3 0,1-5 0,-1 2 0,-2-11 0,-1 6 0,-3-7 0</inkml:trace>
</inkml:ink>
</file>

<file path=ppt/ink/ink29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55:56.7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24575,'0'7'0,"0"7"0,3 2 0,2 9 0,3 4 0,-3 7 0,8 12 0,-11-9 0,16 12 0,-12-7 0,8 0 0,4 8 0,-6-3 0,10-6 0,-12 10 0,8-11 0,-8-5 0,3-2 0,-5-11 0,3-7 0,-3-2 0,-1-8 0,-4-1 0,0 1 0,1-3 0,2-1 0,-2-14 0,2-3 0,-1-15 0,3-1 0,1-6 0,0-5 0,5-1 0,-4-6 0,4 0 0,-1 6 0,-2-4 0,1 9 0,-2-4 0,-2 5 0,1 1 0,0 5 0,-1 0 0,0 10 0,0-3 0,-1 10 0,0-1 0,-3 7 0,-1 0 0,0 4 0,-2-3 0,2 2 0,-3-2 0,0-1 0,0 1 0,0-1 0,0 3 0,0 1 0</inkml:trace>
</inkml:ink>
</file>

<file path=ppt/ink/ink29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55:58.3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94 1 24575,'-3'3'0,"-1"0"0,-6-3 0,3 0 0,-4 0 0,1 0 0,2 6 0,-6 3 0,5 5 0,2 1 0,0 0 0,6 4 0,-2-3 0,3 3 0,0 5 0,0-7 0,0 11 0,0-8 0,0 0 0,0 3 0,0-7 0,0 3 0,0-4 0,0-4 0,0 3 0,0-6 0,0 2 0,3-3 0,4 0 0,5 0 0,2 0 0,1-3 0,0-1 0,-4-3 0,3 0 0,-7 0 0,4 0 0,-5 0 0,1 0 0,0 0 0,-1 0 0,1 0 0,-4-2 0,0-2 0,-3-2 0,0-1 0,0-3 0,0 2 0,0-6 0,0 6 0,0-6 0,0 3 0,0-4 0,0 4 0,0-3 0,0 6 0,0-6 0,0 7 0,0-4 0,0 5 0,0-1 0,0 0 0,0 0 0,3 4 0,-2-3 0,5 2 0,-3 0 0,4-2 0,0 5 0,-1-5 0,1 5 0,0-2 0,-1 0 0,1 3 0,3-3 0,-2 3 0,6 0 0,-7 0 0,3 0 0,-3 0 0,3 0 0,-2 0 0,2 0 0,-3 0 0,-1 0 0,1 0 0,-4 3 0,3-3 0,-5 6 0,2-2 0,0 0 0,-3 2 0,6-6 0,-2 6 0,2-5 0,-3 4 0,0-1 0,-3 3 0,0-1 0,0 1 0,0 3 0,0 5 0,0 5 0,0 5 0,0 4 0,0-4 0,0 10 0,0-10 0,0 4 0,0-4 0,0-5 0,0-1 0,0-5 0,0-2 0,0-2 0,0-4 0,0 1 0,0 0 0,0-3 0,0-1 0</inkml:trace>
</inkml:ink>
</file>

<file path=ppt/ink/ink29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55:59.1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24575,'10'0'0,"-3"0"0,7 0 0,1 0 0,-3 0 0,11 0 0,-15 0 0,10 0 0,-10 0 0,2 0 0,-4 0 0,-2-3 0,-1 2 0,-3-1 0</inkml:trace>
</inkml:ink>
</file>

<file path=ppt/ink/ink29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56:00.2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0 273 24575,'0'17'0,"0"3"0,0-4 0,0 3 0,0-4 0,0 4 0,4 1 0,0 0 0,4 8 0,0-11 0,4 11 0,-3-8 0,3 9 0,-1-7 0,-2 6 0,5-8 0,-8 0 0,8-1 0,-9 0 0,5-7 0,-2 6 0,-1-10 0,0 2 0,-1-3 0,1 0 0,0-1 0,-1 1 0,1-3 0,-3 2 0,2-6 0,-3 3 0,4-3 0,-1 0 0,1 0 0,-1 0 0,2-11 0,-1-2 0,1-16 0,2-14 0,-1 0 0,1-11 0,-1 0 0,1 4 0,-4-9 0,2 3 0,-2 1 0,3 7 0,0 7 0,0 6 0,0 4 0,-1 2 0,0 9 0,-4-4 0,3 8 0,-6 1 0,2 4 0,0 5 0,-2-1 0,2 3 0,-3 1 0</inkml:trace>
</inkml:ink>
</file>

<file path=ppt/ink/ink29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56:01.1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46 24575,'6'0'0,"3"0"0,6 0 0,0 0 0,4 0 0,0 0 0,-3 0 0,3 0 0,-4 0 0,4 0 0,-4 0 0,1 0 0,2 0 0,-9 0 0,5 0 0,-4 0 0,-2 0 0,2 0 0,-3 0 0,0 0 0,-1 0 0,1 0 0,-1 0 0,1 0 0,-1 0 0,0 0 0,1 0 0,-1 0 0,1 0 0,-1 0 0,-3-3 0,0-4 0,-3-8 0,0 5 0,0-1 0</inkml:trace>
</inkml:ink>
</file>

<file path=ppt/ink/ink29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56:01.9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24575,'0'18'0,"0"-4"0,0 10 0,0-4 0,0 9 0,0-4 0,0 5 0,0-6 0,0 5 0,0-3 0,0 8 0,0-13 0,0 12 0,0-16 0,0 11 0,0-8 0,0 0 0,0-5 0,0-4 0,0-1 0,0-3 0,0 4 0,0-5 0,0-5 0,0 1 0,0-4 0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21:44.4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1 789 24575,'0'-12'0,"0"3"0,0-13 0,0 8 0,0-9 0,0-4 0,0 1 0,0-14 0,0 3 0,0-13 0,0 7 0,0-13 0,0 13 0,0-7 0,0 6 0,0 7 0,0 1 0,0 6 0,0 6 0,0 0 0,0 2 0,0 3 0,0-3 0,0 4 0,0 5 0,0-4 0,0 7 0,0-2 0,0 7 0,0 2 0</inkml:trace>
</inkml:ink>
</file>

<file path=ppt/ink/ink29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56:03.7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24575,'13'0'0,"5"0"0,2 0 0,0 0 0,3 0 0,-3 0 0,1 0 0,-3 0 0,-3 0 0,4 0 0,-7 0 0,3 0 0,-5 0 0,-2 0 0,2 0 0,-3 0 0,-1 0 0,-2 0 0,-2 0 0</inkml:trace>
</inkml:ink>
</file>

<file path=ppt/ink/ink29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56:04.6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24575,'3'-3'0,"4"0"0,8 3 0,5 0 0,4 0 0,1 0 0,-1 0 0,0 3 0,1 5 0,1 15 0,0 0 0,1 9 0,0-6 0,-4 10 0,-2-8 0,2 13 0,-8-5 0,6 2 0,-10 9 0,2-5 0,-8 0 0,4 5 0,-4 1 0,0-4 0,0 15 0,-5 5 0,0-11 0,0 35 0,0-41 0,-5 28 0,-5-20 0,-1 7 0,-9-1 0,5-6 0,0-6 0,-3-9 0,9-14 0,-3-2 0,8-9 0,-3-4 0,7 0 0,-3-5 0,0-2 0,-1-1 0,-2-3 0,2 0 0,1 0 0</inkml:trace>
</inkml:ink>
</file>

<file path=ppt/ink/ink29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56:05.0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24575,'37'0'0,"-8"2"0,-26 2 0,-3 10 0,0 8 0,0 3 0,0 9 0,0-3 0,0-1 0,0 4 0,0-3 0,-4-1 0,0-1 0,-1-9 0,-1-7 0,-2-7 0,-3-6 0,3 0 0,1 0 0</inkml:trace>
</inkml:ink>
</file>

<file path=ppt/ink/ink29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56:06.3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0 258 24575,'14'95'0,"-1"1"0,0 0 0,2 3 0,0 0 0,-1-27 0,1-28 0,4 24 0,-3-38 0,-7-1 0,3-8 0,-8-6 0,2-5 0,-2-6 0,6-1 0,-2-3 0,5-6 0,-4-17 0,7-16 0,0-23 0,1-16 0,5-16-497,-12 38 1,0-1 496,2 3 0,0 1 0,7-43-280,2 13 280,-5 20 0,0 1 0,2 14 0,-8 7 0,3 10 979,-5 6-979,0 6 294,-1 8-294,0 0 0,-1 4 0,1 1 0,0 2 0,-1-2 0,-2 5 0,-1-2 0</inkml:trace>
</inkml:ink>
</file>

<file path=ppt/ink/ink29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56:07.9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0 24575,'-4'59'0,"0"1"0,-2 30 0,6-65 0,0-16 0,0 9 0,0-11 0,0 7 0,0-3 0,0 0 0,0 3 0,0-3 0,0 4 0,0-4 0,0 3 0,0-3 0,0 1 0,0-2 0,0-3 0,0-1 0,0 1 0,0 0 0,3-4 0,1 0 0,6-3 0,1 0 0,4 0 0,-1 0 0,1 0 0,0 0 0,0-3 0,-1-1 0,1-7 0,0-5 0,0 0 0,1-7 0,-4 7 0,3-3 0,-7 4 0,2 4 0,-6 0 0,2 5 0,-5-1 0,-1 3 0,-4 1 0,-2 3 0,-1 0 0,4-3 0,0 0 0,3-7 0,0 2 0,6-6 0,3 3 0,2-4 0,3 3 0,-3 2 0,1 2 0,2 1 0,-7 3 0,3 1 0,-3 3 0,0 0 0,-1 0 0,-2 9 0,-1 4 0,-3 9 0,0 2 0,0 0 0,0 0 0,0 1 0,0-1 0,0-4 0,0 3 0,0-7 0,0-1 0,0-1 0,0-6 0,0 2 0,0-6 0,0-1 0</inkml:trace>
</inkml:ink>
</file>

<file path=ppt/ink/ink29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56:08.7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200 4 24575,'-10'0'0,"0"0"0,-1 0 0,-3 0 0,3 0 0,-1-3 0,-1 5 0,1 3 0,-3 6 0,0 8 0,0-3 0,3 3 0,-3 0 0,7-7 0,0 6 0,-2-10 0,9 3 0,-6-5 0,7 1 0,0-3 0,0-1 0</inkml:trace>
</inkml:ink>
</file>

<file path=ppt/ink/ink29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56:13.8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 24575,'-1'-7'0,"5"1"0,16 6 0,2 3 0,17 11 0,-2 1 0,6 8 0,-8-9 0,0 2 0,1-2 0,6 5 0,-5-1 0,3 0 0,-15-6 0,4 4 0,-9-7 0,0 2 0,-9-4 0,-1 0 0,-3-3 0,-4 2 0,3-5 0,-5 5 0,2-3 0,-3 4 0,0-1 0,0 1 0,-4 7 0,-4 3 0,-10 13 0,-5 2 0,-13 19 0,6-6 0,-6 7 0,2-4 0,4-4 0,-4 5 0,1-6 0,3 4 0,3-14 0,1 3 0,8-12 0,1-3 0,3-5 0,6-6 0,0-3 0,2-3 0,6-1 0,-3-3 0</inkml:trace>
</inkml:ink>
</file>

<file path=ppt/ink/ink29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56:14.9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24575,'0'2'0,"0"7"0,0 15 0,0 1 0,4 4 0,6 19 0,-4-18 0,8 23 0,-4-11 0,-4-4 0,12 14 0,-16-10 0,14 5 0,-10-10 0,8 9 0,-2-15 0,-2 5 0,-2-2 0,0-9 0,-4 0 0,4-2 0,-1-10 0,1 5 0,-2-11 0,-2 4 0,2-5 0,-2-2 0,2-1 0,1-3 0,0 0 0,-1 0 0,2-11 0,-1 2 0,1-20 0,0 8 0,1-19 0,4 3 0,-2-11 0,7 0 0,-8 1 0,4-1 0,-1 6 0,-3 1 0,3 10 0,-5 6 0,-1 6 0,1 4 0,-1 4 0,0-3 0,0 7 0,0-4 0,-1 4 0,1 1 0,0-5 0,0 0 0,0 0 0,1-8 0,-1 7 0,1-7 0,-1 4 0,-3 0 0,3 0 0,-6 4 0,5 1 0,-5 3 0,2 3 0,-3 2 0</inkml:trace>
</inkml:ink>
</file>

<file path=ppt/ink/ink29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56:15.5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74 24575,'5'0'0,"7"3"0,3-6 0,8 3 0,-3-4 0,5-1 0,-1-3 0,0-4 0,5-1 0,-7 4 0,1-2 0,-4 10 0,-6-5 0,5 5 0,-11-2 0,4 3 0,-8 0 0,0 0 0</inkml:trace>
</inkml:ink>
</file>

<file path=ppt/ink/ink29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56:16.2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24575,'0'13'0,"0"5"0,0-3 0,0 9 0,0-4 0,0 0 0,0 3 0,0 2 0,0-4 0,0 3 0,0-9 0,0 4 0,0-3 0,0 7 0,0-3 0,0 4 0,0-4 0,0-1 0,0 0 0,0-3 0,0 3 0,0-4 0,0 0 0,0-4 0,0-1 0,0-3 0,0 3 0,0-2 0,0 2 0,3-3 0,-2-1 0,2 1 0,-3 0 0,0-4 0,0 0 0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21:44.4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129 0 24575,'0'7'0,"0"1"0,0-1 0,0 1 0,0 0 0,4 0 0,0-4 0,4 3 0,0-3 0,0 4 0,0-4 0,-1 0 0,1-4 0,0 0 0,0 0 0,0 0 0,-4 4 0,3-4 0,-2 4 0,2-4 0,1 0 0,-1 0 0,-6 0 0,-5 0 0,-5-3 0,-2 2 0,6-6 0,-2 2 0,2-3 0,-3 3 0,0-2 0,-1 6 0,1-2 0,0 3 0,0 0 0,-5 0 0,4 0 0,-4 0 0,0 0 0,4 0 0,-4 0 0,5 0 0,0 3 0,-1 2 0,1 7 0,-1 2 0,0 4 0,0-5 0,0 4 0,4-7 0,-3 7 0,7-8 0,-3 8 0,4-8 0,0 4 0,0-5 0,0 0 0,0 0 0,0 1 0,0-1 0,4-4 0,0 3 0,4-6 0,0 3 0,0-4 0,0 0 0,1 0 0,-1 0 0,4 0 0,-2 0 0,2 0 0,-4 0 0,5 0 0,-4 0 0,4 0 0,-5 0 0,0 0 0,0 0 0,1 0 0,-1 0 0,0 0 0,0 0 0,0 0 0,0 0 0,-3-4 0,2-1 0,-2-3 0,3-5 0,1 4 0,-4-8 0,2 7 0,-2-7 0,-1 8 0,4-4 0,-7 5 0,2 0 0,-3-1 0,0 1 0,0 0 0,0 0 0,0 0 0,0 0 0,-3 3 0,-2-2 0,-7 6 0,3-3 0,-3 4 0,4 0 0,-1 0 0,1 0 0,-5 0 0,4 0 0,-4 0 0,5 0 0,4 0 0,0 0 0</inkml:trace>
</inkml:ink>
</file>

<file path=ppt/ink/ink29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25:11.7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24575,'15'0'0,"3"0"0,8 0 0,5 0 0,1 0 0,22 0 0,-12 0 0,12 0 0,-5 0 0,-13 0 0,2 0 0,-13 0 0,-12 0 0,6 0 0,-11 0 0,0 0 0,-5 0 0</inkml:trace>
</inkml:ink>
</file>

<file path=ppt/ink/ink29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25:12.3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24575,'0'20'0,"0"4"0,0 20 0,0 7 0,0-4 0,0 15 0,0-16 0,0 12 0,0-13 0,0-7 0,0-12 0,0-9 0,0-2 0,0-11 0,0 3 0</inkml:trace>
</inkml:ink>
</file>

<file path=ppt/ink/ink29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25:25.1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467 1 24575,'-6'3'0,"-1"0"0,-4 8 0,3 1 0,-7 4 0,-27 25 0,19-18 0,-15 10 0,-2 0 0,12-11 0,-21 14 0,32-27 0,-2-2 0,6 1 0,-12 2 0,8 1 0,-3-6 0,4 2 0,4-6 0,1 5 0,4-5 0,0 2 0,0-3 0,-1 0 0,1 0 0,0-3 0,4-5 0,0-3 0,3-5 0,0-5 0,0 4 0,0-7 0,0 2 0,0-4 0,3 5 0,5 0 0,1 6 0,2-1 0,-3 4 0,-1 1 0,0 3 0,0 4 0,0 1 0,0 3 0,0 0 0,0 0 0,3 0 0,-2 0 0,2 3 0,-3 1 0,1 7 0,-1 6 0,5-1 0,1 9 0,3-8 0,-3 8 0,3-4 0,-7 0 0,3 4 0,-4-4 0,1 1 0,-1-2 0,0-4 0,0-1 0,-4 1 0,3-4 0,-3 3 0,0-7 0,-1 3 0,1-4 0,-1 0 0,1 0 0,2-4 0,-5 3 0,5-5 0,-6 5 0,6-5 0,-2 5 0,3-5 0,0 5 0,0-2 0,0-1 0,-1 3 0,1-5 0,-3 2 0,-1-3 0</inkml:trace>
</inkml:ink>
</file>

<file path=ppt/ink/ink29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5:52.9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1 934 24575,'0'31'0,"0"2"0,0 19 0,0-6 0,0 5 0,0-1 0,0-13 0,0 11 0,6-20 0,-5 6 0,10-15 0,-9-1 0,3-6 0,-5 0 0,0-20 0,0-10 0,0-51 0,0-5 0,0 16 0,0-2 0,0-35 0,0 40 0,0 0 0,0-42-315,0 44 0,0 1 315,0-36 0,0 13 0,0 23 0,0 16 0,0 9 0,0 8 0,0 7 630,0 0-630,5 6 0,8 0 0,6 6 0,7 6 0,9 23 0,4 13 0,10 30 0,11 8 0,-16-13 0,-15-25 0,0-1 0,9 21 0,13 22 0,-3-11 0,1-6 0,-7-4 0,-6-23 0,-12 10 0,1-22 0,-10 6 0,4-8 0,-7-6 0,1-2 0,-2-6 0,-4-1 0,-2 1 0,-5-11 0,0-25 0,0-37 0,0 13 0,0-5-928,0-14 1,0-4 927,-4-5 0,-1-2 0,-1-6 0,1 1 0,0 17 0,-2 1-670,-2-8 1,2 3 669,5 18 0,2 2-34,-5-2 0,1 0 34,4-33 0,0 33 0,0 9 428,0 17 1,0 11 0,0 3 0</inkml:trace>
</inkml:ink>
</file>

<file path=ppt/ink/ink29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5:59.0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1 170 24575,'0'36'0,"0"4"0,0 8 0,7 11 0,-5-15 0,11 10 0,-4 4 0,5-13 0,1 7 0,0 0 0,0-6 0,0 6 0,-1-9 0,0-7 0,0 5 0,-6-19 0,3 4 0,-9-15 0,3 1 0,-5 0 0,0-10 0,6-23 0,2-9 0,14-28 0,2 4 0,9-18 0,7-19 0,-12 12-342,-8 30 1,-1 0 341,8-38 0,6 9 0,1-6 0,-11 32 0,-1 0 0,-9 18 0,0 6 0,0 10 0,-7 6 170,5 5 1,-10 2 0,5 5 0</inkml:trace>
</inkml:ink>
</file>

<file path=ppt/ink/ink29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6:00.3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252 1 24575,'-17'0'0,"-11"0"0,6 0 0,-9 0 0,3 12 0,7-3 0,-11 17 0,18-13 0,-5 12 0,6-5 0,6 0 0,-5 4 0,11-4 0,-5 14 0,6-6 0,0 13 0,0-6 0,0 1 0,0 5 0,0-13 0,0 5 0,5-6 0,2-8 0,6 5 0,-1-10 0,1 4 0,-1-11 0,-1-2 0,1-5 0,0 0 0,0 0 0,0 0 0,0 0 0,0 0 0,0-5 0,0-2 0,-6-5 0,5 0 0,-10 0 0,10 6 0,-10-4 0,4 3 0,-5-4 0,0 0 0,0 0 0,0-1 0,0 1 0,6-1 0,0 0 0,6-1 0,0 1 0,6-6 0,-4 4 0,11-5 0,-12 7 0,11 5 0,-11-4 0,5 10 0,-6-5 0,-5 16 0,-2 4 0,-5 10 0,0 3 0,0-1 0,0-6 0,0 5 0,0-12 0,0 5 0,0-6 0,0 0 0,0 0 0,0 0 0,0-5 0,0-2 0</inkml:trace>
</inkml:ink>
</file>

<file path=ppt/ink/ink29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6:19.3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540 0 24575,'-18'6'0,"5"1"0,-13 19 0,12-4 0,-22 21 0,18 2 0,-18 2 0,19 14 0,-33 17 0,35-17-210,-15-2 1,-2 0 209,12 3 0,3-15 0,-3 2 0,-20 35 0,12-6 0,-8 8 0,4-3 0,14-18 0,1 18 0,10-34 0,7 11 0,0-24 0,0 16 0,0-14 0,0 12 419,0-22-419,0 13 0,0-12 0,0 4 0,7 1 0,0-6 0,7 14 0,5-14 0,4 13 0,4-5 0,1 0 0,9 7 0,-7-7 0,13 3 0,-14-5 0,5-7 0,-8 0 0,-6-7 0,-1-2 0,-7-6 0,0 0 0,-1-6 0,1 0 0,0-6 0,-6 0 0,-1 0 0</inkml:trace>
</inkml:ink>
</file>

<file path=ppt/ink/ink29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6:20.0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 24575,'9'-6'0,"13"1"0,11 5 0,11 0 0,-1 0 0,-7 0 0,14 0 0,-20 0 0,6 0 0,-17 0 0,-7 0 0,-6 0 0,0 0 0</inkml:trace>
</inkml:ink>
</file>

<file path=ppt/ink/ink29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6:20.9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66 24575,'0'2'0,"0"3"0,0 31 0,0 0 0,0 26 0,0-14 0,7 14 0,1-10 0,8 12 0,6-8 0,-5 15 0,12-17 0,-12 0 0,5-2 0,-2-9 0,-10-7 0,14-8 0,-15-10 0,9-5 0,-6-1 0,-1-6 0,1 0 0,-1-6 0,2-12 0,0-11 0,1-12 0,1-18 0,-1 8 0,2-16 0,-1 6 0,1-8 0,-1 0 0,0 9 0,7 1 0,-6 10 0,5 0 0,-7 0 0,6 7 0,-5 2 0,4 7 0,-6 1 0,-1 6 0,1-5 0,-1 11 0,1-4 0,-1 6 0,-6 0 0,5 5 0,-4 2 0,-1 5 0,-1 0 0</inkml:trace>
</inkml:ink>
</file>

<file path=ppt/ink/ink29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6:21.4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24575,'8'6'0,"10"-1"0,21-5 0,4 0 0,0 0 0,1 0 0,-1 0 0,-7 0 0,5 0 0,-19 0 0,4 0 0,-15 0 0,1 0 0,0 0 0,-6 0 0,-1 0 0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21:44.4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1153 1 24575,'-12'0'0,"0"0"0,0 0 0,2 0 0,-7 0 0,8 0 0,-8 0 0,-2 0 0,3 0 0,-6 0 0,3 0 0,0 0 0,-5 0 0,6 0 0,-5 0 0,3 0 0,-9 0 0,14 0 0,-12 0 0,12 0 0,-9 0 0,6 0 0,0 0 0,0 0 0,-1 0 0,1 0 0,0 0 0,0 0 0,-1 0 0,1 0 0,0 0 0,0 0 0,0 0 0,-1 0 0,-4 0 0,3 0 0,-3 0 0,0 0 0,3 0 0,-9 0 0,10 0 0,-9 0 0,9 0 0,-3 0 0,-2 0 0,5 0 0,-5 0 0,6 4 0,0-3 0,0 3 0,4-4 0,-3 0 0,3 0 0,-4 0 0,4 0 0,1 0 0,1 0 0,2 0 0,-2 0 0,3 0 0,1 0 0,0 0 0,0 0 0,0 0 0,0 0 0,0 0 0,3 3 0,2 1 0,3 4 0,0 0 0,0-3 0,0-2 0</inkml:trace>
</inkml:ink>
</file>

<file path=ppt/ink/ink29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6:21.9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0 24575,'-6'5'0,"1"39"0,5-17 0,0 38 0,0-37 0,0 13 0,0-5 0,0-7 0,0-3 0,0-14 0,-5-5 0,4-2 0,-4-5 0</inkml:trace>
</inkml:ink>
</file>

<file path=ppt/ink/ink29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6:22.6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24575,'11'0'0,"14"0"0,13 0 0,8 0 0,-2 11 0,19 25 0,-18 14 0,8 18 0,2-1 0,-26 7 0,13 3-215,-23-29 0,-5 1 215,-2 29 0,4 15 0,-16-17 0,0 9 0,0 0 0,0 11 0,-22-16 0,9-4 0,-41-11 0,17-8 0,-30 4 0,24-6 0,-10-15 0,24-11 0,1-10 0,10-6 0,11-2 0,-4-4 0,10-2 0,-5-5 0</inkml:trace>
</inkml:ink>
</file>

<file path=ppt/ink/ink29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6:23.3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869 1 24575,'-13'26'0,"-10"16"0,-24 38 0,15-25 0,-2 2-1536,1-5 0,-1 2 1536,-7 21 0,-1 3-916,2-6 1,-1 1 915,-8 13 0,2-1 0,14-23 0,2-2-51,-8 15 0,-1-3 51,12-24 0,1-1-264,2 9 0,0 0 264,-3-5 0,2-3 1265,0 19-1265,-3-5 2141,19-33-2141,-8-3 357,16-14 0,-3-6 0,5 0 0</inkml:trace>
</inkml:ink>
</file>

<file path=ppt/ink/ink29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6:24.5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 24575,'0'17'0,"0"4"0,0 27 0,0-5 0,0 9 0,0 12 0,0 11 0,0 1 0,0 6 0,0-25 0,0 14 0,0-26 0,0 0 0,0-12 0,0-6 0,0-7 0,0-2 0,0-7 0,0 1 0,-4-6 0,2-12 0,-2-8 0,4-12 0,0-8 0,0 6 0,0-14 0,0 14 0,0-14 0,0 6 0,5 0 0,3 2 0,5 8 0,6-1 0,1 7 0,7 0 0,-7 8 0,4-2 0,-10 2 0,4 5 0,1 1 0,-6 6 0,5 0 0,-6 0 0,-5 10 0,-8 4 0,-13 18 0,-2-3 0,-10 4 0,6-6 0,0-7 0,-5 4 0,11-10 0,-5 4 0,7-6 0,0 0 0,6 0 0,-5 0 0,9 0 0,-8-6 0,9 5 0,-4-5 0,5 5 0,5 1 0,8-6 0,7 5 0,6-4 0,0 6 0,8 1 0,-6-1 0,5 0 0,-7 0 0,-7 0 0,-1-1 0,-6-6 0,-1 0 0,1-6 0,-5 0 0,-2 0 0</inkml:trace>
</inkml:ink>
</file>

<file path=ppt/ink/ink29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6:25.1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64 24575,'9'-27'0,"13"5"0,17 16 0,-1 4 0,18-4 0,-20 6 0,24 0 0,-16 0 0,14 0 0,-21 0 0,11 0 0,-21 0 0,6 0 0,-13 0 0,-2 0 0,-7 0 0,-4 0 0,-2 0 0</inkml:trace>
</inkml:ink>
</file>

<file path=ppt/ink/ink29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6:25.7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0 24575,'-7'42'0,"2"22"0,5-3 0,0-1 0,0 5 0,-7-4 0,5-3 0,-5 17 0,22-12 0,-11 0 0,11 0 0,-1-4 0,-10-22 0,15 5 0,-17-23 0,3 5 0,-5-10 0,0 3 0,0-5 0,0-6 0,0-1 0</inkml:trace>
</inkml:ink>
</file>

<file path=ppt/ink/ink29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6:45.8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1 228 24575,'6'5'0,"-1"7"0,-5 8 0,12 0 0,-3 13 0,16-17 0,-16 16 0,22-17 0,-20 11 0,15-12 0,-7-1 0,1-2 0,-1-4 0,6 0 0,-5-1 0,0-6 0,5 0 0,-12 0 0,12 0 0,-11 0 0,10 0 0,-10 0 0,4 0 0,-6 0 0,0-6 0,0-7 0,0-1 0,1-10 0,0 4 0,0-7 0,0 0 0,1-7 0,-7 6 0,0-6 0,-7 0 0,0 6 0,0-6 0,0 14 0,0-5 0,0 5 0,0 0 0,0 1 0,0 7 0,-6 5 0,-7-4 0,-7 10 0,-6-5 0,-1 6 0,1 0 0,-1 0 0,1 0 0,0 0 0,-8 13 0,4 9 0,-24 28 0,21-12 0,-15 17 0,21-27 0,5 6 0,3-8 0,6 0 0,0 0 0,5 1 0,2-7 0,6 4 0,0-4 0,0 7 0,0-1 0,0 0 0,0 8 0,6-6 0,1 6 0,7-8 0,-1 0 0,0 0 0,0 1 0,-1-7 0,1 4 0,6-10 0,9 12 0,19-4 0,-1 0 0,9-8 0,-12-8 0,0-6 0,0 0 0,0 0 0,1 0 0,-1 0 0,-7 0 0,5 0 0,-13 0 0,6 0 0,-14 0 0,-2 0 0,-6 0 0,0 0 0,0 0 0,0 0 0,-1 0 0,1 0 0,-1 0 0,-5 0 0,-1 0 0</inkml:trace>
</inkml:ink>
</file>

<file path=ppt/ink/ink29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6:47.5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453 1 24575,'0'3'0,"0"6"0,0 15 0,0 2 0,0 27 0,-6-13 0,-2 22 0,-15-10 0,1-6 0,-2 6 0,-4-9 0,7-13 0,-1 10 0,3-30 0,-1 15 0,0-12 0,0 1 0,2 0 0,-1-3 0,6-5 0,-12 7 0,11-6 0,-4-1 0,6-1 0,-1-3 0,1 3 0,1-5 0,-1 0 0,5-5 0,-4-8 0,4-7 0,-1-7 0,-4 1 0,11-1 0,-5 1 0,6-1 0,0 1 0,0-1 0,0 1 0,0 6 0,0-5 0,6 5 0,7-1 0,7-4 0,0 11 0,5-5 0,-5 6 0,0 6 0,5-5 0,-12 10 0,12-4 0,-12 6 0,12 0 0,-11 0 0,10 6 0,-9 15 0,5 9 0,2 22 0,-6-7 0,6 16 0,-7-7 0,0-1 0,1 8 0,-2-15 0,1-2 0,-1-3 0,-7-12 0,5-2 0,-11-2 0,10-12 0,-10 5 0,10-6 0,-5-5 0,5-2 0,-5-5 0,-1 0 0</inkml:trace>
</inkml:ink>
</file>

<file path=ppt/ink/ink29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6:49.0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325 362 24575,'0'-11'0,"0"-7"0,0-10 0,0 0 0,0-13 0,0 12 0,0-12 0,0 12 0,0-5 0,0 8 0,0-1 0,0 7 0,0 2 0,-5 12 0,-8 0 0,-1 6 0,-11 0 0,5 0 0,-6 0 0,-1 0 0,1 12 0,5 3 0,-5 18 0,11-4 0,-6 4 0,8 1 0,-2 2 0,1 7 0,-1 1 0,7-1 0,-5 0 0,12-7 0,-6-2 0,7-8 0,0 0 0,0-6 0,0-2 0,0-6 0,5 0 0,2-5 0,11-2 0,10-5 0,0 0 0,6 0 0,-8 0 0,8-6 0,-6-8 0,-1-1 0,-2-9 0,-5 9 0,0-3 0,-2 5 0,-6 1 0,0 0 0,0 5 0,-6-3 0,5 8 0,-10-8 0,5 18 0,-6 2 0,0 30 0,-7 6 0,-9 17 0,-2 0 0,-13 10 0,14-9 0,-7 9 0,15-20 0,-5-1 0,13-16 0,-6-2 0,7-14 0,0-2 0,0-6 0,0 0 0,10-6 0,4 0 0,11-6 0,1 0 0,8-7 0,-6-6 0,6-8 0,-8-6 0,0 1 0,0-1 0,-6 7 0,-1-5 0,-7 12 0,1-6 0,-2 13 0,-4-5 0,3 10 0,-8-5 0,3 6 0</inkml:trace>
</inkml:ink>
</file>

<file path=ppt/ink/ink29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6:50.3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91 0 24575,'-16'67'0,"0"-1"0,-1 1 0,-2 30 0,2-35 0,12-62 0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21:44.4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24575,'21'0'0,"2"0"0,7 0 0,6 0 0,15 0 0,-10 0 0,22 0 0,-24 0 0,18 0 0,20 0 0,-25 0 0,37 0 0,-42 0 0,19 0 0,-14 0 0,5 0 0,-18 0 0,9 0 0,-16 0 0,3 0 0,-10 0 0,-2 0 0,-5 0 0,0 0 0,-4 0 0,3 0 0,-8 0 0,4 0 0,0 0 0,-4 0 0,3 0 0,-3 4 0,-1-4 0,0 4 0,0-4 0,-4 0 0,0 0 0</inkml:trace>
</inkml:ink>
</file>

<file path=ppt/ink/ink29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7:02.4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1 147 24575,'0'11'0,"0"23"0,0 16 0,0-1 0,0 3 0,0-2 0,0-11 0,3 10 0,1 3 0,5-4 0,15 34 0,1-16 0,0-2 0,-9-12 0,3-9 0,-16-14 0,22 3 0,-17-19 0,9 0 0,-5-8 0,0-11 0,0-6 0,11-46 0,2-3 0,-7 3 0,1-3-523,7-20 523,-9 29 0,0-2 0,10-31 0,15-3 0,-13-8 0,10 21 0,-23 19 0,6 6 0,-9 21 0,1 2 0,-2 14 0,0 2 0,-6 9 0,0-3 0</inkml:trace>
</inkml:ink>
</file>

<file path=ppt/ink/ink29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7:03.6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304 1 24575,'-55'42'0,"-1"1"0,1-1 0,2 21 0,6 7 0,17-10 0,24 9 0,4-8 0,4-6 0,4-30 0,7-6 0,7 2 0,7-2 0,-1-6 0,0-6 0,0 5 0,1-11 0,-7 5 0,-2-6 0,0 0 0,-4 0 0,4 0 0,-6 0 0,-6-10 0,-1 3 0,-5-10 0,0-1 0,0 4 0,0-5 0,0 7 0,0 0 0,0 0 0,6-6 0,1 4 0,0-4 0,3 6 0,-3 6 0,4 0 0,-4 1 0,3 4 0,-3-5 0,5 6 0,0 0 0,6 0 0,-4 0 0,10 0 0,-10 0 0,10 0 0,-10 0 0,4 0 0,-6 0 0,0 0 0,0 0 0,0 0 0,-1 0 0,-4 5 0,-2 8 0,-5 7 0,0 14 0,0-6 0,0 13 0,0-13 0,0 13 0,0-13 0,0 6 0,0-8 0,0-6 0,0-2 0,0-6 0,0 0 0,0 0 0,0-1 0,0 1 0,5-5 0,1-7 0,0-2 0,-1-3 0</inkml:trace>
</inkml:ink>
</file>

<file path=ppt/ink/ink29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7:05.2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0 171 24575,'8'51'0,"1"0"0,-5 30 0,12-17 0,0-1 0,-12 15 0,13 16 0,-11-38 0,3 15 0,-1-40 0,5 10 0,-7-27 0,1 4 0,4-11 0,-5-2 0,6-10 0,1-16 0,1-17 0,1-27 0,2-10 0,-1 0 0,8-8 0,-6 18 0,13-8 0,-14 18 0,10 11 0,-5 2 0,-1 14 0,5-6 0,-12 7 0,11 1 0,-4-1 0,-1 7 0,4-5 0,-10 12 0,4-6 0,-6 7 0,0 6 0,-6-5 0,0 9 0,-6-3 0</inkml:trace>
</inkml:ink>
</file>

<file path=ppt/ink/ink29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7:05.8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24575,'52'3'0,"0"0"0,14 0 0,-4-1 0,-1-2 0,11 0 0,-60 0 0,-5 0 0,-2 0 0</inkml:trace>
</inkml:ink>
</file>

<file path=ppt/ink/ink29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7:06.4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24575,'0'81'0,"0"0"0,0 0 0,0 0 0,0 6 0,0-1 0,0 0 0</inkml:trace>
</inkml:ink>
</file>

<file path=ppt/ink/ink29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7:12.5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29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7:17.8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699 272 24575,'-5'-4'0,"3"1"0,-3-13 0,-7-3 0,9-1 0,-14-6 0,3-1 0,0 1 0,-6-1 0,1 7 0,4-5 0,-3 10 0,-1 2 0,5 2 0,-10 4 0,10 0 0,-5 1 0,1 6 0,-2 0 0,-7 0 0,1 0 0,6 0 0,-5 0 0,5 6 0,-6 7 0,5 8 0,1 13 0,1-6 0,4 6 0,-5-8 0,0 8 0,5-6 0,-6 13 0,8-13 0,-2 14 0,1-7 0,-1 17 0,7-6 0,-6 6 0,6 0 0,-7-7 0,6 16 0,-3-16 0,10 16 0,-5-16 0,7 6 0,0-7 0,0 7 0,0-5 0,0 6 0,0-17 0,0 7 0,6-14 0,2 13 0,11-13 0,-4 6 0,10-14 0,-4 5 0,-2-11 0,6 5 0,-5-6 0,0-1 0,4 1 0,-4 0 0,6-6 0,13-1 0,-10-6 0,9 0 0,-12-6 0,0-1 0,1-13 0,-7 0 0,5-1 0,-11 3 0,5-1 0,-7 5 0,0 1 0,0 2 0,0 10 0,-5-10 0,3 10 0,-4-9 0,5 8 0,1-8 0,-1 9 0,-4-10 0,2 10 0,-2-4 0,4 5 0,0 0 0,1 0 0,0 0 0,0 0 0,-1 0 0,1 0 0,-6-5 0,-1 4 0,-5-4 0</inkml:trace>
</inkml:ink>
</file>

<file path=ppt/ink/ink29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7:20.6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508 1 24575,'-16'0'0,"-3"0"0,-6 0 0,0 0 0,-2 0 0,1 0 0,0 0 0,-1 0 0,7 0 0,-5 6 0,5 7 0,-1 15 0,-5 7 0,3 9 0,0 7 0,-5 3 0,3 9 0,1-9 0,-5 7 0,12-16 0,2 16 0,2-24 0,12 13 0,-5-14 0,6 0 0,0-3 0,0 1 0,0-6 0,0 6 0,0-8 0,0-6 0,6 4 0,0-10 0,7 4 0,-1-6 0,6 0 0,-5-5 0,12-1 0,-5-6 0,-1 0 0,6 0 0,-5 0 0,6 0 0,-6-6 0,4-1 0,-10-5 0,5-7 0,-7 5 0,0-4 0,0 6 0,-6 0 0,5 0 0,-10 0 0,4 0 0,-5 0 0,0 0 0,0 0 0,0 0 0,0 0 0,0 1 0,0 0 0,0-1 0,6-6 0,15-3 0,9-7 0,13-1 0,0 0 0,-7 1 0,5 6 0,-13 9 0,0 1 0,-10 10 0,-6-3 0,0 5 0,-1 0 0,-4 16 0,-2 7 0,-5 16 0,-7 13 0,-1-6 0,-7-2 0,1-10 0,7-8 0,1 0 0,6-6 0,0-2 0,0-6 0,0 0 0,0 0 0,0 0 0,5-1 0,2-4 0,4-2 0,1-5 0,0 0 0,0 0 0,0 0 0,-1 0 0,1 0 0,-5 0 0,-2 0 0</inkml:trace>
</inkml:ink>
</file>

<file path=ppt/ink/ink29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7:24.5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406 7 24575,'2'-6'0,"-10"7"0,-19 6 0,-11 22 0,-1 11 0,-15 17 0,18 7 0,-11 0 0,15-1 0,1 0 0,13-1 0,-2-8 0,3 15 0,7-12 0,-12 15 0,20-9 0,-4 9 0,6-8 0,0 9 0,0-11 0,0 1 0,0-9 0,0 6 0,0-14 0,0 14 0,0-15 0,0 16 0,0-16 0,0 16 0,0-16 0,6 7 0,3 0 0,5-7 0,7 19 0,1-18 0,-1 1 0,14-4 0,-12-15 0,13 8 0,-10-10 0,8 2 0,-6-8 0,13 7 0,-13-6 0,13 1 0,-13-3 0,6-5 0,-8-1 0,8 1 0,-6-1 0,5-6 0,-7 5 0,1-5 0,-7 1 0,-2-2 0,-6-1 0,0-4 0,-1 4 0,1-5 0,-5 0 0,-2 0 0</inkml:trace>
</inkml:ink>
</file>

<file path=ppt/ink/ink29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7:25.4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64 24575,'3'70'0,"-1"-1"0,0 1 0,3 5 0,1 7 0,1-2 0,0-12 0,2-3 0,1-4 0,0 43 0,4-12 0,12-40 0,-23-16 0,15-9 0,-11-9 0,-1-6 0,5 0 0,-10 0 0,9-6 0,-4-1 0,1-10 0,4-15 0,-3-10 0,8-41 0,-2 20 0,3-39 0,-1 23 0,10-28 0,0 8-431,-9 38 0,1 2 431,16-38 0,0 0 0,-2 10 0,-7 11 0,-3 12 0,-8 16 0,-1 8 0,0 10 0,-2 6 0,-4 5 0,-2 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2:41:29.1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24575,'0'7'0,"0"0"0,0 0 0,0 4 0,0-3 0,0 3 0,0-3 0,0-1 0,0 4 0,0-3 0,0 12 0,0-10 0,0 5 0,0-3 0,0 4 0,0-2 0,0 5 0,0-10 0,0 2 0,0-4 0,0 0 0,0 1 0,0-1 0,0-3 0,0-1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2:41:29.15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24575,'0'7'0,"0"4"0,0 1 0,0 9 0,0-4 0,0 8 0,0 2 0,0-4 0,0 13 0,0-13 0,0 15 0,0-5 0,0 5 0,0 1 0,0-1 0,0-5 0,0 4 0,0-3 0,0 4 0,0 0 0,0-4 0,0-3 0,0-4 0,0-1 0,0-4 0,0-1 0,0 0 0,0-4 0,0-1 0,0 0 0,0-8 0,0 3 0,0-4 0,0 0 0,0 1 0,0-1 0,0 0 0,0 0 0,0 1 0,0 2 0,0-2 0,0 3 0,0-4 0,0 0 0,0 0 0,0 0 0,0 0 0,0 1 0,0-1 0,0 0 0,0 1 0,0-1 0,0 0 0,0 0 0,0 0 0,0 5 0,0-4 0,0 3 0,0 0 0,0-3 0,0 8 0,0-8 0,0 7 0,0-7 0,0 7 0,0-7 0,0 4 0,0-5 0,0 0 0,6-3 0,7-1 0,13-3 0,2 0 0,9 0 0,-9 0 0,9 0 0,-9 0 0,3 0 0,-4 0 0,-1-4 0,1 3 0,-5-3 0,3 4 0,-8 0 0,4-3 0,-5 2 0,0-3 0,0 4 0,-4 0 0,3 0 0,-6 0 0,6 0 0,-7 0 0,3 0 0,-4 0 0,1 0 0,-1 0 0,0 0 0,0 0 0,1 0 0,2 0 0,-2 0 0,2 0 0,-6 0 0,-1 0 0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21:44.4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24575,'11'0'0,"5"0"0,-7 0 0,4 0 0,-5 0 0,4 0 0,-2 0 0,2 0 0,1 0 0,-4 0 0,4 0 0,-5 0 0,5 0 0,-4 0 0,3 0 0,-4 0 0,5 0 0,0 0 0,1 0 0,2 0 0,-3 0 0,1 0 0,-2 0 0,-4 0 0,0 0 0,1 0 0,-5 0 0,-1 0 0</inkml:trace>
</inkml:ink>
</file>

<file path=ppt/ink/ink30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7:26.7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399 1 24575,'-22'0'0,"-25"36"0,-8 9 0,-18-12-442,5 22 1,10 5 441,33-12 290,-10 8-290,32-4 146,-10 0-146,13-7 0,0 7 0,0-16 447,0-2-447,0-8 0,0 0 0,19-5 0,5-1 0,19-6 0,1 1 0,-9-7 0,6-2 0,-5-6 0,0 0 0,-3 0 0,-6 0 0,-8 0 0,0-5 0,-7-2 0,0-5 0,0-7 0,1-1 0,0-6 0,-6 0 0,-1 6 0,-6-5 0,0 11 0,0-4 0,0 6 0,0 0 0,0-1 0,-5 7 0,-2 0 0,-5 6 0,0 0 0,5-5 0,2-1 0,5-6 0,0-6 0,0 4 0,11-5 0,-2 7 0,15-1 0,-4 0 0,0 0 0,5 6 0,-12 2 0,6 5 0,-8 0 0,1 0 0,-1 0 0,0 5 0,-5 1 0,-1 12 0,0-5 0,-3 12 0,8-12 0,-8 6 0,3-1 0,0-4 0,-4 4 0,10-6 0,-4-6 0,4 5 0,1-5 0,0 1 0,-1-2 0,-4-5 0,-2 0 0</inkml:trace>
</inkml:ink>
</file>

<file path=ppt/ink/ink30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7:27.2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24575,'85'0'0,"0"0"0,0 0 0,-17 0 0,0 0 0,0 0 0</inkml:trace>
</inkml:ink>
</file>

<file path=ppt/ink/ink30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7:28.1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1 161 24575,'27'95'0,"0"0"0,0 0 0,1 0 0,-1 0 0,0 0 0,0 11 0,-1 11 0,-1-9 0,1-27 0,-1-49 0,14-85 0,-3-37-892,-14 36 1,-2 0 891,8-15 0,2 2 0,-8 12 0,0 3 0,0 2 0,1 2 0,5-7 0,-1 0 0,-5 5 0,1 1 233,3 4 0,-1 2-233,10-30 321,4 16-321,-17 13 0,-1 10 0,-8 7 908,-1 12-908,1-2 88,-2 16-88,-4-10 0,-2 10 0,-5-4 0</inkml:trace>
</inkml:ink>
</file>

<file path=ppt/ink/ink30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7:28.8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24575,'3'0'0,"14"0"0,16 0 0,19 0 0,-7 0 0,16 0 0,-7 0 0,0 0 0,-2 0 0,-9 0 0,-14 0 0,-3 0 0,-8 0 0,-4 0 0,-1 0 0,-8 0 0</inkml:trace>
</inkml:ink>
</file>

<file path=ppt/ink/ink30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7:29.3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24575,'0'73'0,"0"1"0,0-1 0,0 33 0,0-33 0,0-67 0,0-1 0</inkml:trace>
</inkml:ink>
</file>

<file path=ppt/ink/ink30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7:33.9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24575,'18'0'0,"1"0"0,8 0 0,-1 0 0,0 0 0,8 0 0,-6 0 0,13 0 0,-19 12 0,18 3 0,-10 6 0,1 13 0,2-3 0,-11 4 0,6 7 0,-6-6 0,-2 7 0,0-8 0,-4 7 0,3-14 0,-5 13 0,-6-12 0,4 12 0,-10-13 0,4 13 0,-6-6 0,0 1 0,0 5 0,0-5 0,0 0 0,0 5 0,0-13 0,0 13 0,0-5 0,0 7 0,0 1 0,0-1 0,-7 8 0,-7-5 0,-4 14 0,-3-15 0,6 7 0,1-9 0,0-7 0,-1 5 0,2-19 0,-1 10 0,2-12 0,-2 6 0,1 1 0,0-1 0,-1 0 0,-5 0 0,5 1 0,-5-7 0,6 4 0,1-10 0,4 4 0,-2-6 0,3-1 0,0 1 0,-3 0 0,3 0 0,-5 0 0,5 0 0,-3-1 0,3 1 0,-5 0 0,5 0 0,-3 0 0,8-1 0,-8-4 0,8 3 0,-8-9 0,3 8 0,-4-3 0,5-4 0,1 1 0,5-7 0</inkml:trace>
</inkml:ink>
</file>

<file path=ppt/ink/ink30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8:03.0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0 423 24575,'0'-25'0,"0"6"0,0 0 0,0 7 0,0-14 0,0 10 0,0-16 0,0 18 0,0-4 0,0 26 0,21 11 0,-9 20 0,35 35 0,-19-4 0,6 7 0,-2 3 0,-7-13 0,9 17 0,-8-9 0,4-3 0,-6-18 0,-7-2 0,1-23 0,-12-3 0,1-14 0,3 0 0,-3-6 0,4-1 0,2-16 0,1-30 0,1-18 0,1-17 0,1-7-636,8-3 636,-5-2 0,-3 34 0,0 1 0,2-35 0,-2 39 0,-1 1 0,3-37-35,12 9 35,-13 12 0,11 3 0,-13 23 0,-1 7 0,-9 19 0</inkml:trace>
</inkml:ink>
</file>

<file path=ppt/ink/ink30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8:04.6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108 0 24575,'-52'72'0,"4"12"0,47-60 0,-5 30 0,6-39 0,0 33 0,0-16 0,0 12 0,0-2 0,0-7 0,0 1 0,0-2 0,0-8 0,0-6 0,0 5 0,5-12 0,16 7 0,0-13 0,21-1 0,-7-6 0,9 0 0,-1 0 0,0 0 0,1-13 0,-9-2 0,-1-7 0,-13-3 0,-3 11 0,-5 1 0,-2 2 0,1 5 0,-5-6 0,-2 0 0,-5 0 0,0 1 0,-5-1 0,-8 6 0,0 1 0,-12 5 0,11 0 0,-4-5 0,6 3 0,0-8 0,5 4 0,2-6 0,10 6 0,1 1 0,5 5 0,1 0 0,0 0 0,0 0 0,0 0 0,6-6 0,2-1 0,6 0 0,0-5 0,0 4 0,1-5 0,-1 0 0,-6 0 0,-2 6 0,-6 1 0,0 6 0,0 0 0,-6 10 0,0 4 0,-6 19 0,0 2 0,0 9 0,0-1 0,0 9 0,-6-14 0,4 12 0,-10-14 0,10 0 0,-4-3 0,0-6 0,4-7 0,-4-2 0,6-6 0,0 0 0,0-6 0,0 0 0</inkml:trace>
</inkml:ink>
</file>

<file path=ppt/ink/ink30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8:09.3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86 65 24575,'-38'-6'0,"9"0"0,12 6 0,16 0 0,9 0 0,11 0 0,7-12 0,1 9 0,-7-8 0,4 11 0,-10 0 0,11-12 0,-12 9 0,5-9 0,1 12 0,-6 0 0,6 0 0,-8 0 0,1 0 0,0 0 0,-5 5 0,-2 1 0,-5 6 0,-6 6 0,-8 10 0,-7 0 0,-8 13 0,2-13 0,5 6 0,-4 0 0,12-12 0,-6 10 0,7-18 0,1 4 0,0-6 0,5 0 0,-4 0 0,10-6 0,-5-1 0</inkml:trace>
</inkml:ink>
</file>

<file path=ppt/ink/ink30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8:11.0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0 160 24575,'23'89'0,"-1"0"0,1 0 0,2 11 0,2 1 0,-6-24 0,-3-19 0,1-8 0,-1-1 0,-2-5 0,4-15 0,-12-3 0,2-19 0,-8 3 0,8-3 0,-3-1 0,5-1 0,-1-5 0,8-5 0,4-35 0,-1-3 0,9-30 0,-12 25 0,-1-1 0,9-22 0,-5 13 0,0-1 0,4-19 0,-8 30 0,0 0 0,14-28 0,1 3 0,-9 19 0,4 2 0,-12 16 0,4 2 0,-8 14 0,1 1 0,-2 13 0,-4 0 0,-2 6 0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21:44.4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58 690 24575,'0'-17'0,"0"-4"0,0-4 0,0-11 0,0-1 0,0-13 0,0 11 0,0-10 0,0 8 0,0-3 0,0-3 0,0 3 0,0 7 0,0 1 0,0 6 0,0 6 0,0 0 0,0 10 0,0 2 0,0 3 0,0 1 0,0 0 0,-3 4 0,-1 0 0,-4 8 0,0 5 0,-1 0 0,1 3 0,3 1 0,-2 0 0,6 1 0,-3-2 0,4 0 0,0-3 0,0 4 0,0-5 0,3-3 0,2-2 0,3-3 0,0 0 0,4 0 0,-3 0 0,8-7 0,-8 1 0,3-10 0,-4 6 0,-3-6 0,3 2 0,-7 1 0,3-4 0,-4 3 0,0 0 0,0 1 0,0 5 0,-4 4 0,0 0 0,-5 4 0,1 0 0,0 0 0,0 0 0,0 0 0,3 3 0,2 2 0,3 3 0,0 0 0,0 0 0,0 0 0,4-3 0,0-2 0,9-3 0,0 0 0,5 0 0,0 0 0,-5 0 0,4 0 0,-8 0 0,4 0 0,-5 0 0,-4-3 0,0-2 0,-4-3 0,0 0 0,0-1 0,0 1 0,-4 4 0,-4-4 0,-2 7 0,-6-2 0,7 3 0,-9 0 0,9 0 0,-3 0 0,3 0 0,1 0 0,3 3 0,2 1 0,-1 4 0,3 0 0,-3 0 0,4-4 0,0-1 0</inkml:trace>
</inkml:ink>
</file>

<file path=ppt/ink/ink30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8:11.5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24575,'90'0'0,"0"0"0,1 0 0,-1 0 0,24 0 0,-4 0 0,-48 0 0,-57 0 0</inkml:trace>
</inkml:ink>
</file>

<file path=ppt/ink/ink30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8:12.3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24575,'0'80'0,"0"0"0,0 0 0,0 0 0,0 0 0,0 15 0,0 2 0,0-12 0,0-28 0,0-30 0,0 2 0,0-23 0,0 0 0</inkml:trace>
</inkml:ink>
</file>

<file path=ppt/ink/ink30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8:24.3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0 908 24575,'0'35'0,"0"-22"0,0 49 0,0-35 0,0-8 0,0 0 0,0-23 0,8-30 0,10-34 0,-5 15 0,2-3-530,8-7 0,1 1 530,-5 5 0,1 1 0,3-10 0,1 1 0,-2 14 0,-1 1 0,-2-6 0,1 2 0,22-33 0,-17 14 0,-3 26 0,-8 5 0,-1 22 0,-1 1 0,-5 22 1060,-2 6-1060,-5 15 0,0 10 0,0 2 0,-14 15 0,5-6 0,-7 15 0,3-6 0,4 8 0,-7 1 0,7 10 0,-5 1 0,12 11 0,-5 9-519,2-32 0,0 0 519,3 32 0,-3-16 0,1 0 0,4 17 0,0-22 0,0 1 0,0-23 0,0 0 0,0 28 0,0 1 0,0-25 0,0-1 0,0 14 0,0 3 0,0 4 0,0-3 0,0 16 0,0-11 0,0 1 0,0-25 0,0-2 0,0 11 0,0 0 0,0 0 0,0-2 0,0-4 0,0-2-279,0 1 1,0-1 278,0 45 0,0-4 0,0-20 0,0 8 0,0-18 0,0-1 0,0-3 0,0-7 1008,0 0-1008,0 19 587,0-33-587,0 14 0,0-27 0,0-7 0,0-2 0,0-6 0,0-1 0,0 0 0,0 1 0,0-1 0,0 7 0,0 2 0,0 14 0,0-6 0,0 14 0,0-7 0,0 8 0,0 9 0,0-7 0,0 16 0,0-15 0,0 14 0,0-5 0,0 17 0,0-6 0,0 17 0,0-8 0,0 0 0,0 8 0,0-18 0,0 8 0,0-11 0,0-8 0,0-10 0,0-2 0,0-6 0,0 7 0,0 0 0,0 1 0,0 8 0,6-7 0,-4 16 0,4-16 0,0 7 0,-4-16 0,4 5 0,0-13 0,-4 5 0,10 1 0,-10-6 0,4 6 0,0-7 0,-5 6 0,5-5 0,-6 13 0,6-13 0,-4 6 0,3-14 0,-5-2 0,0-6 0,0 0 0,0 0 0,0-6 0,0-1 0</inkml:trace>
</inkml:ink>
</file>

<file path=ppt/ink/ink30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8:25.3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24575,'-6'31'0,"14"2"0,1 10 0,19 1 0,-6-1 0,1 9 0,14 4 0,-11-1 0,4-11 0,0-1 0,-2 9 0,2-9 0,-1 1 0,-1 21 0,11-6 0,-7 11 0,-4-32 0,-11 12 0,1-21 0,-12-7 0,7-5 0,-7-11 0,0 6 0,-6-5 0,0-2 0</inkml:trace>
</inkml:ink>
</file>

<file path=ppt/ink/ink30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8:27.2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24575,'5'0'0,"27"0"0,66 0 0,-32-1 0,4 2-2264,6 3 1,4 2 2263,-15-2 0,2 0 0,2 1 0,2 1 0,1 2 0,0 0-644,5 0 1,1 0 0,1-1 643,2 1 0,0 0 0,1 0-530,2 0 0,1 0 0,1 0 530,3 0 0,0 0 0,1 0 0,1 0 0,0 1 0,0-1 0,-1 0 0,1 1 0,0-2 0,0-1 0,0-3 0,-1 2 0,-2 2 0,-2 2 0,-4-3-930,16-5 1,0 0 929,-12 3 0,4 0 0,-10-1-24,-20-3 1,1 0 23,24 0 0,12 0 0,-10 0 0,-14 0 0,-3 0 0,19 0 0,-1 0 551,-13 0 0,-5 0-551,-18 0 0,-2 0 0,11-1 0,0 2 1209,-5 3 1,-2 0-1210,45-2 0,-3 6 0,-21-1 0,-2-5 2470,-19 5-2470,7-7 2281,-15 0-2281,14 0 1154,-14 0-1154,6 0 527,0 0-527,-7 0 0,7 0 0,-9 0 0,1 6 0,7-4 0,-5 4 0,6-6 0,0 0 0,2 0 0,0 0 0,7 0 0,-7 0 0,9 0 0,-9 0 0,7 0 0,-15 0 0,6 0 0,-17 0 0,7 0 0,-6 0 0,-1 0 0,-1 0 0,0 0 0,-6 0 0,6 0 0,0 0 0,-6 0 0,5 0 0,1 0 0,0 0 0,1 0 0,-3 0 0,-6 0 0,0 0 0,1 0 0,-7 0 0,4 0 0,-10 0 0,10 0 0,-10 0 0,4 0 0,-6 0 0,0 0 0,-1 0 0,-4 0 0,-2 0 0</inkml:trace>
</inkml:ink>
</file>

<file path=ppt/ink/ink30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8:28.6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261 211 24575,'1'0'0,"3"0"0,19 0 0,9 0 0,-10 0 0,12 0 0,-8 0 0,-6 0 0,5 0 0,-12 5 0,5-3 0,-6 8 0,0-8 0,0 8 0,0-9 0,-6 10 0,-1-5 0,-5 6 0,0 0 0,0 6 0,-6 2 0,-1 6 0,-12 0 0,-3 8 0,1-5 0,1 4 0,6-6 0,2-7 0,-1 4 0,0-4 0,0 0 0,6-2 0,1-6 0,1 0 0,4 0 0,-5 0 0,6 0 0,-5-1 0,4 1 0,-9-6 0,9-6 0,1-13 0,14-6 0,7-15 0,5 6 0,1-6 0,0 8 0,-7-1 0,5 1 0,-4-1 0,-1 1 0,-2 6 0,-5 1 0,-1 7 0,0 0 0,-6 0 0,0 0 0,-6 0 0,0 1 0,0-1 0,0 0 0,-12-1 0,-3 1 0,-11-2 0,-1 1 0,1 0 0,-1-1 0,-7 0 0,12 2 0,-18-3 0,24-4 0,-17 4 0,19 2 0,-4 1 0,6 6 0,0-1 0,0 2 0,5-1 0,-4 5 0,5-4 0,-13 5 0,6 0 0,-5 0 0,-1 0 0,5 0 0,-4 0 0,-1 0 0,6-6 0,-12-1 0,5-6 0,-8-13 0,13 15 0,2-8 0</inkml:trace>
</inkml:ink>
</file>

<file path=ppt/ink/ink30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8:29.6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0 255 24575,'0'-56'0,"0"19"0,0 53 0,0 14 0,0 22 0,0 2 0,0 0 0,0 17 0,0-15 0,0 17 0,7-10 0,-5 10 0,11-17 0,-11 6 0,11-19 0,-7-13 0,8 2 0,-2-19 0,0 6 0,-5-7 0,4 0 0,-5-6 0,6-1 0,0-5 0,0 0 0,0-5 0,1-16 0,0-8 0,19-44 0,-4 3 0,-10 23 0,0-2 0,14-36 0,-6 0-303,-8 36 0,-1 1 303,9-30-131,6-6 131,-14 21 0,4 9 0,-8 9 0,0 11 0,-1 14 602,-1 1-602,0 7 135,0 6-135,-6-5 0,5 9 0,-10-3 0,5 5 0</inkml:trace>
</inkml:ink>
</file>

<file path=ppt/ink/ink30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8:30.8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350 1 24575,'-24'0'0,"0"0"0,-10 0 0,12 0 0,-20 21 0,9 14 0,0 6 0,-5 20 0,15-15 0,5 9 0,-2-3 0,11 0 0,-6-7 0,7 7 0,1-9 0,7 1 0,0-1 0,0-7 0,0-2 0,12-8 0,2-6 0,20 6 0,2-10 0,7 5 0,-7-7 0,5-6 0,-13-3 0,14-5 0,-14 0 0,6 0 0,-8 0 0,-6 0 0,5 0 0,-12-5 0,6-8 0,-7-1 0,1-11 0,-1 12 0,1-6 0,-7 7 0,-1 0 0,-5 0 0,0 0 0,0 0 0,0 0 0,0 0 0,0 0 0,0 1 0,0-1 0,0 0 0,6 0 0,0 5 0,13-4 0,-6 4 0,12-6 0,-12 6 0,12 1 0,-5 6 0,0 0 0,-2 0 0,-6 0 0,0 0 0,0 0 0,0 0 0,-6 5 0,5 2 0,-10 5 0,4 0 0,-5 0 0,0-1 0,0-4 0,0-2 0</inkml:trace>
</inkml:ink>
</file>

<file path=ppt/ink/ink30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8:31.9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0 24575,'-1'84'0,"-1"-1"0,1 1 0,0 0 0,0-1 0,0 1 0,0-4 0,0 0 0,0 1 0,0-1 0,0 0 0</inkml:trace>
</inkml:ink>
</file>

<file path=ppt/ink/ink30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8:33.6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66 24575,'0'-7'0,"0"60"0,0-5 0,0 49 0,7-35 0,1-7 0,7 5 0,8-5 0,-7-1 0,14 6 0,-14-15 0,12 7 0,-18-23 0,15 11 0,-10-19 0,0 6 0,2-8 0,-10-7 0,5-1 0,0 1 0,-6 0 0,5-5 0,-10-7 0,4-20 0,1-9 0,3-23 0,6-2 0,1-19 0,0-2 0,1-10-526,0 0 526,0 0 0,-1 9 0,1 3 0,-2 19 0,-1 10 0,0 10 0,-7 14 0,4 1 0,-10 13 0,5 0 0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21:44.4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22 246 24575,'0'12'0,"0"-12"0,0-15 0,0-4 0,0-20 0,4 7 0,-3-5 0,4 7 0,-1 2 0,-3 13 0,7-6 0,-7 12 0,7 0 0,-4 5 0,4 8 0,0 5 0,-4 9 0,5 2 0,-8 12 0,7 0 0,-6 3 0,7 1 0,-4-6 0,1-1 0,3 1 0,-4-1 0,0-5 0,3-2 0,-3-3 0,0-1 0,3-5 0,-7 0 0,2-5 0,-3 0 0,4-3 0,-3 2 0,2-3 0,-3 4 0,0 0 0,0-1 0,0 1 0,0 0 0,0-1 0,0 2 0,-3-1 0,-2 0 0,-3 0 0,-1 0 0,-3 1 0,2-1 0,-7 5 0,3-3 0,0 7 0,-3-7 0,7 2 0,-7-3 0,8 0 0,0-1 0,1 0 0,4-3 0,-1 2 0,2-9 0,11 1 0,-2-12 0,16-2 0,-7 1 0,9-4 0,-1 3 0,-4 0 0,10 1 0,-10 5 0,10-1 0,-10 1 0,10-1 0,-10 0 0,4 1 0,-5 4 0,0-3 0,-4 7 0,-1-4 0,-5 5 0,0-3 0,0 2 0,-3-3 0,-2 4 0</inkml:trace>
</inkml:ink>
</file>

<file path=ppt/ink/ink30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8:34.2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44 24575,'98'-5'0,"-1"0"0,0 0 0,1 1 0,-1-1 0,1 0 0,-1 0 0,0 0 0,1 0 0</inkml:trace>
</inkml:ink>
</file>

<file path=ppt/ink/ink30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8:34.8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1 24575,'-1'81'0,"-1"0"0,0 0 0,1-1 0,-4 5 0,5-6 0,0 1 0,0-1 0,0 0 0</inkml:trace>
</inkml:ink>
</file>

<file path=ppt/ink/ink30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8:36.2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24575,'0'53'0,"0"0"0,0 32 0</inkml:trace>
</inkml:ink>
</file>

<file path=ppt/ink/ink30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8:36.8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24575,'0'23'0,"0"-14"0,0 7 0</inkml:trace>
</inkml:ink>
</file>

<file path=ppt/ink/ink30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8:36.9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24575,'0'25'0,"0"-5"0</inkml:trace>
</inkml:ink>
</file>

<file path=ppt/ink/ink30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8:37.1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24575,'0'6'0,"0"-1"0</inkml:trace>
</inkml:ink>
</file>

<file path=ppt/ink/ink30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8:37.6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24575,'0'7'0,"0"-3"0</inkml:trace>
</inkml:ink>
</file>

<file path=ppt/ink/ink30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8:42.0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1 751 24575,'73'-58'0,"0"0"0,1-5 0,-11 3 0,-19-2 0,6-18 0,-27 35 0,-8-7 0,-3 16 0,-10-6 0,4 14 0,-6-14 0,0 15 0,0-1 0,0 4 0,-6 10 0,-7-5 0,0 12 0,-6 1 0,7 6 0,0 0 0,6 5 0,0 34 0,6 4 0,0 29 0,0 24 0,0 2-529,0-47 0,0 1 529,0 4 0,0-1 0,0 32 0,0-33 0,0 2 0,8 41-570,1-2 570,8-10 0,0-10 0,-2-11 0,0-11 0,0-10 0,-2-8 1027,1-8-1027,-2-8 601,0-7-601,0 0 0,-1-6 0,1-1 0,0-5 0,1-19 0,6-5 0,5-28 0,6-3 0,8 0 0,-6 2 0,5 8 0,-15 9 0,4 2 0,-12 14 0,10 1 0,-10 12 0,4 2 0,-6 5 0,0 0 0,0 0 0,0 0 0,0 11 0,2 20 0,0 16 0,-5 15 0,-2 1 0,-7 0 0,0-10 0,0-8 0,0-11 0,0-14 0,0-2 0,0-22 0,0-12 0,6-18 0,2-2 0,6-6 0,0 6 0,0-7 0,0 7 0,-1 8 0,6 9 0,-6 7 0,12-1 0,-12 6 0,12 1 0,-5 6 0,6 0 0,1 0 0,-1 0 0,0 6 0,-5 7 0,4 15 0,-4 0 0,1 14 0,3-14 0,-4 6 0,11-3 0,-11-10 0,-3-3 0,-13-12 0</inkml:trace>
</inkml:ink>
</file>

<file path=ppt/ink/ink30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9:37.6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95 422 24575,'0'8'0,"0"10"0,0 50 0,0-9 0,0-7 0,0 1 0,0 15-397,0-3 1,0 0 396,0 10 0,0-15 0,0-1 0,0 16 97,8 10-97,-6-18 0,12 3 0,-12-24 0,10-8 0,-10-12 594,3-14-594,-5-1 102,0-9-102,0-26 0,-8-26 0,-2-37 0,-7 9-381,8 26 1,0-1 380,-8-36 0,8 34 0,0 0 0,-1 5 0,2 1 0,-2-47-167,-5 21 167,13 2 0,-5 10 0,7 0 0,0 8 0,0 3 754,0 9-754,0 7 174,0-5-174,0 12 0,6-5 0,2 8 0,11-1 0,1 1 0,6-1 0,1 7 0,6 0 0,-4 6 0,12 0 0,-13 1 0,14 5 0,-14 2 0,6 6 0,-8 0 0,-6 0 0,5 0 0,-12 0 0,6 5 0,-7 8 0,-5 7 0,5 14 0,-10 1 0,4 9 0,-6-1 0,0 0 0,0 1 0,0-1 0,0 0 0,0-7 0,0 5 0,0-13 0,0 14 0,0-14 0,0-1 0,-6-2 0,-1-11 0,-12 10 0,-1-10 0,0 5 0,-5-6 0,5-6 0,-6 4 0,-1-9 0,1 9 0,-1-9 0,1 4 0,-1-6 0,1 0 0,6 0 0,-5 0 0,11 0 0,-4 0 0,6 0 0,0 0 0,0 0 0,6-21 0,1 16 0,5-16 0</inkml:trace>
</inkml:ink>
</file>

<file path=ppt/ink/ink30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9:57.07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24575,'15'0'0,"21"0"0,15 0 0,22 0 0,7 0 0,-3 0 0,-27 0 0,3 0 0,-1 0 0,-1 0 0,44 0 0,-33 0 0,-3 0 0,4 0 0,33 0 0,-25 0 0,12 0 0,-15 0 0,10 0 0,-28 0 0,12 0 0,-10 0 0,2 0 0,-9 0 0,1 0 0,-12 0 0,4 0 0,-13 0 0,6 0 0,-13 0 0,3 0 0,-4 0 0,-4 0 0,2 4 0,-6-3 0,6 6 0,-6-6 0,2 2 0,-3-3 0,0 4 0,-1-3 0,1 2 0,-1-3 0,0 0 0,0 3 0,1-2 0,0 2 0,-1-3 0,1 4 0,-1-4 0,5 7 0,-4-6 0,8 3 0,-8-1 0,8-2 0,-3 2 0,4-3 0,0 4 0,-1-3 0,1 3 0,4-4 0,-3 0 0,3 0 0,-4 0 0,5 0 0,-8 0 0,7 0 0,-8 0 0,0 0 0,3 0 0,-4 0 0,5 0 0,0 0 0,0 0 0,-1 0 0,-3 0 0,3 0 0,-8-4 0,4 3 0,-4-2 0,-1 0 0,-3 2 0,-1-2 0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21:44.4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24575,'92'0'0,"-21"0"0,-67 0 0</inkml:trace>
</inkml:ink>
</file>

<file path=ppt/ink/ink30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9:57.07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24575,'0'11'0,"0"12"0,0 4 0,0 19 0,0 8 0,0 12 0,0 13 0,0 13 0,0 1 0,0-17 0,0 9 0,0 9 0,0-20 0,0-18 0,0-1 0,0 20 0,0-6 0,0 5 0,0-26 0,0-2 0,0 1 0,0-8 0,0-9 0,0-4 0,0-5 0,0-3 0,0 7 0,0-7 0,0 9 0,0-9 0,3-1 0,-2-1 0,2-7 0,1 2 0,-4-3 0,4 0 0,-4-1 0,0 1 0,0-1 0,0-6 0,0-10 0,0-16 0,0-3 0,0 6 0,0 10 0</inkml:trace>
</inkml:ink>
</file>

<file path=ppt/ink/ink30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9:57.07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423 46 24575,'0'-15'0,"0"2"0,-4 3 0,-15 6 0,-5 0 0,-6 4 0,-20 0 0,27 0 0,-39 14 0,40 2 0,-22 14 0,8 15 0,12-11 0,-10 16 0,17 9 0,5-19 0,-3 30 0,13-11 0,-3-12 0,5 22 0,0-29 0,0 8 0,5-3 0,8-15 0,6-2 0,14-14 0,-5-1 0,11-3 0,-15-5 0,7 0 0,-17-5 0,6 0 0,-12 0 0,1-7 0,-6 2 0,-10-10 0,-2 3 0,-4-1 0,-3-3 0,11 8 0,-2-4 0,7 0 0,0 4 0,0-8 0,11 3 0,5-5 0,23-2 0,1 5 0,8-4 0,-4 7 0,-5-2 0,-5 4 0,-7 5 0,-5-2 0,-10 6 0,0-3 0,-4 4 0,-4 0 0,-1 0 0</inkml:trace>
</inkml:ink>
</file>

<file path=ppt/ink/ink30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9:57.0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165 551 24575,'-4'-8'0,"-4"1"0,-5 7 0,-8 0 0,7 0 0,-11 0 0,12 0 0,-6 7 0,3 7 0,6 4 0,-3 4 0,9 0 0,0 0 0,4 11 0,0-9 0,0 3 0,0-14 0,0-2 0,7-7 0,3-1 0,6-3 0,1 0 0,0-4 0,0-8 0,-4-2 0,3-4 0,-6 2 0,2 3 0,-4 0 0,0 2 0,-4 3 0,3 4 0,-3 0 0,3 4 0,0 0 0,1 4 0,0 4 0,4 5 0,1 3 0,3-2 0,1-2 0,0-4 0,0-4 0,-1 0 0,5-4 0,-2-13 0,-1-8 0,6-30 0,-11-7 0,9-23 0,-10-2 0,-5 8 0,-2-12 0,-5 25 0,0-9 0,0 25 0,0 7 0,0 20 0,0 3 0,-4 22 0,-2 25 0,1 14 0,0 12 0,5 23 0,0-32 0,0 37 0,0-31 0,0 9 0,5-11 0,4-7 0,11-9 0,3-9 0,1-7 0,2-7 0,-4-5 0,6-3 0,-6-1 0,9-4 0,-15-12 0,15-5 0,-19-17 0,11-1 0,-12-5 0,3 1 0,-8 0 0,-2 4 0,-4 8 0,0 9 0,-8 10 0,-1 4 0,-17 4 0,11 4 0,-11 9 0,11 21 0,4 3 0,2 13 0,9-5 0,0-4 0,0-2 0,0-6 0,4-10 0,9-2 0,7-7 0,7-1 0,0-8 0,0-1 0,5-4 0,-8 0 0,7 0 0,-13 0 0,-4 0 0,-7 0 0</inkml:trace>
</inkml:ink>
</file>

<file path=ppt/ink/ink30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9:57.0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86 24575,'3'-16'0,"15"3"0,21 0 0,-7 7 0,37-9 0,-35 12 0,24-11 0,5 13 0,-27-4 0,25 5 0,-32 0 0,5 0 0,-2 0 0,-9 0 0,-1 0 0,-10 0 0,0 0 0,-8 0 0,-1 0 0</inkml:trace>
</inkml:ink>
</file>

<file path=ppt/ink/ink30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9:57.07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0 182 24575,'0'32'0,"0"2"0,0 21 0,0 6 0,0-10 0,9 10 0,2-20 0,9 4 0,-4-1 0,8 4 0,-1-1 0,2-11 0,-5-7 0,-4-12 0,-3-4 0,4-1 0,-1-7 0,-3-2 0,-1-3 0,-5 0 0,1 0 0,0-12 0,1-8 0,6-21 0,-4-9 0,10-6 0,1-19 0,1 22 0,-4 6 0,1 0 0,9-3 0,-6 6 0,3-1 0,21-26 0,-4 12 0,0-5 0,-12 32 0,-8 5 0,-7 11 0,-9 9 0</inkml:trace>
</inkml:ink>
</file>

<file path=ppt/ink/ink30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9:57.07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273 1 24575,'-15'0'0,"-6"0"0,3 0 0,-24 0 0,14 0 0,-17 14 0,16 6 0,12 11 0,-10 23 0,23-15 0,-16 40 0,19-32 0,-4 30 0,5-30 0,0 9 0,5-12 0,3-14 0,10-10 0,11-9 0,-1-9 0,6 2 0,-12-4 0,-1 0 0,-4 0 0,-5 0 0,-3-3 0,-6-6 0,-3 1 0,-4-8 0,-4 7 0,-5-7 0,0 7 0,1 1 0,8 1 0,1-1 0,3-1 0,0-3 0,0 5 0,18-2 0,3 0 0,13-1 0,2 1 0,-7 4 0,-2 1 0,-5 4 0,-9 0 0,-1 0 0,-5 0 0,1 7 0,-4 2 0,0 4 0,-4 2 0,0-2 0,0-1 0,0 0 0,0-8 0,0 0 0</inkml:trace>
</inkml:ink>
</file>

<file path=ppt/ink/ink30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9:57.07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16 348 24575,'-3'0'0,"2"0"0,-7 7 0,5 3 0,3 6 0,0 1 0,0 0 0,0-1 0,0-3 0,0-1 0,7-5 0,13-2 0,4-2 0,19-3 0,-13 0 0,13 0 0,-9 0 0,6-4 0,-1-6 0,-4-10 0,-5-10 0,-1-6 0,-9 2 0,2-7 0,-9 1 0,-7-3 0,-1-13 0,-5 18 0,-4-4 0,-11 13 0,-4 10 0,-15 0 0,-7 14 0,1 0 0,-4 25 0,9 16 0,7 19 0,4 15 0,3-2 0,8 6 0,-4 5 0,10-11 0,2-23 0,5-21 0</inkml:trace>
</inkml:ink>
</file>

<file path=ppt/ink/ink30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9:57.0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1266 24575,'4'0'0,"6"-8"0,8 6 0,13-18 0,-12 9 0,24-23 0,-10 7 0,14-19 0,-2 0 0,3-13 0,-6 6 0,-5 4 0,-2 0 0,0-5 0,-1 7 0,0-1 0,0-5 0,7-13 0,14-7 0,-31 14 0,16 0 0,-33 13 0,7 5 0,-4-4 0,-5 4 0,-1 4 0,-4 2 0,0 3 0,0 9 0,0 1 0,0 5 0,0 1 0,0 3 0,0 1 0,0 5 0,0-1 0,0 4 0,0 1 0</inkml:trace>
</inkml:ink>
</file>

<file path=ppt/ink/ink30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9:57.0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1 283 24575,'27'-19'0,"-1"-7"0,19-7 0,-6-5 0,13 7 0,-4-6 0,1 9 0,-9-2 0,-8 12 0,-9 7 0,-6 0 0,-5 10 0,-8 4 0,-1 6 0,-3 17 0,0 9 0,0 6 0,0 10 0,0-5 0,0 8 0,0-8 0,0-1 0,0-15 0,0-8 0,0-14 0,0-5 0</inkml:trace>
</inkml:ink>
</file>

<file path=ppt/ink/ink30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9:57.0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1427 24575,'0'-15'0,"12"-6"0,16-5 0,8-8 0,26-6 0,-9-12 0,25-9 0,-41 25 0,0-1 0,-1 1 0,0 1 0,21-28 0,-1 0 0,-6-15 0,-11 25 0,0-25 0,-16 10 0,-9 19 0,2-27 0,-11 8 0,-3 24 0,1-7 0,-1 2 0,-2 21 0,0-47 0,0 40 0,0-8 0,0 7 0,0 13 0,0 2 0,0 8 0,0 1 0,0 8 0,0 1 0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21:44.4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0 161 24575,'0'12'0,"0"2"0,0 4 0,0 5 0,0-4 0,0 10 0,0-5 0,0 6 0,0 0 0,0-6 0,0 5 0,0-10 0,0 0 0,0-2 0,0-3 0,0 4 0,0 0 0,0 0 0,0 0 0,0-4 0,0 3 0,0-8 0,0 4 0,0-5 0,0 0 0,0 0 0,0 0 0,0 0 0,0-10 0,0-14 0,0-8 0,0-17 0,0 4 0,0-6 0,0-1 0,5 1 0,-4 0 0,4 5 0,-5 3 0,4 5 0,-3 5 0,4 2 0,-5 4 0,0 1 0,0 4 0,0 2 0,3 3 0,-2 1 0,2 1 0,1-1 0,-3 0 0,6-4 0,-6 2 0,3-3 0,0 5 0,-3 0 0,2 0 0,-3-1 0,0 1 0,0 1 0,0-1 0,4 3 0,-4 2 0,4 3 0</inkml:trace>
</inkml:ink>
</file>

<file path=ppt/ink/ink30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9:57.0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8 259 24575,'-4'1'0,"0"-11"0,13-13 0,-4-1 0,18-22 0,-12 23 0,12-19 0,-10 24 0,2-8 0,-7 12 0,3-7 0,-6 16 0,6-2 0,-3 7 0,-5 7 0,5 12 0,-2 10 0,7 9 0,-2-3 0,7 2 0,-4-8 0,11 5 0,-6-6 0,4-4 0,-9-6 0,2-6 0,-11-8 0,2 0 0</inkml:trace>
</inkml:ink>
</file>

<file path=ppt/ink/ink30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9:57.0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1334 24575,'2'-9'0,"0"3"0,27-18 0,-5-2 0,10-10 0,2-11 0,-8-2 0,15-16 0,-6-8 0,-16 26 0,0 0 0,11-46 0,-11 17 0,-6-9 0,-2 0 0,-5 14 0,4-14 0,-12 29 0,0-25 0,0 29 0,0-24 0,0 46 0,0-17 0,0 13 0,0 13 0,0 8 0</inkml:trace>
</inkml:ink>
</file>

<file path=ppt/ink/ink30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9:57.0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8 399 24575,'-5'-5'0,"2"-12"0,16-15 0,12-17 0,12 1 0,3-4 0,-3 4 0,-1 6 0,-3 5 0,-9 9 0,-2 4 0,-13 15 0,3 2 0,-5 7 0,1 0 0,-1 0 0,1 3 0,4 10 0,-2 12 0,8 8 0,-2 14 0,9-5 0,-4-2 0,4 0 0,-7-16 0,-4 3 0,2-10 0,-7-5 0,3 0 0,-5-8 0,1-1 0,0-3 0,-4 0 0,-1 0 0</inkml:trace>
</inkml:ink>
</file>

<file path=ppt/ink/ink30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9:57.08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186 1 24575,'0'19'0,"0"5"0,0-2 0,0 1 0,-5 8 0,-5 3 0,-5 2 0,-1 14 0,-7-4 0,6-2 0,-8 4 0,11-14 0,-5 0 0,5-2 0,3-9 0,-1-1 0,11-6 0,-3-3 0,4-1 0,0-5 0,0 1 0,0-1 0,0 1 0,0-1 0,4 1 0,4-1 0,4 1 0,1 0 0,3 4 0,-3 1 0,8 5 0,-3 3 0,11 10 0,1 9 0,-2-2 0,6 2 0,-9-6 0,1 1 0,-2 0 0,-5 2 0,-5-8 0,0 3 0,-6-9 0,1-1 0,-1-6 0,0-3 0,-3-2 0,-2-4 0,-3 1 0,0-4 0,0 0 0</inkml:trace>
</inkml:ink>
</file>

<file path=ppt/ink/ink30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9:57.0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24575,'20'0'0,"10"0"0,6 0 0,23 0 0,-14 0 0,10 0 0,-22 0 0,8 0 0,-8 0 0,-4 0 0,-11 0 0,-7 0 0,-6 0 0,-2 0 0</inkml:trace>
</inkml:ink>
</file>

<file path=ppt/ink/ink30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9:57.0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24575,'0'11'0,"0"9"0,0-1 0,0 13 0,0-3 0,0 8 0,0 2 0,0-8 0,0 5 0,0-1 0,0-5 0,0 16 0,0-18 0,0 1 0,0-15 0,0-7 0</inkml:trace>
</inkml:ink>
</file>

<file path=ppt/ink/ink30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9:57.0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24575,'2'0'0,"13"0"0,8 0 0,9 0 0,-9 0 0,4 0 0,-9 0 0,4 0 0,-9 0 0,-5 0 0,-5 0 0</inkml:trace>
</inkml:ink>
</file>

<file path=ppt/ink/ink30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9:57.0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24575,'0'38'0,"0"-12"0,0 16 0,0-6 0,0 7 0,0 2 0,0-5 0,0-1 0,0 2 0,0-6 0,0-7 0,0 4 0,0-16 0,0 10 0,0-18 0,0 3 0,0-6 0,0-2 0</inkml:trace>
</inkml:ink>
</file>

<file path=ppt/ink/ink30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9:57.0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24575,'11'0'0,"7"0"0,14 0 0,-1 0 0,12 0 0,-8 0 0,4 0 0,-4 0 0,-8 0 0,-5 0 0,-10 0 0,0 0 0,-8 0 0,0 0 0</inkml:trace>
</inkml:ink>
</file>

<file path=ppt/ink/ink30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9:57.0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24575,'0'12'0,"0"14"0,0 8 0,0 25 0,0-11 0,0 3 0,0 5 0,0-16 0,0 2 0,0-4 0,0-10 0,0-13 0,0-2 0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21:44.4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66 24575,'12'0'0,"1"0"0,5 0 0,11 0 0,-3 0 0,10 0 0,0-5 0,-10 4 0,8-4 0,-3 5 0,0 0 0,11 0 0,-11-9 0,11 7 0,-5-7 0,1 9 0,3 0 0,-10 0 0,11 0 0,-11 0 0,0 0 0,-3-4 0,-8 2 0,3-2 0,-10 4 0,4 0 0,-7 0 0,2 0 0,-4 0 0,1 0 0,-1 0 0,0 0 0,0 0 0,0 0 0,0 0 0,-1 0 0,1 0 0,0-4 0,0 3 0,0-2 0,0 3 0,0 0 0,0 0 0,1-4 0,3 3 0,-2-3 0,2 4 0,-4 0 0,0 0 0,1 0 0,-1 0 0,0 0 0,-3-3 0,2 2 0,-10-2 0,-2 3 0,-1 0 0,-2 0 0</inkml:trace>
</inkml:ink>
</file>

<file path=ppt/ink/ink30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9:57.0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24575,'34'0'0,"-7"0"0,10 0 0,4 0 0,-7 0 0,13 0 0,-8 0 0,2 0 0,-11 0 0,-7 0 0,-12 0 0,-3 0 0,-4 0 0,0 0 0</inkml:trace>
</inkml:ink>
</file>

<file path=ppt/ink/ink30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9:57.0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24575,'0'2'0,"0"20"0,0 22 0,0 29 0,0-7 0,0 21 0,0-25 0,0 15 0,0-24 0,0-1 0,0-30 0,0-6 0</inkml:trace>
</inkml:ink>
</file>

<file path=ppt/ink/ink30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9:57.0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24575,'8'0'0,"6"0"0,-4 0 0,14 0 0,-1 0 0,1 0 0,12 0 0,-16 0 0,18 0 0,-14 0 0,9 0 0,-17 0 0,-5 0 0</inkml:trace>
</inkml:ink>
</file>

<file path=ppt/ink/ink30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9:57.0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24575,'12'0'0,"5"0"0,-3 0 0,3 0 0,-5 0 0,-3 0 0,-1 0 0,-5 0 0</inkml:trace>
</inkml:ink>
</file>

<file path=ppt/ink/ink30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9:57.09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24575,'12'0'0,"0"0"0,4 0 0,-2 0 0,13 0 0,-4 0 0,5 0 0,0 0 0,4 0 0,-8 0 0,-2 0 0,-6 0 0,-8 0 0,4 0 0,-8 0 0,-1 0 0</inkml:trace>
</inkml:ink>
</file>

<file path=ppt/ink/ink30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9:57.0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24575,'3'4'0,"5"-1"0,5-3 0,8 0 0,2 0 0,5 0 0,-5 0 0,4 0 0,-9 0 0,0 0 0,-2 0 0,-7 0 0,-1 0 0,-5 0 0</inkml:trace>
</inkml:ink>
</file>

<file path=ppt/ink/ink30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09:57.0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87 382 24575,'0'20'0,"0"7"0,0 8 0,0 12 0,0-4 0,0 10 0,0-16 0,0 15 0,0-9 0,0 6 0,0-2 0,0-12 0,0-6 0,0-7 0,0-10 0,0 0 0,0-4 0,0-10 0,0-14 0,-4-8 0,3-15 0,-13-3 0,11-14 0,-12-1 0,9-5 0,-5 7 0,0 0 0,0 6 0,5 2 0,2 6 0,4 6 0,0 1 0,0 6 0,0 5 0,0 1 0,0 4 0,0 1 0,0 0 0,0 4 0,0-3 0,0 3 0,4-4 0,0 0 0,9 0 0,0-1 0,11-2 0,-5 5 0,6-5 0,-8 11 0,0 0 0,0 1 0,0 4 0,0-5 0,0 4 0,5 1 0,-4 4 0,4 0 0,-9 0 0,3 0 0,-7 0 0,3 0 0,-5 0 0,1 4 0,4 8 0,-7-3 0,2 15 0,-7-9 0,0 11 0,0-3 0,0 5 0,0 0 0,0 1 0,0-6 0,0 3 0,0-2 0,-4-1 0,-4-1 0,-2-5 0,-2-4 0,4 3 0,-5-7 0,4 3 0,-7-4 0,4 0 0,-5-4 0,0 0 0,0-4 0,0 0 0,0 0 0,4 0 0,-3 0 0,7 0 0,-3 0 0,4 0 0,0 0 0,0 0 0,1 0 0,3 0 0,0 0 0</inkml:trace>
</inkml:ink>
</file>

<file path=ppt/ink/ink30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10:12.1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13 24575,'0'-11'0,"0"10"0,0 16 0,0 7 0,0 38 0,0-1 0,0 8 0,0-16 0,0 1-615,0 21 615,4-8 0,1 1 0,3 6 0,-3-8 0,1-1 0,8 10 0,-13-14 0,0 1 0,6 18 0,-7-26 0,0 1 0,8 24 0,-7 10 0,7-5 0,-8-17 0,0 18 0,0-26 0,0 13 0,0-32 0,0 5 0,0-17 0,0-6 615,0-2-615,0-6 0,0-10 0,0-17 0,-6-15 0,-3-13 0,-6-9 0,-1-12 0,-1-23 0,1 9-257,11 26 1,0 0 256,-10-26 0,14 25 0,0-1 0,-6-34 0,7-9 0,0 12 0,0 10 0,0 10 0,0 13 0,0 9 0,0 7 0,0 2 0,0 14 513,0-5-513,0 11 0,0-11 0,0 12 0,0-6 0,5 7 0,-4 0 0,10 0 0,-4 0 0,-1 0 0,5 0 0,-5 5 0,1-4 0,3 4 0,-4 1 0,6-5 0,0 4 0,6-5 0,-4 5 0,4-5 0,1 5 0,-6 0 0,12-5 0,-5 5 0,-1 0 0,6-5 0,-5 10 0,6-10 0,1 11 0,7-11 0,-6 10 0,6-5 0,-8 7 0,0 0 0,1 0 0,-1 0 0,-6 0 0,5 0 0,-5 6 0,-1 1 0,0 6 0,-7-2 0,-6 8 0,0 8 0,-6 9 0,0 7 0,0 9 0,0-6 0,0 24 0,-7-14 0,-9 17 0,-8-11 0,-15-6 0,6 5 0,-4-22 0,8 11 0,2-22 0,-1 0 0,-6-8 0,-2-6 0,-7 0 0,0 1 0,-1-7 0,-18-2 0,21-6 0,-12 0 0,32 0 0,-3-12 0,15-10 0,-9-7 0,17-5 0,-5 0 0,6 6 0,0-6 0,0 19 0,0 4 0</inkml:trace>
</inkml:ink>
</file>

<file path=ppt/ink/ink30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10:12.8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24575,'97'0'0,"-1"0"0,-5 0 0,-20 0 0,-44 0 0,-9 0 0,-13 0 0</inkml:trace>
</inkml:ink>
</file>

<file path=ppt/ink/ink30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10:13.4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24575,'88'2'0,"-1"-1"0,1 1 0,-1-1 0,7 1 0,-1 0 0,1-1 0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21:44.4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42 108 24575,'-12'0'0,"-1"0"0,6 0 0,-1 0 0,7 0 0,6 0 0,13 0 0,13 0 0,6 0 0,1 0 0,26 0 0,-21-5 0,30-2 0,-21-4 0,14-1 0,-6 0 0,14-1 0,-14 2 0,6-2 0,-7 7 0,-1-5 0,-6 10 0,-2-4 0,-7 5 0,-5 0 0,-3 0 0,-5 0 0,-5 0 0,-2 0 0,-5 0 0,0 0 0,-4 0 0,-2 0 0,-3 0 0,-1 0 0,0 0 0,0 0 0,-3 0 0,-2 0 0</inkml:trace>
</inkml:ink>
</file>

<file path=ppt/ink/ink30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10:20.2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1079 24575,'-7'9'0,"2"-19"0,5-37 0,0-20 0,16-29-679,3 8 679,9-8 0,-12 48 0,1-1 0,-3 0 0,0 0 0,-1-1 0,2 1 0,2 0 0,-1 2 0,2-29 167,5 12-167,-8 19 0,-1 11 0,-2 14 0,1 2 0,-2 6 512,1 5-512,0-4 0,0 10 0,0-4 0,0 5 0,0 0 0,0 0 0,6 0 0,-5 0 0,6 0 0,-8 0 0,2 11 0,0 4 0,6 19 0,-3 1 0,4 8 0,-5 9 0,0-6 0,1 14 0,-2-14 0,2 15 0,-2-16 0,2 16 0,-2-16 0,1 7 0,0-8 0,-1-9 0,-1-1 0,1 0 0,-1-12 0,1 10 0,-8-12 0,5 5 0,-3 1 0,-2-7 0,0-1 0,-1-6 0,-3 0 0,3 0 0,-5 0 0,0-6 0,0-1 0</inkml:trace>
</inkml:ink>
</file>

<file path=ppt/ink/ink30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10:21.4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24575,'38'0'0,"-2"0"0,-2 0 0,-6 0 0,22 0 0,-19 0 0,11 0 0,-8 0 0,-6 0 0,0 0 0,-3 0 0,-6 0 0,1 0 0,-2 0 0,-6 0 0,-1 0 0,1 0 0,0 0 0,-1 0 0,0 0 0,0 0 0,0 0 0,0 0 0,-5 0 0,-1 0 0</inkml:trace>
</inkml:ink>
</file>

<file path=ppt/ink/ink30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10:22.2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24575,'6'5'0,"4"35"0,-3-21 0,5 33 0,0-38 0,-5 4 0,4-6 0,-10 0 0,10 0 0,-5-5 0,0 3 0,-1-9 0,-5 4 0</inkml:trace>
</inkml:ink>
</file>

<file path=ppt/ink/ink30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12:32.5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67 24575,'25'0'0,"-7"0"0,24 0 0,-17 0 0,19 0 0,-15 0 0,5 0 0,-6 0 0,-5 0 0,-1 0 0,-9 0 0,3 0 0,-8 0 0,4 0 0,-4 0 0,-1 0 0,-6 0 0,-10 0 0,0 0 0,-11 0 0,7 0 0,-4 0 0,0 0 0,4 0 0,-3 0 0,3 0 0,-4 0 0,4 0 0,1 0 0,0 0 0,4 0 0,-9 0 0,9 0 0,-4 0 0,4 0 0,0 0 0,0 0 0,1 0 0,-1 0 0,1 0 0,-1 0 0,1 0 0,9 0 0,9 0 0,6-4 0,10-1 0,-9-4 0,9 4 0,-9-3 0,3 4 0,-4-1 0,-4-2 0,3 6 0,-8-2 0,4 3 0,-4-4 0,-1 3 0,1-2 0,-1 3 0,-3-3 0,-1 2 0,-3-2 0</inkml:trace>
</inkml:ink>
</file>

<file path=ppt/ink/ink30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12:51.1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270 0 24575,'-2'0'0,"0"0"0,-8 0 0,-7 0 0,3 0 0,-8 0 0,5 0 0,-5 0 0,3 0 0,-8 4 0,13-3 0,-7 4 0,12-5 0,-7 0 0,7 0 0,1 3 0,1-2 0,3 2 0,-4-3 0,1 0 0,0 0 0,3 0 0,1 0 0</inkml:trace>
</inkml:ink>
</file>

<file path=ppt/ink/ink30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12:52.4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24575,'-1'81'0,"0"0"0,0 1 0,1-1 0,-1 1 0,0-1 0,0 0 0,0 1 0,0-1 0</inkml:trace>
</inkml:ink>
</file>

<file path=ppt/ink/ink30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13:05.0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430 0 24575,'-7'16'0,"1"4"0,-7 3 0,3 5 0,-3 0 0,-2 0 0,-9 1 0,3 5 0,-8-2 0,3 3 0,-1 0 0,-1-9 0,7 13 0,-9-7 0,10-2 0,-11 12 0,10-12 0,-3 2 0,13 0 0,-5-9 0,10 0 0,-4-5 0,-1-6 0,9-4 0,-6 0 0,8 0 0,0-1 0,0 1 0,0-1 0,4-3 0,0 2 0,3-5 0,1 6 0,4-2 0,-3 2 0,7 2 0,-4-1 0,5 4 0,5 2 0,-3 8 0,10 3 0,-4 5 0,0-1 0,5 7 0,-3 1 0,6 7 0,0 0 0,-6-1 0,4-5 0,-11-4 0,0-5 0,-2-1 0,-8-5 0,3-5 0,-5-6 0,-4-5 0,3 1 0,-6 0 0,2-4 0,-3-1 0</inkml:trace>
</inkml:ink>
</file>

<file path=ppt/ink/ink30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13:06.9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24575,'3'-7'0,"2"10"0,6 4 0,9 16 0,5 7 0,6 2 0,8 17 0,-5-9 0,-2-1 0,-1 2 0,0-9 0,3 17 0,3-10 0,-5 9 0,0-10 0,-1-6 0,2 9 0,-5-23 0,-2 15 0,-4-19 0,-8 1 0,-2 0 0,-4-10 0,0 7 0,-1-5 0,1-2 0,-4 1 0,-1-2 0,-3 3 0,0 1 0,0-1 0,0 1 0,0-1 0,0 1 0,0 4 0,-7 0 0,1 10 0,-7 6 0,3 7 0,0 16 0,0-14 0,-1 18 0,6-12 0,-5 6 0,4 14 0,0-19 0,-3 13 0,8-11 0,-8-9 0,4 3 0,-1-13 0,-1-9 0,6-2 0,-3-8 0,4-1 0,0 1 0,-3-4 0,2-11 0,-2 5 0,3-9 0</inkml:trace>
</inkml:ink>
</file>

<file path=ppt/ink/ink30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13:17.0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4148 5207 24575,'0'-8'0,"0"-3"0,0 2 0,0-7 0,-4-2 0,-1-6 0,-5-4 0,1 0 0,-10-1 0,-5-19 0,3 19 0,-11-24 0,10 21 0,-11-12 0,6 7 0,2 1 0,7 13 0,4-4 0,-3 4 0,3 0 0,0 1 0,-3 5 0,3-6 0,-3 5 0,3-4 0,-3 0 0,3-1 0,-4 0 0,0-4 0,0 9 0,4-9 0,-3 9 0,7-9 0,-6 8 0,6-3 0,-3 5 0,5 0 0,3 4 0,-3-3 0,4 3 0,-1 0 0,1-3 0,4 3 0,0-9 0,0 8 0,-5-18 0,0 6 0,-10-14 0,-1-1 0,-4 0 0,4 0 0,-3 1 0,2-8 0,1 6 0,-4-5 0,4 6 0,0 0 0,-3 0 0,3 0 0,-5 1 0,5-1 0,2 6 0,0 1 0,4 6 0,-4 0 0,9 0 0,-3 5 0,3 1 0,1 5 0,-4 0 0,7 4 0,-7-3 0,4 7 0,-5-7 0,1 3 0,0 1 0,0-4 0,0 7 0,-1-7 0,5 7 0,-4-3 0,7 4 0,-2 0 0,0 1 0,-13-17 0,0-9 0,-16-17 0,2-12 0,-5-10 0,6 13 0,-6-16 0,-3-9 0,11 20 0,6 19 0,0-3 0,-7-35 0,-8 6 0,4-6 0,-4-2 0,18 37 0,-12-36 0,7 26 0,-1-5 0,-5-7 0,7 14 0,-6-1 0,5 3 0,-3 11 0,6 1 0,0 4 0,0 3 0,1 0 0,-1 1 0,2 11 0,4-4 0,-3 9 0,7-4 0,2 9 0,0-3 0,7 7 0,-3-3 0,4-4 0,-4-8 0,-6-6 0,0-3 0,-9-1 0,9 5 0,-5-5 0,1 0 0,3 5 0,-7-5 0,8 6 0,-4 0 0,5 0 0,0 5 0,-5-4 0,4 8 0,-7-7 0,7 7 0,-7-3 0,4 5 0,-4 0 0,-1 0 0,1 0 0,0 0 0,0-1 0,0 1 0,0 0 0,0 0 0,0 0 0,-5-1 0,3 1 0,-3-1 0,5 5 0,0-3 0,0 2 0,0-3 0,0 0 0,-6-6 0,-9-4 0,6 5 0,-3-2 0,12 11 0,-1-5 0,1 5 0,0-3 0,0 6 0,0-6 0,0 3 0,0-4 0,0 0 0,-1-1 0,1-4 0,-1 4 0,4-4 0,-2 5 0,3 4 0,-4-4 0,-1 4 0,1-4 0,0 4 0,-5-4 0,-1 3 0,-5-1 0,0 1 0,0 5 0,0 0 0,-4-1 0,3 5 0,-6 1 0,0 4 0,-2 0 0,-3 0 0,1 0 0,0 0 0,-1 0 0,2 0 0,-2 0 0,1 0 0,0 0 0,-1 0 0,1 0 0,-5 0 0,-4 0 0,2 0 0,1 0 0,-2 0 0,8 0 0,-8 0 0,8 0 0,5 0 0,1 0 0,11-4 0,0 3 0,5-6 0,1 6 0,3-7 0,1 8 0,1-4 0,2 4 0,-2 0 0,3 0 0,1 0 0,-1 0 0,1 0 0,0 0 0,-1 0 0,1 0 0,0 0 0,-1 0 0,1 0 0,-1 0 0,4 0 0,0 0 0</inkml:trace>
</inkml:ink>
</file>

<file path=ppt/ink/ink30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13:18.3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24575,'0'3'0,"0"-1"0,0 13 0,0-2 0,0-1 0,0 4 0,0-3 0,0-3 0,0-3 0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29:45.4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803 1288 24575,'-15'-15'0,"6"6"0,-14-10 0,5 2 0,-3-4 0,-9-10 0,11 5 0,-17-11 0,6-1 0,1-1 0,-4-4 0,9 2 0,-4 1 0,-1-2 0,6 14 0,2-2 0,5 10 0,1 0 0,2-3 0,2 7 0,3-3 0,1 8 0,3 0 0,-2 1 0,5 2 0,-5-2 0,2 4 0,1-1 0,0 0 0,0 3 0,2-2 0,-4 3 0,4-4 0,-5 4 0,5-3 0,-5 5 0,6-5 0,-6 3 0,5-4 0,-5 1 0,6-1 0,-6 3 0,5-2 0,-5 3 0,2-4 0,0 0 0,-2 0 0,3 0 0,-5-3 0,2 5 0,2-4 0,-2 5 0,2-3 0,-3 1 0,4-1 0,0-3 0,6-1 0,1-3 0,3 2 0,0 2 0,-3 0 0,-1-2 0,-3 1 0,0 1 0,0-1 0,0 4 0,-3-3 0,-4 6 0,-1 1 0,-2 3 0,3 0 0,0 0 0,1 0 0,2 3 0,1 4 0,3 5 0,0 2 0,0-3 0,0 3 0,0-3 0,0 0 0,7 0 0,1-4 0,7 0 0,-1-3 0,1 0 0,0-4 0,0 0 0,-1 0 0,1 0 0,-3-7 0,-2-1 0,-2-7 0,-4-4 0,-1 3 0,-3-7 0,0 3 0,0-5 0,-3 5 0,-5 1 0,-8 3 0,1 8 0,-9-3 0,8 10 0,-3-2 0,0 3 0,3 0 0,-3 0 0,4 0 0,4 6 0,-4 7 0,6 2 0,-2 9 0,7-4 0,0 4 0,4-4 0,0 3 0,0-7 0,0 3 0,0-5 0,3-3 0,4-1 0,4-6 0,8-1 0,1-3 0,4 0 0,1 0 0,-5 0 0,3-7 0,-10-2 0,5-6 0,-10 3 0,2-2 0,-3 3 0,-3-4 0,0 1 0,-4-1 0,0 0 0,0 0 0,-7 0 0,-5 0 0,-8-1 0,-5 4 0,-4 0 0,-1 7 0,-6 1 0,1 4 0,4 0 0,2 0 0,5 0 0,4 0 0,4 3 0,6 1 0,6 12 0,1 1 0,3 6 0,0-4 0,0-4 0,3-4 0,9 3 0,4-5 0,8 2 0,6-2 0,0-5 0,5 0 0,0-4 0,0 0 0,2-13 0,-4-7 0,4-10 0,-13-1 0,7-1 0,-17 1 0,7-1 0,-11 3 0,1 5 0,-6 0 0,-2-1 0,-3 5 0,0 1 0,0 4 0,0 4 0,-6-3 0,-3 10 0,-2-6 0,-10 9 0,9-2 0,-10 3 0,7 0 0,1 0 0,-1 7 0,3 1 0,-3 11 0,7 1 0,-8 4 0,7 0 0,1 0 0,1-4 0,7-1 0,-4-4 0,4-4 0,0 3 0,0-6 0,0 2 0,0-3 0,7-4 0,1 0 0,7-3 0,-1 0 0,1 0 0,0 0 0,0 0 0,-1 0 0,1-6 0,-4-2 0,7-14 0,-9 6 0,4-2 0,-9 4 0,-1 2 0,-3 1 0,0-3 0,0 3 0,-6 0 0,-7 0 0,-12 2 0,-5 1 0,-6 3 0,-4 1 0,3 4 0,-9 0 0,9 0 0,-4 0 0,11 3 0,5 2 0,5 2 0,12 4 0,-2 0 0,9 4 0,-2 0 0,3-4 0,0 3 0,3-7 0,4 4 0,9-4 0,9 1 0,5-3 0,16-1 0,-8-4 0,3 0 0,-12-4 0,-5-4 0,-4-4 0,-1-3 0,-7 0 0,-2 0 0,-2 0 0,-1 4 0,0-3 0,-3 6 0,-1-6 0,-3 7 0,0-7 0,0 6 0,0-6 0,0 3 0,0 0 0,0 0 0,-3 4 0,-1 1 0,-2 2 0,-1 1 0,0 3 0,0 0 0,-3 0 0,-1 0 0,-5 11 0,1 2 0,-2 16 0,0 2 0,3-1 0,-2 15 0,11-21 0,-3 15 0,8-27 0,0 6 0,0-11 0,11 1 0,2-5 0,7-3 0,4 0 0,-9 0 0,4 0 0,-8-3 0,0-1 0,-1-7 0,-2-9 0,0 10 0,-4-6 0</inkml:trace>
</inkml:ink>
</file>

<file path=ppt/ink/ink30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13:18.8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24575,'0'5'0,"0"-2"0</inkml:trace>
</inkml:ink>
</file>

<file path=ppt/ink/ink30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13:19.0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24575,'0'12'0,"0"2"0,0-9 0,0 3 0</inkml:trace>
</inkml:ink>
</file>

<file path=ppt/ink/ink30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13:19.5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30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40:52.5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24575,'32'0'0,"-4"0"0,22 0 0,13 0 0,-22 0 0,36 0 0,-32 0 0,27 0 0,-24 0 0,0 0 0,-16 0 0,-4 0 0,-13 0 0,-2 0 0</inkml:trace>
</inkml:ink>
</file>

<file path=ppt/ink/ink30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40:53.2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24575,'88'0'0,"-1"0"0,1 0 0,0 0 0,-5 0 0,-5 0 0,-7 0 0,8 0 0,-16 0 0,-28 0 0,-3 0 0,-13 0 0,2 0 0,-13 0 0,4 0 0,-8-3 0,-1 2 0,-3-2 0</inkml:trace>
</inkml:ink>
</file>

<file path=ppt/ink/ink30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41:22.2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24575,'-4'8'0,"1"-1"0</inkml:trace>
</inkml:ink>
</file>

<file path=ppt/ink/ink30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41:29.0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191 98 24575,'0'7'0,"-7"0"0,1 19 0,-11-3 0,2 5 0,-4 0 0,0 0 0,5 0 0,-4 0 0,12 0 0,-10-5 0,10 3 0,-7-2 0,4-6 0,4 3 0,1-8 0,-3-3 0,5 1 0,-6-7 0,8 4 0,0-7 0,0-6 0,0-13 0,13-1 0,-1-14 0,11 8 0,3-16 0,-5 5 0,10-7 0,-9 1 0,8 5 0,-9 2 0,-1 6 0,-3 6 0,-7 1 0,2 5 0,-4 4 0,0 1 0,0 4 0,-4 1 0,-1-1 0,1 1 0,-4 3 0,4 1 0</inkml:trace>
</inkml:ink>
</file>

<file path=ppt/ink/ink30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30:15.7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71 24575,'38'0'0,"2"0"0,9 0 0,5 0 0,40 0-1759,-32 0 0,9 0 0,-1 0 1759,23 0 0,3 0 0,-8 0 0,6 0 0,-3 0 0,-17 0 0,-4 0 0,8 0 0,9 0 0,9 0 0,2 0 0,-5 0 0,-15 0 0,-3 0 0,1 0 0,4 0-651,3 0 1,6 0-1,1 0 1,-2 0-1,-6 0 651,18 0 0,-8 0 0,7 0 0,-18 0 0,6 0 0,2 0 0,-4 0 0,-10 0 0,-1 0 0,-9 0 0,9 0 0,7 0 0,12 0 0,4 0 0,-6 0 0,-13 0 380,14 0 0,-5 0-380,9 0 0,7 0 0,-12 0 0,-22 0 0,-4 0 0,21 0 0,-2 0 0,-23 0 0,-3 0 0,6 0 0,-3 0 0,34 0 0,-26 0 2041,-18 0-2041,-22-12 4286,6 9-4286,12-10 1443,24 13-1443,12 0 0,-26 0 0,3 0-652,-1 0 1,4 0 651,4 0 0,7 0 0,-3 0-1242,17 1 0,6-2 1242,-12 0 0,10-2 0,0 0 0,-9 1 0,-13 1 0,-7 1 0,7-1 0,6-2 0,9-2 0,5 1 0,-5 0 0,-11 1 0,24 1 0,-4 1 0,5-2 0,8 0 0,-14 0 0,-24 3 0,-2 0-410,6 0 0,7 0 0,-11 0 410,29 0 0,-6 0 0,-2 0 0,-9 0-76,17 0 76,-14 0 1046,-17 0-1046,-3 0 2444,-10 0-2444,-3 0 1503,0 0-1503,-7 0 100,1 0-100,-2 0 0,-4 0 0,4 0 0,-9 0 0,8 0 0,-13 0 0,6 0 0,-12 0 0,6 0 0,-11 0 0,5 0 0,-1 0 0,-3 4 0,3-3 0,-9 3 0,-1-4 0,-4 0 0,0 0 0,0 0 0,0 0 0,-3 0 0,-2 0 0</inkml:trace>
</inkml:ink>
</file>

<file path=ppt/ink/ink30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30:15.7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564 9 24575,'3'-5'0,"-21"2"0,-7 3 0,-19 0 0,7 0 0,-8 0 0,-6 0 0,4 0 0,-9 0 0,19 0 0,-18 0 0,29 0 0,-15 0 0,22 0 0,-4 0 0,10 0 0,0 0 0,9 3 0,-4-2 0,7 6 0,-2-3 0,3 4 0,0 0 0,0 4 0,0 2 0,0 8 0,0 2 0,0 9 0,4 4 0,-2 2 0,8 11 0,-9-3 0,9 3 0,-9 1 0,3-7 0,1 2 0,-4-4 0,3-8 0,-4 1 0,0-8 0,0 2 0,0-6 0,0 0 0,4-10 0,-3-1 0,2-4 0,-3 0 0,4 0 0,0 0 0,4-3 0,0-2 0,0 1 0,5-3 0,4 2 0,8-3 0,3 0 0,7 0 0,-6 0 0,7 0 0,-9 0 0,3 0 0,-7 0 0,-1 0 0,-4 0 0,-5 0 0,-1-3 0,-4 2 0,-3-3 0,-2 4 0</inkml:trace>
</inkml:ink>
</file>

<file path=ppt/ink/ink30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30:15.7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38 24575,'6'-7'0,"6"2"0,13 2 0,18-2 0,-13 3 0,19-8 0,-20 9 0,12-4 0,-12 5 0,2 0 0,-5 0 0,-7 0 0,-4 0 0,-7 0 0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29:35.81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270 190 24575,'-9'0'0,"-4"3"0,2 1 0,-1 3 0,-2 1 0,3 2 0,-4-2 0,0 6 0,1-3 0,-1 4 0,3 4 0,-2-3 0,5 7 0,-2-7 0,3 7 0,4-3 0,0 0 0,4-1 0,0-4 0,0-1 0,0 1 0,0-4 0,3-1 0,9-2 0,0-4 0,11-1 0,-3-3 0,4 0 0,0 0 0,-4 0 0,3-7 0,-2-7 0,0-2 0,-1-9 0,-5 9 0,1-7 0,-4 7 0,-1-3 0,-4 4 0,1-4 0,-1 3 0,-2-7 0,-2 3 0,-3-4 0,0 4 0,0-3 0,0 7 0,0-3 0,-7 4 0,-1 0 0,-7 3 0,0-2 0,1 9 0,-5-5 0,3 9 0,-3-2 0,0 3 0,3 0 0,-8 0 0,4 0 0,0 3 0,1 4 0,4 9 0,3 4 0,0 4 0,4 0 0,0 1 0,3-1 0,1 0 0,4 0 0,0 0 0,0 3 0,7-7 0,5-1 0,8-8 0,5-3 0,-1-4 0,-4 0 0,-1-4 0,-4 0 0,-4 0 0,-1 0 0,-3 0 0,-1 0 0,1 0 0,-3-3 0,-1-4 0,-3-9 0,0-4 0,0 0 0,0-3 0,0 3 0,0-5 0,-7 5 0,-1 1 0,-11 7 0,-1 1 0,-5 3 0,1 3 0,-1 1 0,1 4 0,0 0 0,-1 0 0,-6 14 0,13 0 0,-4 14 0,17-4 0,2 0 0,3-4 0,0 3 0,0-11 0,0 6 0,10-9 0,4 2 0,15-3 0,-4-4 0,9 0 0,-8-4 0,3 0 0,-5 0 0,0 0 0,-4-3 0,-4-1 0,-3-3 0,-5-4 0,3 0 0,-7-4 0,2 0 0,-5-4 0,3-1 0,-4-4 0,0 0 0,0 0 0,0 0 0,0 3 0,-7 2 0,2 5 0,-15-4 0,10 8 0,-11-3 0,10 12 0,-8-2 0,7 3 0,-6 0 0,6 0 0,-3 0 0,1 3 0,5 9 0,-1 5 0,9 7 0,-2-4 0,3 3 0,0-7 0,0 3 0,0-4 0,6-4 0,7 0 0,11-3 0,2-3 0,2-2 0,2-3 0,-5 0 0,0 0 0,-2-3 0,-7-5 0,3-4 0,-8 1 0,3-9 0,-9 7 0,1-9 0,-6 7 0,0 1 0,0-1 0,0-4 0,-6 3 0,-3-3 0,-6 0 0,0 6 0,0-5 0,0 10 0,0-3 0,0 7 0,0 0 0,1 4 0,-1 0 0,0 0 0,0 0 0,-4 0 0,2 11 0,2-1 0,-1 13 0,7-3 0,1 4 0,5 0 0,3-4 0,0 3 0,0-7 0,0 3 0,6-7 0,17 2 0,0-9 0,12 2 0,-10-7 0,-1 0 0,-4 0 0,-5 0 0,-1 0 0,-7 0 0,3 0 0,-3 0 0,-3-3 0,-2-4 0,-2-4 0,0-1 0,0-6 0,0 6 0,0-11 0,0 3 0,0 0 0,-7-4 0,-6 3 0,-4 1 0,-7-1 0,8 9 0,-8-3 0,4 10 0,0-5 0,1 9 0,4-2 0,0 3 0,4 0 0,1 0 0,-1 6 0,7 7 0,-7 7 0,11 4 0,-4 0 0,4 0 0,0 0 0,0-4 0,6-1 0,7-7 0,3-1 0,12-3 0,-7 0 0,4 0 0,-2-4 0,-7 0 0,3-4 0,-4 0 0,-4 0 0,2 0 0,-5 0 0,2 0 0,-3-3 0,0-1 0,-1-3 0,1-3 0,0 2 0,-3-2 0,-1 3 0,-3 1 0,0-1 0,0 0 0,0 0 0,-7 0 0,-1 0 0,-18-4 0,9 6 0,-9-2 0,11 7 0,0 0 0,1 0 0,-1 0 0,0 0 0,0 7 0,0 5 0,-1 8 0,3 4 0,2 0 0,2 1 0,5-1 0,0 0 0,4-4 0,0-1 0,0-8 0,11 0 0,2-3 0,16-4 0,-3 0 0,8-4 0,-9 0 0,5-12 0,-10 2 0,5-10 0,-9 1 0,0 2 0,-5-2 0,-4 4 0,1-10 0,-4 7 0,0-8 0,-4 7 0,0 3 0,-4-3 0,0 5 0,-7-1 0,0 0 0,-4 3 0,-4 1 0,-1 3 0,0 4 0,-3-3 0,7 6 0,-3-3 0,4 4 0,4 0 0,-3 0 0,6 0 0,-2 0 0,3 7 0,-1 5 0,1 4 0,2 7 0,2-3 0,3 4 0,0-4 0,0-1 0,0 0 0,0-7 0,11 7 0,5-8 0,4 1 0,1-1 0,-6-4 0,0 1 0,-4-4 0,-1-1 0,0-3 0,-2 0 0,2 0 0,-3 0 0,-1 0 0,1 0 0,0 0 0,-1-3 0,1-1 0,-3-6 0,-1-1 0,-3-4 0,0 0 0,0-4 0,0-1 0,0 0 0,-4-3 0,0 3 0,-8-1 0,0 2 0,1 4 0,-3 4 0,2 0 0,-2 4 0,-1 3 0,-7 0 0,6 4 0,-2 0 0,4 0 0,6 0 0,-2 0 0,6 3 0,2 8 0,2 1 0,0 12 0,0-4 0,0 4 0,0-4 0,0-1 0,0-4 0,0-1 0,3-2 0,4-2 0,4-3 0,8 1 0,1 0 0,0-4 0,-1 0 0,-4-4 0,-1 0 0,-2 0 0,-2 0 0,-3 0 0,-4-3 0,0-4 0,-3-4 0,-3-4 0,-1 4 0,-7-3 0,0 3 0,-4-4 0,1 3 0,-1 1 0,3 1 0,-2 1 0,2 2 0,1 0 0,-3 3 0,7 1 0,-4-4 0,5 7 0,-5-3 0,4 3 0,-4 0 0,5 0 0,-1 0 0,1 0 0,-1 2 0,1 6 0,-1 3 0,2 8 0,-1-4 0,5 4 0,-6 0 0,6-3 0,-2 3 0,-1-5 0,3 1 0,-2 0 0,3-4 0,0 3 0,0-7 0,0 4 0,0-5 0,3 1 0,4 0 0,4 0 0,4 0 0,0-3 0,0 0 0,-1-4 0,1 0 0,-4 0 0,3 0 0,-7 0 0,4 0 0,-5 0 0,-2-3 0,-1-4 0,-3-4 0,0-4 0,0 0 0,0 0 0,-7 0 0,2 0 0,-5 1 0,2-1 0,1 4 0,3 0 0,-2 4 0,3 4 0,-1 0 0,1 3 0</inkml:trace>
</inkml:ink>
</file>

<file path=ppt/ink/ink30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30:15.7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69 568 24575,'0'94'0,"0"-38"0,0-75 0,0-30 0,0-3 0,-11-27 0,8 30 0,-8-30 0,5 19 0,5-7 0,-10 0 0,10 19 0,-5 6 0,-2 14 0,6 4 0,-6 6 0,8 5 0,0 5 0,0 0 0,3 4 0,6 0 0,4 4 0,8 0 0,4 0 0,2 0 0,3 0 0,-3 0 0,2 0 0,-1 0 0,-4 0 0,-1 0 0,-10 4 0,-1-3 0,-3 6 0,-5-6 0,0 3 0</inkml:trace>
</inkml:ink>
</file>

<file path=ppt/ink/ink30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30:15.7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 24575,'9'5'0,"10"-2"0,22-3 0,-3 0 0,12 0 0,-5 0 0,7 0 0,-7 0 0,-6 0 0,-10 0 0,-10 0 0,-1 0 0,-10-8 0,-3 6 0,-2-5 0</inkml:trace>
</inkml:ink>
</file>

<file path=ppt/ink/ink30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30:15.7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24575,'11'0'0,"-2"0"0,26 5 0,-10 0 0,8 5 0,-3-5 0,3-1 0,-3 0 0,8-2 0,-7 6 0,7-2 0,-7-1 0,7 4 0,-7-4 0,2 1 0,-4 2 0,-6-7 0,-4 4 0,-3-5 0,-7 0 0,3 0 0,-4 0 0,0 0 0,0 0 0,0 0 0,0 0 0,-4 0 0,0 0 0</inkml:trace>
</inkml:ink>
</file>

<file path=ppt/ink/ink30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30:15.7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59 24575,'-4'-3'0,"0"-1"0,4-8 0,0 2 0,8-2 0,2 3 0,7 4 0,1 1 0,9 4 0,-6 0 0,5 0 0,-2 0 0,-10 4 0,16 17 0,-23 0 0,18 22 0,-22-7 0,10 5 0,-12 8 0,4 1 0,-1-1 0,-3 1 0,3-11 0,-4-2 0,0-8 0,0-6 0,0-5 0,0-5 0,0-1 0,0-4 0,0 0 0,0-10 0,0-9 0,0-18 0,10-19 0,2 2 0,16-14 0,-1 11 0,8-4 0,-3 6 0,1 7 0,-1 3 0,-6 11 0,-2 2 0,-6 14 0,-5-1 0,0 10 0,-5-3 0,-1 4 0,1 7 0,-3 8 0,-2 14 0,-3 19 0,0-3 0,0 8 0,0-6 0,0-3 0,0 4 0,0-7 0,0-5 0,4-7 0,1-6 0,3-6 0,1 1 0,4-5 0,-4 0 0,4-5 0,-1-3 0,-3-2 0,3-3 0,0 0 0,-3 0 0,3 0 0,-7 0 0,-2 0 0</inkml:trace>
</inkml:ink>
</file>

<file path=ppt/ink/ink30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30:15.7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24575,'5'0'0,"-2"4"0,-3 20 0,0 0 0,0 4 0,0 13 0,0-9 0,0 8 0,0-11 0,0 0 0,0 1 0,0-3 0,0-7 0,0 7 0,0-13 0,4 9 0,-3-5 0,3 4 0,0-3 0,-3 9 0,7-9 0,-7 4 0,3-6 0,-4-3 0,0-5 0,0-6 0</inkml:trace>
</inkml:ink>
</file>

<file path=ppt/ink/ink30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30:15.7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24575,'25'0'0,"9"0"0,-4 0 0,20 0 0,-9 0 0,9 0 0,-15 0 0,5 0 0,-15 0 0,2 0 0,-9 0 0,-4 0 0,-3 0 0,-3 0 0,-3-3 0,-2 2 0,-3-2 0</inkml:trace>
</inkml:ink>
</file>

<file path=ppt/ink/ink30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30:15.7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0 222 24575,'4'3'0,"0"6"0,-4 10 0,0 21 0,0-6 0,0 22 0,0-12 0,0 5 0,0-2 0,4-15 0,-3 1 0,3-14 0,-4-1 0,0-6 0,0-10 0,0-13 0,0-13 0,0-13 0,0-4 0,0-6 0,0 3 0,0-4 0,0 7 0,0-2 0,-5 8 0,4 0 0,-3 6 0,4 5 0,0 1 0,0 5 0,0 1 0,0-1 0,0 4 0,0 2 0,0 4 0,3 0 0,-2-5 0,7 8 0,-4-7 0,8 8 0,2-5 0,3 0 0,1 4 0,5 1 0,1 4 0,4 0 0,2 0 0,2 0 0,-1 0 0,3 0 0,-10 4 0,-1 5 0,-5 4 0,-1 5 0,-3 0 0,-1-1 0,-4 6 0,-4-4 0,-1 3 0,-4-4 0,0 0 0,0-1 0,-8 1 0,-2-1 0,-4-3 0,-3-1 0,4-5 0,-5 1 0,-5 0 0,4-4 0,-4-1 0,5-4 0,0 0 0,1 0 0,-1 0 0,0 0 0,5 0 0,0 0 0,5 0 0,0 0 0,-1 0 0,1 0 0,0 0 0,-4 0 0,-2 0 0,4 0 0,2 0 0</inkml:trace>
</inkml:ink>
</file>

<file path=ppt/ink/ink30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30:15.7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0 110 24575,'0'-12'0,"4"-4"0,5 7 0,6-14 0,7 12 0,3-12 0,3 17 0,1-3 0,6 9 0,-5 0 0,0 0 0,-7 0 0,0 0 0,-8 0 0,2 0 0,-12 8 0,7 17 0,-9 2 0,6 13 0,-9 12 0,0-16 0,0 23 0,0-24 0,-5 7 0,4-6 0,-8-2 0,4-4 0,-4-7 0,-1 0 0,5-10 0,1 0 0,1-5 0,2-7 0,-3-7 0,13-12 0,2-7 0,8-3 0,7-10 0,-1 8 0,10-15 0,-10 14 0,7-7 0,-6 8 0,-1 4 0,-2-1 0,-5 7 0,1-2 0,-2 8 0,-3 2 0,-2 3 0,-4 1 0,0 3 0,0 2 0,0 3 0,0 0 0,-4 11 0,4 3 0,-7 19 0,3-3 0,-4 11 0,0-5 0,0 1 0,4 3 0,-3-9 0,3 3 0,1-6 0,-4-3 0,7-3 0,-4-4 0,5 0 0,0-1 0,0-4 0,3 4 0,-3-8 0,8 4 0,-3-5 0,-1 1 0,0-4 0,-5-2 0,0 1 0,0-3 0,-4 2 0,0-3 0</inkml:trace>
</inkml:ink>
</file>

<file path=ppt/ink/ink30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30:15.7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33 24575,'0'-13'0,"0"1"0,0 5 0,0 10 0,0 4 0,0 15 0,0 9 0,0 4 0,0 1 0,0 8 0,0-12 0,5 14 0,1-5 0,4-3 0,-5 2 0,4-17 0,-9 1 0,4-11 0,-4-1 0,4-4 0,-3 0 0,2-3 0,-3-1 0</inkml:trace>
</inkml:ink>
</file>

<file path=ppt/ink/ink30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30:15.7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32 24575,'-6'0'0,"12"0"0,27 0 0,10 0 0,22 0 0,-14 0 0,21 0 0,-1-6 0,-13 5 0,18-5 0,-42 6 0,25 0 0,-32 0 0,9 0 0,-18-8 0,-8 6 0,-2-6 0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29:37.96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1039 24575,'2'3'0,"7"-4"0,15-12 0,12-6 0,8-15 0,6-1 0,7-12 0,-16 15 0,29-32 0,-34 39 0,29-34 0,-27 30 0,16-7 0,-13-2 0,11 8 0,0-15 0,-13 26 0,15-23 0,-20 25 0,8-12 0,-6 6 0,-5 6 0,-2 1 0,-5 3 0,-4 1 0,-5 5 0,-4 3 0,-5-2 0,1 5 0,0-2 0,-1 0 0,-8 3 0,-7-3 0,-10 3 0,-5 3 0,-11 7 0,-8 9 0,-13 7 0,-7 10 0,-1 7 0,-9 3 0,5 8 0,-5-3 0,19-7 0,-8 2 0,11-15 0,-2 4 0,5-5 0,16-7 0,5-5 0,8-7 0,8-4 0,1 0 0,3-3 0,3 2 0,4-11 0,11-1 0,5-8 0,9-7 0,12-7 0,-3-1 0,16-11 0,2-2 0,7-6 0,14-9-576,-35 25 1,1 0 575,2 2 0,0 0 0,3-7 0,-2 2 0,19-7 0,10-17 0,-25 27 0,9-9 0,-10 6 0,-3 12 0,-11 1 1151,-2 8-1151,-9 3 0,-4 4 0,-3-1 0,-5 1 0,2 3 0,-3 1 0,0 3 0,-1 0 0,-5 0 0,-6 0 0,-2 0 0,-7 4 0,3 0 0,-8 7 0,3 1 0,-7 0 0,7 2 0,-3-6 0,4 3 0,0-4 0,4 0 0,1-3 0,12-3 0,7-9 0,15-5 0,2-8 0,4 3 0,-5-3 0,-5 6 0,3-1 0,-7 1 0,-1 3 0,-1 1 0,-6 4 0,2 3 0,-3 1 0,-4 0 0,3 3 0,-5-3 0,2 3 0</inkml:trace>
</inkml:ink>
</file>

<file path=ppt/ink/ink30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30:15.775"/>
    </inkml:context>
    <inkml:brush xml:id="br0">
      <inkml:brushProperty name="width" value="0.1" units="cm"/>
      <inkml:brushProperty name="height" value="0.1" units="cm"/>
      <inkml:brushProperty name="color" value="#333333"/>
    </inkml:brush>
  </inkml:definitions>
  <inkml:trace contextRef="#ctx0" brushRef="#br0">79 39 24575,'43'0'0,"1"0"0,54 0 0,-31 0 0,12 0 0,2 0-1795,9 0 1795,-11 0 0,3 0 0,-21 0 0,-3 0 28,36 0-28,-34 0 0,-2 0 427,10 0-427,25 0 0,-19 0 0,-15 0 898,-4 0-898,-14 0 442,11 0-442,-12 0 0,-4 0 0,-17 0 0,-28 0 0,-4 0 0,-33 0 0,6 0 0,-32 0 0,25 0 0,-3 3 0,-2 1 0,-18-2 0,15 1 0,-2 0 0,-34-3 0,5 0 0,29 0 0,0 0 0,-17 0 0,-23 0 0,30 0 0,1 0 0,6 0 0,9 0 0,8 0 0,12 0 0,-3 0 0,20 0 0,-8 0 0,13 0 0,-4 0 0,5 0 0,4 4 0,0 0 0,4 4 0,0 0 0,0-1 0,0 2 0,0-1 0,4 0 0,14 0 0,3 1 0,35 2 0,8 1 0,26 0 0,-35-5 0,2-1 0,-3-2 0,2 0 0,16-1 0,1 0 0,-12-3 0,-1 0 0,-2 0 0,1 0 0,12 0 0,-4 0 0,11 0 0,-17 0 0,0 0 0,15 0 0,-5 0 0,3 0 0,-19 0 0,-10 0 0,-3 0 0,-15 0 0,-2 0 0,-3 0 0,-8 0 0,-2 0 0,-4 0 0,0 0 0,0 0 0,-3-3 0,-2-5 0,-3-5 0,4 0 0,1-4 0,3 8 0,0-4 0,0 5 0,-3 0 0,-2 0 0,-3 0 0,-8 0 0,-7 4 0,-8-5 0,-7 8 0,-5-8 0,5 8 0,-6-8 0,8 8 0,-1-4 0,4 5 0,3 0 0,8 0 0,2 0 0,4-3 0,0 2 0,3-6 0,13 2 0,7 1 0,13 0 0,0 0 0,7 3 0,2-3 0,-1 4 0,-1 0 0,-7 0 0,-4 0 0,-1 0 0,-5 0 0,0 0 0,-5 0 0,-1 0 0,-4 0 0,0 0 0,-26 0 0,-3 0 0,-36 5 0,12-4 0,-15 9 0,-11-3 0,15-1 0,-29 6 0,13-11 0,9 5 0,-19-1 0,31-4 0,-21 5 0,14-1 0,-17-4 0,28 9 0,-15-9 0,18 3 0,-10 1 0,4-4 0,-3 8 0,2-7 0,3 2 0,-1 1 0,9-4 0,3 8 0,4-8 0,4 4 0,1-5 0,3 4 0,-1-3 0,7 3 0,-8-4 0,8 0 0,-3 0 0,4 4 0,0-3 0,0 3 0,1-4 0,-1 0 0,1 0 0,-1 0 0,0 0 0,0 0 0,1 0 0,-1 0 0,1 0 0,3 0 0,-2 0 0,3 0 0,-1 0 0,-2 0 0,6 0 0,-2 0 0,4 0 0,0 0 0,0 0 0,3 3 0,1 1 0,4 4 0,4 0 0,5 0 0,20 1 0,-2 1 0,23 0 0,-5 1 0,3-1 0,8 7 0,-9-5 0,3 4 0,2-6 0,-9 1 0,15 0 0,-12-5 0,8-2 0,-7 1 0,-3-4 0,10 4 0,-11-5 0,6 5 0,-9-4 0,2 9 0,-8-9 0,2 3 0,-9 0 0,-2-3 0,1 3 0,-7-4 0,9 0 0,-9 0 0,9 0 0,-10 0 0,5 0 0,-5 0 0,0 0 0,-5 0 0,3 0 0,-2-4 0,3 0 0,1-5 0,-1 0 0,1 0 0,0 0 0,4-4 0,-3 2 0,3 2 0,-9 1 0,4 3 0,-8 1 0,3 0 0,0 0 0,-2 3 0,2-3 0,-4 4 0,0-4 0,0 4 0,4-8 0,-3 7 0,4-7 0,-1 7 0,1-7 0,0 4 0,4-5 0,-3 4 0,3-3 0,-3 4 0,2-1 0,-6-2 0,2 6 0,-4-7 0,0 4 0,0-1 0,0-2 0,0 3 0,0-4 0,0-1 0,0 1 0,0 0 0,0 4 0,-4-3 0,3 6 0,-3-6 0,1 2 0,2 0 0,-3-2 0,1 3 0,2-1 0,-2-2 0,-1 6 0,0-2 0</inkml:trace>
</inkml:ink>
</file>

<file path=ppt/ink/ink30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31:22.77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322 104 24575,'-6'-4'0,"-6"0"0,-15 8 0,-10 13 0,4 6 0,-12 17 0,21-8 0,-13 13 0,19-7 0,-10 6 0,6-1 0,5 1 0,7-8 0,5 6 0,5-16 0,0 3 0,0-11 0,0 0 0,7-1 0,-1-3 0,10 2 0,-3-10 0,11 6 0,-5-7 0,9 5 0,-3 0 0,-1-5 0,5-1 0,-10-4 0,9 0 0,-3 0 0,5 0 0,-1-4 0,2-12 0,-1 0 0,-4-9 0,-3 6 0,0 0 0,-7 1 0,6-1 0,-12 0 0,3 1 0,-4-5 0,1-2 0,0-5 0,-5 0 0,0 1 0,-5-7 0,0-16 0,0 11 0,-5-15 0,-6 19 0,-5 0 0,-10 0 0,6 13 0,-10-2 0,10 12 0,-3 0 0,0 9 0,3 1 0,-3 4 0,5 0 0,0 0 0,-1 0 0,1 0 0,5 0 0,0 3 0,5 2 0,-1 3 0,5-3 0,0-2 0</inkml:trace>
</inkml:ink>
</file>

<file path=ppt/ink/ink30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31:24.1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23 788 24575,'0'13'0,"0"10"0,0-8 0,0 5 0,0-7 0,0-1 0,0-2 0,0 6 0,0-7 0,0 4 0,0-5 0,0 0 0,0-1 0,0 1 0,0 0 0,0 0 0,0 0 0,0 0 0,0 0 0,0 0 0,0-33 0,0-12 0,0-35 0,0-12 0,0 21 0,0-25 0,-5 25 0,3-13 0,-3 11 0,0 19 0,4 3 0,-3 19 0,4 0 0,0 11 0,6 4 0,9 14 0,4 10 0,5 10 0,2 6 0,0 0 0,1 1 0,4 0 0,-4-1 0,0 0 0,4 1 0,-5-1 0,1 1 0,3-6 0,-9 3 0,2-13 0,-8 6 0,-2-13 0,-5 4 0,1-5 0,-1 0 0,0-3 0,-4-5 0,0-14 0,-4-6 0,0-23 0,0 4 0,0-18 0,-5 6 0,3-8 0,-8 1 0,4 6 0,-1-4 0,3 11 0,-1 0 0,4 10 0,-3 5 0,4 5 0,0 6 0,-4 2 0,3 8 0,-4-4 0,5 5 0,0 0 0,0 0 0,0-1 0,0 2 0,-3-1 0,2 3 0,-2 2 0</inkml:trace>
</inkml:ink>
</file>

<file path=ppt/ink/ink30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5:47.0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24575,'0'94'0,"0"0"0,0 0 0,0 0 0,0 0 0,0 0 0,0 0 0,0 0 0,0 0 0,0 0 0,0-1 0,0 1 0,0 7 0,0 6 0,0 4 0,0 1 0,0-4 0,0-7 0,0-11 0,0-13 0,0-18 0,0-20 0,0-13 0,0-5 0,0-9 0,0-1 0,0-4 0,0 0 0,0-3 0,0 0 0</inkml:trace>
</inkml:ink>
</file>

<file path=ppt/ink/ink30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5:47.0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54 24575,'-1'4'0,"16"-1"0,15-3 0,29 0 0,36 0-815,-43 0 0,2 0 815,13 0 0,6 0-861,26 0 0,2 0 861,-27 0 0,1 0 0,3 0 0,6 0 0,-7 0 0,0 0 0,-3 0 0,25 0 0,-3 0 0,-37 0 0,-2 0-220,15 0 0,-3 0 220,11 0 0,-29 0 0,-1 0 0,33 0 0,-16 0 0,-9 5 1071,-13 0-1071,-6 5 2195,-2-5-2195,-15-2 526,9-3-526,-14 0 0,3 0 0,-4 0 0,-4 0 0,-1 0 0,-3 0 0,4 0 0,10 0 0,14 0 0,16 0 0,1 0 0,6 0 0,-2 0 0,-10 0 0,9 0 0,-17 0 0,5 0 0,-6 0 0,-5 4 0,-2-3 0,0 3 0,2-4 0,5 0 0,0 0 0,0 0 0,0 0 0,1 0 0,-7 0 0,0 0 0,-6 0 0,0 0 0,-5 0 0,-4 0 0,-2 0 0,-7 0 0,3 0 0,-4 0 0,1 0 0,-1 0 0,0 0 0,-3-9 0,10 6 0,19-7 0,15 10 0,5-4 0,10 3 0,-16-8 0,11 8 0,-12-4 0,-3 5 0,-10 0 0,-2 0 0,-9 0 0,-2 0 0,-4 0 0,0 0 0,0 0 0,0 0 0,5 0 0,-4 0 0,3 0 0,-4 0 0,-4 0 0,3 0 0,-7-3 0,3 2 0,-4-2 0,0 0 0,-3-1 0,-1-11 0,-3-3 0,0 10 0,0 14 0,0 16 0,0 20 0,0-2 0,0 11 0,-5 6 0,4-4 0,-4 4 0,1-6 0,3 0 0,-4 0 0,1-5 0,3-2 0,-3 0 0,4-10 0,0 9 0,0-11 0,0 6 0,0-6 0,-5 5 0,4-4 0,-3-1 0,0 5 0,3-4 0,-3 5 0,4-5 0,0 4 0,0-10 0,0 4 0,0 1 0,0-5 0,0 4 0,0-5 0,0-4 0,0 3 0,0-3 0,0-1 0,0 4 0,0-8 0,0 4 0,0-1 0,0-3 0,0 3 0,0-4 0,0 0 0,0 5 0,0-4 0,0 8 0,0-4 0,0 6 0,3-1 0,-2 0 0,7 5 0,-3-4 0,4 4 0,0-5 0,-4-4 0,2 10 0,-6-13 0,7 9 0,-7-16 0,2-1 0,-3-4 0,0 0 0,0 0 0,0 0 0,0 1 0,0-1 0,0 0 0,0 0 0,0 0 0,0 0 0,0 0 0,0 0 0,0 0 0,0 0 0,0 0 0,0 0 0,0 4 0,0 5 0,0 1 0,0 8 0,0-12 0,0 7 0,0-12 0,0 3 0,0-4 0,0-18 0,0 11 0,0-16 0</inkml:trace>
</inkml:ink>
</file>

<file path=ppt/ink/ink30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5:47.0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24575,'3'4'0,"10"0"0,32-4 0,16 0 0,15 0 0,23 0-1169,-23 0 1,3 0 1168,-18 0 0,2 0 0,31 0 0,1 0 0,-26 0 0,-1 0 0,12 0 0,1 0 0,-8 0 0,-1 0 0,1 0 0,-2 0 0,-13-1 0,-2 2 90,2 0 1,-2 3-91,37 8 0,-19 0 0,22 12 0,-23-17 0,12 10 0,-20-16 0,-7 3 0,1-4 0,0 0 0,-1 0 1744,-13 0-1744,-6 4 412,-4-3-412,-7 7 0,-2-3 0,-1-1 0,-3 0 0,-1-4 0,4 0 0,-8 0 0,8 0 0,-4 0 0,1 0 0,3 0 0,-9 3 0,5-2 0,-9 3 0,3-4 0,-3 0 0,4 0 0,-1 0 0,1 0 0,5 0 0,-4 0 0,8 0 0,-8 0 0,8 0 0,3 0 0,-4 0 0,8 0 0,-15 0 0,8 0 0,-4 0 0,1 0 0,3-4 0,-3 3 0,4-3 0,0 4 0,0-4 0,5 3 0,-4-7 0,10 7 0,-9-6 0,8 6 0,-8-7 0,3 7 0,-5-3 0,1 0 0,-1 3 0,-5-3 0,0 4 0,-1 0 0,-3 0 0,8 0 0,-8 0 0,4 0 0,-5 0 0,6 0 0,-4 0 0,5 0 0,-11 0 0,-1 0 0,-4 0 0,4 0 0,-3 0 0,3 0 0,0 0 0,-2 0 0,6 0 0,-7 0 0,7 0 0,-3 0 0,0 0 0,3 0 0,-3 0 0,3 0 0,-3 0 0,0 0 0,-5 0 0,0 0 0,0 0 0,0 0 0,0 0 0,0 0 0,4-3 0,-3-2 0,3 1 0,-4 1 0,0 0 0,1 2 0,-1-6 0,-3 6 0,-1-2 0</inkml:trace>
</inkml:ink>
</file>

<file path=ppt/ink/ink30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5:47.0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24575,'0'15'0,"0"7"0,0 11 0,0 10 0,0 9 0,0 15 0,0 1 0,0-1 0,0 13 0,0-17 0,0 26 0,0-5-477,0 0 477,0 15 0,0-6 0,0-42 0,0-1 0,5 29 0,1 9 0,0-19 0,4 6 0,-8-2 0,3-14 0,-1-2 0,-3-11 0,4 4 0,-5-11 477,0 4-477,0-10 0,0 3 0,0-8 0,0 3 0,0-9 0,3-2 0,-2-4 0,3 0 0,-4-4 0,0-1 0,0-4 0,0 0 0,0 0 0,0 0 0,0 0 0,3-3 0,-2 2 0,2-2 0,0 0 0,-2 2 0,5-12 0,-5-9 0,2-18 0,-3-7 0,0 13 0,0 10 0</inkml:trace>
</inkml:ink>
</file>

<file path=ppt/ink/ink30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5:47.0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24575,'0'7'0,"0"13"0,0 17 0,0 17 0,0 12 0,0 0 0,0 0 0,0 0 0,0 24-928,0-2 928,0-29 0,0 1 0,0-3 0,0-2 0,0 35 0,0-23 0,0-2 0,0-1-183,0-6 1,0 0 182,0 11 0,0 7 0,0-9 0,0-15 0,0-8 911,0-11-911,0-2 382,0-5-382,0 0 0,0 0 0,0 0 0,0 0 0,0 5 0,0-4 0,0 10 0,0-10 0,0 5 0,0-6 0,0 0 0,0-5 0,0 4 0,0-8 0,0 3 0,0-4 0,0-4 0,0 3 0,0-7 0,0 7 0,0-7 0,0 7 0,0-3 0,0 4 0,0-4 0,0 3 0,0-7 0,0 3 0,0-4 0,0 0 0,0-3 0,0-1 0</inkml:trace>
</inkml:ink>
</file>

<file path=ppt/ink/ink30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5:47.0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1 101 24575,'10'0'0,"4"0"0,-6 0 0,3 0 0,-4 0 0,0 0 0,0 0 0,0 0 0,1 0 0,-1 0 0,0 3 0,-3 9 0,3 6 0,-6 8 0,2-4 0,-3 8 0,0-7 0,0 13 0,0-3 0,0-5 0,0 8 0,0-13 0,0 3 0,0-5 0,0-5 0,0-4 0,0-1 0,0-4 0,0 0 0,-3-3 0,0-1 0,-4-3 0,3-3 0,1-5 0,3-4 0,0-9 0,0-11 0,0 3 0,0-20 0,4 9 0,7-12 0,9 1 0,1 5 0,3 2 0,-6 11 0,0 6 0,-1 7 0,-5 8 0,-1 1 0,-4 6 0,0 2 0,0 3 0,0 0 0,-3 6 0,0 13 0,-4 8 0,0 11 0,0 6 0,0-5 0,0 10 0,0-9 0,0 4 0,0-6 0,0-5 0,0-2 0,0-5 0,0-4 0,3-6 0,-2-1 0,2-7 0,0 3 0,1-7 0,3 0 0,-1-4 0,-2 0 0,-1 0 0</inkml:trace>
</inkml:ink>
</file>

<file path=ppt/ink/ink30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5:47.0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24575,'0'15'0,"0"1"0,0 34 0,0-16 0,0 9 0,0-15 0,0 8 0,0-13 0,0-1 0,0-11 0,0-4 0,0-3 0,0-1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2:41:29.1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1345 24575,'0'-11'0,"0"-5"0,0-2 0,0-7 0,0-2 0,0-1 0,0-10 0,0 11 0,0-17 0,0 4 0,0-1 0,0-22 0,0 24 0,0-25 0,0 17 0,0-11 0,0 4 0,0-5 0,0 7 0,0 6 0,0 1 0,0 12 0,0-4 0,0 9 0,0-4 0,0 10 0,0-3 0,0 7 0,0 2 0,0 1 0,0 6 0,0-6 0,0 7 0,0-7 0,0 3 0,0-1 0,0-2 0,0 7 0,0-7 0,0 6 0,0-6 0,0 7 0,0-8 0,0 4 0,0 0 0,0-3 0,0 6 0,0-6 0,4 7 0,-4-3 0,4 3 0,-4 1 0,0-1 0,0 1 0,2 3 0,2 1 0,3 3 0,4 0 0,1 0 0,4 0 0,0 0 0,0 0 0,0 0 0,0 0 0,0 0 0,5 0 0,-4 0 0,9 0 0,-9 0 0,3 0 0,-3 0 0,-1 0 0,0 0 0,0 0 0,4 0 0,-6 0 0,10 0 0,-15 0 0,11 0 0,-8 0 0,4 0 0,0 0 0,-4 0 0,0 0 0,-1 0 0,-3 0 0,3 0 0,-4 0 0,1 0 0,-1 0 0,0 0 0,1 0 0,-1 0 0,0 0 0,2 0 0,7 0 0,5 0 0,1 0 0,3 0 0,-8 0 0,4 0 0,-5 0 0,0 0 0,0 4 0,0-3 0,0 2 0,-3-3 0,2 4 0,-7-3 0,7 2 0,-7 0 0,3-2 0,0 2 0,-2-3 0,6 0 0,-7 0 0,3 0 0,0 0 0,-3 0 0,7 0 0,-6 0 0,2 0 0,0 0 0,-3 0 0,4 0 0,-5 0 0,0 0 0,0 0 0,0 0 0,0 0 0,0 0 0,0 0 0,-1 0 0,-2 0 0,-1 0 0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29:48.7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7 24575,'2'-4'0,"6"2"0,2 2 0,9 0 0,-3 3 0,8 1 0,-4 4 0,4-3 0,5 2 0,1-2 0,11 4 0,-4 0 0,4-4 0,0 3 0,-5-3 0,5 0 0,-11 3 0,-1-7 0,-4 2 0,-5 1 0,-1 0 0,-5 0 0,1 2 0,4-5 0,-7 5 0,7-2 0,-8 3 0,0-2 0,3-2 0,-7 0 0,4-2 0,-5 2 0,1 0 0,-1-3 0,1 3 0,0-3 0,0 0 0,-1 0 0,1 3 0,0-2 0,-1 2 0,1-3 0,-1 0 0,-2-3 0,-1 0 0,-3-4 0,-3 1 0,2-1 0,-5 0 0,2 0 0,-2 1 0,-1 2 0,0 1 0,0 3 0,0 0 0,1 0 0,-1 0 0,0 3 0,4 4 0,0 4 0,3 4 0,0-4 0,0 3 0,0-7 0,7 7 0,5-6 0,8 3 0,4-6 0,1-1 0,4-4 0,-8 0 0,7 0 0,-12 0 0,3-4 0,-4 0 0,-4-7 0,0 3 0,-4-6 0,-3 3 0,-1-4 0,-3 4 0,0-3 0,0 3 0,-11-1 0,2 1 0,-10 3 0,4 1 0,0 3 0,-4 0 0,3 4 0,1 0 0,1 0 0,6 0 0,-6 7 0,6 5 0,-4 8 0,8 0 0,0 9 0,4-12 0,0 11 0,0-8 0,0 0 0,0-5 0,7-1 0,5-6 0,19 7 0,-4-9 0,8 1 0,-11-7 0,-4 0 0,-1 0 0,-4 0 0,-4 0 0,3 0 0,-6-7 0,3-1 0,-7-7 0,-1 0 0,-3-4 0,0-1 0,0-5 0,0 1 0,-3 4 0,-5-4 0,-8 8 0,-1 0 0,-6 4 0,7 8 0,-3 0 0,4 4 0,0 0 0,0 0 0,0 0 0,4 7 0,3 10 0,1 4 0,6 9 0,-2 5 0,3-13 0,0 13 0,0-23 0,6 6 0,7-10 0,12 3 0,0-6 0,4-1 0,-4-4 0,-1 0 0,-4 0 0,-1-3 0,-4-5 0,-3-8 0,-2 0 0,-2-7 0,-3 7 0,-2-3 0,-3 4 0,0 0 0,0 0 0,-3 4 0,-8 0 0,-2 4 0,-6-1 0,0 4 0,3 1 0,-10 3 0,10 0 0,-2 0 0,8 3 0,-1 4 0,7 4 0,-3 8 0,4-3 0,2 7 0,-3-7 0,4 3 0,0-4 0,0-4 0,3-1 0,9-3 0,4-3 0,9 0 0,-1-4 0,0 0 0,1 0 0,-5-3 0,3-6 0,-11-2 0,3-5 0,-7 1 0,-4 0 0,-1 1 0,-3-1 0,0 0 0,0 0 0,-7 0 0,-5 3 0,-4 5 0,-3 3 0,4 4 0,0 0 0,-3 0 0,6 0 0,-1 0 0,6 7 0,-1 5 0,0 13 0,4 0 0,0 5 0,4-10 0,0-1 0,0-8 0,0-1 0,0-3 0,6-3 0,2-1 0,10-3 0,-2 0 0,3-4 0,-4-7 0,0-2 0,-2-10 0,-2 2 0,-3-3 0,0 4 0,-4-4 0,-1 9 0,-3-1 0,0 2 0,0 6 0,0-2 0,0 3 0,-3 3 0,3 1 0,-3 3 0</inkml:trace>
</inkml:ink>
</file>

<file path=ppt/ink/ink3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5:47.0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33 24575,'14'0'0,"5"0"0,3 0 0,4 0 0,0 0 0,5 0 0,-3 0 0,3 0 0,-5 0 0,1 0 0,-6 0 0,0 0 0,-9 0 0,3 0 0,-7 0 0,7 0 0,-7 0 0,7 0 0,-4 0 0,1 0 0,-2 0 0,-2-7 0,-1 5 0,0-5 0,-3 0 0,-1 5 0,-3-5 0</inkml:trace>
</inkml:ink>
</file>

<file path=ppt/ink/ink3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5:47.0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8 110 24575,'-4'10'0,"1"6"0,3 10 0,0-3 0,0 18 0,0-16 0,0 23 0,0-8 0,0 6 0,0 4 0,0-11 0,0 5 0,0-6 0,0-6 0,0 5 0,0-15 0,0 0 0,0-2 0,0-11 0,0-3 0,0-21 0,0-18 0,0-19 0,0-15 0,0 5 0,0-26 0,0 24 0,5-17 0,1 21 0,4 8 0,0 8 0,-2 15 0,-2 3 0,0 14 0,-5 1 0,5 7 0,-2 1 0,3 3 0,0 0 0,4 0 0,-3 0 0,7 0 0,-3 0 0,0 0 0,3 3 0,-6 5 0,2 5 0,-3 3 0,-3 0 0,-2-1 0,-3-2 0,0 1 0,0-1 0,0 2 0,0 1 0,-3 0 0,-2-4 0,-2 3 0,-1-7 0,1 3 0,-5-3 0,4 3 0,-3-3 0,3 3 0,-3-3 0,2-1 0,-2-3 0,4 0 0,3-1 0,-3-3 0,4 4 0,-1-7 0,1 2 0,3-2 0</inkml:trace>
</inkml:ink>
</file>

<file path=ppt/ink/ink3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5:47.0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98 24575,'-6'0'0,"7"0"0,11 0 0,8 0 0,-3 0 0,4 0 0,-1 0 0,-7 0 0,11 0 0,-14 0 0,5 3 0,-11 5 0,-1 14 0,-3 12 0,0-5 0,0 19 0,0-19 0,-8 15 0,-2-16 0,-4 2 0,3-13 0,2 4 0,2-9 0,-1-1 0,4-4 0,1-13 0,3-4 0,0-20 0,0-2 0,4-12 0,6 5 0,10-7 0,0 8 0,10-3 0,-5 1 0,0 5 0,-2 7 0,-6 7 0,-1 9 0,-4 1 0,-1 6 0,-4 2 0,0 3 0,0 0 0,0 0 0,-3 3 0,-1 10 0,1 0 0,-3 12 0,2-4 0,1 11 0,-3 0 0,3 6 0,1 0 0,-4 0 0,3-5 0,0-1 0,-3-6 0,6-5 0,-6 0 0,6-9 0,-6-1 0,5-4 0,-5 0 0,5-3 0,-2 0 0,-1-4 0,0 0 0</inkml:trace>
</inkml:ink>
</file>

<file path=ppt/ink/ink3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5:47.0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24575,'0'10'0,"0"2"0,0 23 0,0-8 0,0 4 0,0-5 0,0 0 0,0-8 0,0 1 0,0-10 0,0 2 0,0-4 0,0 0 0,-3-4 0,3 0 0,-3-3 0</inkml:trace>
</inkml:ink>
</file>

<file path=ppt/ink/ink3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5:47.0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72 24575,'0'-31'0,"3"10"0,5 15 0,3 6 0,5 0 0,5 0 0,-4 0 0,8 0 0,-4 0 0,5 0 0,-4 0 0,3 0 0,-8 0 0,3 0 0,-8 0 0,3 0 0,-7 0 0,3 0 0,0 0 0,-3 0 0,7 0 0,-6 0 0,2 0 0,0 0 0,-3 0 0,7 0 0,-7 0 0,7 0 0,-7 0 0,3 0 0,-4 0 0,-3-6 0,-1 4 0,-3-4 0</inkml:trace>
</inkml:ink>
</file>

<file path=ppt/ink/ink3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5:47.0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24575,'0'15'0,"0"21"0,0 0 0,0 20 0,0-17 0,0 11 0,0-11 0,0-4 0,0-5 0,0-13 0,0 3 0,0-4 0,0-4 0,0 0 0,0-5 0,0 0 0,0 0 0,0-1 0,0 1 0,0 1 0,3-1 0,-2 0 0,2 0 0,-3 0 0,0 0 0,4 1 0,-4-13 0,7-6 0,-6-18 0,7 6 0,-7 4 0,2 12 0</inkml:trace>
</inkml:ink>
</file>

<file path=ppt/ink/ink3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5:47.0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24575,'19'0'0,"2"0"0,10 0 0,2 0 0,5 0 0,-1 0 0,1 0 0,-5 0 0,-2 0 0,-9 0 0,3 0 0,-8 0 0,3 0 0,-8 0 0,-1 0 0,-4 0 0,0 0 0,0 0 0,0 0 0,-3 0 0,-1 0 0</inkml:trace>
</inkml:ink>
</file>

<file path=ppt/ink/ink3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5:47.0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 0 24575,'-11'0'0,"-4"0"0,7 0 0,3 0 0,14 0 0,4 0 0,12 0 0,2 0 0,6 0 0,10 0 0,9 0 0,-10 0 0,27 0 0,-25 0 0,34 0 0,-35 0 0,32 0 0,-32 0 0,28 0 0,-18 0 0,5 0 0,-6 0 0,-1 0 0,-5 5 0,-2-4 0,-6 3 0,0-4 0,-6 0 0,-1 0 0,-5 0 0,1 0 0,-6 0 0,4 4 0,-8-3 0,4 3 0,-1-4 0,-3 0 0,8 0 0,-8 0 0,4 0 0,-5 0 0,-1 0 0,1 0 0,0 0 0,0 0 0,-4 0 0,-1 0 0,-3 0 0,-1 0 0,0 0 0,0 0 0,3 0 0,-2 0 0,3 0 0,-4 0 0,-4 0 0,0 0 0</inkml:trace>
</inkml:ink>
</file>

<file path=ppt/ink/ink3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5:47.0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24575,'0'15'0,"0"3"0,0 13 0,0 14 0,0-13 0,0 16 0,0-15 0,0 13 0,0-2 0,0 0 0,0 0 0,0-9 0,0 7 0,0-4 0,0 1 0,0 5 0,0-6 0,0 0 0,4-5 0,1 3 0,0-8 0,3-2 0,-8-1 0,4-3 0,-4-1 0,4 0 0,-4-5 0,4 0 0,-4-4 0,0-1 0,0-4 0,0 0 0,0 0 0,0 0 0,0 1 0,0-1 0,0 0 0,0 0 0,0 0 0,0 0 0,0 0 0,0 0 0,0 0 0,0-1 0,0 1 0,0-15 0,0 7 0,0-11 0</inkml:trace>
</inkml:ink>
</file>

<file path=ppt/ink/ink3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5:47.0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72 24575,'0'19'0,"4"1"0,5 6 0,1 5 0,7 2 0,-3-1 0,0 4 0,3-8 0,-7 9 0,3-5 0,-4 1 0,0-1 0,0-6 0,-1-5 0,1 4 0,-1-12 0,-4 3 0,3-9 0,-7 0 0,4 0 0,-1 0 0,1-3 0,3 0 0,0-4 0,0-12 0,1-3 0,1-16 0,1-2 0,4-10 0,-3 3 0,7-4 0,-7 0 0,3 4 0,-4-4 0,3 6 0,-2 0 0,2 5 0,-4 6 0,-1 6 0,-3 9 0,1 1 0,-5 4 0,5 0 0,-5 0 0,2 0 0,0 3 0,-2-2 0,2 6 0,-3-3 0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29:49.8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1 479 24575,'10'-13'0,"-1"-1"0,2-1 0,1-4 0,4-1 0,-4-5 0,16-18 0,-12 10 0,17-13 0,-9 7 0,-2 11 0,5-17 0,-5 17 0,-3-3 0,-3 7 0,-5 8 0,-3 1 0,2 5 0,-3 6 0,-3-2 0,1 5 0,-4-2 0,2 3 0</inkml:trace>
</inkml:ink>
</file>

<file path=ppt/ink/ink3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5:47.0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214 1 24575,'-2'0'0,"0"0"0,-12 0 0,2 0 0,0 0 0,1 0 0,0 0 0,-1 3 0,-1 5 0,-3 9 0,2 10 0,0 5 0,-4 6 0,8 0 0,-9 5 0,9-3 0,-5 3 0,10-11 0,1-6 0,4 0 0,0-13 0,0 6 0,0-7 0,0 0 0,0-1 0,3-4 0,1-3 0,3 3 0,1-6 0,-1 2 0,0-3 0,4 0 0,-3 0 0,7 0 0,-7 0 0,3 0 0,0 0 0,-3 0 0,7 0 0,-7-3 0,7-5 0,-7-1 0,7-6 0,-7 7 0,4-3 0,-5 4 0,-3-1 0,-1 1 0,-6 4 0,-1 0 0,-3-1 0,-1 4 0,4-7 0,1 4 0,3-4 0,0 0 0,0 0 0,0-1 0,0 1 0,0 0 0,12-1 0,-2 0 0,10 0 0,-4-1 0,0 5 0,-4-3 0,-1 6 0,-4-2 0,0 3 0,0 0 0,0 0 0,1 0 0,-1 0 0,-1 0 0,-2 3 0,-1 1 0,-3 3 0,0 4 0,0-3 0,0 3 0,0-4 0,0 0 0,-6-3 0,5 0 0,-5-4 0</inkml:trace>
</inkml:ink>
</file>

<file path=ppt/ink/ink3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5:47.0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109 4 24575,'-7'0'0,"-19"-4"0,14 6 0,-14-1 0,19 6 0,0 0 0,3 0 0,-6-3 0,8 6 0,-5-5 0,7 6 0,6-7 0,3-1 0,6 1 0,5-4 0,-3 8 0,4-4 0,-9 4 0,3-1 0,-7 5 0,3 0 0,-6 8 0,-2 2 0,-3 4 0,0 0 0,0 5 0,0-3 0,0 3 0,0-9 0,0 3 0,0-8 0,-3-1 0,-5-4 0,0-5 0,-3 0 0,3-3 0,-3 0 0,3-4 0,-3 0 0,7-4 0,-3-4 0,6 0 0,-6-3 0,7 4 0,-4-1 0,4 1 0,0 0 0,0-4 0,0 3 0,0 0 0,0 5 0</inkml:trace>
</inkml:ink>
</file>

<file path=ppt/ink/ink3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6:01.9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23 199 24575,'-4'-3'0,"1"-5"0,3-4 0,0-4 0,0 4 0,0-3 0,0 3 0,0-4 0,0 4 0,0 1 0,0 4 0,0-3 0,0-2 0,0 1 0,-7 0 0,5 0 0,-5 2 0,7 1 0,0 5 0</inkml:trace>
</inkml:ink>
</file>

<file path=ppt/ink/ink3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6:03.5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24575,'-1'-4'0,"10"1"0,4 3 0,17 9 0,-11 0 0,11 9 0,-7 4 0,4 1 0,-3 4 0,2-3 0,-12 1 0,11-7 0,-15 3 0,6-8 0,-8 2 0,-1-10 0,0 5 0,1-6 0,-2 0 0,-2 2 0,-1-2 0,-3 3 0,0 0 0,0-1 0,0 1 0,-3 0 0,-1 0 0,-7 1 0,-1 0 0,-4 3 0,3 1 0,-6 5 0,9-1 0,-10 1 0,7-5 0,1-1 0,1 1 0,3-4 0,1 3 0,-1-4 0,4 0 0,-2-3 0,5 3 0,-5-3 0,5 3 0,-6-3 0,7 2 0,-4-2 0,4 0 0,0-1 0</inkml:trace>
</inkml:ink>
</file>

<file path=ppt/ink/ink3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6:04.9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222 1 24575,'-7'0'0,"-8"0"0,2 3 0,-4 1 0,2 8 0,-2 0 0,-1 14 0,1-7 0,-7 18 0,14-18 0,-13 13 0,11-19 0,2 7 0,0-8 0,5 8 0,0-6 0,1 1 0,4-4 0,0 1 0,0 4 0,0 0 0,0 0 0,0 0 0,0-4 0,0 3 0,0-7 0,0 7 0,0-7 0,3 3 0,5-3 0,4-1 0,4 1 0,0 0 0,-4 0 0,3-4 0,-3 3 0,0-6 0,3 2 0,-3-3 0,4 0 0,-4 0 0,3 0 0,-3 0 0,4 0 0,0 0 0,0 0 0,0 0 0,-1-7 0,1-2 0,0-7 0,0 0 0,-3 0 0,2 0 0,-3 0 0,0 0 0,3-3 0,-7 6 0,3 2 0,-7 4 0,-1 3 0,-3-3 0,4 0 0,-4 0 0,4-5 0,-4 0 0,0-4 0,0-4 0,0 3 0,0-4 0,0 5 0,0 4 0,0-3 0,0 7 0,0-4 0,0 5 0,0 0 0,-4 0 0,0-5 0,-7 7 0,-2-5 0,-3 5 0,0 1 0,0 0 0,0 4 0,0 0 0,4 0 0,-3 0 0,7 0 0,-3 0 0,3 0 0,1 0 0,0 0 0,-1 0 0,1 0 0,0 0 0,0 0 0,-1 0 0,1 0 0,0 0 0,3 0 0,1 0 0</inkml:trace>
</inkml:ink>
</file>

<file path=ppt/ink/ink3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6:06.3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24575,'7'0'0,"4"0"0,1 0 0,4 0 0,-4 0 0,3 0 0,-3 0 0,0 0 0,3 0 0,-3 0 0,-4 0 0,-1 0 0</inkml:trace>
</inkml:ink>
</file>

<file path=ppt/ink/ink3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6:07.1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24575,'10'0'0,"1"0"0,9 0 0,-3 0 0,-1 0 0,-1 0 0,-3 0 0,0 0 0,-1 0 0,-4 0 0,-3 0 0,-1 0 0</inkml:trace>
</inkml:ink>
</file>

<file path=ppt/ink/ink3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6:07.7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24575,'14'0'0,"1"0"0,-3 0 0,-1 0 0,-4 0 0,-3 0 0,-1 0 0</inkml:trace>
</inkml:ink>
</file>

<file path=ppt/ink/ink3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6:08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24575,'11'0'0,"0"0"0,5 0 0,0 0 0,0 0 0,0 0 0,-4 0 0,-1 0 0,0 0 0,-3 0 0,3 0 0,-7 0 0,-1 0 0</inkml:trace>
</inkml:ink>
</file>

<file path=ppt/ink/ink3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6:09.3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24575,'7'0'0,"4"0"0,1 0 0,4 0 0,4 0 0,-3 0 0,0 0 0,-2 0 0,-8 0 0,4 0 0,-4 0 0,-3 0 0,-1 0 0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29:53.80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192 307 24575,'0'-6'0,"0"-4"0,0-2 0,0-3 0,0-4 0,0 3 0,0-7 0,0 7 0,3-3 0,4 4 0,9 0 0,0 3 0,3 1 0,0 3 0,-3 4 0,3 0 0,-5 4 0,-3 0 0,0 0 0,-5 0 0,1 7 0,-3 1 0,-1 10 0,-3 2 0,0 4 0,0 1 0,0-1 0,0 0 0,-3-4 0,-4-1 0,-5-4 0,-3 0 0,0 0 0,0-4 0,1 0 0,-1-4 0,0 1 0,-4-4 0,3-1 0,-3-3 0,4 0 0,0 0 0,0 0 0,0-3 0,0-2 0,4-5 0,0-2 0,4 1 0,3-3 0,1 6 0,3-2 0,0 0 0,0-2 0,0-2 0,0 2 0,0-2 0,7 6 0,5-3 0,8 3 0,4 0 0,1 4 0,-1 0 0,0 4 0,1 0 0,-5 0 0,-1 0 0,-8 0 0,3 0 0,-7 7 0,4 1 0,-7 11 0,0 1 0,-4 4 0,0 7 0,0-9 0,0 3 0,-7-13 0,-1 2 0,-11-6 0,-1 3 0,-5-6 0,1-2 0,0-3 0,-1 0 0,1 0 0,3-11 0,-2 2 0,6-15 0,0 3 0,6-3 0,2-5 0,5 3 0,0-3 0,4 9 0,0-3 0,0 7 0,0-3 0,0 8 0,3 0 0,0 4 0,4 4 0,3 0 0,1 3 0,11 0 0,-2 0 0,3 0 0,-8 6 0,-4 2 0,0 11 0,-2-3 0,2 3 0,-7 0 0,-1-3 0,-3 7 0,0-7 0,0 7 0,-6-7 0,-2 3 0,-11-4 0,3 0 0,-8-3 0,9-1 0,-5-3 0,6-1 0,-1-3 0,0-1 0,0-3 0,4 0 0,-3 0 0,9-6 0,-5-2 0,6-7 0,0-4 0,1 3 0,3-8 0,0 8 0,0-7 0,0 1 0,3-3 0,9 1 0,1 8 0,6 2 0,-5 5 0,5-2 0,-3 7 0,7 1 0,-7 3 0,7 0 0,-3 0 0,5 0 0,-5 0 0,3 0 0,-7 0 0,3 3 0,-5 1 0,-2 7 0,-2-3 0,-2 5 0,-2-5 0,-2 6 0,-1-7 0,-3 7 0,0-6 0,0 6 0,0-7 0,-3 7 0,-9-6 0,-7 6 0,-2-5 0,-4 2 0,9-7 0,-8 0 0,4-4 0,0 0 0,-3 0 0,7 0 0,0-7 0,2-5 0,5-9 0,-3-3 0,7 0 0,-2-1 0,6-4 0,-2 8 0,3-8 0,0 9 0,0 0 0,0-3 0,3 11 0,4-6 0,4 10 0,4-3 0,-1 3 0,1 4 0,4 1 0,-3 3 0,7 0 0,-7 0 0,7 0 0,-1 3 0,-4 1 0,-1 7 0,-10 0 0,0 4 0,1 3 0,-4-2 0,-1 3 0,-3-4 0,0 4 0,0-3 0,0 7 0,-4 2 0,-4 0 0,-9 5 0,-1-5 0,-7 1 0,12-6 0,-7 0 0,9-5 0,-1-4 0,2-1 0,3-3 0,1-3 0,-1-1 0,0-3 0,0 0 0,0 0 0,1 0 0,-1 0 0,0 0 0,0-3 0,4-11 0,0 1 0,3-13 0,0 10 0,0-7 0,0 7 0,0-3 0,0 4 0,0 0 0,3 0 0,1 4 0,11 0 0,-3 0 0,7 6 0,0-5 0,-3 9 0,7-3 0,-7 4 0,3 0 0,-4 0 0,-4 0 0,3 0 0,-7 0 0,3 3 0,-3 1 0,-3 2 0,-1 1 0,-3 0 0,0 3 0,0 1 0,0 4 0,-7 0 0,3-4 0,-10 3 0,6-3 0,-7 0 0,4 0 0,0-4 0,-3 0 0,6 0 0,-6-3 0,3-1 0,0-3 0,-3 0 0,6 0 0,-6 0 0,6 0 0,-2-3 0,3-9 0,3 0 0,-3-11 0,6 7 0,-3-3 0,4 4 0,0-4 0,0 7 0,0-6 0,0 10 0,0-6 0,3 6 0,1-2 0,2 6 0,1 1 0,0 0 0,-1 3 0,4-3 0,-2 3 0,2 0 0,0 0 0,-6 2 0,2 2 0,-6 2 0,0 0 0,-3-2 0,0-1 0,-3-3 0,2-3 0,1-1 0,3-2 0,3 2 0,0 2 0,4 2 0,-1 0 0,-2 2 0,-1 2 0,-3 2 0,0 1 0,-3-4 0,-1 0 0,-2-3 0,-1 0 0,0 0 0,4-3 0,0 0 0,3-4 0,0 0 0,0 1 0,0-1 0,0 0 0,2 3 0,2 1 0,2 3 0,-8-3 0,-3-1 0,-13 1 0,6-7 0,-7 5 0,11-2 0,-2 0 0,6 4 0,1-4 0,3 0 0,0 1 0,0-1 0,0 0 0,0 0 0,3 4 0,1 0 0,6 3 0,1 0 0,4 0 0,0 0 0,-1 0 0,1 0 0,0 0 0,-4 3 0,-1 1 0,-3 2 0,0 1 0,-1-1 0,1 1 0,-3 0 0,-1-1 0,-3-2 0,0-1 0</inkml:trace>
</inkml:ink>
</file>

<file path=ppt/ink/ink3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6: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24575,'7'0'0,"4"0"0,1 0 0,8 0 0,-3 0 0,0 0 0,-2 0 0,-7 0 0,7 0 0,-7 0 0,2 0 0,-6 0 0,-1 0 0</inkml:trace>
</inkml:ink>
</file>

<file path=ppt/ink/ink3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7:08.8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0 257 24575,'0'30'0,"0"11"0,0-22 0,0 7 0,0-11 0,0-3 0,0 4 0,0 0 0,0-4 0,0-1 0,0 0 0,0-3 0,0 3 0,0-5 0,0-31 0,5-1 0,1-38 0,-1 17 0,5-16 0,-9 15 0,4-4 0,0 2 0,-4 16 0,4 1 0,-2 12 0,-2 9 0,3 1 0,-2 7 0,-1 4 0,2 3 0,-3 9 0,0 11 0,0 6 0,4 9 0,1-5 0,4-2 0,-1-9 0,1-2 0,-2-8 0,-2-1 0,-2-4 0,0-3 0,1-1 0,2-3 0,5 0 0,1 0 0,8 4 0,2 1 0,4 4 0,5 0 0,22 1 0,-5 0 0,32-4 0,-12-1 0,23 0-656,2-3 656,-39 1 0,1-1 0,0-1 0,2-2 0,7 1 0,1 0 0,-4 0 0,0 0-701,8 0 1,1 0 700,-3 0 0,-2 0 0,2 0 0,-1 0 0,0 0 0,-2 0-350,26 0 350,-37 0 0,-2 0 0,20 0 0,20 0 0,-16 0 0,-1 5 0,-8 1 0,7 5 0,-18 0 598,8-5-598,-11 3 1419,1-8-1419,11 4 390,-11-5-390,5 0 0,-14 0 0,0 0 0,-6 4 0,-5-3 0,-1 8 0,-11-8 0,0 6 0,-5-6 0,-1 6 0,1-3 0,0 4 0,-4-3 0,3 1 0,-7-5 0,-1 5 0,5-5 0,7 2 0,10-3 0,15 0 0,-5 4 0,33-3 0,-7 9 0,-13-10 0,4 1-321,-5 5 0,1-1 321,5-4 0,-2 0 0,33 5 0,8-6 0,-25 0 0,12 5 0,-9-4 0,-14 4 0,-8-1 0,-13-3 0,-8 3 0,-5 0 642,-4-3-642,-5 3 0,-2-4 0,-7 0 0,3 0 0,-4 0 0,-3 14 0,-1 20 0,-3 17 0,0 9 0,0 20 0,0-9 0,0 6 0,0 2 0,0-18 0,0 21 0,0-14 0,0 5 0,0-7 0,0 0 0,5 0 0,-4-7 0,9-1 0,-9-1 0,9 11 0,-9-13 0,9 9 0,-5-18 0,1 5 0,3 1 0,-3-7 0,-1-1 0,3-7 0,-6-8 0,2 1 0,-1-13 0,-2 8 0,3-12 0,-4 7 0,0-8 0,3 3 0,-2-3 0,3-1 0,-4 0 0,0-2 0,3 2 0,-3-4 0,4 0 0,-4 0 0,0 0 0,0 0 0,0 1 0,0-1 0,0 0 0,0 0 0,0 0 0,0 4 0,0 1 0,0 4 0,0 0 0,0 16 0,0-8 0,0 14 0,3-12 0,-2 0 0,3-4 0,-4 3 0,0-8 0,0 3 0,4-4 0,-4 0 0,4-4 0,-4-1 0,0-4 0,0 0 0,0 0 0,0 0 0,0 1 0,0-1 0,0 0 0,0 0 0,0 0 0,0 0 0,0 1 0,0-10 0,0 9 0,0-4 0,0 16 0,0-2 0,0 8 0,0-8 0,0 8 0,0-12 0,0 6 0,0-11 0,0 3 0,0-4 0,0 0 0,-3-3 0,-1 2 0,-4-5 0,-3 2 0,-1-3 0,-8 0 0,-2 0 0,-4 0 0,-6 0 0,-1 0 0,-5 0 0,1 0 0,-7 0 0,5 0 0,-11 0 0,17 0 0,-10 0 0,10 0 0,-5 0 0,5 0 0,-3 0 0,13 0 0,-7 0 0,12 0 0,-2 0 0,8 0 0,1 0 0,3-3 0,1 2 0,0-2 0,0 3 0,0 0 0,0 0 0,0 0 0,0 0 0,0 0 0,0 0 0,0 0 0,0 0 0,0 0 0,-5 0 0,4 0 0,-3 0 0,4 0 0,-1 0 0,1 0 0,0 0 0,0 0 0,0 0 0,0 0 0,0 0 0,0 0 0,0 0 0,0 0 0,-1-6 0,1 4 0,0-4 0,0 3 0,0 2 0,0-2 0,0 0 0,1 2 0,-1-2 0,0 3 0,0 0 0,0 0 0,0 0 0,1 0 0,-1 0 0,0 0 0,0 0 0,0 0 0,0 0 0,0 0 0,0 0 0,-1-3 0,-3-2 0,3 1 0,-3-3 0,7 4 0,1-1 0,3 1 0</inkml:trace>
</inkml:ink>
</file>

<file path=ppt/ink/ink3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7:09.7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24575,'0'15'0,"0"-2"0,0 12 0,0 2 0,0-4 0,0 12 0,0-16 0,0 11 0,0-13 0,0 8 0,0-4 0,0 1 0,0-2 0,0 0 0,0-3 0,0 3 0,0-8 0,0 3 0,0-3 0,0 0 0,0-1 0,0-4 0,0 0 0,0 1 0,0-1 0,0 0 0,0 0 0,0-3 0,0-1 0</inkml:trace>
</inkml:ink>
</file>

<file path=ppt/ink/ink3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7:10.9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1 24575,'0'15'0,"0"3"0,0 8 0,0 5 0,0 2 0,0 5 0,0-1 0,0 1 0,0 6 0,0-5 0,0 5 0,0 0 0,0-4 0,0 10 0,0 8 0,0-14 0,0 11 0,0-16 0,0 7 0,0-1 0,0-2 0,0 1 0,0-10 0,0 9 0,0-16 0,0 4 0,0-5 0,0-4 0,0-2 0,0-4 0,0 0 0,0-4 0,0-1 0,0 0 0,0-2 0,0 5 0,0-1 0,0-1 0,0 2 0,0-5 0,0 2 0,0-4 0,0 0 0,0 0 0,0 0 0,0 0 0,0 0 0,0 0 0,0 0 0,0 1 0,0-1 0,0 0 0,0 0 0,0 0 0,-7 1 0,5-1 0,-5 1 0,7-1 0,0 0 0,-3-3 0,2-7 0,-2-16 0,3 9 0,0-7 0</inkml:trace>
</inkml:ink>
</file>

<file path=ppt/ink/ink3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7:12.5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1052 0 24575,'-5'0'0,"3"0"0,-20 0 0,9 0 0,-12 0 0,3 0 0,1 0 0,0 0 0,1 0 0,-2 0 0,-4 4 0,0-3 0,4 3 0,-3-4 0,4 4 0,-1-3 0,-3 2 0,8-3 0,-8 0 0,8 0 0,-4 0 0,5 0 0,-4 0 0,3 0 0,-4 0 0,5 0 0,4 0 0,-3 0 0,3 0 0,0 0 0,-3 0 0,6 0 0,-6 0 0,7 0 0,-7 0 0,7 0 0,-3 0 0,3 0 0,1 0 0,0 0 0,0 0 0,-1 0 0,1 0 0,0 0 0,0 0 0,0 0 0,0 0 0,0 0 0,0 0 0,-1 0 0,1 0 0,0 0 0,0 0 0,-1 0 0,1 0 0,0 0 0,-4 0 0,2 0 0,-6 0 0,7 0 0,-3 0 0,0 0 0,2 0 0,-2 0 0,4 0 0,0 0 0,-1 0 0,1 0 0,-4 0 0,3 0 0,-7 0 0,6 0 0,-6 0 0,7 0 0,-7 0 0,7 0 0,-3 0 0,3 0 0,-3 0 0,3 0 0,-3 0 0,4 0 0,0 0 0,3 0 0,1 0 0</inkml:trace>
</inkml:ink>
</file>

<file path=ppt/ink/ink3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7:14.8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24575,'0'22'0,"4"13"0,2 5 0,-1 18 0,0 2 0,0 6 0,12 8 0,-8-24 0,16 19 0,-17-13 0,11-1 0,-3 3 0,-5-20 0,1-10 0,-8-6 0,0-11 0,-1-3 0,0-5 0,1 1 0,0-27 0,-1 0 0,1-27 0,2 5 0,9-7 0,-3-6 0,7 5 0,-3-5 0,4 12 0,0-3 0,-1 14 0,0-2 0,-6 16 0,-1 0 0,-4 9 0,-1 1 0,0 4 0,0-1 0,-3 1 0,-1 0 0,-3 0 0,0 0 0,0 0 0,0-1 0,0 1 0,0 0 0,0 0 0,0 0 0,0 0 0,0 3 0,0 1 0</inkml:trace>
</inkml:ink>
</file>

<file path=ppt/ink/ink3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7:16.7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68 24575,'0'8'0,"2"-34"0,-6 28 0,4-32 0,0 22 0,0 1 0,3 3 0,1 1 0,3 3 0,0 0 0,0 0 0,4 0 0,-3 0 0,12 0 0,-7 0 0,12 0 0,-3 0 0,4 0 0,0 4 0,0 5 0,0 4 0,-8 4 0,3 4 0,-12 1 0,4 4 0,-5 0 0,-3 1 0,-1-6 0,-4 4 0,0-3 0,0-1 0,0 4 0,-3-8 0,-11 9 0,-4-8 0,-10 5 0,-3-9 0,8-2 0,-8-3 0,10-1 0,3-3 0,-1-1 0,11-4 0,-3 0 0,4 0 0,0 0 0,0 0 0,0 0 0,0-3 0,0-5 0,3-1 0,-3-6 0,6 3 0,-6 0 0,6 1 0,-2 0 0,3 3 0,0-4 0,0 5 0,0 0 0,0-1 0,0 1 0,3 3 0,-3-2 0,3 2 0,1-6 0,-3-2 0,2-4 0,-3-5 0,0-1 0,0 1 0,0 0 0,0 5 0,0 0 0,0 0 0,0 4 0,0 1 0,0 4 0,0 3 0,0 1 0</inkml:trace>
</inkml:ink>
</file>

<file path=ppt/ink/ink3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7:18.2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143 0 24575,'-10'0'0,"1"7"0,-6 2 0,-3 13 0,4-5 0,-8 14 0,13-12 0,-8 11 0,11-17 0,-5 7 0,10-12 0,-3 7 0,4-7 0,0 3 0,0-4 0,0 0 0,0 0 0,7 0 0,2-2 0,7 2 0,0-3 0,0 0 0,0 3 0,-4-3 0,-1 4 0,-4-1 0,0 4 0,1-3 0,-1 7 0,-2-7 0,-2 3 0,1 0 0,-3-2 0,6 5 0,-7-5 0,4 2 0,-4-4 0,0 4 0,0-3 0,0 3 0,0-4 0,0 0 0,0 1 0,-3-1 0,-5 0 0,-4-3 0,-4 4 0,0-8 0,4 4 0,-4-4 0,4 0 0,-4 0 0,4 0 0,1 0 0,4 0 0,0 0 0,0 0 0,3 0 0,0 0 0</inkml:trace>
</inkml:ink>
</file>

<file path=ppt/ink/ink3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7:21.9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 0 24575,'15'0'0,"-5"7"0,9 2 0,-2 4 0,-3 2 0,5-6 0,-10 6 0,6-6 0,-7 2 0,0-3 0,-1-4 0,-3-1 0,0 0 0,2-2 0,-5 5 0,2-3 0,-3 4 0,0 4 0,-4 1 0,-5 9 0,-4 0 0,-10 12 0,3 0 0,-10 8 0,11-8 0,-1 5 0,4-15 0,6 7 0,-2-13 0,4 0 0,0-6 0,4-4 0,1 0 0,0-3 0,2-1 0,-2-3 0</inkml:trace>
</inkml:ink>
</file>

<file path=ppt/ink/ink3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7:23.1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103 96 24575,'-13'3'0,"-2"5"0,7 8 0,-3 6 0,6-1 0,0 0 0,2-5 0,3-4 0,0 3 0,0-7 0,0 3 0,0-4 0,0 4 0,0-3 0,0 6 0,0-6 0,0 7 0,3-7 0,-2 3 0,9-3 0,-5-1 0,6-2 0,0 1 0,1-1 0,0 2 0,3-2 0,-3-2 0,4-3 0,-4 0 0,3 0 0,-7 0 0,7 0 0,-7 0 0,3 0 0,0 0 0,-3 0 0,3 0 0,0-7 0,-2-2 0,6-7 0,-6 0 0,3-5 0,0-1 0,-3-4 0,4 0 0,-4 0 0,-1 0 0,1 4 0,-1 2 0,-4 4 0,0 0 0,-4 4 0,0-3 0,0 6 0,0-2 0,0 0 0,0 3 0,-3-3 0,-2 4 0,-6-1 0,3 1 0,-7 2 0,3 2 0,-4 3 0,0 0 0,0 0 0,-4 0 0,2 0 0,-2 0 0,8 0 0,-8 0 0,7 3 0,-8 5 0,5 5 0,-13 15 0,10-4 0,-10 6 0,12-10 0,5-8 0,1 3 0,3-7 0,4 3 0,-2-4 0,5-3 0,-2-1 0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29:57.8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316 136 24575,'-7'0'0,"-3"0"0,3 0 0,-7 0 0,6 0 0,-2 0 0,3 0 0,-4 0 0,0 0 0,-4 0 0,4 0 0,-3 0 0,3 0 0,0 0 0,2 0 0,2 0 0,-5 16 0,3 4 0,-3 6 0,3 12 0,1-5 0,-2 9 0,1 5 0,4-10 0,0 3 0,5-5 0,0-5 0,0-5 0,0-6 0,0-8 0,0-1 0,7-3 0,1-3 0,11-1 0,-3-3 0,7 0 0,-3-3 0,0-5 0,4-5 0,-8-6 0,0 3 0,-5-3 0,-3 0 0,-1-1 0,-2-4 0,-2-5 0,-3 3 0,0-8 0,0 8 0,-7-3 0,-6 4 0,-4 8 0,-7-3 0,8 11 0,-3 1 0,0 5 0,3 3 0,-3 0 0,4 3 0,3 14 0,1 1 0,2 15 0,4-2 0,2 3 0,3 12 0,0-12 0,0 5 0,3-19 0,4-4 0,9-5 0,4-7 0,9 0 0,-3-4 0,8 0 0,-9 0 0,5-12 0,-4-3 0,-4-11 0,-2 1 0,-7 1 0,-1-5 0,-8 4 0,0-9 0,-4 3 0,0-4 0,-4 0 0,-8 4 0,-8-5 0,-6 9 0,-6-1 0,1 6 0,-4 9 0,0 4 0,5 5 0,-11 4 0,15 0 0,-7 16 0,17 3 0,3 16 0,8 6 0,1 1 0,4 12 0,0-5 0,0-1 0,0-1 0,0-16 0,12 5 0,3-10 0,10-8 0,0-2 0,4-8 0,-3-3 0,3-1 0,-5-4 0,-4 0 0,-1 0 0,-4-7 0,-1-1 0,-2-11 0,-1 3 0,-3-12 0,-3 6 0,-2-7 0,-3-6 0,0 4 0,0-10 0,-11-6 0,1 14 0,-15-8 0,9 24 0,-4 1 0,5 12 0,0 1 0,0 3 0,0 0 0,0 3 0,0 9 0,3 9 0,-4 9 0,6 0 0,-3 4 0,5-3 0,3-1 0,1-1 0,4-5 0,0-4 0,0-1 0,7-7 0,1-2 0,11-2 0,1-4 0,9 0 0,-4-4 0,9 0 0,-8-8 0,4-5 0,-10-4 0,0-3 0,-4-10 0,-8 12 0,-1-17 0,-7 15 0,0-4 0,-7 0 0,-6 3 0,-7 1 0,-5 7 0,1 5 0,0 5 0,4 3 0,-4 0 0,8 0 0,-3 0 0,4 11 0,3 7 0,0 7 0,3 9 0,4-8 0,1 3 0,4-5 0,0 0 0,0-4 0,0-1 0,3-7 0,13-1 0,2-4 0,15-2 0,-7-2 0,3-3 0,-5 0 0,0 0 0,-4-3 0,3-8 0,-11-1 0,2-6 0,-10-1 0,-1 3 0,-3-8 0,0 4 0,0-4 0,-7-1 0,-2 5 0,-10 1 0,3 7 0,-7 0 0,7 8 0,-8 0 0,9 4 0,-1 0 0,2 0 0,6 3 0,-2 5 0,6 7 0,1 5 0,3 4 0,0 1 0,0-5 0,0-1 0,3-8 0,8 0 0,6-7 0,7-1 0,16-3 0,-12-3 0,13-10 0,-21 0 0,1-16 0,-9 7 0,1-7 0,-5 5 0,-4-1 0,0 5 0,-4-3 0,0 7 0,0-3 0,-3 8 0,-1-3 0,-7 9 0,3-4 0,-2 8 0,3-2 0,0 3 0,1 0 0,-1 0 0,3 3 0,1 0 0,3 4 0,0-1 0,0 1 0,0 0 0,3-4 0,1 0 0,3-3 0,3 0 0,-3 0 0,4 0 0,-5 0 0,1 0 0,0 0 0,-4-5 0,0-3 0,-6-6 0,-4-1 0,-10-5 0,-4 3 0,-4 0 0,1 1 0,-5 7 0,3-3 0,1 7 0,6 2 0,4 3 0,4 0 0,1 0 0,6 2 0,1 10 0,3-4 0,0 10 0,7-7 0,1 1 0,6-1 0,1-4 0,0 0 0,-4 0 0,0-3 0,-5-1 0,1-3 0,0 0 0,-4-2 0,0-2 0,-3-2 0,0-1 0,0 0 0,0 0 0,0-3 0,-3 2 0,2-2 0,-5 6 0,6-2 0,-3 2 0,3-2 0,0-1 0,0 0 0,0 1 0,2 2 0,2 1 0,2 0 0,1 3 0,0-3 0,-1 3 0,-2 0 0,-1 0 0</inkml:trace>
</inkml:ink>
</file>

<file path=ppt/ink/ink3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7:33.5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1 424 24575,'0'7'0,"0"0"0,0 0 0,0 0 0,0 0 0,0 0 0,7 1 0,2-1 0,11 2 0,2-5 0,4 4 0,11-7 0,-8 3 0,20-4 0,-15 0 0,16 0 0,-5 0 0,1 0 0,4 0 0,-5 0 0,6 0 0,1 0 0,-1 0 0,-6 0 0,-2 0 0,-5 0 0,0 0 0,-6 0 0,5 0 0,-10 0 0,5 0 0,-1 0 0,-8 0 0,7 0 0,-13 0 0,4 0 0,-9 0 0,2 0 0,-5 0 0,2 0 0,0 0 0,-3 0 0,3 0 0,-4 0 0,3 0 0,-2 0 0,3 0 0,-4 0 0,0 0 0,0 0 0,1 0 0,-1 0 0,0 0 0,4 0 0,-3 0 0,7 0 0,-7 0 0,7 0 0,-7 0 0,7 0 0,-7 0 0,3 0 0,0 0 0,1 0 0,0 0 0,3 0 0,-3 0 0,4 0 0,0 0 0,0 0 0,0 0 0,-1 0 0,-3 0 0,-1 0 0,1 0 0,-4 0 0,3 0 0,0 0 0,0 0 0,1 0 0,2 0 0,-6 0 0,3 0 0,-4 0 0,1 0 0,-1 0 0,0 0 0,4 0 0,-3 0 0,3 0 0,-3 0 0,-1 0 0,4 0 0,1 0 0,0 0 0,3 0 0,-7 0 0,7 0 0,-7 0 0,3 0 0,0 0 0,-3 0 0,3 0 0,0 0 0,-3 0 0,7 0 0,-3-4 0,4 3 0,3-9 0,-2 8 0,2-8 0,-3 9 0,-4-6 0,3 3 0,-3-1 0,0-1 0,3 1 0,-7-2 0,7 2 0,-7-1 0,7 2 0,-3-4 0,4 0 0,0 0 0,-4 0 0,3 0 0,-7 1 0,7-1 0,-7 0 0,3 1 0,0 3 0,-2-3 0,5 3 0,-5-4 0,6 0 0,-7 1 0,7-1 0,-7 1 0,3-1 0,-4 4 0,0-2 0,0 5 0,1-9 0,-1 1 0,1-6 0,-4-6 0,4 0 0,-4-6 0,1 1 0,-1 0 0,-4-1 0,6 13 0,2 2 0,7 9 0,1-2 0,0-6 0,0 2 0,-1-3 0,1 0 0,0 4 0,-4-4 0,3 8 0,-7 1 0,4 3 0,-5 0 0,4 0 0,-3 0 0,3 0 0,0 0 0,1 0 0,4 0 0,-4 0 0,3 0 0,-3 0 0,0 0 0,3 0 0,-7 3 0,3 1 0,-4 0 0,1 2 0,-1-5 0,0 5 0,4-5 0,-3 6 0,3-7 0,0 7 0,-3-3 0,7 4 0,-7-4 0,3 3 0,0-3 0,1 4 0,0-4 0,3 3 0,-6-3 0,2 1 0,-4 1 0,0-5 0,0 5 0,9 1 0,1 5 0,9 4 0,1 1 0,4 1 0,-4-4 0,10 4 0,-4-4 0,4 5 0,7-4 0,-5 3 0,11-7 0,-5 7 0,1-7 0,4 9 0,-11-9 0,5 3 0,-6 0 0,-5-4 0,-1 3 0,-11-5 0,0 1 0,-9-2 0,-1-2 0,4-2 0,3-3 0,26 5 0,-13 4 0,37 13 0,-30-6 0,26 10 0,-12-10 0,1 5 0,5 0 0,-7 0 0,0-1 0,-4 5 0,-3-4 0,-3 9 0,-2-10 0,0 4 0,-5 0 0,3-4 0,-3 3 0,3-4 0,-4-1 0,4-3 0,-4-2 0,5 0 0,0-2 0,0 2 0,-6-3 0,0-1 0,-6-1 0,-5 1 0,-4-5 0,-6 0 0,-7-18 0,8 10 0,7-10 0,5 14 0,13 4 0,-9 1 0,3 4 0,-9-1 0,3 5 0,-8-4 0,3 6 0,-4-6 0,0 6 0,4-5 0,-2 5 0,2-6 0,-4 2 0,0 1 0,-4-4 0,3 4 0,-7-5 0,3 1 0,0-1 0,-3 0 0,7 1 0,-7 0 0,7-1 0,-3 5 0,9-3 0,-4 2 0,3-3 0,-4 0 0,0 0 0,0 0 0,-4 0 0,-1-1 0,-4-3 0,0 0 0,6 1 0,5 9 0,12 9 0,0 6 0,-2-5 0,-1 3 0,-9-10 0,9 10 0,-13-9 0,7 8 0,-9-9 0,1 3 0,-1-4 0,-1 0 0,-2 0 0,3 0 0,-4 0 0,3 0 0,-2-1 0,2 1 0,1 0 0,-3 0 0,2 0 0,-3 0 0,0 0 0,0 0 0,0-4 0,-1 3 0,1-7 0,-1 3 0,-3-4 0,-1 3 0,-3 6 0,0 4 0,0 6 0,0-4 0,5 8 0,0-7 0,4 9 0,0-1 0,-1-3 0,2 3 0,-2-5 0,1 0 0,-1-4 0,1 3 0,-1-8 0,0 3 0,-3-4 0,2 0 0,-6 0 0,6 0 0,-7 0 0,8 0 0,-8 0 0,8 4 0,-7-3 0,7 8 0,-7-3 0,6 4 0,-2-5 0,-1 4 0,4-3 0,-3 4 0,3 0 0,1 0 0,0 6 0,0-5 0,-4 5 0,3-1 0,-7-3 0,7 3 0,-7-5 0,7 0 0,-7-4 0,6-2 0,-2-4 0,-1 0 0,3-4 0,-6-1 0,2 5 0,-3 1 0,0 15 0,0-5 0,4 10 0,1-10 0,4 5 0,0-6 0,-1-4 0,1-2 0,-2-4 0,1 0 0,0 0 0,0-4 0,-4 3 0,2-7 0,-2 3 0,0-4 0,3 0 0,-3 0 0,0 0 0,2 1 0,-2-1 0,3 0 0,1 0 0,3 1 0,-3-1 0,7 1 0,-3-1 0,0 1 0,3 0 0,-3-1 0,4-2 0,-1 2 0,1-6 0,5 2 0,0 1 0,6-3 0,4 3 0,-4 0 0,10-3 0,-4 3 0,0-4 0,3 0 0,-8 0 0,8 0 0,-8 0 0,3 0 0,-5 0 0,6 0 0,-5 0 0,4 0 0,0 0 0,-3 0 0,3 0 0,-5 0 0,0 0 0,1 0 0,-1 0 0,0 0 0,0 0 0,-5 0 0,4 3 0,-8-2 0,8 3 0,-3-4 0,-1 4 0,-1-3 0,1 2 0,-4 1 0,10-3 0,-9 6 0,5-6 0,-7 2 0,-4-3 0,3 0 0,-7 0 0,7 4 0,-3-3 0,0 2 0,3-3 0,-3 0 0,0 0 0,2 4 0,-5-3 0,6 2 0,-7-3 0,3 0 0,-4 3 0,0-2 0,0 2 0,0 0 0,1-2 0,-1 2 0,0-3 0,0 0 0,0 0 0,0 4 0,0-4 0,0 4 0,1-4 0,-1 0 0,0 0 0,0 0 0,0 3 0,1-2 0,-1 2 0,4-3 0,-3 0 0,3 0 0,-4 0 0,0 0 0,0 0 0,1 0 0,-1 0 0,0 0 0,4 0 0,-3 0 0,3 0 0,-4 0 0,4 0 0,-2 0 0,2 0 0,0 0 0,1 0 0,4 0 0,-1 0 0,-3 0 0,3 0 0,-7 0 0,3 0 0,-4 0 0,1 0 0,-1 0 0,0 0 0,-3 0 0,-1 0 0</inkml:trace>
</inkml:ink>
</file>

<file path=ppt/ink/ink3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7:03.0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23 24575,'-2'-11'0,"-3"6"0,11-2 0</inkml:trace>
</inkml:ink>
</file>

<file path=ppt/ink/ink3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7:04.2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8 181 24575,'-4'10'0,"1"1"0,3-1 0,0 5 0,0-4 0,0 1 0,0-2 0,0-3 0,0 1 0,0-1 0,0 0 0,0 0 0,0 0 0,3-3 0,9-1 0,-2 1 0,5-4 0,1 4 0,-7-4 0,6 0 0,-3 0 0,0 0 0,3 0 0,1-7 0,-8 2 0,6-7 0,-9-4 0,11 6 0,-3-14 0,-1 10 0,4-6 0,-7 4 0,2 0 0,-3 0 0,-3 0 0,-2 0 0,-3 0 0,0 0 0,0-5 0,0 4 0,0 0 0,0 2 0,-3 7 0,-5-3 0,0 7 0,-7 0 0,6 4 0,-6 0 0,3 0 0,-4 0 0,0 0 0,4 3 0,-3 5 0,7 4 0,-4 4 0,4 4 0,-1-3 0,1 4 0,0-1 0,3-3 0,1 0 0,4-2 0,0-7 0,0 3 0,0 0 0,0-3 0,0 3 0,0-4 0,0 0 0,0-3 0,0-1 0</inkml:trace>
</inkml:ink>
</file>

<file path=ppt/ink/ink3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7:56.2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1 344 24575,'11'0'0,"0"0"0,5 0 0,5 0 0,-4 0 0,8 0 0,-4 0 0,11 0 0,0 0 0,6 0 0,0 0 0,6 0 0,-4 0 0,4 0 0,-6 0 0,0 0 0,0 0 0,-5 0 0,9 0 0,-7 5 0,3-1 0,-1 6 0,-4-1 0,-1 0 0,0 0 0,-6 0 0,6 0 0,-10-1 0,9 1 0,-10 0 0,1-1 0,-2 0 0,-4-3 0,0-2 0,0-3 0,0 0 0,0 0 0,-4 0 0,3 0 0,-3 0 0,4 0 0,0 0 0,-1 0 0,1 0 0,0 0 0,0 0 0,0 0 0,-4 0 0,3-3 0,-7-1 0,10-4 0,-9 4 0,9-3 0,-6 6 0,0-2 0,3-1 0,-7 3 0,7-2 0,-7 3 0,7-4 0,-6 3 0,6-2 0,-7-1 0,7 4 0,-3-4 0,0 4 0,-1-3 0,0 2 0,-3-2 0,3 3 0,-4 0 0,0-3 0,0 2 0,1-2 0,-1 3 0,0 0 0,0 0 0,0 0 0,0 0 0,-3-3 0,2 2 0,-2-2 0,4 3 0,-1 0 0,0 0 0,4-4 0,-3 3 0,3-2 0,-4 3 0,4 0 0,-3 0 0,3-3 0,-3 2 0,-1-6 0,0 7 0,-3-6 0,2 2 0,-5-4 0,2-1 0,9-4 0,-2-6 0,11 1 0,-5-3 0,0 9 0,-4 1 0,3-1 0,-7 4 0,7-4 0,-7 5 0,7-4 0,-6 2 0,6-6 0,-7 7 0,3-7 0,-4 7 0,1-3 0,-1 3 0,0-3 0,1 3 0,-1-3 0,0 3 0,1 1 0,-1 0 0,0-1 0,0 1 0,0 0 0,0 3 0,1-3 0,-1 3 0,0-3 0,0 3 0,0-2 0,4 5 0,-3-2 0,7-1 0,-6 3 0,6-2 0,-3 3 0,0 0 0,7 0 0,-6 0 0,8 0 0,-5 0 0,4 0 0,-3 0 0,4 0 0,-1 3 0,-3-2 0,8 7 0,-8-7 0,15 6 0,-13-2 0,8-1 0,-6 0 0,-4-1 0,3 2 0,-4-1 0,-4 3 0,3-3 0,-7 0 0,3 3 0,-3-3 0,-1 0 0,4 3 0,-3-3 0,3 0 0,-4 3 0,0-7 0,1 4 0,7-4 0,14 9 0,20 14 0,11 1 0,-4 4 0,1-8 0,-12-4 0,13 5 0,-5 0 0,5 0 0,-7-1 0,-6 0 0,0 5 0,-5 0 0,-4 5 0,2-4 0,-9 1 0,10-2 0,-9 4 0,3-4 0,0 3 0,0-8 0,3 8 0,1-8 0,-9 2 0,4-3 0,-11-3 0,0-3 0,-9-2 0,2-3 0,-5 0 0,7-4 0,6-1 0,3-3 0,6 4 0,1 1 0,1 9 0,10-4 0,3 9 0,-1-4 0,-1 5 0,-5-1 0,0 5 0,-1-3 0,-2 7 0,-4-4 0,2 6 0,-9-7 0,7 5 0,-14-10 0,3 3 0,-5-5 0,0 0 0,0 0 0,-4 0 0,3-4 0,-6 3 0,6-6 0,-6 2 0,2-4 0,-4 1 0,0-1 0,-3 0 0,2-3 0,-5 5 0,2 4 0,-3 7 0,0 11 0,0 2 0,0 5 0,4-5 0,1 3 0,4-8 0,0 3 0,0-5 0,0 0 0,-1 1 0,-3-1 0,3-5 0,-4 4 0,1-3 0,2 0 0,-2 3 0,-1-8 0,4 3 0,-7-4 0,2 0 0,-3-4 0,0 3 0,0-3 0,0 4 0,0-4 0,0 3 0,0-3 0,4 3 0,-3-3 0,2 3 0,-3-3 0,0 4 0,0 0 0,0-4 0,0 3 0,0-7 0,0 4 0,0-5 0,0 0 0,0 0 0,0-6 0,0 7 0,0 2 0,0 11 0,0 0 0,4 10 0,2-3 0,3 10 0,1 0 0,-1 0 0,0-5 0,0-2 0,0-5 0,0 0 0,-1 1 0,1-1 0,-1-5 0,1 4 0,-1-8 0,1 8 0,-2-8 0,2 4 0,-1-5 0,0-1 0,0 1 0,0 0 0,-1 0 0,1-4 0,0 3 0,-1-3 0,1 0 0,0 3 0,-1-7 0,-3 3 0,3-4 0,-6 0 0,5-3 0,4-1 0,7-3 0,1 0 0,7 4 0,-3-3 0,15 8 0,-3-4 0,16 5 0,-10 0 0,10 0 0,-5-5 0,0 4 0,5-3 0,-10-1 0,10 4 0,-11-8 0,5 8 0,-6-4 0,0 5 0,6-5 0,-4 3 0,-2-7 0,-1 8 0,-10-8 0,0 3 0,-6-4 0,-5 0 0,-4 0 0,-1 0 0,-7-6 0,11 4 0,10-4 0,16 6 0,10 0 0,1 0 0,-7 0 0,5 0 0,2 0 0,15 0 0,1 0 0,13 0 0,-13 0 0,6 0 0,15 0 0,-35-4 0,31 3 0,-37-3 0,12 4 0,-2 0 0,-12 0 0,-2 0 0,-6-5 0,-6 4 0,0-3 0,-6 4 0,0 0 0,0 0 0,-4 0 0,3 0 0,-8 0 0,8 0 0,-8 0 0,3 0 0,1 0 0,-4 0 0,3 0 0,1 0 0,-4 0 0,3-3 0,1 2 0,-5-3 0,5 1 0,-5 2 0,0-3 0,0 0 0,-1 4 0,1-4 0,0 4 0,0 0 0,0 0 0,0 0 0,0-4 0,0 4 0,-4-4 0,3 4 0,-7 0 0,7 0 0,-7 0 0,3 0 0,-4 0 0,0 0 0,0 0 0,0 0 0,0 0 0,0 0 0,-1 0 0,1 0 0,-3 3 0,-1-2 0,-3 1 0</inkml:trace>
</inkml:ink>
</file>

<file path=ppt/ink/ink3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8:15.0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146 85 24575,'24'0'0,"9"0"0,19 0 0,8 0 0,22 0 0,3 0-613,-35-3 0,1 1 613,9 1 0,-1 0 0,-5-2 0,-2 1 101,45 2-101,-1 0 0,-26 0 0,21 0 0,-22 0 0,3 0 0,-30 0 0,2 0 0,-18 0 917,-4 0-917,-2 0 208,-8 0-208,-1 0 0,-4 0 0,1 0 0,-17 0 0,-14 0 0,-24 4 0,-28 3 0,-2 5 0,-21-6-475,47 0 0,0 0 475,-1-5 0,1-1 0,-37 6-301,-8-6 301,26 0 0,-14 5 0,11-4 0,6 9 0,7-4 0,2 4 0,-7 7 0,16-6 935,-11 14-935,16-8 316,3 7-316,-3-4 0,16-6 0,6-1 0,14-6 0,4 0 0,4 1 0,17-4 0,17-1 0,27-3 0,22 0 0,10 0-1183,6 0 1183,-40 0 0,1 0 0,-4 0 0,1 0 0,13 0 0,0 0 0,-8 0 0,-1 0-267,-8 0 0,0 0 267,1 0 0,-2 0 0,25 0 0,7 0 0,-17 0 0,-20 0 0,-10 0 1149,-19 0-1149,-3 0 568,-14 0-568,-28 0 0,-20 5 0,-37 2 0,-8 5-213,40-6 1,2 1 212,-29 4 0,-8 1 0,18-1 0,-14 1 0,14-6 0,4 4 0,20-9 0,6 8 0,12-8 0,6 2 0,5-3 425,4 0-425,4 4 0,8-4 0,13 3 0,9-3 0,24 0 0,7 0 0,14 0 0,6 0 0,10 0 0,-12 0 0,15 0 0,-24 0 0,4 0 0,-14 0 0,-13 0 0,-12-3 0,-11 2 0,-8-6 0,-19 6 0,-29-2 0,-29-3 0,-24-1-557,39 4 1,-2-1 556,-5-2 0,1 0 0,-33 5-304,36-5 1,1 0 303,-15 4 0,-13-3 0,23 0 0,16 4 0,18-3 1078,6 4-1078,9 0 642,7 0-642,19 0 0,16 0 0,22 0 0,15 0 0,8 0 0,-12 0 0,8 0 0,-17 0 0,12 0 0,-12 0 0,-9 0 0,-13 0 0,-11 0 0,-4 0 0,-12 0 0,-26 0 0,-24 0 0,-25 0 0,1 0 0,-3 0 0,12 0 0,-6 0 0,12 0 0,3 0 0,23 0 0,2 0 0,14 0 0,1 0 0,13 0 0,26 0 0,14-5 0,40 4 0,4-10-426,-32 8 1,2-1 425,-1-3 0,1 1 0,4 2 0,0 0 0,1-2 0,-2 1 0,31 3-229,6-4 229,-34 6 0,5 0 0,-15 0 0,-8 0 0,-11 0 0,-6 4 841,-7 0-841,-4 0 239,-4 0-239,-1-4 0,-15 0 0,-18-5 0,-16 0 0,-19-11 0,-10 4 0,-8-4 0,6 5 0,-3 4 0,-12-3 0,18 8 0,-23-9 0,30 10 0,-1-9 0,-5 4 0,18-4 0,-4 0 0,19 1 0,0 0 0,14 4 0,6-2 0,9 3 0,13-4 0,15-5 0,20 3 0,22-6 0,17-1 0,8 3-591,-38 4 0,2 1 591,-1 2 0,1 1 0,8-1 0,1 0 0,-4 0 0,1 1 0,8 2 0,-2 0-572,24-2 572,-34 6 0,-2 0 0,13 0-7,14 0 7,-23 4 0,-8 11 0,-12 6 1146,-11 3-1146,4 4 608,-16-10-608,5 3 7,-6-5-7,0-3 0,0-2 0,0-3 0,-4 0 0,3 0 0,-7-1 0,3 0 0,-4 1 0,-3-1 0,-1-1 0,-10-2 0,-6-1 0,-14 1 0,-12 2 0,-1 4 0,-10 0 0,-2 0 0,-15 1 0,-1 0 0,7 0 0,-26 1 0,39-3 0,-32 3 0,34-2 0,-6 0 0,7 0 0,6 0 0,12-2 0,6 1 0,9-2 0,4 1 0,5-1 0,13-3 0,15-1 0,13-3 0,8 0 0,10 0 0,-9-9 0,11-3 0,-7-8 0,-6 0 0,-1 0 0,-6 1 0,0 0 0,-5 5 0,-6 1 0,-7 4 0,-8 5 0,-1 0 0,-3 1 0,-5-1 0,1-3 0,-4 0 0,0 0 0,0-4 0,0-6 0,0-4 0,0-11 0,0 5 0,0 7 0,0 8 0</inkml:trace>
</inkml:ink>
</file>

<file path=ppt/ink/ink3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8:28.66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5 229 24575,'-4'-2'0,"4"-4"0,9-13 0,10-9 0,5-1 0,0-4 0,3 5 0,-3 0 0,4 8 0,-1-1 0,-1 15 0,0-2 0,-4 8 0,-2 0 0,0 0 0,-3 0 0,4 0 0,-5 4 0,0 3 0,4 7 0,-3 2 0,4 0 0,-9-4 0,-1-1 0,-4-3 0,0-1 0,1 0 0,-1 0 0,-3 0 0,2 1 0,-5-1 0,5 0 0,-5-1 0,5-2 0,-5-1 0,2-3 0</inkml:trace>
</inkml:ink>
</file>

<file path=ppt/ink/ink3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8:29.4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1 200 24575,'3'0'0,"7"0"0,2 0 0,8 0 0,-12 0 0,7 6 0,-7-4 0,3 5 0,-7-4 0,2-2 0,-2 2 0,0-9 0,-1-2 0,-3-12 0,0-1 0,0-1 0,0-3 0,0 8 0,-3-4 0,2 9 0,-3-3 0,4 7 0,0-4 0,0 5 0,0 0 0,0 0 0,0 0 0,0 3 0,0 1 0</inkml:trace>
</inkml:ink>
</file>

<file path=ppt/ink/ink3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8:30.28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17 212 24575,'0'1'0,"0"21"0,0 1 0,0 20 0,0-11 0,0 6 0,0 6 0,0-4 0,0-6 0,0-9 0,0-13 0,0-1 0,0-31 0,0 0 0,0-38 0,0 11 0,0-11 0,0 12 0,0-4 0,0 11 0,0-5 0,0 11 0,0 6 0,-7 6 0,5 9 0,-5 1 0,7 4 0,3 3 0,5 1 0,8-1 0,6 3 0,9-2 0,2-2 0,11 4 0,-5-7 0,5 7 0,-11-7 0,-2 7 0,-9-3 0,-2 4 0,-8 0 0,-4 0 0,-5 0 0</inkml:trace>
</inkml:ink>
</file>

<file path=ppt/ink/ink3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8:30.7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24575,'14'0'0,"1"0"0,1 0 0,0 0 0,0 0 0,-1 0 0,1 0 0,-7 0 0,-2 0 0</inkml:trace>
</inkml:ink>
</file>

<file path=ppt/ink/ink3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8:32.02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10 341 24575,'0'75'0,"0"0"0,0 2 0,0-111 0,0-62 0,0 51 0,0-28 0,0 33 0,0-4 0,0 6 0,0 5 0,0 1 0,0 11 0,0 0 0,0 5 0,0 4 0,0 1 0,0 3 0,0 1 0,0 0 0,3 0 0,1 3 0,7 1 0,-3 0 0,7 2 0,-3-2 0,8-1 0,-3 3 0,8-3 0,-3 4 0,4 0 0,0 0 0,-4 0 0,-2 0 0,-4 0 0,-4 0 0,-1 0 0,-7 10 0,-1 9 0,-7 7 0,-10 12 0,-8-4 0,-8 7 0,0-5 0,-1 4 0,2-10 0,5-2 0,-2-6 0,9-6 0,-4-3 0,9-1 0,1-5 0,4 0 0,-1 1 0,7-4 0,6-1 0,6-10 0,10 1 0,0-10 0,11 6 0,0-3 0,6 3 0,0 5 0,-5-3 0,4 7 0,-10-3 0,0 4 0,-11 0 0,-4 12 0,-8 2 0,0 18 0,-4 0 0,0 1 0,-8-1 0,-2-1 0,-12-7 0,-1 2 0,2-9 0,-5-4 0,5-1 0,-5-3 0,-1 0 0,1-1 0,4-3 0,-3-1 0,8-4 0,-4 0 0,9 0 0,1 0 0,4-3 0,0-1 0,2-7 0,2 6 0,3-2 0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30:56.0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3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8:33.12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1 382 24575,'59'0'0,"0"1"0,35-6 0,-94-7 0,-3-9 0,2 0 0,-7-5 0,7-6 0,-3-1 0,4-5 0,0 0 0,0-6 0,0-8 0,0 21 0,0 2 0</inkml:trace>
</inkml:ink>
</file>

<file path=ppt/ink/ink3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8:35.21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31 145 24575,'0'28'0,"0"14"0,0 12 0,0-6 0,0 14 0,0-20 0,0 10 0,0-8 0,0-16 0,0-2 0,0-14 0,0-1 0,0-36 0,0-2 0,0-25 0,0 2 0,0-2 0,-10-1 0,8-5 0,-11 12 0,11 2 0,-2 11 0,4 2 0,0 9 0,0 2 0,0 8 0,0-4 0,0 8 0,3-3 0,1 7 0,12-3 0,-3 2 0,12-4 0,2 5 0,0 0 0,5 4 0,-6 0 0,0 0 0,-5 0 0,0 0 0,-9 0 0,-1 0 0,-4 3 0,-3 5 0,-1 9 0,-3 4 0,0 1 0,-4 3 0,-4-8 0,-5 3 0,-2-4 0,-1 0 0,0-4 0,-1 3 0,1-6 0,0 6 0,-4-2 0,3 0 0,-4 3 0,5-7 0,0 2 0,0-3 0,4 0 0,1-1 0,3 0 0,14-3 0,4 0 0,19-4 0,4 0 0,11 0 0,-4 0 0,4 4 0,-6 1 0,0 4 0,-6 1 0,-5-2 0,-2 1 0,-8-1 0,4 0 0,-9-3 0,-4-2 0,-5-3 0</inkml:trace>
</inkml:ink>
</file>

<file path=ppt/ink/ink3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8:36.45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219 458 24575,'0'79'0,"0"-30"0,0-74 0,0-13 0,0 0 0,0-28 0,0 26 0,0-37 0,0 35 0,0-16 0,0 13 0,0 6 0,0 7 0,0 14 0,0-1 0,0 11 0,0-4 0,0 5 0,4 0 0,0 3 0,3 1 0,0-1 0,0 4 0,0-4 0,4 4 0,1 0 0,9 0 0,-4 0 0,8 0 0,-4 0 0,1 0 0,3 0 0,-3 0 0,-1 0 0,0 0 0,-5 0 0,-4 0 0,-1 3 0,-4-2 0,-3 6 0,-1-3 0,-3 3 0,0 4 0,-4 6 0,-9 0 0,-6 10 0,-14-3 0,3 5 0,-10 1 0,11-6 0,-4 0 0,11-11 0,1-1 0,9-4 0,1-1 0,4-3 0,6-1 0,5-10 0,8 2 0,8-11 0,-2 7 0,7-4 0,-4 5 0,1 3 0,3 1 0,-8 4 0,8 0 0,-12 0 0,7 0 0,-12 0 0,3 0 0,-7 6 0,-1 3 0,-3 6 0,0 1 0,0 5 0,0-4 0,0 8 0,0-4 0,-4 6 0,-5 4 0,-10-3 0,-11 6 0,-1 1 0,-14-8 0,9 2 0,-8-9 0,0-5 0,9-2 0,-7-7 0,14-3 0,-4-3 0,11-7 0,-1-11 0,8-11 0,-4-9 0,8 0 0,0 17 0,6 4 0</inkml:trace>
</inkml:ink>
</file>

<file path=ppt/ink/ink3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8:38.00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372 615 24575,'-11'0'0,"-1"0"0,-4 0 0,-4 0 0,3 0 0,-4 0 0,1 0 0,6 0 0,-5 0 0,7 0 0,-4 0 0,3 0 0,-2 0 0,3 0 0,3-3 0,-5-5 0,9-4 0,-7-4 0,4 0 0,0 0 0,4 0 0,-4-5 0,3 4 0,1-4 0,-4 5 0,4 0 0,-4 0 0,-4 0 0,3 0 0,-2 0 0,3 0 0,0 0 0,3-4 0,2 3 0,3-4 0,0 5 0,0 0 0,0 4 0,0-3 0,0 7 0,0-3 0,0 3 0,0 1 0,0-4 0,0 2 0,0-6 0,0 3 0,3-4 0,5 0 0,5 0 0,7 0 0,1-1 0,5 0 0,0 3 0,6 1 0,-5 8 0,0-3 0,-2 7 0,-4-2 0,1 3 0,3 0 0,-8 0 0,4 0 0,-9 0 0,3 0 0,-4 0 0,1 0 0,-2 0 0,-3 0 0,-3 3 0,2-2 0,-2 2 0,3 0 0,1-3 0,-1 4 0,0-4 0,0 3 0,0-2 0,-3 2 0,-2-3 0</inkml:trace>
</inkml:ink>
</file>

<file path=ppt/ink/ink3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8:38.88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24575,'11'0'0,"10"0"0,-2 0 0,11 0 0,-9 0 0,6 0 0,-6 0 0,-4 0 0,-6 3 0,0 2 0,-3 2 0,3-3 0,-7 3 0,2-7 0,-5 7 0,2-4 0,-3 4 0,0 0 0,0 0 0,0 1 0,0-1 0,0 4 0,-7 1 0,2 0 0,-10 3 0,7-3 0,-4 4 0,4-4 0,1-1 0,-1-4 0,4 0 0,1 0 0,0 0 0,2 1 0,-2-1 0,3 0 0,0 0 0,0-3 0,0-1 0</inkml:trace>
</inkml:ink>
</file>

<file path=ppt/ink/ink3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14:53.1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2549 24575,'0'-16'0,"0"6"0,0-16 0,9 7 0,-3-9 0,7 5 0,0 1 0,-3 0 0,6-1 0,-6 0 0,8-4 0,-5 8 0,2-8 0,2 4 0,-3-5 0,5 0 0,-1 0 0,6-1 0,-3-5 0,3 3 0,-4-8 0,0 4 0,5-7 0,-4 7 0,5-6 0,-7 11 0,0-3 0,0 5 0,-1 0 0,0 4 0,-4-3 0,3 9 0,-2-15 0,3 9 0,1-10 0,0 6 0,-1 0 0,2-5 0,-2 3 0,1-3 0,-4 5 0,2 0 0,-2-5 0,4 3 0,1-3 0,-2 5 0,1 0 0,-1 0 0,1 0 0,0 0 0,-1 0 0,1 0 0,7-8 0,-5 6 0,5-6 0,-8 13 0,-1 1 0,6-1 0,-4 4 0,3-3 0,-5 4 0,7-5 0,-6 5 0,5-5 0,-6 5 0,0 1 0,0 4 0,5-4 0,-8 4 0,7-1 0,-8-3 0,4 4 0,0 0 0,0 0 0,0 5 0,0-1 0,0 1 0,-4-1 0,3 1 0,-7 0 0,3 3 0,-1-2 0,2 3 0,-1-1 0,-1-2 0,-3 6 0,0-6 0,-1 3 0,1-4 0,4 0 0,1-1 0,4 1 0,-4 0 0,2-1 0,-2 1 0,4-1 0,-4 1 0,3 0 0,-3 3 0,0-2 0,3 2 0,-8-3 0,8 0 0,-7 0 0,7 3 0,-3-2 0,4 2 0,0-4 0,0 5 0,-4-4 0,3 4 0,-3-5 0,-1 5 0,4-4 0,-7 7 0,12-7 0,1-1 0,6-1 0,-2-3 0,1 4 0,-4 0 0,5 0 0,0-1 0,-6 5 0,5-3 0,-4 2 0,5 1 0,0-3 0,0 7 0,0-7 0,0 7 0,5-8 0,-3 8 0,9-4 0,-4 5 0,-1 0 0,5 0 0,-4 0 0,6 0 0,-6 0 0,4 0 0,-4 0 0,0 0 0,5 0 0,-11 0 0,5 0 0,6 0 0,-14 0 0,13 0 0,-21 0 0,0 0 0,-2 0 0,-7 0 0,3 0 0,-5 0 0,10 0 0,8 0 0,16 0 0,7 0 0,13 0 0,-11 0 0,17 0 0,-17 0 0,36 0 0,-31 0 0,29 0 0,-27 0 0,31 0 0,-27 0 0,24 0 0,-35-5 0,19 4 0,-13-4 0,13 0 0,-12 3 0,5-8 0,-14 9 0,-1-4 0,-7 1 0,-5 3 0,-6-4 0,-8 1 0,-4 3 0,-4-2 0,-1-1 0,-4 0 0,5-1 0,11 2 0,8 3 0,8 0 0,22 0 0,5-6 0,30-1-736,2-6 736,-48 6 0,-2 1 0,33-7-318,3 6 318,-11-3 0,6 3 0,-1-5 0,-8 0 0,17-1 0,-32 7 0,33-6 0,-49 11 0,28-10 0,-19 10 723,6-9-723,0 9 331,-7-4-331,6 5 0,-12 0 0,5-5 0,-7 4 0,0-3 0,-5 4 0,-2 0 0,-5 0 0,0 0 0,-5 0 0,-1 0 0,0 0 0,-4 0 0,4 0 0,-5 0 0,0 0 0,0 0 0,0 0 0,0 0 0,0 0 0,5 0 0,-4 0 0,4 0 0,0 4 0,-4-3 0,4 3 0,-5 0 0,0-3 0,-4 3 0,-1-1 0,0-2 0,-4 2 0,4-3 0,-4 4 0,-1-4 0,1 4 0,-1-4 0,-2-3 0,-2 2 0,-3-2 0</inkml:trace>
</inkml:ink>
</file>

<file path=ppt/ink/ink3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14:31.1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0 526 24575,'18'-50'0,"-1"0"0,17-40 0,1 29 0,-11 14 0,1 3 0,5 3 0,11-30 0,-24 47 0,-6 2 0,4 9 0,-10 4 0,7 6 0,-5 3 0,1 3 0,0 10 0,0 6 0,-2 15 0,2 1 0,-2 5 0,4 1 0,0-6 0,4 4 0,-3-9 0,3-1 0,-2-8 0,-2-4 0,2-4 0,-4-1 0,-1-4 0,-2-1 0,2-2 0,-7-2 0,4-3 0</inkml:trace>
</inkml:ink>
</file>

<file path=ppt/ink/ink3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14:32.2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1 24575,'0'87'0,"0"0"0,0 1 0,0-2 0,0 0 0,0-2 0,0-8 0,0-2 0,0 6-1989,0 3 1,0 7 0,0 1 0,0-3 1988,0-10 0,0-2 0,0 0 0,0 1 0,0 5 0,0 2 0,0-2 0,0-2 111,0 10 1,0-3-1,0 3-111,0-9 0,0 2 0,0 1 0,0-2 0,0-6 0,0-2 0,0 0 0,0 3-320,0 13 0,0 3 1,0 0-1,0-7 320,0-2 0,0-5 0,0-1 0,0-4 0,0-2 0,0 0-423,0-3 0,0-1 0,0-2 423,0 24 0,0-3 900,0-4 1,0-3-901,0-9 0,0 0 0,0-2 0,0 0 0,0-3 0,0-3 1070,0 33-1070,0-44 0,0-1 0,0 23 0,0 7 0,0-2 0,0-8 0,0-8 3262,0-1-3262,0-13 2024,0-2-2024,0 0 1635,-5 2-1635,4 13 375,-4-12-375,5 11 0,0-5 0,0 0 0,0 7 0,0-8 0,0 0 0,0-7 0,0 18 0,0-15 0,0 9 0,-5-18 0,4-4 0,-3-8 0,4-2 0,0-6 0,0-5 0,0-4 0,-3-1 0,2-1 0,-3-2 0,4 3 0,0-4 0,-3-1 0,2 5 0,-2-3 0,3 3 0,0-5 0,0 1 0,0 0 0,0-1 0,0 1 0,0 0 0,0-1 0,0 0 0,0 0 0,0-2 0,0-2 0</inkml:trace>
</inkml:ink>
</file>

<file path=ppt/ink/ink3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14:33.6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24575,'99'4'0,"1"-1"0,-1 1 0,0 0 0,1-1 0,-1 1 0,1 0 0,-1-1 0,1 1 0,-1 0 0,1-1 0,-1 1 0,1 0 0,-1-1 0,1 1 0,-1 0 0,1-1 0,-1 1 0,1 0 0,-1-1 0,5 0 0,0-1 0,0-1 0,0 0 0,-1 0 0,0 0 0,-2 0 0,-2-1 0,-3 2 0,-2-1 0,-3 1 0,-5 1 0,-3 1 0,-4 1 0,-6 1-1055,30 5 0,-7 3 1,-7 1-1,-7 1 1,-9-2-1,-9-2 1055,19 3 0,-12-1 0,3-2 0,-2 0 544,2-1 1,-2 1-545,-9-1 0,-4-1 0,-6-3 0,-4-1 0,18 0 1169,6-1-1169,-3-5 0,-22 0 0,6 0 3330,-22-12-3330,10 9 740,-5-10-740,16 13 0,11 0 0,0 0 0,5-5 0,21 4-806,4-5 806,-32 6 0,1 0 0,-3 0 0,0 0 0,-1 0 0,1 0 0,4 0 0,-1 0 0,24 0 0,-16 0 0,-1 0 0,14 0 0,-17 0 0,2 0 0,30 0 0,0 0 0,-46 0 0,0 0 0,47 6 0,-1-4 0,-17 9 0,3-5 0,-11 1 0,7 4 0,-3-5 0,-14 1 0,-3 3 0,-13-5 0,-1 6 0,-11-1 806,3-5-806,-10 3 0,4-7 0,-10 7 0,4-7 0,-9 3 0,4-4 0,0 0 0,-4 0 0,4 0 0,-8-12 0,-1-16 0,-7 9 0,-1-5 0</inkml:trace>
</inkml:ink>
</file>

<file path=ppt/ink/ink3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14:34.6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342 1 24575,'0'34'0,"9"1"0,0-16 0,10 7 0,-2-7 0,6 8 0,-4-4 0,10 7 0,-13-2 0,12 2 0,-12-2 0,7-7 0,-5 5 0,-4-16 0,-5 7 0,-2-10 0,-3 1 0,3 0 0,-2-1 0,-2 0 0,-3 1 0,0-1 0,0 1 0,0-1 0,0 1 0,0 0 0,-4 4 0,-4-3 0,-2 12 0,-6-7 0,0 18 0,-2-7 0,-14 23 0,3-10 0,-16 20 0,3-6 0,-11 13 0,17-18 0,2-7 0,1 0 0,0 3 0,-23 31 0,18-29 0,9 3 0,-1-11 0,10-4 0,6-14 0,2-2 0,7-9 0,2-14 0,3-42 0,0 26 0,0-26 0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29:05.2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215 73 24575,'-13'0'0,"-5"0"0,-2 0 0,-5 3 0,0 10 0,0-3 0,4 9 0,1-3 0,5 4 0,2 4 0,5-4 0,1 3 0,6-3 0,-3 5 0,4-5 0,0 3 0,0-11 0,0 6 0,0-7 0,0 1 0,0 2 0,4-3 0,0 0 0,6-1 0,1 1 0,4-3 0,-4 2 0,3-2 0,-3-1 0,4 0 0,0 0 0,4 1 0,-3 0 0,7 0 0,-3-4 0,4-1 0,0-3 0,-4 0 0,3 0 0,-3 0 0,4 0 0,1 0 0,-1 0 0,0-3 0,-4-5 0,3-4 0,-7-4 0,4-3 0,-5-1 0,1-15 0,-3 8 0,-1-8 0,-8 11 0,-1-5 0,-3 3 0,0-3 0,0 8 0,0-2 0,-3 7 0,-5-7 0,-4 7 0,0-3 0,-2 4 0,2 0 0,1 0 0,0 4 0,1-3 0,2 6 0,-6 1 0,3 1 0,-1 5 0,-1-3 0,1 4 0,-3 0 0,1 0 0,-1 0 0,3 0 0,-2 0 0,7 0 0,-4 0 0,5 0 0,-1 0 0,3 0 0,1 0 0</inkml:trace>
</inkml:ink>
</file>

<file path=ppt/ink/ink3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14:45.1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9 24575,'-3'-5'0,"10"2"0,27 3 0,15 0 0,7 0 0,13 0 0,1 0 0,-10 0 0,7 0 0,-11 0 0,-11 0 0,7 0 0,-27 0 0,-2 0 0,-11 0 0,-4 0 0,-4 0 0,0 0 0</inkml:trace>
</inkml:ink>
</file>

<file path=ppt/ink/ink3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14:45.6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24575,'0'93'0,"0"0"0,0 0 0,0 0 0,0-4 0,0 4 0,0-15 0,0-35 0,0-38 0,0 2 0</inkml:trace>
</inkml:ink>
</file>

<file path=ppt/ink/ink3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14:46.2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55 24575,'96'-7'0,"-1"1"0,1-1 0,0 1 0,-6 5 0,6 2 0,-17-2 0,-38-9 0,-41-8 0</inkml:trace>
</inkml:ink>
</file>

<file path=ppt/ink/ink3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14:47.8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0 356 24575,'26'79'0,"0"1"0,0-1 0,-1 1 0,1-1 0,0 0 0,15 8 0,4 1 0,-3-20 0,-12-42 0,-5-121-1008,4 1 1,0 4 1007,-9 21 0,16-23 0,-7-3 0,-3 20 186,-6 18 0,-2 2-186,1-4 398,16-13-398,-12 11 0,4 12 0,-11 2 1022,-2 16-1022,-5 4 223,-1 14-223,0 1 0,0 8 0,-4 0 0,-1 4 0</inkml:trace>
</inkml:ink>
</file>

<file path=ppt/ink/ink3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14:49.2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123 0 24575,'0'24'0,"0"20"0,0 25 0,0 14 0,0-12 0,0 29 0,0-55 0,0 41 0,0-31 0,0-5 0,0 3 0,0-18 0,0-10 0,0-4 0,0-13 0,0-2 0,-5-22 0,4-23 0,-3-5 0,-6-17 0,7 5 0,-6 0 0,9-6 0,0 8 0,0-2 0,0 8 0,0 1 0,0 12 0,0 1 0,0 11 0,0 1 0,0 5 0,0 4 0,0-3 0,0 7 0,0-3 0,0 4 0,3 1 0,1-1 0,3 4 0,1-3 0,0 6 0,-1-2 0,1 0 0,-1 2 0,1-3 0,-1 4 0,1 0 0,4 0 0,1 0 0,9 0 0,1 0 0,5 0 0,0 0 0,5 0 0,-3 4 0,3 2 0,-4 12 0,-6-3 0,7 14 0,-11-5 0,5 5 0,-6-1 0,2 5 0,-5 2 0,-1 0 0,-4 4 0,-5-9 0,0 9 0,-5-4 0,0 0 0,0 4 0,-5-4 0,-16 6 0,-2 1 0,-20-2 0,-1-3 0,-1-4 0,-9-5 0,10-2 0,-10-4 0,6-6 0,5-1 0,-3-9 0,17-2 0,0-4 0,7 0 0,5 0 0,4 0 0,1 0 0,8-3 0,1-5 0,3-15 0,0-14 0,0 13 0,0-1 0</inkml:trace>
</inkml:ink>
</file>

<file path=ppt/ink/ink3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14:59.0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3530 24575,'0'-22'0,"10"-10"0,7-17 0,6-6 0,10-7 0,-8-10 0,10-8 0,-15 12 0,15-15 0,-15 16 0,5-14 0,-2 2 0,-5 8 0,0 8 0,4-6 0,-10 12 0,5-5 0,-6 7 0,0 0 0,0 6 0,-1-4 0,1 4 0,0-6 0,0 6 0,-1-5 0,1 12 0,-1-4 0,0 5 0,0 1 0,0 4 0,0 3 0,-1 5 0,0 4 0,0-2 0,0 2 0,0-4 0,0 1 0,1-2 0,-1 2 0,4-2 0,-2-4 0,7 3 0,-7-9 0,8 4 0,-4-6 0,11-2 0,-4 2 0,4-1 0,0-1 0,-4 2 0,9-2 0,-10 8 0,3 0 0,0 6 0,-4 0 0,4 0 0,0 0 0,-4 1 0,4-2 0,-6 2 0,0 5 0,-3-3 0,-3 11 0,2 2 0,4 5 0,12-2 0,0-5 0,9-5 0,-4 0 0,6 5 0,6-5 0,-5 8 0,5-8 0,-6 4 0,-1-4 0,1 4 0,-1-3 0,1 7 0,0-7 0,-1 8 0,1-4 0,-6 5 0,-2 4 0,-5-2 0,0 7 0,0-3 0,0 4 0,-5 0 0,4 0 0,-4 0 0,0 0 0,4 0 0,-9 0 0,8 0 0,-7 0 0,3 0 0,-1 0 0,-2 0 0,-2 0 0,-1 0 0,-3 0 0,4 0 0,-4 0 0,3 0 0,-7 0 0,3 0 0,-5 0 0,1 0 0,0 0 0,-1 0 0,1 0 0,-1 0 0,0 0 0,1 0 0,-4-4 0,-1 0 0,0 0 0,1-2 0,3 5 0,1-3 0,-1 4 0,1 0 0,0-3 0,-1 2 0,1-2 0,0 3 0,0 0 0,3 0 0,-2 0 0,7 0 0,-3 0 0,9 0 0,1 0 0,5 0 0,0 0 0,-1 0 0,7 0 0,1 0 0,6 0 0,-1 0 0,-5 0 0,4 0 0,-14-4 0,7 3 0,-9-3 0,-4 4 0,-2-3 0,-5-6 0,-2-15 0,11 12 0,5-6 0,15 18 0,8 0 0,13-5 0,18-2 0,-31-3 0,3 0-469,11 2 0,3 0 469,-2-5 0,2-1-635,9 5 0,-1 1 635,-8-2 0,-2 0 0,2 2 0,-2 1-338,-4 0 1,-2 0 337,-4 3 0,0 1 0,1-1 0,-3 2 0,26 2 0,-17 0 0,-3 0 0,-4 0-72,1 0 1,1 0 71,3 0 0,19 0 0,-15 0 837,5 0-837,-11 0 1272,-1 0-1272,-9 0 750,-12 0-750,-6 0 167,-7 0-167,-5 0 0,-5-4 0,0 4 0,10-4 0,10 4 0,16 0 0,7-5 0,0 4 0,6-4 0,19-1 0,3-1 0,-1-5 0,3 5 0,-11-4 0,7 10 0,-9-5 0,-10 1 0,-14 4 0,-1-9 0,-12 9 0,-1-3 0,-11 0 0,-1 3 0,-5-7 0,-4 7 0,-1-6 0,-4 6 0,-4-6 0,3-6 0,-6-25 0,4 17 0,-5-10 0</inkml:trace>
</inkml:ink>
</file>

<file path=ppt/ink/ink3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15:01.6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4714 24575,'8'-96'0,"-1"-1"0,1 0 0,0 0 0,0 0 0,-1 0 0,1 0 0,0 1 0,-1-1 0,1 0 0,2-8 0,0-7 0,1-2 0,0 0 0,0 4 0,-1 7 0,1 11 0,-2 14 0,1 18-927,2 3 1,1 10 926,11-43 0,-1 3 0,-4 11 0,-9 20 0,-1 1 0,3-20 0,-6 21 0,1-1 0,12-32 317,0 7-317,-1 12 0,5-7 373,-6 24-373,5-5 0,-1 9 0,-5 12 938,-3 6-938,-3 2 225,-2 9-225,1-4 0,0 5 0,-1-5 0,1 3 0,0-3 0,0 5 0,-1 4 0,-4-3 0,3 3 0,-2-4 0,4-5 0,0 3 0,0-7 0,0-3 0,11-8 0,-3-4 0,9 4 0,-6-2 0,4 8 0,-3-3 0,2 5 0,-8 1 0,2 4 0,-3-10 0,3 14 0,1-15 0,-1 17 0,2-9 0,4 3 0,2-6 0,6 0 0,12-9 0,-9 7 0,37-17 0,-22 15 0,31-10 0,-7 2-571,1 4 571,15-6 0,-23 14 0,11-5-88,-13 10 88,0-8 0,5 14 0,-13-2 0,13 9 0,3 0 0,-20 8 0,0 1 0,21-2 0,-9 4 0,-3 2 0,-10-1 0,42 0 0,-35 0 0,21 0 0,-7 0 0,7 0 0,-8 0 0,0 0 569,-7 0-569,5 0 90,-12 0-90,-2 0 0,-14 0 0,-7 0 0,-11 0 0,-6 0 0,-5 0 0,-4 0 0,5 0 0,11 0 0,8 0 0,21-11 0,13-3 0,24-11-564,-42 12 0,3-1 564,7-3 0,2 0 0,0 2 0,0 1 0,0-4 0,-1 1 0,1 2 0,-2 2 0,26-2 0,-17 1 0,-1 2 0,17 8-246,-26-3 1,-1 0 245,29 7 0,7 0 0,1 0 0,-39 0 0,-1 0 0,14 0 0,15 0 0,-15 0 0,13 0-35,-1 0 35,-15 0 0,-2 0 0,-7 0 1097,1 0-1097,-8 0 519,-1 5-519,0-4 38,-5 8-38,5-8 0,0 3 0,-5 1 0,5-4 0,-1 3 0,-3-4 0,-3 0 0,-6 0 0,-1 0 0,-8 4 0,2-3 0,-10 3 0,0-4 0,-4 0 0,3 0 0,-7 0 0,3 0 0,-5-4 0,3-36 0,-5 27 0,1-27 0</inkml:trace>
</inkml:ink>
</file>

<file path=ppt/ink/ink3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15:18.7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155 357 24575,'-7'0'0,"-1"0"0,-3 0 0,3 0 0,-3 0 0,3 0 0,3 4 0,2 4 0,3 1 0,0 7 0,0-7 0,0 3 0,0-1 0,0-2 0,7-1 0,2-5 0,7-3 0,1-3 0,-3-6 0,2-9 0,-6 3 0,3-6 0,-5 8 0,-3-4 0,-2 4 0,-3 1 0,0 5 0,0-1 0,-3 0 0,-1 4 0,-13 0 0,2 4 0,-11 0 0,7 0 0,-8 0 0,9 0 0,-4 0 0,9 8 0,-4 1 0,8 8 0,-4 0 0,8 0 0,2 0 0,3 0 0,0 0 0,0-4 0,3-1 0,6-4 0,8 1 0,6-4 0,5-1 0,0-4 0,1-14 0,-4-2 0,-5-18 0,-6-2 0,-9-11 0,0 10 0,-5-9 0,0 17 0,-4 0 0,-10 10 0,-5 11 0,-9 4 0,5 4 0,1 0 0,5 0 0,3 12 0,1 3 0,4 13 0,3 0 0,2 0 0,4 0 0,0 0 0,0-4 0,0-2 0,4-10 0,4 1 0,10-9 0,0 0 0,8-4 0,-3-5 0,3-20 0,-7 2 0,3-44 0,-11 26 0,2-27 0,-9 26 0,-4 1 0,0 7 0,-12 11 0,1 9 0,-16 6 0,9 8 0,-4 8 0,4 6 0,0 9 0,3 10 0,1-3 0,4 3 0,5-5 0,1 0 0,4-5 0,0-5 0,0-6 0,0-4 0,11-4 0,4-5 0,-1 0 0,-2-3 0</inkml:trace>
</inkml:ink>
</file>

<file path=ppt/ink/ink3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15:20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216 152 24575,'-12'0'0,"1"0"0,40-7 0,-23-2 0,11-15 0,-33 13 0,-36-5 0,24 16 0,-15 0 0,26 8 0,8 1 0,1 13 0,8 2 0,0 4 0,0-5 0,0-6 0,13 4 0,2-15 0,13 6 0,0-12 0,0 0 0,0-5 0,-4-8 0,-1-7 0,-9-8 0,0-5 0,-9 3 0,-1-9 0,-4 14 0,0-3 0,-3 11 0,-11 8 0,-5 1 0,-15 8 0,4 0 0,-3 0 0,4 0 0,0 14 0,0 3 0,4 7 0,1 4 0,11-10 0,4 9 0,5-9 0,4 4 0,0-9 0,0 3 0,0-8 0,7 4 0,2-4 0,7-3 0,1-2 0,0-3 0,0 0 0,-4-7 0,4-8 0,-7-8 0,3-5 0,-3 0 0,-5 0 0,-1 5 0,-4 5 0,0 6 0,0 4 0,-3 4 0,-6 0 0,0 4 0,-12 0 0,11 0 0,-7 8 0,8 6 0,0 9 0,4 10 0,1-3 0,4-2 0,0-6 0,0-5 0,3-4 0,6-1 0,3-4 0,13-3 0,-10-1 0,4-4 0,-11-4 0,0-4 0,0-5 0,1-4 0,-1-1 0,-3 9 0,-1 1 0</inkml:trace>
</inkml:ink>
</file>

<file path=ppt/ink/ink3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15:21.8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146 124 24575,'-22'0'0,"11"0"0,-11 3 0,13 6 0,5 8 0,-4 2 0,7 7 0,-3-7 0,4 3 0,0-5 0,0 0 0,0-4 0,0 3 0,7-11 0,3 2 0,11-7 0,-3 0 0,4 0 0,-4-18 0,6 0 0,-3-22 0,-1 4 0,-5-5 0,-5 1 0,-4 10 0,-2-3 0,-4 15 0,0 0 0,-12 5 0,-4 9 0,-17 0 0,-2 4 0,-1 0 0,3 8 0,9 6 0,1 10 0,3 9 0,6-3 0,4 9 0,6-10 0,4 10 0,0-9 0,0-2 0,0-6 0,3-5 0,6-4 0,9 0 0,5-4 0,5-4 0,-5-1 0,-1-4 0,-5 0 0,-4 0 0,-1 0 0,-4-7 0,-4-3 0,0-7 0,-4 0 0,0 0 0,0 0 0,-4 0 0,-4 0 0,-5 3 0,0 2 0,1 8 0,4 0 0,0 4 0,0 0 0,0 0 0,1 3 0,-1 6 0,4 8 0,0 1 0,4 4 0,0-5 0,0-4 0,0-1 0,0-4 0,0-1 0,3-3 0,-2 0 0,2-4 0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29:06.3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24575,'25'0'0,"10"0"0,35 0 0,2 0 0,28 0-1127,-12 0 1127,-34 0 0,2 0 0,0 0 0,1 0 0,4 0 0,1 0 0,3 0 0,2 0-511,3 0 1,1 0 510,-4 0 0,0 0 0,1 0 0,-4 0-238,28 0 238,5 0 0,-23 0 0,5 0 0,-3 0 0,-20 0 0,-2 0 784,-12 0-784,-2 0 1336,-4 0-1336,-10 0 266,2 0-266,-12 0 0,3 0 0,-5 0 0,-2 0 0,-2 0 0,-3 0 0,-1 0 0,-2 0 0,-2 0 0</inkml:trace>
</inkml:ink>
</file>

<file path=ppt/ink/ink3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15:23.3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3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15:23.8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3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15:24.0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24575,'0'15'0,"0"1"0,0 4 0,0 16 0,0-18 0,0 7 0</inkml:trace>
</inkml:ink>
</file>

<file path=ppt/ink/ink3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15:24.5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24575,'0'22'0,"0"-4"0</inkml:trace>
</inkml:ink>
</file>

<file path=ppt/ink/ink3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15:24.5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24575,'0'11'0,"0"-1"0</inkml:trace>
</inkml:ink>
</file>

<file path=ppt/ink/ink3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15:25.1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22 24575,'0'-9'0,"0"10"0,0-14 0</inkml:trace>
</inkml:ink>
</file>

<file path=ppt/ink/ink3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15:25.3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24575,'0'7'0,"0"5"0,0 0 0,0 10 0,0-4 0,0 15 0,0-9 0,0 10 0,0-6 0,0 6 0,4-5 0,-3 10 0,7-14 0,-7-5 0,3-13 0</inkml:trace>
</inkml:ink>
</file>

<file path=ppt/ink/ink3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15:25.8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3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1:15:26.0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24575,'0'64'0,"0"-11"0,0-49 0,0 0 0</inkml:trace>
</inkml:ink>
</file>

<file path=ppt/ink/ink3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9:11.6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422 1 24575,'-3'4'0,"-5"-1"0,-3-3 0,-5 0 0,0 0 0,-5 0 0,-1 0 0,-4 3 0,4 5 0,2 5 0,-2 9 0,5-5 0,-5 4 0,9 0 0,5-4 0,4 0 0,4-2 0,0-7 0,0 3 0,0-4 0,7 0 0,7 1 0,3 0 0,3-3 0,-4 2 0,0-6 0,0 6 0,0-2 0,0 3 0,0 0 0,0-1 0,0 1 0,0 0 0,-1 4 0,-2 0 0,-1 9 0,-4-4 0,0 8 0,1-4 0,-4 1 0,-2 3 0,-3-8 0,0 8 0,0-8 0,0 4 0,0-1 0,-3-3 0,-5 3 0,-9-3 0,-5 0 0,-9-3 0,-2 3 0,-11-6 0,4 3 0,-10-4 0,10-5 0,-4 0 0,11-5 0,2 0 0,13 0 0,-1 0 0,14-3 0,-2-1 0,7-7 0,7-6 0,7-1 0,-4 5 0,2 5 0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29:07.3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52 210 24575,'1'-4'0,"-6"1"0,-2 3 0,-7 4 0,6 3 0,1 1 0,0 6 0,6-3 0,-2 4 0,3-1 0,0 1 0,0 4 0,0-3 0,0 3 0,0-4 0,0-1 0,3-2 0,4 1 0,4-5 0,8 7 0,6-10 0,1 6 0,8-6 0,-8 3 0,8 1 0,-9-1 0,9 0 0,-8-3 0,8-1 0,-9-4 0,4 0 0,-5 0 0,1 0 0,-1 0 0,0 0 0,1-7 0,0-7 0,-1-3 0,-2-8 0,-2 4 0,-4-3 0,-3 0 0,-1-6 0,-4 0 0,1-5 0,-4-1 0,-1 6 0,-4-5 0,0 10 0,0-5 0,0 10 0,-7 1 0,-5 7 0,-4-2 0,-13 5 0,8-2 0,-13 6 0,8-2 0,-8 6 0,4-3 0,-21 4 0,11 0 0,-11 0 0,21 0 0,-4 4 0,8 4 0,-8 5 0,8 8 0,1-3 0,-1 7 0,9-5 0,0 10 0,1-4 0,7 3 0,-3-5 0,8-4 0,-3-1 0,6-8 0,-2 0 0,3-8 0,0 0 0</inkml:trace>
</inkml:ink>
</file>

<file path=ppt/ink/ink3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9:12.8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306 0 24575,'21'66'0,"0"-1"0,-1-3 0,-6-2 0,-14 30-847,0-40 1,0 2 846,1-1 0,-2 1 0,-4 4 0,-1-2 365,-6 25-365,-12 8 0,1-18 0,-5 7 0,-1-3 0,-3-18 324,0 2-324,7-16 0,-5 4 0,5-5 858,0-5-858,1-3 146,11-17-146,-3 4 0,8-14 0,-3 6 0,7-4 0,-2-3 0,5-1 0,-2-3 0</inkml:trace>
</inkml:ink>
</file>

<file path=ppt/ink/ink3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9:13.5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24575,'0'69'0,"0"1"0,0-1 0,0 5 0,0 0 0,0-16 0,0-10 0,0 18 0,0-34 0,0-13 0,0 6 0,0-17 0,0 3 0,0-10 0,0-11 0,3-7 0,7-15 0,4-1 0,10-6 0,2-6 0,5 3 0,12-17 0,-11 25 0,16-18 0,-14 26 0,7-14 0,5 12 0,-5-1 0,-2 14 0,-8 5 0,-5 7 0,-4 3 0,-5 0 0,-6 0 0,-4 0 0,0 0 0,-3 3 0,-4-3 0,-18 3 0,11-3 0,-10 0 0</inkml:trace>
</inkml:ink>
</file>

<file path=ppt/ink/ink3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9:22.1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1 696 24575,'40'0'0,"-12"0"0,27 0 0,-26 0 0,13-4 0,-8-11 0,-9 1 0,2-14 0,-18 7 0,4-11 0,-8 5 0,-1-5 0,-4 11 0,0 0 0,0 5 0,-3 0 0,-5 0 0,-9 7 0,0 2 0,-9 7 0,-1 0 0,0 0 0,0 7 0,0 13 0,8 8 0,-1 12 0,6-2 0,8 0 0,2 0 0,4-6 0,0 0 0,0-11 0,12-3 0,8-6 0,18-3 0,2-3 0,4-2 0,0-4 0,-5 0 0,5-4 0,-6-6 0,-4-9 0,-1-5 0,-5-5 0,-4 2 0,-2 0 0,-5 1 0,-3 0 0,-2-1 0,-3 6 0,-1 0 0,-4 5 0,0 0 0,-4 4 0,-3 4 0,-1 5 0,0 14 0,1 4 0,3 11 0,0 6 0,0 0 0,0 1 0,0 4 0,0 2 0,4 0 0,5 0 0,6-2 0,2-15 0,0 9 0,-4-18 0,-2 2 0,-3-7 0,-1-4 0,0-1 0,0-6 0,1-15 0,-3-19 0,-1-10 0,-4-18 0,5 5 0,-4 0 0,4 2 0,-5 18 0,0 2 0,0 12 0,0 8 0,0 2 0,0 9 0,3 3 0,0 1 0,4 3 0,1 7 0,3 2 0,-3 7 0,8-4 0,-4-1 0,8-2 0,-3-1 0,4 0 0,-5-3 0,0-2 0,0-3 0,0 0 0,-1 0 0,1 0 0,-3-7 0,-2-2 0,-3-3 0,-1 1 0,1 0 0,-1 2 0,1-2 0,-5 0 0,4-1 0,-6-4 0,6 0 0,-6 0 0,6 0 0,-6 0 0,2 0 0,-3 4 0,0 1 0,0 3 0,0 1 0,0 0 0,-5 3 0,-4 1 0,-6 10 0,-1 2 0,0 7 0,0 5 0,3 0 0,-3 1 0,6 3 0,-2-4 0,7 1 0,1 3 0,4-8 0,0 3 0,0-4 0,0 0 0,4 0 0,4-4 0,9 4 0,4-6 0,1 2 0,3-4 0,-8 0 0,3 1 0,-8-5 0,-1 0 0,-4-4 0,1 0 0,-1 0 0,0 0 0,0 0 0,0 0 0,1 0 0,-1-4 0,-3 0 0,-1-7 0,-3-1 0,6-6 0,9-9 0,8-5 0,7-9 0,-5 6 0,-1 2 0,-11 11 0,-1 2 0,-4 8 0,-1 1 0,-3 3 0,3 4 0,-7-2 0,4 2 0,-4-3 0,0 0 0,0 6 0,0 10 0,0 14 0,4 10 0,1 5 0,0 0 0,4 6 0,-4-5 0,5 5 0,-1-11 0,0-2 0,-4-13 0,3 1 0,-7-11 0,2 3 0,-3-3 0,0-14 0,0-10 0,-4-14 0,-1-8 0,-1-6 0,-2 4 0,7-4 0,-4 6 0,5 5 0,0 2 0,0 5 0,0 8 0,0-2 0,0 12 0,0-3 0,3 4 0,1 3 0,3 0 0,1 4 0,3 0 0,-3 0 0,11 0 0,-6 0 0,12 0 0,-3 0 0,4-3 0,0-2 0,0-8 0,1-1 0,0-8 0,6-3 0,-3-4 0,-2 5 0,0-3 0,-14 5 0,6 3 0,-10-1 0,-3 11 0,-9 1 0,-7 5 0,-10 11 0,1 6 0,1 3 0,1 4 0,7-5 0,-3 4 0,4-3 0,-1 4 0,5-5 0,0-1 0,4 1 0,0 0 0,0-4 0,0-1 0,0-3 0,0-1 0,12 1 0,2-1 0,7-2 0,3 3 0,-8-4 0,1 4 0,-6 4 0,-3 0 0,-4 8 0,0 2 0,-4 4 0,0 0 0,-4 0 0,-5 0 0,-4-8 0,-4 2 0,1-11 0,0-1 0,4-5 0,1-3 0,4 0 0,-1-7 0,4-2 0,-3-7 0,6 0 0,-6 0 0,6 4 0,-3 1 0,1 4 0,2 5 0,-2 3 0,3 10 0,0-3 0,0 7 0,7-6 0,6 2 0,4-6 0,8-1 0,-3-4 0,9 0 0,-3 0 0,8 0 0,-8-4 0,3-5 0,-5-5 0,-4-7 0,5-2 0,-9-4 0,5 0 0,-7 5 0,2-3 0,-2 3 0,-2 0 0,-2 2 0,-4 4 0,0 0 0,0 0 0,-4 0 0,3 0 0,-6 0 0,3 4 0,-4-4 0,0 8 0,0-7 0,0 7 0,0-3 0,-3 7 0,-1 4 0,-3 8 0,-1 8 0,-1 6 0,4-1 0,1 4 0,4-8 0,0 4 0,0-5 0,0-4 0,0-1 0,0-4 0,4 0 0,8 1 0,1-4 0,8 0 0,-1-4 0,-3 0 0,4 0 0,-5 0 0,0 0 0,-4 0 0,-1 0 0,-4 0 0,-3 0 0,-1 0 0</inkml:trace>
</inkml:ink>
</file>

<file path=ppt/ink/ink3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9:23.8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24575,'4'2'0,"-1"8"0,-3 22 0,0 2 0,0 22 0,0-8 0,0 16 0,0-22 0,0 13 0,0-8 0,0 6 0,0-6 0,0-4 0,0-24 0,0 5 0,0-16 0,0-3 0,0-16 0,0-3 0,0-8 0,3 6 0,6-5 0,3 4 0,9-4 0,-4 8 0,4 1 0,-6 4 0,1 4 0,0 0 0,0 4 0,0 0 0,-4 0 0,-1 0 0,-4 0 0,1 0 0,-1 0 0,-3 3 0,-1 1 0,-3 11 0,0-1 0,0 11 0,0-9 0,0 5 0,-3-5 0,-2 0 0,1-4 0,-3-1 0,6-4 0,-2 0 0,-1-3 0,1 3 0,-5-7 0,1 3 0,-4 1 0,3-3 0,-7 2 0,3-3 0,-1 3 0,-2-2 0,7 2 0,-3-3 0,4 0 0,0 0 0,9 0 0,8 0 0,16 0 0,1 0 0,10 0 0,-4 0 0,5 0 0,0 0 0,0 0 0,0-4 0,-5-1 0,-7-7 0,-1-2 0,-8-2 0,0-1 0,-1-3 0,-7 3 0,3-4 0,-4 5 0,0 0 0,-4 4 0,0 1 0,-1 4 0,-2 0 0,2 5 0,-3 10 0,0 5 0,0 6 0,0-3 0,0-1 0,0 1 0,0-4 0,3 0 0,1-5 0,7 0 0,1 1 0,4-4 0,0 0 0,5-4 0,-4 0 0,3 0 0,-8 0 0,3 0 0,-7 0 0,3 0 0,-4 0 0,-3 0 0,0 0 0</inkml:trace>
</inkml:ink>
</file>

<file path=ppt/ink/ink3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9:24.3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63 0 24575,'-9'0'0,"-3"0"0,-7 0 0,9 0 0,-2 0 0</inkml:trace>
</inkml:ink>
</file>

<file path=ppt/ink/ink3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9:25.6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201 6 24575,'4'1'0,"-8"1"0,-1-5 0,-10 3 0,-2 0 0,0 0 0,-8 0 0,8 0 0,-8 0 0,11 0 0,-6 12 0,11-2 0,-6 10 0,9 0 0,-1 2 0,3 4 0,3 0 0,-3-4 0,4 3 0,0-8 0,0-1 0,0-1 0,4-6 0,3 2 0,2-7 0,6 0 0,-3-4 0,0 0 0,3 0 0,-3 0 0,4-4 0,0-9 0,-3 0 0,2-8 0,-6 5 0,3 0 0,-4-4 0,0-2 0,-3 0 0,3-3 0,-7 8 0,3-3 0,-4 4 0,0 3 0,0 2 0,0 4 0,0 0 0,0 6 0,3 10 0,2 8 0,4 15 0,0-5 0,5 10 0,-1-14 0,5 7 0,-1-8 0,-4-1 0,2-4 0,-6-6 0,2-3 0,-4-4 0,0-1 0,0-3 0,-3 0 0,0 0 0</inkml:trace>
</inkml:ink>
</file>

<file path=ppt/ink/ink3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9:26.4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189 0 24575,'-2'0'0,"-3"0"0,-15 4 0,-7 6 0,4 3 0,-7 5 0,12 2 0,-7-5 0,10 9 0,-1-14 0,11 5 0,2-7 0,12-5 0,11 1 0,10-4 0,8 0 0,0 0 0,-5 0 0,-2 0 0,-5 0 0,-8 0 0,-2 0 0,-9 3 0,1 5 0,-4 4 0,-1 8 0,-3 2 0,0-1 0,-3 0 0,-2-6 0,-7 1 0,0-3 0,-9 2 0,0-5 0,-1 2 0,-3-3 0,3-5 0,1 0 0,0-4 0,9 0 0,1 0 0,7-3 0,0-10 0,4 0 0,0-12 0,0 8 0,0-8 0,0 14 0,0 0 0</inkml:trace>
</inkml:ink>
</file>

<file path=ppt/ink/ink3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9:28.4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0 697 24575,'14'0'0,"1"0"0,5 0 0,-3 0 0,14-5 0,-16-8 0,14-1 0,-13-17 0,1 7 0,-4-7 0,-4 4 0,-4 1 0,-1 4 0,-4 2 0,0 8 0,0 0 0,-3 8 0,-5 1 0,-4 3 0,-4 0 0,4 7 0,-4 7 0,2 12 0,0 2 0,-4 9 0,12-5 0,-7 6 0,12-5 0,-3-2 0,4-9 0,0-2 0,0-8 0,0-1 0,3-4 0,10-3 0,4-1 0,10-3 0,-1 0 0,-5 0 0,4 0 0,-8 0 0,4 0 0,-5 0 0,-1 0 0,1-7 0,0-2 0,5-7 0,7-12 0,-4 4 0,15-16 0,-14 11 0,14-10 0,-3 7 0,0-2 0,-3 9 0,-11 3 0,3 5 0,-11 5 0,5-1 0,-11 9 0,3 1 0,-4 3 0,1 0 0,-1 0 0,0 0 0,-3 3 0,-1 5 0,-3 0 0,0 3 0,0 0 0,0-3 0,0 3 0,-7-3 0,2-1 0,-15 1 0,7-4 0,-12 0 0,8-4 0,-8 0 0,8 0 0,-8 0 0,8 0 0,-4 0 0,5 0 0,0 0 0,0 0 0,0 4 0,0 0 0,-1 12 0,1 2 0,2 8 0,1 0 0,8 1 0,-2-1 0,6 0 0,-3-5 0,4-1 0,0-7 0,3-2 0,9-4 0,23-3 0,0 0 0,9-4 0,-7 0 0,-8-12 0,3-4 0,-8-12 0,-1-4 0,-9 4 0,-1-9 0,-3 4 0,-1-11 0,-3 4 0,-2-24 0,-4 9 0,0-6 0,0-2 0,0 16 0,0-11 0,0 13 0,0 6 0,0 12 0,-3 10 0,2 6 0,-2 4 0,0 3 0,-1 4 0,0 18 0,1 18 0,3 18 0,0 12 0,0-6 0,0 4 0,0-4 0,0 6 0,9-6 0,2-2 0,15-11 0,-6-8 0,8-5 0,-9-8 0,2-3 0,-4-6 0,-5-6 0,3-7 0,-3 0 0,4-4 0,-4 0 0,3-4 0,-7-4 0,4-5 0,-5 1 0,1-3 0,-4 10 0,0-2 0</inkml:trace>
</inkml:ink>
</file>

<file path=ppt/ink/ink3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9:31.0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112 177 24575,'-7'0'0,"1"-6"0,-1 4 0,0-4 0,0 9 0,3 1 0,1 2 0,3 1 0,0 0 0,-3 0 0,2-1 0,-2 1 0,3-6 0,0-5 0,4-4 0,-4-2 0,7 3 0,-7 0 0,7-5 0,-2 0 0,3-4 0,-1 0 0,1 4 0,0-3 0,-4 3 0,3 0 0,-7 1 0,4 4 0,-4-1 0,0 1 0,0 0 0,0 0 0,0 0 0,-3 3 0,-1-2 0,-4 5 0,-3-2 0,3 3 0,-3 0 0,4 0 0,-1 0 0,1 0 0,0 0 0,0 0 0,-1 3 0,1 1 0,0 4 0,3-1 0,-3 0 0,3 0 0,0 0 0,-2-3 0,5 2 0,-2-2 0,3 4 0,0-1 0,0 0 0,0 0 0,0 0 0,0 0 0,0 0 0,0 1 0,0-1 0,0 0 0,0-1 0,3-2 0,1 2 0,3-5 0,0 2 0,0 1 0,0-1 0,1 1 0,-2 2 0,1-5 0,0 2 0,0-3 0,0 0 0,-3 0 0,-2 0 0</inkml:trace>
</inkml:ink>
</file>

<file path=ppt/ink/ink3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9:31.3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29:08.8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1130 24575,'4'4'0,"12"-14"0,14-6 0,15-29 0,5-12 0,-16 19 0,1-1-464,-4-1 0,-1-2 464,8-8 0,-2 0 0,-5 7 0,-3 1 0,15-35 151,3 1-151,-20 24 0,7-7 0,-3 11 0,-14 11 0,3 13 697,-15 4-697,6 13 80,-6 1-80,1 2 0,-4-2 0,5 5 0,-3-4 0,1 1 0,2-3 0,-2-3 0,3-1 0,3-1 0,1-2 0,0 3 0,3-1 0,-6 2 0,2 3 0,-3 0 0,-1 4 0,-2-3 0,2 5 0,-5-5 0,4 2 0,-1-2 0,3-1 0,-1 0 0,1 1 0,-1-1 0,1-3 0,0 2 0,0-2 0,-4 3 0,3 0 0,-5 1 0,5-1 0,-3 0 0,1 1 0,2 2 0,-6-2 0,3 6 0,-3-3 0</inkml:trace>
</inkml:ink>
</file>

<file path=ppt/ink/ink3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9:32.5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85 0 24575,'-42'70'0,"7"-13"0,31-53 0,1-1 0</inkml:trace>
</inkml:ink>
</file>

<file path=ppt/ink/ink3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9:34.5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75 354 24575,'-24'-20'0,"10"1"0,-10-33 0,18 25 0,-1-11 0,7 23 0,0 2 0,0 1 0,0 1 0,0 0 0,0 3 0,0-3 0,0-1 0,0 4 0,0-7 0,0 7 0,0-3 0,0 0 0,0 2 0,0-2 0,3 4 0,1 3 0,3 1 0,0 3 0,4 0 0,6-4 0,5 3 0,4-3 0,0 4 0,0-3 0,0 2 0,0-3 0,0 4 0,0 0 0,-4 0 0,-2 0 0,-8 0 0,-1 3 0,-3 1 0,-1 3 0,-3 4 0,-1 1 0,-3 9 0,0-4 0,0 8 0,0-8 0,0 3 0,0-4 0,0 5 0,0-4 0,-7 3 0,1-4 0,-9 0 0,7-4 0,-7 3 0,2-7 0,-3 4 0,0-4 0,0 0 0,0-4 0,0 0 0,-4-4 0,7 0 0,-7 0 0,8 0 0,0 0 0,2 0 0,3 0 0,3 3 0,2 4 0,2 5 0,0 14 0,4 2 0,1 10 0,11 20 0,-5-15 0,5 21 0,-1-12 0,-3 8 0,3-1 0,-4-1 0,-1-17 0,-5-4 0,-1-15 0,0-2 0,-4-8 0,4-1 0,-4-16 0,5-17 0,1-23 0,4-8 0,1-5 0,-6 29 0,0 6 0</inkml:trace>
</inkml:ink>
</file>

<file path=ppt/ink/ink3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9:35.7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83 577 24575,'9'19'0,"-3"18"0,-6-12 0,0 15 0,0-18 0,0 3 0,0-4 0,0 1 0,0-2 0,0-8 0,0 3 0,0-7 0,0 4 0,0-5 0,0-6 0,-4-16 0,-2-15 0,-10-29 0,5 4 0,-11-17 0,10 5 0,1-1 0,5 0 0,2 16 0,3 8 0,-3 16 0,4 2 0,0 14 0,0 1 0,0 4 0,6 3 0,2 1 0,12 3 0,1 4 0,5 4 0,6 7 0,-5 2 0,6 6 0,-6 1 0,3 10 0,4-3 0,-2 9 0,3-9 0,-10 7 0,2-8 0,-7 1 0,-2-8 0,-6-3 0,-4-8 0,-1 0 0,0-5 0,1 0 0,-4 0 0,-1-6 0,-3-15 0,0-23 0,0-17 0,0 0 0,0-9 0,0 9 0,-5-12 0,4 6 0,-8 8 0,7 13 0,-6 3 0,7 13 0,-3-8 0,4 14 0,0 0 0,0 6 0,0 4 0,0 0 0,0 0 0,0 3 0,0 0 0</inkml:trace>
</inkml:ink>
</file>

<file path=ppt/ink/ink3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9:36.5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0 230 24575,'0'6'0,"6"-2"0,13-1 0,13-12 0,14-7 0,5-6 0,1-8 0,5 8 0,-8-8 0,14 6 0,-14-1 0,-2 5 0,-10 1 0,-11 9 0,-4-1 0,-5 10 0,-6-2 0,-4 3 0,0 0 0,-3 0 0,-1 0 0</inkml:trace>
</inkml:ink>
</file>

<file path=ppt/ink/ink3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9:37.5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317 1 24575,'0'10'0,"0"4"0,0-6 0,0 12 0,0-7 0,0 7 0,0-4 0,0 5 0,0 0 0,0 11 0,0-5 0,0 10 0,0-4 0,0-1 0,0 0 0,0-11 0,0-4 0,4-2 0,-4-3 0,4 0 0,-4-1 0,0 0 0,0-3 0,-4 12 0,-1-7 0,-6 7 0,-6-3 0,-1 3 0,-8-1 0,8 6 0,-7-7 0,7 3 0,-2-5 0,4-3 0,3-2 0,2-4 0,4 0 0,0-3 0,0 0 0,0-4 0,0 0 0,0 0 0,0 0 0,0 0 0,-4 0 0,2 0 0,-2-4 0,4 4 0,0-7 0,-1 6 0,1-2 0,3 3 0,1 0 0</inkml:trace>
</inkml:ink>
</file>

<file path=ppt/ink/ink3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9:38.7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130 1 24575,'-37'63'0,"0"0"0,1-5 0,16-13 0,33-31 0,15-4 0,6-10 0,10 0 0,-6 0 0,0 0 0,0 0 0,-10 3 0,-6 10 0,-14 5 0,0 8 0,-7 5 0,3 8 0,-4 0 0,-9 5 0,-6-10 0,-4-3 0,-8-2 0,9-8 0,-8-2 0,4-7 0,0-4 0,-3 1 0,8-5 0,0 0 0,2-4 0,10-7 0,-2-6 0,7-8 0,0 7 0,0 2 0</inkml:trace>
</inkml:ink>
</file>

<file path=ppt/ink/ink3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9:40.2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179 603 24575,'-64'0'0,"6"12"0,42 2 0,-6 12 0,20-4 0,-9 3 0,10-4 0,-3 11 0,4-10 0,0 9 0,0-14 0,0 3 0,0-4 0,0-4 0,0-1 0,3-4 0,5-3 0,0-1 0,12-3 0,-7 0 0,12 0 0,-8 0 0,3 0 0,-4 0 0,0 0 0,0 0 0,0-3 0,-4-2 0,-1 1 0,-4-2 0,0-2 0,1-1 0,0-6 0,-1 3 0,1-4 0,0-4 0,1-2 0,-1-4 0,-3 0 0,-1-6 0,-4 5 0,0-5 0,0 6 0,0 0 0,-4 4 0,-4 1 0,-4 9 0,-4 0 0,-5 8 0,4 0 0,-8 4 0,8 0 0,-8 0 0,12 0 0,-7 0 0,12 0 0,-3 0 0,7 4 0,-3 0 0,6 10 0,-2-1 0,3 6 0,0-7 0,0 3 0,0-7 0,0 3 0,0-4 0,12 1 0,2-4 0,12 0 0,0-4 0,0 0 0,0 0 0,6 0 0,-5 0 0,5-4 0,-11-4 0,4-2 0,-8-5 0,4 2 0,-5-3 0,0-4 0,1-2 0,1-9 0,0-2 0,1-4 0,-1 4 0,0-3 0,-4 3 0,0 0 0,-5 2 0,0-1 0,-4 9 0,-1-7 0,-4 13 0,0-8 0,0 3 0,0-7 0,-4 7 0,0-1 0,-8 11 0,0 4 0,-4 0 0,4 8 0,-3-4 0,3 4 0,-4 0 0,3 0 0,-2 0 0,7 7 0,-4 6 0,4 4 0,3 8 0,-3-3 0,7 4 0,-2 5 0,3-3 0,0 8 0,0-3 0,0 5 0,0 0 0,4 0 0,1 6 0,5-5 0,4 5 0,-3 0 0,7-4 0,4 10 0,-2-16 0,4 0 0,-7-14 0,-1-8 0,0 0 0,0-4 0,-1-4 0,1 0 0,-4-4 0,3 0 0,-3-4 0,4-4 0,-3-5 0,-2-7 0,-6 10 0,-1-2 0</inkml:trace>
</inkml:ink>
</file>

<file path=ppt/ink/ink3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9:42.1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171 350 24575,'0'-11'0,"0"-1"0,-4-4 0,0 4 0,-4 1 0,4 3 0,-2 4 0,2 1 0,-7 3 0,3 0 0,-7 0 0,3 0 0,4 3 0,-6 5 0,8 9 0,-6 4 0,-1 11 0,3-5 0,-4 10 0,5-9 0,4 3 0,1-5 0,4 0 0,0-4 0,0-2 0,0-4 0,0-4 0,0 3 0,0-7 0,7 4 0,2-5 0,7 1 0,-4-3 0,3-2 0,-3-3 0,3 0 0,1 0 0,-4 0 0,3 0 0,-3-4 0,5-8 0,0-6 0,-3-14 0,-1-1 0,-4 1 0,0-5 0,0 4 0,-4-5 0,0 5 0,-5 2 0,0 9 0,0 2 0,0 4 0,0 4 0,-3 4 0,-1 5 0,-4 10 0,1 2 0,2 11 0,-2 2 0,6 4 0,-3 0 0,4 0 0,0 0 0,0 1 0,0-6 0,0 0 0,0-5 0,3-4 0,5-1 0,4-3 0,0-1 0,3-2 0,-3-2 0,4-3 0,0-4 0,0-8 0,1-7 0,1-7 0,-5-5 0,0 8 0,-4-13 0,-1 17 0,1-11 0,-4 13 0,-2-3 0,-3 4 0,4 4 0,-4-3 0,7 7 0,-4-3 0,4 7 0,0 1 0,0 3 0,0 0 0,0 0 0,0 0 0,0 3 0,1 9 0,0 1 0,0 12 0,1 2 0,0 0 0,0 5 0,0-1 0,-1-3 0,-2 3 0,1-10 0,-6 0 0,6-5 0,-6-4 0,2-1 0,-3-4 0,0-9 0,-4-8 0,-1-16 0,0-7 0,1-5 0,4-6 0,0 5 0,0-11 0,0 4 0,9-5 0,7 4 0,10 1 0,4 5 0,-1 11 0,0-3 0,-7 18 0,0-2 0,-6 12 0,0 2 0,-1 3 0,-2 0 0,-2 0 0,-4 0 0,0 7 0,-3 2 0,0 7 0,-4 4 0,0 2 0,0-1 0,-8 4 0,6-15 0,-6 2 0</inkml:trace>
</inkml:ink>
</file>

<file path=ppt/ink/ink3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9:45.9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146 1048 24575,'0'-7'0,"0"-9"0,0-6 0,0-6 0,0-9 0,0 10 0,0 0 0,0 6 0,-4 5 0,-3 7 0,-5 2 0,0 7 0,-3 0 0,7 7 0,-9 12 0,7 9 0,-8 10 0,8-6 0,-4 5 0,5-5 0,4-4 0,1 3 0,4-10 0,0 1 0,0-2 0,0-8 0,0 3 0,0-6 0,11 2 0,-1-3 0,15 1 0,-8-5 0,8 0 0,-3-4 0,4 0 0,0 0 0,0 0 0,-4-4 0,4-9 0,-3-7 0,5-8 0,0 4 0,-5-2 0,-3 8 0,2-3 0,-9 5 0,7-1 0,-8 5 0,4-4 0,-4 4 0,3-1 0,-6-2 0,3-2 0,-4 0 0,5-8 0,-4 3 0,3-4 0,-3 0 0,0 0 0,-4 4 0,-2 1 0,-3 9 0,0 1 0,0 1 0,-6 5 0,1-2 0,-9 7 0,2 0 0,-4 0 0,0 0 0,0 7 0,3 7 0,-2 3 0,5 8 0,-2-4 0,4 1 0,3 3 0,-2-8 0,6 8 0,-3-8 0,4 0 0,0-2 0,0-7 0,0 3 0,0-4 0,7 0 0,2 1 0,3 0 0,3-1 0,-3-2 0,0 1 0,3-5 0,-7 2 0,3-3 0,-4 0 0,1 0 0,-1 0 0,0 0 0,0 0 0,4 0 0,-3 0 0,3 0 0,-3 0 0,-1-7 0,0 5 0,0-5 0,0 7 0,1-3 0,-1-1 0,0-7 0,4-1 0,-1-9 0,1 4 0,1-4 0,-3 1 0,3 2 0,-4-2 0,0 8 0,-1 1 0,1-1 0,-1 4 0,-3-3 0,0 4 0,-1-4 0,-2-2 0,6-7 0,-2-2 0,0-4 0,3 0 0,-3 0 0,-1-1 0,0 1 0,0 0 0,-3 0 0,3-6 0,-4 5 0,0-5 0,0 6 0,0 0 0,0-6 0,0 5 0,0 0 0,0 2 0,0 8 0,0-4 0,0 9 0,0-3 0,0 6 0,0-5 0,-3 9 0,-1-1 0,-3 6 0,0 0 0,-1 7 0,0 2 0,0 11 0,0 2 0,-1 4 0,4 0 0,-3 0 0,7-5 0,-3 4 0,4-3 0,0-1 0,0 5 0,0-9 0,0 8 0,4-8 0,0 3 0,4-4 0,0 0 0,0 0 0,0-4 0,-1 3 0,1-7 0,0 7 0,-1-7 0,0 3 0,4 0 0,-3-3 0,2 2 0,-3-3 0,0 0 0,1 0 0,-1 0 0,0 1 0,0-4 0,0-1 0,0-3 0,1 0 0,-1 0 0,0 0 0,4 0 0,6 0 0,0-7 0,3-2 0,-4-4 0,0-2 0,-4 7 0,-1-3 0,0-1 0,-3 4 0,4-7 0,-1 3 0,-2-9 0,3-6 0,-3-6 0,1-5 0,0-6 0,-1 5 0,1-28 0,0 23 0,-5-11 0,0 23 0,-5 6 0,0 0 0,0 0 0,0 4 0,0-3 0,0 12 0,0-7 0,0 12 0,0-3 0,0 3 0,-3 4 0,-1 1 0,-4 3 0,-3 0 0,3 0 0,-7 0 0,7 3 0,-7 2 0,6 2 0,-2 0 0,4 1 0,0-1 0,2 0 0,-1 0 0,5 0 0,-2 4 0,3 6 0,0 0 0,0 8 0,0-8 0,0 8 0,0-3 0,0 4 0,4 0 0,0-4 0,5 3 0,-1-4 0,1 5 0,3-4 0,1-1 0,-1-1 0,4-6 0,-4 5 0,1-6 0,-2-1 0,0 3 0,-3-7 0,3 3 0,-3-4 0,-1 4 0,0-3 0,1 3 0,-1-4 0,0 1 0,0-1 0,1 0 0,-4 0 0,5 4 0,-4-3 0,5 2 0,-2-6 0,3 3 0,1-6 0,0 2 0,3 1 0,-3-4 0,0 4 0,3-4 0,-7 0 0,3 0 0,0 0 0,-3 0 0,7 0 0,-7 0 0,7 0 0,-3-4 0,1-4 0,2-1 0,-7-6 0,4 7 0,-5-4 0,0 8 0,-3-2 0,3 5 0,-7-5 0,4-1 0,-4 2 0,0-1 0</inkml:trace>
</inkml:ink>
</file>

<file path=ppt/ink/ink3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9:14.7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15 658 24575,'-8'11'0,"1"3"0,7-6 0,0 7 0,0-7 0,0 7 0,0-3 0,0 0 0,0-1 0,0-4 0,3-3 0,10-1 0,4-7 0,11-15 0,-4-12 0,14-25 0,-9-4 0,1-24 0,-10 26 0,-7-36 0,-3 36 0,-3-24 0,-2 22 0,-5 2 0,0 12 0,-4 12 0,0 12 0,-4 14 0,-7 5 0,1 3 0,-6 3 0,2 21 0,4 8 0,-7 34 0,8 2 0,2 15 0,5 8 0,6-20 0,0 16 0,0-25 0,0 5 0,0-9 0,13-17 0,-2-3 0,15-19 0,2-2 0,-1-12 0,10-1 0,-5-4 0,2-12 0,-1-15 0,3-15 0,-9-4 0,4-6 0,-8 17 0,-7-3 0,1 15 0,-8 3 0,-2 11 0,1 2 0,-4 16 0,-1 5 0,-3 15 0,4-1 0,1 8 0,4-8 0,0 9 0,3-15 0,2 9 0,2-18 0,1 7 0,-1-11 0,0-1 0,0-5 0,-1-3 0,-3 0 0,-4 0 0,-4 0 0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29:09.7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77 222 24575,'-21'0'0,"4"0"0,7 0 0,-1 0 0,4 0 0,0 3 0,4 3 0,3 2 0,0 5 0,0-6 0,0 3 0,0 0 0,0-2 0,6 2 0,2-3 0,11 1 0,15-4 0,-6 3 0,16-6 0,-8 2 0,0-3 0,5 0 0,-10 0 0,3 0 0,-4 0 0,-4 0 0,2 0 0,-8-3 0,0-2 0,-1-6 0,-4 0 0,-3-4 0,-2 4 0,-3-3 0,1 2 0,-1-2 0,0-1 0,1 0 0,-4 0 0,3-4 0,-7 3 0,4-7 0,-4 2 0,0 1 0,0-3 0,0 7 0,0-2 0,-3 3 0,-9 7 0,-5 2 0,-15 6 0,5 0 0,-16 0 0,12 0 0,-10 3 0,2 6 0,3 5 0,-4 8 0,9 0 0,0 1 0,6 1 0,4-3 0,1 3 0,7 1 0,2-5 0,6-1 0,2-5 0,3 1 0,0-5 0,0 4 0,0-6 0,0 2 0,0-6 0,0-1 0</inkml:trace>
</inkml:ink>
</file>

<file path=ppt/ink/ink3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9:15.1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0 24575,'-16'0'0,"3"0"0</inkml:trace>
</inkml:ink>
</file>

<file path=ppt/ink/ink3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9:16.3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24575,'0'97'0,"0"-1"0,0 0 0,0 0 0,0 0 0,0 20 0,0 7 0,0-24 0,0-58 0,0-63 0,5-6 0,0-5 0,8-4 0,-3 9 0,7-3 0,-3 5 0,-1-1 0,0 6 0,-5 0 0,0 5 0,-1 4 0,1 1 0,-4 3 0,-1 1 0,-3 0 0,0 6 0,-4 15 0,-5 5 0,-1 18 0,-4-4 0,1 5 0,6-6 0,-5 0 0,11-6 0,-3-8 0,4 1 0,0-11 0,10 0 0,-1-5 0,14-3 0,0-12 0,8 0 0,-1-16 0,3 4 0,-5-5 0,1 1 0,-1-1 0,-5 6 0,0-3 0,-2 3 0,-6 1 0,6-4 0,-8 4 0,1 0 0,-2 2 0,-4 4 0,-4 4 0,0 0 0,-4 5 0,-11 3 0,2 1 0,-15 3 0,2 0 0,-4 8 0,4 1 0,1 17 0,7-3 0,1 8 0,8 1 0,1-5 0,4 5 0,0-11 0,0 4 0,0-11 0,4 5 0,8-10 0,6 3 0,14-3 0,-5 0 0,10-4 0,-4-1 0,0-4 0,-2 0 0,-5 0 0,-8 0 0,-2 0 0,-9 0 0,-3 0 0,-1 0 0</inkml:trace>
</inkml:ink>
</file>

<file path=ppt/ink/ink3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9:17.1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1 284 24575,'4'-3'0,"-1"9"0,-3 16 0,0 2 0,0 14 0,0-7 0,0 2 0,0 0 0,0 4 0,0-10 0,0 0 0,0-7 0,0-8 0,0-1 0,0-4 0,0-35 0,0 0 0,0-46 0,0 25 0,0-22 0,0 24 0,0-11 0,4 6 0,10 11 0,2-2 0,11 18 0,-5-1 0,0 9 0,3 3 0,-4 3 0,1 6 0,-2-3 0,-7 4 0,-6 0 0,-3 0 0</inkml:trace>
</inkml:ink>
</file>

<file path=ppt/ink/ink3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9:17.8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0 24575,'-4'9'0,"4"1"0,1 12 0,3 5 0,-4-9 0,0 7 0,0-20 0,0 2 0</inkml:trace>
</inkml:ink>
</file>

<file path=ppt/ink/ink3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39:48.3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58 24575,'6'0'0,"-2"-3"0,-1 0 0,-3-4 0,0 0 0,0 0 0,0-1 0,-3 4 0,2 4 0,-2 4 0,3 3 0,0 0 0,0 0 0,0 0 0,3-3 0,1-1 0,3-3 0,4 0 0,-3 0 0,3 0 0,-3 0 0,-1 0 0,0 0 0,-3-3 0,-1-1 0,-3-3 0,0 0 0,0 0 0,0-1 0,0 1 0,0 0 0,-3 3 0,-1 1 0,-3 3 0,0 0 0,0 0 0,4 3 0,0 1 0,3 2 0,0 1 0,0 0 0,0-3 0,0-2 0</inkml:trace>
</inkml:ink>
</file>

<file path=ppt/ink/ink3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0:06.7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346 2366 24575,'0'-20'0,"0"-4"0,0-9 0,0 1 0,0 1 0,0 3 0,0-8 0,0 8 0,0-8 0,0 3 0,0-5 0,0 0 0,0 0 0,-9 0 0,7-1 0,-11 1 0,12 0 0,-7 5 0,3-3 0,0 8 0,-3-4 0,3 6 0,0 0 0,-2 4 0,2-3 0,-4 3 0,4-4 0,-2 4 0,6-3 0,-3 8 0,4-4 0,-3 5 0,2-4 0,-3 3 0,4-8 0,0 7 0,0-2 0,0-1 0,0 8 0,0-6 0,0 7 0,0-4 0,-3 3 0,2-2 0,-6 3 0,7-8 0,-4-2 0,4-4 0,0-6 0,0 5 0,0-21 0,0 17 0,0-12 0,0 17 0,0 4 0,0-3 0,0 12 0,0-7 0,0 8 0,0-4 0,0 4 0,0-3 0,0 2 0,0 1 0,0-3 0,0 7 0,0-7 0,0 3 0,0-9 0,0 4 0,0-8 0,0 8 0,0-4 0,0 5 0,0 0 0,0 0 0,0 4 0,0-3 0,0 3 0,0 0 0,0-15 0,0 8 0,0-10 0,0 4 0,0 8 0,0-4 0,0 9 0,0-3 0,0 7 0,0-4 0,0 5 0,-3 0 0,2 0 0,-2-1 0,3 1 0,0-4 0,0 3 0,0-7 0,0 6 0,0-6 0,0 3 0,0 0 0,0-3 0,0 3 0,0 0 0,0-3 0,0 6 0,0-2 0,0 4 0,0 0 0,0 0 0,0 0 0,0 0 0,0 0 0,0 0 0,0-1 0,0 1 0,0 0 0,0 0 0,0-1 0,0-3 0,0 3 0,0-3 0,0 4 0,0-1 0,0 1 0,0 9 0,-4 8 0,-5 10 0,-4 6 0,-1 6 0,-4 0 0,4 1 0,0 4 0,-4-4 0,3 11 0,-4-10 0,4 8 0,-2-14 0,7 3 0,-3-9 0,5-2 0,4-8 0,-3 0 0,6-5 0,-2 0 0,3-3 0,0-1 0</inkml:trace>
</inkml:ink>
</file>

<file path=ppt/ink/ink3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0:07.87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0 120 24575,'0'-7'0,"0"0"0,0-4 0,0 3 0,4-7 0,0 7 0,4-7 0,-4 7 0,2-4 0,-5 5 0,2 0 0,0 0 0,1 3 0,3 1 0,0 3 0,0 0 0,0 0 0,0 0 0,0 3 0,-3 1 0,3 7 0,-3 1 0,4 4 0,0 0 0,4 0 0,0-1 0,4 1 0,0 0 0,-4 0 0,3-3 0,-2 2 0,2-7 0,-2 4 0,1-5 0,-5 1 0,2-1 0,-4 0 0,0 1 0,4-1 0,-3-3 0,3 3 0,0-3 0,-2 4 0,6-4 0,-7 2 0,3-5 0,-4 5 0,0-5 0,0 2 0,-3 0 0,-1-2 0,-3 2 0</inkml:trace>
</inkml:ink>
</file>

<file path=ppt/ink/ink3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0:09.0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0 217 24575,'0'14'0,"0"-3"0,0 31 0,4-9 0,2 5 0,4 13 0,-1-10 0,6 10 0,0-13 0,4 6 0,-4-5 0,4 5 0,-9-16 0,7 8 0,-4-22 0,1 15 0,2-11 0,-4 0 0,1-2 0,-5-5 0,-2-2 0,-2 2 0,4-4 0,-1 0 0,0-3 0,0-7 0,1-10 0,-1-7 0,3-18 0,0-9 0,0 0 0,1-31 0,-1 33 0,2-34 0,-2 25 0,5-6 0,-3 2 0,7 7 0,-8 5 0,4 2 0,-2 11 0,-3-4 0,3 14 0,-5-3 0,0 10 0,0 4 0,-1 1 0,-3 4 0,-1 0 0,1 2 0,-4-1 0,1 5 0,-2-2 0,-2 3 0</inkml:trace>
</inkml:ink>
</file>

<file path=ppt/ink/ink3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0:10.71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243 16 24575,'1'-9'0,"-2"3"0,-14 6 0,-3 0 0,-4 0 0,-3 0 0,8 0 0,-4 3 0,0 11 0,3 0 0,-5 17 0,10-8 0,0 8 0,4 0 0,0 2 0,3-1 0,-2 0 0,7-6 0,-3 5 0,4-12 0,0 10 0,0-11 0,0 4 0,0-2 0,0-4 0,4 0 0,0 0 0,8 0 0,0-4 0,4 3 0,0-3 0,-4 0 0,3 0 0,-3-5 0,4 1 0,-4-3 0,3-2 0,-7-3 0,3 0 0,-4 0 0,4 0 0,-3 0 0,3 0 0,0 0 0,-2-7 0,6-2 0,-6-7 0,10-11 0,-9 3 0,6-5 0,-8 9 0,0 4 0,0-5 0,-3 4 0,-1 0 0,-4 2 0,0 7 0,0-3 0,0 4 0,-3 2 0,-5 2 0,-4 3 0,-4 0 0,4 3 0,1 1 0,4 4 0,-1-1 0,4 0 0,-2 0 0,8-6 0,2-6 0,14-12 0,3-1 0,7-9 0,-1 8 0,0-3 0,-5 5 0,-2 4 0,-8 1 0,-1 5 0,-3 3 0,-1 0 0,-3 10 0,-1 3 0,-3 15 0,-4-1 0,-1 14 0,-4-4 0,-1 5 0,5-6 0,1 5 0,4-5 0,0 1 0,0-3 0,0-8 0,0-2 0,0-4 0,0 0 0,0-4 0,0-1 0,0-4 0,0 0 0,0 1 0,-13-4 0,10-1 0,-9-3 0</inkml:trace>
</inkml:ink>
</file>

<file path=ppt/ink/ink3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0:11.93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218 268 24575,'8'-7'0,"-1"-4"0,-7-1 0,0 0 0,0-7 0,0 1 0,0-9 0,0-4 0,0 8 0,0-8 0,0 10 0,0 3 0,0 2 0,0 9 0,0 0 0,-3 3 0,-5 0 0,0 4 0,-7 0 0,2 7 0,-9 18 0,2 10 0,-4 5 0,4 8 0,1-8 0,-2 18 0,1-11 0,3 4 0,4-13 0,7-5 0,2-6 0,4-7 0,0-8 0,0-1 0,0-4 0,12-3 0,2 0 0,12-4 0,1 0 0,4 0 0,2 0 0,-1 0 0,5 0 0,-9 0 0,3 0 0,-5 0 0,-4 0 0,-2 0 0,-8 3 0,-1 1 0,-3 7 0,-4 6 0,-1 4 0,-3 5 0,0-4 0,0 3 0,-3-3 0,-6-1 0,-3 0 0,-4-6 0,-5 2 0,4-1 0,-8-3 0,3 3 0,-4-6 0,4 2 0,-3-3 0,8-1 0,-4-3 0,5-2 0,4-3 0,-3 0 0,7 0 0,-3 0 0,4 0 0,2-3 0,-1 2 0,5-5 0,-5 6 0,5-7 0,-2 7 0,3-4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2:41:29.15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 86 24575,'0'6'0,"0"1"0,0 12 0,0 6 0,0-6 0,0 11 0,0-12 0,0 7 0,0-8 0,0 4 0,0-5 0,0-4 0,0-1 0,0-4 0,0 0 0,0-6 0,0-5 0,0-8 0,0-9 0,0 4 0,0-9 0,0 9 0,0-8 0,0 3 0,0 0 0,0-4 0,0 4 0,0 0 0,0 2 0,-4 3 0,3 1 0,-3 4 0,4 1 0,0 3 0,0 4 0,0 1 0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29:10.6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31 24575,'0'-14'0,"8"9"0,10-6 0,10 11 0,12 0 0,9 0 0,21 0 0,-20 0 0,5 0-706,12 0 0,3 0 706,2 0 0,2 0-966,11 0 1,0 0 965,-6 0 0,-2 0 0,6 0 0,0 0 0,-6 0 0,-1 0-574,-4 0 0,-3 0 574,-3 0 0,0 0-386,3 0 1,-2 0 385,-11 2 0,-3 1 1127,45-2-1127,-43 3 0,-5 1 0,4 0 1842,20 0-1842,-55-1 1306,-8-4-1306,-1 0 987,-3 0-987,0 0 0,-1 0 0,-2 2 0,-1-1 0,-3 2 0</inkml:trace>
</inkml:ink>
</file>

<file path=ppt/ink/ink3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8:54:58.5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59 24575,'0'12'0,"0"1"0,0 23 0,0 0 0,0 11 0,0 8 0,0 9 0,5 7 0,1-7 0,0 5 0,9-12 0,-8 5 0,9-13 0,-10-8 0,2-12 0,-7-7 0,6-13 0,-2 2 0,2-10 0,1 3 0,-1-4 0,1-4 0,5-15 0,2-7 0,1-14 0,3-8 0,-2 0 0,0-1 0,4-5 0,-9 5 0,3 0 0,0 2 0,-4 6 0,4 1 0,-5 5 0,4 1 0,-4 0 0,4 5 0,-4-5 0,3 6 0,-3 5 0,3 1 0,-5 5 0,1 4 0,-1 1 0,-4 4 0,-1 4 0,-3 0 0</inkml:trace>
</inkml:ink>
</file>

<file path=ppt/ink/ink3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8:54:59.8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245 1 24575,'-15'0'0,"-1"0"0,0 7 0,-1 3 0,0 7 0,0-4 0,3 3 0,-2-3 0,7 4 0,-8-3 0,12-3 0,-7-2 0,12-2 0,-4 1 0,10-4 0,4-1 0,10-3 0,3-8 0,5 2 0,0-4 0,-5 2 0,-1 7 0,-5-3 0,-4 4 0,-1 0 0,-8 4 0,0 4 0,-4 5 0,0 4 0,-8 0 0,-1 0 0,-13 0 0,2 6 0,-7-8 0,8 6 0,-8-6 0,9-2 0,-4 0 0,5-5 0,0 1 0,0-1 0,4-3 0,1-1 0,4-4 0,0 0 0,0 0 0,4 0 0,0 0 0</inkml:trace>
</inkml:ink>
</file>

<file path=ppt/ink/ink3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8:55:01.8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216 447 24575,'4'-8'0,"-1"1"0,-3-1 0,0 0 0,0-4 0,0 4 0,0-8 0,0 3 0,-7 1 0,2 4 0,-10 5 0,6 3 0,-7 0 0,3 0 0,0 0 0,-3 0 0,3 0 0,-4 3 0,3 11 0,-2 0 0,2 13 0,0-4 0,0 0 0,5 4 0,0-9 0,4 4 0,1-9 0,4 3 0,0-7 0,0 2 0,0-3 0,4-4 0,0-1 0,8-3 0,-4 0 0,4 0 0,-4 0 0,4 0 0,-4 0 0,4-3 0,-4-6 0,4-4 0,-2-4 0,2 0 0,-3-5 0,-1 4 0,1-4 0,0 5 0,-1-1 0,1 5 0,-1 1 0,-4 5 0,-1 5 0,-3 3 0,0 6 0,0 1 0,0 4 0,0 1 0,0 0 0,0 3 0,4-8 0,-3 8 0,5-7 0,-1 3 0,2-4 0,1-4 0,0-1 0,-1-3 0,1 0 0,4 0 0,1 0 0,0 0 0,3-4 0,-7-4 0,7-6 0,-3-3 0,0 0 0,3 0 0,-2 0 0,-1 0 0,-1 4 0,0-3 0,-3 7 0,3-7 0,-4 7 0,0-7 0,0 3 0,1-4 0,-1-1 0,-3-4 0,3-1 0,-3-5 0,0-6 0,4 5 0,-8-5 0,3 11 0,-4 1 0,0 4 0,0 5 0,0 2 0,0 3 0,0 0 0,-3 4 0,-1 0 0,0 17 0,1-3 0,3 23 0,-5-9 0,4 15 0,-3-9 0,4 9 0,0-10 0,0 5 0,0-6 0,0 0 0,0-5 0,0-1 0,0-9 0,4-1 0,0-5 0,4 1 0,-1-4 0,1 0 0,-1-4 0,1 0 0,-1 0 0,1 0 0,-1 0 0,1 0 0,-1 0 0,1 0 0,0 0 0,-1 0 0,1 0 0,-1 0 0,1 0 0,-4 0 0,-1 0 0</inkml:trace>
</inkml:ink>
</file>

<file path=ppt/ink/ink3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8:55:02.5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24575,'15'0'0,"1"0"0,-3 0 0,3 0 0,-4 0 0,6 0 0,-6 0 0,0 0 0,5 0 0,-7 0 0,6 0 0,-8 0 0,-1 0 0,-3 0 0,0 0 0</inkml:trace>
</inkml:ink>
</file>

<file path=ppt/ink/ink3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8:55:03.2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24575,'6'-4'0,"-1"1"0,10 3 0,-2 0 0,9 0 0,-8 0 0,3 0 0,-6 0 0,-2 0 0,3 0 0,-8 0 0,-1 0 0</inkml:trace>
</inkml:ink>
</file>

<file path=ppt/ink/ink3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8:55:04.2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 24575,'7'0'0,"0"0"0,1 0 0,0 0 0,-1 0 0,1 0 0,-1 0 0,1 0 0,-4-3 0,2 2 0,-5-6 0,2 7 0,-3-4 0</inkml:trace>
</inkml:ink>
</file>

<file path=ppt/ink/ink3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8:55:05.3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191 0 24575,'-7'0'0,"-1"0"0,-4 0 0,4 0 0,-9 4 0,5 1 0,-6 3 0,1 1 0,0-1 0,0 1 0,4-4 0,1 2 0,0-6 0,7 5 0,-6-5 0,10 3 0,-3-4 0</inkml:trace>
</inkml:ink>
</file>

<file path=ppt/ink/ink3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8:55:07.4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24575,'0'7'0,"0"0"0,0 0 0,0 1 0,0-1 0,0 1 0,0-1 0,0 0 0,0 0 0,0 0 0,3-3 0,-2 2 0,5-5 0,-2 5 0,3-2 0,-3 3 0,2 0 0,-5 1 0,2-1 0,-3 1 0,4-4 0,-3 2 0,2-2 0,1 0 0,-4 3 0,7-6 0,-3 2 0,1 0 0,1-2 0,-2 3 0,4-4 0,-1 0 0,1 0 0,-1 0 0,1 0 0,-1 0 0,1 0 0,-1 0 0,1 0 0,0 0 0,-1 0 0,1 0 0,-4-4 0,3 0 0,-3-1 0,4-1 0,-1 1 0,1 1 0,-4-3 0,3 6 0,-7-5 0,7 5 0,-6-6 0,-5 6 0,-1-2 0,-9 3 0,5 0 0,-7 4 0,7-3 0,-7 6 0,7-6 0,-7 3 0,3-4 0,0 0 0,1 0 0,0 0 0,3 0 0,-3 0 0,5 0 0,6 0 0,6 0 0,3-3 0,8 2 0,-3-7 0,0 7 0,-2-2 0,-3-1 0,0 3 0,-1-2 0,-6 3 0,-1-3 0,-4-6 0,1 1 0,3-1 0,0 6 0</inkml:trace>
</inkml:ink>
</file>

<file path=ppt/ink/ink3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37:12.4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23 24575,'22'0'0,"11"0"0,7 0 0,10 0 0,13 0 0,5 0 0,20-5 0,-18 4 0,8-10 0,-19 10 0,-1-4 0,-13 5 0,-3 0 0,-20 0 0,3 0 0,-13 0 0,-1 0 0,-4 0 0,-3 0 0,-1 0 0</inkml:trace>
</inkml:ink>
</file>

<file path=ppt/ink/ink3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37:13.0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24575,'0'22'0,"0"1"0,0 8 0,0 7 0,0 6 0,0 7 0,0-1 0,0 7 0,0-5 0,0 5 0,0-13 0,0 5 0,0-10 0,0-1 0,0-12 0,0-6 0,0-8 0,0-1 0,0-4 0,0-1 0,0-2 0,0-1 0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29:11.5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32 166 24575,'-7'-12'0,"0"2"0,1 10 0,2 3 0,1 4 0,3 4 0,0 4 0,0 4 0,0 1 0,0 0 0,0-1 0,0-4 0,0-4 0,11 3 0,-2-6 0,15 4 0,-4-8 0,4 3 0,5-6 0,2 3 0,-1-4 0,-1 0 0,0 0 0,-3 0 0,8-4 0,-8-1 0,-2-6 0,0-2 0,-8-2 0,3 0 0,-5 0 0,1 0 0,-3 0 0,-2 0 0,-2 0 0,-4 0 0,-1 4 0,-3-3 0,0 3 0,0-1 0,0-6 0,0 6 0,0-7 0,-7 4 0,-1 0 0,-7 0 0,0 4 0,-4-1 0,-1 5 0,-4 2 0,-1 1 0,1 4 0,-5 0 0,3 0 0,-8 0 0,8 0 0,-3 0 0,5 0 0,3 4 0,-2 4 0,7 3 0,-3 9 0,3 0 0,0 4 0,0-4 0,4-1 0,4-10 0,5-3 0</inkml:trace>
</inkml:ink>
</file>

<file path=ppt/ink/ink3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37:13.9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26 24575,'14'0'0,"3"0"0,9 0 0,11 0 0,-9 0 0,14 0 0,-4 0 0,0 0 0,5 0 0,0 0 0,-9 0 0,7 0 0,-18 0 0,7 0 0,-9 0 0,-4 0 0,2 0 0,-11 0 0,3 0 0,-4 0 0,0 0 0,0 0 0,0 0 0,0 0 0,0 0 0,0 0 0,-1 0 0,1 0 0,0 0 0,0 0 0,0 0 0,0 0 0,0 0 0,0 0 0,0 0 0,1 0 0,-1 0 0,0 0 0,3 0 0,-2 0 0,3 0 0,-4 0 0,0 0 0,0 0 0,0 0 0,0-11 0,-3 8 0,0-9 0</inkml:trace>
</inkml:ink>
</file>

<file path=ppt/ink/ink3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37:24.3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0 24575,'-6'0'0,"12"0"0,11 0 0,14 0 0,1 0 0,5 0 0,-5 0 0,4 0 0,-9 0 0,3 0 0,1 0 0,-12 0 0,1 0 0,-13 0 0,-3 0 0,-1 0 0</inkml:trace>
</inkml:ink>
</file>

<file path=ppt/ink/ink3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37:24.8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0 24575,'-1'4'0,"2"-1"0,14-3 0,7 0 0,10 0 0,5 0 0,1 0 0,-1 0 0,-5 0 0,-1 0 0,-10 0 0,-1 0 0,-9 0 0,0 0 0,-7 0 0,-1 0 0</inkml:trace>
</inkml:ink>
</file>

<file path=ppt/ink/ink3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37:38.8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262 0 24575,'-18'0'0,"-9"0"0,-1 0 0,-4 0 0,-4 0 0,9 0 0,-4 0 0,10 0 0,5 0 0,5 0 0,4 0 0,3 3 0,1 1 0,3 2 0,0 5 0,0 5 0,0 1 0,0 12 0,0-11 0,0 17 0,0-2 0,0 6 0,0 24 0,0-9 0,5 25 0,-4-13 0,4 13 0,-5-20 0,0-7 0,0-1 0,0 3 0,0 5 0,0 0 0,0-8 0,0 36 0,0-6 0,0-3 0,0 0 0,0-9 0,0-19 0,0 15 0,0-2 0,0-10 0,0 2 0,0-21 0,0 2 0,0-10 0,0-9 0,3-2 0,-2-8 0,2 0 0,-3 0 0,3 0 0,1 0 0,3-3 0,0-1 0,0-3 0,0 0 0,0 0 0,8 0 0,2 0 0,9 0 0,4 0 0,2 0 0,5-4 0,0-1 0,0-5 0,-4 5 0,-3-3 0,-4 7 0,-6-3 0,-3 1 0,-6 2 0,-4-2 0,-3 0 0,-1-9 0,-3 6 0,0-5 0</inkml:trace>
</inkml:ink>
</file>

<file path=ppt/ink/ink3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37:39.5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24575,'0'5'0,"0"16"0,0 15 0,0 9 0,0 9 0,0 6 0,0 6 0,0 13 0,0 3 0,0 0 0,0-13 0,0 0 0,0-16 0,0 11 0,0-6 0,0-12 0,0-5 0,0-22 0,0 5 0,0-16 0,0-1 0,0-4 0</inkml:trace>
</inkml:ink>
</file>

<file path=ppt/ink/ink3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37:25.5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24575,'21'0'0,"-1"0"0,32 0 0,-19 0 0,29 0 0,-31 0 0,31 0 0,-29 0 0,10 0 0,-6 0 0,-9 0 0,-3 0 0,-9 0 0,-5 0 0,0 0 0,-4 0 0,-3 0 0,-1 0 0</inkml:trace>
</inkml:ink>
</file>

<file path=ppt/ink/ink3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37:26.0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24575,'-4'6'0,"1"12"0,3 3 0,0 9 0,0 1 0,0 1 0,0 11 0,0-4 0,0 4 0,0-6 0,0 0 0,0 0 0,0-9 0,0 2 0,0-14 0,0 4 0,0-4 0,0-4 0,0 2 0,0-3 0,0 1 0,0-5 0,0-4 0</inkml:trace>
</inkml:ink>
</file>

<file path=ppt/ink/ink3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37:26.5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39 24575,'1'0'0,"24"0"0,7 0 0,18 0 0,6 0 0,-19 0 0,31 0 0,-33 0 0,27 0 0,-27 0 0,9 0 0,-19 0 0,-4 0 0,-1 0 0,-8 0 0,-1 0 0,-5 0 0,-2-6 0,-1-7 0,-3 5 0,0-4 0</inkml:trace>
</inkml:ink>
</file>

<file path=ppt/ink/ink3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37:27.9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123 1 24575,'-11'0'0,"-3"0"0,6 0 0,-2 0 0,3 0 0,-4 0 0,3 0 0,-7 0 0,4 10 0,2-1 0,-1 14 0,9-6 0,-3 7 0,4-3 0,0 5 0,0-5 0,0-1 0,0-4 0,0 4 0,0-8 0,0 4 0,-3-9 0,5 4 0,3-7 0,7 7 0,8-10 0,-7 2 0,10-3 0,-10 0 0,4 0 0,-3 0 0,-2 0 0,0 0 0,2 0 0,-6 0 0,7 0 0,-7-7 0,7-1 0,-6-8 0,2 0 0,-3 0 0,-1 1 0,1 3 0,-4-7 0,-1 6 0,-3-7 0,0 4 0,0 1 0,0 3 0,0-3 0,0 3 0,0 0 0,-3 1 0,-5 4 0,0 0 0,-3 2 0,4-1 0,0 5 0,0-2 0,0 3 0,0 0 0,-1 0 0,2 0 0,2 0 0,1 0 0</inkml:trace>
</inkml:ink>
</file>

<file path=ppt/ink/ink3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37:29.2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8 179 24575,'-4'11'0,"1"2"0,3-5 0,0 1 0,0-2 0,0 0 0,3-4 0,9 1 0,5-4 0,8 0 0,6 0 0,-4 0 0,9 0 0,-9 0 0,9 0 0,-9 0 0,-1 0 0,-1 0 0,-9 0 0,4-7 0,-8 2 0,3-10 0,-7 7 0,3-7 0,-4 3 0,-2-8 0,1 3 0,-5-3 0,3 0 0,-4-1 0,0 0 0,0 0 0,0 6 0,0 3 0,-7 4 0,-2 5 0,-7 3 0,-4 0 0,-1 0 0,-5 4 0,0 9 0,-2 12 0,-2 10 0,0 5 0,0 0 0,5-1 0,0 6 0,6-7 0,4 5 0,-3 0 0,11-4 0,-6 4 0,8-6 0,0-5 0,-3-1 0,7-6 0,-3 1 0,4-1 0,0-3 0,0 2 0,4-7 0,8 0 0,22 2 0,0-8 0,15 6 0,-12-12 0,0-1 0,6-4 0,-5 0 0,11 0 0,-4 0 0,-1 0 0,-1 0 0,-6 0 0,-5 0 0,-6-4 0,-6 4 0,-4-4 0,-4 1 0,-1 2 0,-4-2 0,-4 0 0,1 2 0,-4-2 0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29:12.4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992 1 24575,'-14'3'0,"-3"5"0,-9 15 0,-6 11 0,-4 11 0,-11 8 0,3 6 0,-10 1 0,10 0 0,-4 3 0,12-15 0,-6 15 0,-2-3 0,11-11 0,-7 11 0,17-23 0,-6 6 0,5-2 0,-2-8 0,7 1 0,2-12 0,-4 8 0,8-14 0,-7 8 0,5-12 0,2 7 0,-6-3 0,6-3 0,-7 6 0,0-2 0,4-1 0,-4 1 0,5-3 0,0-6 0,4 6 0,0-6 0,4 2 0,3-3 0,-2-1 0,6 1 0,-7 0 0,4-1 0,-1 1 0,-2 0 0,2-1 0,1 1 0,-3-1 0,5 1 0,-2-6 0,3 1 0,0-5 0</inkml:trace>
</inkml:ink>
</file>

<file path=ppt/ink/ink3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37:29.9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24575,'-1'8'0,"15"-2"0,10-6 0,19 0 0,1 0 0,6 0 0,-5 0 0,3-4 0,-9 3 0,10-4 0,-10 5 0,-2 0 0,-10 0 0,-11 0 0,-2 0 0,-6 0 0,0 0 0,-5 0 0</inkml:trace>
</inkml:ink>
</file>

<file path=ppt/ink/ink3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37:30.8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87 24575,'0'14'0,"0"5"0,0 2 0,0 10 0,0-4 0,0 15 0,0-9 0,0 16 0,0-10 0,4 9 0,-3-14 0,8 8 0,-5-20 0,1 8 0,-1-9 0,-4 0 0,3-1 0,1-11 0,0 1 0,0-6 0,-1 3 0,-3 0 0,7-3 0,-4-1 0,4-3 0,0-7 0,1-12 0,6-14 0,1-12 0,12-19 0,0 4 0,0 0 0,4-1 0,-5 8 0,1-6 0,-2 8 0,-6 13 0,-6 7 0,3 10 0,-7 5 0,1 5 0,-3 4 0,0 3 0,-3 1 0,-1 3 0</inkml:trace>
</inkml:ink>
</file>

<file path=ppt/ink/ink3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37:33.1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80 24575,'0'7'0,"0"8"0,0-2 0,0 11 0,0-3 0,0 0 0,3 3 0,-2-7 0,6-1 0,-6-1 0,2-7 0,-3 3 0,0-4 0,0-6 0,0-6 0,0-11 0,0-5 0,0 0 0,0-4 0,0 9 0,0-9 0,0 8 0,0-7 0,0 7 0,0-3 0,0 4 0,0 4 0,0 1 0,0 4 0,0 0 0,0 0 0,3 1 0,1 2 0,3 1 0,3 3 0,2 0 0,4 0 0,4 0 0,-3 0 0,7 0 0,-7 0 0,3 0 0,-5 4 0,1 0 0,-1 4 0,-3-1 0,-1 0 0,-4 0 0,-3 0 0,-1 4 0,-3-3 0,0 7 0,0-4 0,0 5 0,0-1 0,-4 1 0,0-4 0,-7 2 0,-1-2 0,-4 0 0,1-1 0,-1 1 0,0-4 0,4 3 0,-2-7 0,2 3 0,0-6 0,-3 2 0,7 0 0,-3-2 0,4 6 0,0-7 0,0 6 0,3-5 0,1 2 0</inkml:trace>
</inkml:ink>
</file>

<file path=ppt/ink/ink3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37:34.1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177 15 24575,'1'-8'0,"-6"1"0,-6 7 0,-5 0 0,-4 4 0,3 0 0,-3 8 0,4 5 0,0-1 0,3 9 0,1-12 0,0 10 0,7-10 0,-2 7 0,3-11 0,4 1 0,-4-7 0,4 5 0,0-1 0,10-4 0,-1 1 0,9-4 0,2 0 0,1 0 0,0 0 0,-1 0 0,-4 0 0,0 0 0,-5 0 0,0 3 0,-4 1 0,-3 3 0,-1 0 0,-3 4 0,0 0 0,0 9 0,-7-3 0,-2 7 0,-7-7 0,0 0 0,0-3 0,4-5 0,-3 2 0,7-7 0,-3-1 0,4-3 0,0 0 0,0 0 0,0 0 0,4 0 0,0 0 0</inkml:trace>
</inkml:ink>
</file>

<file path=ppt/ink/ink3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37:34.7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368 1 24575,'-17'25'0,"-4"14"0,-16 10 0,-4 30 0,-6 0-549,25-30 0,0 1 549,-19 40 0,16-20 269,-1 6-269,9-21 0,-5 10 0,11-14 0,-2-13 0,12-2 829,-3-14-829,4 0 0,0-12 0,0-3 0,0 0 0,0-3 0,0-1 0</inkml:trace>
</inkml:ink>
</file>

<file path=ppt/ink/ink3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37:35.9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12 749 24575,'0'11'0,"0"-7"0,0-4 0,0-20 0,0-4 0,0-13 0,0-6 0,-5-9 0,3 0 0,-2-5 0,4 7 0,0-7 0,0 5 0,0 1 0,0 8 0,0 10 0,0 3 0,0 4 0,0 5 0,0 0 0,0 6 0,7-1 0,1 4 0,8-3 0,-1 6 0,5-2 0,-3 6 0,3-2 0,0 6 0,-3-2 0,-1 3 0,-1 0 0,-7 0 0,2 0 0,-3 0 0,-3 6 0,0 7 0,-4 14 0,0 5 0,0 5 0,-9 0 0,-1 0 0,-9 0 0,2-9 0,-1 2 0,6-14 0,-4 1 0,8-6 0,-3-4 0,7 0 0,-2-3 0,2-1 0,17-10 0,0-2 0,18-3 0,0-5 0,-4 11 0,4-6 0,-5 11 0,-5-3 0,-5 4 0,-1 0 0,-7 0 0,-1 11 0,-4 3 0,-3 12 0,0 0 0,0-5 0,-12 4 0,-3-7 0,-11 4 0,0-5 0,1-4 0,-1-1 0,0-3 0,5-5 0,1 0 0,8-4 0,1 0 0,4 0 0,0 0 0,3-3 0,1-4 0,3-4 0,0-5 0,0 8 0,0 1 0</inkml:trace>
</inkml:ink>
</file>

<file path=ppt/ink/ink3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37:36.7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0 111 24575,'0'11'0,"0"6"0,0 13 0,0 6 0,0-4 0,0 5 0,0 0 0,0-6 0,0 5 0,0 2 0,0-4 0,0 2 0,0-5 0,0-8 0,0-2 0,0-6 0,0-7 0,0 2 0,3-3 0,1-3 0,3-1 0,4-9 0,1-8 0,11-24 0,-3-3 0,4-5 0,1-2 0,-5 9 0,9-12 0,-9 7 0,4 0 0,-6 7 0,0 5 0,0 1 0,-1 5 0,0 1 0,-4 4 0,-1 1 0,-5 8 0,1 1 0,-1 4 0,0 0 0,-3 3 0,-1 1 0</inkml:trace>
</inkml:ink>
</file>

<file path=ppt/ink/ink3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37:37.2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 24575,'6'4'0,"6"-1"0,13-3 0,7 0 0,6 0 0,-1-4 0,-5 3 0,4-4 0,-14 5 0,3 0 0,-13 0 0,-1 0 0,-4 0 0,-3 0 0,-1 0 0</inkml:trace>
</inkml:ink>
</file>

<file path=ppt/ink/ink3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37:37.7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24575,'-4'5'0,"1"4"0,3 10 0,0 7 0,0 6 0,0 0 0,0 3 0,0-8 0,0 4 0,0-10 0,0-1 0,0-9 0,0 0 0,0-4 0,0 0 0,0-9 0,0-2 0</inkml:trace>
</inkml:ink>
</file>

<file path=ppt/ink/ink3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37:42.3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24575,'0'5'0,"0"8"0,0 15 0,0 7 0,0-3 0,0 5 0,0 0 0,0 1 0,0-2 0,0 7 0,0-10 0,0 4 0,0-11 0,0-9 0,0-2 0,0-8 0,0 0 0,0 0 0,0-3 0,0-1 0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29:14.2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97 25 24575,'0'-18'0,"0"12"0,0 30 0,0 16 0,0 30 0,0-17 0,0 3 0,0 2 0,0 4-1407,0 22 1,0 7 1406,0-21 0,0 3 0,0-3 0,0 12 0,0 1 0,0-2 0,0 6 0,0-5 0,0 7 0,0-1 0,0-14 0,0 2 0,0 0 0,0-4 0,0-2 0,0-1 0,0 22 0,0-3-729,0-5 1,0-2 728,0-8 0,0-5-402,0 26 402,0-40 0,0-2 0,0 21-66,0 7 66,0-4 2507,0-21-2507,0-7 1639,0-12-1639,0-11 506,0-6-506,0-8 86,0-1-86,-6-6 0,-1-1 0,-8 7 0,3 4 0,0 15 0,0 2 0,6 4 0,-6 0 0,11-4 0,-7 3 0,7-9 0,-3 4 0,4-4 0,0-5 0,0-5 0,3-1 0,9-6 0,9 0 0,10-5 0,4-3 0,1 0 0,4 0 0,-3 0 0,-1-7 0,-2-3 0,-8-6 0,-1 0 0,-6 0 0,-5 1 0,-2 0 0,-1 1 0,-3-10 0,-1 2 0,2-12 0,-4 8 0,-1-8 0,-4 4 0,0-11 0,0-2 0,0 1 0,0-4 0,0 9 0,-9-10 0,-1 11 0,-11 3 0,3 5 0,-1 14 0,-1-1 0,0 11 0,-5 0 0,1 4 0,0 0 0,-1 0 0,1 7 0,3 6 0,-3 9 0,5 7 0,-2-2 0,8 2 0,1-5 0,4 1 0,4-1 0,0-8 0,4 2 0,0-10 0,0-3 0,0-3 0,0-5 0</inkml:trace>
</inkml:ink>
</file>

<file path=ppt/ink/ink3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37:40.0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24575,'15'-4'0,"5"1"0,15 3 0,-3 0 0,9 0 0,-7 0 0,8 0 0,-5 0 0,-5 0 0,-5 0 0,-7 0 0,-12 0 0,-1 0 0</inkml:trace>
</inkml:ink>
</file>

<file path=ppt/ink/ink3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37:41.0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1 321 24575,'10'0'0,"1"0"0,1 3 0,3-2 0,-4 2 0,5-3 0,4 0 0,-3 0 0,3 0 0,0 0 0,-4 0 0,4 0 0,0-8 0,2-2 0,-1-10 0,1-7 0,-6 4 0,-6-18 0,1 12 0,-6-9 0,0 2 0,-1 9 0,-4 1 0,0 6 0,0 8 0,-7 4 0,-6 5 0,-8 3 0,-9 0 0,3 8 0,-5 6 0,4 14 0,-1 7 0,3 10 0,1 0 0,10 5 0,0 0 0,5 7 0,4-6 0,1 6 0,5-13 0,0 5 0,0-10 0,8-1 0,2-8 0,11-3 0,1-5 0,5 0 0,4-9 0,-4 0 0,8-8 0,3-1 0,0-4 0,11 0 0,-11-9 0,7-6 0,-7-10 0,-3-4 0,-2 0 0,-10 2 0,4-1 0,-13 7 0,-1 7 0,-9 7 0</inkml:trace>
</inkml:ink>
</file>

<file path=ppt/ink/ink3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37:43.9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24 24575,'2'0'0,"4"0"0,18 0 0,-2 0 0,14 0 0,-13 0 0,6 0 0,-12 0 0,8 0 0,-9 0 0,4 0 0,-4 0 0,4 0 0,-3 0 0,3-4 0,-5-4 0,10 3 0,-14-2 0,6 7 0</inkml:trace>
</inkml:ink>
</file>

<file path=ppt/ink/ink3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37:44.9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24575,'0'36'0,"0"4"0,0-13 0,0 9 0,0 1 0,0 2 0,0 4 0,0-11 0,4 4 0,-3-9 0,7 9 0,-7-17 0,7 9 0,-7-19 0,7 11 0,-4-9 0,0 1 0,3-4 0,-3-5 0,3-3 0,0 0 0,-1 0 0,2-7 0,4-11 0,2-16 0,6-10 0,-1-1 0,1-4 0,0 5 0,-1-1 0,-3-4 0,1 15 0,-7-2 0,2 10 0,0 5 0,-4 4 0,3 6 0,-4 4 0,0 3 0,-3 1 0,-1 3 0</inkml:trace>
</inkml:ink>
</file>

<file path=ppt/ink/ink3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37:46.1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0 249 24575,'0'11'0,"0"0"0,0 5 0,0-4 0,0-2 0,0 1 0,0-4 0,0 3 0,0-3 0,0 0 0,0-6 0,0-10 0,0-13 0,0-11 0,0 1 0,0-4 0,0 4 0,0 0 0,0 1 0,0 5 0,0 5 0,0 1 0,0 8 0,0 1 0,0 4 0,0 0 0,0 0 0,6 0 0,3 3 0,5 1 0,6 3 0,1 0 0,5 0 0,0 0 0,-1 0 0,1 0 0,-1 0 0,-3 0 0,2 4 0,-7 0 0,-1 4 0,-1 0 0,-7-1 0,3 0 0,-4 4 0,-3-3 0,-1 7 0,-3 1 0,0 1 0,0 3 0,-3-1 0,-6 3 0,-4-1 0,-9 4 0,1-7 0,-6 4 0,1-9 0,1 3 0,-1-6 0,5 2 0,1-4 0,4-4 0,4 0 0,-3-4 0,7 0 0,-2 0 0,6 3 0,1-3 0,3 3 0</inkml:trace>
</inkml:ink>
</file>

<file path=ppt/ink/ink3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37:47.2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232 7 24575,'-3'-3'0,"-1"0"0,-3 3 0,0 0 0,-4 0 0,3 0 0,-7 0 0,3 0 0,0 0 0,-2 0 0,5 6 0,-2 3 0,3 0 0,4 4 0,1-4 0,-4 3 0,5-1 0,-5-3 0,7-1 0,0 0 0,0 0 0,0 0 0,0 0 0,0 0 0,7 0 0,2-3 0,6 0 0,1-4 0,-1 0 0,1 0 0,0 0 0,-5 3 0,0-3 0,-4 7 0,0-7 0,0 7 0,0-3 0,0 3 0,-3 3 0,-1 2 0,-3 4 0,0 4 0,0 1 0,0 0 0,-4 3 0,-4-7 0,-4 3 0,-4-8 0,-4 4 0,3-8 0,-7 5 0,3-9 0,-1 0 0,2-4 0,5 0 0,-1 0 0,4 0 0,1 0 0,4 0 0,0-3 0,3-1 0,-2-3 0,6 0 0,-3 0 0,3-8 0,0 9 0,0-5 0</inkml:trace>
</inkml:ink>
</file>

<file path=ppt/ink/ink3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37:47.8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531 0 24575,'-17'37'0,"-5"17"0,-17 21 0,1 16-1340,14-39 0,-1 3 1340,2 4 0,-1 0 0,-2 1 0,-1 0 0,3 6 0,0-4 593,-12 20-593,6 11 0,4-32 0,-2 7 501,5-4-501,1-25 0,11-2 0,-4-16 1372,9-1-1372,-1-9 53,1-3 1,5-5-1,-5-3 1</inkml:trace>
</inkml:ink>
</file>

<file path=ppt/ink/ink3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37:48.5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24575,'4'12'0,"-1"8"0,-3 18 0,0 6 0,0 13 0,0-11 0,0 10 0,0-5 0,0 1 0,0 4 0,0-5 0,0-7 0,0-1 0,0-15 0,0-3 0,0-9 0,3-5 0,1-3 0,2-5 0,2-15 0,4-13 0,8-14 0,-3-18 0,13-9 0,-13 11 0,14-7 0,-5 11 0,0-2 0,-1 2 0,-7 13 0,-4 8 0,-1 4 0,-2 5 0,-2 5 0,2 1 0,-4 3 0,1 0 0,-1 1 0,-3 7 0,-1 1 0</inkml:trace>
</inkml:ink>
</file>

<file path=ppt/ink/ink3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37:49.3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 24575,'-5'0'0,"10"0"0,8 0 0,17 0 0,-8 0 0,4 0 0,-1 0 0,-4 0 0,0 0 0,-1 0 0,-4 0 0,-5 0 0,-3 0 0,-5 0 0</inkml:trace>
</inkml:ink>
</file>

<file path=ppt/ink/ink3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37:49.8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24575,'0'14'0,"0"0"0,0 6 0,0 1 0,0 5 0,0-1 0,0 1 0,0 5 0,0-4 0,0-1 0,0-2 0,0-11 0,0 11 0,0-15 0,0 6 0,0-8 0,0-4 0,0 0 0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29:15.2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1 127 24575,'91'0'0,"1"0"0,-1 0 0,1 0 0,0 0 0,-1 0 0,1 0 0,-1 0 0,1 0 0,0 0 0,9 0 0,3 0 0,0 0 0,-1 0 0,-5 0 0,-6 0 0,-10 0 0,-11 0 0,9 0 0,-15 0 0,-4 0-901,11 0 1,-3 0 900,-5 0 0,-5 0 0,17 0 582,-26 0-582,-12 0 298,-14 0-298,-9 0 0,-4-3 0,-1 2 921,-6-9-921,-1 6 0,-3-10 0,0-7 0,-4-10 0,2 10 0,-2-1 0</inkml:trace>
</inkml:ink>
</file>

<file path=ppt/ink/ink3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37:50.8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24575,'1'0'0,"5"0"0,8 0 0,2 0 0,-1 0 0,1 0 0,-1 0 0,1 0 0,-1 0 0,-3 0 0,3 0 0,-7 0 0,3 0 0,-4 0 0,-1 0 0,1 0 0,-3 0 0,-1 0 0</inkml:trace>
</inkml:ink>
</file>

<file path=ppt/ink/ink3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37:51.3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24575,'0'7'0,"0"3"0,0 7 0,0-1 0,0 4 0,0-4 0,0-1 0,0 1 0,0 0 0,0-5 0,0 3 0,0-9 0,0 1 0</inkml:trace>
</inkml:ink>
</file>

<file path=ppt/ink/ink3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37:52.5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24575,'8'0'0,"-1"0"0,23 0 0,-3 0 0,16 0 0,-4 0 0,-1 0 0,-7 0 0,-6 0 0,-4 0 0,-1 0 0,-4 0 0,-4 0 0,-2 0 0,-3 0 0,-3 6 0,-1 3 0,-3 27 0,0 6 0,0 23 0,0 5 0,0 4 0,0 7 0,0-13 0,0-16 0,0-1 0,0 9 0,0-9 0,0 1 0,0 15 0,0 6 0,0 6 0,0-12 0,0 4 0,0-7 0,5 14 0,2-2 0,4 11 0,1-5 0,-2-16 0,-3 5 0,1-20 0,-2 5 0,4-11 0,-1-8 0,-4-10 0,-1-7 0,-1-9 0,-2 0 0,2-4 0,-3 0 0,0 0 0,-12-4 0,3 0 0,-16-3 0,4 0 0,-4 0 0,-1 0 0,1 0 0,-1-4 0,1 0 0,-1-9 0,1 4 0,-1-4 0,0 9 0,1-4 0,3 3 0,2 1 0,9 0 0,0 4 0,4-3 0,0 2 0,3-5 0,-3-6 0,1-16 0,1 11 0,1-5 0</inkml:trace>
</inkml:ink>
</file>

<file path=ppt/ink/ink3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18:37.0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24575,'77'0'0,"0"0"0,-32 0 0,49 0 0,-7 0 0,-65 0 0,3 0 0,-9 0 0,-4 0 0,-2 0 0,-6 0 0,-1 0 0</inkml:trace>
</inkml:ink>
</file>

<file path=ppt/ink/ink3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18:37.6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24575,'0'15'0,"0"-6"0,0 14 0,0-5 0,0 7 0,0 1 0,0 5 0,0-4 0,0 21 0,0-23 0,0 22 0,0-13 0,0 4 0,0 6 0,0-7 0,0-5 0,0-1 0,0-6 0,0-4 0,0-1 0,0-4 0,0-4 0,0 2 0,0-6 0,0 3 0,0-4 0,0-3 0,0-1 0</inkml:trace>
</inkml:ink>
</file>

<file path=ppt/ink/ink3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18:38.2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24575,'4'0'0,"11"0"0,8 0 0,7 0 0,1 0 0,1 0 0,5 0 0,-5 0 0,-1 0 0,-5 0 0,-1 0 0,1 0 0,-1 0 0,6 0 0,-8 0 0,6 0 0,-7 0 0,-5 0 0,2 0 0,-11 0 0,3 0 0,-4 0 0,0 0 0,-3 0 0,-2 0 0</inkml:trace>
</inkml:ink>
</file>

<file path=ppt/ink/ink3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18:39.0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85 49 24575,'-14'0'0,"0"3"0,5 5 0,-5 4 0,9 4 0,-7 4 0,4 1 0,3 0 0,1 3 0,4-2 0,0 3 0,0-4 0,0-5 0,0-5 0,0 0 0,0 0 0,3 1 0,5-5 0,8-1 0,-3-2 0,10 1 0,-6-2 0,4-3 0,4 0 0,-9 0 0,4 0 0,-4 0 0,4-4 0,-3-8 0,4-6 0,-5-3 0,-2-4 0,0 8 0,-5-3 0,2 8 0,-3-2 0,-4 5 0,-1-5 0,-3 2 0,0-4 0,0 1 0,0-1 0,-7 0 0,2-4 0,-6 7 0,-1-6 0,4 7 0,-3 0 0,-1 4 0,4 5 0,-7 3 0,7 0 0,-6 0 0,2 0 0,0 0 0,-3 0 0,7 0 0,-3 3 0,4 1 0,0 3 0,0 0 0,0 0 0,3-3 0,1-1 0</inkml:trace>
</inkml:ink>
</file>

<file path=ppt/ink/ink3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18:40.0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605 0 24575,'-18'4'0,"-3"8"0,-1 5 0,-16 17 0,18-16 0,-18 16 0,15-12 0,-1 10 0,-7-7 0,11 5 0,-5-12 0,9 2 0,-1 0 0,1-7 0,-9-1 0,6-1 0,-15-9 0,11 4 0,-3-6 0,1 0 0,4 0 0,3 0 0,-5 0 0,10 0 0,-4 0 0,6 0 0,1-6 0,5-2 0,-1-7 0,6-6 0,0 5 0,0-9 0,0 8 0,0-7 0,0 7 0,0-3 0,7 4 0,1 1 0,8-1 0,0 0 0,-1 4 0,5-3 0,-3 6 0,3 0 0,0 6 0,-3 3 0,3 0 0,0 0 0,-4 3 0,5 9 0,-4 11 0,0 4 0,1 4 0,4-5 0,-3 5 0,2-7 0,-3 6 0,2-13 0,2 4 0,0 0 0,2-7 0,-2 2 0,-1-8 0,-5 0 0,-1 0 0,-7-4 0,3-1 0,-7-3 0,-1 0 0</inkml:trace>
</inkml:ink>
</file>

<file path=ppt/ink/ink3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18:41.2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0 198 24575,'15'0'0,"2"0"0,9 0 0,5 0 0,-5 0 0,10 0 0,-13 0 0,11 0 0,-11 0 0,3 0 0,-2-4 0,-7 3 0,-1-6 0,-5 3 0,-4-3 0,0 0 0,-3-1 0,-1-3 0,-3 0 0,0-10 0,0 5 0,0-4 0,0-1 0,0 5 0,0-1 0,-7 6 0,-2 3 0,-11 4 0,4 1 0,-9 3 0,8 0 0,-7 0 0,2 0 0,1 0 0,-5 12 0,9 3 0,-6 16 0,6-4 0,2 9 0,-2-4 0,7 5 0,1 0 0,1-5 0,7-1 0,-3-6 0,4 1 0,0-5 0,0-1 0,3-8 0,5 3 0,8-7 0,5 4 0,5-4 0,-1 1 0,1-1 0,-1 1 0,-4-4 0,4-2 0,-4-3 0,4 4 0,1-3 0,-5 3 0,3-4 0,-7 0 0,3 0 0,-4 0 0,-5 0 0,0 0 0,-4 0 0,0 0 0,0 0 0,-3-3 0,-1-5 0,-3 4 0,0-3 0</inkml:trace>
</inkml:ink>
</file>

<file path=ppt/ink/ink3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18:42.5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29 24575,'0'15'0,"0"13"0,0 5 0,0 16 0,0-5 0,0-4 0,0 14 0,0-13 0,0 15 0,0-11 0,0-3 0,0-10 0,3-1 0,-2-14 0,6-1 0,-6-9 0,5 0 0,-2-3 0,3-1 0,0-3 0,1-17 0,1-16 0,1-19 0,1-21 0,-1 19 0,7-22 0,-6 27 0,10-21 0,-10 24 0,3 2 0,-5 13 0,-1 14 0,-1 1 0,-3 9 0,-1 3 0,-3 1 0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29:16.1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104 101 24575,'-9'0'0,"-4"0"0,2 0 0,-4 0 0,0 7 0,3 5 0,1 8 0,6 0 0,-2 9 0,6-8 0,-3 13 0,4-8 0,0 3 0,0-5 0,0 0 0,0-4 0,0-1 0,0-7 0,3 1 0,9-1 0,0-3 0,11 1 0,-3-9 0,5 3 0,-1-4 0,5 0 0,-3 0 0,3 0 0,-5 0 0,0 0 0,-4 0 0,-1 0 0,0-4 0,-3 0 0,3-7 0,1-6 0,-4 1 0,4-4 0,-8 5 0,-1-4 0,-4-1 0,1-5 0,-3 1 0,-1-5 0,-4 3 0,0-8 0,-4 8 0,-4-3 0,-5 5 0,-3-1 0,0 5 0,-3 4 0,-2 2 0,-10 1 0,5 4 0,0 2 0,2 7 0,8 0 0,-3 0 0,4 0 0,4 0 0,1 0 0,3 0 0,3 0 0,1 0 0</inkml:trace>
</inkml:ink>
</file>

<file path=ppt/ink/ink3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18:43.6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148 1 24575,'-11'0'0,"4"0"0,-8 0 0,3 0 0,-4 0 0,1 0 0,3 3 0,1 5 0,3 3 0,0 9 0,-4-3 0,7 3 0,-6 0 0,10-3 0,-3 3 0,4-4 0,0-1 0,0 5 0,0-4 0,7 4 0,2-8 0,11-1 0,-7-3 0,6-4 0,-8-1 0,5-3 0,0 0 0,-5 0 0,4 0 0,-7 0 0,3 0 0,-4 0 0,0-3 0,0-1 0,0 0 0,-3-2 0,-1 2 0,-3-6 0,0 2 0,0-2 0,0 3 0,0 0 0,0 0 0,0 1 0,3-1 0,1 0 0,2 0 0,1 3 0,4-3 0,-3 7 0,3-4 0,-4 4 0,0 0 0,0 0 0,-3 6 0,-1 7 0,-3 7 0,0 1 0,0 3 0,0-7 0,0 3 0,0-8 0,0-2 0,0-3 0,0-3 0,0-1 0</inkml:trace>
</inkml:ink>
</file>

<file path=ppt/ink/ink3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18:44.7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139 1 24575,'-10'0'0,"2"0"0,-3 0 0,4 0 0,0 0 0,0 0 0,0 0 0,0 0 0,-4 7 0,6-3 0,-2 7 0,4-4 0,2 0 0,-2 0 0,3-1 0,0 1 0,0-1 0,3 1 0,1-3 0,2-1 0,1 0 0,0-2 0,1 5 0,2-5 0,2 5 0,0-2 0,2 0 0,-6 3 0,3-3 0,-4 0 0,0 2 0,0-5 0,0 2 0,-3 0 0,-1 1 0,-3 2 0,0 1 0,0 4 0,-7 5 0,1 5 0,-9 1 0,2-2 0,1-5 0,-3 1 0,6-1 0,-2-3 0,4-1 0,0-4 0,-4 0 0,2-3 0,-1 0 0,2-4 0,1 0 0,0 0 0,0 0 0,0 0 0,0-3 0,3-1 0,1 1 0,3 0 0</inkml:trace>
</inkml:ink>
</file>

<file path=ppt/ink/ink3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18:45.4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324 1 24575,'0'22'0,"-4"12"0,-12 11 0,-1 7 0,-9 12 0,-1 1 0,-2 9 0,-5 0 0,0 6 0,11-31 0,-3 19 0,4-14 0,1 1 0,-1 1 0,12-23 0,2-3 0,8-9 0,-4-5 0,4-5 0,0-7 0,0-1 0</inkml:trace>
</inkml:ink>
</file>

<file path=ppt/ink/ink3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18:46.3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22 24575,'0'11'0,"0"2"0,0 3 0,0 5 0,0 5 0,0 5 0,0-4 0,0 9 0,0 1 0,0 2 0,0 4 0,4-6 0,-3 6 0,3-4 0,4 4 0,-6-11 0,10-1 0,-11-14 0,6 2 0,-3-11 0,1 3 0,1-8 0,-2-7 0,3-9 0,2-19 0,1-14 0,9-6 0,-7 1 0,16 2 0,-12 4 0,13-5 0,-8 5 0,3 2 0,-10 11 0,2 6 0,-7 6 0,1 8 0,-2 1 0,-1 0 0,-3 3 0,3-6 0,-6 6 0,5-3 0,-5 4 0,2 0 0,0 3 0,-2 1 0,2 3 0</inkml:trace>
</inkml:ink>
</file>

<file path=ppt/ink/ink3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18:46.9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24575,'6'0'0,"5"0"0,13 0 0,7 0 0,-9 0 0,8 0 0,-14 0 0,4 0 0,-4 0 0,-4 0 0,2 0 0,-6 0 0,0 0 0,-5 0 0</inkml:trace>
</inkml:ink>
</file>

<file path=ppt/ink/ink3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18:47.6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24575,'0'11'0,"0"0"0,0 14 0,0-2 0,0 3 0,0 4 0,0-8 0,0 4 0,0-1 0,0-12 0,0 2 0,0-8 0,0-1 0,0 1 0,0 0 0,0 0 0,0 0 0,0 4 0,0-3 0,0 2 0,0-3 0,0 0 0,0 0 0,0-3 0,0-1 0</inkml:trace>
</inkml:ink>
</file>

<file path=ppt/ink/ink3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0:30.6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1 160 24575,'7'-10'0,"7"-7"0,3 0 0,7-7 0,-8 7 0,7-2 0,-6 3 0,2 3 0,-3 2 0,-1 3 0,-3 4 0,-1 0 0,-4 4 0,-3 3 0,-1 9 0,-3 1 0,0 12 0,0-4 0,0 10 0,0 1 0,0 0 0,0 4 0,-8-4 0,2 0 0,-8 3 0,6-8 0,-1 0 0,0-3 0,2-11 0,-1 6 0,0-11 0,4 3 0,-2-4 0,2 0 0,-3-3 0,-1-1 0,-2-3 0,1 0 0,-1 0 0,-1 0 0,3 0 0,0-7 0,1-2 0,2-11 0,1 3 0,0-3 0,4 0 0,0 7 0,0-6 0,0 11 0,0-3 0,0 4 0,0 0 0,0 0 0,3 3 0,1-3 0,7 7 0,5-4 0,0 4 0,4 0 0,-4 0 0,-1 0 0,1 4 0,0 4 0,-4 4 0,2 3 0,-5 1 0,2-1 0,-3 1 0,-1-5 0,4 4 0,-3-7 0,4 7 0,-5-7 0,0 3 0,-3-8 0,-1 1 0</inkml:trace>
</inkml:ink>
</file>

<file path=ppt/ink/ink3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0:31.8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523 662 24575,'-7'0'0,"0"0"0,0 0 0,-4 0 0,-5 0 0,-1 0 0,1 0 0,1 0 0,-2 0 0,-4 0 0,0 0 0,1 0 0,0 0 0,3 0 0,-8 0 0,4 0 0,0 0 0,-4 0 0,9 0 0,-9 0 0,8 0 0,-3-7 0,0-2 0,3-7 0,-3 0 0,4 0 0,4-4 0,-4-1 0,11 0 0,-7-4 0,7 4 0,-3-5 0,3 1 0,1 3 0,4-2 0,0-3 0,0 0 0,0-9 0,0 9 0,0-4 0,0 0 0,0 4 0,3 1 0,2 1 0,3 9 0,0-5 0,3 6 0,1 3 0,4-3 0,4 6 0,1-3 0,5 3 0,-1 1 0,6 3 0,1-3 0,5 7 0,-5-3 0,4 4 0,-4 0 0,0 0 0,-1 0 0,-6 0 0,1 3 0,11 10 0,-13 0 0,7 7 0,-15-4 0,-1-1 0,1 5 0,-3-3 0,2 3 0,-6 0 0,2 1 0,-2 0 0,-1 4 0,0-9 0,0 9 0,0-9 0,0 4 0,0-4 0,-4 4 0,3-4 0,-6 4 0,2-4 0,-3 0 0,0 4 0,0-4 0,0 4 0,0-4 0,0-1 0,-3 1 0,-1 0 0,-4-1 0,0-3 0,1-1 0,-1-1 0,1-2 0,3 2 0,-2-6 0,3-1 0,-4-3 0,0 0 0,0 0 0,-4 0 0,6 0 0,-2 0 0</inkml:trace>
</inkml:ink>
</file>

<file path=ppt/ink/ink3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0:34.2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3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0:34.6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24575,'22'0'0,"-2"0"0,5 0 0,-3 0 0,5 0 0,-7 0 0,-5 0 0,-3 0 0,-4 0 0,-5 0 0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29:17.2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1 24575,'0'22'0,"0"9"0,0 17 0,0 14 0,0 16 0,0 16-697,0-38 0,0 1 697,0 0 0,0 0 0,0 6 0,0 1 0,0-3 0,0 0 0,0 3 0,0 1 0,0 5 0,0 1 0,0 0 0,0 1 0,0 0 0,0-1 0,0-3 0,0-3 0,0 27 55,0 4-55,0-30 0,0 12 0,0-3 0,0-18 0,0 4 0,0-14 0,0-5 1039,0-6-1039,0-2 300,0-3-300,0-1 0,0 4 0,0-8 0,0 3 0,0-5 0,0 0 0,0-4 0,0-1 0,0-7 0,0 2 0,0-7 0,0 3 0,0-3 0,0 0 0,0-1 0,0 1 0,0-1 0,0 5 0,0-4 0,0 7 0,0-6 0,0 2 0,0 0 0,0-2 0,0 2 0,0-4 0,0 5 0,0-4 0,0 7 0,0-6 0,0 2 0,0-3 0,3-1 0,-2 1 0,2-1 0,-3-5 0,-4-14 0,3 6 0,-3-8 0</inkml:trace>
</inkml:ink>
</file>

<file path=ppt/ink/ink3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0:32.5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 24575,'-5'8'0,"16"-2"0,18-6 0,22 0 0,1-4 0,11 2 0,-17-2 0,16 4 0,-2 0 0,0 0 0,-2 0 0,-20 0 0,-12 0 0,-6 0 0,-8 0 0,-4 0 0,-5 0 0</inkml:trace>
</inkml:ink>
</file>

<file path=ppt/ink/ink3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0:33.4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244 1 24575,'0'18'0,"0"-2"0,0 8 0,0 3 0,0-1 0,0 10 0,0-4 0,0 6 0,0-6 0,0-2 0,0 1 0,0-8 0,0 6 0,0-12 0,0 3 0,0-8 0,0-2 0,0-3 0,0 0 0,0 0 0,0 0 0,0 0 0,0 0 0,-7-1 0,3 1 0,-7 1 0,0-1 0,0 0 0,-5-2 0,0-2 0,1 1 0,-1-4 0,-4 4 0,3-4 0,-8 0 0,9 0 0,-5 0 0,6 0 0,3 0 0,1 0 0,13 0 0,8 0 0,15 0 0,7-4 0,5 3 0,0-4 0,-5 5 0,4 0 0,-9 0 0,4 0 0,-5 0 0,-1 0 0,-4 0 0,-1 0 0,-8 0 0,3 0 0,-7 0 0,3 0 0,-4 0 0,-1 0 0,1 0 0,0 0 0,-3 0 0,-1 0 0</inkml:trace>
</inkml:ink>
</file>

<file path=ppt/ink/ink3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0:36.2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0 107 24575,'0'3'0,"0"3"0,0 14 0,0-4 0,0 9 0,0 1 0,0 1 0,0-1 0,0-10 0,0-1 0,0-7 0,0-9 0,0-5 0,0-21 0,0-1 0,0-9 0,0 0 0,0 5 0,0-4 0,0 13 0,0-2 0,0 9 0,0 4 0,0 1 0,6 8 0,3 6 0,6 11 0,1 7 0,6 5 0,-4 0 0,10 7 0,-10-6 0,6 11 0,-6-6 0,0 0 0,-1-1 0,0-10 0,-4-1 0,-2-5 0,-4-3 0,1-1 0,-4-4 0,-1-12 0,-3-11 0,0-30 0,0 9 0,0-22 0,0 26 0,0-10 0,0 10 0,0 3 0,0 12 0,0 3 0,0 8 0,0 3 0,0 1 0</inkml:trace>
</inkml:ink>
</file>

<file path=ppt/ink/ink3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0:37.4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1 307 24575,'4'7'0,"-1"-9"0,-3-8 0,0-10 0,0-11 0,0-1 0,0 0 0,0 1 0,0 0 0,3 4 0,2 0 0,-1 7 0,3 5 0,-3 6 0,4 2 0,-1 7 0,0 0 0,0 0 0,0 0 0,1 12 0,-1 2 0,6 11 0,-4 1 0,3-1 0,-3-4 0,-1 0 0,-1-6 0,-2-3 0,1-1 0,-5-4 0,2 0 0,0-4 0,1-6 0,-1-5 0,4-12 0,-2-1 0,3 0 0,1-4 0,-1 8 0,0-3 0,0 5 0,3-1 0,-3 4 0,3-3 0,-4 7 0,1 0 0,-1 2 0,0 5 0,0-2 0,-1 3 0,1 0 0,0 0 0,0 11 0,1-1 0,0 15 0,1 1 0,-1 1 0,2 9 0,-2-10 0,1 5 0,-4-10 0,2-1 0,-6-4 0,2-1 0,-3-3 0,0-1 0,0-4 0,-5-3 0,3-1 0,-4-3 0</inkml:trace>
</inkml:ink>
</file>

<file path=ppt/ink/ink3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0:38.4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92 1 24575,'-6'0'0,"-1"0"0,0 7 0,-1 6 0,-5 13 0,3 6 0,-3 0 0,8 4 0,-3-9 0,3 9 0,0-14 0,1 8 0,4-14 0,0 1 0,0-3 0,0-6 0,0 3 0,0-4 0,0 0 0,3 0 0,1 0 0,7-3 0,-3-1 0,6-3 0,-2 0 0,4 0 0,-1 0 0,-3 0 0,3 0 0,-4 0 0,5 0 0,-1-3 0,1-5 0,-4-1 0,-1-2 0,-1 0 0,-2 3 0,3-2 0,-4 2 0,0 1 0,-3 0 0,-1 1 0,-3-5 0,0-5 0,0-6 0,0-3 0,0-1 0,-4 1 0,-1-1 0,-7 0 0,3 5 0,-3 5 0,1 4 0,3 5 0,-3 3 0,0 1 0,3 3 0,-7 0 0,7 0 0,-7 3 0,7 1 0,-3 3 0,8 1 0,-1-5 0,4 1 0</inkml:trace>
</inkml:ink>
</file>

<file path=ppt/ink/ink3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0:39.9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143 47 24575,'0'-10'0,"0"1"0,0 2 0,0-3 0,-6 5 0,2-1 0,-10 6 0,2 0 0,0 0 0,-2 0 0,2 0 0,0 0 0,-3 7 0,7 2 0,-3 6 0,3-3 0,1-2 0,3-3 0,1 0 0,3 4 0,0-3 0,0 7 0,0-4 0,0 5 0,0 0 0,0-1 0,0 1 0,0-1 0,0-3 0,0-1 0,0-4 0,0 0 0,3-3 0,1-1 0,3-3 0,8 0 0,-2 0 0,7 0 0,0 0 0,-3 0 0,7 0 0,-7 0 0,3 0 0,-4 0 0,-5 0 0,0 0 0,-4 0 0,0 3 0,0 1 0,-3 3 0,-1 4 0,-3 5 0,0 5 0,0 5 0,0-1 0,-4 1 0,-4-1 0,-2 1 0,-2-5 0,0-1 0,4-8 0,-7-1 0,7-4 0,-7-3 0,4 0 0,-5-4 0,0 0 0,1-7 0,-1-2 0,4-3 0,-2-3 0,6 7 0,0-3 0,1 4 0,7 0 0,-4 3 0,4 1 0</inkml:trace>
</inkml:ink>
</file>

<file path=ppt/ink/ink3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0:40.4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24575,'15'0'0,"-3"0"0,18 0 0,-7 0 0,13 0 0,-10 0 0,5 0 0,-10 0 0,-1 0 0,-8 0 0,-1 0 0,-7 0 0,-1 0 0</inkml:trace>
</inkml:ink>
</file>

<file path=ppt/ink/ink3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0:41.2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24575,'21'0'0,"-8"0"0,22 0 0,-7 0 0,4 0 0,-1 0 0,-10 0 0,3 0 0,-7 0 0,-1 0 0,-1 0 0,-7 0 0,6 0 0,-6 0 0,6 0 0,-6 0 0,-1 0 0,-4 0 0</inkml:trace>
</inkml:ink>
</file>

<file path=ppt/ink/ink3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0:41.9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 24575,'-5'4'0,"10"-1"0,12-3 0,14 0 0,-4 0 0,4 0 0,0 0 0,-5 0 0,5 0 0,-10 0 0,-4 0 0,-3 0 0,-9 0 0,2 0 0</inkml:trace>
</inkml:ink>
</file>

<file path=ppt/ink/ink3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0:42.5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0 24575,'-11'0'0,"9"0"0,17 0 0,2 0 0,23 0 0,-11 0 0,20 0 0,2 0 0,1 0 0,-1 0 0,-2 0 0,-10 0 0,-1 0 0,-7 0 0,-10 0 0,-5 0 0,-1 0 0,-7 0 0,-1 0 0,-4 0 0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29:19.3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107 1 24575,'0'17'0,"0"19"0,0 3 0,0 15 0,0-12 0,0 17 0,0-7 0,0 17 0,0-8 0,0 1 0,0 6 0,0-4 0,0-8 0,0 10 0,0-15 0,0 18 0,0-14 0,0 5 0,0-16 0,0 15 0,0-21 0,0 15 0,0-21 0,0 7 0,4-8 0,1 4 0,3 0 0,-3-4 0,-1 3 0,0-4 0,-3 11 0,3-4 0,-4 9 0,0-9 0,0 4 0,0-6 0,0 0 0,0-5 0,0-1 0,0-9 0,4 4 0,-3-12 0,5 6 0,-5 0 0,5-5 0,-5 7 0,2-9 0,-3 4 0,0-1 0,0 1 0,0-4 0,0-1 0,0-4 0,0 1 0,-3-1 0,-4 1 0,-4 3 0,-4 2 0,-5 8 0,4-4 0,-5 8 0,6-4 0,-2 4 0,5-4 0,0 4 0,5-9 0,2 8 0,2-7 0,3 3 0,0-4 0,0 4 0,0-3 0,0 3 0,0-5 0,0 1 0,0 0 0,0-4 0,3 3 0,1-7 0,3 4 0,0-5 0,-1 1 0,1 0 0,3 0 0,-2-4 0,6 1 0,-7-4 0,7 0 0,-6 0 0,6 0 0,-7 0 0,4 0 0,-5 0 0,1 0 0,0 0 0,-1 0 0,1 0 0,0 0 0,3-4 0,-2-3 0,2-1 0,-3-2 0,0-1 0,-3 4 0,-1-7 0,-3 6 0,0-10 0,0 1 0,0-7 0,0 4 0,0-4 0,0 4 0,0-4 0,-3 4 0,2 1 0,-6 4 0,0 0 0,-2 0 0,-1 1 0,3 2 0,-4 2 0,3 3 0,-2 0 0,3 0 0,1 3 0,-1 2 0,0 2 0,0 0 0,1 0 0,-1 0 0,0 0 0,1 0 0,2 0 0,1 0 0</inkml:trace>
</inkml:ink>
</file>

<file path=ppt/ink/ink3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0:43.1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1 24575,'-8'5'0,"1"8"0,7 3 0,0 25 0,0-10 0,0 18 0,0-6 0,0 1 0,0 1 0,0 4 0,0-11 0,0 5 0,0-11 0,0 4 0,0-13 0,0-2 0,0-6 0,0-7 0,0-1 0,0-4 0</inkml:trace>
</inkml:ink>
</file>

<file path=ppt/ink/ink3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0:43.6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20 24575,'12'0'0,"6"0"0,20 0 0,8 0 0,-11 0 0,16 0 0,-7 0 0,-1 0 0,-11 0 0,-1 0 0,-10 0 0,-5 0 0,-5 0 0,-4 0 0,-4-9 0,0 7 0,-3-7 0</inkml:trace>
</inkml:ink>
</file>

<file path=ppt/ink/ink3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0:44.6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1 102 24575,'3'3'0,"0"4"0,-3 9 0,0 11 0,0 0 0,0 9 0,0-4 0,0 5 0,0 0 0,0 0 0,0 1 0,0-6 0,0-2 0,0-8 0,0-6 0,0-2 0,0-6 0,0 3 0,0-13 0,0-3 0,0-14 0,0-8 0,0-5 0,0-5 0,0 0 0,0-1 0,0 1 0,0 0 0,5-1 0,-1 6 0,8 6 0,-2 1 0,4 8 0,-1-3 0,3 0 0,0 7 0,0-7 0,0 8 0,-5 0 0,4 1 0,-7 4 0,7 2 0,-7 2 0,3 3 0,-4 0 0,0 0 0,0 0 0,0 0 0,0 0 0,-4 3 0,0 5 0,-3 8 0,0 6 0,0-1 0,0 3 0,0-7 0,0 3 0,0-5 0,-3 1 0,-5-4 0,0-1 0,-3-4 0,4 0 0,-1-3 0,1 0 0,0-4 0,0 0 0,0 0 0,0 0 0,-1 0 0,1 0 0,0 3 0,3-3 0,1 4 0</inkml:trace>
</inkml:ink>
</file>

<file path=ppt/ink/ink3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0:45.8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0 333 24575,'0'5'0,"0"-16"0,4-13 0,6-19 0,1 4 0,8-10 0,-9 11 0,8 0 0,-12 7 0,5 9 0,-7 2 0,4 12 0,-4-3 0,2 11 0,-2-4 0,3 4 0,-1 0 0,-2 7 0,3 2 0,-3 11 0,1-3 0,2 3 0,-6-8 0,2-2 0,0-3 0,-2 0 0,2 1 0,1-5 0,-1 1 0,4-4 0,0 0 0,0-4 0,0-3 0,0-1 0,1-3 0,-5 3 0,4 1 0,-7 0 0,7 3 0,-7-2 0,7 5 0,-4-2 0,4 3 0,0 0 0,0 0 0,0 0 0,0 0 0,0 0 0,0 0 0,0 0 0,0 7 0,4 2 0,-2 11 0,6-4 0,-6 9 0,3-4 0,-4 0 0,1 4 0,-1-9 0,0 4 0,0-4 0,-1-4 0,-3-2 0,-1-3 0,-3 1 0,-6-5 0,5 1 0,-5-4 0</inkml:trace>
</inkml:ink>
</file>

<file path=ppt/ink/ink3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0:46.7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115 0 24575,'-14'0'0,"4"0"0,-4 0 0,6 3 0,0 5 0,-2 4 0,4 4 0,-9 3 0,10-2 0,-7 3 0,12-4 0,-8 4 0,7-7 0,-3 2 0,4-4 0,0-3 0,0 3 0,0-4 0,0 0 0,0 0 0,0 3 0,0-2 0,4 2 0,-1-3 0,8 0 0,1-3 0,4 3 0,-1-6 0,1 3 0,-1-4 0,5 0 0,2 0 0,-1 0 0,-1 0 0,-5-4 0,1-4 0,-1 0 0,-3-7 0,0 3 0,-5 0 0,1-3 0,-1 3 0,-2-4 0,-2 1 0,-3-1 0,0 0 0,0 1 0,0-1 0,0 4 0,-7-3 0,-2 11 0,-2-7 0,-4 11 0,10-4 0,-2 4 0</inkml:trace>
</inkml:ink>
</file>

<file path=ppt/ink/ink3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0:47.9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143 35 24575,'0'-7'0,"0"1"0,0-5 0,-6 7 0,2-2 0,-6 6 0,3 3 0,-4 4 0,2 5 0,-2 0 0,3 3 0,4-4 0,-2 1 0,5-1 0,-9-1 0,9-2 0,-5 6 0,6-2 0,0 3 0,0-3 0,0-1 0,0-4 0,0 0 0,0 0 0,0 0 0,2-3 0,6-1 0,0-3 0,7 0 0,-4 0 0,1 0 0,-1 3 0,-4-2 0,4 6 0,-3-3 0,3 0 0,-4 2 0,0-2 0,0 3 0,-4 0 0,4 4 0,-6 0 0,2 5 0,-3 4 0,0 6 0,0 1 0,0 0 0,0-3 0,0-3 0,0 0 0,0-4 0,-7-6 0,2-4 0,-9 0 0,6-3 0,-7 0 0,3-4 0,-4 0 0,1 0 0,3 0 0,-3 0 0,7 0 0,-3 0 0,4-3 0,0-1 0,-1 0 0,4-3 0,-2 7 0,5-6 0,-5 5 0,2-5 0,1 5 0,0-2 0</inkml:trace>
</inkml:ink>
</file>

<file path=ppt/ink/ink3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49:45.1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24575,'4'11'0,"1"6"0,4 24 0,4-8 0,-2 15 0,8 13 0,-8-17 0,6 32 0,-3-28 0,3 10 0,3-1 0,-8-13 0,6 5 0,-12-15 0,7 2 0,-5-14 0,1-2 0,-2-9 0,-3 0 0,3-4 0,-7-6 0,7-10 0,-6-13 0,8-22 0,-3-9 0,5-19 0,-1 17 0,7-21 0,-6 28 0,10-23 0,-10 25 0,3-4 0,-5 18 0,0 6 0,-1 6 0,-4 8 0,0 1 0,-1 7 0,-2 1 0,2 3 0</inkml:trace>
</inkml:ink>
</file>

<file path=ppt/ink/ink3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49:46.7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1 242 24575,'0'-14'0,"0"-5"0,0-7 0,0-12 0,4-1 0,1 1 0,0 12 0,2 6 0,-6-1 0,2 20 0,-3 3 0,0 26 0,-4 4 0,3 6 0,-3-1 0,4 0 0,0 0 0,0-5 0,0-2 0,0-4 0,3-5 0,1-5 0,4-5 0,2-3 0,-2-4 0,7-1 0,-7-3 0,3 0 0,0 0 0,-3 0 0,3-3 0,-4-5 0,1-8 0,4-5 0,-3-5 0,3-1 0,-4 1 0,0-1 0,-3 1 0,-1 5 0,-1 5 0,-3 2 0,4 6 0,-2 0 0,-1 14 0,2 3 0,-3 13 0,0-1 0,0 4 0,0-4 0,0 4 0,3-8 0,1-1 0,1-5 0,1-4 0,-2-3 0,3-1 0,0-3 0,0 0 0,0 0 0,1-12 0,0-7 0,4-8 0,3-9 0,-2 9 0,4-4 0,-8 5 0,3 5 0,-4 5 0,0 1 0,-1 10 0,0-5 0,0 9 0,0-2 0,0 13 0,0 4 0,1 10 0,1 1 0,-1 1 0,1 5 0,0-5 0,0 10 0,-1-9 0,1 0 0,-1-7 0,-1-9 0,-2 0 0,-2-4 0,0-3 0,-2-1 0,2-3 0</inkml:trace>
</inkml:ink>
</file>

<file path=ppt/ink/ink3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49:47.6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 24575,'0'7'0,"0"3"0,0 2 0,0 0 0,0-1 0,0-4 0,0 0 0,3-4 0,1 0 0,-1-10 0,0-1 0,-3-4 0,0-3 0,0 7 0,0-3 0,0 4 0,0 3 0,0 1 0</inkml:trace>
</inkml:ink>
</file>

<file path=ppt/ink/ink3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49:37.5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24575,'0'-5'0,"4"6"0,1 25 0,6-7 0,0 27 0,5-17 0,-5 20 0,7-4 0,-7 5 0,8-5 0,-8 3 0,2-14 0,-4 8 0,0-15 0,0-1 0,-1-2 0,0-7 0,0 3 0,-4 0 0,0-3 0,-1 3 0,-2-5 0,2 1 0,1-1 0,-3-3 0,5-1 0,-5-4 0,2 0 0,0-3 0,-2 2 0,5-5 0,-2-5 0,4-14 0,0-10 0,7-21 0,2-11 0,10-14 0,-8 6 0,7-3 0,-9 13 0,-1-1 0,3 8 0,-9 13 0,3 12 0,-5 5 0,-3 10 0,1 3 0,-5 5 0,2 3 0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29:20.5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951 0 24575,'-22'26'0,"2"3"0,-27 36 0,0 9-1013,17-29 1,-1 2 1012,-1 7 0,0 0 0,4-5 0,1 1 0,-7 13 0,2-2 0,-9 17 76,16-26 1,1-2-77,-7 14 0,-2 13 0,1-7 0,5-2 452,2-12-452,5-2 0,2-12 0,3 4 1018,-3-4-1018,4 0 402,-4-1-402,0-6 0,0 1 0,1-6 0,4-1 0,-2-5 0,3-4 0,-4 4 0,4-9 0,-3 4 0,4-4 0,-1 0 0,1 0 0,4-1 0,-1 1 0,1 0 0,0-4 0,-1 3 0,1-6 0,3 2 0,-2-3 0,6-1 0,-3 1 0,3-4 0,0 0 0</inkml:trace>
</inkml:ink>
</file>

<file path=ppt/ink/ink3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49:40.3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0 351 24575,'0'11'0,"0"-1"0,0-3 0,0-1 0,0 1 0,0-6 0,0-10 0,0-4 0,0-17 0,0 3 0,4-10 0,-3 4 0,7-2 0,-7 2 0,7 6 0,-4 1 0,7 11 0,-2-1 0,-1 4 0,-1 4 0,-3-2 0,3 8 0,4-4 0,-3 6 0,3 0 0,-4 0 0,0 3 0,0 4 0,1 10 0,0 4 0,1 0 0,-1 3 0,0-2 0,-3-1 0,2-1 0,-6-9 0,3 0 0,-1-4 0,-3 0 0,3 0 0,0-3 0,1-1 0,3-10 0,1-1 0,3-12 0,-1-2 0,10-4 0,-8-5 0,13 2 0,-10 2 0,6 2 0,-9 9 0,2-3 0,-6 8 0,3 3 0,-4 2 0,0 5 0,0-2 0,0 3 0,0 0 0,0 0 0,-3 3 0,2 4 0,-1 5 0,-1 8 0,3-3 0,-6 7 0,6-7 0,-6 7 0,2-7 0,1 7 0,0-2 0,1-1 0,-1-1 0,-1-9 0,-2 4 0,2-7 0,-3 3 0,0-7 0,0-1 0</inkml:trace>
</inkml:ink>
</file>

<file path=ppt/ink/ink3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49:41.2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123 13 24575,'-2'-4'0,"-3"1"0,-10 10 0,-1 6 0,0 4 0,-1 7 0,5-3 0,-1 4 0,9-3 0,-9 7 0,11-11 0,-6 7 0,8-9 0,0-1 0,0-3 0,0 3 0,0-3 0,0-1 0,0 0 0,3-4 0,1-3 0,11-1 0,-2-3 0,12 0 0,-4 0 0,0 0 0,3-4 0,-7 0 0,3-8 0,-4 0 0,-1 0 0,1 1 0,-4-1 0,-1 4 0,0-7 0,-3 3 0,4-8 0,-5 3 0,2-7 0,-5 7 0,0-3 0,-4 4 0,0-4 0,0 7 0,-3-6 0,-5 10 0,-4-2 0,-4 3 0,-4 0 0,3 3 0,-3 2 0,4 3 0,4 0 0,-2 0 0,2 0 0,0 0 0,1 0 0,4 0 0,0 0 0,3 3 0,1-3 0,3 3 0</inkml:trace>
</inkml:ink>
</file>

<file path=ppt/ink/ink3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49:42.1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231 5 24575,'-15'0'0,"9"0"0,-34 0 0,17-4 0,-8 11 0,6-2 0,-1 12 0,5 0 0,4-1 0,3-4 0,8-1 0,-1-4 0,7 0 0,3-3 0,9-1 0,5-3 0,9 0 0,5 0 0,-5 0 0,10 0 0,-9 0 0,9 0 0,-14 0 0,7 0 0,-12 0 0,-1 3 0,-4 5 0,-5 3 0,1 9 0,-4 2 0,0 3 0,-4 1 0,0 4 0,0 3 0,0 4 0,0-5 0,0-1 0,-8-1 0,2-7 0,-7 6 0,2-12 0,2 3 0,-6-8 0,3 3 0,-8-6 0,3 2 0,-8-6 0,9 2 0,-4-6 0,4 2 0,0-3 0,4 0 0,1 0 0,4 0 0,3-6 0,1 5 0,3-5 0</inkml:trace>
</inkml:ink>
</file>

<file path=ppt/ink/ink3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49:42.7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 24575,'2'-7'0,"10"1"0,5 6 0,14 0 0,-4 0 0,9 0 0,-9 0 0,4 0 0,-10 0 0,-1 0 0,-8 0 0,2 0 0,-6 0 0,0 0 0,-5 0 0</inkml:trace>
</inkml:ink>
</file>

<file path=ppt/ink/ink3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49:43.2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24575,'2'3'0,"10"0"0,4-3 0,16 0 0,6 0 0,-7 0 0,10 0 0,-15 0 0,-4 0 0,-1 0 0,-10 0 0,-4 0 0,-3 0 0,-1 0 0</inkml:trace>
</inkml:ink>
</file>

<file path=ppt/ink/ink3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0:15.1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29 136 24575,'0'26'0,"0"11"0,0-9 0,0 20 0,0-15 0,0 16 0,0-10 0,0 4 0,0-16 0,0 3 0,0-17 0,0 2 0,0-8 0,0-9 0,-3 4 0,-1-15 0,0 4 0,-4-11 0,7-1 0,-2-10 0,3 4 0,0-9 0,0 4 0,0 0 0,0 1 0,0 5 0,0 0 0,0 5 0,0 1 0,0 4 0,0 1 0,3-1 0,1 0 0,4 1 0,0-1 0,0 0 0,-1 1 0,1-1 0,3 4 0,-2 1 0,1 3 0,-3 1 0,1 3 0,-2 1 0,1 3 0,0 0 0,3 0 0,2 0 0,4 0 0,-1 0 0,1 0 0,-1 4 0,-3 3 0,4 10 0,-8 0 0,4 3 0,-4-5 0,0 5 0,-3-7 0,-1 11 0,-4-12 0,0 8 0,0-4 0,0-1 0,0 1 0,-4-1 0,-8-2 0,-2 2 0,-10-6 0,7 2 0,-13-2 0,8-1 0,-9-3 0,5-1 0,5-4 0,1 0 0,4 0 0,4 0 0,1 0 0,4 0 0,3 0 0,1 0 0</inkml:trace>
</inkml:ink>
</file>

<file path=ppt/ink/ink3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0:25.4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493 0 24575,'-22'0'0,"-1"0"0,-8 0 0,-1 0 0,-17 0 0,9 0 0,-10 0 0,13 0 0,-1 0 0,6 0 0,1 0 0,10 0 0,1 0 0,8 0 0,1 0 0,4 0 0,-3 0 0,5 3 0,-1 1 0,-1 7 0,5 0 0,-5 9 0,7 2 0,0 3 0,0 1 0,0 5 0,0 6 0,0 2 0,0 10 0,0-10 0,0 10 0,0-5 0,0 6 0,0 1 0,0 5 0,0 10 0,0 1 0,0 5 0,0 0 0,0 2 0,0 14-463,0 3 463,0 7 0,0 0 0,0-21 0,0 8 0,0-17 0,0 6 0,0-2 0,0-7 0,0-6 0,0-3 0,0 1 0,0-6 463,0 13-463,0 2 0,0-12 0,0 14 0,0-22 0,0 10 0,0-5 0,0-7 0,0 5 0,0-10 0,0 4 0,0-6 0,0 0 0,0 17 0,0-7 0,0 8 0,0-12 0,0-11 0,0-1 0,0-6 0,0-4 0,0-1 0,0-4 0,0-4 0,0 2 0,0-2 0,0 0 0,0-2 0,0 1 0,0-3 0,0 3 0,0-4 0,0 0 0,0 4 0,0-3 0,0 7 0,0-7 0,0 6 0,0-2 0,0 4 0,4-1 0,-3-3 0,2 3 0,0-1 0,-2 3 0,2 1 0,-3-2 0,0-1 0,4 0 0,-3 1 0,2-1 0,-3 1 0,3 0 0,-2-5 0,3 4 0,-4-7 0,3 7 0,-2-7 0,3 6 0,-4-6 0,0 3 0,0-4 0,0 0 0,0 0 0,0 0 0,2-3 0,2-1 0,3-3 0,8 0 0,-2 0 0,12 0 0,1 0 0,6 0 0,5 0 0,0 4 0,6-3 0,-4 7 0,4-7 0,0 8 0,-10-4 0,9 4 0,-15-4 0,4-1 0,-14-1 0,2-2 0,-11 2 0,3-3 0,-4 0 0,0 0 0,-3-16 0,-2 12 0,-2-13 0</inkml:trace>
</inkml:ink>
</file>

<file path=ppt/ink/ink3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0:26.3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24575,'0'94'0,"0"-14"0,0-58 0,0-2 0,0-9 0,0 0 0,0-4 0,0-3 0,0-1 0</inkml:trace>
</inkml:ink>
</file>

<file path=ppt/ink/ink3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0:27.9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211 38 24575,'-6'0'0,"-1"0"0,0 0 0,0 0 0,-4 0 0,3 0 0,-3 0 0,4 0 0,0 0 0,0 0 0,0 0 0,-4 0 0,3 0 0,-7 0 0,7 3 0,-2 3 0,2 6 0,1 3 0,-1 0 0,0 5 0,0 1 0,3 5 0,-3-1 0,7 1 0,-6-1 0,6 1 0,-3 0 0,4-5 0,-4-1 0,3-5 0,-2 1 0,3-4 0,0-2 0,0 1 0,0-3 0,0 3 0,0 0 0,0-3 0,0 2 0,3 1 0,1-3 0,4 7 0,-1-7 0,1 3 0,-1 0 0,0-3 0,1 2 0,-1-3 0,3 1 0,-2-1 0,3 0 0,0-3 0,-3-1 0,3 0 0,-4-2 0,0 2 0,4-3 0,-3 0 0,6 0 0,-6 0 0,7 0 0,-4 0 0,1 0 0,3-3 0,-3-5 0,-1 0 0,4-7 0,-7 7 0,7-7 0,-7 7 0,2-3 0,1 4 0,-3-4 0,3 2 0,-3-5 0,-1 5 0,4-5 0,-2 2 0,2-4 0,-4 4 0,1-2 0,-1 6 0,1-3 0,-5 4 0,1 0 0,-4-3 0,0 2 0,0-11 0,0 6 0,0-11 0,0 3 0,0-1 0,0-2 0,0 7 0,0-7 0,0 7 0,-4-3 0,0 8 0,-7-3 0,2 3 0,-6 0 0,7 1 0,-7 0 0,3 2 0,1-2 0,-4 3 0,7 1 0,-3 3 0,0 1 0,3 3 0,-3 0 0,4 0 0,0 0 0,0 0 0,-4 0 0,3 0 0,-3 0 0,3 0 0,1 0 0,0 0 0,0 0 0,1 0 0,2 0 0,1 0 0</inkml:trace>
</inkml:ink>
</file>

<file path=ppt/ink/ink3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0:55.8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402 66 24575,'0'-10'0,"0"2"0,0-7 0,0 7 0,0-3 0,0 4 0,-6 3 0,1 1 0,-13 3 0,5 0 0,-17 4 0,7 5 0,-7 4 0,-3 10 0,5 0 0,-6 12 0,10-7 0,-17 24 0,24-27 0,-15 30 0,19-20 0,-3 16 0,5-1 0,-7-5 0,16-2 0,-6-6 0,8-5 0,0 4 0,0-9 0,0-1 0,0-10 0,11-4 0,4-5 0,10 2 0,1-4 0,5-2 0,-5-3 0,5 0 0,1-13 0,-9 3 0,9-18 0,-15 11 0,1-9 0,-7 9 0,-3-3 0,0 1 0,-4 7 0,-1-2 0,-6 10 0,-5 1 0,-8 3 0,0 0 0,-4 0 0,4 0 0,0 0 0,4 0 0,5 3 0,0-2 0,15 2 0,3-3 0,12 0 0,2-4 0,-3-1 0,2-3 0,-11 3 0,6-2 0,-11 6 0,3-2 0,-4 3 0,-3 6 0,-1 2 0,-3 11 0,0-2 0,0 7 0,0-7 0,0 3 0,0-5 0,0 1 0,0-4 0,0-5 0,0-4 0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29:21.5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24575,'0'3'0,"0"-1"0</inkml:trace>
</inkml:ink>
</file>

<file path=ppt/ink/ink3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0:56.7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1 441 24575,'0'-5'0,"0"-16"0,0-10 0,0-7 0,8 2 0,3-2 0,7 5 0,-3-15 0,6 19 0,-9-13 0,8 18 0,-14-6 0,8 17 0,-9-6 0,3 10 0,-1 2 0,-7-3 0,6 9 0,-2-6 0,3 7 0,-4 3 0,3 1 0,-1 12 0,2-4 0,2 9 0,-1-1 0,0 1 0,1 9 0,3-3 0,-2 9 0,3-4 0,-4 6 0,0-6 0,0-2 0,0 1 0,-1-8 0,1 2 0,-1-10 0,-4-3 0,-1-1 0,0-4 0,-2 0 0,2-3 0,-3-1 0</inkml:trace>
</inkml:ink>
</file>

<file path=ppt/ink/ink3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0:57.2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24575,'14'0'0,"10"0"0,-2 0 0,5 0 0,-3 0 0,-7 0 0,3 0 0,-8 0 0,2 0 0,-6 0 0,3 0 0,-4 0 0,4 0 0,-3 0 0,0 0 0,-5 0 0</inkml:trace>
</inkml:ink>
</file>

<file path=ppt/ink/ink3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0:57.8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24575,'14'0'0,"5"0"0,7 0 0,6 0 0,5 0 0,0 0 0,1 0 0,-1 0 0,0 0 0,-9 0 0,6 0 0,-16 0 0,4 0 0,-8 0 0,-6 0 0,3 0 0,-7 0 0,-1 0 0</inkml:trace>
</inkml:ink>
</file>

<file path=ppt/ink/ink3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0:58.2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24575,'-4'7'0,"1"3"0,3 6 0,0 11 0,0-1 0,0 10 0,0-4 0,0 6 0,0-6 0,0-1 0,0-6 0,0-4 0,0-1 0,0-8 0,0 3 0,0-8 0,0 1 0,0-5 0</inkml:trace>
</inkml:ink>
</file>

<file path=ppt/ink/ink3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0:59.2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298 1 24575,'-11'0'0,"-7"0"0,1 0 0,-9 0 0,1 0 0,-1 4 0,0 0 0,5 5 0,1-1 0,8-1 0,-3 1 0,7-1 0,-7 4 0,3-3 0,0 7 0,1-3 0,3-3 0,4 5 0,-2-13 0,5 9 0,-2-6 0,3 7 0,0 0 0,0 4 0,0 1 0,0 3 0,0 3 0,0 8 0,0-3 0,0 9 0,0-10 0,0 10 0,0-9 0,0 4 0,0 0 0,0-5 0,0 5 0,0-5 0,0-5 0,0 3 0,0-7 0,0-1 0,0-5 0,0-4 0,0 0 0,0 0 0,3-3 0,1-1 0,6-3 0,2 0 0,3 0 0,5 0 0,2 0 0,3-4 0,-4 0 0,4-1 0,-4-2 0,0 2 0,-1 1 0,-4 0 0,-1 1 0,-3 2 0,-4-3 0,-5 4 0</inkml:trace>
</inkml:ink>
</file>

<file path=ppt/ink/ink3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0:59.7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50 24575,'15'-4'0,"-6"-4"0,15-2 0,-6-1 0,3 6 0,-1-3 0,0 8 0,-7-4 0,2 4 0,-8 0 0,-3 0 0,-1 0 0</inkml:trace>
</inkml:ink>
</file>

<file path=ppt/ink/ink3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1:00.8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24575,'4'0'0,"4"0"0,11 0 0,0 0 0,-11 0 0,7 0 0,-8 0 0,1-3 0,-5 2 0,-3-2 0</inkml:trace>
</inkml:ink>
</file>

<file path=ppt/ink/ink3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1:02.2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66 24575,'8'0'0,"3"0"0,20 0 0,7 0 0,13 0 0,7 0 0,14 0 0,2 0 0,15 0 0,-14 0 0,12 0 0,-13 0 0,15 0 0,-13 0 0,19 0 0,-26 0 0,-2 0 0,10 0 0,-33 0 0,33 0 0,-25 0 0,1 0 0,2 0 0,-16-4 0,4 3 0,-6-3 0,-5 4 0,4 0 0,-9-8 0,4 6 0,-1-5 0,2 7 0,0-4 0,-1 3 0,-5-7 0,-1 7 0,1-3 0,0 4 0,-1 0 0,1 0 0,-5 0 0,3 0 0,-2 0 0,-1 0 0,3 0 0,-7 0 0,3 0 0,-5-3 0,1 2 0,0-3 0,-1 4 0,1 0 0,-4 0 0,2 0 0,-6 0 0,3 0 0,-4 0 0,0 0 0,0-3 0,0 2 0,0-2 0,0 3 0,0 0 0,0 0 0,0 0 0,-1 0 0,-2-3 0,-1 3 0,-3-3 0</inkml:trace>
</inkml:ink>
</file>

<file path=ppt/ink/ink3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1:24.9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24575,'10'0'0,"7"0"0,18 0 0,-8 0 0,3 0 0,-9 0 0,5 0 0,-5 0 0,-1 0 0,-11 0 0,-2 0 0</inkml:trace>
</inkml:ink>
</file>

<file path=ppt/ink/ink3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1:25.4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0 24575,'-1'4'0,"1"-1"0,15-3 0,-2 0 0,12 0 0,-4 0 0,10 0 0,-4 0 0,8 0 0,-3 0 0,1 0 0,-7 0 0,-2 0 0,-11 0 0,2 0 0,-7 0 0,-2 0 0,1 0 0,-3 0 0,-1 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2:41:29.15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24575,'0'7'0,"0"4"0,0 1 0,0 0 0,0 3 0,0-3 0,0 5 0,0-1 0,0-4 0,0 3 0,0 2 0,0-4 0,0 2 0,0-3 0,0-4 0,0 7 0,0-7 0,0 3 0,0-7 0,0-1 0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29:21.6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24575,'0'9'0,"0"1"0,0-3 0,0 0 0</inkml:trace>
</inkml:ink>
</file>

<file path=ppt/ink/ink3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1:26.6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24575,'0'26'0,"0"11"0,0 3 0,0 16 0,0-4 0,0-1 0,6 20 0,5-15 0,1 18 0,3-29 0,0 9 0,-1-19 0,6 15 0,-6-13 0,4 0 0,-12-9 0,5-7 0,-10-10 0,5-7 0,-5 2 0,5-5 0,-5-1 0,6-17 0,-2-2 0,4-16 0,5-3 0,-4-7 0,5 0 0,-6 2 0,0 11 0,0 1 0,0 5 0,-5 5 0,3 5 0,-3 1 0,4 7 0,-1-7 0,1 3 0,-1-3 0,1-1 0,0 0 0,0 4 0,-1 1 0,0 4 0,0 0 0,0 0 0,0 3 0,-3-2 0,2 5 0,-5-5 0,2 2 0,-3-6 0,0-2 0,0-3 0,3 3 0,1 1 0,0 4 0,2-1 0,-5 1 0,2 0 0,-3 3 0,0 1 0</inkml:trace>
</inkml:ink>
</file>

<file path=ppt/ink/ink3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1:27.7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0 408 24575,'0'-20'0,"0"-3"0,0-20 0,0 4 0,0-10 0,0 4 0,0-5 0,0 6 0,0 10 0,0 9 0,0 9 0,0 4 0,6 5 0,2 7 0,11 8 0,-2 9 0,4 4 0,3 11 0,-6-5 0,12 12 0,-6-6 0,5 2 0,-5-3 0,-3-9 0,-5-7 0,-4-1 0,-1-7 0,-3 3 0,-1-7 0,-4-4 0,0-12 0,-3-5 0,0-14 0,0-1 0,0 0 0,0 1 0,0 5 0,0 1 0,0 7 0,0-1 0,0 11 0,0 0 0,0 5 0</inkml:trace>
</inkml:ink>
</file>

<file path=ppt/ink/ink3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1:28.6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1 533 24575,'0'11'0,"0"-35"0,0-9 0,0-35 0,0 16 0,0-4 0,0 5 0,0-1 0,0-5 0,0 18 0,0 2 0,0 11 0,6 9 0,-4-2 0,8 13 0,-6-1 0,7 7 0,-4 0 0,7 7 0,-5 6 0,6 12 0,-5 7 0,4 5 0,-5 1 0,0-6 0,-1-6 0,1-6 0,-5-8 0,-1-1 0,0-4 0,1-13 0,4-4 0,0-19 0,1-3 0,0 0 0,3 1 0,2 5 0,3 1 0,-1 7 0,0-1 0,-4 13 0,3-1 0,-3 7 0,-1 0 0,0 0 0,-3 12 0,0 7 0,1 13 0,0 5 0,1 1 0,-1-1 0,0 0 0,0-5 0,0-1 0,-4-10 0,-1-5 0,-1-5 0,-2-4 0,2 0 0,-3-3 0,0-1 0</inkml:trace>
</inkml:ink>
</file>

<file path=ppt/ink/ink3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1:29.4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106 54 24575,'-3'-4'0,"-4"1"0,-9 3 0,-1 0 0,-3 7 0,7 6 0,1 13 0,4 1 0,2 9 0,3-4 0,3 0 0,0-1 0,0-5 0,0 5 0,0-9 0,0 3 0,0-9 0,0-5 0,7 4 0,-3-10 0,16 2 0,-8-7 0,8 0 0,0 0 0,2-4 0,0-14 0,-5 3 0,0-19 0,-3 6 0,1-10 0,-2-5 0,-3 5 0,-5-6 0,-1 12 0,-4 1 0,0 6 0,0 4 0,-7 4 0,-6 5 0,-4 8 0,-3 0 0,0 4 0,3 0 0,-3 0 0,-7 11 0,12 8 0,-13 7 0,22 10 0,-5-9 0,10 3 0,-3-4 0,4-5 0,0-1 0,0-11 0,0-2 0</inkml:trace>
</inkml:ink>
</file>

<file path=ppt/ink/ink3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1:30.2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284 8 24575,'5'-4'0,"-6"1"0,-15 3 0,-1 0 0,-3 0 0,-1 12 0,-6-1 0,-1 11 0,-5 6 0,12-9 0,2 8 0,4-12 0,10 1 0,-5-4 0,9-1 0,-2-4 0,3 0 0,0-1 0,11-2 0,3-1 0,7-3 0,9 4 0,-7-3 0,7 7 0,-4-3 0,-5 3 0,-5 0 0,-5 3 0,-3 1 0,-4 8 0,0 6 0,-4 1 0,0 9 0,-9-4 0,0 0 0,-5-1 0,-2-10 0,7-1 0,-6-8 0,7-1 0,-7-3 0,7-1 0,-7-3 0,3-1 0,-3-3 0,3 0 0,-3 0 0,3 0 0,-8-4 0,3-4 0,-9-19 0,16 14 0,-4-9 0</inkml:trace>
</inkml:ink>
</file>

<file path=ppt/ink/ink3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0:50.4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21 112 24575,'7'-14'0,"6"-1"0,4-5 0,3 6 0,1-6 0,-4 11 0,3-3 0,-5 8 0,-3 0 0,-1 4 0,-4 0 0,0 3 0,-3 9 0,-1 6 0,-3 13 0,0 1 0,0 0 0,0-1 0,0-10 0,-4-1 0,3-5 0,-5-3 0,2-1 0,0-4 0,1 0 0,0 0 0,2 0 0,-2 0 0,3 0 0,-4 0 0,4 0 0,2-6 0,7-6 0,9-7 0,-1-1 0,3-2 0,-8 7 0,2-4 0,-6 8 0,7 1 0,-7 3 0,3 0 0,-4 0 0,0 0 0,0 7 0,-3 6 0,0 8 0,-4 9 0,0-3 0,0 4 0,0 0 0,0-5 0,0 5 0,0-10 0,-4 4 0,-5-4 0,-3 0 0,-5 3 0,-4-6 0,-1 3 0,1-5 0,-3-3 0,2 3 0,1-7 0,-3 3 0,7-8 0,-3 0 0,4-4 0,1 0 0,3 0 0,-3 0 0,7 0 0,-3 0 0,4 0 0,3 0 0,1 0 0</inkml:trace>
</inkml:ink>
</file>

<file path=ppt/ink/ink3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0:52.3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490 983 24575,'-4'7'0,"-2"-4"0,-2 0 0,-3-3 0,-9 0 0,-2 0 0,-3 0 0,4 0 0,-9 0 0,7 0 0,-13-8 0,14 3 0,-15-18 0,13 4 0,-9-11 0,5 2 0,-1-5 0,9-1 0,-2 5 0,8-6 0,-3 8 0,2-11 0,6 1 0,1 0 0,6-6 0,-2 4 0,4-4 0,0 0 0,0 4 0,0-4 0,0 5 0,0 1 0,0 5 0,0 1 0,0 5 0,4 1 0,1-1 0,7 5 0,-3-4 0,6 8 0,-3-3 0,8 8 0,-3-3 0,3 6 0,0-3 0,1 7 0,5-2 0,-1 6 0,1-3 0,4 4 0,-3 0 0,9 0 0,-4 0 0,0 0 0,4 0 0,-9 0 0,4 0 0,-5 0 0,-1 0 0,-4 4 0,-1 0 0,-4 4 0,4 4 0,-7-4 0,10 8 0,-10-4 0,7 4 0,-4 0 0,-1-1 0,1-3 0,-1 3 0,-2-3 0,1 4 0,-2 2 0,0-1 0,-1 1 0,-4-2 0,1-1 0,0 1 0,-4 0 0,4 4 0,-7-4 0,6 9 0,-6-4 0,3 4 0,-4-3 0,0 2 0,0-7 0,0 3 0,0-8 0,0-2 0,0-3 0,0 4 0,0 1 0,0 3 0,0 1 0,0 4 0,0-3 0,0 7 0,0-7 0,0 3 0,-4-5 0,0 5 0,-8-3 0,4-1 0,-11 6 0,10-9 0,-6 10 0,4-8 0,3-3 0,-7 2 0,3-2 0,-4 4 0,1-4 0,-1 3 0,0-7 0,1 3 0,-1-3 0,0 0 0,1 0 0,-1 0 0,0-1 0,1 1 0,-1 0 0,1 0 0,-5-4 0,3 3 0,-3-6 0,4 2 0,1-3 0,-1 4 0,4-4 0,1 4 0,4-1 0,0-2 0,-4 2 0,6 0 0,-5-2 0,6 5 0,-7-2 0,4 0 0,0-1 0,4-3 0</inkml:trace>
</inkml:ink>
</file>

<file path=ppt/ink/ink3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1:32.2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27 24575,'0'23'0,"0"3"0,0 24 0,0-15 0,0 41 0,0-37 0,0 31 0,0-25 0,0-1 0,0-6 0,0-7 0,0-14 0,0 2 0,0-11 0,0-6 0,0-12 0,0-15 0,0-8 0,0-10 0,-5-7 0,4-2 0,-4-12 0,-4 12 0,7-5 0,-8 18 0,10 2 0,0 12 0,0 7 0,0-1 0,0 11 0,0-3 0,6 8 0,7 0 0,13 3 0,0 0 0,10 0 0,-3 0 0,4 0 0,0 0 0,-5 3 0,4 7 0,-14 2 0,9 11 0,-14-6 0,1 8 0,-3-4 0,-5 5 0,2 0 0,-7-5 0,-2 3 0,-3-3 0,0 5 0,0 0 0,0-5 0,0 3 0,0-3 0,0 10 0,0-4 0,-8 9 0,-2-4 0,-14 6 0,0-5 0,-6 6 0,3-14 0,-1 2 0,2-10 0,1-3 0,-1-2 0,5-7 0,0-2 0,6-3 0,-1 0 0,4-3 0,5-4 0,3 2 0,4-2 0</inkml:trace>
</inkml:ink>
</file>

<file path=ppt/ink/ink3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1:33.4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43 380 24575,'0'23'0,"0"-1"0,0 9 0,0 1 0,0 5 0,0 0 0,0-4 0,0-7 0,0-2 0,0-11 0,0 2 0,0-14 0,0-10 0,0-13 0,0-16 0,0-7 0,0-5 0,0-7 0,0 5 0,0-5 0,0 12 0,0 2 0,4 6 0,1 5 0,4 1 0,0 5 0,2 5 0,2 1 0,2 4 0,1 0 0,4 0 0,-3 4 0,3 0 0,-5 4 0,1 3 0,-1 2 0,1 3 0,0 0 0,-5 0 0,5 11 0,-8-1 0,4 10 0,-4-5 0,-4 1 0,-1 0 0,-3-1 0,0 1 0,0-1 0,-7 1 0,-7 5 0,-7-4 0,-6 5 0,-4-4 0,-1-4 0,0-1 0,1-4 0,5-1 0,1 1 0,4-5 0,4 3 0,3-6 0,5 2 0,-1-3 0,6 3 0,4 1 0,12 3 0,10 1 0,10 5 0,11 2 0,1 4 0,1 1 0,4 0 0,-16-2 0,9-3 0,-19-3 0,2-3 0,-13-2 0,-2-3 0,-6-1 0,-1-3 0</inkml:trace>
</inkml:ink>
</file>

<file path=ppt/ink/ink3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1:34.1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0 650 24575,'0'-33'0,"0"-3"0,0-21 0,0-17 0,5-2 0,1 6 0,10-6 0,-5 28 0,5-16 0,-3 24 0,-6 8 0,4 7 0,-7 13 0,1 5 0,6 28 0,-4 7 0,7 15 0,2 21 0,-5-19 0,6 31 0,-7-23 0,0 5 0,1-1 0,-2-13 0,1-1 0,-1-11 0,-1-5 0,0-7 0,0-5 0,-4-3 0,0 2 0,-4-2 0,3 4 0,-2-5 0,3 4 0,-4 1 0,0-3 0,3 6 0,-2-7 0,3 0 0,-4-1 0,0-4 0,0-3 0,0-1 0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29:21.9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24575,'0'22'0,"0"-5"0</inkml:trace>
</inkml:ink>
</file>

<file path=ppt/ink/ink3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1:34.6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 24575,'22'0'0,"12"0"0,-6 0 0,14 0 0,-10 0 0,5 0 0,0-4 0,-5 3 0,-6-3 0,-1 4 0,-12 0 0,6 0 0,-11 0 0,2 0 0,-6 0 0,0 0 0</inkml:trace>
</inkml:ink>
</file>

<file path=ppt/ink/ink3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1:35.1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24575,'4'-5'0,"-1"10"0,-3 30 0,0 6 0,0 5 0,0 23 0,0-36 0,0 37 0,0-31 0,0 5 0,0-6 0,0-2 0,0-14 0,0 0 0,0-8 0,0-9 0,0 2 0</inkml:trace>
</inkml:ink>
</file>

<file path=ppt/ink/ink3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1:36.0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1 736 24575,'4'16'0,"-1"-14"0,-3-18 0,0-13 0,0-21 0,0 15 0,0-19 0,0 14 0,0-10 0,0-1 0,0 1 0,0 10 0,0-2 0,0 15 0,0 1 0,0 10 0,0 5 0,3 7 0,1 1 0,3 3 0,5 16 0,1 5 0,6 16 0,5 1 0,-3 12 0,8-2 0,-7 9 0,7-7 0,-8-6 0,2-1 0,-4-5 0,-1-6 0,-1-6 0,-4-2 0,-2-11 0,-3 6 0,-1-11 0,1 3 0,-1-4 0,0-3 0,-3-16 0,-1-28 0,-3-29 0,-6-22 0,-5 7-409,-2-11 409,-9 19 0,9-6 0,-3 10 0,6 19 0,4 9 0,-2 13 0,7 14 0,-3 1 0,4 9 0,0 3 0,0 1 0</inkml:trace>
</inkml:ink>
</file>

<file path=ppt/ink/ink3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1:37.1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 8 24575,'-19'-4'0,"4"1"0,4 3 0,4 0 0,0 0 0,0 0 0,6 0 0,40 5 0,-9 0 0,51 6 0,-19 5 0,35-2-486,-47-8 0,2-1 486,6 2 0,2-2 0,-2-4 0,2-1 0,3 3 0,1 0-732,5-2 0,1-2 732,5 1 0,2 0 0,3 0 0,1 0 0,1 1 0,-3-2 0,-19-1 0,-2-1-405,9 3 0,-3-1 405,31-10 0,-45 10 0,1 1 0,3-3 0,-2 0 0,24 3 0,4 0 0,-15 0 858,-7 0-858,-1 0 1468,-7 0-1468,-5 0 920,4 0-920,-11 0 0,0 0 0,-2 0 0,-9 4 0,-1-3 0,-1 3 0,-12-4 0,6 0 0,-7 0 0,-1 0 0,0 0 0,-4 0 0,0 0 0,0 0 0,0 0 0,-3-6 0,3-18 0,-6 12 0,4-10 0</inkml:trace>
</inkml:ink>
</file>

<file path=ppt/ink/ink3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1:38.9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53 24575,'0'19'0,"0"12"0,0-3 0,0 14 0,0-4 0,0 6 0,0 7 0,9-1 0,-2 0 0,17-4 0,-12 3 0,11-9 0,-13 3 0,8-5 0,-5-11 0,-3 3 0,4-13 0,-9 3 0,6-5 0,-3-3 0,-1-1 0,0-4 0,0 0 0,0-3 0,0-1 0,0-3 0,0 0 0,-1 0 0,1 0 0,0-12 0,1-7 0,1-13 0,1-18 0,0-2 0,6-13 0,-5 7 0,10-6 0,-5 6 0,5-1 0,-5 2 0,4 7 0,-10 10 0,4-1 0,-5 14 0,-1 0 0,0 11 0,0 1 0,-1 7 0,-3-3 0,2 4 0,-5 3 0,2 2 0</inkml:trace>
</inkml:ink>
</file>

<file path=ppt/ink/ink3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1:41.7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0 319 24575,'0'6'0,"0"5"0,0-3 0,0 6 0,0-2 0,0 0 0,0 2 0,0-6 0,0 7 0,0-7 0,0 3 0,0-4 0,0 0 0,0 0 0,0 0 0,0 0 0,3-3 0,-2-4 0,2-8 0,-3-13 0,0-7 0,0-9 0,0-6 0,0 4 0,0 1 0,0 7 0,0 10 0,0 1 0,0 4 0,0 4 0,0 1 0,2 7 0,2 5 0,7 6 0,1 10 0,4-1 0,1 9 0,4-3 0,-3-1 0,4 5 0,-7-9 0,2 3 0,-2-5 0,1-3 0,-1 3 0,-3-7 0,-1 3 0,-4-4 0,0-3 0,0 2 0,0-5 0,-1 5 0,1-5 0,0 2 0,-4 0 0,3-3 0,-5-3 0,2-15 0,-3-8 0,0-12 0,0-5 0,0-2 0,0-5 0,0 5 0,0 2 0,0 11 0,0 6 0,0 9 0,0 6 0,0 4 0,0 3 0,0 1 0</inkml:trace>
</inkml:ink>
</file>

<file path=ppt/ink/ink3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1:42.9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0 293 24575,'0'-9'0,"0"-1"0,0-21 0,0 5 0,0 5 0,0-3 0,0 7 0,0-3 0,0 8 0,4-3 0,0 7 0,7-3 0,-3 4 0,3 2 0,-4 2 0,0 3 0,4 0 0,-3 0 0,3 0 0,-4 0 0,0 7 0,4 2 0,-2 11 0,2-4 0,-2 9 0,-1-8 0,0 3 0,-1-9 0,1 4 0,-1-7 0,0 3 0,-3-4 0,2-3 0,-2-1 0,2-6 0,2-9 0,-1-1 0,2-12 0,3 4 0,1-5 0,4 0 0,0 1 0,0 3 0,-1 2 0,-4 4 0,3 4 0,-7 1 0,3 4 0,-4 3 0,0 1 0,0 3 0,0 0 0,0 0 0,0 0 0,0 0 0,0 3 0,-3 4 0,3 10 0,-6 4 0,6 0 0,-6 3 0,6-1 0,-6 3 0,6 1 0,-6-2 0,6-4 0,-6-1 0,2-9 0,-3 0 0,0-4 0,0 0 0,0-3 0,0-1 0</inkml:trace>
</inkml:ink>
</file>

<file path=ppt/ink/ink3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1:43.8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 23 24575,'-9'0'0,"1"0"0,-2 0 0,2 3 0,4 1 0,-3 17 0,6-11 0,-3 14 0,4-12 0,0 8 0,0-7 0,0 6 0,0-3 0,0-3 0,0 11 0,0-11 0,0 3 0,0-1 0,0-7 0,0 2 0,7-6 0,1 3 0,13-2 0,-5-1 0,9 0 0,-4-4 0,0 0 0,3 0 0,-2-4 0,-1-4 0,-1-9 0,-4 0 0,-3-3 0,2 4 0,-7 1 0,4-1 0,-5 4 0,1-3 0,-4 7 0,-1-7 0,-3 7 0,0-6 0,0 2 0,0 0 0,0 1 0,0 4 0,0-4 0,0 3 0,-3 0 0,-1 2 0,-7 2 0,3 0 0,-7 0 0,4 1 0,-5 2 0,0-3 0,0 1 0,1 2 0,-1-3 0,0 4 0,5 0 0,-4 0 0,7 0 0,-3 0 0,4 0 0,3 0 0,0 0 0</inkml:trace>
</inkml:ink>
</file>

<file path=ppt/ink/ink3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1:44.8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157 49 24575,'4'-6'0,"-1"1"0,-3-4 0,0 1 0,0-2 0,-3 5 0,-1-1 0,-7 6 0,3 0 0,-11 0 0,6 10 0,-7-1 0,12 14 0,-3-1 0,6 3 0,0-4 0,1 4 0,-3-9 0,6 5 0,-6-6 0,7-3 0,0-1 0,0-4 0,0 0 0,7 0 0,1-3 0,8 0 0,-1-4 0,5 0 0,-3 0 0,3 0 0,-8 0 0,3 0 0,-8 0 0,4 0 0,-4 3 0,0-2 0,-3 5 0,-1 2 0,-3-1 0,0 8 0,0 1 0,0 1 0,0 3 0,-3-4 0,-5-1 0,-4-3 0,0 3 0,-3-6 0,3 2 0,-4-7 0,4 0 0,-3-4 0,4 0 0,-5 0 0,0 0 0,4 0 0,1 0 0,0 0 0,4 0 0,-4 0 0,7-3 0,1 2 0,3-2 0</inkml:trace>
</inkml:ink>
</file>

<file path=ppt/ink/ink3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1:45.4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24575,'27'0'0,"-3"0"0,12 0 0,2 0 0,1 0 0,-1 0 0,-7 0 0,-10 0 0,-5 0 0,-5 0 0,-7 0 0,-1 0 0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29:22.3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24575,'0'15'0,"0"3"0,0-11 0,0 7 0,0-7 0,0 7 0,0-7 0,0-2 0,0-3 0,0-5 0</inkml:trace>
</inkml:ink>
</file>

<file path=ppt/ink/ink3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1:45.8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24575,'11'0'0,"6"0"0,12 0 0,13 0 0,-3 0 0,6 0 0,-2 0 0,-6 0 0,-5 0 0,-6 0 0,-9 0 0,-10 0 0,-3 0 0</inkml:trace>
</inkml:ink>
</file>

<file path=ppt/ink/ink3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1:46.8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 24575,'5'-10'0,"-2"17"0,1 17 0,2 25 0,4 4 0,6 12 0,-4 7 0,-1-17 0,-2 7 0,-3-11 0,4 1 0,5 5 0,-4-12 0,3-2 0,-9-12 0,3-4 0,-7-7 0,6-5 0,-4-3 0,5-4 0,-5-2 0,3-6 0,-2 4 0,4-21 0,-1 1 0,3-32 0,0 0 0,1-17 0,0-7 0,-1 18 0,6-15 0,-5 22 0,8-4 0,-9 13 0,3 7 0,-5 14 0,0 2 0,-5 7 0,3 4 0,-5-2 0,2 6 0,-3-3 0</inkml:trace>
</inkml:ink>
</file>

<file path=ppt/ink/ink3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1:49.1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59 274 24575,'-7'10'0,"-4"6"0,5 5 0,-5 5 0,10-1 0,-11 6 0,10-4 0,-6 4 0,8-6 0,0 6 0,0-9 0,0 3 0,0-9 0,0-4 0,0 2 0,6-9 0,3 6 0,3-10 0,7 2 0,-2-3 0,4 0 0,4 0 0,-12 0 0,6 0 0,-11 0 0,7 0 0,-7-3 0,2-1 0,-3-3 0,1-4 0,-1-1 0,1-8 0,0 3 0,-3-8 0,-2 4 0,-3-4 0,0-1 0,0 0 0,0 0 0,-7 1 0,-3-1 0,-7 0 0,4 5 0,-3 1 0,4 4 0,-3 4 0,-1 4 0,4 2 0,1 5 0,0-2 0,3 3 0,-7 0 0,7 0 0,-3 6 0,3 8 0,0 7 0,3 4 0,1-4 0,4 0 0,0-1 0,0-4 0,0 4 0,0-4 0,0-4 0,18 2 0,-2-5 0,13 3 0,-5-7 0,-3-2 0,5-3 0,-1 0 0,-3 0 0,2 0 0,-3 0 0,0-7 0,-1 2 0,0-11 0,-6 4 0,5-1 0,-11 2 0,3 0 0,-4 3 0,1-3 0,-1 4 0,0-4 0,-3 3 0,0-3 0,-4 10 0,0 10 0,0 13 0,0 5 0,0 9 0,0-9 0,0 9 0,0-10 0,0 5 0,0-10 0,0-1 0,0-4 0,0-4 0,0-1 0,3-4 0,1-4 0,3 1 0,4-4 0,0 0 0,6-12 0,0-7 0,-4-8 0,0-4 0,-4 0 0,-1 4 0,1 1 0,-1 6 0,0 8 0,-4 1 0,-1 4 0,-3 11 0,0 7 0,0 17 0,0-1 0,0 4 0,0-6 0,0-4 0,0-1 0,0-4 0,3-4 0,1-1 0,11-8 0,3 1 0,7-4 0,6 0 0,-4 0 0,9-9 0,-9 0 0,5-14 0,-7 5 0,-2-8 0,-3 8 0,-3-6 0,0 2 0,-4-3 0,0-6 0,-4-1 0,0-6 0,0-5 0,-3 4 0,-2-10 0,-4 11 0,0-6 0,0 12 0,-4 1 0,0 6 0,-5 3 0,1 6 0,1 5 0,0 4 0,0 3 0,0 1 0,3 14 0,1 9 0,3 12 0,0 11 0,0 1 0,0 7 0,0-2 0,0 5 0,0-15 0,4 6 0,5-14 0,5 1 0,-1-7 0,2-5 0,-6-8 0,5-1 0,-6-4 0,7-3 0,-7 0 0,3-4 0,-4 0 0,0 0 0,0 0 0,0 0 0,0 0 0,0-4 0,0 0 0,0-3 0,4 0 0,-3-1 0,-1 4 0,-4 1 0</inkml:trace>
</inkml:ink>
</file>

<file path=ppt/ink/ink3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1:49.5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0 118 24575,'2'0'0,"19"-4"0,2-1 0,14-8 0,-1-2 0,4 0 0,-1-2 0,-3 6 0,-10-5 0,0 10 0,-5-5 0,-5 10 0,-5-2 0,0 3 0,-3 0 0,2 0 0,-3 0 0,-3 0 0,-1 0 0</inkml:trace>
</inkml:ink>
</file>

<file path=ppt/ink/ink3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1:50.8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7 121 24575,'-3'19'0,"0"6"0,3 31 0,0-4 0,0 10 0,4-4 0,-3-5 0,9 2 0,0-11 0,1 1 0,6-7 0,-7-2 0,-1-18 0,-2 3 0,-3-14 0,3-3 0,-3 2 0,2-5 0,-2 2 0,3-15 0,-3-7 0,9-19 0,-1-13 0,4-1 0,4-12 0,-3 6 0,-1-7 0,4 6 0,-8 2 0,2 12 0,0 2 0,-5 16 0,4-3 0,-5 13 0,0-3 0,0 4 0,-1 4 0,-2 1 0,1 4 0,-5 0 0,5 0 0,-3 3 0,1 1 0,-1 3 0</inkml:trace>
</inkml:ink>
</file>

<file path=ppt/ink/ink3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1:52.0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22 294 24575,'0'15'0,"0"7"0,0 10 0,0 0 0,0 4 0,0-4 0,0 0 0,0-1 0,0 0 0,0-13 0,0 7 0,0-17 0,0 3 0,0-5 0,0-5 0,0-10 0,0-13 0,0-16 0,-4-13 0,2 5 0,-2-16 0,-1 10 0,4-7 0,-4 2 0,5 7 0,0 10 0,0 4 0,0 10 0,0 9 0,0 1 0,0 9 0,0 0 0,0 0 0,7-1 0,1 4 0,12-3 0,1 6 0,5-3 0,0 4 0,-5 0 0,3 0 0,-7 0 0,3 0 0,-8 0 0,3 12 0,-6 2 0,3 11 0,-7 1 0,-1 0 0,-4-1 0,0 1 0,0-1 0,0 1 0,-4-5 0,-4-1 0,-4-4 0,-4-1 0,-4-2 0,-1-2 0,0-3 0,-4 1 0,4-1 0,1-3 0,4-2 0,2-3 0,9 0 0,-2 0 0</inkml:trace>
</inkml:ink>
</file>

<file path=ppt/ink/ink3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1:53.1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0 433 24575,'0'10'0,"0"4"0,0-3 0,0-9 0,0-20 0,0-10 0,0-21 0,0 10 0,10-16 0,-3 14 0,12-14 0,-9 26 0,7-7 0,-11 23 0,5-6 0,-7 14 0,7-2 0,-3 7 0,3 0 0,-5 0 0,2 7 0,0 11 0,0 5 0,1 13 0,0-10 0,-4 10 0,-1-4 0,0 1 0,-3-3 0,2-9 0,1-1 0,-3-8 0,2-1 0,-3-4 0,0 0 0,3-3 0,1-4 0,-1-17 0,5-13 0,-3-8 0,5-11 0,4 4 0,2-6 0,-1 7 0,3 6 0,-8 7 0,5 10 0,-6 4 0,1 6 0,-3 7 0,0 1 0,0 3 0,1 0 0,-1 0 0,0 0 0,0 0 0,0 0 0,0 7 0,1 2 0,0 11 0,0 6 0,1 1 0,0 4 0,-1-6 0,1 1 0,-5 0 0,4-1 0,-7-4 0,3-1 0,0 0 0,-3-3 0,2-1 0,-3-5 0,0-4 0,0 0 0,0 0 0,-6-3 0,5-1 0,-5-3 0</inkml:trace>
</inkml:ink>
</file>

<file path=ppt/ink/ink3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1:53.9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116 7 24575,'-2'-3'0,"0"0"0,-16 3 0,6 3 0,-9 9 0,4 6 0,4 8 0,0 4 0,4-3 0,4 4 0,1-5 0,4 4 0,0-3 0,0 0 0,0-3 0,0-7 0,0-1 0,0 3 0,0-10 0,3 3 0,5-5 0,8-2 0,-3-1 0,11 0 0,-7-4 0,9 0 0,-1 0 0,1 0 0,-5-7 0,5-7 0,-9-3 0,4-9 0,1 4 0,-8 0 0,3-9 0,-9 13 0,1-11 0,-5 7 0,0-3 0,-4 4 0,0 1 0,-7 0 0,-2 7 0,-6-1 0,-5 5 0,3 5 0,-3 0 0,4 4 0,-4 0 0,3 0 0,1 0 0,1 0 0,7 0 0,-3 0 0,4 0 0,3 0 0,1 0 0</inkml:trace>
</inkml:ink>
</file>

<file path=ppt/ink/ink3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1:55.8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173 34 24575,'0'-6'0,"0"-1"0,0 0 0,0 1 0,-3 2 0,-1 1 0,-3 3 0,-8 0 0,2 0 0,-3 7 0,-4 2 0,10 16 0,-10-2 0,6 8 0,4 0 0,3-4 0,0-1 0,5-1 0,-5-9 0,7 4 0,0-8 0,3-1 0,9-3 0,6 0 0,3 0 0,3-4 0,-3 4 0,1-4 0,2 5 0,-7-2 0,3 2 0,-8-2 0,2 1 0,-6-1 0,3 4 0,-3 1 0,-4 3 0,3 1 0,-6 4 0,2-3 0,-3 3 0,0 0 0,0-7 0,0 6 0,0-8 0,0 5 0,-3 0 0,-1-5 0,-4 0 0,-3-3 0,-1-1 0,-3 1 0,-5-4 0,-2 0 0,1-4 0,-3 0 0,7 0 0,-8-4 0,8-4 0,1-5 0,1-2 0,6-1 0,-2-4 0,6-1 0,-3-5 0,8 0 0,-4 12 0,4 3 0</inkml:trace>
</inkml:ink>
</file>

<file path=ppt/ink/ink3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1:56.4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56 24575,'27'-8'0,"-7"2"0,20-8 0,-11 6 0,14-2 0,-6 5 0,-16 0 0,-4 5 0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29:22.8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24575,'0'8'0,"0"-2"0</inkml:trace>
</inkml:ink>
</file>

<file path=ppt/ink/ink3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1:57.4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24575,'19'0'0,"1"0"0,17 0 0,-9 0 0,14 0 0,-10 0 0,0 0 0,-1 0 0,-10 0 0,-1 0 0,-8 0 0,-5 0 0,-4 0 0</inkml:trace>
</inkml:ink>
</file>

<file path=ppt/ink/ink3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1:58.4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 24575,'0'27'0,"0"4"0,10 13 0,-4-4 0,15 22 0,-10-10 0,9 13 0,-7 6 0,6-10 0,-11-3 0,10-3 0,-15-9 0,11 5 0,-13-8 0,6-10 0,-6-7 0,3-10 0,-4-1 0,0-16 0,0-5 0,9-25 0,2-9 0,16-24 0,2-11 0,0 6 0,11-19 0,-11 27 0,7-21 0,-6 22 0,-7-5 0,-3 15 0,-2 11 0,-9 6 0,3 13 0,-4 8 0,-4 2 0,2 6 0,-2 0 0,0 4 0,-1 0 0</inkml:trace>
</inkml:ink>
</file>

<file path=ppt/ink/ink3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1:59.0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24575,'3'4'0,"14"-1"0,6-3 0,9 0 0,10 0 0,-14 0 0,19 0 0,-18 0 0,7 0 0,-14 0 0,-6 0 0,-5 0 0,-7 0 0,-1 0 0</inkml:trace>
</inkml:ink>
</file>

<file path=ppt/ink/ink3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1:59.9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93 24575,'3'3'0,"0"14"0,-3 2 0,0 22 0,0-17 0,0 23 0,0-6 0,0 5 0,0 9 0,0-22 0,0 36 0,0-25 0,0 28 0,5-16 0,0-4 0,1-1 0,-1-2 0,4-5 0,-7 6 0,11-10 0,-12 1 0,6-14 0,-6-4 0,3-8 0,-4-8 0,0-37 0,5-12 0,2-46 0,5-3-543,-4 38 0,2-1 543,3-1 0,0 0 0,0-1 0,1 2-486,15-31 486,-6-1 0,2 33 0,-2-17 0,1 23 0,-4-2 1059,-2 21-1059,-5 3 513,-2 13-513,-4 1 0,0 4 0,0 3 0,-3 1 0,-1 3 0</inkml:trace>
</inkml:ink>
</file>

<file path=ppt/ink/ink3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2:06.1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544 1 24575,'-14'0'0,"-10"0"0,-3 0 0,-16 0 0,4 0 0,-4 0 0,-7 0 0,4 0 0,0 0 0,-2 0 0,20 0 0,-14 0 0,19 0 0,-2 0 0,9 3 0,5 1 0,0 4 0,7-1 0,0 0 0,4 4 0,0 0 0,0 15 0,0 7 0,0 18 0,0 8 0,0 20 0,6 5-785,1 14 785,-1-44 0,0 0 0,-2 0 0,-1 1 0,4 8 0,-2 2-701,-4-1 1,0 1 700,5 4 0,0 1 0,-5 4 0,0 1 0,2-4 0,0-1 0,-3 4 0,0-1 0,0-3 0,0-2 0,0-4 0,0-2-176,0-9 0,0-2 176,0 43 0,0-20 0,-5 0 0,4-9 0,-8-14 715,4-13-715,0-1 1429,1-14-1429,4 4 394,0-11-394,0 4 0,0-4 0,0 4 0,0-4 0,0-1 0,0 5 0,0-3 0,0 7 0,0-3 0,0 10 0,0-4 0,0 14 0,0-7 0,5 15 0,-4-5 0,7 0 0,-7-1 0,8-6 0,-8-5 0,7-1 0,-8-10 0,4-5 0,-1-5 0,-2-4 0,2 0 0,0 0 0,4 3 0,1-2 0,-1 2 0,0-6 0,-4 2 0,4-2 0,0 0 0,0 2 0,4-5 0,1 2 0,4-3 0,9 0 0,-3 0 0,14 0 0,-4 0 0,0 0 0,4 0 0,-4 0 0,5 0 0,0 0 0,1 0 0,-1 0 0,0 0 0,-5 0 0,6 0 0,-15 0 0,3 0 0,-14 0 0,-1 0 0,-4 0 0,-3 0 0,-1 0 0</inkml:trace>
</inkml:ink>
</file>

<file path=ppt/ink/ink3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7:51.6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156 260 24575,'-7'4'0,"1"-1"0,-5 0 0,3 1 0,-7 4 0,3 3 0,-3 1 0,2 3 0,2 1 0,0 0 0,1 4 0,-1-4 0,6 9 0,-6-4 0,9 0 0,-5-1 0,7 0 0,0-7 0,0 2 0,0-4 0,0-3 0,3-1 0,4 0 0,5-6 0,4 2 0,-1-3 0,1 0 0,-1 0 0,1 0 0,-4 0 0,2 0 0,-6 0 0,4-7 0,-5-1 0,1-13 0,0 5 0,1-9 0,-1 4 0,-4-5 0,0 0 0,-4 5 0,0-4 0,0 4 0,0 0 0,0 1 0,0 8 0,-3 1 0,-5 4 0,0-1 0,-3 1 0,4 3 0,0 1 0,1 3 0,7 0 0,9 0 0,10 0 0,1 0 0,4 0 0,-4 0 0,4 0 0,-3 0 0,-6 0 0,-2 0 0,-6 0 0,3 0 0,-7 3 0,-1 9 0,-3 0 0,0 13 0,0-4 0,0 5 0,0-5 0,0 3 0,0-7 0,0 3 0,0-8 0,0-2 0,0-3 0,3 0 0,1-3 0,3 0 0,0-4 0,0 0 0,4 0 0,-3 0 0,3 0 0,-4-4 0,0 0 0,0-7 0,1 0 0,0-5 0,0 0 0,0-4 0,0 3 0,-4-7 0,3 7 0,-6-3 0,2 8 0,-3 1 0,0 4 0,3 0 0,1 3 0,3 11 0,-3 6 0,3 12 0,-2 0 0,3-4 0,4 4 0,0-9 0,5 4 0,-2-7 0,5-2 0,-3-6 0,7-2 0,-7-3 0,7 0 0,-7 0 0,3 0 0,-4-7 0,-1-1 0,-3-8 0,4-4 0,-7 3 0,3-8 0,-4 4 0,-3-10 0,-1-1 0,-4-5 0,0 0 0,0-1 0,0 1 0,0 5 0,0 1 0,-4 10 0,3 1 0,-5 8 0,2 1 0,-3 7 0,0 3 0,3 14 0,1 9 0,3 10 0,0 5 0,0 0 0,0 1 0,0-1 0,0-5 0,8-1 0,-2-6 0,9-4 0,-2-1 0,2-8 0,1 0 0,-4-5 0,2-3 0,-2 0 0,0-4 0,2 0 0,-6 0 0,3 0 0,0 0 0,-3 0 0,0 0 0,-5 0 0</inkml:trace>
</inkml:ink>
</file>

<file path=ppt/ink/ink3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7:51.6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368 14 24575,'-18'0'0,"-4"0"0,1 0 0,-10 0 0,4 0 0,-9 0 0,9 0 0,-15 0 0,14 0 0,-5 0 0,13 0 0,0 0 0,7 0 0,-2 0 0,8 0 0,3-6 0,1 4 0,3-3 0</inkml:trace>
</inkml:ink>
</file>

<file path=ppt/ink/ink3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43:52.3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8 537 24575,'-4'-45'0,"1"30"0,2-33 0,2-8 0,-1 0 0,0-5 0,0-1 0,0 24 0,0 4 0,0 21 0,3 4 0,6 6 0,3 3 0,5 0 0,10 9 0,-1 7 0,9 9 0,1 12 0,-3 1 0,5 6 0,-1-5 0,-2 3 0,-5-15 0,-5 7 0,-8-16 0,1 0 0,-5-6 0,-2-4 0,-3 0 0,-4 0 0,3-4 0,-6 2 0,2-11 0,-3-6 0,0-17 0,5-7 0,-4-12 0,8-1 0,-7-8 0,7 2 0,-3 5 0,0 2 0,3 12 0,-5 6 0,1 11 0,-1 6 0,0 4 0,-3 4 0,2 1 0</inkml:trace>
</inkml:ink>
</file>

<file path=ppt/ink/ink3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43:53.3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0 370 24575,'0'-5'0,"0"-7"0,0-13 0,0-9 0,0-7 0,0 4 0,0-9 0,0 17 0,4-5 0,6 6 0,-4 9 0,10-2 0,-7 12 0,8-4 0,-7 5 0,5 3 0,-10 2 0,7 3 0,0 0 0,-3 0 0,2 0 0,1 4 0,-2 9 0,2 2 0,-3 11 0,0-2 0,1 3 0,-1-3 0,-1-3 0,1-8 0,-1 3 0,0-7 0,-4 3 0,0-5 0,-1-2 0,1-2 0,3-3 0,1-3 0,0-11 0,4 0 0,2-8 0,8-1 0,-2 0 0,3-2 0,-1 3 0,-3 8 0,7-3 0,-8 7 0,4-3 0,-9 8 0,3-3 0,-7 7 0,3-2 0,-5 3 0,1 0 0,0 0 0,-1 0 0,1 7 0,1 7 0,0 15 0,1 12 0,0 2 0,-4 10 0,3-11 0,-8 0 0,4-9 0,-1-5 0,-3-9 0,3 2 0,-4-12 0,0 3 0,0-8 0,0-1 0</inkml:trace>
</inkml:ink>
</file>

<file path=ppt/ink/ink3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43:54.2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139 1 24575,'-11'0'0,"2"0"0,-7 0 0,3 0 0,-4 0 0,0 7 0,3 8 0,1 8 0,4 5 0,-1 5 0,5-3 0,0 4 0,5-7 0,0 7 0,0-9 0,0 2 0,0-10 0,0-4 0,0 3 0,0-8 0,4 4 0,0-8 0,13 0 0,2-4 0,4 0 0,4 0 0,-4 0 0,5 0 0,5 0 0,-3 0 0,4 0 0,-6 0 0,-5 0 0,3 0 0,-7-4 0,3-5 0,-9 0 0,3-3 0,-7 0 0,3-2 0,-4 1 0,-3-3 0,-2 3 0,-3-9 0,0 4 0,0-4 0,0 5 0,0-5 0,0 8 0,-4-7 0,-4 8 0,-6-1 0,-3 2 0,-5 7 0,4-2 0,-4 2 0,9 0 0,1-2 0,1 6 0,2-3 0,1 4 0,5 0 0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29:23.4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37 24575,'0'-2'0,"0"1"0,0-16 0,0 11 0,0-5 0</inkml:trace>
</inkml:ink>
</file>

<file path=ppt/ink/ink3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43:55.3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381 1 24575,'-16'0'0,"-10"0"0,1 0 0,-8 0 0,5 0 0,-6 0 0,4 0 0,-3 0 0,4 0 0,6 0 0,2 0 0,12 7 0,2 2 0,7 4 0,0 2 0,0-6 0,7 3 0,8-4 0,13 2 0,2 3 0,9-2 0,-4 3 0,6 1 0,-6 0 0,-2 4 0,-10-1 0,0 5 0,-10-5 0,1 9 0,-9 1 0,-1 2 0,-4 3 0,-4-5 0,-6 0 0,-10 1 0,-5 1 0,0-6 0,-2-4 0,8-4 0,-2-6 0,4 2 0,-1-7 0,1-2 0,0-3 0,0 0 0,0 0 0,0 0 0,0-3 0,4-6 0,-3-4 0,2-4 0,-9-6 0,-2-13 0,7 17 0,4-6 0</inkml:trace>
</inkml:ink>
</file>

<file path=ppt/ink/ink3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43:56.6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24575,'0'-8'0,"0"17"0,0 3 0,0 28 0,0 3 0,0 12 0,0 15 0,0 3-476,0 24 476,0-6 0,0-37 0,0-2 0,0 18 0,0 14 0,0-33 0,0 4 0,0-13 0,0-13 0,0-8 476,0-8-476,0-1 0,0-18 0,0-11 0,11-29 0,2-19 0,18-16 0,-5-7 0,4 14 0,-6-2 0,4 12 0,-4 1 0,3 7 0,-11 20 0,2 3 0,-9 19 0,4-3 0,-6 9 0,-2 1 0,1 2 0,-5 2 0,3 3 0</inkml:trace>
</inkml:ink>
</file>

<file path=ppt/ink/ink3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43:48.0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1 600 24575,'28'-90'0,"-16"38"0,17-15 0,3-2 0,-3 1 0,0 15 0,-1-3 0,-11 19 0,8-4 0,-10 12 0,-3 12 0,-4 5 0,0 7 0,-1 2 0,1 3 0,0 0 0,4 0 0,-4 3 0,9 10 0,-4 2 0,6 17 0,3-12 0,-1 18 0,2-13 0,-4 4 0,-1-2 0,0-4 0,-4 0 0,-1-1 0,-4-5 0,-1-5 0,0 0 0,0-4 0,-4 0 0,-1-1 0,-3 1 0,0-1 0,0-3 0,0-1 0</inkml:trace>
</inkml:ink>
</file>

<file path=ppt/ink/ink3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43:49.0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172 0 24575,'0'28'0,"0"5"0,0 22 0,0-6 0,0 19 0,0-1 0,0 30-900,0 3 900,0-48 0,0 3-603,0 8 0,0 1 603,0 1 0,0 1 0,0 9 0,0 2 0,0 3 0,0 2-881,0 6 1,0 0 880,0 0 0,0 1-1223,0 11 1,0-1 1222,0-11 0,0 1 0,0 8 0,0 1 0,1-9 0,-2 0 0,-2 4 0,-1-2-553,1-9 0,-2-1 553,-2 1 0,-2-2 9,2-10 0,0-1-9,0 6 0,-1-1 0,-3-8 0,1-1 0,2 1 0,0-2 0,-7 29 0,5-31 0,1-2 1386,6 5-1386,-5-10 0,2 2 0,6 16 2130,-6 24-2130,4-6 0,-4-2 0,6-3 0,0-6 0,0-14 2021,0 10-2021,0-20 0,0 15 1419,0-1-1419,0-6 2,0-2-2,0-7 442,-4-7-442,3-1 0,-4-6 0,5-1 0,0 0 0,0-5 0,0-2 0,0-5 0,0-5 0,0-1 0,0-9 0,0 2 0,0-6 0,0 3 0,0-4 0,0-1 0,0 1 0,0 0 0,0-4 0,0-1 0</inkml:trace>
</inkml:ink>
</file>

<file path=ppt/ink/ink3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43:49.8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 24575,'22'0'0,"3"0"0,51 0 0,15 0-2400,-17 0 1,6 0 2399,9 0 0,6 0-886,-13 0 1,3 0 0,2 0 885,3 0 0,2 0 0,1 0-639,-14 0 1,2 0 0,1 0-1,0 0 639,1 0 0,1 0 0,1 0 0,2 0 0,7 0 0,1 0 0,2 0 0,0 0 0,-15 0 0,1 0 0,1 0 0,-1 0 0,0 0 0,-2 0 0,-1 0 0,1 0 0,0 0 0,0 0 0,7 0 0,2 0 0,-1 0 0,1 0 0,-3 0 0,12 0 0,-2 0 0,-1 0 0,2 0 0,-17 0 0,3 0 0,-1 0 0,-2 0 0,-4 0-786,24 0 1,-4 0 0,1 0 785,-15 0 0,3 0 0,-1 0 0,-5 0 0,3 0 0,-4 0 0,2 0-234,15 0 0,3 0 0,-2 0 234,-10 0 0,0 0 0,-1 0 116,0 0 0,1 0 1,-4 0-117,-12 0 0,-2 0 0,0 0 0,2 0 0,1 0 0,-3 0 0,20 0 0,-3 0 1148,-2 0 1,-4 0-1149,-17 0 0,1 0 0,20 0 0,-3 0 0,-29-1 0,-2 2 0,22 1 0,-2 1 2683,12-1-2683,-25 1 0,-3-1 0,5-2 0,-4 0 0,0 0 0,4 0 3199,20 0-3199,-9 0 0,-6 0 2765,4 0-2765,-19 0 1398,4 0-1398,-14 0 376,1 0-376,-7 0 0,-4 0 0,-7 0 0,-5 0 0,-4 0 0,-1 0 0,-5 0 0,1-3 0,-4-2 0,0 1 0,-4 1 0</inkml:trace>
</inkml:ink>
</file>

<file path=ppt/ink/ink3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43:50.9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24575,'2'-4'0,"4"1"0,14 3 0,-2 0 0,15 0 0,-3 4 0,10 6 0,-5 5 0,11 6 0,-10-6 0,6 4 0,-3-3 0,-10-1 0,5-1 0,-15-6 0,1 1 0,-11-1 0,3 0 0,-4-4 0,-4 3 0,-1-3 0,-3 3 0,-12 1 0,-4 1 0,-18 5 0,-2 7 0,-5 0 0,-2 11 0,0-5 0,-1 11 0,0-4 0,6 2 0,1-4 0,13-8 0,1 0 0,9-8 0,2 1 0,4-4 0,3-1 0,-2-4 0,6-1 0,-2-9 0,3-3 0</inkml:trace>
</inkml:ink>
</file>

<file path=ppt/ink/ink3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43:59.8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80 24575,'8'0'0,"16"0"0,18 0 0,20 0 0,19-6-939,10-2 939,-36-1 0,-2-1 0,26 1 0,13-9 0,-25 11 231,1 0-231,-6 1 0,-32 6 0,-3 0 0,-14 0 0,-1 0 0,-8 0 0,-1 0 0</inkml:trace>
</inkml:ink>
</file>

<file path=ppt/ink/ink3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44:00.3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24575,'0'15'0,"0"6"0,0-3 0,0 15 0,0-3 0,0 5 0,0 4 0,0-9 0,0 9 0,0-10 0,0 17 0,0-15 0,0 9 0,0-17 0,0-1 0,0-5 0,0-4 0,0-5 0,0-4 0</inkml:trace>
</inkml:ink>
</file>

<file path=ppt/ink/ink3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44:00.8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24575,'6'4'0,"5"-1"0,26-3 0,13 0 0,22 0 0,9 0 0,-14 0 0,9 0 0,-26 0 0,5 0 0,-8 0 0,-17 0 0,2 0 0,-18 0 0,3 0 0,-10 0 0,-3 0 0,0 0 0</inkml:trace>
</inkml:ink>
</file>

<file path=ppt/ink/ink3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44:08.9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176 1 24575,'0'16'0,"0"-2"0,0 8 0,0 5 0,0-3 0,0 21 0,0-20 0,0 19 0,0 0 0,0 0 0,0 10 0,0-13 0,0 6 0,0-11 0,0 4 0,0-16 0,0-2 0,0-10 0,0 0 0,0-14 0,0-4 0,-5-20 0,4-4 0,-3-11 0,4 0 0,-5 1 0,4-1 0,-3 0 0,4 1 0,0 4 0,0 7 0,0 7 0,0 5 0,0 4 0,0 1 0,0 5 0,0-1 0,3 4 0,5 1 0,5 3 0,4 0 0,0 0 0,5 0 0,-4 0 0,4 0 0,0 0 0,1 4 0,5 1 0,-5 4 0,4 4 0,-4 1 0,0 0 0,-1 3 0,-5-4 0,-4 0 0,-1 3 0,-4-3 0,-3 0 0,-2 8 0,-3-7 0,0 13 0,-4-4 0,-16 7 0,-4 6 0,-19-2 0,3 4 0,-4 0 0,6-5 0,-3-1 0,10-8 0,-3-4 0,6-6 0,5-1 0,1-4 0,5-4 0,0-1 0,4-4 0,-3 0 0,-1-8 0,3 3 0,-1-11 0,10 7 0,-2-3 0,3 7 0,-1-2 0,2 7 0,3-4 0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29:23.7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1 135 24575,'49'-75'0,"-9"15"0</inkml:trace>
</inkml:ink>
</file>

<file path=ppt/ink/ink3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44:11.5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1286 24575,'-7'0'0,"3"-3"0,8-5 0,6-6 0,14-15 0,-9 9 0,9-20 0,-5 20 0,2-19 0,2 14 0,-3-14 0,4 8 0,-7-9 0,11 14 0,-12-13 0,7 14 0,2-10 0,-5 7 0,4-2 0,-5 2 0,3 4 0,-2-3 0,2 8 0,2-9 0,-6 9 0,5-4 0,0 0 0,-4 4 0,9-5 0,-10 7 0,4-1 0,0 4 0,-4-2 0,4 2 0,0-3 0,1-1 0,5-1 0,-5 1 0,4-1 0,-4 1 0,0 0 0,4-1 0,-9 2 0,9-2 0,-4 6 0,5-5 0,0 3 0,6-4 0,14-2 0,3 4 0,18-5 0,-5 3 0,15-5 0,-31 9 0,1 1 0,36-7 0,-32 10 0,-2 0 0,15-1 0,11 0 0,-20 6 0,5-4 0,8 8 0,-23-2 0,44-2 0,-49 4 0,8-1 0,1 0 0,-3 3 0,44 0 0,-32 0 0,27 0 0,-14 0 0,-2 0 0,-2 0 0,-12 0 0,5 0 0,-7 0 0,-7 0 0,6 0 0,-5 0 0,6 0 0,7 0 0,-5 0 0,-2 0 0,-1 0 0,12 0 0,-18 0 0,15 5 0,-33-4 0,3 7 0,-5-3 0,-5 4 0,-1-4 0,-9-1 0,-1 0 0,-5-3 0,7 2 0,4-3 0,19 0 0,28 0 0,-10 0 0,28 0 0,-26 0 0,31 0 0,-26 0 0,-7 0 0,0 0 0,-5 0 0,44 0 0,-29 0 0,8 0 0,6 0 0,-8 0 0,0 0 0,-7 0 0,-2 0 0,-13 0 0,5 0 0,-12 0 0,5 0 0,-6 0 0,-1 0 0,1 0 0,0 0 0,0 0 0,-1 0 0,1 0 0,-6 0 0,4 0 0,-4 0 0,0 0 0,4 0 0,-9 0 0,9 0 0,-10 0 0,0 0 0,-2 0 0,-9 0 0,4 0 0,-5 0 0,-5 0 0,4 0 0,-7 0 0,3 0 0,-4 0 0,-1 0 0,1-3 0,-4 2 0,-1-2 0</inkml:trace>
</inkml:ink>
</file>

<file path=ppt/ink/ink3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44:17.56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2292 24575,'0'-11'0,"0"-7"0,0-11 0,0-6 0,14-7 0,-1 1 0,8-2 0,-1-4 0,-4 5 0,1-6 0,3 2 0,-9 9 0,9-14 0,-9 14 0,4-4 0,0-5 0,-4 9 0,4 1 0,-5-2 0,5 1 0,0 0 0,1-9 0,-2 11 0,0 0 0,-3 1 0,2 6 0,0 5 0,-3-4 0,3 9 0,-4-9 0,3 8 0,3-8 0,3-1 0,1-2 0,6-5 0,-4 1 0,8 2 0,-3-2 0,-1 4 0,-1 1 0,0 0 0,-4 0 0,4 0 0,7-7 0,-4 4 0,5-4 0,-9 12 0,1-4 0,-6 9 0,6-9 0,-6 5 0,0-1 0,-4 2 0,2 5 0,-3 0 0,5-5 0,-1 4 0,1-4 0,-1 5 0,0-1 0,0 1 0,0 0 0,-4 0 0,3 4 0,-6-4 0,6 8 0,-3-7 0,4 6 0,0-6 0,5 6 0,1-7 0,5 7 0,5-9 0,-3 9 0,9-10 0,9 5 0,-5-1 0,5 2 0,-9 4 0,-4 5 0,6-4 0,-1 3 0,1-4 0,0 4 0,6-3 0,-5 7 0,12-3 0,-6 1 0,7 2 0,1-3 0,-1 5 0,0 0 0,0 0 0,0 0 0,0 0 0,7 0 0,-5 0 0,5 0 0,-7 0 0,-6 0 0,4 0 0,-4 0 0,6 0 0,-7 0 0,6 5 0,-6 1 0,1 0 0,5 4 0,-13-4 0,25 4 0,-21-5 0,15-1 0,-19 1 0,-6-4 0,-2 3 0,-5 1 0,0-4 0,-5 3 0,-1-4 0,0 4 0,-4-3 0,4 3 0,-9-4 0,-1 0 0,-4 0 0,-1 0 0,1 0 0,0 0 0,-1 0 0,10 0 0,13 0 0,13 0 0,12 0 0,0 0 0,0 0 0,8-5 0,-7 4 0,14-10 0,-13 5 0,28-7 0,-17 2 0,20-2 0,-18 1 0,-7 1 0,6 4 0,3-3 0,1 8 0,6-9 0,-16 10 0,-1-9 0,-7 8 0,0-2 0,-6-1 0,-2 4 0,-12-4 0,4 1 0,-9 3 0,9-4 0,-10 1 0,5 3 0,-6-3 0,0 4 0,0 0 0,0 0 0,0-4 0,-5 2 0,-1-2 0,-5 4 0,0 0 0,-4 0 0,-1 0 0,-4 0 0,-1 0 0,1 0 0,0 0 0,-1 0 0,-3-3 0,0 2 0,-4-2 0</inkml:trace>
</inkml:ink>
</file>

<file path=ppt/ink/ink3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44:22.841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7 3371 24575,'0'-5'0,"0"-6"0,0-14 0,0-3 0,0-6 0,-5-1 0,4-6 0,8-21 0,0 22 0,10-43 0,-7 48 0,7-39 0,-5 22 0,5-19 0,7-8 0,-4 6 0,10-6 0,-12 14 0,10-4 0,-9 5 0,14 0 0,-8-5 0,2 12 0,-4-13 0,0 13 0,0-12 0,-1 12 0,2-12 0,-2 12 0,-4-5 0,3 0 0,-4 5 0,5 1 0,0 2 0,-6 18 0,-1-10 0,-1 11 0,-3 0 0,3 1 0,-4 6 0,4-6 0,-3 5 0,7-5 0,-7 0 0,6 4 0,-2-3 0,0 5 0,2-1 0,-7 6 0,4-4 0,-6 9 0,1-4 0,0 5 0,-1 0 0,5-8 0,-4 1 0,4-7 0,-4 8 0,5-4 0,-4 4 0,3-1 0,-4-2 0,0 7 0,3-3 0,-2 5 0,6 0 0,-3 0 0,5-5 0,4 3 0,2-4 0,4 4 0,1-5 0,-1 4 0,2-10 0,-1 10 0,0-4 0,-1 5 0,0 1 0,0-1 0,0 0 0,6-1 0,-5 6 0,10-5 0,-4 3 0,0-4 0,4 0 0,-4 5 0,1-4 0,3 8 0,-10-2 0,23-6 0,-8 6 0,6-5 0,-5 7 0,-10 1 0,6 0 0,-7 4 0,6-3 0,-11 4 0,5-1 0,-6-2 0,0 7 0,0-8 0,0 8 0,0-3 0,-5 4 0,3-4 0,-8 3 0,9-3 0,-9 4 0,9-5 0,-9 4 0,9-3 0,-9 4 0,9 0 0,-4 0 0,5 0 0,6 0 0,-5 0 0,5 0 0,-6 0 0,0 0 0,18 0 0,-8 0 0,10-4 0,-9 3 0,-10-3 0,10 4 0,-10 0 0,11 0 0,-11 0 0,5 0 0,-6 0 0,5 0 0,-3 0 0,3 0 0,1 0 0,1 0 0,0 0 0,4 0 0,3 0 0,0 0 0,5 0 0,-6 4 0,-1-3 0,7 9 0,-5-9 0,5 4 0,-12-1 0,4-3 0,-9 7 0,3-3 0,-5 1 0,5 2 0,-4-2 0,5-1 0,2 3 0,-12-3 0,6 0 0,-13 2 0,5-6 0,-8 3 0,7 0 0,-8-3 0,4 2 0,0 1 0,0-3 0,0 3 0,0 0 0,0-3 0,0 2 0,0 1 0,0-3 0,-4 3 0,3 0 0,-3-3 0,4 2 0,0-3 0,0 4 0,-4-3 0,2 3 0,-6-4 0,7 3 0,-7-2 0,3 3 0,-5-4 0,1 0 0,0 0 0,3 0 0,0 0 0,1 0 0,2 0 0,-1 0 0,0 0 0,-1 0 0,-4 4 0,-1-4 0,5 8 0,1-7 0,4 2 0,0-3 0,0 0 0,5 0 0,-4 0 0,9 0 0,-4 0 0,1 0 0,-3 0 0,-4 0 0,1 0 0,-1 0 0,0 0 0,-5 0 0,0 0 0,0 0 0,-3 0 0,3 0 0,-4 0 0,-1 0 0,1 0 0,0 0 0,-1 0 0,0 0 0,1 0 0,-5 0 0,0 0 0</inkml:trace>
</inkml:ink>
</file>

<file path=ppt/ink/ink3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44:31.97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16 4928 24575,'-9'-6'0,"2"-8"0,7-35 0,0-5 0,0-11 0,0-3 0,0 3 0,5-1 0,-4-11 0,9 20 0,-9-5 0,4 13 0,0-5 0,-4 12 0,4-5 0,-5 11 0,5-3 0,-4 4 0,3-6 0,1 0 0,1 0 0,-1-6 0,4 5 0,-2-27 0,3 23 0,2-23 0,4 13 0,-4-1 0,5-5 0,-1 7 0,-4 0 0,3 12 0,-5 2 0,0 13 0,-1 5 0,-1 5 0,-3 6 0,2 4 0,-3 4 0,0-3 0,0-25 0,-4-3 0,10-34 0,4-3 0,11-9 0,-2 13 0,7-15 0,-6 23 0,6-19 0,-6 8 0,-1 0 0,-5 7 0,4 2 0,-9-1 0,7 13 0,-8-11 0,8 12 0,-8-6 0,9 0 0,-5 6 0,1 2 0,2 7 0,-8-1 0,8 2 0,-4 3 0,0 3 0,-2 5 0,-4 0 0,5 0 0,-4 0 0,8 0 0,-8 0 0,8-1 0,-4 2 0,5-2 0,0-4 0,0 3 0,0-3 0,1-1 0,-1 4 0,-4-4 0,2 6 0,-7 5 0,4-4 0,-1 4 0,-3 0 0,8-10 0,-8 14 0,9-19 0,1 12 0,0-8 0,11-3 0,-6 6 0,7-6 0,-2 7 0,1-1 0,-1 0 0,-5 7 0,11-8 0,-16 13 0,5-6 0,-9 11 0,-2-2 0,3 3 0,0-5 0,0 1 0,0 0 0,0 0 0,0 0 0,0 0 0,0 0 0,5-1 0,-4 0 0,4 0 0,0 1 0,-4-1 0,9 4 0,-4-3 0,5 6 0,0-6 0,0 6 0,0-7 0,5 8 0,-3-8 0,9 7 0,-4-3 0,24-6 0,-14 8 0,14-8 0,-12 10 0,2-1 0,-1 0 0,6 0 0,-12 1 0,11-1 0,-4 0 0,-1 1 0,5-1 0,-4 0 0,6 0 0,0 5 0,0-4 0,0 9 0,0-9 0,0 9 0,-6-4 0,-2 5 0,-6 0 0,-1 0 0,-5 0 0,-1 0 0,-6 0 0,0 0 0,-5 0 0,-1 0 0,-5-4 0,-4 3 0,5-3 0,12 4 0,3 0 0,21 0 0,-6 0 0,1 0 0,4 0 0,-4 0 0,6 0 0,0 0 0,-6 0 0,-3-4 0,-5 3 0,-1-4 0,1 5 0,-1 0 0,-5 0 0,4 0 0,-10 0 0,10 0 0,-9 0 0,3 0 0,1-4 0,-5 3 0,5-4 0,0 5 0,-5-4 0,5 3 0,-6-3 0,0 4 0,0 0 0,-5-4 0,4 3 0,-4-3 0,0 4 0,4-4 0,-1-1 0,-3 0 0,2 1 0,-8 4 0,0 0 0,0 0 0,0-4 0,0 3 0,0-3 0,0 0 0,0 3 0,0-2 0,0 3 0,0-4 0,-4 3 0,-1-3 0,-4 4 0,0 0 0,-1 0 0,1 0 0,0 0 0,-1 0 0,1 0 0,-4-3 0,-1 2 0,-3-2 0</inkml:trace>
</inkml:ink>
</file>

<file path=ppt/ink/ink3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44:47.8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0 185 24575,'17'0'0,"1"-9"0,42-4 0,5-10 0,14-6 0,-12 14 0,6-12 0,-16 14 0,7-5 0,-2 1 0,-19 7 0,-3 4 0,-21 2 0,2 4 0,-13 0 0,0 0 0,-4 0 0</inkml:trace>
</inkml:ink>
</file>

<file path=ppt/ink/ink3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44:48.3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0 24575,'-10'89'0,"2"-18"0,8-44 0,0-4 0,0 0 0,0 4 0,0 2 0,0 6 0,0 6 0,0-6 0,0 4 0,0-4 0,0 12 0,0-11 0,0 4 0,0-17 0,0-1 0,0-5 0,0-4 0,0-2 0,0-3 0,0-1 0,0-3 0,0 0 0</inkml:trace>
</inkml:ink>
</file>

<file path=ppt/ink/ink3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44:48.9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 24575,'12'0'0,"1"0"0,30 0 0,0 0 0,12 0 0,0 0 0,15 0 0,-4 0 0,21 0 0,-33 0 0,28-5 0,-36 3 0,31-3 0,-26 5 0,3 0 0,-19 0 0,-6 0 0,-7 0 0,-9 0 0,-2 0 0,-3 0 0,0 0 0,-4 0 0,-1 0 0</inkml:trace>
</inkml:ink>
</file>

<file path=ppt/ink/ink3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44:50.2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94 24575,'38'59'0,"0"1"0,1-1 0,5 9 0,0 0 0,-12-12 0,-14-4 0,24 26 0,-36-55 0,3-6 0,-2-5 0,-2-4 0,-1-1 0,3-2 0,-3-2 0,3-10 0,2-13 0,0-11 0,8-23 0,0-4 0,1 6 0,4-14 0,-6 21 0,7-17 0,-1 7 0,-1 7 0,-1 6 0,-1 9 0,-4 10 0,-2 1 0,-5 4 0,0 5 0,0 5 0,0 1 0,0 6 0,-4-2 0,-1 3 0</inkml:trace>
</inkml:ink>
</file>

<file path=ppt/ink/ink3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44:51.4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55 24575,'0'13'0,"0"0"0,0 11 0,0 5 0,0 0 0,0 5 0,0-6 0,0 0 0,0-5 0,0 4 0,0-13 0,0 2 0,0-8 0,0-11 0,-5-8 0,4-11 0,-7-6 0,7 0 0,-7 0 0,6 0 0,-2 5 0,4-4 0,0 9 0,0 0 0,0 6 0,0 0 0,0 3 0,0-2 0,0 3 0,0 0 0,0 0 0,0 1 0,0-1 0,4 4 0,0-3 0,4 6 0,-1-6 0,1 6 0,0-2 0,-1 3 0,5 0 0,1 0 0,9 0 0,-4 0 0,9 0 0,-9 0 0,4 0 0,0 0 0,-3 4 0,-1 4 0,-2 2 0,-3 6 0,0-3 0,0 4 0,-5 0 0,1 0 0,-1 0 0,-3 0 0,-1 5 0,-4-4 0,0 4 0,0-5 0,0-4 0,0 3 0,0-7 0,0 7 0,0-8 0,0 8 0,0-3 0,-4 0 0,-1 3 0,-7-3 0,-6 5 0,0-1 0,-9 1 0,-9 0 0,5-3 0,-9-2 0,17-4 0,1 0 0,5-4 0,-1-2 0,5-3 0,5 4 0,1-3 0,6-4 0,-2 1 0,3-4 0</inkml:trace>
</inkml:ink>
</file>

<file path=ppt/ink/ink3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44:45.6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4686 4982 24575,'0'-3'0,"0"-13"0,0-12 0,0-27 0,0-2 0,0-22 0,0-11-380,0 32 1,0-3 379,0 2 0,0-1 0,0 4 0,0 0 0,0 0 0,0 2 0,0-29 0,0 22 0,0-1 0,0-18 0,0 10 0,0 1 0,0-4 0,0 16 0,0-1 0,-6-23-224,5 14 224,-2 16 0,0 1 0,3 0 0,1 0 0,-2-1 0,-4-8 0,4-19 0,-10 7 0,10 8 0,-10-6 0,10-3 0,-5 13 0,6-33 0,0 31 0,0-20 0,0 12 0,0 5 0,0-15 0,0 6 0,0 1 751,0 3-751,0 12 232,0-5-232,0 13 0,0-5 0,0 12 0,0-5 0,0-14 0,0 9 0,0-5 0,0-19 0,0 39 0,0-39 0,5 33 0,-3-12 0,2 6 0,-4 2 0,0 6 0,0 6 0,0-4 0,5 9 0,-4-9 0,3 4 0,-4-6 0,4 7 0,-3 0 0,3 6 0,0-8 0,-3 11 0,3-5 0,-4 13 0,4-5 0,-2 4 0,2-4 0,-4 0 0,0 3 0,0-7 0,0 7 0,0-3 0,0 5 0,0 0 0,0 0 0,0 4 0,0-3 0,0 7 0,0-2 0,0 3 0,-3 4 0,-5 1 0,-5 3 0,1 0 0,-4 0 0,-2 0 0,-5 0 0,-5 0 0,-6 0 0,-1 0 0,-5 0 0,-14 0 0,-3 0 0,-14 0 0,13 0 0,-35 0 0,21 0-346,19 0 1,-1 0 345,-44 0 0,7 0 0,39 0 0,-2 0 0,-45 0 0,41 0 0,-2 0 0,1 0 0,-2 0 0,-17 0 0,0 0 0,19 0 0,0 0-740,-21-3 1,-1-1 739,19 3 0,0 1 0,-13-4 0,-2 1 0,6 2 0,1 2 0,-1-1 0,2 0 0,5 0 0,0 0 0,-4 0 0,-3 0-452,-8 0 1,0 0 451,16 0 0,0 0 0,-19 0 0,1 0 0,24 0 0,2 0 0,0 0 0,-3 0 0,-27 0 0,3 0 0,2 0 0,-12 0 0,2 0 0,22 0 0,9 0 0,-2 0 0,-28 0 0,17 0 0,-19 0 608,37 0-608,-9 0 1455,5 0-1455,5 0 1010,-1 0-1010,8 0 0,5 0 0,3 0 0,9 0 0,2 0 0,5 0 0,9 0 0,1 0 0,11-3 0,11-11 0,10-6 0,20-15 0,-1-3 0,8 0 0,8-16 0,-14 18 0,11-12 0,-20 17 0,3 1 0,-10 5 0,-8 7 0,-5 6 0,-4 5 0,-1 2 0,1 2 0,-4 0 0,-7 2 0,-6 5 0,-12 6 0,-3 13 0,-4 1 0,-7 2 0,5 2 0,-3-9 0,9 9 0,-3-13 0,12 6 0,-5-12 0,11 3 0,0-4 0,2-1 0,7 1 0,-4-1 0,4 0 0,0 1 0,0 3 0,0-2 0,0 11 0,0-6 0,0 11 0,0-2 0,0 5 0,0-1 0,5 6 0,19 2 0,-5 1 0,30 0 0,-15-1 0,13-2 0,0 4 0,-10-7 0,3 0 0,-11-9 0,-6 0 0,-6-12 0,-5 3 0,-4-4 0,-1-1 0,1-3 0,-4 0 0,-1-4 0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29:24.1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95 24575,'7'-20'0,"-3"2"0,-1 8 0,0 5 0,1-4 0,2 9 0,4-7 0,-3 7 0,6-3 0,-8-4 0,8 2 0,-12-2 0,6 3 0</inkml:trace>
</inkml:ink>
</file>

<file path=ppt/ink/ink3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44:55.3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5006 0 24575,'0'17'0,"0"-8"0,0 17 0,0-12 0,0 13 0,0-4 0,0 5 0,0 6 0,0-5 0,0 0 0,0-2 0,0-4 0,0 10 0,0-3 0,0 3 0,0-5 0,0 6 0,0-5 0,0 11 0,0-5 0,0 6 0,0-1 0,0-5 0,0 5 0,0-11 0,0 5 0,0-1 0,0-3 0,0 4 0,-4-6 0,3-1 0,-3-4 0,4 4 0,0-4 0,0 5 0,-5 6 0,4-10 0,-3 14 0,0-18 0,3 12 0,-3-13 0,0 7 0,3-12 0,-4 3 0,5-9 0,-3-4 0,2 9 0,-2 2 0,3 15 0,0-1 0,-5 11 0,4-11 0,-4 10 0,5-9 0,-4 4 0,-1-6 0,0 0 0,0-5 0,1 3 0,-1-7 0,0 3 0,-3-5 0,4 0 0,-1 0 0,-2-4 0,2 3 0,-3-4 0,-1 5 0,-3 0 0,2 0 0,-2 1 0,-1 3 0,-1-2 0,0 3 0,-2-5 0,7-5 0,-7 4 0,7-7 0,-7 7 0,6-3 0,-2 0 0,0-1 0,-1 0 0,0-3 0,-3 7 0,3-3 0,-4 4 0,0 0 0,0 0 0,-1 0 0,1 0 0,0 0 0,4-4 0,-3 3 0,3-7 0,0 7 0,-3-7 0,6 8 0,-6-4 0,-2 16 0,-1-4 0,-3 5 0,4-3 0,1-9 0,-1 4 0,1-5 0,-1 0 0,1 0 0,0 0 0,0 0 0,0 0 0,0-3 0,-5 2 0,-2-2 0,-4 5 0,1 0 0,-1-1 0,-6 1 0,-1 1 0,-6 0 0,6 0 0,-11-4 0,9 2 0,-16-6 0,10 8 0,-9-4 0,3 5 0,-5-4 0,-1 4 0,6-5 0,-19 7 0,22-7 0,-21 1 0,11 0 0,-24-4 0,25 1 0,0 1 0,-28-1 0,30-2 0,3-1 0,-8 0 0,-12 1 0,-1-6 0,1 5 0,-1-5 0,7 6 0,-5-1 0,6-5 0,-1 4 0,-20-2 0,16 3 0,-21-4 0,31-2 0,-13-5 0,-3 6 0,12-5 0,-21 4 0,25-5 0,-30 6 0,31-5 0,-27 5 0,23-1 0,1-4 0,-33 4 0,36-5 0,-16 0 0,13 0 0,-5 0 0,-1 0 0,-4 0 0,4 0 0,12 0 0,-7 0 0,15 0 0,1 0 0,4 0 0,4 0 0,-3 0 0,3 0 0,-3 0 0,7 0 0,-5 0 0,9 0 0,-2 0 0,8 0 0,2 0 0,4 0 0,4 0 0,-2 0 0,2 0 0,-3 0 0,3 0 0,-3 0 0,8 0 0,-4 0 0,4 0 0,1 0 0,-1 0 0,0-3 0,4-1 0,1-11 0,3 9 0,0-6 0</inkml:trace>
</inkml:ink>
</file>

<file path=ppt/ink/ink3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45:07.37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5293 1 24575,'0'5'0,"0"6"0,0 14 0,0 9 0,0-5 0,-4 5 0,3-7 0,-3 1 0,4 0 0,-4 0 0,3-5 0,-4 4 0,2-9 0,2 9 0,-3-9 0,4 4 0,0-5 0,-4 0 0,3 0 0,-6-4 0,6 3 0,-6-7 0,6 2 0,-6 1 0,6-3 0,-3 3 0,1-5 0,2 1 0,-7 4 0,7-3 0,-6 3 0,6-5 0,-6 1 0,6 0 0,-6 3 0,3-2 0,-1 3 0,-2 0 0,2-3 0,1 2 0,-3-3 0,2 0 0,1-1 0,-6 4 0,4 2 0,-2-1 0,1 0 0,6-4 0,-6 0 0,3-1 0,-1 1 0,-2 4 0,6-4 0,-6 4 0,3-4 0,-5 4 0,1-3 0,0 7 0,0-4 0,-1 1 0,1 3 0,0-7 0,-1 7 0,5-7 0,-3 3 0,2-1 0,1-2 0,-4 3 0,4 0 0,-5 1 0,1 4 0,-1 0 0,-3 0 0,2 0 0,-3 4 0,-3 5 0,2-2 0,-4 1 0,2-12 0,7 3 0,-7-3 0,2 4 0,-3 0 0,0-4 0,-1 8 0,-4-6 0,-2 8 0,-4-4 0,5-1 0,-4-4 0,8 2 0,-8-1 0,9-2 0,-4 0 0,5-4 0,0 3 0,-1-2 0,1 2 0,-5 1 0,4-3 0,-9 7 0,9-7 0,-9 7 0,3-3 0,1 4 0,-3 1 0,7-6 0,-2 0 0,-1 0 0,3-4 0,-3 4 0,-7 4 0,4-6 0,-16 10 0,11-10 0,-9 8 0,4-9 0,-6 10 0,1-9 0,0 3 0,0-4 0,-1 0 0,5 0 0,-3 0 0,4-4 0,0-2 0,-5 1 0,11-4 0,-5 3 0,6 0 0,-6-3 0,5 8 0,-11-4 0,5 1 0,-6 3 0,1-8 0,-8 8 0,6-8 0,-12 9 0,12-9 0,-5 4 0,1 0 0,4-4 0,-14 8 0,19-8 0,-19 9 0,10-9 0,-4 9 0,-7-9 0,9 8 0,-7-3 0,-4 5 0,4 0 0,-4-5 0,-5 3 0,13-3 0,-12 0 0,14 3 0,-15-3 0,18 4 0,-16 1 0,26-1 0,-27 1 0,24-1 0,-26 0 0,22 0 0,-15 1 0,-6-1 0,12 1 0,-18 0 0,3 0 0,13-4 0,-39 3 0,51-4 0,-36 5 0,14 0 0,11-5 0,-35 4 0,41-4 0,-24 1 0,22 2 0,-8-8 0,1 4 0,0-5 0,-5 0 0,7 5 0,-4-4 0,3 4 0,6-5 0,1 0 0,4 0 0,5 0 0,-1 0 0,7 0 0,0 0 0,7 0 0,3 0 0,1 0 0,6 0 0,3 0 0,2 0 0,3 0 0,1 0 0,2-3 0,2 2 0,3-2 0</inkml:trace>
</inkml:ink>
</file>

<file path=ppt/ink/ink3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45:11.127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5260 1 24575,'-20'0'0,"3"3"0,-22 13 0,5 6 0,-2 0 0,-12 15 0,14-9 0,-10 7 0,-13 14 0,18-24 0,-31 21 0,36-21 0,-48 12 0,49-12 0,-43 5 0,33-9 0,-12-4 0,12-2 0,-2-5 0,10 5 0,0-9 0,1 7 0,11-8 0,-4 4 0,9 0 0,-9 0 0,3 0 0,1 0 0,-4 0 0,9 0 0,-4 0 0,5-1 0,-5 1 0,3 0 0,-3 0 0,0 0 0,4-1 0,-9 1 0,4 0 0,0 0 0,-4 5 0,4-4 0,-5 3 0,4 0 0,-3-3 0,9 2 0,-9 2 0,4-4 0,-5 3 0,0-3 0,-6 4 0,-1-3 0,-6 4 0,0-1 0,-6-2 0,4 7 0,-4-7 0,6 7 0,-6-7 0,-13 7 0,1-7 0,-1 3 0,13-5 0,6-4 0,-6 3 0,4-8 0,-4 9 0,6-9 0,-6 8 0,4-8 0,-4 9 0,6-9 0,6 8 0,-4-8 0,4 7 0,-6-7 0,6 8 0,-4-8 0,9 7 0,-9-2 0,9-1 0,-9 4 0,9-4 0,-3 1 0,-1 3 0,4-8 0,-9 8 0,10-8 0,-11 8 0,11-4 0,-5 1 0,0 2 0,-1-6 0,0 6 0,-5-7 0,5 3 0,0 0 0,-23-2 0,19 2 0,-15 0 0,15-3 0,4 3 0,-12 1 0,4-4 0,-4 8 0,0-7 0,4 7 0,-4-8 0,7 8 0,-8-3 0,6-1 0,-5 5 0,6-9 0,0 8 0,0-8 0,1 8 0,4-8 0,-3 8 0,4-8 0,-6 4 0,6-5 0,1 4 0,0-3 0,5 3 0,-5-4 0,6 0 0,0 0 0,0 0 0,0 0 0,0 0 0,1-4 0,-1 3 0,1-7 0,-1 3 0,5-4 0,-3 0 0,3 0 0,-4 0 0,-1-1 0,0 1 0,4 0 0,2 0 0,5 4 0,0-3 0,0 7 0,0-6 0,0 6 0,5-3 0,0 4 0,4 0 0,0 0 0,0-3 0,0 2 0,1-2 0,-1 3 0,0 0 0,4-4 0,1-4 0,3 3 0,0-3 0</inkml:trace>
</inkml:ink>
</file>

<file path=ppt/ink/ink3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45:16.294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5461 0 24575,'-11'0'0,"3"0"0,-9 4 0,12 1 0,-6 3 0,7-4 0,-8 3 0,3-3 0,-7 5 0,7-1 0,-7 0 0,7 0 0,-3 0 0,0 0 0,7 0 0,-6 0 0,7-1 0,-4-2 0,0 2 0,0-3 0,0 4 0,0-1 0,1 1 0,-1-4 0,-4 3 0,3-2 0,-3 3 0,0 0 0,3-4 0,-3 3 0,5-2 0,-1-1 0,-4-1 0,3 1 0,-3 0 0,0 0 0,3 3 0,-7-2 0,3 3 0,-8 0 0,-1 1 0,0-1 0,0 1 0,5-1 0,0-3 0,4 2 0,-4-2 0,4 3 0,0-3 0,1 2 0,1-6 0,2 6 0,-7-3 0,7 1 0,-7 2 0,3-6 0,0 6 0,-3-6 0,3 6 0,-4-6 0,-1 7 0,5-4 0,-3 1 0,3 2 0,-4-6 0,0 6 0,0-6 0,0 7 0,0-3 0,-5-1 0,-2 4 0,-4-7 0,0 8 0,-18-8 0,14 7 0,-20-7 0,17 3 0,-6-4 0,6 4 0,-4-3 0,3 3 0,-4-4 0,5 5 0,-4-4 0,4 7 0,0-7 0,2 4 0,-1-1 0,5-2 0,-5 2 0,1-4 0,3 0 0,-9 0 0,10 0 0,-11 5 0,5-4 0,0 3 0,-5 1 0,11-4 0,-10 3 0,3 1 0,1-4 0,-4 8 0,4-8 0,0 4 0,-5-1 0,5 2 0,-18-1 0,15 4 0,-14-8 0,22 7 0,-9-7 0,-6 8 0,7-4 0,-17 1 0,12 3 0,-22-8 0,15 9 0,-21-9 0,-3 8 0,12-3 0,-21 1 0,25 3 0,-22-4 0,21 5 0,-19-5 0,12 4 0,6-5 0,-17 2 0,20 2 0,-23-7 0,20 3 0,-10 0 0,14-4 0,-18 9 0,14-9 0,-11 4 0,20 0 0,1-4 0,-6 4 0,7-5 0,-9 0 0,9 0 0,-12 4 0,18-2 0,-14 2 0,9-4 0,-10 0 0,8 0 0,-7 0 0,12 0 0,-10 0 0,6 0 0,-5 0 0,8 0 0,1 0 0,5 0 0,7 0 0,1 0 0,4 0 0,1 0 0,0 0 0,4 0 0,-2 0 0,2 0 0,1 0 0,0 0 0,6 0 0,3 0 0,-3 0 0,7 4 0,-3-4 0,1 4 0,2-1 0,-2-2 0,3 2 0,1 1 0,-1-3 0,0 2 0,1-3 0,-1 3 0,1-2 0,-1 3 0,1-4 0,-1 0 0,4 0 0,1 0 0</inkml:trace>
</inkml:ink>
</file>

<file path=ppt/ink/ink3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46:32.0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4686 0 24575,'0'3'0,"0"16"0,0 14 0,0 29 0,0 4 0,0 25 0,0 12-380,0-36 1,0 3 379,0-2 0,0 0 0,0-2 0,0-2 0,0 0 0,0-2 0,0 34 0,0-26 0,0 1 0,0 21 0,0-11 0,0-2 0,0 5 0,0-18 0,0 0 0,-6 27-224,5-15 224,-2-19 0,0-3 0,3 2 0,1 0 0,-2 0 0,-4 11 0,4 20 0,-10-7 0,10-10 0,-10 8 0,10 2 0,-5-14 0,6 38 0,0-36 0,0 23 0,0-13 0,0-7 0,0 18 0,0-7 0,0-1 751,0-4-751,0-13 232,0 5-232,0-15 0,0 6 0,0-13 0,0 5 0,0 16 0,0-10 0,0 6 0,0 21 0,0-45 0,0 46 0,5-39 0,-3 15 0,2-8 0,-4-2 0,0-7 0,0-7 0,0 5 0,5-11 0,-4 11 0,3-5 0,-4 7 0,4-7 0,-3-1 0,3-6 0,0 8 0,-3-12 0,3 5 0,-4-14 0,4 5 0,-2-4 0,2 4 0,-4 0 0,0-4 0,0 10 0,0-10 0,0 5 0,0-7 0,0 1 0,0 0 0,0-5 0,0 3 0,0-8 0,0 3 0,0-4 0,-3-4 0,-5-2 0,-5-3 0,1 0 0,-4 0 0,-2 0 0,-5 0 0,-5 0 0,-6 0 0,-1 0 0,-5 0 0,-14 0 0,-3 0 0,-14 0 0,13 0 0,-35 0 0,21 0-346,19 0 1,-1 0 345,-44 0 0,7 0 0,39 0 0,-2 0 0,-45 0 0,41 0 0,-2 0 0,1 0 0,-2 0 0,-17 0 0,0 0 0,19 0 0,0 0-740,-21 4 1,-1 0 739,19-3 0,0 0 0,-13 3 0,-2 0 0,6-4 0,1 0 0,-1 0 0,2 0 0,5 0 0,0 0 0,-4 0 0,-3 0-452,-8 0 1,0 0 451,16 0 0,0 0 0,-19 0 0,1 0 0,24 0 0,2 0 0,0 0 0,-3 0 0,-27 0 0,3 0 0,2 0 0,-12 0 0,2 0 0,22 0 0,9 0 0,-2 0 0,-28 0 0,17 0 0,-19 0 608,37 0-608,-9 0 1455,5 0-1455,5 0 1010,-1 0-1010,8 0 0,5 0 0,3 0 0,9 0 0,2 0 0,5 0 0,9 0 0,1 0 0,11 3 0,11 14 0,10 6 0,20 17 0,-1 3 0,8 1 0,8 18 0,-14-21 0,11 15 0,-20-21 0,3 0 0,-10-7 0,-8-7 0,-5-8 0,-4-4 0,-1-4 0,1-1 0,-4 0 0,-7-3 0,-6-6 0,-12-6 0,-3-16 0,-4-1 0,-7-1 0,5-3 0,-3 9 0,9-9 0,-3 15 0,12-7 0,-5 13 0,11-2 0,0 4 0,2 0 0,7 1 0,-4-1 0,4 1 0,0 0 0,0-6 0,0 4 0,0-13 0,0 7 0,0-13 0,0 2 0,0-4 0,0-1 0,5-5 0,19-4 0,-5 0 0,30 0 0,-15 0 0,13 3 0,0-4 0,-10 7 0,3 1 0,-11 10 0,-6-1 0,-6 15 0,-5-4 0,-4 5 0,-1 1 0,1 3 0,-4 1 0,-1 4 0</inkml:trace>
</inkml:ink>
</file>

<file path=ppt/ink/ink3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46:32.0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5006 3601 24575,'0'-19'0,"0"8"0,0-19 0,0 14 0,0-15 0,0 5 0,0-6 0,0-7 0,0 5 0,0 1 0,0 2 0,0 4 0,0-11 0,0 4 0,0-5 0,0 7 0,0-7 0,0 5 0,0-11 0,0 5 0,0-7 0,0 0 0,0 7 0,0-5 0,0 11 0,0-5 0,0 0 0,0 6 0,0-6 0,-4 7 0,3 0 0,-3 5 0,4-3 0,0 3 0,0-5 0,-5-7 0,4 11 0,-3-16 0,0 22 0,3-16 0,-3 17 0,0-9 0,3 13 0,-4-2 0,5 10 0,-3 4 0,2-9 0,-2-3 0,3-18 0,0 1 0,-5-11 0,4 11 0,-4-11 0,5 11 0,-4-5 0,-1 7 0,0 0 0,0 5 0,1-4 0,-1 10 0,0-4 0,-3 5 0,4 1 0,-1-1 0,-2 5 0,2-3 0,-3 3 0,-1-4 0,-3-1 0,2 1 0,-2-1 0,-1-5 0,-1 4 0,0-4 0,-2 5 0,7 5 0,-7-3 0,7 8 0,-7-8 0,6 3 0,-2 0 0,0 1 0,-1 0 0,0 4 0,-3-9 0,3 5 0,-4-6 0,0 0 0,0 1 0,-1-1 0,1 1 0,0-1 0,4 5 0,-3-3 0,3 7 0,0-7 0,-3 7 0,6-7 0,-6 2 0,-2-17 0,-1 4 0,-3-6 0,4 5 0,1 9 0,-1-5 0,1 7 0,-1-1 0,1 1 0,0-1 0,0 0 0,0 1 0,0 4 0,-5-5 0,-2 4 0,-4-5 0,1-1 0,-1 1 0,-6-1 0,-1 0 0,-6-2 0,6 2 0,-11 3 0,9-2 0,-16 7 0,10-8 0,-9 3 0,3-5 0,-5 4 0,-1-4 0,6 6 0,-19-9 0,22 8 0,-21 0 0,11 0 0,-24 4 0,25-2 0,0 1 0,-28-1 0,30 4 0,3 0 0,-8 0 0,-12 0 0,-1 5 0,1-4 0,-1 5 0,7-6 0,-5-1 0,6 7 0,-1-4 0,-20 3 0,16-6 0,-21 6 0,31 2 0,-13 6 0,-3-6 0,12 4 0,-21-4 0,25 6 0,-30-6 0,31 4 0,-27-4 0,23 0 0,1 5 0,-33-5 0,36 6 0,-16 0 0,13 0 0,-5 0 0,-1 0 0,-4 0 0,4 0 0,12 0 0,-7 0 0,15 0 0,1 0 0,4 0 0,4 0 0,-3 0 0,3 0 0,-3 0 0,7 0 0,-5 0 0,9 0 0,-2 0 0,8 0 0,2 0 0,4 0 0,4 0 0,-2 0 0,2 0 0,-3 0 0,3 0 0,-3 0 0,8 0 0,-4 0 0,4 0 0,1 0 0,-1 0 0,0 3 0,4 2 0,1 13 0,3-11 0,0 6 0</inkml:trace>
</inkml:ink>
</file>

<file path=ppt/ink/ink3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46:32.0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5293 2548 24575,'0'-6'0,"0"-7"0,0-16 0,0-9 0,0 4 0,-4-5 0,3 7 0,-3 0 0,4 0 0,-4 0 0,3 5 0,-4-3 0,2 9 0,2-10 0,-3 10 0,4-4 0,0 5 0,-4 1 0,3-1 0,-6 5 0,6-3 0,-6 8 0,6-4 0,-6 1 0,6 3 0,-3-4 0,1 5 0,2 0 0,-7-4 0,7 3 0,-6-4 0,6 5 0,-6 1 0,6-1 0,-6-5 0,3 4 0,-1-4 0,-2 1 0,2 3 0,1-4 0,-3 5 0,2 1 0,1-1 0,-6-4 0,4-2 0,-2 1 0,1 1 0,6 4 0,-6 0 0,3 0 0,-1 0 0,-2-4 0,6 3 0,-6-4 0,3 5 0,-5-4 0,1 3 0,0-9 0,0 4 0,-1 1 0,1-5 0,0 9 0,-1-8 0,5 8 0,-3-4 0,2 1 0,1 3 0,-4-4 0,4 0 0,-5 0 0,1-6 0,-1 0 0,-3 1 0,2-1 0,-3-5 0,-3-4 0,2 1 0,-4 0 0,2 13 0,7-4 0,-7 4 0,2-4 0,-3-1 0,0 5 0,-1-9 0,-4 6 0,-2-8 0,-4 5 0,5 0 0,-4 4 0,8-1 0,-8 1 0,9 2 0,-4 0 0,5 5 0,0-4 0,-1 3 0,1-3 0,-5-1 0,4 4 0,-9-9 0,9 8 0,-9-8 0,3 4 0,1-5 0,-3 0 0,7 6 0,-2 0 0,-1 0 0,3 4 0,-3-4 0,-7-3 0,4 5 0,-16-12 0,11 13 0,-9-10 0,4 10 0,-6-10 0,1 9 0,0-4 0,0 6 0,-1-1 0,5 1 0,-3-1 0,4 6 0,0 1 0,-5 0 0,11 4 0,-5-5 0,6 2 0,-6 2 0,5-7 0,-11 2 0,5 1 0,-6-4 0,1 9 0,-8-10 0,6 10 0,-12-11 0,12 11 0,-5-5 0,1 1 0,4 4 0,-14-10 0,19 10 0,-19-10 0,10 9 0,-4-9 0,-7 10 0,9-10 0,-7 4 0,-4-5 0,4 0 0,-4 5 0,-5-4 0,13 4 0,-12 0 0,14-3 0,-15 3 0,18-5 0,-16 0 0,26 0 0,-27 0 0,24 1 0,-26-1 0,22 0 0,-15 0 0,-6 0 0,12-1 0,-18 1 0,3-1 0,13 6 0,-39-6 0,51 7 0,-36-7 0,14 0 0,11 6 0,-35-5 0,41 6 0,-24-2 0,22-2 0,-8 8 0,1-3 0,0 5 0,-5 0 0,7-6 0,-4 5 0,3-5 0,6 6 0,1 0 0,4 0 0,5 0 0,-1 0 0,7 0 0,0 0 0,7 0 0,3 0 0,1 0 0,6 0 0,3 0 0,2 0 0,3 0 0,1 0 0,2 4 0,2-3 0,3 2 0</inkml:trace>
</inkml:ink>
</file>

<file path=ppt/ink/ink3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46:32.052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5260 1446 24575,'-20'0'0,"3"-4"0,-22-14 0,5-7 0,-2-1 0,-12-16 0,14 9 0,-10-6 0,-13-19 0,18 30 0,-31-25 0,36 24 0,-48-13 0,49 13 0,-43-6 0,33 12 0,-12 3 0,12 3 0,-2 5 0,10-5 0,0 10 0,1-8 0,11 9 0,-4-4 0,9 0 0,-9-1 0,3 1 0,1-1 0,-4 1 0,9 0 0,-4 0 0,5 0 0,-5 0 0,3 0 0,-3 0 0,0-1 0,4 2 0,-9-2 0,4 1 0,0-1 0,-4-4 0,4 3 0,-5-3 0,4 0 0,-3 4 0,9-4 0,-9 0 0,4 3 0,-5-3 0,0 4 0,-6-5 0,-1 3 0,-6-4 0,0 0 0,-6 4 0,4-9 0,-4 9 0,6-10 0,-6 10 0,-13-9 0,1 8 0,-1-3 0,13 5 0,6 6 0,-6-5 0,4 9 0,-4-8 0,6 8 0,-6-8 0,4 8 0,-4-9 0,6 10 0,6-9 0,-4 9 0,4-9 0,-6 9 0,6-9 0,-4 8 0,9-7 0,-9 3 0,9 0 0,-9-5 0,9 5 0,-3 0 0,-1-4 0,4 9 0,-9-10 0,10 10 0,-11-10 0,11 5 0,-5 0 0,0-4 0,-1 9 0,0-9 0,-5 9 0,5-4 0,0 0 0,-23 4 0,19-4 0,-15 0 0,15 4 0,4-4 0,-12 0 0,4 3 0,-4-8 0,0 8 0,4-8 0,-4 9 0,7-10 0,-8 5 0,6-1 0,-5-4 0,6 10 0,0-10 0,0 10 0,1-9 0,4 8 0,-3-8 0,4 9 0,-6-4 0,6 5 0,1-5 0,0 4 0,5-4 0,-5 5 0,6 0 0,0 0 0,0 0 0,0 0 0,0 0 0,1 4 0,-1-2 0,1 7 0,-1-3 0,5 4 0,-3 1 0,3-1 0,-4 0 0,-1 1 0,0 0 0,4 0 0,2-1 0,5-5 0,0 4 0,0-8 0,0 8 0,0-8 0,5 3 0,0-4 0,4 0 0,0 0 0,0 4 0,0-3 0,1 3 0,-1-4 0,0 0 0,4 4 0,1 6 0,3-5 0,0 4 0</inkml:trace>
</inkml:ink>
</file>

<file path=ppt/ink/ink3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46:32.053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5461 867 24575,'-11'0'0,"3"0"0,-9-5 0,12 0 0,-6-4 0,7 4 0,-8-3 0,3 3 0,-7-5 0,7 1 0,-7 0 0,7 0 0,-3-1 0,0 1 0,7 0 0,-6 0 0,7 0 0,-4 4 0,0-3 0,0 3 0,0-4 0,0 1 0,1-1 0,-1 4 0,-4-3 0,3 3 0,-3-5 0,0 1 0,3 4 0,-3-3 0,5 3 0,-1 0 0,-4 1 0,3 0 0,-3-1 0,0 0 0,3-2 0,-7 1 0,3-3 0,-8-1 0,-1 0 0,0 1 0,0-1 0,5 0 0,0 5 0,4-4 0,-4 4 0,4-4 0,0 3 0,1-2 0,1 7 0,2-7 0,-7 3 0,7 0 0,-7-4 0,3 8 0,0-7 0,-3 7 0,3-8 0,-4 8 0,-1-7 0,5 3 0,-3-1 0,3-2 0,-4 7 0,0-8 0,0 8 0,0-7 0,0 2 0,-5 1 0,-2-4 0,-4 7 0,0-7 0,-18 8 0,14-9 0,-20 9 0,17-4 0,-6 5 0,6-5 0,-4 4 0,3-4 0,-4 5 0,5-4 0,-4 3 0,4-9 0,0 8 0,2-3 0,-1 0 0,5 4 0,-5-5 0,1 6 0,3 0 0,-9 0 0,10 0 0,-11-5 0,5 4 0,0-4 0,-5 0 0,11 3 0,-10-3 0,3 0 0,1 4 0,-4-10 0,4 10 0,0-4 0,-5 0 0,5-2 0,-18 1 0,15-4 0,-14 9 0,22-9 0,-9 9 0,-6-9 0,7 4 0,-17-1 0,12-3 0,-22 8 0,15-8 0,-21 8 0,-3-9 0,12 5 0,-21-2 0,25-3 0,-22 3 0,21-4 0,-19 5 0,12-4 0,6 4 0,-17 0 0,20-4 0,-23 9 0,20-4 0,-10 1 0,14 3 0,-18-9 0,14 9 0,-11-4 0,20 1 0,1 4 0,-6-5 0,7 6 0,-9 0 0,9 0 0,-12-5 0,18 4 0,-14-5 0,9 6 0,-10 0 0,8 0 0,-7 0 0,12 0 0,-10 0 0,6 0 0,-5 0 0,8 0 0,1 0 0,5 0 0,7 0 0,1 0 0,4 0 0,1 0 0,0 0 0,4 0 0,-2 0 0,2 0 0,1 0 0,0 0 0,6 0 0,3 0 0,-3 0 0,7-3 0,-3 2 0,1-3 0,2 0 0,-2 3 0,3-3 0,1 0 0,-1 3 0,0-3 0,1 4 0,-1-4 0,1 3 0,-1-3 0,1 4 0,-1 0 0,4 0 0,1 0 0</inkml:trace>
</inkml:ink>
</file>

<file path=ppt/ink/ink3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51:58.2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37 24575,'0'3'0,"0"14"0,0 9 0,0 15 0,0 3 0,0 2 0,0 5 0,0 1 0,6-14 0,-4 21 0,9-29 0,-9 13 0,4-17 0,-1-6 0,-4-2 0,4-6 0,-5 0 0,5-5 0,2-2 0,4-11 0,-4-7 0,4-14 0,-3-9 0,6-7 0,8-9 0,-5 7 0,11-7 0,-6 9 0,1-1 0,-3 1 0,0 7 0,-5 2 0,3 14 0,-5-5 0,-1 12 0,1-6 0,-1 13 0,-6-5 0,5 10 0,-5-10 0,6 10 0,-1-4 0,-5 5 0,-1 0 0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29:24.3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70 24575,'0'-10'0,"0"0"0,0-7 0,0 5 0,0-2 0,0 11 0,0 0 0</inkml:trace>
</inkml:ink>
</file>

<file path=ppt/ink/ink3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51:58.7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24575,'0'25'0,"0"4"0,0 7 0,0 14 0,0-12 0,0 22 0,0-14 0,0 6 0,0-16 0,0-3 0,0 1 0,0-12 0,0 4 0,0-20 0,0-1 0</inkml:trace>
</inkml:ink>
</file>

<file path=ppt/ink/ink3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52:01.7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1 124 24575,'0'17'0,"0"2"0,0 15 0,6-6 0,-5 6 0,11 0 0,-4-6 0,5 6 0,-5-1 0,3-4 0,-3 4 0,-1-13 0,5 5 0,-11-12 0,10 6 0,-10-8 0,5 1 0,-1 0 0,-4 0 0,10-6 0,-5-1 0,5-5 0,0-5 0,-4-8 0,3-7 0,-2-14 0,6-1 0,1-9 0,-1-8 0,1 7 0,0-7 0,7 0 0,-6 6 0,11 2 0,-11 2 0,2 21 0,-4-12 0,-2 20 0,0-1 0,-5 4 0,3 9 0,-9-5 0,5 6 0</inkml:trace>
</inkml:ink>
</file>

<file path=ppt/ink/ink3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52:02.7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24575,'17'0'0,"3"0"0,6 0 0,0 0 0,0 0 0,-6 0 0,5 0 0,-12 0 0,6 0 0,-8 0 0,-4 10 0,-2-2 0,-5 16 0,0-5 0,0 15 0,-12-11 0,-4 16 0,-11-16 0,0 5 0,7-10 0,1 1 0,6-6 0,1 6 0,0-7 0,0-1 0,5 1 0,7-6 0,12-1 0,8-5 0,6 0 0,8 0 0,-6 0 0,6 0 0,-8 0 0,1 0 0,-7 0 0,4 0 0,-10 0 0,4 0 0,-6 0 0,0 0 0,-1 0 0,-4 0 0,-2 0 0</inkml:trace>
</inkml:ink>
</file>

<file path=ppt/ink/ink3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52:03.6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62 24575,'0'-11'0,"0"28"0,0 3 0,0 27 0,0 5 0,0-6 0,0 5 0,0 1 0,0-6 0,0 6 0,0-9 0,6-7 0,-4-9 0,3-2 0,-5-12 0,0-5 0,0-24 0,7-13 0,1-14 0,7-9 0,-1 7 0,2-16 0,5 15 0,-5-6 0,10 16 0,-10-5 0,9 13 0,-10-6 0,9 14 0,-9-5 0,3 10 0,-5-3 0,-2 6 0,-4 5 0,-2 2 0</inkml:trace>
</inkml:ink>
</file>

<file path=ppt/ink/ink3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52:04.7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 1 24575,'11'0'0,"1"0"0,0 0 0,-1 0 0,1 0 0,-1 0 0,1 0 0,-6 9 0,0-1 0,-6 8 0,0 3 0,0-6 0,0 5 0,-12 1 0,3 0 0,-16 2 0,11-3 0,-5-5 0,7-2 0,0 1 0,6 0 0,-5 0 0,5-5 0,4-2 0,3-5 0,11 0 0,0 0 0,-1 0 0,8 0 0,-6 0 0,5 0 0,1 0 0,-6 0 0,5 5 0,-6-3 0,0 8 0,0-3 0,-1 4 0,-4 1 0,-2-1 0,-5 1 0,0-1 0,0 1 0,0 0 0,0 0 0,0-1 0,0 1 0,-6 6 0,-1-4 0,-5 4 0,0-6 0,0 0 0,0 0 0,0-1 0,0-4 0,1-2 0,0-5 0,-1 0 0,6 0 0,1 0 0</inkml:trace>
</inkml:ink>
</file>

<file path=ppt/ink/ink3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52:05.7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40 24575,'-6'-5'0,"1"-1"0,5-5 0,0 9 0,0 10 0,0 19 0,0 9 0,0 7 0,0 0 0,0 0 0,0-7 0,6 5 0,2-13 0,-1 6 0,5-14 0,-6-2 0,1 0 0,3-4 0,-8 4 0,8-6 0,-4-5 0,6-2 0,-1-5 0,1-12 0,1-10 0,1-14 0,1-16 0,7-2 0,2-1 0,0-6 0,3 16 0,-11 0 0,4 11 0,-7 14 0,-1 2 0,0 11 0,0 2 0,-6 5 0,-1 0 0</inkml:trace>
</inkml:ink>
</file>

<file path=ppt/ink/ink3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52:06.4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24575,'0'23'0,"0"12"0,0-13 0,0 12 0,0-14 0,0-2 0,0-6 0,5-6 0,2-1 0,4-5 0,7 0 0,2 0 0,6 0 0,0 0 0,0 0 0,1 0 0,-1 0 0,0 0 0,1 0 0,-1 0 0,0 0 0,-6 0 0,-2 0 0,-6 0 0,0 0 0,0 0 0,-6 0 0,0 0 0</inkml:trace>
</inkml:ink>
</file>

<file path=ppt/ink/ink3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52:07.1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 24575,'-6'4'0,"1"3"0,5 4 0,0 7 0,0 2 0,0 7 0,0 6 0,0 3 0,0 7 0,0-7 0,0 5 0,0 3 0,0-6 0,0 12 0,0-28 0,0 9 0,0-17 0,0 4 0,0-6 0,0-1 0,0-4 0,0-2 0</inkml:trace>
</inkml:ink>
</file>

<file path=ppt/ink/ink3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53:09.8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135 247 24575,'0'22'0,"0"-4"0,0-1 0,0-5 0,5-1 0,2-4 0,5-2 0,0-5 0,0 0 0,-1 0 0,1 0 0,0 0 0,-6-6 0,-1 0 0,-5-6 0,0-7 0,0 6 0,0-12 0,0 11 0,0-4 0,0-1 0,-11 5 0,-4-5 0,-12 6 0,8 5 0,-6 2 0,11 6 0,-4 0 0,-1 0 0,6 0 0,-6 0 0,7 0 0,0 0 0,6 12 0,1 3 0,-1 11 0,4-6 0,-3 4 0,5-4 0,0 7 0,0-8 0,0 6 0,0-12 0,5 6 0,1-7 0,6 0 0,6 0 0,2 0 0,0-4 0,5 3 0,-5-9 0,0 4 0,4-6 0,-10 0 0,4 0 0,-6 0 0,0 0 0,0 0 0,-1 0 0,2-12 0,-7-2 0,0-13 0,-1 7 0,-3-5 0,3 5 0,-5-6 0,0-1 0,0 1 0,0 6 0,0-5 0,-6 11 0,-7-5 0,0 7 0,-12 5 0,5 2 0,-7 5 0,1 0 0,6 0 0,1 0 0,1 0 0,-1 0 0,-1 5 0,3 1 0,10 6 0,-4 0 0,10 0 0,-4 0 0,5 6 0,0-5 0,0 6 0,0-1 0,0-5 0,0 5 0,5-6 0,1 0 0,13 1 0,-6-7 0,12 6 0,-5-11 0,14 5 0,-6-6 0,6 0 0,-8 0 0,0 0 0,0 0 0,-6-5 0,5-2 0,-12-6 0,6-6 0,-7 6 0,0-6 0,-5 1 0,-2-2 0,-5 0 0,0-17 0,0 14 0,0-9 0,0 7 0,-5 12 0,-8-12 0,-7 17 0,-1-16 0,-4 21 0,-3-15 0,0 11 0,-6-1 0,8 2 0,0 6 0,-1 0 0,7 0 0,-5 0 0,11 0 0,-4 0 0,6 5 0,-1 16 0,6 1 0,0 11 0,7-6 0,0 6 0,0-5 0,0 5 0,0 1 0,0-12 0,0 10 0,0-12 0,0 0 0,6-2 0,0-6 0,18 5 0,-9-3 0,8 3 0,-11-10 0,0-2 0,0-5 0,-1 0 0,1 0 0,0 0 0,0 0 0,6 0 0,2 0 0,0-12 0,5-2 0,-11-6 0,5-5 0,-6 5 0,-1 0 0,1 1 0,-1 1 0,0 4 0,-5-4 0,-1 6 0,-6 0 0,0 0 0,0 0 0,0 0 0,0-7 0,-12 11 0,-3-10 0,-11 11 0,-1-6 0,1 5 0,-1 2 0,-4 6 0,3 0 0,3 0 0,6 0 0,7 0 0,0 0 0,1 5 0,4 8 0,2 0 0,5 12 0,0-12 0,0 6 0,0-8 0,0 1 0,0 0 0,5 0 0,8-6 0,7 0 0,7-6 0,-7 0 0,-2 0 0,0-6 0,-4-1 0,4-6 0,-6 7 0,-6-5 0,4 10 0,-8-5 0,2 6 0</inkml:trace>
</inkml:ink>
</file>

<file path=ppt/ink/ink3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53:25.7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87 116 24575,'0'17'0,"0"5"0,0-8 0,0 10 0,0-5 0,0 0 0,5-1 0,8-6 0,1-6 0,4 0 0,0-6 0,-5 0 0,6 0 0,-7 0 0,0 0 0,-1 0 0,2-11 0,0-4 0,0-12 0,-6 7 0,-1-4 0,-6 3 0,0-5 0,0 0 0,0 5 0,0-3 0,0 10 0,-11-5 0,-3 7 0,-5 5 0,-6 1 0,5 6 0,-6 0 0,-1 0 0,1 0 0,5 0 0,-3 6 0,10 1 0,-5 11 0,6 10 0,5 0 0,2 6 0,6 0 0,0-6 0,0 5 0,0-13 0,0 5 0,0-12 0,0 6 0,19-6 0,-3-1 0,18-4 0,0-2 0,2-6 0,-1 0 0,-1 0 0,0 0 0,-6 0 0,6 0 0,-8-6 0,0-1 0,-5-12 0,-3 4 0,-5-9 0,-1 10 0,1-11 0,-1 12 0,-5-6 0,-2 1 0,-5 4 0,0-11 0,0 12 0,0-12 0,-5 11 0,-8-5 0,-1 7 0,-10 5 0,3 2 0,-5 5 0,6 0 0,-4 0 0,3 0 0,-4 5 0,5 8 0,2 7 0,10 6 0,2 0 0,6 0 0,0 1 0,0-1 0,0-6 0,0 4 0,0-10 0,0 4 0,5-6 0,2 0 0,5 0 0,0-6 0,0-1 0,0-5 0,0 0 0,-1 0 0,1 0 0,0 0 0,0 0 0,0 0 0,0 0 0,0-11 0,0 2 0,-5-16 0,-2 12 0,-5-12 0,0 11 0,0-4 0,0-6 0,0 9 0,0-9 0,-11 12 0,-4-1 0,-11 0 0,-1 5 0,1-3 0,-1 9 0,7-4 0,2 6 0,6 0 0,0 0 0,0 0 0,5 11 0,2 3 0,5 5 0,0 5 0,0-4 0,0 0 0,5-1 0,16-6 0,8 0 0,7-5 0,5-2 0,-5-6 0,-1 0 0,-1 0 0,-14 0 0,-2 0 0,-6 0 0,0 0 0,0 0 0,-6-5 0,0-8 0,-12 0 0,-7-12 0,-14 4 0,-2 0 0,-5 1 0,1 6 0,4 7 0,-5-6 0,8 12 0,-1-5 0,1 6 0,0 0 0,6 0 0,1 0 0,7 0 0,5 5 0,2 2 0,5 5 0,0-1 0,0 8 0,0-6 0,0 5 0,12-5 0,10-7 0,6 0 0,6-6 0,-15 0 0,0 0 0,-8 0 0,1 0 0,-5-5 0,-2-8 0,-5 0 0,-5-5 0,-2 6 0,-6-7 0,2 6 0,3-5 0,-2 12 0,9 1 0,-5 5 0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29:24.9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24575,'3'-3'0,"0"0"0</inkml:trace>
</inkml:ink>
</file>

<file path=ppt/ink/ink3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53:58.139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256 249 24575,'-6'5'0,"-10"8"0,8 0 0,-5 12 0,-4-5 0,14 0 0,-14 4 0,15-4 0,-16 0 0,15 5 0,-8-11 0,11 5 0,0-8 0,0 1 0,0 0 0,0 0 0,4-5 0,9-2 0,7-5 0,0-12 0,13-4 0,-17-11 0,16 0 0,-17-7 0,4 6 0,-5-6 0,-1 7 0,0 1 0,0 6 0,-6 1 0,-1 7 0,-6 0 0,0 0 0,0 0 0,0 0 0,0 0 0,-11 5 0,-3 2 0,-5 5 0,-5 0 0,3 0 0,2 0 0,0 0 0,1 0 0,4 0 0,-5 0 0,8 5 0,4 1 0,2 6 0,5 0 0,0-1 0,0 1 0,0 0 0,0 0 0,5 0 0,8 0 0,7-5 0,7-1 0,-7-6 0,4 0 0,-10 0 0,10 0 0,-10 0 0,4 0 0,-6 0 0,0 0 0,-6-6 0,-1 0 0,-5-6 0,0-7 0,0 5 0,0-4 0,0 0 0,0-2 0,-19-1 0,2-5 0,-24 10 0,12-3 0,-12 11 0,5 2 0,0 6 0,2 0 0,8 0 0,6 0 0,-5 0 0,11 0 0,-4 5 0,6 2 0,5 5 0,-4 0 0,10 0 0,-4 6 0,5-5 0,0 12 0,0-11 0,0 10 0,0-10 0,11 5 0,11-6 0,6 0 0,14 1 0,-14-1 0,13-5 0,-12-2 0,4-6 0,1 0 0,-6 0 0,6 0 0,-14 0 0,5-6 0,-12 0 0,6-13 0,-7 5 0,1-11 0,-1 11 0,-5-10 0,4 10 0,-10-11 0,4 5 0,-5 0 0,0-5 0,0 5 0,0 0 0,-6-5 0,0 17 0,-13-10 0,-2 11 0,1-1 0,-5 2 0,5 6 0,-6 0 0,6 0 0,-10 0 0,8 6 0,-4 7 0,6 15 0,7 1 0,5 4 0,-4-6 0,11-1 0,-5 0 0,6 1 0,0-1 0,0-6 0,0 5 0,0-12 0,0 5 0,0-6 0,11 1 0,4-7 0,19 0 0,-6-6 0,13 0 0,-5 0 0,0 0 0,-3 0 0,-6-6 0,-1-1 0,-6-6 0,-2 0 0,-6 1 0,0 0 0,-5-12 0,-2 9 0,-5-15 0,0 10 0,0-6 0,-5 6 0,-3-5 0,-10 10 0,-10-10 0,0 10 0,-14-6 0,14 13 0,-14 2 0,14 6 0,-6 0 0,8 0 0,-1 0 0,1 0 0,6 0 0,1 0 0,7 12 0,5 2 0,1 12 0,0 1 0,5-1 0,-5 0 0,6 0 0,0-6 0,0 5 0,0-12 0,5 6 0,2-13 0,16 0 0,-2-6 0,5 0 0,-8 0 0,-6 0 0,0-6 0,-1 0 0,2-13 0,-1-1 0,2-6 0,-7-1 0,-1 7 0,-6-5 0,0 5 0,0 0 0,-6-5 0,-1 11 0,-12-5 0,-1 13 0,-7 0 0,1 6 0,6 0 0,-5 0 0,11 0 0,-4 0 0,6 5 0,6 7 0,1 8 0,5 6 0,0 8 0,0-6 0,0 6 0,0-8 0,5 1 0,3-1 0,11-6 0,-6-2 0,6-5 0,-7-7 0,0 0 0,-1-6 0,1 0 0,0 0 0,0 0 0,0 0 0,0-12 0,-5 4 0,-1-17 0,-1 11 0,-3-4 0,3 5 0,-5 1 0,0 6 0,0 0 0</inkml:trace>
</inkml:ink>
</file>

<file path=ppt/ink/ink3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54:25.870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217 252 24575,'69'27'0,"-47"-24"0,58 25 0,-72-41 0,2-7 0,-10-14 0,0-2 0,-6 0 0,-8-5 0,-7 13 0,-6-6 0,0 8 0,-7 4 0,6 9 0,-6 6 0,7 7 0,1 0 0,-1 0 0,7 0 0,2 0 0,5 20 0,6-4 0,-6 26 0,11-14 0,-4 13 0,6-5 0,0 7 0,0-8 0,0-1 0,5-8 0,9-6 0,6-1 0,6-5 0,1-1 0,-1 0 0,0-6 0,0-1 0,1-6 0,-1 0 0,-6 0 0,-2 0 0,-6 0 0,5 0 0,-4 0 0,4-6 0,-4-7 0,-6-7 0,-2-6 0,-5-1 0,0 7 0,0-5 0,0 5 0,0 0 0,-5 2 0,-8 5 0,-7 0 0,-7 6 0,7-4 0,-5 9 0,5-3 0,-6 5 0,6 0 0,-5 0 0,5 0 0,-1 11 0,8 12 0,0 12 0,12 9 0,-6-1 0,7-8 0,0-1 0,0-14 0,20 0 0,-4-8 0,25-4 0,-5-2 0,7-6 0,-7 0 0,6-13 0,-20-2 0,10-12 0,-17 0 0,5-7 0,-8 12 0,-4-18 0,-3 18 0,-5-6 0,0 4 0,-11 4 0,2-1 0,-23 8 0,10 2 0,-12 10 0,7-5 0,1 6 0,-8 0 0,5 0 0,-5 11 0,7 11 0,6 6 0,0 14 0,7-6 0,6 7 0,2-8 0,6-1 0,0-7 0,0-7 0,11-2 0,11-4 0,14-7 0,7-1 0,0-6 0,1 0 0,-9 0 0,-1 0 0,-7 0 0,-8 0 0,0-5 0,-7-2 0,-6-23 0,-1 14 0,-5-29 0,0 24 0,-11-8 0,-12 3 0,-13 4 0,-7-1 0,-1 2 0,1 7 0,-1 6 0,1 1 0,7 7 0,2 0 0,8 0 0,-1 0 0,7 0 0,2 6 0,5 6 0,6 8 0,1 18 0,6-8 0,0 1 0,0-13 0,0-6 0,20 1 0,4-6 0,28-1 0,-7-6 0,16 0 0,-16 0 0,8-6 0,-18-2 0,-7-5 0,-4 0 0,-9-6 0,-2 5 0,-7-11 0,-6 12 0,0-12 0,0 11 0,-6-11 0,-8 11 0,-14-6 0,0 7 0,-6 5 0,7 2 0,7 6 0,-5 0 0,12 0 0,-12 0 0,11 0 0,-4 17 0,11-1 0,2 9 0,5-1 0,0-10 0,0 4 0,0-6 0,0 0 0,5-5 0,2-2 0,11-5 0,-5 0 0,6 0 0,-1 0 0,-4-6 0,-1 5 0,-8-4 0</inkml:trace>
</inkml:ink>
</file>

<file path=ppt/ink/ink3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51:48.31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0 561 24575,'33'-90'0,"0"0"0,0 0 0,2 34 0,3-28 0,7-18 0,-6 53 0,-10 98 0,-5 31 0,-1-20 0,-1 3-442,7 20 1,0-5 441,3-3 0,0-10 217,-2-14-217,-8-15 0,-2-2 0,-8-14 0,1-2 0,-7-6 0,-1-6 0,-5 0 0</inkml:trace>
</inkml:ink>
</file>

<file path=ppt/ink/ink3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51:49.19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1 24575,'0'33'0,"0"-2"0,0 40 0,0 7 0,0 9 0,0-35 0,0 2-691,0 7 0,0 2 691,0 5 0,0 2-719,0 12 0,0 3 719,0 3 0,0 1-793,0-23 0,0 1 0,0 1 793,0-2 0,0 0 0,0 3-777,0 18 1,0 4-1,0-3 777,0-13 0,0-2 0,0 3 0,0 18 0,0 3 0,0-2 0,0-12 0,0-1 0,0 1-612,0 13 0,0 2 0,0-2 612,0-10 0,0-2 0,0 2 0,0 9 0,0 2 0,0-4-92,0-21 0,0-4 0,0-2 92,0 24 0,0-4 0,0-6 0,0-3 594,0-18 1,0-1-595,0 11 0,0-1 0,0-17 0,0-1 0,0 41 1971,0-26-1971,0 7 3189,0-9-3189,0-1 2209,0-8-2209,0-3 805,0-8-805,0 1 278,0-1-278,0 0 0,0 9 0,0-7 0,0-1 0,0-10 0,0 0 0,0-13 0,0 5 0,0-14 0,0 0 0,0-6 0,0 0 0</inkml:trace>
</inkml:ink>
</file>

<file path=ppt/ink/ink3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51:50.01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11 1 24575,'-11'0'0,"25"0"0,52 0 0,-12 0 0,7 0-2098,6 0 0,7 0 2098,2 0 0,6 0 0,1 0-1379,-2 0 0,1 0 0,5 0 1379,-1 0 0,5 0 0,1 0 0,0 0-723,-2 0 1,-1 0-1,1 0 1,3 0 722,-7 0 0,3 0 0,1 0 0,0 0 0,0 0 0,-4 0 0,0 0 0,0 0 0,1 0 0,1 0 0,8 0 0,2 0 0,1 0 0,0 0 0,0 0-512,-16 0 1,0 0 0,0 0 0,1 0 0,-1 0 0,2 0 511,2 0 0,2 0 0,1 0 0,-1 0 0,-2 0 0,-3 0-237,1 0 1,-3 0 0,-1 0-1,0 0 1,2 0 236,6 0 0,3 0 0,0 0 0,-3 0 0,-3 0 0,-1 0 0,-5 0 0,0 0 0,2 0 0,9 0 0,2 0 0,1 0 0,1 0 0,3 0 0,2 0 0,-1 0 0,-2 0 0,-11 0 0,-3 0 0,0 0 0,1 0 53,3 3 0,2 0 1,-1 0-1,-4 0-53,11-3 0,-3 0 0,-2 2 0,2 5 0,-2 1 0,-6-1 0,2-2 0,-4 0 905,13 1 1,-2 0-906,-27-1 0,-2-2 0,12-3 0,1 0 0,-8 4 0,0 0 0,13-4 0,-2 2 1532,-20 6 0,-1 0-1532,6-6 0,-1-2 0,-10 4 0,-3 0 0,37 4 0,-20-4 0,1 2 0,-16 3 0,-1-1 0,6-3 0,-3 0 3900,18 9-3900,-19-12 3714,-2 11-3714,-9-11 1952,-7 4-1952,-2-6 818,-8 0-818,-6 0 0,-2 0 0,-6 0 0,0 0 0,0 0 0,0 0 0,0 0 0,-1 0 0,-4 0 0,-2 0 0</inkml:trace>
</inkml:ink>
</file>

<file path=ppt/ink/ink3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51:51.010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124 0 24575,'18'0'0,"2"0"0,28 0 0,-5 13 0,9-3 0,-6 18 0,15-4 0,-14 13 0,5-11 0,-5 17 0,-11-25 0,-1 10 0,-15-21 0,5 5 0,-11-10 0,-1 9 0,-3-5 0,-13 5 0,-5 2 0,-19-1 0,-1 7 0,-22 4 0,10 13 0,-21-3 0,3 21 0,-8-10 0,8 13 0,-8-7 0,15 6 0,-4-13 0,16 8 0,10-21 0,3 3 0,11-6 0,2-7 0,2-2 0,9-6 0,-3 0 0,5-6 0,0-1 0</inkml:trace>
</inkml:ink>
</file>

<file path=ppt/ink/ink3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52:08.5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20 24575,'7'-17'0,"-1"28"0,-6 13 0,0 34 0,0-11 0,0 16 0,0 9 0,0-7 0,0 17 0,0-7 0,0 0 0,0-2 0,0-19 0,0 6 0,0-22 0,0 12 0,0-28 0,0 4 0,6-20 0,0 5 0,6-10 0,-1 4 0,2-16 0,0-11 0,8-23 0,2 0 0,9-26 0,-2 14 0,11-25 0,-7 16 0,7-16 0,-8 6 0,0 1 0,-1 2 0,-1 18 0,-8 3 0,3 16 0,-11 2 0,4 14 0,-12 7 0,-2 8 0</inkml:trace>
</inkml:ink>
</file>

<file path=ppt/ink/ink3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52:10.0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0 293 24575,'0'-34'0,"0"3"0,7-21 0,1 9 0,6 7 0,-1 2 0,0 14 0,-6 1 0,4 7 0,-10 0 0,4 20 0,-5 10 0,0 21 0,0 4 0,0 0 0,0 9 0,0-6 0,0 5 0,0-15 0,7 5 0,-6-19 0,12 10 0,-7-18 0,7 4 0,-1-6 0,-1-6 0,1 0 0,0-6 0,0 0 0,0 0 0,0 0 0,0 0 0,0-6 0,0-7 0,1-7 0,0-6 0,0-1 0,0 1 0,0-1 0,1 1 0,-2 6 0,-5 1 0,4 7 0,-10 0 0,4 0 0,1 6 0,0 5 0,0 14 0,-1 7 0,1 6 0,-5 0 0,11 1 0,-10-1 0,9-6 0,-10-2 0,4-6 0,0-5 0,2-2 0,4-5 0,-5-12 0,5 4 0,-4-17 0,0 5 0,4-7 0,-4 7 0,6 2 0,-7 6 0,5 0 0,-5 0 0,6 5 0,-1 1 0,1 6 0,0 0 0,-1 0 0,1 0 0,0 6 0,1 14 0,0 2 0,1 12 0,-1 0 0,1-6 0,-1 6 0,0-14 0,-6-2 0,-2-6 0,-5 0 0,0 0 0,0 0 0,0-6 0,0 0 0</inkml:trace>
</inkml:ink>
</file>

<file path=ppt/ink/ink3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52:10.8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1 24575,'-6'5'0,"1"1"0,5 12 0,0-5 0,0 12 0,0-5 0,0 0 0,0-2 0,0-6 0,0 0 0,9-5 0,-1-2 0,8-5 0,-5 0 0,1-6 0,0-7 0,-5 0 0,-1-12 0,-6 5 0,0 0 0,0 1 0,0 7 0,0 0 0,-5 5 0,-2 2 0,-4 5 0,-1 0 0,0 0 0,5 5 0,2 1 0,5 6 0,0-1 0,0-4 0,0-2 0</inkml:trace>
</inkml:ink>
</file>

<file path=ppt/ink/ink3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52:17.0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24575,'30'0'0,"-1"0"0,13 0 0,-4 0 0,23 0 0,-7 0 0,8 0 0,1 0 0,-1 0 0,-8 0 0,7 0 0,-7 0 0,0 0 0,-2 0 0,-17 0 0,7 0 0,-7 0 0,9 0 0,8 0 0,1 0 0,1 0 0,17 0 0,-15 0 0,8 0 0,-4 0 0,-6 0 0,0 0 0,-2 0 0,-8 7 0,-1-6 0,-8 11 0,6-10 0,-13 4 0,14 0 0,-14-4 0,5 4 0,-6 0 0,-1-4 0,0 9 0,0-9 0,1 9 0,-8-4 0,6 0 0,-5-2 0,0 0 0,5 3 0,-6-2 0,8 6 0,-1-11 0,0 11 0,0-11 0,1 11 0,-1-5 0,0 1 0,-6 3 0,5-4 0,6 12 0,-8-5 0,13 4 0,-16-5 0,7 0 0,-1 0 0,0 0 0,0 0 0,0 1 0,1 5 0,-1-5 0,0 5 0,1 0 0,-1 1 0,-6 7 0,5-7 0,-5 5 0,1-5 0,4 7 0,-11-1 0,11 0 0,-10 0 0,9 0 0,-9 1 0,10-1 0,-10 8 0,4-6 0,0 6 0,-4-8 0,4 0 0,0 12 0,-5-9 0,5 9 0,-6-11 0,-5-1 0,3 0 0,-4-6 0,6 5 0,0-5 0,0 6 0,0 0 0,0 1 0,-6-1 0,5 0 0,-4 1 0,-1-1 0,4 0 0,-3 1 0,-1-1 0,5 0 0,-5 1 0,0-1 0,5 0 0,-11 1 0,11-1 0,-10 0 0,9-6 0,-10 5 0,4-5 0,1 0 0,1 4 0,0-4 0,4 6 0,-9 0 0,15 12 0,-8-8 0,4 8 0,-1-12 0,-11 0 0,11 1 0,-5-1 0,1 0 0,3 1 0,-4-7 0,6 4 0,0-4 0,0 7 0,0-1 0,0 0 0,-6 0 0,4-6 0,-3 5 0,4-12 0,-5 12 0,3-11 0,-8 10 0,9-4 0,-5 0 0,7 5 0,-6-5 0,10 11 0,-8-3 0,9 3 0,-5-4 0,0-1 0,0-6 0,0 5 0,-1-12 0,1 12 0,-6-12 0,5 12 0,-5-5 0,6 0 0,0 5 0,-1-12 0,1 12 0,-7-12 0,6 12 0,-10-11 0,9 4 0,-10-6 0,10 6 0,-4-4 0,0 4 0,3-6 0,-2 6 0,-2-5 0,5 6 0,-3-1 0,4-4 0,1 10 0,-1-10 0,1 11 0,-1-12 0,5 11 0,-3-11 0,3 4 0,-11-5 0,5 0 0,-10 0 0,9-1 0,12 16 0,0-5 0,23 23 0,-9-16 0,2 15 0,4-14 0,-5 5 0,6-6 0,0 0 0,1 0 0,-2-1 0,2-5 0,-1 4 0,0-11 0,0 5 0,0-7 0,1 0 0,-1 1 0,9 0 0,-7-1 0,7 1 0,-9-1 0,0 1 0,0-7 0,1 5 0,-1-12 0,0 12 0,0-11 0,-7 10 0,5-11 0,-5 5 0,7 1 0,0-6 0,1 6 0,-1-1 0,9-4 0,-7 4 0,15-6 0,-6 0 0,9 7 0,9-5 0,-7 5 0,8-7 0,0 0 0,-8 0 0,8 0 0,-10 0 0,0 0 0,0 0 0,-9 0 0,7 7 0,-16-5 0,7 4 0,-9-6 0,9 7 0,-7-5 0,26 12 0,-23-13 0,14 12 0,-26-11 0,6 10 0,-14-10 0,6 10 0,-8-10 0,0 4 0,1-1 0,-1-3 0,0 4 0,-6-6 0,5 0 0,-12 0 0,6 0 0,-7 0 0,-1 0 0,1 0 0,0 0 0,-5 0 0,-2 0 0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29:25.4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24575,'4'0'0,"-2"0"0</inkml:trace>
</inkml:ink>
</file>

<file path=ppt/ink/ink3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52:18.4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0 114 24575,'5'13'0,"1"-2"0,6-11 0,0 0 0,0 0 0,0 0 0,6 0 0,-5 0 0,12 0 0,-12 0 0,6 0 0,-1 0 0,-4-11 0,-1 3 0,-8-9 0,-5-2 0,0 0 0,0 0 0,-5 7 0,-9-5 0,-6 14 0,-6-9 0,-1 12 0,7 0 0,2 0 0,-1 0 0,6 5 0,0 8 0,2 6 0,10 8 0,-5-1 0,6 0 0,0-6 0,0-1 0,0-7 0,11 0 0,4-5 0,11-1 0,1-6 0,-1 0 0,-6 0 0,-2 0 0,-6 0 0,0 0 0,0 0 0,-5 0 0,-2 0 0</inkml:trace>
</inkml:ink>
</file>

<file path=ppt/ink/ink3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52:21.0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80 190 24575,'21'27'0,"-8"-5"0,28-22 0,-22 0 0,-7-6 0,-7-7 0,-5-1 0,0-18 0,0 10 0,0-12 0,-6 8 0,-7-1 0,-8 7 0,1 1 0,-4 6 0,10 6 0,-11 1 0,12 6 0,-6 0 0,7 0 0,0 0 0,5 12 0,2 10 0,5 6 0,0 14 0,0-14 0,0 6 0,0-8 0,0-6 0,5-2 0,2-6 0,5 0 0,0-5 0,-1-2 0,1-5 0,0 0 0,0 0 0,-5 0 0,-2 0 0</inkml:trace>
</inkml:ink>
</file>

<file path=ppt/ink/ink3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52:22.4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164 73 24575,'-9'48'0,"5"-18"0,16-14 0,-1-16 0,1 0 0,-1 0 0,1 0 0,0 0 0,-6-12 0,-1-2 0,-5-13 0,0 7 0,0-5 0,0 11 0,0-4 0,0 6 0,-5 0 0,-8 5 0,-7 2 0,-14 5 0,6 0 0,-7 0 0,16 5 0,-7 15 0,10 10 0,2 6 0,1 5 0,11-13 0,-4 6 0,6-8 0,0-6 0,0-2 0,0-6 0,0 0 0,11-6 0,4 0 0,19-6 0,-6 0 0,6 0 0,-2 0 0,-11 0 0,2-6 0,-11 0 0,-5-6 0,-2 0 0,-5-1 0,0-5 0,0 4 0,0-4 0,0 6 0,0 1 0,0-7 0,0 10 0,0-4 0</inkml:trace>
</inkml:ink>
</file>

<file path=ppt/ink/ink3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52:24.6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3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52:25.0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24575,'0'33'0,"0"-7"0</inkml:trace>
</inkml:ink>
</file>

<file path=ppt/ink/ink3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52:25.4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24575,'0'18'0,"0"0"0,0-7 0,0 1 0,0-6 0,0-1 0</inkml:trace>
</inkml:ink>
</file>

<file path=ppt/ink/ink3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52:27.9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24575,'0'6'0,"0"-1"0</inkml:trace>
</inkml:ink>
</file>

<file path=ppt/ink/ink3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52:28.2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24575,'0'59'0,"0"-11"0</inkml:trace>
</inkml:ink>
</file>

<file path=ppt/ink/ink3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52:28.7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3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52:32.0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24575,'0'6'0,"0"-1"0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2:41:29.15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24575,'11'0'0,"2"0"0,-4 0 0,2 0 0,-4 0 0,0 0 0,0 0 0,-6 0 0,2 9 0,-6 10 0,3 6 0,0 7 0,0-6 0,0 0 0,0 5 0,0-3 0,4 4 0,1-6 0,-1 0 0,4 1 0,-3-1 0,4 0 0,-1 0 0,-3 1 0,3-1 0,-7 1 0,7-1 0,-7-4 0,3 3 0,-1-7 0,-2 7 0,3-8 0,-4 3 0,0-4 0,0 0 0,0-4 0,0 4 0,0-8 0,3 3 0,-2-4 0,2 0 0,-3 1 0,0-1 0,0 0 0,-3-3 0,-1-1 0,-2-3 0,-2 0 0,1 3 0,3 1 0,1 7 0,3 1 0,0 4 0,0 0 0,0 0 0,0 4 0,0-2 0,0 7 0,0-8 0,0 8 0,0-8 0,0 4 0,0-1 0,0-6 0,4 5 0,-3-11 0,2 3 0,-3-3 0,3-1 0,4-3 0,9-1 0,5-3 0,5 0 0,6-4 0,-4 3 0,9-8 0,-9 8 0,9-8 0,-5 8 0,7-7 0,-1 2 0,0 1 0,1-4 0,-1 8 0,-5-7 0,4 7 0,-9-7 0,4 7 0,-6-3 0,-4 4 0,4 0 0,-9 0 0,3 0 0,-3 0 0,-1 0 0,0 0 0,-4 0 0,3 0 0,-7 0 0,4 0 0,-5 0 0,0 0 0,0 0 0,1 0 0,-1 0 0,0 0 0,0 0 0,1 0 0,-1 0 0,0 0 0,0 0 0,1 0 0,-1 0 0,0 0 0,0 0 0,0 0 0,0 0 0,0 0 0,1 0 0,-1 0 0,0 0 0,0 0 0,0 0 0,-3 3 0,-8-2 0,-1 5 0,-11-5 0,4 5 0,0-5 0,-8 7 0,7-4 0,-8 1 0,5-1 0,-5-1 0,-1 2 0,0 0 0,9-1 0,5-4 0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29:25.9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24575,'14'0'0,"7"0"0,9 0 0,-10 0 0,-4 0 0</inkml:trace>
</inkml:ink>
</file>

<file path=ppt/ink/ink3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52:26.7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24 24575,'-6'24'0,"1"1"0,-3 41 0,6-9 0,6 0 0,7 11 0,9-18 0,-3 31 0,-1-16 0,5-2 0,-10-19 0,8-2 0,-12-21 0,0 5 0,4-19 0,-10 3 0,4-3 0,-5-5 0,6-4 0,1-23 0,7-5 0,1-22 0,8-12 0,-6-2 0,8-15 0,-3 15 0,-3-16 0,3 26 0,-6-15 0,-2 33 0,0-5 0,-1 23 0,-1 2 0,0 11 0,0-4 0,-5 10 0,-2-4 0</inkml:trace>
</inkml:ink>
</file>

<file path=ppt/ink/ink3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52:27.2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0 24575,'0'96'0,"0"-50"0,0 12 0,0 2 0,0-1 0,0 16 0,0 7 0,0-17 0,0 8 0,0-19 0,0-10 0,0-2 0,-5-26 0,3 3 0,-3-19 0</inkml:trace>
</inkml:ink>
</file>

<file path=ppt/ink/ink3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52:25.4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24575,'0'38'0,"0"-8"0</inkml:trace>
</inkml:ink>
</file>

<file path=ppt/ink/ink3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52:25.9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24575,'0'25'0,"0"-2"0,0-17 0,0-1 0</inkml:trace>
</inkml:ink>
</file>

<file path=ppt/ink/ink3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52:28.8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24575,'0'93'0,"0"-26"0,0-52 0</inkml:trace>
</inkml:ink>
</file>

<file path=ppt/ink/ink3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52:30.4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12 125 24575,'-6'4'0,"1"17"0,5 16 0,0 9 0,0 14 0,0-6 0,14 9 0,-4-8 0,12 5 0,-7-14 0,0 15 0,6-16 0,-11-1 0,3-3 0,-8-19 0,-4 10 0,10-24 0,-4 9 0,-1-10 0,-1-11 0,-5-31 0,7-12 0,3-36 0,6 8-519,1-21 519,0 8 0,7 1 0,-5 5 0,10 17 0,-11 2 0,9 18 0,-11 4 0,-3 24 0,-7-2 0</inkml:trace>
</inkml:ink>
</file>

<file path=ppt/ink/ink3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52:31.2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24575,'31'0'0,"-5"0"0,8 0 0,-14 0 0,12 0 0,-17 0 0,11 0 0,-19 11 0,5 20 0,-10 7 0,5 32 0,-7-22 0,0 30 0,0-37 0,0 26 0,0-29 0,0 7 0,-6-18 0,5-8 0,-16-7 0,9 0 0,-17-5 0,11-1 0,-4-6 0,5 0 0,1 0 0,6-12 0,0-3 0,6-11 0,0-9 0,0 13 0,0-10 0,0 12 0,6 0 0,0 7 0,6 2 0,6 10 0,2-4 0,6 5 0,1 0 0,-1 0 0,0 0 0,1 0 0,6 0 0,-4 5 0,4 3 0,-6 11 0,-8-5 0,6 5 0,-11-7 0,4-5 0,-6-2 0,-5-5 0,-2 0 0</inkml:trace>
</inkml:ink>
</file>

<file path=ppt/ink/ink3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52:32.3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24575,'0'12'0,"0"-2"0</inkml:trace>
</inkml:ink>
</file>

<file path=ppt/ink/ink3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52:32.5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3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52:32.9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29:26.1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24575,'50'0'0,"1"0"0,30 0 0</inkml:trace>
</inkml:ink>
</file>

<file path=ppt/ink/ink3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52:33.7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24575,'0'30'0,"0"36"0,0-31 0,0 45 0,0-34 0,0 27 0,0-17 0,0 24 0,7-32 0,0 6 0,7-21 0,-1-6 0,-6-8 0,4-6 0,-9-2 0,3-5 0,-5-9 0,6-6 0,2-32 0,6 3 0,1-23 0,0 16 0,0-7 0,6 0 0,-4 6 0,4 2 0,0 2 0,-6 14 0,11-6 0,-12 14 0,10 1 0,-16 12 0,4 1 0</inkml:trace>
</inkml:ink>
</file>

<file path=ppt/ink/ink3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52:34.7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36 24575,'5'-12'0,"7"1"0,8 4 0,6 1 0,1 6 0,-1 0 0,-6 0 0,-2 0 0,-6 0 0,-6 5 0,-1 8 0,-5 23 0,0 2 0,0 23 0,-7-7 0,-1 0 0,-7-2 0,7-22 0,-5 2 0,6-12 0,-6 0 0,0-2 0,2-11 0,4-12 0,8-2 0,11-10 0,2 4 0,10 0 0,-4 6 0,0 2 0,5 5 0,-12 0 0,12 0 0,-11 0 0,4 0 0,-6 0 0,0 5 0,-6 8 0,0 7 0,-6 13 0,0 3 0,0 0 0,0 5 0,-12-13 0,-3 6 0,-11-7 0,-1-1 0,1-6 0,6-1 0,-5-6 0,11-1 0,-4-5 0,6-2 0,0-5 0,0 0 0,1 0 0,-1 0 0,6 0 0,1 0 0</inkml:trace>
</inkml:ink>
</file>

<file path=ppt/ink/ink3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52:35.4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5 24575,'-6'1'0,"1"-2"0,5 0 0,0-2 0,0 8 0</inkml:trace>
</inkml:ink>
</file>

<file path=ppt/ink/ink3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52:35.7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3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52:36.5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45 24575,'-7'-31'0,"1"18"0,6 29 0,0 27 0,0 11 0,-6 0 0,12 16 0,-11-22 0,19 14 0,-6-19 0,6-7 0,-6 5 0,3-19 0,-10 3 0,5-13 0,-2-6 0,3-1 0,4-5 0,1-5 0,1-16 0,0-1 0,7-19 0,2 5 0,7-7 0,0-1 0,8-1 0,-7 9 0,6-8 0,-15 22 0,4-10 0,-5 18 0,0-5 0,-1 12 0,-13 1 0,-1 6 0</inkml:trace>
</inkml:ink>
</file>

<file path=ppt/ink/ink3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52:37.4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24575,'0'12'0,"0"-1"0,0 7 0,0 9 0,0 1 0,0 13 0,0 4 0,0 0 0,0 7 0,0-9 0,0 1 0,0-1 0,0 0 0,0-14 0,0 4 0,0-20 0,0 5 0,0-6 0,0-1 0,5-4 0,1-2 0,12-5 0,2 0 0,6 0 0,8 0 0,-6 0 0,13 0 0,-5 0 0,7 0 0,-7 0 0,6 0 0,-7 0 0,-6 0 0,3 0 0,-18 0 0,4 0 0,-6 0 0,0 0 0,-5 0 0,-2 0 0</inkml:trace>
</inkml:ink>
</file>

<file path=ppt/ink/ink3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52:37.9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24575,'0'8'0,"0"-5"0,0 62 0,0-28 0,0 43 0,0-16 0,0 10 0,0 11 0,0 0 0,0-10 0,0-11 0,0-12 0,0-9 0,0-13 0,0 2 0,0-19 0,0 5 0,0-21 0,0 6 0,0-13 0</inkml:trace>
</inkml:ink>
</file>

<file path=ppt/ink/ink3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52:39.1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0 24575,'-6'31'0,"1"42"0,20 19 0,-14-33 0,2-3 0,18 3 0,-7 0 0,1-3 0,4-14 0,-1 15 0,0 1 0,4-9 0,-5 15 0,5-20 0,-8-2 0,-2-21 0,2 0 0,-3-16 0,0-5 0,1-5 0,-6-24 0,8-32 0,-7 9 0,3-38 0,-4 42 0,1-35 0,2 18 0,7-7 0,-1 18 0,0 2 0,0 9 0,-2 7 0,-5 2 0,3 14 0,-3-5 0,4 11 0,0-4 0,0 0 0,-5 9 0,-1-2 0</inkml:trace>
</inkml:ink>
</file>

<file path=ppt/ink/ink3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52:41.0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84 431 24575,'-16'0'0,"4"0"0,-5 0 0,5 11 0,5 4 0,-5 11 0,11 1 0,-5-1 0,6 0 0,0 8 0,0-6 0,0 6 0,0-8 0,0 0 0,0-6 0,10-2 0,5-12 0,10 0 0,-5-6 0,5 0 0,-5 0 0,-1 0 0,6 0 0,-11 0 0,4-6 0,-6 0 0,0-6 0,-6 0 0,0-6 0,-6 4 0,0-11 0,0 12 0,0-12 0,0 11 0,0-11 0,-6 12 0,-7-6 0,-7 6 0,0 0 0,-5 0 0,5 0 0,0 1 0,2 4 0,6-2 0,5 3 0,2-5 0,5 0 0,0 1 0,5 5 0,8-5 0,14 9 0,9-4 0,-1 6 0,7 0 0,-7 0 0,1 0 0,-2 0 0,-8 0 0,-6 0 0,5 0 0,-12 0 0,5 0 0,-11 5 0,-2 8 0,-5 6 0,0 8 0,0-1 0,0 0 0,0 8 0,0-6 0,0 6 0,0-14 0,0 5 0,0-12 0,0 12 0,0-11 0,6 4 0,0-11 0,6-2 0,14-5 0,-4 0 0,11 0 0,-6 0 0,-1 0 0,-6 0 0,5 0 0,-12-6 0,6 0 0,-7-13 0,1-1 0,-6-6 0,-1-8 0,-6 5 0,0-5 0,0 8 0,0-1 0,0 7 0,0 2 0,0 6 0,0 20 0,0 9 0,0 22 0,0-3 0,0 5 0,0-5 0,0-1 0,6-1 0,7-14 0,7-1 0,6-6 0,8 1 0,-6-7 0,13 0 0,-12-7 0,12 0 0,-13 0 0,-1 0 0,-2-6 0,-11-15 0,6-9 0,-5-22 0,0-3 0,-6-8 0,-2-10 0,-7 8 0,0-18 0,0 18 0,0-8 0,0 19 0,0 9 0,0 11 0,0 8 0,-6 6 0,5 1 0,-10 12 0,5 2 0,-1 10 0,2 15 0,5 9 0,0 44 0,0-4 0,0 27 0,0-11 0,8 11 0,1-9 0,8-1 0,0-4 0,-2-25 0,1 4 0,-2-25 0,-1-2 0,0-14 0,-1-2 0,0-11 0,0-2 0,0-5 0,0 0 0,0 0 0,0 0 0,-6 0 0,0 0 0</inkml:trace>
</inkml:ink>
</file>

<file path=ppt/ink/ink3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52:41.4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13 24575,'-2'-7'0,"18"2"0,12 5 0,16 0 0,-1 0 0,9 0 0,-7 0 0,7 0 0,-9 0 0,-7 0 0,-9 0 0,-2 0 0,-6 0 0,-5 0 0,-3 0 0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29:26.3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24575,'10'0'0,"3"0"0,-3 0 0,-3 0 0,-1 0 0</inkml:trace>
</inkml:ink>
</file>

<file path=ppt/ink/ink3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54:51.9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76 224 24575,'0'17'0,"0"13"0,0-15 0,0 11 0,0-14 0,0 6 0,0-4 0,0 4 0,10-12 0,5-1 0,3-5 0,7 0 0,-5 0 0,0 0 0,-2 0 0,-6-5 0,0-8 0,1-7 0,0-7 0,1-7 0,-7 6 0,0-6 0,-7 8 0,0 6 0,0-5 0,0 5 0,-6 0 0,-7 1 0,0 6 0,-12 6 0,4 2 0,1 5 0,-12 0 0,16 0 0,-16 0 0,12 11 0,-7 4 0,6 19 0,2-6 0,11 6 0,2 0 0,6-6 0,0 6 0,0-8 0,0-6 0,0 5 0,0-12 0,12 6 0,2-7 0,12-4 0,1-3 0,-1-5 0,0 0 0,1 0 0,-1 0 0,8 0 0,-12 0 0,10 0 0,-12 0 0,6 0 0,1-5 0,-7-9 0,-2 0 0,-4-11 0,-2 11 0,0-4 0,0 6 0,-6-7 0,0-1 0,-6-6 0,0-8 0,0 6 0,-6-26 0,-2 15 0,-12-3 0,6 16 0,-5 14 0,1 5 0,4 2 0,-4 5 0,-1 0 0,5 0 0,-4 0 0,6 0 0,0 5 0,-1 8 0,6 7 0,-5 6 0,11 1 0,-5-7 0,6 4 0,0-4 0,0 0 0,0-2 0,5-6 0,2 0 0,5-5 0,0-2 0,0-5 0,-1 0 0,1 0 0,0 0 0,0 0 0,0 0 0,0 0 0,-1 0 0,-4-5 0,-2-2 0,-5-4 0,0-8 0,0 5 0,0-4 0,0-1 0,-5 6 0,-9-6 0,1 12 0,-12-5 0,5 10 0,-7-4 0,1 6 0,6 0 0,-5 0 0,11 0 0,-4 5 0,12 2 0,0 11 0,6 2 0,0 0 0,0-2 0,12-5 0,10 0 0,14-6 0,16-1 0,-7-6 0,-1 0 0,-2 0 0,-21 0 0,5 0 0,-13-11 0,-1 2 0,-5-15 0,-2 10 0,-5-11 0,-5 11 0,-8-4 0,-7 5 0,-7 0 0,-7-1 0,6 6 0,-6 2 0,0 6 0,6 0 0,-6 0 0,14 0 0,-5 0 0,11 11 0,0 4 0,9 11 0,5 1 0,0-1 0,0-6 0,0-7 0,0-8 0</inkml:trace>
</inkml:ink>
</file>

<file path=ppt/ink/ink3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54:57.595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62 269 24575,'0'3'0,"0"0"0,0 19 0,0-2 0,0 0 0,0-2 0,0-7 0,5-4 0,8-2 0,7-5 0,14 0 0,-6 0 0,6 0 0,-8-12 0,1-10 0,-6-14 0,0-7 0,-7 7 0,0 2 0,-7 8 0,-1-1 0,-6 1 0,0-1 0,0 7 0,0-5 0,0 12 0,-12 0 0,4 2 0,-17 10 0,11-5 0,-11 6 0,5 0 0,-6 0 0,6 0 0,-5 12 0,11 3 0,-12 18 0,17 3 0,-10-1 0,18 15 0,-5-20 0,6 21 0,0-16 0,0 9 0,0-9 0,0-1 0,0-15 0,0 6 0,0-11 0,5 4 0,2-6 0,5 0 0,6 0 0,2-5 0,-1-1 0,6-6 0,-5 0 0,0 0 0,4 0 0,-10 0 0,4-5 0,-6-2 0,0-5 0,-6 0 0,-1 0 0,-5-7 0,0-1 0,0 0 0,-11-5 0,-4 11 0,-19-12 0,-6 11 0,-4 1 0,4 8 0,13 6 0,2 0 0,11 0 0,-4 0 0,11 5 0,2 15 0,5-5 0,0 25 0,0-25 0,12 18 0,10-12 0,13 0 0,9 0 0,-1-7 0,0-6 0,-7-2 0,-2-6 0,-8 0 0,0-5 0,-5-16 0,-1-2 0,-6-18 0,-7-4 0,0-1 0,-7-6 0,0 9 0,-7-1 0,-6 8 0,-16 1 0,1 9 0,-14 3 0,6 3 0,0 12 0,2 2 0,8 6 0,-1 0 0,1 0 0,-1 11 0,6 11 0,1 14 0,7-1 0,-2 7 0,7-14 0,-4 13 0,10-13 0,-4 13 0,6-13 0,0 6 0,0-7 0,6-1 0,0-6 0,21-1 0,-6-6 0,13 0 0,-8-5 0,1-2 0,-1-6 0,-6 0 0,4 0 0,-5 0 0,0 0 0,-2-5 0,-10-9 0,-2-5 0,-5-8 0,0 1 0,0-8 0,0 5 0,-13-12 0,-2 12 0,-20-6 0,6 8 0,-5 6 0,8 7 0,-1 2 0,7 11 0,2-5 0,6 6 0,5 5 0,7 1 0,13 0 0,15 6 0,0-10 0,13 4 0,-13-6 0,13 0 0,-19 0 0,4 0 0,-15 0 0,1 0 0,-5-5 0,-2-8 0,-5-1 0,0-11 0,0 5 0,-12-6 0,-2-1 0,-13 7 0,1 0 0,-8 13 0,5 1 0,-5 6 0,8 0 0,6 0 0,-5 6 0,10 14 0,-5 10 0,12 13 0,-5 0 0,12-7 0,-6 5 0,7-19 0,0 10 0,0-18 0,0 4 0,5-11 0,2-2 0,11-5 0,2 0 0,6 0 0,-11 0 0,-3 0 0</inkml:trace>
</inkml:ink>
</file>

<file path=ppt/ink/ink3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55:02.483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166 293 24575,'-9'-6'0,"1"1"0,-3 10 0,5 16 0,6-6 0,0 24 0,0-23 0,0 16 0,0-19 0,12 6 0,-4-8 0,24-4 0,-10-1 0,12-6 0,-8 0 0,-6-6 0,-2 0 0,1-13 0,-5-9 0,-1 0 0,-6-6 0,-7 8 0,0-8 0,0 6 0,0-14 0,-6 14 0,-8-13 0,-15 11 0,0-4 0,-13 11 0,6 10 0,0 1 0,3 10 0,6-4 0,1 6 0,6 0 0,-5 0 0,17 6 0,-10 7 0,17 14 0,-5 1 0,6 13 0,0-6 0,0 8 0,0-7 0,0 5 0,6-5 0,7 0 0,8-3 0,5-12 0,27 5 0,-12-11 0,21 0 0,-18-9 0,-1-6 0,0 0 0,-7-6 0,-2-15 0,-7-1 0,-5-20 0,-9 14 0,-6-14 0,-7 7 0,0-9 0,0 1 0,-6 7 0,-14 1 0,-10 7 0,-13 6 0,7 1 0,-6 7 0,6 7 0,0 0 0,2 7 0,8 0 0,6 0 0,-5 0 0,12 0 0,-6 5 0,13 8 0,-5 7 0,9 13 0,-3-4 0,5 4 0,0-13 0,0 5 0,5-11 0,15 5 0,2-6 0,11-6 0,-6 5 0,-1-11 0,-6 5 0,-2-6 0,-6 0 0,0 0 0,0 0 0,0 0 0,-6-5 0,0-15 0,-6-2 0,0-11 0,0-2 0,0 7 0,-6 1 0,-7 2 0,-7 10 0,-14 2 0,6 7 0,-14 6 0,14 0 0,-6 0 0,14 0 0,2 0 0,5 0 0,7 12 0,0 10 0,6 6 0,0 6 0,0-8 0,12-6 0,10 0 0,13-6 0,9-6 0,-1-2 0,0-6 0,-7 0 0,-3 0 0,-7 0 0,-6 0 0,-1-12 0,-13-2 0,0-20 0,-6 5 0,0-5 0,0 8 0,-12-1 0,-2 7 0,-13 1 0,1 11 0,-1-3 0,7 9 0,2-4 0,6 6 0,0 0 0,5 16 0,2 0 0,5 14 0,0 4 0,0-13 0,0 11 0,0-18 0,5 4 0,2-6 0,4-5 0,1-2 0,-1-5 0,-4 0 0,-2 0 0</inkml:trace>
</inkml:ink>
</file>

<file path=ppt/ink/ink3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2:44.4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24575,'0'89'0,"0"0"0,0 0 0,0 0 0,0 5 0,0 1 0,0 0 0</inkml:trace>
</inkml:ink>
</file>

<file path=ppt/ink/ink3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2:45.8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13 469 24575,'0'18'0,"0"11"0,0-6 0,0 6 0,0-10 0,0-3 0,0-4 0,0-1 0,0-4 0,0-6 0,0-21 0,0-18 0,0-26 0,-5-11 0,3 9 0,-3-14 0,5 19 0,0-6 0,0 14 0,0 14 0,0 12 0,0 7 0,0 8 0,3 4 0,1 5 0,3 6 0,0 5 0,1 8 0,1 11 0,0 1 0,4 3 0,0-5 0,5 0 0,-5 1 0,4-1 0,-4 0 0,1 0 0,2 0 0,-6 0 0,6 0 0,-3-4 0,4 3 0,0-4 0,5 6 0,-3-1 0,8 3 0,-3-2 0,-1 1 0,4-5 0,-10-2 0,4-5 0,-5-3 0,-4 2 0,-1-7 0,-3 3 0,-1-7 0,-3-7 0,-1-15 0,-3-10 0,0-16 0,0 5 0,0-11 0,-4 10 0,-2-4 0,-3 6 0,3 5 0,-2-4 0,7 9 0,-3-3 0,4 5 0,-4 4 0,3 1 0,-2 9 0,3 1 0,0 4 0,0 0 0,0 0 0,0 0 0,0-4 0,0-1 0,0 3 0,0 2 0</inkml:trace>
</inkml:ink>
</file>

<file path=ppt/ink/ink3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2:46.7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54 24575,'-4'0'0,"0"18"0,4 14 0,0 17 0,0-3 0,0 11 0,0-16 0,0 19 0,0-24 0,0 20 0,0-17 0,9 11 0,5-20 0,6 6 0,0-19 0,1 4 0,-4-12 0,8 3 0,-11-8 0,10 1 0,-11-2 0,3-3 0,-1 0 0,-3 0 0,4 0 0,-4-7 0,3-2 0,-5-12 0,1 4 0,-2-8 0,-5 3 0,4-4 0,-7-6 0,3 5 0,-4-16 0,0 9 0,0-10 0,0-1 0,0 6 0,0-11 0,0 10 0,0-4 0,0 6 0,0 5 0,0 6 0,0 10 0,0 2 0,0 7 0,0 0 0,0 5 0</inkml:trace>
</inkml:ink>
</file>

<file path=ppt/ink/ink3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2:47.6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192 0 24575,'-5'0'0,"-3"0"0,-20 0 0,6 0 0,-3 0 0,8 0 0,-8 4 0,8-3 0,3 6 0,0-6 0,12 5 0,-8-5 0,9 5 0,-2-2 0,3 3 0,0 0 0,0 0 0,0 4 0,3 1 0,2 4 0,-1 4 0,0 2 0,-4 9 0,0 2 0,0 5 0,0 0 0,0-1 0,0 7 0,0-5 0,0 0 0,0-3 0,0-8 0,0-1 0,0-2 0,0-8 0,0-1 0,0-1 0,0-3 0,0 0 0,0-1 0,0 0 0,0-3 0,0 4 0,0-5 0,0 0 0,3 0 0,1-3 0,3-1 0,4-3 0,1 0 0,9 0 0,0 0 0,5 0 0,0 0 0,0 0 0,1 0 0,-1-4 0,0 3 0,-5-3 0,3 1 0,-8 2 0,-4-3 0,-4 4 0</inkml:trace>
</inkml:ink>
</file>

<file path=ppt/ink/ink3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2:48.1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1 124 24575,'28'-13'0,"-9"-1"0,34 0 0,-17-4 0,-8 8 0,3-3 0,-5 4 0,-8 1 0,-5-4 0,-10 7 0,-3-2 0</inkml:trace>
</inkml:ink>
</file>

<file path=ppt/ink/ink3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2:49.4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 79 24575,'2'83'0,"-1"1"0,0 0 0,1-3 0,-1-1 0,0-24 0,-1-32 0,0 2 0,0-15 0,0 0 0,0 1 0,0 3 0,0-3 0,0 3 0,0-7 0,0 4 0,0-5 0,0-42 0,0 0 0,0-28 0,0-7 0,0 14 0,0-11 0,0 9 0,0 12 0,0 2 0,4 11 0,0 2 0,5 5 0,0 4 0,-1 1 0,0 5 0,0 0 0,-1 4 0,1-3 0,-1 7 0,1-3 0,-1 7 0,0-3 0,0 6 0,0-2 0,0 3 0,0 0 0,5 0 0,-4 0 0,7 0 0,-3 0 0,3 0 0,1 0 0,0 0 0,-4 0 0,-1 0 0,-4 3 0,0-2 0,-3 6 0,3-3 0,-6 3 0,2 0 0,-3 0 0,0 9 0,0-3 0,0 12 0,-14 3 0,-7 6 0,-16 7 0,2-6 0,-5 0 0,4-1 0,2-8 0,0 7 0,12-15 0,0 0 0,10-7 0,4-3 0,5-1 0,3 0 0,0 0 0,10-3 0,10-1 0,6-3 0,16 0 0,-8 0 0,10 0 0,-6 0 0,-1 0 0,-4 0 0,-2 0 0,-9 0 0,-6 0 0,-5 0 0,-4 0 0,1 0 0,-11 0 0,-1 0 0</inkml:trace>
</inkml:ink>
</file>

<file path=ppt/ink/ink3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2:49.9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35 24575,'24'0'0,"3"0"0,17 0 0,-10 0 0,9 0 0,-10-5 0,5 4 0,-10-7 0,-2 0 0,-6 3 0,-7-2 0,0 7 0,-10 0 0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29:26.6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24575,'58'0'0,"-12"0"0</inkml:trace>
</inkml:ink>
</file>

<file path=ppt/ink/ink3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2:50.3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24575,'-1'83'0,"0"-1"0,0 0 0,0 1 0,0 10 0,0-3 0,0-27 0,1-32 0</inkml:trace>
</inkml:ink>
</file>

<file path=ppt/ink/ink3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2:51.3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135 1 24575,'-2'0'0,"-9"0"0,-1 0 0,-4 0 0,5 0 0,3 0 0,-7 0 0,7 0 0,-3 0 0,4 0 0,-1 12 0,4-3 0,0 8 0,-4 2 0,7-1 0,-7 8 0,8 0 0,0 0 0,0 5 0,0-3 0,0 8 0,0-8 0,0 3 0,0 1 0,0-5 0,0 4 0,0-9 0,0 3 0,0-8 0,0-1 0,0-1 0,0-3 0,0 0 0,0 3 0,0-7 0,0 3 0,0-4 0,0 1 0,0-1 0,0 0 0,0 0 0,0 0 0,3-3 0,1 2 0,3-5 0,0 2 0,0-3 0,4 0 0,1 0 0,9 0 0,0 0 0,5 0 0,0-4 0,5-5 0,-3-1 0,3-4 0,-9 6 0,-2 0 0,-11 3 0,-2 2 0</inkml:trace>
</inkml:ink>
</file>

<file path=ppt/ink/ink3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2:51.7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53 24575,'0'-11'0,"3"0"0,5 7 0,9 1 0,4 0 0,0-2 0,0 0 0,-6 2 0,-3 3 0,-4-3 0,-4 2 0,-4-2 0</inkml:trace>
</inkml:ink>
</file>

<file path=ppt/ink/ink3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2:53.1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157 380 24575,'2'63'0,"0"0"0,0 8 0,0-8 0,-2-12 0,0 32 0,0-46 0,0 11 0,0-27 0,0-4 0,0-6 0,0-4 0,0 0 0,0-6 0,0-21 0,-10-12 0,8-25 0,-12-17 0,7-4 0,0 2 0,-4-11 0,5 17 0,-1-13 0,2 11 0,5 13 0,0 7 0,0 8 0,0 11 0,0 6 0,0 7 0,0 8 0,0 0 0,0 5 0,7 3 0,1 1 0,13 3 0,0 0 0,1 0 0,3 0 0,-8 0 0,8 0 0,-8 0 0,3 0 0,-4 3 0,0 2 0,0 3 0,-4-1 0,-1 1 0,-4-1 0,0 0 0,0 0 0,-3 4 0,-1 1 0,-3 9 0,0 0 0,0 5 0,0 0 0,0 6 0,-13 7 0,1-5 0,-17 10 0,4-10 0,-10 3 0,3 2 0,-2-8 0,0-1 0,5-8 0,-2-4 0,9-5 0,-3 0 0,12-6 0,-7 2 0,12-2 0,0 0 0,2-3 0,5 3 0,1-7 0,12 3 0,6-3 0,8 4 0,5-3 0,2 7 0,17-2 0,-15 7 0,15 2 0,-3 16 0,-10-5 0,16 17 0,-18-13 0,0 5 0,-6-7 0,-7-6 0,-6-5 0,-4-6 0,-1-3 0,-3-1 0,-4-3 0,-1-1 0</inkml:trace>
</inkml:ink>
</file>

<file path=ppt/ink/ink3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2:55.6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24575,'12'90'0,"0"1"0,-1 10 0,0-17 0,-2-44 0,-4 34 0,3-35 0,-7 0 0,3-16 0,-4 1 0,4-11 0,0 7 0,4-4 0,-3-4 0,1-1 0,-5-4 0,6 1 0,-7-1 0,7 0 0,-6 0 0,5 0 0,-5 1 0,5-2 0,-2-2 0,2-1 0,1-3 0,0 3 0,-1-2 0,-2 5 0,2-2 0,-2 3 0,3 0 0,-3 0 0,-1 0 0,0-3 0,-2-6 0,2-7 0,-3-10 0,0-3 0,5-10 0,-1 5 0,6-10 0,-1 5 0,0-6 0,1 0 0,-1 0 0,1 0 0,4-6 0,1 5 0,5-11 0,-1 11 0,0 0 0,-1 7 0,-5 11 0,-1 0 0,-4 9 0,-1 1 0,1 3 0,-1 1 0,0 0 0,-3 0 0,2-1 0,-5 1 0,6 0 0,-7 0 0,7-5 0,-6 4 0,3-3 0,-4 4 0,0 0 0,2 3 0,-1 4 0,2 8 0,-7 8 0,-1 5 0,-7 6 0,2-1 0,-3 5 0,-1 2 0,4 5 0,-4 0 0,4 5 0,0-4 0,0 11 0,1-16 0,3 9 0,3-20 0,3 7 0,0-17 0,-4 6 0,3-10 0,-3 2 0,4-4 0,0 0 0,0 0 0,0 0 0,0 0 0,-3 1 0,2-1 0,-5-3 0,6-4 0,-3-4 0,3-3 0,0-9 0,0 3 0,0-8 0,0 5 0,0 0 0,0 0 0,0 0 0,0 0 0,0 1 0,0-6 0,0 4 0,0-4 0,0 13 0,0 0 0</inkml:trace>
</inkml:ink>
</file>

<file path=ppt/ink/ink3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2:59.3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2918 13 24575,'-28'0'0,"-2"0"0,-3 0 0,-23 0 0,12 0 0,-36 0 0,12 0 0,-32 6-586,50-5 1,-2 0 585,-8 1 0,-1 2 0,1 2 0,0 0 0,-7-5 0,3 1 0,-28 9 0,15-10 0,1-2 0,-3 7-222,21-6 0,0 1 222,-36 4 0,41-1 0,-41-3 0,39 8 0,-19-3 0,20 5 0,-2 4 0,11-4 0,-1 3 1144,-4-4-1144,16-1 471,-8 1-471,15-1 0,-4-4 0,4 2 0,1-2 0,4 4 0,-3-5 0,4 4 0,-1-4 0,-3 5 0,3-4 0,-4 2 0,0-6 0,4 7 0,-3-7 0,3 6 0,-4-6 0,-1 7 0,6-7 0,0 6 0,1-2 0,3 3 0,-16 4 0,10 1 0,-6 3 0,4 2 0,8-2 0,-8 1 0,2 4 0,1-3 0,-5 10 0,9-7 0,-4 2 0,5 2 0,4-4 0,0 11 0,4 0 0,-1 6 0,0 5 0,5-3 0,-5 16 0,5-9 0,-1 11 0,1-1 0,5-4 0,0 4 0,0 1 0,0-5 0,0 5 0,0-6 0,0-1 0,0 1 0,0-1 0,4-6 0,2 5 0,4-10 0,4 4 0,5-5 0,33 27 0,-17-29 0,4-5 0,2-2 0,9-4 0,31 4 0,-7-2-775,17-4 775,-6 0 0,-35-12 0,-1 1 0,22 4 0,-10-3 0,1-2 0,2 0 0,-7 1 0,0-1 0,12 0-165,12 5 165,-6-6 0,-2 0 0,-13-4 0,-8-2 0,-8-5 0,-16 0 768,5-19-768,-20 15 172,31-15-172,-11 19 0,38 5 0,-9 1 0,10 6 0,2-1 0,19-5-599,-39-3 0,4-1 599,7-1 0,2-2 0,3 1 0,1 0 0,0 0 0,-1 0 0,-3 0 0,-2 0 0,-11 0 0,-2 0-191,2 0 1,-2 0 190,34 0 0,-1 0 0,4-5 0,-22 4 0,0-9 0,-8 9 0,-9-8 0,16-3 0,-5-5 1174,0 0-1174,9-5 0,-21 6 405,23-6-405,-13 5 0,1-3 0,-2 3 0,-13 2 0,-1 0 0,-6 1 0,-5 4 0,-6-3 0,-2 4 0,-8 1 0,3 0 0,-4-4 0,-4 7 0,-1-5 0,-3 2 0,8 0 0,8-14 0,10-2 0,3-13 0,2-4 0,6-13 0,-1 3 0,7-11 0,-13 13 0,-1 1 0,-12 9 0,-1 4 0,-10 4 0,2 5 0,-6 0 0,6 4 0,-7-3 0,7 4 0,-7-1 0,3 2 0,-3-1 0,-1-1 0,0 1 0,1-4 0,-5 3 0,0 0 0,-4 2 0,0 4 0,0-5 0,0 4 0,0-8 0,0 8 0,0-3 0,0-1 0,0 0 0,0-1 0,-4-3 0,-4 4 0,-6-6 0,-3 1 0,3 5 0,-1 0 0,2 5 0,-3 0 0,0 4 0,0-3 0,0 2 0,0-3 0,0 0 0,-12-8 0,9 6 0,-8-2 0,6 4 0,4 4 0,-7-2 0,6-1 0,-7 6 0,8-3 0,-8-1 0,8 4 0,-3-6 0,8 6 0,-3-6 0,7 7 0,-8-7 0,8 7 0,-3-7 0,3 6 0,-3-2 0,3 3 0,-3 1 0,-1 3 0,4-3 0,-7 3 0,7 0 0,-7-3 0,6 3 0,-5-1 0,2-2 0,-4 3 0,0-4 0,-5 0 0,-1 3 0,-4-3 0,0 7 0,-23-3 0,12 4 0,-18 0 0,17 0 0,6 0 0,-5 0 0,4 0 0,0 0 0,-4-4 0,10 3 0,-5-7 0,1 7 0,8-7 0,-7 7 0,8-2 0,1-1 0,0 3 0,5-2 0,0 3 0,4 0 0,1 0 0,0 0 0,6-4 0,-5 4 0,2-7 0,0 3 0,-4-4 0,5 4 0,3-2 0,-2 5 0,2-2 0,-4 3 0,1 0 0,-4 0 0,3 0 0,-3 0 0,4 0 0,-1 0 0,4-3 0,-2 2 0,2-2 0,-3 3 0,0-3 0,0 2 0,0-2 0,-1 3 0,-3 0 0,3 0 0,-7 0 0,7 0 0,-12 0 0,7 0 0,-4 0 0,2 0 0,3 0 0,-4 0 0,0 0 0,0 0 0,4 0 0,-3-4 0,3 3 0,0-2 0,1-1 0,0 4 0,2-4 0,-6 4 0,7 0 0,-3 0 0,4 0 0,-1 0 0,1 0 0,0 0 0,0 0 0,0 0 0,0 0 0,0 0 0,-1 0 0,1 0 0,0 0 0,0 0 0,0 0 0,0 0 0,3-3 0,1-1 0,3-7 0,0 3 0,0-11 0,0 1 0,0 3 0,0 4 0</inkml:trace>
</inkml:ink>
</file>

<file path=ppt/ink/ink3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28:34.1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24575,'96'13'0,"-1"0"0,1 0 0,0 0 0,0-1 0,0 1 0,-1 13 0,-13 3 0,14 1-1363,-12-11 0,14-1 0,8 1 0,3 0 1,-6 2-1,-9 2 0,-18 3 1363,1 14 0,-15 3 0,-6-1 0,6 3 0,-5 2 569,11 25 0,-3-1-569,-24-30 0,-1 2 0,4 21 0,2 10 0,-11-14 0,-5-9 852,1 11 0,-6-8-852,-21-41 0,0 1 0,-4-10 0,0-1 0</inkml:trace>
</inkml:ink>
</file>

<file path=ppt/ink/ink3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28:34.9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0 378 24575,'5'0'0,"1"0"0,21 0 0,-4 0 0,13 0 0,9 0 0,-9 0 0,25 5 0,-31 0 0,19 9 0,-11 1 0,2 4 0,4 6 0,-6-5 0,-4-1 0,-3-2 0,-10-8 0,0 4 0,-10-6 0,0-3 0,-4-1 0,0-3 0,0 0 0,-3-6 0,3-12 0,-6-15 0,7-6 0,-2-11 0,4-2 0,0-6 0,1-1 0,-1 8 0,0 2 0,-1 15 0,0 1 0,-1 13 0,-3 8 0,1 1 0,-2 4 0,0 0 0,-1 0 0,-3 4 0,0-1 0</inkml:trace>
</inkml:ink>
</file>

<file path=ppt/ink/ink3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28:38.2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291 546 24575,'-2'-4'0,"-3"1"0,-26 3 0,12 0 0,-22 0 0,18 4 0,-14 5 0,9 9 0,-5 16 0,10-9 0,0 11 0,10-14 0,4-1 0,5 4 0,4-8 0,0-1 0,0-5 0,0-4 0,7-3 0,6 3 0,9 2 0,4 0 0,-1 7 0,1-2 0,0 3 0,0 0 0,1 5 0,-5 1 0,0 4 0,-8-2 0,-2 1 0,-7 0 0,-1 0 0,-4 0 0,-4 0 0,-9-4 0,0-2 0,-12-7 0,3-1 0,-4-3 0,0-4 0,0-1 0,5-4 0,0-4 0,10 0 0,-4-7 0,10 2 0,-6-5 0,11 6 0,-7 1 0,9 4 0,3 3 0,6 0 0,5 3 0,4-2 0,2 2 0,3-3 0,1 0 0,5 0 0,-3 0 0,3 0 0,6-13 0,-2-9 0,6-18 0,-7-7 0,-12 2 0,-1-4 0,9-26 0,-10 20 0,-2-2-602,1-32 602,-2-3 0,-10 0 0,-2 16 0,-5-11-113,0 24 113,0-18 0,0 28 0,0 8 0,0 18 0,0 11 599,-7 8-599,-2 5 116,-11 3-116,7 3 0,-7 9 0,5 23 0,-5 13 0,-2 18 0,5 7 0,0 1 0,11 8 0,1-14 0,5 4 0,0-6 0,0 1 0,0 6 0,0-14 0,0-2 0,0-12 0,3-7 0,6-6 0,9-6 0,0-8 0,8 0 0,-5-10 0,5 1 0,-5-5 0,4 0 0,-4-4 0,1 0 0,10-11 0,-7-10 0,6-7 0,-1-22 0,-15 14 0,10-20 0,-15 17 0,9-5 0,-9 12 0,3 5 0,-5 7 0,-4 8 0,0 10 0,-12 11 0,2 23 0,-8 7 0,4 12 0,0-6 0,0 5 0,4-11 0,2 4 0,4-11 0,0-1 0,0-9 0,0-6 0,0-1 0,3-7 0,1 0 0,3-5 0,8-3 0,-5 0 0,9 0 0,-7 0 0,3-4 0,1 0 0,-3-12 0,2-2 0,-5-8 0,2 0 0,-3-5 0,0-2 0,-3 1 0,-2 1 0,-4 5 0,0 0 0,0 4 0,-3 6 0,-5 5 0,0 3 0,-7 4 0,7 1 0,-7 3 0,7 0 0,-7 0 0,6 0 0,-2 0 0,4 3 0,3 1 0,1 3 0,3 0 0,0 0 0,0 0 0,3-4 0,10 0 0,4-3 0,14 0 0,2 0 0,4-4 0,1-5 0,-1-6 0,2-9 0,-6 4 0,0-3 0,-7 6 0,-5 0 0,-5 4 0,-1-2 0,-7 7 0,3-3 0,-7 4 0,-1 0 0,-3 6 0,0 10 0,0 26 0,0 7 0,0 22 0,0 2 0,0 9 0,0 7 0,0-14 0,0 11 0,0-18 0,0 5 0,0-9 0,0-6 0,0-11 0,-4-3 0,3-16 0,-3-4 0,4-6 0,0-4 0,-3 0 0,-1-3 0,-3-1 0,0-3 0,0 0 0,-1-7 0,-5-17 0,2-12 0,-4-21 0,10 10 0,0-15 0,5 15 0,0-17 0,0 11 0,0-5 0,0 13 0,4 2 0,5 5 0,11-1 0,5-1 0,5 5 0,-7 7 0,3 6 0,-9 6 0,3 3 0,-4 1 0,-4 8 0,3 1 0,-7 3 0,3 0 0,-4 0 0,0 0 0,0 3 0,0 4 0,1 5 0,-4 8 0,-1 2 0,-3 4 0,0 5 0,0 1 0,-8 6 0,-2-6 0,-12-5 0,5-6 0,-11-1 0,11-7 0,-6-2 0,11-7 0,1-4 0,4 0 0,0 0 0,23 0 0,3 0 0,17 0 0,0-5 0,-3-4 0,4-2 0,1-6 0,1-3 0,-1 0 0,2-10 0,-6 6 0,0-6 0,-5-3 0,-6 4 0,-3-4 0,-8 7 0,-3 0 0,-4 0 0,-2 5 0,-3 4 0,0 2 0,-3 10 0,-5-2 0,-4 7 0,-3 0 0,-6 0 0,0 0 0,-1 4 0,1 14 0,3 6 0,3 13 0,1 7 0,5-5 0,3 10 0,2-4 0,4 0 0,0-1 0,0-7 0,4-4 0,8-6 0,2-6 0,11-8 0,-4-1 0,5-8 0,0 0 0,0-4 0,0 0 0,-5-3 0,4-6 0,-11-8 0,10-22 0,-14 9 0,7-18 0,-12 32 0,-1 0 0</inkml:trace>
</inkml:ink>
</file>

<file path=ppt/ink/ink3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28:39.8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1577 24575,'0'26'0,"0"-7"0,0-4 0,0-7 0,0 3 0,0 0 0,0-3 0,0-38 0,0-20 0,0-43 0,0 30 0,0-2-698,0 3 1,0-1 697,0-16 0,0-2 0,0 10 0,0-1 0,0-8 0,0 0 0,0 7 0,0 3 0,0 15 0,0 0-145,0-8 0,0 5 145,0-7 0,0-25 0,0 37 0,0 3 0,0 17 1374,0 2-1374,3 10 311,1 0-311,8 9 0,0 1 0,8 2 0,-3 1 0,3 4 0,0 0 0,1 4 0,5 0 0,0 0 0,-5 0 0,0 0 0,-1 4 0,-2 8 0,-2 2 0,-3 16 0,-4-7 0,-4 8 0,-2 0 0,-3 7 0,0 1 0,-13 11 0,-9-10 0,-8 0 0,-11 5 0,11-14 0,-11 14 0,13-20 0,-1 6 0,9-17 0,3 2 0,5-8 0,4-1 0,2-3 0,5-4 0,-2-7 0,14-6 0,4-4 0,11-5 0,6 3 0,-4 1 0,3 1 0,-5 7 0,0 2 0,-1 4 0,1 4 0,-4 0 0,-2 0 0,-4 0 0,-1 3 0,-2 9 0,-1 12 0,-7 8 0,-1 5 0,-4 1 0,0-1 0,0 1 0,-4 0 0,-11 1 0,-5-6 0,-4-4 0,-2-7 0,9-6 0,-3-4 0,4 0 0,0-4 0,1-4 0,-6-1 0,4-3 0,-3 0 0,4 0 0,0 0 0,0 0 0,4 0 0,1 0 0,4 0 0,0-3 0,3-1 0,1-6 0,0-2 0,2-20 0,-3 19 0,4-9 0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29:27.1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3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2:50.1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 24575,'74'0'0,"0"0"0,-10 0 0,27 0 0,-1 0 0,-33 0 0,-6-4 0,-7 3 0,-1-4 0,-6 5 0,-9 0 0,2 0 0,-17 0 0,2 0 0,-8 0 0,0 0 0,-3 0 0,-1 0 0</inkml:trace>
</inkml:ink>
</file>

<file path=ppt/ink/ink3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2:50.6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24575,'-4'9'0,"1"9"0,3 17 0,0 10 0,0-6 0,0 9 0,0-2 0,0 6 0,0-1 0,0-13 0,0-2 0,0-10 0,0 1 0,4 2 0,-3-14 0,7 13 0,-7-15 0,3 3 0,-4-8 0,0-5 0</inkml:trace>
</inkml:ink>
</file>

<file path=ppt/ink/ink3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2:51.2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5 24575,'-9'5'0,"6"-2"0,24-3 0,6 0 0,16 0 0,1 0 0,1 0 0,4 0 0,-11 0 0,5 0 0,-15 0 0,2 0 0,-14 0 0,0 0 0,-5 0 0,-4 0 0,-3-6 0,-1 5 0,-3-5 0</inkml:trace>
</inkml:ink>
</file>

<file path=ppt/ink/ink3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2:52.1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21 206 24575,'0'7'0,"0"4"0,0 8 0,0 11 0,0-7 0,0 13 0,0-10 0,0 10 0,0-9 0,0 4 0,0-5 0,0-9 0,0 2 0,0-11 0,0 3 0,0-16 0,0-6 0,0-12 0,-9-14 0,7 4 0,-7-16 0,9 4 0,0-5 0,0 5 0,0 7 0,0 2 0,0 14 0,0-8 0,0 13 0,0-3 0,3 4 0,1 4 0,12-3 0,-3 6 0,7-3 0,-5 8 0,5 0 0,-3 4 0,7 0 0,-7 0 0,3 0 0,-8 0 0,3 4 0,-7 4 0,3 4 0,-6 8 0,-2-3 0,-3 7 0,0-7 0,0 7 0,-4-7 0,-8 4 0,-5-5 0,-9-3 0,0-1 0,-4-3 0,3 0 0,0-4 0,7-1 0,5-4 0,6 0 0,2 0 0</inkml:trace>
</inkml:ink>
</file>

<file path=ppt/ink/ink3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2:53.1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1 411 24575,'0'5'0,"0"-16"0,0-25 0,0-10 0,0-11 0,0 6 0,0 1 0,0 6 0,0 0 0,4 12 0,0 13 0,3 4 0,-3 11 0,2 1 0,-2-1 0,3 4 0,0 7 0,-3 6 0,-1 12 0,1 2 0,-3 4 0,3-6 0,-1-3 0,-2-2 0,2-5 0,-3-3 0,0-1 0,3-7 0,1-1 0,3-10 0,1-6 0,0-4 0,0-8 0,0 4 0,4 0 0,-3-4 0,6 8 0,-3 1 0,0 5 0,-1 3 0,-4 4 0,0 1 0,0 3 0,0 0 0,0 3 0,-3 5 0,-1 13 0,0 2 0,-2 13 0,7-4 0,-7 5 0,7-5 0,-7-1 0,3-10 0,-1-5 0,-2-2 0,2-6 0,-3 3 0,0-4 0,3-3 0,-2 2 0,2-5 0,-3 2 0</inkml:trace>
</inkml:ink>
</file>

<file path=ppt/ink/ink3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2:54.3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224 7 24575,'-3'-4'0,"-1"1"0,-2 3 0,-5 0 0,-5 0 0,4 0 0,-7 4 0,7 4 0,-4 4 0,4 3 0,-9 12 0,10-4 0,-11 9 0,8-2 0,0-3 0,1 4 0,5-5 0,3-5 0,1 3 0,4-7 0,0 3 0,0-8 0,0 3 0,0-4 0,0 1 0,3 3 0,1-7 0,7 3 0,1-4 0,4 1 0,-1-4 0,1 0 0,0-4 0,-1 0 0,1 0 0,-1 0 0,-3 0 0,3 0 0,-7 0 0,6-4 0,-6 0 0,3-7 0,-3-1 0,0-4 0,-1 1 0,1-1 0,0-4 0,-3 3 0,-2-3 0,-3 0 0,0 3 0,0-7 0,0 7 0,0-8 0,-3 13 0,-4-8 0,-2 12 0,2-3 0,0 4 0,4 3 0,-5 1 0,2 3 0,-1 0 0,3 0 0,1 0 0</inkml:trace>
</inkml:ink>
</file>

<file path=ppt/ink/ink3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2:55.3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290 76 24575,'0'-7'0,"0"-4"0,0 3 0,-3-6 0,-2 2 0,-6 3 0,-1-2 0,0 11 0,-7-4 0,10 4 0,-15 0 0,7 0 0,-5 4 0,-3 9 0,7 5 0,-10 15 0,10-6 0,-6 10 0,11-14 0,0 7 0,5-14 0,3 0 0,2-1 0,3-7 0,0 3 0,0-4 0,6-3 0,3 2 0,11-1 0,-3-1 0,7 4 0,-3-3 0,1 3 0,-2 0 0,-5 3 0,1 1 0,-5 0 0,1 3 0,-5-3 0,-3 3 0,3 1 0,-6-1 0,3 1 0,-4-1 0,0 1 0,0-1 0,-7 1 0,-2-4 0,-6-1 0,-1-3 0,-4 0 0,3-4 0,-3 0 0,5-4 0,-1 0 0,4 0 0,1-7 0,7-1 0,0 0 0,4 1 0</inkml:trace>
</inkml:ink>
</file>

<file path=ppt/ink/ink3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2:55.8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24575,'15'0'0,"-2"0"0,7 0 0,-5 0 0,1 0 0,-4 0 0,-1 0 0,-7 0 0,-1 0 0</inkml:trace>
</inkml:ink>
</file>

<file path=ppt/ink/ink3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2:56.3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24575,'11'0'0,"-4"0"0,8 0 0,-7 0 0,3 0 0,-4 0 0,4 0 0,-7 0 0,3 0 0</inkml:trace>
</inkml:ink>
</file>

<file path=ppt/ink/ink3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2:56.9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1 24575,'-26'0'0,"18"0"0,26 0 0,8 0 0,11 0 0,-16 0 0,4 0 0,-9 0 0,1 0 0,-7 0 0,-6 0 0,0 0 0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29:27.5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24575,'1'-4'0,"1"1"0,-5 3 0</inkml:trace>
</inkml:ink>
</file>

<file path=ppt/ink/ink3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2:57.5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24575,'2'0'0,"13"0"0,12 0 0,16 0 0,1 0 0,1 0 0,10 0 0,-9 0 0,11 0 0,-12 0 0,-8 0 0,-10 0 0,-3 0 0,-8 0 0,0 0 0,-9 0 0,-4 0 0</inkml:trace>
</inkml:ink>
</file>

<file path=ppt/ink/ink3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2:58.0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24575,'0'15'0,"0"2"0,0 13 0,0 3 0,0 10 0,0-5 0,0 11 0,0-5 0,0 1 0,0 3 0,0-14 0,0 3 0,0-12 0,0-8 0,0 3 0,0-13 0,0 4 0,0-7 0,0-2 0</inkml:trace>
</inkml:ink>
</file>

<file path=ppt/ink/ink3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2:58.4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24575,'11'0'0,"5"0"0,0 0 0,14 0 0,-2 0 0,9 0 0,-9 0 0,6 0 0,-11 0 0,3 0 0,-6 0 0,-8 0 0,-1 0 0,-4 0 0,-4 0 0,1 0 0</inkml:trace>
</inkml:ink>
</file>

<file path=ppt/ink/ink3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2:59.5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7 412 24575,'-4'7'0,"1"-1"0,3-5 0,0-15 0,0-22 0,0 1 0,0-19 0,0 15 0,0-6 0,0 2 0,0 15 0,0 3 0,0 13 0,0 1 0,0 4 0,3 3 0,5 4 0,0 12 0,7 6 0,-1 13 0,4-4 0,-1 4 0,-3-6 0,1-4 0,-6 4 0,6-9 0,-6 4 0,2-8 0,-3 3 0,-1-7 0,4 7 0,-3-8 0,3 4 0,-4-4 0,0 0 0,0 0 0,0-3 0,-3-3 0,-1-14 0,-3-4 0,0-14 0,0-13 0,0 9 0,0-20 0,0 22 0,0-10 0,0 5 0,0 11 0,0 1 0,0 11 0,0 6 0,0 2 0</inkml:trace>
</inkml:ink>
</file>

<file path=ppt/ink/ink3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3:00.7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0 192 24575,'0'6'0,"0"9"0,0 3 0,0 7 0,0 1 0,0-1 0,0-4 0,0-1 0,0 0 0,0-7 0,0 3 0,0-9 0,0 0 0,0 0 0,0-1 0,0-4 0,0-12 0,0-12 0,0-10 0,5-11 0,0 10 0,4-9 0,-1 20 0,-3-4 0,2 11 0,-6 3 0,6-3 0,-3 7 0,3-3 0,0 4 0,-3 0 0,2 3 0,-2 1 0,3 3 0,0 0 0,0 0 0,-1 6 0,2 3 0,-4 6 0,3 0 0,-3-3 0,3-1 0,-3-4 0,2-3 0,-2-1 0,3-3 0,0 0 0,0 0 0,5-12 0,0-2 0,5-12 0,1-4 0,-1 3 0,-3-4 0,-2 13 0,-1-1 0,-3 11 0,3 0 0,-4 5 0,0 3 0,0 3 0,-4 9 0,4 10 0,-6 10 0,8 5 0,-8-5 0,3 4 0,0-9 0,-4 4 0,4-10 0,0-1 0,-3-4 0,2-1 0,0-3 0,-2-1 0,2-4 0,-3-3 0,0-1 0</inkml:trace>
</inkml:ink>
</file>

<file path=ppt/ink/ink3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3:01.5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71 24575,'0'-5'0,"0"11"0,0 7 0,0 11 0,0-3 0,0 5 0,0-1 0,0-4 0,0-4 0,0 2 0,0-10 0,0 6 0,3-11 0,1-1 0,7-3 0,1 0 0,0 0 0,2 0 0,-2 0 0,0 0 0,2 0 0,-6 0 0,3-4 0,-4 0 0,0-3 0,1-4 0,-1-1 0,1-8 0,0-1 0,-3-5 0,-1 1 0,-4-1 0,0 5 0,0-4 0,0 8 0,0 1 0,0 1 0,0 7 0,-3 0 0,-1 5 0,-3 3 0,-4 0 0,3 0 0,-7 0 0,3 0 0,-4 0 0,0 12 0,3 2 0,-3 11 0,7 1 0,-4-5 0,9-8 0,0-6 0</inkml:trace>
</inkml:ink>
</file>

<file path=ppt/ink/ink3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3:02.5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144 14 24575,'4'-7'0,"-4"3"0,-4 1 0,-3 3 0,0 0 0,0 0 0,-4 0 0,3 0 0,-3 0 0,1 0 0,2 0 0,-3 7 0,4 2 0,-2 11 0,1 6 0,-1-3 0,0 6 0,1-12 0,4 3 0,0-8 0,4 2 0,0-6 0,0 3 0,0-4 0,0 0 0,7-3 0,6-1 0,4-3 0,3 3 0,-4-2 0,4 6 0,-8-6 0,8 7 0,-9-4 0,1 3 0,-1 1 0,0-1 0,-3 4 0,0 1 0,-5 4 0,-3-1 0,0 5 0,0-3 0,0 3 0,0-5 0,-7 5 0,-2-3 0,-8 8 0,1-9 0,0 4 0,0-4 0,0-4 0,1-1 0,3-4 0,-3-2 0,4-2 0,-1-3 0,1 0 0,4 0 0,0 0 0,3-3 0,1-5 0,3-4 0,0 4 0,0 1 0</inkml:trace>
</inkml:ink>
</file>

<file path=ppt/ink/ink3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3:04.2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27 24575,'-4'3'0,"1"4"0,3 14 0,4 2 0,1 8 0,7-6 0,-2 6 0,7 7 0,-2 1 0,0 4 0,-1 0 0,5-3 0,-7 3 0,10-9 0,-8 2 0,-5-10 0,7-3 0,-11-4 0,6-10 0,-4 2 0,-3-4 0,2-4 0,-2 1 0,3-4 0,0 0 0,1-12 0,0-2 0,0-12 0,5-5 0,-3 4 0,8-15 0,-8 9 0,4-10 0,-1 6 0,-2-1 0,2 3 0,-4-2 0,-1 7 0,1-1 0,0 5 0,-1 5 0,0 1 0,-1 8 0,1 1 0,-4 4 0,2 3 0,-2 1 0,-1 0 0,0-4 0,-3 0 0,0-2 0,0 2 0,0 1 0,0 2 0,0 1 0</inkml:trace>
</inkml:ink>
</file>

<file path=ppt/ink/ink3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3:15.0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13 24575,'-4'-10'0,"0"7"0,4 19 0,0 16 0,0 7 0,0 12 0,0-12 0,5 9 0,1-2 0,4 5 0,0 12 0,4-22 0,-8 13 0,9-30 0,-14 11 0,13-18 0,-9-1 0,3-5 0,-5-4 0,0-3 0,1-1 0,3-3 0,0-14 0,1-1 0,1-24 0,0 6 0,1-16 0,-1 10 0,1-10 0,-1 10 0,-3 1 0,2 2 0,-7 9 0,3-3 0,0 8 0,-4-2 0,4 7 0,-1-3 0,-2 8 0,6-3 0,-6 7 0,3-3 0,-1 7 0,1-2 0,-1 5 0,1-2 0</inkml:trace>
</inkml:ink>
</file>

<file path=ppt/ink/ink3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3:15.6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24575,'18'0'0,"3"0"0,6 0 0,0 0 0,3 0 0,-9 0 0,4 0 0,-4 0 0,-4 0 0,-1 0 0,-6 0 0,-2 0 0,3 0 0,-7 0 0,-2 0 0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29:28.7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326 305 24575,'11'0'0,"-2"0"0,-6-3 0,0-4 0,-3-13 0,0-2 0,0-7 0,0 5 0,0-1 0,0 1 0,0 4 0,0 1 0,-3 4 0,2 0 0,-6 0 0,0 3 0,2-2 0,-4 7 0,5-4 0,-3 5 0,0-1 0,-3 3 0,3 1 0,-7 3 0,3 0 0,-4 0 0,-4 0 0,-1 7 0,-8 6 0,1 9 0,-2 4 0,3-1 0,5 0 0,-5 6 0,12-5 0,-3 4 0,8-1 0,5-3 0,0-1 0,4-2 0,0-7 0,0 7 0,0-7 0,6-1 0,3-1 0,10-5 0,-4 2 0,4-4 0,0-3 0,-3 3 0,3-6 0,-4 2 0,-1-3 0,1 0 0,0 0 0,0-7 0,0-1 0,0-11 0,-3-1 0,4-9 0,-7 3 0,4-8 0,-5 9 0,-4-9 0,0 3 0,-4 1 0,0 1 0,0 4 0,0 1 0,-6 4 0,1 1 0,-9 5 0,6 2 0,-5 2 0,5 3 0,-2 0 0,6 4 0,1 0 0</inkml:trace>
</inkml:ink>
</file>

<file path=ppt/ink/ink3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3:09.2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41 121 24575,'-3'10'0,"-5"1"0,3 9 0,-6 2 0,6 3 0,0-4 0,1 4 0,4-8 0,0 7 0,0-7 0,0-1 0,0-2 0,0-6 0,0 3 0,0-4 0,0 0 0,0 0 0,0 0 0,3-3 0,1-1 0,3-3 0,4 0 0,1 0 0,0 0 0,2-3 0,-1-10 0,3-4 0,6-10 0,-7-4 0,6 3 0,-7-3 0,-1 5 0,-1 5 0,-4 5 0,-1 5 0,-3 3 0,-1 1 0,-3-4 0,-3 3 0,-5-3 0,-3 4 0,-5-1 0,0 4 0,1 0 0,-1 4 0,1 0 0,3 0 0,1 0 0,4 0 0,0 0 0,0 0 0,6 0 0,10 0 0,3-3 0,13-2 0,1 1 0,-4-4 0,13 7 0,-17-6 0,12 6 0,-14-2 0,4 3 0,-8 0 0,-1 0 0,-4 0 0,0 0 0,0 0 0,-3 6 0,-1 2 0,-3 12 0,0-4 0,0 9 0,0-4 0,0 4 0,0-3 0,0 2 0,0-7 0,0 3 0,0-5 0,0 1 0,0 0 0,0-5 0,0 0 0,0-4 0,0 0 0,3 0 0,1 0 0,3 0 0,0-3 0,4-1 0,-3-3 0,3 0 0,-4 0 0,4 0 0,-3 0 0,7-3 0,-7-5 0,7-4 0,-7-4 0,4-4 0,0-1 0,-3-5 0,7 0 0,-6 5 0,2-4 0,-4 9 0,-4-1 0,0 3 0,-4 5 0,0-1 0,0 3 0,0 0 0,0 0 0,0-3 0,0 2 0,0-7 0,0 7 0,0-3 0,0 4 0,0 12 0,0 11 0,0 13 0,0 8 0,0 6 0,0-4 0,0 4 0,0-11 0,0-1 0,0-10 0,0-1 0,0-8 0,0-2 0,0-3 0,3-3 0,1-1 0,3-3 0,0 0 0,0-3 0,1-9 0,3-1 0,-2-12 0,2 9 0,1-4 0,-4 4 0,4 0 0,-5 1 0,2-6 0,-2 5 0,-2-9 0,-1 4 0,-1-5 0,-2 1 0,3-1 0,-4 0 0,0 5 0,0 1 0,0 4 0,0 4 0,0 1 0,0 4 0,0 1 0,0 22 0,0 2 0,0 18 0,0 0 0,0-4 0,4 0 0,-3 4 0,6-14 0,-2 8 0,2-17 0,1 6 0,-1-11 0,1 3 0,-1-7 0,0-1 0,4-3 0,0 0 0,9 0 0,-7 0 0,6 0 0,-7-4 0,0 0 0,-4 0 0,-5 1 0</inkml:trace>
</inkml:ink>
</file>

<file path=ppt/ink/ink3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3:09.7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92 24575,'-1'-7'0,"1"4"0,15-8 0,3 2 0,12-5 0,-3-2 0,4 6 0,0 1 0,-4 1 0,-1 7 0,-1-2 0,-13 3 0,7 0 0,-11 0 0,0 0 0,-5 0 0</inkml:trace>
</inkml:ink>
</file>

<file path=ppt/ink/ink3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3:10.8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15 327 24575,'-9'3'0,"3"1"0,6 2 0,0 1 0,0-6 0,0-15 0,0 0 0,0-27 0,0 12 0,0-9 0,0 2 0,0 4 0,0 5 0,0-3 0,0 17 0,0-2 0,0 8 0,3 3 0,1 1 0,2 3 0,1 0 0,4 3 0,-2 5 0,10 5 0,-6 2 0,12 7 0,-8-5 0,5 8 0,-6-3 0,1-1 0,0 3 0,-2-11 0,-2 6 0,-2-10 0,-4 2 0,1-4 0,-5 0 0,4-3 0,-7-7 0,4-10 0,-4-7 0,0-11 0,0 4 0,0-9 0,0 9 0,0-4 0,0 6 0,0 3 0,0 2 0,0 8 0,0 1 0,0 7 0,0 1 0</inkml:trace>
</inkml:ink>
</file>

<file path=ppt/ink/ink3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3:11.8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1 281 24575,'0'11'0,"0"-1"0,0-12 0,0-4 0,0-13 0,0 3 0,0-9 0,0 8 0,0-3 0,0 5 0,0-1 0,3 4 0,1 1 0,0 4 0,2 3 0,-2 1 0,3 3 0,0 0 0,0 0 0,4 0 0,-3 0 0,3 7 0,-4 2 0,1 11 0,0-4 0,0 1 0,-1-7 0,-3-3 0,-1 0 0,-3 0 0,3-3 0,1-3 0,3-14 0,-3-9 0,4-5 0,-3-9 0,3 9 0,1-4 0,-1 10 0,0 1 0,0 8 0,-1 1 0,0 4 0,0 3 0,0 1 0,0 3 0,0 3 0,0 5 0,1 8 0,-4 5 0,3 5 0,-2-1 0,0 1 0,2-5 0,-6-1 0,2-4 0,1-4 0,-4-2 0,4-3 0,-4 0 0,0-3 0,0-1 0</inkml:trace>
</inkml:ink>
</file>

<file path=ppt/ink/ink3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3:12.6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 24575,'0'2'0,"0"3"0,0 19 0,0-2 0,0 20 0,0-14 0,0 4 0,0-7 0,0-12 0,0 10 0,0-14 0,0 6 0,0-8 0,3-3 0,1-1 0,3-3 0,4 0 0,-3 0 0,3 0 0,-1 0 0,-2 0 0,7 0 0,-3-7 0,0 2 0,2-10 0,-6 3 0,7-3 0,-6-1 0,2 0 0,-3 1 0,-4-1 0,-1-4 0,-3 3 0,0-3 0,0 4 0,0 4 0,0-2 0,0 6 0,-3-3 0,-4 3 0,-5 4 0,0-2 0,1 5 0,4-2 0,0 3 0,0 0 0,0 0 0,3 0 0,1 0 0</inkml:trace>
</inkml:ink>
</file>

<file path=ppt/ink/ink3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3:13.8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237 49 24575,'0'-7'0,"0"0"0,0-3 0,0 2 0,-3-2 0,-5 6 0,-8 1 0,-5 3 0,-1 0 0,-2 0 0,7 4 0,-9 9 0,9 0 0,-9 14 0,8-6 0,0 2 0,6 1 0,7-7 0,1-1 0,4-1 0,0-7 0,0 2 0,0 1 0,7-3 0,6 4 0,14-3 0,0-5 0,8 5 0,-8-5 0,9 1 0,-13 3 0,6-4 0,-12 4 0,-1 0 0,-5-1 0,-3 4 0,-1 1 0,-3 3 0,0 1 0,-4 0 0,0-1 0,0 1 0,0-1 0,-7-3 0,-2 3 0,-7-6 0,-4 2 0,-1-3 0,-4 1 0,-6-4 0,4-2 0,-4-3 0,10 0 0,-7 0 0,15 0 0,-5 0 0,14-3 0,1-4 0,3 2 0,0-2 0</inkml:trace>
</inkml:ink>
</file>

<file path=ppt/ink/ink3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3:16.4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24575,'91'-4'0,"-10"1"0,-44 3 0,-16 0 0,-4 0 0</inkml:trace>
</inkml:ink>
</file>

<file path=ppt/ink/ink3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3:16.8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24575,'74'0'0,"16"0"0,-48 0 0,17 0 0,-22 0 0,-5 0 0,4 0 0,-18 0 0,3 0 0,-14 0 0,-3 0 0,-1 0 0</inkml:trace>
</inkml:ink>
</file>

<file path=ppt/ink/ink3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3:17.7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0 130 24575,'0'8'0,"4"3"0,1 15 0,15 24 0,-9-18 0,19 29 0,-19-27 0,13 21 0,-13-14 0,7 3 0,-7-8 0,9-8 0,-9 3 0,9-13 0,-10 6 0,5-14 0,-7 5 0,3-8 0,-7 0 0,2-3 0,-2-1 0,3-3 0,0 0 0,0 0 0,0 0 0,1-7 0,3-6 0,-1-13 0,2-6 0,-1-25 0,-1 2 0,0-5 0,1-1 0,-1 1 0,5 1 0,-3-5 0,2 19 0,0 2 0,-4 11 0,2 6 0,-4 9 0,-1 6 0,0 7 0,-3 1 0,-1 3 0</inkml:trace>
</inkml:ink>
</file>

<file path=ppt/ink/ink3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3:19.7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72 474 24575,'-6'0'0,"-1"0"0,-9 0 0,7 3 0,-7 15 0,12-4 0,-4 15 0,7-8 0,-3 5 0,4 0 0,0-5 0,0-5 0,0-5 0,0-4 0,11 0 0,3-3 0,12 0 0,-5-4 0,9 0 0,-12-3 0,11-6 0,-12 0 0,0-6 0,-6 6 0,-4-2 0,0 1 0,-3-2 0,0 0 0,-4-3 0,0 3 0,0-8 0,0 3 0,-7-3 0,-2 5 0,-7-1 0,1 0 0,-1 4 0,1 1 0,-1 3 0,0 4 0,4 0 0,1 4 0,4 0 0,0 0 0,6 0 0,10 0 0,14 0 0,9 0 0,5 0 0,0 0 0,6 0 0,-10 0 0,4 0 0,-12 0 0,-4 0 0,-1 0 0,-8 0 0,-2 0 0,-3 0 0,-3 3 0,-1 5 0,-3 7 0,0 2 0,0 7 0,0-2 0,-3 3 0,2 6 0,-3-4 0,4 4 0,0-10 0,0-1 0,0-9 0,0 0 0,0-4 0,0 0 0,6-3 0,3-1 0,10-6 0,9-22 0,-4 4 0,9-22 0,-9 5 0,2-7 0,-2 0 0,-5 2 0,-5 11 0,-1 5 0,-5 7 0,-1 8 0,-3 1 0,-3 7 0,-6 8 0,-2 9 0,-1 4 0,3 7 0,2-7 0,3 3 0,0-5 0,0 1 0,0-1 0,0-3 0,0-1 0,7-4 0,1-3 0,8 0 0,4-4 0,-4 0 0,4 0 0,-4-4 0,0-4 0,0-8 0,-3-11 0,0-11 0,-4-6 0,1-1 0,-4-10 0,-2 3 0,-4-7 0,0 8 0,0 8 0,0 11 0,0 5 0,0 11 0,-3 20 0,2 19 0,-7 17 0,7 10 0,-3 7 0,4-5 0,0 11 0,0-17 0,0 4 0,0-14 0,0-4 0,4-1 0,0-10 0,7-5 0,-2-5 0,1-3 0,-3-1 0,1-4 0,-1 1 0,0-4 0,3 0 0,-2 0 0,3 0 0,0 0 0,-6 0 0,2 0 0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33:13.6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24575,'0'99'0,"1"0"0,0-1 0,-1 1 0,1 0 0,-1-1 0,2-22 0,-1-1 0,0-1 0,-1 23 0,0 13 0,0 1 0,0-11 0,-1-23 0,1-35 0,0-30 0,0 1 0,0-7 0,0-2 0,0-1 0</inkml:trace>
</inkml:ink>
</file>

<file path=ppt/ink/ink3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3:20.2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33 24575,'-1'-4'0,"10"1"0,13 3 0,0-3 0,13 2 0,-8-7 0,5 3 0,-1 0 0,-5 1 0,-5 4 0,-1 0 0,-8 0 0,2 0 0,-6 0 0,0 0 0,-5 0 0</inkml:trace>
</inkml:ink>
</file>

<file path=ppt/ink/ink3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3:21.2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7 139 24575,'-4'6'0,"1"2"0,3 22 0,0-1 0,0 14 0,0-11 0,0 10 0,0-9 0,0 10 0,0-15 0,0-3 0,0-9 0,0-13 0,0-9 0,0-14 0,0-11 0,0-7 0,0-1 0,0-9 0,0 9 0,0-4 0,0 11 0,4 1 0,1 6 0,3-1 0,4 5 0,0 1 0,8 3 0,-3 5 0,3 0 0,0 4 0,-3 3 0,7 1 0,-7 4 0,-1 0 0,-5 0 0,-4 0 0,0 7 0,-3 6 0,0 9 0,-4-1 0,0 3 0,0-3 0,0 1 0,-4-2 0,0-5 0,-7-3 0,-2 0 0,-2-5 0,-5 1 0,3 0 0,-3-3 0,4-2 0,1-3 0,3 0 0,1 0 0,7 0 0,1 0 0</inkml:trace>
</inkml:ink>
</file>

<file path=ppt/ink/ink3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3:22.1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0 270 24575,'0'-14'0,"0"8"0,0-35 0,0 14 0,0-16 0,0 4 0,0 5 0,4 4 0,-3 17 0,10-2 0,-3 11 0,3 0 0,3 4 0,-9 12 0,5-3 0,-5 21 0,0-2 0,-1 9 0,-4 0 0,4-5 0,-3-1 0,2-10 0,-3-1 0,0-8 0,0-1 0,3-4 0,1-3 0,3-1 0,0-7 0,0-3 0,1-5 0,-1-4 0,1 0 0,3 4 0,2-3 0,-2 7 0,4-3 0,-7 4 0,3-1 0,-4 4 0,0-2 0,0 5 0,0-2 0,0 3 0,0 0 0,0 0 0,-1 0 0,1 0 0,0 3 0,1 5 0,-1 3 0,-3 5 0,3 0 0,-6-5 0,6 0 0,-7-4 0,4-3 0,-4-1 0</inkml:trace>
</inkml:ink>
</file>

<file path=ppt/ink/ink3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3:23.0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37 162 24575,'-3'-4'0,"-1"1"0,-7 3 0,4 0 0,-1 3 0,5 1 0,3 7 0,0-3 0,0 2 0,0 1 0,0 1 0,0 0 0,0-1 0,0-5 0,0 1 0,3-3 0,5-1 0,3-3 0,9 0 0,1 0 0,-3 0 0,5 0 0,-10-4 0,12-4 0,-9-4 0,4-5 0,-4 2 0,-4-1 0,-1 0 0,-3 1 0,0-1 0,-4-4 0,-1 3 0,-3-3 0,0 0 0,0 7 0,-7-6 0,-1 10 0,-8-2 0,0 6 0,1 2 0,-1 3 0,0 0 0,1 0 0,-1 0 0,4 3 0,4-2 0,5 2 0</inkml:trace>
</inkml:ink>
</file>

<file path=ppt/ink/ink3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3:23.9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184 107 24575,'3'-3'0,"0"-1"0,-3-6 0,0 2 0,0-3 0,0 4 0,0-1 0,0 1 0,0 0 0,0 0 0,0 0 0,0 0 0,0-2 0,-3 4 0,-4-1 0,-5 6 0,-4 3 0,1 5 0,-6 10 0,4-1 0,-5 8 0,9-4 0,-3 0 0,7 4 0,-2-9 0,6 4 0,1-4 0,4-1 0,0-3 0,0 3 0,0-7 0,0 3 0,0-1 0,0-2 0,4 3 0,3 0 0,5-3 0,4 7 0,4-2 0,-7 3 0,6 0 0,-10-1 0,5 1 0,-5 4 0,-1-3 0,-4 7 0,-4-7 0,0 3 0,0-9 0,0 4 0,0-7 0,-3 3 0,-5-4 0,-4-3 0,-3 0 0,-1-4 0,0 0 0,-6 0 0,8 0 0,-4 0 0,7 0 0,3-4 0,1 4 0,4-4 0</inkml:trace>
</inkml:ink>
</file>

<file path=ppt/ink/ink3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3:24.5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128 1 24575,'-7'0'0,"1"0"0,-1 0 0,0 0 0,-4 0 0,3 0 0,-3 0 0,0 0 0,3 6 0,-4 3 0,5 7 0,-1-1 0,-1 5 0,1-3 0,4-4 0,0-6 0</inkml:trace>
</inkml:ink>
</file>

<file path=ppt/ink/ink3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00:53:25.5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1 166 24575,'4'-5'0,"-1"0"0,-3-8 0,0 5 0,0-7 0,0 3 0,3 0 0,1 1 0,3 0 0,0 3 0,4-6 0,-4 7 0,3-3 0,-3 6 0,-4-5 0,3 7 0,-5-7 0,5 5 0,-2 1 0,2 0 0,1 3 0,-4 3 0,4 4 0,-6 10 0,6 4 0,-6 4 0,6 1 0,-2-1 0,0 1 0,2-5 0,-6-1 0,2-8 0,-3-1 0,0-4 0,0-3 0,0-1 0</inkml:trace>
</inkml:ink>
</file>

<file path=ppt/ink/ink3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8:57:20.4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 1273 24575,'-4'-58'0,"0"-1"0,-3 1 0,-1-3 0,1-34 0,0-2 0,0 32 0,0-1-679,4 0 1,1-5 0,1 8 678,1-29 0,0 4 655,0 17-655,0 14 336,4 8-336,6 10 0,4 14 0,5-7 1044,-1 17-1044,4-7 0,-4 16 0,9-6 0,-9 11 0,9-3 0,-4 4 0,0 0 0,-5 0 0,-6 3 0,-3 16 0,-5 1 0,1 19 0,-5-4 0,0 12 0,-5-4 0,-4-2 0,-6-7 0,-9-5 0,3-1 0,-2-3 0,5-7 0,1-2 0,4-7 0,1 3 0,4-8 0,1 3 0,8-6 0,5-2 0,15-4 0,2-4 0,5-1 0,0 5 0,0 1 0,-5 4 0,-1 0 0,-5 0 0,-4 8 0,0 6 0,-8 9 0,-1 11 0,-4 1 0,0 6 0,0-1 0,0-5 0,-9 5 0,-6-15 0,-5 3 0,-2-10 0,0-5 0,-1 0 0,0-4 0,1-4 0,0-2 0,4-3 0,0-3 0,1-11 0,12-5 0,-8-9 0,12 0 0,-3 13 0,4 2 0</inkml:trace>
</inkml:ink>
</file>

<file path=ppt/ink/ink3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8:57:21.2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24575,'3'-4'0,"5"0"0,9 4 0,6 9 0,1 0 0,2 6 0,-2 2 0,9-2 0,-9 3 0,3-4 0,-9 7 0,-5-11 0,4 8 0,-8-6 0,3-4 0,-8 8 0,3-7 0,-6 3 0,2-5 0,-3 1 0,0 0 0,0 4 0,0 1 0,-4 9 0,-11 2 0,-5 0 0,-11 11 0,1-8 0,-2 10 0,7-8 0,-3-4 0,8 2 0,-2-8 0,4 3 0,5-9 0,1-1 0,4-5 0,4 1 0,0-1 0,1-2 0,2-2 0,-2-3 0</inkml:trace>
</inkml:ink>
</file>

<file path=ppt/ink/ink3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8:57:22.4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61 0 24575,'-7'0'0,"6"0"0,10 0 0,5 0 0,6 8 0,-7-6 0,8 9 0,-7-2 0,8 1 0,-5 6 0,0-7 0,0 7 0,0-2 0,0-5 0,-4 6 0,3-9 0,-6 10 0,2-7 0,-4 3 0,-1-4 0,1-1 0,0-2 0,-4 1 0,3-5 0,-6 6 0,2-3 0,-3 3 0,0 0 0,0 1 0,0 0 0,-4-1 0,-4 5 0,-6 6 0,-9 6 0,4-1 0,-11 6 0,11-5 0,-5 5 0,5-1 0,1-5 0,0 4 0,-1-4 0,1 5 0,-5-4 0,7 3 0,-5-8 0,7 3 0,1-9 0,1-2 0,5-3 0,2 0 0,2-1 0,3-2 0,0-2 0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33:14.9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35 24575,'0'-13'0,"0"3"0,0 0 0,0 9 0,0 9 0,0 13 0,0 22 0,0-5 0,0 35 0,0-26 0,0 34 0,0-24 0,0 5 0,0-2 0,0-5 0,0 7 0,0-7 0,4-1 0,-3-12 0,7-1 0,-7-11 0,3-1 0,0-4 0,-3-1 0,2-4 0,-3 3 0,0-8 0,0 8 0,4-7 0,-4 3 0,4-8 0,-4 3 0,0-6 0,0 2 0,0-3 0,0-1 0,0 1 0,0 3 0,0-2 0,3 10 0,-2-6 0,3 7 0,-1-8 0,-3 3 0,3-6 0,0 2 0,-2-3 0,2-1 0,-3 1 0,0-1 0,0-2 0,0-1 0</inkml:trace>
</inkml:ink>
</file>

<file path=ppt/ink/ink3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8:57:23.5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24575,'4'5'0,"-1"-2"0,-3 14 0,0-4 0,0 9 0,0-4 0,0 15 0,0-9 0,0 10 0,0-6 0,0 5 0,0 3 0,0 4 0,0-5 0,0-1 0,0-1 0,0-3 0,0 9 0,0-10 0,0 5 0,0-11 0,0 4 0,0-9 0,0 4 0,0-5 0,0 0 0,0-4 0,0 3 0,0-3 0,0 0 0,0-1 0,0-5 0,0 1 0,0 0 0,0-1 0,0 1 0,0 0 0,0-1 0,0-6 0,0 2 0,0-7 0</inkml:trace>
</inkml:ink>
</file>

<file path=ppt/ink/ink3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8:57:17.6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 24575,'-9'12'0,"2"-1"0,7-4 0,0 1 0,0-1 0,3 1 0,10 0 0,12 1 0,16-3 0,15-2 0,14 2 0,11-5-522,-29 5 0,1 0 522,2-5 0,1-1 0,12 4 0,1-1 0,-4-3 0,1 0-816,7 3 0,1 0 816,3-2 0,-1 0 0,-5 2 0,0 1 0,9-1 0,-1 0 0,-18-2 0,-2 0-422,10 5 1,-1 1 421,-13-3 0,0 0 0,7 0 0,0 0 0,-7-1 0,0 0 0,8 0 0,-1 0 0,-11 1 0,0-1 0,8 1 0,-3 0 0,13 2-198,22-1 198,-32 2 0,19-1 901,-14 4-901,-8-4 1618,-15 0-1618,-8 3 959,-5-8-959,-9 6 239,2-6-239,-12 3 0,3-4 0,-5 0 0,7 0 0,10 0 0,21 0 0,20 0 0,16 0 0,7 0 0,0 0-554,10 0 554,0 0 0,-40 0 0,1 0 0,-4 0 0,-1 0 0,4 0 0,1 0 0,0 0 0,-1 0 0,-4 0 0,0 0 0,10 0 0,-1 0 0,37 0 0,-42 0 0,-1 0 0,19 0 0,10 0 0,-16 0 0,-4 0 0,2 0 0,-13 0 0,0 0 0,-6 4 0,-2-3 0,-7 8 554,0-3-554,1-1 0,-1 0 0,1-1 0,-1-3 0,-4 4 0,3-5 0,-10 4 0,5-3 0,-6 3 0,0 0 0,0-3 0,-5 4 0,4-5 0,-9 0 0,16 0 0,-14 0 0,10 0 0,-13 0 0,0 0 0,0 0 0,-4 0 0,3 0 0,-8 0 0,8 0 0,-7 0 0,7 0 0,-7 0 0,3 0 0,-1 0 0,-2 0 0,7 0 0,-7 0 0,3 0 0,0 0 0,-4 0 0,4 0 0,-4 0 0,-1 0 0,1 0 0,-4-4 0,3 3 0,-3-2 0,4 3 0,-1-3 0,-3 2 0,-1-2 0</inkml:trace>
</inkml:ink>
</file>

<file path=ppt/ink/ink3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8:57:14.3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1 415 24575,'0'-7'0,"28"-67"0,-11 20 0,1 4 0,0 2 0,1 6 0,-4 9 0,-1 5 0,-1 5 0,-4 5 0,-1 2 0,0 10 0,-4-5 0,3 10 0,-3-2 0,3 3 0,0 0 0,1 0 0,-4 3 0,3 2 0,-3 6 0,1 2 0,2 4 0,-2 0 0,0 0 0,2 0 0,-2 0 0,0 0 0,2 0 0,-2-4 0,-1 3 0,3-7 0,-6 3 0,6-4 0,-3-4 0,3-1 0,-3-3 0,-1 0 0</inkml:trace>
</inkml:ink>
</file>

<file path=ppt/ink/ink3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8:57:16.0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108 0 24575,'0'94'0,"0"0"0,0-22 0,0-6 0,0 11 0,0-30 0,0 2 0,0 6 0,0 14 0,0-3 0,0 20 0,0-13 0,0-1 0,0-2 0,0 1 0,-5 1 0,4 7 0,-5-8 0,1 0 0,4 0 0,-4 0 0,5 0 0,0 14 0,-5-24 0,4 20 0,-4-31 0,5 19 0,0-12 0,-5 5 0,4-13 0,-4 4 0,5-5 0,0 0 0,0 4 0,0-9 0,0 10 0,-5-4 0,4-1 0,-4 5 0,5-11 0,0 11 0,0-10 0,-4 4 0,2-7 0,-2 1 0,4-6 0,-5 4 0,4-10 0,-3 11 0,4-11 0,0 10 0,0-9 0,0 3 0,0-5 0,0 0 0,0-5 0,0 4 0,0-9 0,0 9 0,0-9 0,0 4 0,0-5 0,0 0 0,0 0 0,0 0 0,0-5 0,0 4 0,0-7 0,0 3 0,0-5 0,0 1 0,0 0 0,0-1 0,0 1 0,0 0 0,0-1 0,0 1 0,0 0 0,0-1 0,0 4 0,0-2 0,0 2 0,0-4 0,0 1 0,0 0 0,0 3 0,0-2 0,0 3 0,0 0 0,0 1 0,0 4 0,0-4 0,0 3 0,0-3 0,0 4 0,0 0 0,0-4 0,0 3 0,-4-4 0,3 1 0,-6-1 0,6-4 0,-3-1 0,4 1 0,-3 0 0,-1-10 0,0 3 0,0-7 0</inkml:trace>
</inkml:ink>
</file>

<file path=ppt/ink/ink3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8:57:18.7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0 24575,'-11'0'0,"7"0"0,22 0 0,-2 0 0,18 0 0,-11 4 0,0 5 0,-1 9 0,1-3 0,-8 6 0,6-7 0,-8-1 0,-4-1 0,2-4 0,-7-4 0,4 3 0,0-3 0,0 0 0,-4 3 0,-1-3 0,1 0 0,-3 3 0,2-3 0,-3 4 0,0-1 0,0 1 0,0-1 0,0 1 0,0 0 0,0-1 0,0 1 0,0 0 0,0 4 0,0-4 0,-4 8 0,-4-3 0,-2 4 0,-6 0 0,2 4 0,-4 3 0,0-1 0,-5 4 0,3-4 0,-3 6 0,5-6 0,0-1 0,1-5 0,0-4 0,4-1 0,4-4 0,3 0 0,5-1 0,-6-2 0,6-8 0,-2-24 0,3-17 0,0 12 0,0 0 0</inkml:trace>
</inkml:ink>
</file>

<file path=ppt/ink/ink3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8:57:24.6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53 24575,'9'0'0,"-2"0"0,25 0 0,-7 0 0,14-9 0,2 2 0,2-8 0,3 9 0,-5 1 0,-1 1 0,-5 2 0,-1-2 0,-11 4 0,-1 0 0,-9 0 0,-1 0 0,-5 0 0,-2 0 0,-2 0 0</inkml:trace>
</inkml:ink>
</file>

<file path=ppt/ink/ink3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8:57:25.1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24575,'0'20'0,"0"-7"0,0 8 0,0-3 0,0 0 0,0 9 0,0-4 0,0 5 0,0 0 0,0-5 0,0 4 0,0-4 0,0 0 0,0-2 0,0-3 0,0-6 0,0 0 0,0-8 0,0 0 0</inkml:trace>
</inkml:ink>
</file>

<file path=ppt/ink/ink3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8:57:25.6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24575,'49'0'0,"-7"0"0,5 0 0,-8 0 0,-4 0 0,6 0 0,-6 0 0,-2 0 0,-10 0 0,-1 0 0,-5 0 0,0 0 0,5 0 0,-8 0 0,7 0 0,-4 0 0,-3 0 0,12 0 0,-16 0 0,3 0 0,-9 0 0</inkml:trace>
</inkml:ink>
</file>

<file path=ppt/ink/ink3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8:57:26.9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4 266 24575,'4'-7'0,"-1"6"0,-3 6 0,0 13 0,0 5 0,0 5 0,0 0 0,0 5 0,0-3 0,0 3 0,0 1 0,0-9 0,0 2 0,0-10 0,0-4 0,0-1 0,0-18 0,0-5 0,0-34 0,-5 1 0,4-12 0,-4-13 0,5 17 0,0-26 0,0 28 0,0-4 0,0 18 0,0 8 0,0 6 0,0 9 0,0 1 0,3 8 0,1 0 0,8 4 0,-3 0 0,7 4 0,-3 1 0,8 4 0,-3-1 0,9-3 0,-9 3 0,9-3 0,-9 3 0,9 2 0,-9 2 0,9 2 0,-9 4 0,4-1 0,-5 0 0,-3 1 0,-2 3 0,-3 3 0,-4 4 0,0 5 0,-5-3 0,0 9 0,0-4 0,-5 0 0,0-6 0,-8-2 0,-1-9 0,-3 4 0,-1-5 0,1 0 0,-5-4 0,4 0 0,-9-4 0,4 0 0,0 0 0,1-4 0,5-1 0,4-4 0,1 0 0,4 0 0,0 0 0,1 0 0,3 3 0,-3-2 0,3 2 0,-3-3 0,3-10 0,1 8 0,3-9 0</inkml:trace>
</inkml:ink>
</file>

<file path=ppt/ink/ink3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8:57:28.4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63 24575,'0'15'0,"0"-9"0,0 39 0,0-15 0,0 17 0,0 1 0,0 7 0,0-6 0,0 5 0,0-12 0,0 5 0,0-12 0,0-1 0,0-6 0,3-10 0,-2-1 0,6-9 0,-3 0 0,4-1 0,-1-2 0,1-2 0,0-3 0,0-8 0,4-6 0,-2-9 0,9-11 0,-3-8 0,0 0 0,5-19 0,-9 11 0,10-13 0,-5 8 0,0 6 0,3 2 0,-9 6 0,7 11 0,-8-3 0,3 15 0,-5 0 0,0 6 0,0 4 0,0 4 0,-1-3 0,-2 6 0,-2-2 0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33:16.6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216 104 24575,'-6'0'0,"-4"0"0,2 0 0,-2 0 0,3 0 0,-4 0 0,4 0 0,-11 0 0,5 0 0,-6 0 0,0 0 0,3 0 0,-7 0 0,7 0 0,1 0 0,4 0 0,8 2 0,0 2 0,3 2 0,0 1 0,0-1 0,0 5 0,0 0 0,0 4 0,0-1 0,7 5 0,1-3 0,13 8 0,-1-7 0,12 9 0,-7-8 0,7 8 0,-7-4 0,2 4 0,0 6 0,0 1 0,-4-2 0,-1 4 0,-9-5 0,3 5 0,-6 0 0,6-5 0,-6 4 0,1-8 0,1 3 0,-3-9 0,2 3 0,-3-8 0,-4 4 0,3-4 0,-6-4 0,2 3 0,-3-6 0,0 2 0,3-6 0,-2 1 0,4-4 0,-1 2 0,2-3 0,5-3 0,5-10 0,5-5 0,12-19 0,-6 12 0,10-16 0,3 0 0,-6 5 0,12-19 0,-14 21 0,8-10 0,-3 7 0,1 3 0,-4-3 0,-3 8 0,-3-3 0,-7 11 0,-1 1 0,-5 5 0,-4 0 0,0 4 0,-4 1 0,-1 3 0,1 0 0,0 0 0,-1 4 0,-2-3 0,2 5 0,-6-5 0,3 2 0,-3-2 0,0-1 0,0 1 0,0-1 0,0 1 0,0-1 0,0 1 0,-6-1 0,-2 0 0,-7-1 0,-4 0 0,-2 0 0,-7 0 0,2 3 0,-8-2 0,4 6 0,0-7 0,1 7 0,4-3 0,1 1 0,4 2 0,1-3 0,4 1 0,0 2 0,4-5 0,0 5 0,4-5 0,1 5 0,2-5 0,1 0 0,3-1 0,0-2 0,0-2 0,0 0 0,0-4 0,0 7 0,0 1 0</inkml:trace>
</inkml:ink>
</file>

<file path=ppt/ink/ink3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8:57:29.6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11 280 24575,'0'7'0,"0"5"0,0 0 0,0 10 0,0 1 0,0 1 0,0-2 0,0-5 0,0-5 0,0 0 0,0-4 0,0-10 0,0-9 0,0-23 0,0-2 0,0-18 0,-5 11 0,4-10 0,-4 16 0,5-8 0,0 20 0,0-7 0,0 18 0,0-7 0,0 12 0,0-3 0,0 4 0,3 1 0,2 3 0,2 1 0,5 3 0,-3 0 0,11 0 0,-5 0 0,6 0 0,1 0 0,-3 0 0,7 0 0,-7 0 0,7 0 0,-7 3 0,3 2 0,-5 7 0,0 6 0,-3 1 0,-1 3 0,-4 0 0,-4-4 0,-1 8 0,-4-3 0,0 5 0,0 0 0,0-5 0,-9 4 0,-1-4 0,-8 0 0,0-5 0,1-2 0,-5-6 0,3 2 0,-7-7 0,3-1 0,-5-4 0,0 0 0,5 0 0,1 0 0,5 0 0,4 0 0,1 0 0,4 0 0,3 0 0,2 0 0</inkml:trace>
</inkml:ink>
</file>

<file path=ppt/ink/ink3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8:57:30.7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302 1 24575,'-2'0'0,"0"0"0,-18 0 0,6 0 0,-8 0 0,0 0 0,-1 0 0,-5 4 0,-1 10 0,5 2 0,0 11 0,11-8 0,-5 7 0,4-7 0,4 2 0,-1-11 0,10 5 0,-2-10 0,3 7 0,0-4 0,0-1 0,3 1 0,5-4 0,1 3 0,7-7 0,-3 4 0,4-4 0,0 0 0,0 4 0,-5-4 0,4 4 0,-3 0 0,4 1 0,-4 3 0,3 0 0,-7 0 0,7 0 0,-7 0 0,2 0 0,-3 0 0,0 0 0,-4-1 0,-1 1 0,1 0 0,-3-1 0,2 5 0,-3-3 0,0 3 0,0 0 0,0-4 0,0 8 0,-8-3 0,-1 4 0,-8 0 0,-5-3 0,4-2 0,-9-3 0,9 0 0,-9 0 0,8-4 0,-3-1 0,5-4 0,4 0 0,-3 0 0,7-4 0,-3 0 0,5-4 0,2 0 0,-2 1 0,7-1 0,-7 0 0,6 1 0,-2 3 0,3 0 0</inkml:trace>
</inkml:ink>
</file>

<file path=ppt/ink/ink3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8:57:33.8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3 995 24575,'0'-8'0,"-3"-5"0,10 7 0,-2-10 0,-1 7 0,4-7 0,-4 7 0,1-11 0,6 9 0,-6-10 0,8 3 0,-5 4 0,5-7 0,-4 8 0,7-4 0,-7-1 0,7 1 0,-6 0 0,2 0 0,0 0 0,-2 0 0,2 0 0,0-1 0,-2 1 0,7-5 0,-4 4 0,5-4 0,-1 5 0,0-5 0,-3 4 0,2-4 0,-2 0 0,0 4 0,-2 0 0,-3 2 0,-1 3 0,0 0 0,0 1 0,0 4 0,-1 0 0,1-4 0,0 4 0,0-4 0,0 4 0,0-4 0,0 3 0,0-7 0,4 3 0,1 0 0,4-4 0,5 3 0,-4-3 0,4 3 0,-5-2 0,5 6 0,-4-2 0,0 7 0,-2-3 0,1 3 0,2-4 0,3 0 0,0 0 0,1 4 0,5-3 0,5 2 0,-3-3 0,3-1 0,3-4 0,-6 8 0,5-6 0,-11 7 0,2 0 0,-3 1 0,1 4 0,2 0 0,-8 0 0,4 0 0,-5 0 0,5 0 0,-4 0 0,4-4 0,-5 3 0,5-2 0,1 3 0,5 0 0,-1 0 0,1 0 0,0 0 0,0-5 0,0 4 0,0-3 0,-1 4 0,-3 0 0,2 0 0,-8 0 0,9 0 0,-4 0 0,0 0 0,4 0 0,4-4 0,-1 3 0,5-3 0,-7 4 0,-4 0 0,2 0 0,-2 0 0,4 0 0,0 0 0,0 0 0,0 0 0,-1 0 0,1 0 0,0 0 0,0 0 0,0 0 0,0 0 0,0 0 0,0 0 0,0 0 0,0 0 0,0 0 0,6 0 0,-5 0 0,5 0 0,-6 0 0,0 0 0,0 0 0,0 0 0,0 0 0,-5 0 0,-1 0 0,0 0 0,-4 0 0,11 0 0,-10 0 0,6 0 0,-8 4 0,0-3 0,0 3 0,0 0 0,0-3 0,0 3 0,0-1 0,0-2 0,0 7 0,0-7 0,0 3 0,0-4 0,0 3 0,-4-2 0,-1 3 0,0-4 0,-3 3 0,2-2 0,-3 3 0,3-4 0,6 0 0,5 0 0,1 0 0,4 0 0,-4 0 0,5 0 0,5 0 0,-3 0 0,3 0 0,1 0 0,1 0 0,6 0 0,0 0 0,-1 0 0,1 0 0,-6 0 0,4 0 0,-10 0 0,5 0 0,-6 0 0,-5 0 0,4 0 0,-4 0 0,0 0 0,-1 0 0,0 0 0,-4 0 0,4 0 0,-5 0 0,0 0 0,-4 0 0,-1 0 0,-5 0 0,1 0 0,0 0 0,-1 0 0,1 0 0,0 0 0,-1 0 0,1-7 0,-4 5 0,-1-5 0</inkml:trace>
</inkml:ink>
</file>

<file path=ppt/ink/ink3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8:57:36.7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2054 24575,'0'-15'0,"0"-6"0,0 3 0,0-4 0,0 5 0,0-1 0,0-4 0,0 4 0,0-9 0,0 13 0,0-12 0,0 7 0,4-9 0,1 0 0,9 0 0,-4-6 0,4 5 0,1-11 0,-5 11 0,4-5 0,0 6 0,-4 0 0,4 0 0,-5 5 0,0-4 0,4 4 0,-3 0 0,3-4 0,-1 8 0,-1-7 0,1 2 0,-3 1 0,5-4 0,-5 9 0,4-4 0,-4 5 0,-1 0 0,1-1 0,-1 1 0,5 0 0,-4-5 0,8 4 0,-8-4 0,8 0 0,-7-1 0,7 0 0,-7 1 0,2-1 0,-3 5 0,0-4 0,0 0 0,-1 4 0,1-4 0,0 0 0,3 4 0,-1-9 0,1 3 0,2-4 0,0 0 0,1 0 0,2 5 0,-7-4 0,6 9 0,-6-9 0,6 9 0,-1-9 0,2 8 0,-3-3 0,9-2 0,-11 4 0,7 0 0,-11 8 0,0 4 0,0 0 0,-1 4 0,1 0 0,-4 1 0,3-1 0,-3-4 0,4 0 0,-1 1 0,1-1 0,4 0 0,1-4 0,4 2 0,5-7 0,-4 7 0,4-3 0,-5 5 0,0-1 0,5 0 0,-4 0 0,9 0 0,-4 0 0,5-1 0,0 1 0,-5 0 0,3 0 0,-2-1 0,-1 1 0,-1 0 0,0 0 0,1 0 0,0 4 0,4-3 0,-4 3 0,5-1 0,0 2 0,5 0 0,-3 2 0,3-2 0,1 4 0,-5-4 0,5 3 0,-6-3 0,0 4 0,0 0 0,0-5 0,-5 4 0,4-3 0,-4 4 0,0-4 0,4 3 0,2-3 0,0 4 0,5-4 0,-6 3 0,0-3 0,5 0 0,-3 2 0,3-2 0,-5 4 0,0 0 0,0 0 0,6 0 0,13 0 0,-3 0 0,9-5 0,-6 4 0,1-3 0,1-1 0,4 4 0,-4-9 0,0 9 0,-2-8 0,-7 8 0,1-4 0,-6 5 0,5 0 0,-5 0 0,5-5 0,1 4 0,0-3 0,6 4 0,-5 0 0,12 0 0,-12 0 0,5 0 0,-6 0 0,-1 0 0,1 0 0,0 0 0,-1 0 0,-5 0 0,5 0 0,-11 0 0,5 0 0,12 0 0,-8 4 0,9-3 0,-13 4 0,-6-5 0,0 0 0,-5 0 0,4 0 0,-9 0 0,9 0 0,-9 4 0,4-3 0,-5 2 0,-4-3 0,-1 0 0,-4 0 0,-1 0 0,1 0 0,0 0 0,-1 0 0,0 0 0,-3 0 0,-1 0 0</inkml:trace>
</inkml:ink>
</file>

<file path=ppt/ink/ink3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8:57:39.9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3254 24575,'-4'-6'0,"0"-8"0,4-3 0,0-10 0,0 4 0,0-11 0,0-15 0,0 11 0,0-37 0,0 13 0,0-19 0,0-13-805,6 3 805,3 38 0,2-1 0,-4 0 0,2 0 0,10-6 0,1 2 0,0-29 0,12-7 0,-8 22 0,0-8 0,0 6 0,-6 10 0,-2 17 0,-7 16 0,0 4 0,-1 14 805,0 1-805,0 4 0,0 4 0,-4-12 0,0-19 0,6-23 0,11-31 0,4 15 0,11-12 0,-11 14 0,8 6 0,-13-4 0,5 21 0,-10 8 0,1 7 0,-3 11 0,-5 1 0,1 5 0,-1 4 0,4-3 0,-3 3 0,7-4 0,-2 0 0,3-6 0,1 5 0,-1-4 0,0 9 0,-4 1 0,-1 4 0,-4-4 0,0 3 0,4-3 0,-3 4 0,7-5 0,-7 4 0,7-3 0,-7 0 0,7 2 0,-7-6 0,3 7 0,0-3 0,-2 0 0,1 2 0,-2-6 0,-1 7 0,4-7 0,-3 8 0,2-4 0,1 0 0,-3-1 0,7-1 0,-6-2 0,6 3 0,-3-5 0,0 5 0,3-3 0,-7 7 0,3-7 0,0 7 0,1-7 0,0 7 0,8-4 0,-7 1 0,16-6 0,-12 4 0,7-2 0,-8 4 0,0 2 0,5-3 0,-4 5 0,4-1 0,-5 0 0,5 0 0,-4 0 0,9-4 0,-9 3 0,9-4 0,-9 6 0,9 3 0,-9-3 0,4 3 0,0-4 0,-4 0 0,9 0 0,-9 0 0,9 0 0,-4 4 0,5-3 0,6 2 0,-5-3 0,10 3 0,-9 2 0,9 4 0,3-5 0,0 4 0,5-4 0,-6 5 0,6 0 0,-5-5 0,30-1 0,-26 0 0,20-3 0,-31 8 0,4-4 0,-10 1 0,11 3 0,-11-3 0,11-1 0,-11 4 0,10-4 0,3 1 0,0 2 0,5-7 0,-6 8 0,-1-4 0,1 5 0,-6 0 0,4 0 0,-9 0 0,9 0 0,-9 0 0,9 0 0,-10 0 0,10 0 0,-9 0 0,3 0 0,-5 0 0,0 0 0,-5 0 0,4 0 0,-9 0 0,9 0 0,-9 0 0,21 0 0,-17 0 0,12 0 0,-12 0 0,1 0 0,0 0 0,-1 0 0,0 0 0,-4 0 0,4 0 0,-5 0 0,5 0 0,-4 0 0,9 0 0,-9 0 0,9 0 0,-4 0 0,5 0 0,0 0 0,0 0 0,0 0 0,0 0 0,-5 0 0,-1 0 0,0 0 0,-4 0 0,4 4 0,-5-3 0,0 3 0,-4-1 0,3-2 0,-7 2 0,3-3 0,-4 0 0,3 0 0,-6 4 0,2-3 0,-7 2 0</inkml:trace>
</inkml:ink>
</file>

<file path=ppt/ink/ink3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8:57:52.8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1 659 24575,'7'0'0,"4"0"0,-2 0 0,7 0 0,-8 0 0,4 0 0,-4 0 0,0 0 0,-1 0 0,1 0 0,0 0 0,-1 0 0,1 0 0,0 0 0,-1 0 0,1 0 0,0 0 0,-1 0 0,1 0 0,0 0 0,0 0 0,-1 0 0,1 0 0,-1 0 0,1 0 0,-1 0 0,1 0 0,0 0 0,-1 0 0,1 0 0,-1 0 0,1 0 0,-1 0 0,1 0 0,-1 0 0,1 0 0,0 0 0,-1 0 0,1 0 0,-1 0 0,1 0 0,-1 0 0,0 0 0,1 0 0,-1 0 0,0 0 0,1 0 0,-1 0 0,0 0 0,0 0 0,0 0 0,0 0 0,1 0 0,-1 0 0,0 0 0,0 0 0,1 0 0,-1 0 0,0 0 0,0 0 0,1 0 0,-1 0 0,0 0 0,0 0 0,1 0 0,-1 0 0,1 0 0,-1 0 0,0 0 0,1 0 0,0 0 0,-1-3 0,1 2 0,0-6 0,-1 3 0,1-1 0,-1-1 0,1 5 0,-4-6 0,3 6 0,-3-6 0,4 3 0,0-1 0,-4-2 0,3 3 0,-3 0 0,0-3 0,3 3 0,-6-4 0,6 0 0,-6 0 0,2 1 0,0-1 0,-2 0 0,6 0 0,-6 1 0,2-1 0,-3 0 0,0-4 0,4 3 0,-4-3 0,4 0 0,-4 3 0,3-3 0,-2 0 0,3 3 0,-4-2 0,3-1 0,-2 3 0,3-3 0,-4 0 0,0 3 0,3-3 0,-2 4 0,3-4 0,-4 3 0,3-3 0,-2 5 0,6-1 0,-6 0 0,6 0 0,-7-4 0,7 3 0,-3-2 0,1 3 0,2 0 0,-7 0 0,7 0 0,-2-4 0,3 4 0,-4-4 0,3 4 0,-3 0 0,4 0 0,0 1 0,3-5 0,-3 4 0,3-4 0,-3 4 0,0 1 0,-1-1 0,1 0 0,-1 4 0,-3-2 0,3 5 0,-6-6 0,6 6 0,-3-3 0,4 1 0,-1-1 0,1 0 0,0 0 0,-1 4 0,1-3 0,0 2 0,-1-3 0,-2 1 0,1 2 0,-1-2 0,2 3 0,1 0 0,0-4 0,-1 3 0,1-6 0,0 6 0,4-2 0,-4 3 0,8-4 0,-7 3 0,7-3 0,-7 4 0,3 0 0,0 0 0,1 0 0,-1 0 0,4 0 0,-3 0 0,9 0 0,-4 0 0,4 0 0,0 0 0,-4 0 0,9 0 0,-9 0 0,4 0 0,-5 0 0,0 0 0,0 0 0,-4 0 0,-1 0 0,-4 0 0,0 0 0,-1 0 0,1 0 0,3 0 0,-2 0 0,7 4 0,-3-3 0,-1 6 0,0-3 0,0 1 0,-3 2 0,3-3 0,-5 0 0,1 3 0,0-6 0,-1 6 0,1-7 0,0 7 0,-1-2 0,1-1 0,4 3 0,-3-6 0,2 3 0,-3-1 0,0-2 0,0 3 0,-1-1 0,1-2 0,0 2 0,-1-3 0,1 4 0,0-4 0,3 4 0,-2-1 0,7-2 0,-7 3 0,7-1 0,-7-2 0,3 3 0,-5-4 0,1 0 0,0 4 0,-1-4 0,1 4 0,0-4 0,-1 0 0,5 4 0,-3-4 0,3 4 0,-5-4 0,1 0 0,0 4 0,-1-3 0,1 2 0,0-3 0,-4 3 0,3-2 0,-3 3 0,3-4 0,-3 3 0,3-2 0,-3 2 0,0 0 0,2-2 0,-2 2 0,4-3 0,-1 0 0,1 4 0,0-3 0,3 2 0,2-3 0,9 0 0,-4 0 0,4 0 0,-5 0 0,0 0 0,0 0 0,5 0 0,-4 0 0,4 0 0,0 0 0,-4 0 0,9 0 0,-9 0 0,9 0 0,-4 0 0,5 0 0,-4 0 0,2 0 0,-8 0 0,9 0 0,-9 0 0,9 0 0,-9 0 0,9 0 0,-4 0 0,0 0 0,4 0 0,-4 0 0,0 0 0,4 0 0,-9 0 0,9 4 0,-9-3 0,4 7 0,-5-3 0,0 0 0,0 2 0,0-2 0,0 3 0,0-3 0,0 3 0,-4-7 0,-1 3 0,-4-1 0,-1-2 0,1 2 0,-1-3 0,-2-7 0,7 5 0,3-6 0,10 8 0,3 0 0,0 0 0,0 4 0,0 1 0,-5 4 0,4 1 0,-9-6 0,4 4 0,-5-3 0,0 4 0,0-1 0,-4 0 0,3 1 0,-7-5 0,2 3 0,-3-3 0,0 4 0,4 0 0,-4 0 0,4 0 0,-4 0 0,0-1 0,-4 1 0,-1 0 0,1 0 0,-3 2 0,6 2 0,-2 9 0,8 2 0,-3 5 0,4 0 0,-5 6 0,1-5 0,0 10 0,-5-9 0,4 3 0,-8-5 0,3 0 0,-4 0 0,0-5 0,4 4 0,-3-9 0,3 9 0,-4-4 0,0 5 0,0 0 0,0 0 0,0 6 0,0-5 0,0 11 0,0-11 0,0 5 0,0-6 0,0 0 0,0 0 0,0-5 0,0 4 0,0-4 0,4 5 0,-3 0 0,8 0 0,-8 0 0,3 0 0,0 0 0,-3-5 0,7 4 0,-7-9 0,7 4 0,-7 2 0,7-5 0,-7 6 0,3-12 0,-1-1 0,-2-1 0,6 2 0,-6 0 0,7 3 0,-4-3 0,5 4 0,-1-4 0,0 3 0,0-3 0,1 0 0,-1 3 0,0-8 0,4 5 0,-3-6 0,7 2 0,-8-1 0,4 0 0,0 0 0,-3-1 0,3 2 0,0-1 0,-4-1 0,8 2 0,-3-5 0,4 4 0,5-7 0,-4 6 0,9-6 0,-9 3 0,21-4 0,-13 0 0,10 0 0,-9 0 0,-4 0 0,5 0 0,0 0 0,0 0 0,-1 0 0,1 0 0,0 0 0,0 0 0,0 0 0,-5 0 0,4 0 0,-4 0 0,0 0 0,-1 0 0,-5 0 0,0 0 0,-4 0 0,-1 0 0,-4 0 0,-1 0 0,-2-10 0,-2 7 0,-3-7 0</inkml:trace>
</inkml:ink>
</file>

<file path=ppt/ink/ink3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8:57:58.1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0 538 24575,'0'-11'0,"0"-4"0,0 6 0,0-12 0,0 11 0,8-11 0,-3 8 0,8-4 0,-5 4 0,0-3 0,-3 7 0,2-7 0,-2 3 0,3 0 0,0 1 0,-3 0 0,2-1 0,-3 0 0,5-3 0,-2 7 0,1-3 0,0 0 0,-3 3 0,2 1 0,-6 1 0,6 6 0,-7-6 0,7 6 0,-6-5 0,6 5 0,-3-6 0,0 3 0,3 0 0,-3 0 0,4 1 0,-1-1 0,1-1 0,-4-1 0,3 5 0,-3-3 0,3 1 0,0 2 0,1-2 0,0-1 0,-1 3 0,1-2 0,0 3 0,-1 0 0,0-3 0,1-1 0,-1-4 0,0 4 0,-3-3 0,3 3 0,-6-4 0,6 0 0,-3 4 0,0-3 0,3 3 0,-6-4 0,6 0 0,-6 1 0,5 3 0,-5-3 0,5 6 0,-1-6 0,2 3 0,1 0 0,-1-3 0,1 7 0,-1-4 0,-3 1 0,2 2 0,-2-2 0,4 3 0,0 0 0,-1 0 0,1 0 0,0-3 0,-1 2 0,1-3 0,0 1 0,0 2 0,-1-3 0,1 4 0,0 0 0,-1 0 0,1 0 0,0 0 0,-1 0 0,1 0 0,-1 0 0,1 0 0,0 0 0,4 0 0,-4 0 0,8 0 0,-7 0 0,3 0 0,0 0 0,-4 0 0,4 0 0,-4 0 0,0 0 0,-1 0 0,1 0 0,0 0 0,-1 0 0,1 0 0,0 0 0,4 0 0,-4 0 0,8 0 0,-3 4 0,4-3 0,0 7 0,-4-4 0,8 5 0,-7-5 0,8 4 0,-5-3 0,5 4 0,-4-1 0,9 1 0,-9 0 0,9 0 0,-4 0 0,0 0 0,4 5 0,-4-5 0,5 5 0,0-5 0,0 1 0,-5-1 0,4 0 0,-9-1 0,4-3 0,-5 3 0,0-3 0,-4 3 0,-1-3 0,-5 1 0,1-5 0,0 3 0,-4-22 0,9 14 0,7-14 0,6 18 0,14 0 0,-5 4 0,5 2 0,1 4 0,-6 0 0,4 0 0,-4-5 0,0 4 0,-1-4 0,-6 0 0,0 4 0,0-4 0,-5 0 0,4 3 0,-9-7 0,0 7 0,-2-4 0,-4 1 0,6 2 0,-1-6 0,0 7 0,-5-4 0,5 1 0,-5 2 0,1-3 0,3 5 0,-7-5 0,7 4 0,-7-4 0,3 1 0,-5 2 0,1-3 0,0 3 0,-1-2 0,1 2 0,0-3 0,-1 0 0,-2 3 0,1-6 0,-5 6 0,6-6 0,-3 2 0,6-3 0,7 8 0,5 3 0,6 7 0,-4 5 0,3-3 0,-8 2 0,3-4 0,-6-2 0,1-2 0,-4 2 0,0-3 0,-5 0 0,0-2 0,4-3 0,-3 4 0,3-2 0,-4 1 0,-1-3 0,1 0 0,0-1 0,0 1 0,0 4 0,-4-3 0,4 7 0,-8-8 0,8 8 0,-4-7 0,1 7 0,2-7 0,-3 3 0,0 0 0,3-4 0,-3 4 0,1 0 0,2-3 0,-7 7 0,7-8 0,-6 8 0,6-3 0,-6 4 0,7 0 0,-7 0 0,7 5 0,-7-3 0,7 3 0,-7-5 0,7 5 0,-7-4 0,7 9 0,-7-9 0,7 9 0,-7-9 0,8 9 0,-8-9 0,7 4 0,-7-5 0,2 0 0,1-4 0,-3-1 0,2 1 0,-3 5 0,0 7 0,0 3 0,0 0 0,0 0 0,5 6 0,0-5 0,0 5 0,4-6 0,-8-1 0,7 7 0,-7-5 0,4 5 0,-1-11 0,-4-1 0,4 0 0,0-4 0,-3 0 0,3-2 0,-4-3 0,0 0 0,0 3 0,0-4 0,3 1 0,-2 3 0,2-3 0,-3 0 0,0 3 0,0-7 0,4 3 0,-3-5 0,2 5 0,1-3 0,-4 3 0,7-4 0,-3-1 0,1 5 0,2-3 0,-3 3 0,3-5 0,1 5 0,0-3 0,0 3 0,4-4 0,5 7 0,1-4 0,3 5 0,-4-8 0,0 1 0,4 0 0,-2-1 0,2 1 0,-4 0 0,0-1 0,0 1 0,0-1 0,0-3 0,5 3 0,-4-4 0,9 1 0,-9-1 0,9-4 0,-9 4 0,9-3 0,-9 3 0,9-4 0,-4 0 0,0 0 0,-1 0 0,-5 0 0,0 0 0,1 0 0,-1 0 0,0 3 0,0-2 0,0 3 0,0-4 0,0 0 0,3 0 0,-2 0 0,-2 4 0,0-3 0,-3 2 0,0-3 0,3 0 0,-7 0 0,7 0 0,-8 0 0,8 0 0,-3 4 0,0-3 0,3 2 0,-7-3 0,3 0 0,-5 0 0,1 0 0,0 0 0,-1 0 0,-3 0 0,-1 0 0</inkml:trace>
</inkml:ink>
</file>

<file path=ppt/ink/ink3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8:58:02.9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1 386 24575,'0'-7'0,"0"0"0,0 0 0,0-1 0,0 0 0,0 0 0,0 1 0,0-1 0,0-4 0,0 0 0,0-1 0,0 1 0,0 5 0,3-5 0,2 3 0,-1-3 0,3 4 0,-3 0 0,4 1 0,0-1 0,-1 0 0,1 4 0,-4-3 0,2 6 0,-5-6 0,6 6 0,-6-6 0,6 3 0,-3-7 0,4 6 0,-4-10 0,3 10 0,-6-7 0,5 4 0,-5 0 0,3 0 0,-1 1 0,-2-1 0,6 0 0,-6 1 0,6-1 0,-7 0 0,7 0 0,-3 1 0,4 2 0,0-1 0,-1 5 0,1-3 0,-1 4 0,1 0 0,0 0 0,3 0 0,-2 0 0,7-4 0,-3 3 0,0-2 0,3 3 0,-3 0 0,4 0 0,-4 0 0,3-4 0,-8 3 0,8-3 0,-7 4 0,3 0 0,-4 0 0,-1 0 0,1 0 0,4 0 0,-4 0 0,4 0 0,-4 0 0,4 0 0,-3 0 0,3 0 0,-1 0 0,-2 0 0,7 0 0,-7 0 0,3 3 0,0 2 0,-4-1 0,4 4 0,-4-4 0,4 4 0,-4 0 0,4 0 0,0-4 0,-3 3 0,7-3 0,-3 5 0,-1-1 0,4 0 0,-3 0 0,0 0 0,3 1 0,-7-1 0,7 0 0,-3 0 0,0 0 0,3 1 0,-8-2 0,8 2 0,-7-1 0,7 0 0,-7 0 0,2 0 0,1 0 0,-3 0 0,6 0 0,-10-1 0,5-2 0,9-2 0,7 2 0,21 1 0,2 9 0,-1 1 0,6 1 0,-12-2 0,5 0 0,-12-4 0,-1 3 0,0-4 0,-10-1 0,9 1 0,-10-1 0,5 0 0,-5 0 0,4 0 0,-9 0 0,4-4 0,-5 2 0,0-2 0,0 0 0,0 2 0,-4-6 0,3 7 0,-3-3 0,0-1 0,3 4 0,-3-3 0,4 3 0,0 1 0,-4-1 0,3 0 0,-8 0 0,8 0 0,-7 0 0,3 0 0,-4 0 0,-1 0 0,1-4 0,0 3 0,-1-3 0,1 4 0,0-1 0,-1 1 0,1 0 0,0 0 0,-1-4 0,1-1 0,0-3 0,2 0 0,2 0 0,9 9 0,-3-4 0,4 12 0,-5-7 0,0 6 0,0-7 0,-4 7 0,3-2 0,-3 3 0,4 0 0,0-4 0,-3 3 0,2-3 0,-7 4 0,7-4 0,-6 3 0,1-7 0,-2 7 0,-1-7 0,0 7 0,0-7 0,0 7 0,0-7 0,0 7 0,0-4 0,-3 1 0,3 3 0,-7-7 0,6 3 0,-6-4 0,2-26 0,-3 25 0,0-14 0,0 38 0,0-2 0,4 5 0,2-6 0,3 0 0,0 0 0,1 0 0,-1 0 0,0 0 0,1 0 0,-5 0 0,-1 0 0,-4-5 0,0 4 0,4-9 0,-3 4 0,2-1 0,-3-2 0,0 2 0,0 1 0,4-3 0,-3 3 0,3-5 0,-4 4 0,0-2 0,0 3 0,0-9 0,0-2 0,0 1 0,0-3 0,0 7 0,0-7 0,0 7 0,0-7 0,0 7 0,0-4 0,0 10 0,0-4 0,0 9 0,0-9 0,4 4 0,-3-5 0,2 5 0,-3-3 0,0 2 0,0-3 0,0-1 0,0 0 0,0 0 0,0 0 0,0-5 0,0 4 0,0-3 0,0 4 0,0 0 0,4 0 0,-3-4 0,7 11 0,-7-13 0,2 8 0,1-7 0,-3-3 0,3 6 0,-1-6 0,-2 7 0,2-7 0,1 3 0,-3 0 0,6-4 0,-3 4 0,4 0 0,-4 1 0,4 0 0,-4 3 0,4-7 0,0 6 0,0-6 0,0 7 0,1-3 0,-5 0 0,4 3 0,-3-3 0,3-1 0,0 0 0,-1-4 0,1 4 0,0-3 0,0 2 0,0-3 0,7 4 0,-1-3 0,2 2 0,0-3 0,-7 0 0,7 1 0,-7-2 0,7 2 0,-3-5 0,-1 3 0,4-2 0,-7-1 0,7 0 0,-3 0 0,0-3 0,-1 6 0,-1-6 0,-2 6 0,3-6 0,-4 2 0,-1 1 0,5-4 0,-3 4 0,7-4 0,-3 0 0,4 0 0,0 0 0,0 0 0,0 0 0,0 0 0,0 0 0,0 0 0,5 0 0,-8 0 0,19 0 0,-17 0 0,18 0 0,-15 0 0,7 0 0,-3 0 0,5-4 0,0-2 0,0 1 0,0-3 0,0 2 0,0-3 0,-4 4 0,2-4 0,-7 4 0,7-4 0,-7 4 0,3-3 0,-5 7 0,0-7 0,0 4 0,0-1 0,-4-2 0,-2 6 0,1-3 0,-3 1 0,3 2 0,-4-2 0,-1 3 0,-2 0 0,-2 0 0</inkml:trace>
</inkml:ink>
</file>

<file path=ppt/ink/ink3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8:58:05.4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249 65 24575,'0'-7'0,"0"-5"0,0-1 0,0-3 0,-3 6 0,-6 4 0,-3 6 0,-6 0 0,-4 0 0,4 0 0,0 0 0,2 7 0,3 2 0,-1 13 0,-3 1 0,7 1 0,1-3 0,1 1 0,7-8 0,-3 7 0,4-12 0,0 3 0,0-4 0,0-1 0,3-2 0,6-2 0,8-3 0,6 0 0,1 4 0,2-3 0,-2 7 0,-1-7 0,-1 7 0,-5-4 0,-4 5 0,-1 3 0,-4-3 0,0 7 0,-4-4 0,0 5 0,-4 1 0,0-6 0,0 4 0,0-7 0,-3 3 0,-2-4 0,-7-4 0,-1 3 0,-9-6 0,4 3 0,-4-4 0,0 0 0,4 0 0,-9 0 0,8 0 0,-3 0 0,5 0 0,-8 0 0,10-4 0,-4 0 0,11-3 0,4 0 0,1 2 0,3 2 0</inkml:trace>
</inkml:ink>
</file>

<file path=ppt/ink/ink3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8:58:07.5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87 24575,'0'7'0,"0"5"0,0 5 0,0 1 0,0 9 0,0-4 0,0 11 0,0-5 0,0 5 0,0-6 0,0 5 0,0-3 0,0-2 0,0-1 0,0-9 0,0 4 0,0-6 0,0-3 0,-3-12 0,-2-6 0,1-16 0,-3 2 0,6-7 0,-7 2 0,7-4 0,-4 5 0,5-4 0,0 4 0,0-5 0,0 0 0,0 0 0,0 0 0,0 5 0,0-4 0,0 8 0,0-3 0,0 5 0,0 4 0,0-3 0,0 7 0,0-3 0,0 5 0,0-1 0,4 1 0,0 3 0,3 0 0,1 1 0,0 2 0,-1-3 0,1 4 0,0 0 0,-1 0 0,5 0 0,1 0 0,4 0 0,0 0 0,0 0 0,0 0 0,0 0 0,5 0 0,-4 4 0,4 1 0,-5 7 0,0-2 0,-4 6 0,3-3 0,-6 4 0,2 0 0,-3 0 0,-1-4 0,0 3 0,1 2 0,-1 0 0,-3 4 0,3-9 0,-8 3 0,4-3 0,-4 4 0,0 4 0,0-2 0,0 2 0,0-4 0,0 0 0,0 0 0,-4 0 0,-4 0 0,-6 0 0,1 0 0,-3-3 0,3 2 0,-10-7 0,5 4 0,-4-4 0,-7 3 0,9-2 0,-10 2 0,17-4 0,-3-3 0,7-2 0,-3-3 0,5 0 0,-1 4 0,1-4 0,0 4 0,3-4 0,0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2:41:29.15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24575,'0'11'0,"0"0"0,0 10 0,0 1 0,0 10 0,0-5 0,0 17 0,0-10 0,0 16 0,0 10 0,0-11 0,0 10 0,0-14 0,0 1 0,0 5 0,0 1 0,0-6 0,0-2 0,3-11 0,-2 4 0,3-10 0,-4 5 0,0-10 0,0-2 0,0-4 0,0 0 0,4 0 0,-3-4 0,2 0 0,-3-5 0,0 0 0,4 0 0,-4 1 0,7-4 0,-7 2 0,7-5 0,-7 2 0,4-3 0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33:17.5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24575,'0'72'0,"0"0"0,0 0 0,0 11 0,0 1 0,0-11 0,0-18 0,0-4 0,0 8 0,0-2 0,0 16 0,0-30 0,0 5 0,0-7 0,0-11 0,0-5 0,0-10 0,0-5 0,0-6 0,0-1 0</inkml:trace>
</inkml:ink>
</file>

<file path=ppt/ink/ink3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8:58:21.9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7 985 24575,'-4'-3'0,"1"-6"0,3-8 0,0-6 0,0-18 0,0 10 0,0-21 0,4 21 0,7-21 0,5 15 0,4-4 0,0 1 0,-6 16 0,4-4 0,-9 11 0,4 0 0,-5 0 0,0 4 0,1-3 0,-1 3 0,4-4 0,1 0 0,4 0 0,-4-1 0,3 1 0,-2 0 0,3 4 0,-4-4 0,-1 8 0,-4-3 0,0 5 0,-1 2 0,1-2 0,0 3 0,-1-4 0,1 4 0,0-3 0,-1 3 0,1-4 0,4 0 0,-3 3 0,7-3 0,-3 4 0,4-1 0,0-3 0,0 7 0,0-6 0,5 1 0,-4 2 0,4-5 0,-5 9 0,0-8 0,0 7 0,12-7 0,-9 7 0,10-3 0,-8 4 0,-4 0 0,9 0 0,-9 0 0,4 0 0,-5 0 0,0 0 0,0 0 0,0 0 0,-4 0 0,-1 0 0,-4 0 0,-1 0 0,5 0 0,-3 0 0,3 0 0,-5 0 0,1 0 0,0 0 0,-1 0 0,1 0 0,-7-7 0,-3 2 0,-5-9 0,-6 1 0,4-5 0,-7 1 0,2 4 0,-7 0 0,2 5 0,-3-1 0,0 0 0,4 4 0,-4 1 0,5 0 0,4 3 0,-3-3 0,7 4 0,-3 0 0,4-4 0,0 4 0,0-4 0,1 1 0,-1 2 0,0-3 0,0 1 0,0 2 0,1-2 0,9 6 0,4 1 0,9 4 0,2 1 0,5-1 0,-4 1 0,9 0 0,-4 0 0,0 0 0,-1 0 0,-5 0 0,0-1 0,0 0 0,-4 1 0,-1-1 0,-4-1 0,-1 1 0,1 0 0,0-4 0,0 0 0,-4-1 0,-1 1 0,-3 3 0,0 1 0,0-1 0,0 1 0,0 0 0,-3-1 0,-2 5 0,-7-3 0,-1 7 0,-1-3 0,-2 4 0,7-4 0,-7-1 0,7-4 0,-3 0 0,4 0 0,4-1 0,1 1 0,-1-4 0,3-10 0,-2-9 0,3-15 0,0 13 0,0-2 0</inkml:trace>
</inkml:ink>
</file>

<file path=ppt/ink/ink3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8:58:24.97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570 868 24575,'-16'0'0,"6"0"0,-7 0 0,5 0 0,-1 0 0,0 0 0,-3 0 0,3 0 0,0 0 0,-3 0 0,-2 0 0,4 0 0,-7 0 0,8 0 0,0 0 0,-3 0 0,3 0 0,-4-8 0,0 6 0,0-9 0,0 6 0,-1-3 0,5-1 0,-3 1 0,3 3 0,-4-2 0,4 2 0,-3-3 0,3 3 0,0-2 0,-3 2 0,3-3 0,0-4 0,1 2 0,0-6 0,3 7 0,-4-7 0,9 3 0,-4-4 0,4 0 0,-1 0 0,1 0 0,0-5 0,3 3 0,-4-3 0,5 5 0,0-5 0,0 4 0,0-9 0,0 8 0,0-7 0,0 2 0,5-4 0,0 0 0,8 0 0,1 5 0,5-4 0,-6 8 0,11-7 0,-9 8 0,6 2 0,-9 4 0,-1 3 0,-2 5 0,7-4 0,-7 7 0,7-2 0,-3-1 0,4 3 0,-4-3 0,3 4 0,-3-4 0,4 3 0,-5-3 0,4 4 0,-3 0 0,0 0 0,3 0 0,-7 0 0,3 0 0,-5 0 0,1 0 0,0 0 0,0 0 0,-1 0 0,1 0 0,-1 0 0,-6 0 0,-5-7 0,-5 5 0,-6-10 0,6 11 0,-3-6 0,4 3 0,-4-4 0,3 0 0,-7-5 0,7 5 0,-7-5 0,3 5 0,0 0 0,1 0 0,0 3 0,3-2 0,-3 6 0,8-6 0,-3 7 0,3-4 0,-1 1 0,-1 2 0,1-3 0,-2 4 0,6 0 0,5 0 0,9 4 0,3 1 0,1 3 0,0 1 0,0-1 0,5 1 0,-4 0 0,4 0 0,0 0 0,-4-1 0,0 1 0,-2-1 0,-7-4 0,7 4 0,-7-7 0,2 6 0,-3-6 0,0 2 0,-1-3 0,1 0 0,-4 4 0,-1 0 0,-3 3 0,0 0 0,0 1 0,-7 0 0,1-1 0,-6 1 0,4 4 0,0-3 0,-4 7 0,3-3 0,-4 4 0,0 5 0,3-4 0,-3 4 0,1-5 0,2 0 0,2-4 0,0-1 0,7-4 0,-2-1 0,0 1 0,2-4 0,-3 0 0</inkml:trace>
</inkml:ink>
</file>

<file path=ppt/ink/ink3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8:58:32.4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1 432 24575,'0'-12'0,"9"-11"0,1-1 0,16-22 0,-10 15 0,14-16 0,-7 5 0,5-9 0,3 7 0,-18 4 0,8 15 0,-15 3 0,6 13 0,-4-2 0,0 10 0,-1-3 0,0 4 0,1 0 0,-1 0 0,1 4 0,-1 4 0,2 5 0,0 9 0,-1-4 0,1 9 0,0-9 0,0 9 0,0-9 0,0 4 0,-1-9 0,0 3 0,0-7 0,0 3 0,0-5 0,-4 1 0,-1 0 0,1-4 0,-3-1 0,2-3 0</inkml:trace>
</inkml:ink>
</file>

<file path=ppt/ink/ink3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8:58:37.0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24575,'0'12'0,"0"0"0,0 10 0,0 7 0,0 0 0,0 10 0,0-4 0,0 6 0,0-1 0,0 31 0,0-16 0,0 17 0,0-12 0,0 5 0,0 8 0,0-2 0,0-1 0,0-7 0,0 8 0,0 0 0,0-7 0,0-2 0,0 0 0,0-6 0,0 14 0,0-7 0,0 1 0,0 5 0,0-12 0,0 5 0,5 0 0,1-6 0,1 13 0,2-14 0,-8 6 0,9-6 0,-4-1 0,0 1 0,4-6 0,-9-2 0,8-6 0,-3-1 0,-1 1 0,4-1 0,-8 7 0,8-4 0,-8 3 0,4 1 0,-5-5 0,0-1 0,0-2 0,0-9 0,0 3 0,0-5 0,0 0 0,4-5 0,-3 12 0,2-15 0,2 14 0,-4-15 0,6 2 0,-6-8 0,3 3 0,-4-7 0,4 3 0,-4-5 0,4 1 0,-1-4 0,-2-4 0,8-49 0,-8 34 0,5-32 0</inkml:trace>
</inkml:ink>
</file>

<file path=ppt/ink/ink3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8:58:38.7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45 24575,'-6'5'0,"12"-2"0,7-3 0,26 0 0,-1 0 0,24 0 0,10 0 0,17 0-605,-31 0 0,2 0 605,0 0 0,2 0 0,12 0 0,1 0 0,-4 0 0,0 0 0,4 0 0,0 0 0,-4 0 0,0 0 0,3 0 0,0 0 0,-8 0 0,-1 0 0,10 0 0,0 0 0,-14 0 0,-1 0 0,9 0 0,-1 0 0,-8 0 0,0 0 0,1 0 0,-3 0-202,29 0 202,5 0 0,-24 0 0,20 0 0,-7 0 0,-9 0 0,-4 0 0,-11 0 0,5 0 0,-14 0 1197,6 0-1197,-18 0 215,4 0-215,-12 0 0,0 0 0,-9 0 0,2 0 0,-13 0 0,4 0 0,-7-15 0,7 11 0,9-11 0,5 15 0,13 0 0,-4 0 0,6 4 0,6-3 0,-5 4 0,12-5 0,-12 0 0,12 0 0,-6 0 0,7 0 0,0 0 0,0 0 0,0 0 0,0 0 0,-6 0 0,-2 0 0,-7 0 0,-5 0 0,-1 0 0,-6 0 0,0 0 0,0 0 0,5 0 0,-3-4 0,3 3 0,-5-8 0,6 8 0,-5-7 0,5 7 0,-6-3 0,-5 4 0,4 0 0,-9 0 0,9 0 0,-9 0 0,4 0 0,-5 0 0,0 0 0,0 0 0,0 0 0,-4 0 0,3 0 0,-7 0 0,2 0 0,-3 0 0,0 0 0,-1 0 0,5 0 0,-4 0 0,3 0 0,-3 0 0,0 0 0,-1 0 0,5 0 0,-3 0 0,3 0 0,-5 0 0,1 0 0,0 0 0,-1 0 0,1 0 0,0 0 0,-1 0 0,1 0 0,0 0 0,-1 0 0,1 0 0,0 0 0,0 0 0,-1 0 0,1 0 0,0 0 0,-1 0 0,-3 0 0,-1 0 0</inkml:trace>
</inkml:ink>
</file>

<file path=ppt/ink/ink3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8:58:40.1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106 9 24575,'-12'-4'0,"11"0"0,4 4 0,13 0 0,-4 0 0,5 0 0,0 0 0,-4 0 0,3 0 0,-3 0 0,0 3 0,3-2 0,-7 3 0,3-4 0,-5 0 0,1 0 0,0 3 0,-1-2 0,1 2 0,0 1 0,-1-3 0,1 5 0,-4-1 0,3-1 0,-6 3 0,6-6 0,-6 5 0,2-2 0,-3 3 0,0 1 0,3-1 0,-2 1 0,3-1 0,-1-3 0,-2 3 0,2-3 0,0 1 0,-2 2 0,3-3 0,-1 4 0,1-1 0,4 1 0,-4-1 0,3 1 0,-3-1 0,0 1 0,3-4 0,-7 3 0,7-6 0,-6 5 0,3-2 0,-4 3 0,0 0 0,0 1 0,-4 0 0,0-1 0,-13 6 0,-3 6 0,-9 1 0,-1 9 0,-4-9 0,3 10 0,-10-3 0,8 4 0,-3 0 0,11-6 0,1 3 0,7-10 0,3 0 0,-2-2 0,11-8 0,-6 4 0,10-4 0,-6-1 0,3-3 0,0-13 0,1 6 0,3-10 0</inkml:trace>
</inkml:ink>
</file>

<file path=ppt/ink/ink3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8:58:41.5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1 121 24575,'0'11'0,"0"2"0,0 18 0,0-3 0,0 0 0,0 5 0,0-3 0,0 15 0,0-14 0,4 9 0,1-6 0,1-5 0,2 5 0,-3-11 0,4 4 0,0-9 0,-4 0 0,2-6 0,-2-4 0,-1-1 0,3 1 0,-6 0 0,2-1 0,0-3 0,1-3 0,0-20 0,4-7 0,-2-28 0,5-4 0,0 1 0,1-11 0,4 10 0,2-6 0,5 2 0,-6 13 0,2 7 0,-9 13 0,3 7 0,-5 9 0,1 1 0,-5 5 0,3 2 0,-6 2 0,2 3 0</inkml:trace>
</inkml:ink>
</file>

<file path=ppt/ink/ink3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8:58:43.2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0 342 24575,'0'-2'0,"0"-9"0,0-17 0,0-1 0,0-11 0,0 5 0,0-6 0,0 1 0,0 9 0,0-7 0,0 23 0,0-8 0,0 16 0,0 5 0,0 12 0,0 9 0,0 9 0,0 0 0,0 0 0,0 0 0,0-5 0,0-1 0,0-5 0,0-4 0,0-1 0,0-5 0,4 1 0,0-4 0,8 0 0,1-4 0,-1 0 0,4 0 0,-3 0 0,4-4 0,-3-5 0,2-4 0,-3-4 0,0-5 0,0 3 0,-4-3 0,3 5 0,-3 0 0,4 0 0,-5 4 0,-4 1 0,3 4 0,-6 1 0,3 8 0,-4 5 0,0 15 0,0-3 0,0 9 0,0-4 0,0 5 0,0 0 0,0-5 0,0-1 0,0-9 0,3-1 0,-2-4 0,2-1 0,-3 1 0,4-4 0,0 3 0,3-7 0,0 4 0,1-4 0,-1-8 0,2-2 0,-1-12 0,1 4 0,0-4 0,-1 5 0,1 0 0,-1-1 0,1 6 0,-1 0 0,-1 4 0,1 0 0,0 4 0,-1 0 0,1 4 0,-1 0 0,-3 8 0,-1 6 0,1 15 0,-2 6 0,7 6 0,-8-7 0,8 6 0,-8-11 0,8 5 0,-8-11 0,3-1 0,-1-9 0,-2-1 0,2-5 0,-3 1 0,0-4 0,0 0 0</inkml:trace>
</inkml:ink>
</file>

<file path=ppt/ink/ink3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8:58:44.1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 0 24575,'0'12'0,"0"0"0,0 1 0,0-1 0,4-8 0,-4-4 0,3-4 0,-6-7 0,-1 6 0,-4-1 0,1 6 0,-1 0 0,1 3 0,3 1 0,0 4 0,1 0 0,2-1 0,-3 1 0,4 0 0,0-1 0,0 5 0,0-3 0,0 3 0,0-4 0,4-1 0,0 1 0,4 0 0,-1-1 0,1-2 0,-4-2 0,0-3 0</inkml:trace>
</inkml:ink>
</file>

<file path=ppt/ink/ink3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8:58:45.4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44 24575,'0'9'0,"0"9"0,0 12 0,0 30 0,0-30 0,0 36 0,0-28 0,0 10 0,0 5 0,4-11 0,1 0 0,5-9 0,3-10 0,-3 4 0,2-13 0,-4 3 0,0-5 0,0-3 0,0 2 0,0-6 0,0 1 0,-1-5 0,5 3 0,-4-4 0,4 0 0,-3-13 0,5-14 0,2-16 0,1-6 0,12-28 0,-16 28 0,16-28 0,-11 21 0,4-1 0,0 1 0,-6 9 0,-2 17 0,-4 2 0,-2 15 0,-4 1 0,0 8 0,-4 0 0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33:18.0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1 124 24575,'64'-36'0,"-10"0"0,-20 26 0,-4 1 0,1-2 0,-2 6 0,0-3 0,-3 3 0,3 1 0,-9 4 0,3 0 0,-11 0 0,6 0 0,-7 0 0,0 0 0,0 0 0,-5 0 0,-2 0 0,-1 0 0</inkml:trace>
</inkml:ink>
</file>

<file path=ppt/ink/ink3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8:58:47.8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1 582 24575,'0'7'0,"0"1"0,0-1 0,0 1 0,0 4 0,0 1 0,0-1 0,0 9 0,0-7 0,0 4 0,0 3 0,0-11 0,0 7 0,0-10 0,0 1 0,0 0 0,3-4 0,1-1 0,8-3 0,-4 0 0,8 0 0,-3 0 0,0 0 0,3-4 0,-3-1 0,0-3 0,3-4 0,-7 3 0,7-7 0,-7 3 0,8-9 0,-8 3 0,8-2 0,-8 3 0,4 1 0,-5 0 0,1 0 0,-1 0 0,-3 0 0,-1 4 0,-4-3 0,0 3 0,0 0 0,0 1 0,-4 4 0,-4 0 0,-5-1 0,-5 5 0,1-4 0,4 7 0,-3-3 0,7 4 0,-7 0 0,7 0 0,-7 0 0,7 0 0,-2 4 0,3 0 0,0 3 0,4 1 0,0 0 0,4-1 0,0 1 0,0 0 0,0-1 0,7-3 0,2 0 0,12-4 0,-2 0 0,7 0 0,-7 0 0,7 0 0,-7 0 0,2 0 0,1 0 0,-3 0 0,3 0 0,-5-4 0,4-5 0,-6-1 0,5-3 0,-7 5 0,0 3 0,-1-2 0,-4 6 0,-1-3 0,1 4 0,-4 3 0,0 6 0,-4 3 0,0 5 0,0-4 0,0 3 0,0-7 0,0 3 0,0-5 0,0 1 0,3-4 0,2 0 0,2-4 0,1 0 0,0 0 0,3 0 0,-2 0 0,3 0 0,0 0 0,-4 0 0,4-4 0,-4-4 0,0-1 0,1-7 0,-1 3 0,0-4 0,0 4 0,1-3 0,-2 7 0,2-7 0,-1 7 0,-4-3 0,3 4 0,-6 0 0,2 1 0,-3 5 0,0 11 0,0 0 0,0 6 0,0-3 0,0-3 0,0 3 0,4-5 0,0 1 0,4-4 0,-1 3 0,1-6 0,0 2 0,-1-3 0,1 0 0,0 0 0,-1 0 0,1 0 0,0 0 0,-1-3 0,1-1 0,0-4 0,-1 0 0,1 0 0,0 0 0,-1 1 0,2-5 0,-2 3 0,1-3 0,-3 0 0,2 3 0,-7-7 0,8 3 0,-7-4 0,6-5 0,-6-7 0,4-1 0,-5-9 0,4 4 0,-3-6 0,4 6 0,-5 1 0,0 11 0,0 1 0,0 9 0,0 1 0,0 4 0,0 10 0,0 8 0,0 12 0,0 12 0,0 1 0,0 5 0,0 7 0,0-5 0,0 12 0,0-12 0,0 0 0,0-3 0,0-15 0,0 9 0,0-15 0,0 0 0,3-6 0,1-5 0,4-2 0,0-2 0,4-3 0,-4 0 0,8 0 0,-3 0 0,0-4 0,3 0 0,-7-8 0,7 2 0,-6-6 0,2 7 0,-8 0 0,0 6 0</inkml:trace>
</inkml:ink>
</file>

<file path=ppt/ink/ink3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8:58:48.5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234 15 24575,'-7'-8'0,"2"1"0,-5 7 0,2 0 0,1 0 0,-1 0 0,0 0 0,1 0 0,-1 0 0,0 0 0,-4 0 0,4 0 0,-4 0 0,4 0 0,0 0 0,0 0 0,1 0 0,-1 0 0,0 0 0,-4 4 0,0-3 0,-1 6 0,2-6 0,3 2 0,-3-3 0,6 0 0,-2 0 0</inkml:trace>
</inkml:ink>
</file>

<file path=ppt/ink/ink3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8:58:50.8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96 149 24575,'-5'-7'0,"2"-3"0,3-3 0,0-2 0,0-7 0,0 3 0,0 2 0,-4 0 0,3 9 0,-6-1 0,3 2 0,-4 6 0,0-2 0,0 3 0,0 0 0,-4 0 0,4 0 0,-4 3 0,8 2 0,0 2 0,4 1 0,0-1 0,0 1 0,0 0 0,0 0 0,0-1 0,4 1 0,0 0 0,8-4 0,-4-1 0,4-3 0,-4 0 0,0 0 0,-1 0 0,1 0 0,-1 0 0,-2 0 0,-2 0 0</inkml:trace>
</inkml:ink>
</file>

<file path=ppt/ink/ink3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8:58:51.6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184 0 24575,'-8'15'0,"-2"6"0,-8-3 0,-5 10 0,-1-9 0,-2 15 0,4-17 0,3 6 0,6-11 0,1-6 0,7 1 0,2-7 0</inkml:trace>
</inkml:ink>
</file>

<file path=ppt/ink/ink3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8:58:56.4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24575,'11'0'0,"8"0"0,-9 0 0,11 0 0,-8 0 0,4 0 0,0 0 0,-4 0 0,3 0 0,-7 0 0,7 0 0,-3 0 0,4 0 0,0 0 0,-4 0 0,3 0 0,-3 0 0,3 0 0,1 0 0,-4 0 0,3 0 0,-7 0 0,7 0 0,-7 0 0,3 0 0,-5 0 0,5 0 0,-3 0 0,3 0 0,-5 4 0,1-4 0,0 7 0,-1-6 0,1 2 0,0 1 0,0-3 0,-1 2 0,5-3 0,-3 4 0,7-4 0,-7 7 0,2-6 0,1 3 0,-3-1 0,3-2 0,-4 2 0,-1 1 0,1-3 0,0 2 0,-1 0 0,1-2 0,-4 6 0,3-6 0,-3 6 0,4-6 0,0 6 0,7-3 0,-1 0 0,2 3 0,-4-3 0,0 4 0,-3-3 0,2 2 0,-3-3 0,0 4 0,-1-1 0,1 1 0,0 0 0,0 0 0,-1-1 0,1 1 0,0 0 0,-1-1 0,1 1 0,0 0 0,-1-1 0,1 1 0,0 0 0,-1-1 0,1 1 0,0 0 0,-1-1 0,1 5 0,0-3 0,0 3 0,0 0 0,0 0 0,1 1 0,-1 3 0,0-3 0,4 12 0,-2-6 0,-2 5 0,0-7 0,-7 0 0,6 0 0,-6 0 0,7 5 0,-7-4 0,8 9 0,-8-8 0,7 2 0,-3 1 0,0 2 0,2-1 0,-1 3 0,2-7 0,1 3 0,-4 0 0,2-8 0,-6 7 0,6-9 0,-6 1 0,3 3 0,-1-7 0,-2 3 0,3 0 0,-1-4 0,-2 8 0,2-7 0,1 7 0,-3-7 0,3 10 0,0-5 0,-4 2 0,4-4 0,-4 0 0,4-3 0,-3 3 0,2-1 0,-3-2 0,3 3 0,-2 0 0,3-3 0,-1 7 0,-2-8 0,3 8 0,0-7 0,-4 3 0,8 0 0,-7-4 0,2 8 0,1-7 0,-3 7 0,5-7 0,-5 7 0,3-7 0,-1 7 0,-2-8 0,3 8 0,-4-7 0,4 7 0,-3-3 0,3 0 0,-4 3 0,4-3 0,-4 7 0,8-6 0,-7 5 0,5-10 0,-5 7 0,6-7 0,-6 7 0,6-7 0,-6 7 0,5-8 0,-5 4 0,6-4 0,-6 4 0,6-4 0,-6 4 0,6 0 0,-3-3 0,5 7 0,-1-3 0,-3-1 0,2 4 0,-2-3 0,3 4 0,-3 0 0,2-4 0,-2 3 0,-1-3 0,3-1 0,-2 4 0,3-7 0,-4 7 0,3-7 0,-3 10 0,4-9 0,0 5 0,-4-8 0,3 1 0,-7 0 0,7-1 0,-2 1 0,2 0 0,-3 0 0,3-4 0,-2 3 0,2-3 0,1 4 0,0-1 0,-1 1 0,1-4 0,-4 3 0,3-3 0,-3 0 0,0 3 0,3-3 0,-3 0 0,4 3 0,0-6 0,-1 6 0,1-6 0,0 6 0,-1-3 0,1 0 0,0 3 0,0-6 0,-1 6 0,1-6 0,0 2 0,3 1 0,2-3 0,0 2 0,3 1 0,-7-3 0,7 3 0,-3 0 0,4-3 0,-4 2 0,3 1 0,-8-3 0,8 3 0,-3 0 0,4-3 0,0 2 0,0 1 0,0-3 0,0 3 0,0-4 0,-4 0 0,3 4 0,-4-3 0,1 2 0,3-3 0,-7 4 0,7-3 0,-7 2 0,3 1 0,-1-4 0,-2 4 0,3-4 0,0 4 0,1-3 0,7 2 0,-6 1 0,1-3 0,-3 2 0,-3 0 0,2-2 0,-3 3 0,0-1 0,4-2 0,-4 2 0,4-3 0,-4 0 0,0 0 0,3 0 0,-2 0 0,3 4 0,-4-3 0,-1 2 0,1-3 0,0 0 0,3 0 0,2 0 0,0 0 0,3 0 0,-3 0 0,0 0 0,3 0 0,-3 0 0,-1 0 0,4 0 0,-7 0 0,3 0 0,-4 0 0,-1 0 0,5 0 0,-3 0 0,10 0 0,-5 0 0,6 0 0,-2 0 0,-1 0 0,-5 0 0,4 0 0,-3 0 0,4 0 0,-4 0 0,3 0 0,-7 0 0,7 0 0,-7 0 0,2 0 0,-3 0 0,0 0 0,-1 0 0,1 0 0,0 0 0,0 0 0,-1 0 0,1 0 0,-1 0 0,0 0 0,0 0 0,1 0 0,-1 0 0,0 0 0,0 0 0,0 0 0,1 0 0,-1 0 0,1 0 0,0 0 0,-1 0 0,1 0 0,0 0 0,-1 0 0,1 0 0,-4-3 0,-1 2 0,-3-2 0</inkml:trace>
</inkml:ink>
</file>

<file path=ppt/ink/ink3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8:58:57.9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763 1 24575,'4'6'0,"-1"3"0,-3 7 0,0 1 0,0 0 0,0 0 0,0 0 0,0-4 0,-4 2 0,-1-2 0,-3 0 0,-1 3 0,-3-7 0,-1 7 0,-10 4 0,4-6 0,-9 9 0,4-3 0,-10-4 0,8 6 0,-14-1 0,15-6 0,-10 5 0,7-6 0,0 0 0,0-3 0,-1 1 0,1-7 0,0 5 0,5 2 0,1-2 0,5 2 0,0-3 0,0-1 0,0-3 0,-1 3 0,1-7 0,0 6 0,0-6 0,0 7 0,0-7 0,4 2 0,1 1 0,0-3 0,3 2 0,-3-3 0,5 0 0,-1 0 0,4 0 0,1 0 0</inkml:trace>
</inkml:ink>
</file>

<file path=ppt/ink/ink3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8:58:58.8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 0 24575,'4'3'0,"-1"6"0,-3 3 0,0 5 0,-4 0 0,-1-4 0,1 3 0,-7-3 0,9 4 0,-10 0 0,11 0 0,-6-4 0,6 3 0,-6-7 0,6 7 0,-6-8 0,7 4 0,-4-4 0,4-1 0,0 1 0,0-1 0,0 0 0,0 1 0,8 0 0,1 0 0,13 1 0,-4-1 0,9 2 0,-4-2 0,5 2 0,-5-1 0,-5-1 0,-6 0 0,-4 0 0,-1-4 0,1 3 0,0-6 0,-4 3 0,-1-4 0</inkml:trace>
</inkml:ink>
</file>

<file path=ppt/ink/ink3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8:59:00.8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161 959 24575,'-7'4'0,"-1"-1"0,-3-7 0,1-4 0,-2-10 0,1-25 0,2 15 0,-2-37 0,1 32 0,4-28 0,-3 19 0,2-11 0,2 4 0,-4 6 0,8 3 0,-13 7 0,12 3 0,-7-4 0,5 6 0,3 0 0,-4 0 0,5 5 0,0-4 0,0 9 0,0-9 0,0 8 0,0-8 0,0 9 0,0-4 0,0 5 0,0 4 0,0-3 0,4 7 0,0-3 0,4 4 0,4 0 0,-4 0 0,8 0 0,-3 3 0,4-3 0,0 8 0,0-4 0,-4 4 0,3 0 0,-7 0 0,3 0 0,-4 0 0,-1 0 0,1 0 0,0 7 0,-4 3 0,4 7 0,-7 5 0,3-4 0,-4 4 0,0-5 0,0 0 0,0 0 0,-4 0 0,-1 0 0,-7-4 0,2-1 0,-6 0 0,3-3 0,0 3 0,-3-3 0,3-1 0,-4 0 0,4-3 0,-3 3 0,4-7 0,-1 2 0,1-3 0,5 0 0,-1 0 0,1 0 0,2-3 0,6-1 0,7-4 0,5 0 0,9-1 0,-4 0 0,4 4 0,-5-2 0,5 6 0,-4-3 0,4 4 0,0 0 0,-4 0 0,4 0 0,-5 0 0,0 4 0,0 4 0,-4 5 0,0 4 0,-5 5 0,1-4 0,0 4 0,-1-5 0,1 5 0,-4-3 0,-1 2 0,-4-8 0,0 3 0,0-3 0,0 4 0,0-4 0,0 3 0,-3-7 0,-6 3 0,0-4 0,-3 0 0,5-1 0,-1 1 0,-4 0 0,3 0 0,-7-4 0,3 4 0,-3-7 0,-1 2 0,0-3 0,-1 0 0,1 0 0,0 0 0,4 0 0,-3 0 0,7 0 0,-3 0 0,5 0 0,-1-3 0,0-1 0,1 0 0,3-3 0,-3 6 0,7-2 0,-4 3 0</inkml:trace>
</inkml:ink>
</file>

<file path=ppt/ink/ink3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00:54.1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90 0 24575,'11'0'0,"8"0"0,-5 0 0,13 4 0,-9 1 0,4 4 0,0 0 0,-3 0 0,7 0 0,-12-1 0,12 1 0,-19 3 0,13-6 0,-15 5 0,4-7 0,-3 1 0,-5 2 0,3-3 0,-4 3 0,-4-3 0,-4 3 0,-5-2 0,-4 3 0,-1 1 0,-4 0 0,-1 0 0,-5 4 0,0 1 0,0 5 0,0 0 0,0-1 0,0 1 0,4-5 0,2-1 0,9-5 0,1 0 0,5-3 0,2-2 0,2-3 0</inkml:trace>
</inkml:ink>
</file>

<file path=ppt/ink/ink3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00:55.7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24575,'11'0'0,"-2"0"0,7 0 0,-3 0 0,4 0 0,0 0 0,0 0 0,5 0 0,-8 3 0,7 2 0,-9 3 0,1 0 0,8 1 0,-7-1 0,8 1 0,-5-1 0,5 1 0,1 0 0,0 0 0,-1 0 0,0 0 0,-4-1 0,4 1 0,-9-1 0,-1 0 0,-4-3 0,-1 2 0,1-7 0,0 4 0,-1-4 0,-3 3 0,0 1 0,-4 3 0,0 0 0,0 1 0,0 0 0,-4 8 0,-10-1 0,-7 13 0,-8-3 0,-1 0 0,-6 6 0,5-6 0,1 1 0,6-3 0,7-10 0,4 3 0,1-7 0,4 3 0,3-5 0,-1-2 0,5 2 0,-2-3 0,3 0 0,0-1 0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33:18.5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24575,'0'19'0,"0"20"0,0 6 0,0 19 0,0-8 0,0 12 0,0 2 0,0 6 0,0 0 0,0 1 0,0-19 0,0 7 0,0-16 0,0 1 0,0-4 0,0-15 0,0-10 0,0 1 0,0-13 0,0 5 0,0-7 0,0-3 0,0-2 0</inkml:trace>
</inkml:ink>
</file>

<file path=ppt/ink/ink3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00:56.4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24575,'4'2'0,"-1"14"0,-3 20 0,0 12 0,0 14 0,0-11 0,0 10 0,0-6 0,0 2 0,0 20 0,0-24 0,0 9 0,0-15 0,0-10 0,0 9 0,0-22 0,0 8 0,0-13 0,0 3 0,0-5 0,0 0 0,0-4 0,0-2 0,0-7 0,0 0 0</inkml:trace>
</inkml:ink>
</file>

<file path=ppt/ink/ink3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8:59:33.0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 3545 24575,'-7'0'0,"-3"0"0,2 0 0,-3 0 0,7 3 0,1-5 0,-4 4 0,5-12 0,-4 4 0,6-10 0,0 3 0,0-4 0,0-5 0,0-6 0,0-1 0,0-23 0,4 19 0,6-19 0,6 10 0,4 0 0,2-11 0,-1 10 0,-1-4 0,-4 7 0,3 5 0,-9 1 0,3 11 0,-3-4 0,-2 8 0,1-8 0,0 9 0,0-4 0,0 0 0,-1 4 0,1-9 0,0 4 0,5-5 0,-4 5 0,3-4 0,-4 8 0,0-3 0,-1 5 0,0 4 0,1-3 0,-1 7 0,0-7 0,0 3 0,0 0 0,1-3 0,-1-2 0,1 0 0,0-9 0,-1 9 0,2-9 0,3 4 0,-3 0 0,3 1 0,-5 4 0,5 1 0,-4 4 0,3 1 0,-5 5 0,1-1 0,0 0 0,0-4 0,-1 3 0,2-7 0,7-5 0,4-4 0,2-1 0,7-3 0,-4 4 0,-1 1 0,-1 0 0,-6 11 0,0-3 0,-4 7 0,3-4 0,-7 5 0,3 0 0,0 0 0,0-4 0,5-1 0,1-4 0,3-1 0,4-6 0,-1 0 0,5-6 0,-4 0 0,1 1 0,-3 4 0,-5-2 0,0 9 0,-1-4 0,0 5 0,0 3 0,-3-7 0,7 10 0,-5-15 0,23 2 0,-12-1 0,14-7 0,-12 12 0,0-4 0,-1 5 0,-5 1 0,-1 0 0,-5 5 0,0-4 0,0 8 0,0-7 0,0 6 0,5-7 0,-4 4 0,9-6 0,-4 1 0,12-7 0,-4-1 0,5 0 0,-6-4 0,-1 5 0,2-6 0,0 0 0,-1 1 0,0 4 0,1-9 0,-2 13 0,2-13 0,4 9 0,-4 0 0,11-5 0,13-5 0,-8 6 0,8-4 0,-16 13 0,-4 2 0,6-2 0,0 5 0,0-3 0,-6 4 0,3-1 0,-3-2 0,5 2 0,1-4 0,0-1 0,-1 5 0,1-3 0,0 3 0,-1-4 0,-5 0 0,5 4 0,-5-2 0,6 2 0,-1-5 0,1 1 0,0-1 0,-1 1 0,-4 0 0,3 5 0,-10-3 0,5 3 0,-6 0 0,0-3 0,0 4 0,-5-1 0,4-2 0,-4 3 0,17-9 0,-13 3 0,7 2 0,-17 6 0,0 3 0,-4 1 0,-1 3 0,-5-2 0,1 3 0,0-4 0,-1 0 0,-2 4 0,-2 1 0</inkml:trace>
</inkml:ink>
</file>

<file path=ppt/ink/ink3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8:59:41.2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2677 24575,'0'-15'0,"0"-6"0,5-8 0,0-6 0,16-7 0,-3-6 0,7 10 0,-3-14 0,3 15 0,-3-11 0,9 5 0,-10 8 0,10-8 0,-10 13 0,3 0 0,-6 8 0,-1 5 0,-4 0 0,3 3 0,-7-2 0,3 7 0,1-3 0,-5 4 0,4-1 0,0 1 0,-3 0 0,7 0 0,-7-4 0,7 2 0,-3-2 0,0 3 0,-1 1 0,-4 1 0,-1-1 0,1 3 0,0-2 0,3 3 0,-2-4 0,3 0 0,-4 0 0,3 0 0,2-4 0,4 2 0,-3-6 0,2 3 0,-7 0 0,7 0 0,-3 1 0,-1 3 0,4-3 0,-6 0 0,6 2 0,-7-2 0,7 3 0,-3 1 0,-1 0 0,4-1 0,-3-3 0,9-2 0,-3-3 0,8-7 0,-3 5 0,5-5 0,-1 9 0,0-3 0,0 8 0,7-8 0,-10 5 0,10-1 0,-17 1 0,9 4 0,-4-5 0,5 0 0,0-5 0,1-5 0,6-3 0,-4 2 0,17-7 0,-4-1 0,7-2 0,5-4 0,12-4 0,-21 18 0,30-16 0,-32 19 0,24-14 0,-12 8 0,5 0 0,-13 6 0,4 0 0,-10 2 0,10-2 0,-11 1 0,6 0 0,-8 0 0,7 0 0,20-9 0,-14 6 0,12-6 0,-18 9 0,-4 0 0,4 4 0,-7-2 0,1 3 0,-6 1 0,4-4 0,-4 3 0,1-4 0,3 0 0,-4 0 0,0 1 0,4-2 0,-2-4 0,-2 4 0,8-11 0,-8 11 0,2-4 0,2 5 0,-4 0 0,0 0 0,4 5 0,-9 1 0,3 4 0,-5 1 0,0-1 0,6 0 0,-5-3 0,5 2 0,-6-3 0,0 5 0,0-1 0,0 5 0,3-7 0,-3 6 0,-2-6 0,1 2 0,-9 2 0,4-1 0,0 0 0,-4 0 0,4 0 0,-5 0 0,0 1 0,0-1 0,0 4 0,-4-2 0,-1 6 0,0-6 0,-4 6 0,4-7 0,-4 8 0,0-4 0,-1 1 0,1-1 0,-1-1 0,1-1 0,0 1 0,-4 1 0,-1 0 0</inkml:trace>
</inkml:ink>
</file>

<file path=ppt/ink/ink3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8:59:04.8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1 275 24575,'0'-15'0,"0"-6"0,8-2 0,2-5 0,9 0 0,0 0 0,-5-1 0,4 1 0,-8 5 0,2 5 0,-3 2 0,-1 11 0,-4-6 0,3 10 0,-3 0 0,4 6 0,-1 6 0,1-2 0,1 7 0,-1-3 0,0 0 0,4 3 0,-3-4 0,8 10 0,-8-8 0,9 12 0,-9-12 0,3 4 0,-3-2 0,-1-3 0,0 0 0,0-2 0,0-3 0,0 0 0,-4 0 0,-1-4 0,-3-1 0</inkml:trace>
</inkml:ink>
</file>

<file path=ppt/ink/ink3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8:59:06.9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0 24575,'0'7'0,"0"1"0,0 8 0,0 5 0,0-2 0,0 4 0,0 4 0,0-4 0,0 5 0,0-1 0,0 2 0,0-2 0,0 1 0,0 0 0,0 0 0,0 0 0,0-4 0,0 8 0,0-7 0,0 8 0,0 1 0,0 1 0,0 0 0,0 4 0,0-4 0,0 6 0,0 0 0,0-6 0,0-1 0,0-1 0,0 2 0,0 0 0,0 4 0,0-3 0,0-1 0,0 4 0,0-4 0,0 6 0,0-1 0,0 1 0,0-1 0,0 0 0,0 1 0,0 5 0,0-4 0,0 11 0,0-11 0,0 12 0,0 1 0,0 2 0,0 13 0,0-14 0,0 13 0,0-13 0,0 13 0,0-12 0,-5-1 0,4-4 0,-3-10 0,4-1 0,0-2 0,0-4 0,0 0 0,0 23 0,0-25 0,0 25 0,0-29 0,0 5 0,0-1 0,0-3 0,0 3 0,0-10 0,0 4 0,0-9 0,0 9 0,0-4 0,0 5 0,0-5 0,0 4 0,4 2 0,-3-5 0,4 14 0,-1-13 0,-3 9 0,3-6 0,-4 0 0,0-5 0,4 4 0,-3-4 0,3 0 0,-4 4 0,0-9 0,0 9 0,0-9 0,0 9 0,0 3 0,0-5 0,0 5 0,0-13 0,0 5 0,0-8 0,0 7 0,0-8 0,0-1 0,0 4 0,4-7 0,-3 7 0,2-7 0,-3 7 0,0-3 0,4 4 0,-3-4 0,3 3 0,-4-4 0,0 6 0,3-1 0,-2 0 0,3 0 0,-4 0 0,0-4 0,0 3 0,0-8 0,0 8 0,0-3 0,0 4 0,0-4 0,0 3 0,0-7 0,0 7 0,0 4 0,0-5 0,0 8 0,0-10 0,0 4 0,0-4 0,0 3 0,0-3 0,0 4 0,0-4 0,0-1 0,0 0 0,0-3 0,0 2 0,0-3 0,0 0 0,0-1 0,0 1 0,0-1 0,0 1 0,0-1 0,0 1 0,0-1 0,0 1 0,0 0 0,0-1 0,0 5 0,0-3 0,0 7 0,0-7 0,0 7 0,0-3 0,0-1 0,0 4 0,0-3 0,0 4 0,0 0 0,0-4 0,0 8 0,0-7 0,0 8 0,0 0 0,0-4 0,0 9 0,0-4 0,0 0 0,0 4 0,0-9 0,0 4 0,0-5 0,0-4 0,0-1 0,0-4 0,0-1 0,0-6 0,0-37 0,0 23 0,0-27 0</inkml:trace>
</inkml:ink>
</file>

<file path=ppt/ink/ink3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8:59:08.8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24575,'-4'12'0,"0"2"0,4-5 0,0 1 0,4-3 0,4-3 0,4-1 0,22 2 0,4-4 0,17 4 0,-1 0 0,25-4 0,-3 10-324,-24-7 0,1-1 324,38 4 0,-34 3 0,0-1 0,-2-8 0,1 1 0,6 7 0,2 0-748,5-7 0,1-2 748,-5 6 0,0 0 0,14-4 0,0-2 0,-5 3 0,-4 0 0,-10-2 0,-2-2-267,4 1 1,-3 0 266,26 0 0,15 6 0,-18-5 0,-12 5 0,-15-1 581,-7 1-581,-1 4 1500,-17 0-1500,3-1 596,-19-4-596,7-1 0,-13-4 0,4 0 0,5 0 0,14 0 0,5 0 0,18 0 0,-6 5 0,31-4 0,-25 4 0,23 0 0,-21-4 0,33 4 0,-4 1-320,-32-6 1,0 1 319,44 5 0,3-6 0,-43 0 0,2 0 0,-4 0 0,0 0 0,3 0 0,-3 0 0,30 0 0,-35 2 0,0 1 0,18 4-117,20 6 117,-17-1 0,-7-1 0,-2 0 0,-13 4 0,-3-3 636,-11 2-636,-1-4 120,-11-1-120,-1-4 0,-5-1 0,-4-4 0,-1 0 0,4 0 0,22 0 0,14 0 0,19 0 0,-7 0 0,5-5 0,21 3 0,-20-3 0,25 5 0,-32 0 0,8-5 0,-1 3 0,-6-3 0,4 5 0,-11 0 0,12 0 0,-12 0 0,12 0 0,-13 0 0,14 0 0,-14-5 0,6 4 0,-14-9 0,5 9 0,-11-3 0,0 0 0,-8 2 0,-1-2 0,-3 4 0,-2-4 0,-1 3 0,-4-2 0,0 3 0,4 0 0,-13 0 0,7 0 0,-12 0 0,3 0 0,-4 0 0,-1 0 0,1 0 0,-4 0 0,0 0 0</inkml:trace>
</inkml:ink>
</file>

<file path=ppt/ink/ink3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8:59:12.1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24575,'11'0'0,"1"0"0,1 3 0,3 2 0,2 4 0,0-1 0,4 1 0,6 5 0,-9-1 0,9 6 0,-11-6 0,0 3 0,-4-10 0,-1 5 0,-5-10 0,-2 6 0,-2-3 0,-3 3 0,-3 0 0,-2 1 0,-6 3 0,-7 3 0,-1 3 0,-8 7 0,3-5 0,-1 9 0,-2-8 0,8 2 0,1-5 0,2-4 0,10-1 0,-5-4 0,7 0 0,-1 0 0,2-1 0,0-2 0,2-2 0,-2-3 0</inkml:trace>
</inkml:ink>
</file>

<file path=ppt/ink/ink3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8:59:12.9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 24575,'4'-6'0,"0"13"0,-4 11 0,0 16 0,0 1 0,0 6 0,0-1 0,0 1 0,0-1 0,0 1 0,0 0 0,0 6 0,0-6 0,0 6 0,0 0 0,3-15 0,-2 12 0,7-28 0,-4 10 0,1-13 0,2-3 0,-6 1 0,2-7 0,1 0 0,0-1 0,4-3 0,-1 0 0,1 0 0,0-3 0,0-16 0,2-13 0,0-17 0,1 1 0,5-12 0,1 3 0,2-14 0,2 8 0,-3 0 0,3 14 0,-4 2 0,1 12 0,-7 1 0,2 11 0,-5 5 0,0 7 0,-4 6 0,0 2 0</inkml:trace>
</inkml:ink>
</file>

<file path=ppt/ink/ink3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8:59:14.0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71 24575,'0'11'0,"0"6"0,0 0 0,0 15 0,0-7 0,0 8 0,0-5 0,0-5 0,0-5 0,0 3 0,0-21 0,0-14 0,0-11 0,0-15 0,0 12 0,0 4 0,0-2 0,0 7 0,0 1 0,4 2 0,1 3 0,3 0 0,0 1 0,0 4 0,-1 1 0,1-1 0,0 0 0,-1 4 0,5-3 0,1 6 0,4-3 0,0 4 0,0 0 0,4 0 0,-2 0 0,3 0 0,-1 8 0,-2 2 0,3 8 0,-9-1 0,3 0 0,-7-1 0,4 6 0,-5-3 0,-3 2 0,-1 1 0,-4-3 0,0 7 0,0-7 0,0 7 0,0-7 0,-8 7 0,-2-11 0,-8 6 0,-4-7 0,4 3 0,-4-3 0,0 3 0,-2-7 0,-4 3 0,5-4 0,1 0 0,5 0 0,0-5 0,4 0 0,-3-4 0,7 0 0,-3 0 0,4 0 0,0-3 0,4-6 0,1-4 0,3 4 0,0 1 0</inkml:trace>
</inkml:ink>
</file>

<file path=ppt/ink/ink3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8:59:15.2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384 8 24575,'1'-4'0,"-11"1"0,0 3 0,-21 0 0,10 0 0,-18 4 0,14 5 0,-7 6 0,9 3 0,-1 4 0,5-3 0,3 3 0,6-12 0,2 5 0,-3-9 0,9 5 0,-6-2 0,8-2 0,0 1 0,7-4 0,2 0 0,8-1 0,0-2 0,5 3 0,-4-4 0,9 0 0,-13 3 0,6 2 0,-7 3 0,0 0 0,-1 5 0,-7-1 0,-2 5 0,-3 0 0,0 5 0,0-3 0,0 2 0,0 1 0,-7-4 0,-8 5 0,-3-6 0,-9 2 0,4-5 0,0-1 0,-4-4 0,4 0 0,-1-4 0,-2-1 0,11-4 0,-6 0 0,13 0 0,-4 0 0,4 0 0,0 0 0,4 0 0,0 0 0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33:19.2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190 7 24575,'0'-4'0,"-4"1"0,-7 6 0,-10 15 0,-6 7 0,2 17 0,-7-2 0,11 13 0,-5 12 0,14 7 0,2-6 0,10-1 0,0-15 0,0 19 0,0-12 0,0-2 0,0-9 0,0-10 0,4 5 0,8-14 0,6 2 0,13-6 0,0-4 0,11 7 0,-5-11 0,4 7 0,-1-8 0,-3 3 0,-1-7 0,-7 2 0,-5-4 0,-7-1 0,1-2 0,-14-2 0,3-3 0</inkml:trace>
</inkml:ink>
</file>

<file path=ppt/ink/ink3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8:59:16.4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24575,'86'0'0,"0"0"0,1 0 0,-1 0 0,-1 0 0,-29 0 0,-39 0 0,9 0 0,-22 0 0</inkml:trace>
</inkml:ink>
</file>

<file path=ppt/ink/ink3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8:59:17.0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24575,'0'21'0,"0"12"0,0-8 0,0 23 0,0-22 0,0 8 0,0-12 0,0-4 0,0 0 0,0-6 0,0 0 0,0-4 0,0 0 0,0-4 0</inkml:trace>
</inkml:ink>
</file>

<file path=ppt/ink/ink3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8:59:17.6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24575,'16'0'0,"8"0"0,11 0 0,12 0 0,-5 0 0,11 0 0,-4 0 0,-1 0 0,12 0 0,-21 0 0,8 0 0,-19 0 0,-5 0 0,-6 0 0,-5 0 0,-4 0 0,-4 0 0,0 0 0</inkml:trace>
</inkml:ink>
</file>

<file path=ppt/ink/ink3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8:59:18.7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24575,'0'25'0,"0"-6"0,0 40 0,0-23 0,0 20 0,0-17 0,0 2 0,0 1 0,0 5 0,0-17 0,0-2 0,0-15 0,0 3 0,0-21 0,0-14 0,0-9 0,0-18 0,0 4 0,0 0 0,0-5 0,0 12 0,0 1 0,0 6 0,0 5 0,0 5 0,0 6 0,0 5 0,0-1 0,0 0 0,0 1 0,6 3 0,8 1 0,4 3 0,8 0 0,-8 0 0,9 0 0,-4 0 0,11 0 0,-5 0 0,10 0 0,-10 4 0,5 5 0,-5 11 0,1 5 0,-4 11 0,-6-6 0,-6 9 0,-4-3 0,0-1 0,-5 4 0,-1-10 0,-4 5 0,0-6 0,0-5 0,0 4 0,0-9 0,-7 4 0,-3-5 0,-7 0 0,-5-3 0,-1 2 0,-5-1 0,0-1 0,0 4 0,0-8 0,0 4 0,5-6 0,1 1 0,5 0 0,4-4 0,1-2 0,4-3 0,0 0 0,0 0 0,1 0 0,-1-10 0,-2-25 0,5 16 0,0-12 0</inkml:trace>
</inkml:ink>
</file>

<file path=ppt/ink/ink3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8:59:44.5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2104 24575,'0'-7'0,"4"3"0,0-7 0,4 5 0,1-10 0,-2 7 0,2-7 0,-1 3 0,0-4 0,1 4 0,3-3 0,1 3 0,4 0 0,0-4 0,-4 4 0,3 0 0,-3-3 0,0 6 0,3-6 0,-3 7 0,4-7 0,0 6 0,0-2 0,0-1 0,5 3 0,-4-6 0,9 6 0,-9-7 0,9 3 0,-8 0 0,2-3 0,-4 8 0,1-4 0,-1 5 0,0-1 0,-4 1 0,3-1 0,-4-3 0,1 3 0,3-3 0,-7 4 0,7-1 0,-3 1 0,-1 0 0,4-1 0,-3 1 0,0 3 0,3-2 0,-3 2 0,0-3 0,3-1 0,-3 1 0,4-1 0,4-4 0,-2 4 0,7-5 0,-7 2 0,20-7 0,-18 4 0,18-2 0,-15 3 0,4 4 0,0-8 0,0 4 0,5-1 0,-3-3 0,9 2 0,-10 1 0,5-3 0,0 2 0,-5-3 0,5 4 0,-1-3 0,-9 7 0,8-7 0,-9 8 0,5-8 0,-4 8 0,-3-3 0,1 0 0,-3 3 0,3-7 0,-1 7 0,3-3 0,4 4 0,0-5 0,0 4 0,0-4 0,0 5 0,18-5 0,-14 3 0,14-3 0,-18 5 0,0 0 0,0-1 0,0 1 0,0 3 0,0-2 0,-5 3 0,4 0 0,-4-3 0,0 7 0,-5-7 0,-2 7 0,-7-6 0,3 6 0,-4-5 0,-1 1 0,2-12 0,11 11 0,6-11 0,19 6 0,18-13 0,19-8 0,8-6-526,-38 18 0,1 0 526,-3 0 0,0 0 0,34-12-455,10 0 455,-20 8 0,7-1 0,-2 1 0,16-2 0,-31 12 0,21-8 0,-29 14 0,8-8 0,0 4 0,-2 1 0,-7-5 0,-1 4 1027,-5-9-1027,-3 10 480,-5-4-480,-6 5 0,-1-4 0,-6 4 0,6-4 0,-10 1 0,9 2 0,-10-2 0,5 0 0,-5 3 0,3-4 0,-7 5 0,7 0 0,-7 0 0,3 0 0,-1 0 0,-2 1 0,8-2 0,-9-2 0,9 1 0,-4-1 0,5 2 0,-5 1 0,-1 0 0,-5 1 0,0 3 0,0-3 0,-4 7 0,3-7 0,-8 7 0,8-6 0,-7 6 0,7-7 0,-7 7 0,7-3 0,-7 1 0,2 2 0,-3-2 0,3 3 0,-2 0 0,2 0 0,-4-4 0,0 3 0,-3-5 0,-1 2 0,-3 0 0,0 0 0</inkml:trace>
</inkml:ink>
</file>

<file path=ppt/ink/ink3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00:31.5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223 41 24575,'-7'7'0,"-4"0"0,-3 10 0,1-3 0,-5 13 0,5-9 0,-2 9 0,-2-4 0,7 0 0,-8 4 0,8-4 0,-7 0 0,7 4 0,-3-9 0,5 0 0,-1-2 0,2-7 0,2 2 0,1-3 0,1-4 0,2-7 0,2-11 0,7-3 0,7-10 0,3 4 0,0-5 0,-3 0 0,1 5 0,-1-4 0,3 4 0,0 0 0,-4-4 0,2 8 0,-2-3 0,4 0 0,-1 8 0,-3-7 0,-2 12 0,-4 0 0,-1 2 0,1 6 0,-4 1 0,0 4 0,-4 7 0,0 2 0,0 9 0,0-4 0,0 4 0,4 0 0,1-3 0,4 2 0,-1-4 0,1 5 0,3-7 0,2 6 0,3-8 0,0 4 0,0-4 0,-4-1 0,3-4 0,-8 0 0,4 0 0,-4 0 0,0-4 0,-4 3 0,-1-6 0,-3 2 0</inkml:trace>
</inkml:ink>
</file>

<file path=ppt/ink/ink3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00:33.8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24575,'0'15'0,"0"1"0,0 1 0,0 4 0,0-2 0,0 2 0,0 1 0,0-3 0,0 7 0,0-7 0,0 7 0,0-7 0,0 7 0,0-7 0,0 8 0,0-9 0,0 8 0,0-7 0,0 3 0,0 0 0,0-4 0,0 4 0,0-5 0,0 0 0,0 0 0,0 0 0,0 0 0,0 0 0,0 5 0,0-4 0,0 4 0,0-5 0,0 0 0,0 0 0,0 0 0,0 0 0,0 0 0,0-4 0,0 3 0,0-3 0,0 4 0,0 0 0,0 0 0,0 0 0,0 5 0,0-4 0,0 9 0,0-9 0,0 4 0,0 0 0,0-4 0,0 9 0,0-9 0,0 9 0,0-9 0,0 9 0,0-9 0,0 4 0,0 0 0,0 1 0,0 0 0,0 4 0,0-4 0,0 8 0,0-8 0,0 7 0,0-12 0,0 0 0,0 3 0,0-7 0,0 4 0,0 3 0,0-7 0,0 8 0,0-5 0,0 5 0,0-4 0,0 4 0,0 0 0,0-4 0,0 9 0,0-9 0,0 4 0,0-5 0,0 0 0,0 0 0,0 0 0,0 0 0,0-4 0,0 3 0,0-3 0,0 4 0,0 0 0,0 0 0,0 0 0,0 5 0,0-4 0,0 12 0,0-7 0,0 3 0,0-4 0,0-5 0,0 0 0,0 0 0,0 0 0,0 5 0,0-4 0,0 9 0,4-9 0,-3 9 0,3-4 0,-4 0 0,0 4 0,0-4 0,0 5 0,0-5 0,4 4 0,-3-4 0,3 0 0,-4-1 0,0-5 0,0 0 0,0 0 0,0-4 0,0 3 0,0-3 0,0-1 0,0 4 0,0-3 0,0 0 0,0 3 0,0 1 0,3-4 0,-2 2 0,3-7 0,-4 0 0,0-1 0,0 0 0,0 0 0,0 1 0,0 0 0,0-1 0,0 1 0,3 0 0,-2-1 0,2 1 0,-3 0 0,0-1 0,0 1 0,0 0 0,0-1 0,0 1 0,4 0 0,-4-1 0,4 1 0,-4-1 0,0 1 0,0 0 0,0-1 0,0 1 0,0-1 0,0 1 0,0-1 0,0 1 0,0 0 0,0-1 0,0 1 0,0 0 0,0-1 0,0 1 0,0 0 0,0-45 0,0 30 0,0-34 0</inkml:trace>
</inkml:ink>
</file>

<file path=ppt/ink/ink3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00:36.4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0 133 24575,'2'0'0,"4"0"0,10 0 0,1 0 0,5 0 0,7 0 0,6 0 0,-1 0 0,12 0 0,4 0 0,0 0 0,11 0 0,11 0 0,3 0 0,1 0 0,16 0 0,-37 0 0,38 0 0,-27 0 0,13 0 0,-9 0 0,-6 0 0,-2 0 0,-7 0 0,-6 0 0,-2 0 0,-7 0 0,1 5 0,-6-4 0,-1 4 0,-6-5 0,-10 0 0,3 3 0,-12-2 0,3 3 0,-4-4 0,-1 0 0,-3-3 0,0-16 0,5 11 0,11-11 0,6 19 0,14 0 0,-6 0 0,7 0 0,5 0 0,-3 0 0,10 0 0,-4 0 0,6 0 0,-1 0 0,1 0 0,0 0 0,0 0 0,-7 0 0,6 0 0,-12 0 0,5 0 0,-6 0 0,-6 0 0,4 0 0,-9 0 0,-2 0 0,-1 0 0,-4 0 0,5 0 0,-5 0 0,4 0 0,-9 0 0,4 0 0,0 0 0,-4 0 0,4 0 0,-5 0 0,0 0 0,0 0 0,0 0 0,0-3 0,-4 2 0,3-3 0,-7 4 0,3 0 0,-5 0 0,5 0 0,-3 0 0,3 0 0,-5 0 0,1 0 0,0 0 0,-1 0 0,1 0 0,0 0 0,-1 0 0,1 0 0,0 0 0,-1 0 0,1 0 0,-1 0 0,-2-3 0,-2-16 0,3 11 0,8-10 0,8 18 0,6 0 0,5 0 0,2 0 0,5 0 0,7 0 0,-5 0 0,5 0 0,0 0 0,-4 0 0,3 0 0,-5 0 0,0 0 0,-6 0 0,4 0 0,-10-5 0,5 4 0,0-7 0,-5 7 0,5-8 0,-6 8 0,0-3 0,-5 4 0,3 0 0,-2-5 0,4 4 0,-5-3 0,4 4 0,-9 0 0,4 0 0,-5 0 0,0 0 0,0 0 0,-5 0 0,4 0 0,-7 0 0,3 0 0,-4 0 0,-1 0 0,5 0 0,-3 0 0,7 0 0,-3 0 0,4 0 0,0 0 0,-4 0 0,3 0 0,-3 0 0,4 0 0,0 0 0,-5 0 0,0 0 0,0 0 0,-3 0 0,3 0 0,-5 0 0,5 0 0,-3 0 0,3 0 0,0 0 0,-4 0 0,4 0 0,0 0 0,-3 0 0,3-3 0,-5 2 0,1-3 0,-4 4 0,-1 0 0</inkml:trace>
</inkml:ink>
</file>

<file path=ppt/ink/ink3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00:37.3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24575,'11'0'0,"3"0"0,4 0 0,0 0 0,9 0 0,-8 0 0,2 0 0,-4 4 0,1 0 0,-6 1 0,0 2 0,-4-3 0,-1 4 0,1-4 0,-4 3 0,3-2 0,1 2 0,0 1 0,0-1 0,-5 1 0,-3-1 0,0 1 0,0 0 0,0-1 0,0 1 0,0 4 0,-4 1 0,0 4 0,-5 4 0,-4-2 0,2 13 0,-6-7 0,7 8 0,-9 1 0,4-5 0,-4 5 0,-1 0 0,5-5 0,-3 5 0,7-6 0,-2-5 0,4-1 0,4-9 0,-2-1 0,6-5 0,-2 1 0,0-4 0,-2-15 0,1 8 0,0-12 0</inkml:trace>
</inkml:ink>
</file>

<file path=ppt/ink/ink3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00:38.2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 24575,'0'-12'0,"0"12"0,0 16 0,0 9 0,0 8 0,0 1 0,0 1 0,0 6 0,0-1 0,0 1 0,0 0 0,0 0 0,0-6 0,0-2 0,0-10 0,0 4 0,0-13 0,0 7 0,0-12 0,3-1 0,1-5 0,8-3 0,-4-3 0,9-10 0,-3-12 0,11-16 0,-8 4 0,9-15 0,-10 8 0,5-4 0,1 0 0,-2 7 0,-5 6 0,-1 6 0,-5 7 0,-1 9 0,0 1 0,-4 5 0,0-1 0,-1 0 0,-2 1 0,2 2 0,-3 2 0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33:20.5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24575,'0'26'0,"0"14"0,0 9 0,0 7 0,0 4 0,0-17 0,0 16 0,0-10 0,0 7 0,0 18 0,0-32 0,0 24 0,0-29 0,0 10 0,0 1 0,0-1 0,0-9 0,0 1 0,0-8 0,0-1 0,0 4 0,0-9 0,0 4 0,0-5 0,0 1 0,0-5 0,0 3 0,0-7 0,0-1 0,0-5 0,0-3 0,0 0 0,0-1 0,0-7 0,0-14 0,0-15 0,0-7 0,0-30 0,0 25 0,0-31 0,0 23 0,0-11 0,4 5 0,5 3 0,6 11 0,3 1 0,-1 6 0,5 4 0,-4 1 0,1 9 0,1 1 0,-4 9 0,3-1 0,0 8 0,-3 1 0,2 3 0,-3 0 0,-4 0 0,0 0 0,-5 0 0,2 11 0,-4 2 0,-1 11 0,-3 5 0,0-3 0,0 8 0,-12-7 0,-3 8 0,-24 5 0,9-6 0,-7 0 0,16-18 0,-3-1 0,8-6 0,-3 2 0,4-4 0,4-2 0,1-2 0,3 0 0,3 0 0,1 4 0,6-1 0,9 2 0,9-1 0,21 12 0,-9-5 0,18 14 0,-18-5 0,14 2 0,-4 2 0,-6-8 0,4 8 0,-15-13 0,0 6 0,-7-11 0,-8 1 0,-1-3 0,-3-3 0,-3-1 0,-1-3 0</inkml:trace>
</inkml:ink>
</file>

<file path=ppt/ink/ink3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00:39.6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0 204 24575,'5'-18'0,"4"4"0,2-23 0,7 9 0,-4 0 0,-4 0 0,6 9 0,-14-2 0,9 15 0,-10 2 0,2 17 0,-3 5 0,0 5 0,-4 4 0,3 2 0,-3 0 0,4 0 0,0-3 0,0-7 0,0 3 0,0-10 0,0 0 0,0-4 0,0 0 0,0-1 0,3-2 0,1-2 0,8-3 0,-3 0 0,7 0 0,-4 0 0,1-4 0,3-4 0,-7-5 0,8-4 0,-8-5 0,4 4 0,-4-9 0,0 8 0,-1-3 0,1 9 0,-1 1 0,-1 4 0,-2 1 0,1 2 0,-2 2 0,1 6 0,-2 2 0,-3 11 0,0-2 0,0 8 0,3-5 0,-2 0 0,7-4 0,-4 3 0,1-8 0,2 4 0,-6-4 0,5 0 0,-2-4 0,4-1 0,-1-3 0,0 0 0,1-3 0,0-6 0,0-4 0,1-9 0,0 4 0,0-4 0,-1 0 0,1 3 0,0 1 0,-1 7 0,-1 3 0,-2 0 0,2 4 0,-3 0 0,0 7 0,3 6 0,-6 8 0,7 6 0,-4 1 0,1-3 0,3-4 0,-7-4 0,3 3 0,-1-7 0,-2 3 0,2-8 0,-3 0 0</inkml:trace>
</inkml:ink>
</file>

<file path=ppt/ink/ink3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00:40.1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0 24575,'-9'0'0,"2"0"0</inkml:trace>
</inkml:ink>
</file>

<file path=ppt/ink/ink3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00:41.6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2 24575,'-4'-1'0,"1"11"0,3 14 0,0 5 0,0 5 0,0-1 0,0 2 0,0 6 0,0-6 0,0 4 0,0-9 0,0 3 0,0-5 0,0 0 0,0-4 0,3-2 0,2-5 0,3-5 0,-3 0 0,1-8 0,-1-1 0,2-3 0,1 0 0,-4-3 0,4-16 0,-3-7 0,10-15 0,-3-6 0,3-2 0,0 0 0,-3 2 0,2 12 0,-5 6 0,0 7 0,-4 9 0,2 1 0,-6 7 0,2 2 0</inkml:trace>
</inkml:ink>
</file>

<file path=ppt/ink/ink3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00:43.5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15 225 24575,'-8'7'0,"2"2"0,6 12 0,0-3 0,0 9 0,0-9 0,0 4 0,0-9 0,0 7 0,0-6 0,0 3 0,0-6 0,3-4 0,5 1 0,1-3 0,7-2 0,-7-3 0,2 0 0,-3 0 0,0 0 0,-1 0 0,1 0 0,0 0 0,-1 0 0,-3-6 0,0-4 0,-4-6 0,0-6 0,0-2 0,0 1 0,0-4 0,0 9 0,0-9 0,0 9 0,-8-4 0,2 4 0,-10 5 0,3 1 0,0 7 0,1 1 0,4 4 0,0 0 0,7 0 0,6 0 0,12 0 0,6 0 0,5 0 0,0 0 0,0 0 0,0 0 0,-5 0 0,-1-4 0,-5-1 0,-4 1 0,-1 0 0,-4 4 0,-1 0 0,-2 6 0,-2 8 0,-3 8 0,-4 6 0,3 0 0,-8 0 0,8 0 0,-3-5 0,4-1 0,0-9 0,0-2 0,0-3 0,0 0 0,3-4 0,2-1 0,6-3 0,8-13 0,0-3 0,6-19 0,-6 5 0,0-3 0,-4 5 0,-2-1 0,-4 6 0,0 1 0,-1 5 0,-3 4 0,-1 1 0,-4 17 0,0 7 0,0 13 0,0 3 0,0 0 0,4-5 0,-3 4 0,6-9 0,-2 4 0,3-9 0,4-1 0,-3-4 0,7 0 0,-7 0 0,7-3 0,-8-2 0,8-3 0,-7 0 0,3 0 0,-4-12 0,1-4 0,1-18 0,0-1 0,0-6 0,0 0 0,-5 6 0,0-4 0,-5 9 0,0-3 0,0 9 0,0 6 0,0 2 0,0 8 0,0 9 0,0 11 0,-5 18 0,0 5 0,-1 5 0,2-5 0,4 4 0,0-4 0,0 0 0,0-6 0,0-3 0,0-12 0,0 7 0,0-12 0,3 3 0,1-4 0,8-4 0,1-1 0,4-3 0,0 0 0,0 0 0,0 0 0,-4 0 0,-4 0 0,-6 0 0</inkml:trace>
</inkml:ink>
</file>

<file path=ppt/ink/ink3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00:44.0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40 24575,'2'-4'0,"4"1"0,20 3 0,4 0 0,5 0 0,11-5 0,-10-1 0,11 0 0,-6-3 0,0 8 0,-11-4 0,2 5 0,-14 0 0,-3 0 0,-8 0 0</inkml:trace>
</inkml:ink>
</file>

<file path=ppt/ink/ink3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00:48.5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61 24575,'4'-3'0,"-1"-1"0,-3-13 0,0 3 0,9-1 0,6 8 0,16 7 0,-2 0 0,10 0 0,-3 0 0,-1 0 0,4 0 0,-4 0 0,6 0 0,-6 0 0,4 0 0,-10 0 0,5 0 0,-6 0 0,0 0 0,0 0 0,0 0 0,-5 0 0,-1 0 0,-5 0 0,0 0 0,0 0 0,0 0 0,-4 0 0,3 0 0,-3 0 0,0 0 0,3 0 0,-8 0 0,8 0 0,-7 0 0,7 0 0,-7 0 0,2 0 0,-3 0 0,0 0 0,-1 0 0,0 0 0,1 3 0,-1 1 0,1 4 0,-1 0 0,1-1 0,-1-3 0,-3 3 0,3-6 0,-2 6 0,-1-3 0,3 4 0,-3-4 0,3 3 0,1-3 0,0 4 0,0-1 0,-1 1 0,1-4 0,-1 3 0,1-3 0,0 4 0,-1 0 0,1-1 0,0 1 0,-1 0 0,1-1 0,0 1 0,0 0 0,-1-1 0,1 1 0,0 0 0,-1 0 0,1-1 0,0 5 0,0-3 0,0 7 0,4-7 0,-2 7 0,6-7 0,-7 8 0,7-4 0,-2 0 0,-1 3 0,3-7 0,-3 7 0,4-2 0,-4-1 0,3 3 0,-7-8 0,3 8 0,0-3 0,-3 4 0,7 8 0,-6-6 0,2 1 0,-4-4 0,0-7 0,0 3 0,-4-5 0,3 1 0,-6 0 0,6-1 0,-6 1 0,6-4 0,-3-18 0,0 19 0,0-8 0,-4 23 0,0 7 0,4-9 0,0 4 0,5 0 0,0-4 0,0 4 0,-1 0 0,1-4 0,0 4 0,-1-5 0,5 0 0,-4 0 0,3 0 0,1 0 0,-4 0 0,4 0 0,-5 0 0,0-4 0,1 3 0,-1-3 0,0 0 0,0-1 0,-1-5 0,1 1 0,0 0 0,0-1 0,-1 1 0,1 0 0,0-1 0,-4 1 0,3 0 0,-6-1 0,5-2 0,-5-12 0,2 7 0,-3 3 0,0 21 0,0 6 0,5 9 0,0-10 0,5 5 0,-1-6 0,0-5 0,0 4 0,0-9 0,0 4 0,-1-5 0,1 0 0,-1-4 0,0 3 0,0-7 0,0 7 0,0-8 0,1 8 0,-2-7 0,1 3 0,0 0 0,0-4 0,0 4 0,0-4 0,-4 0 0,3-1 0,-6 1 0,6 0 0,-3-1 0,0 1 0,3 0 0,-3-1 0,4 1 0,0 0 0,-1-1 0,1 5 0,0-4 0,-1 3 0,1-3 0,-4 0 0,3-1 0,-2 1 0,-1 0 0,3-1 0,-3 1 0,3 0 0,1-1 0,0 1 0,-1-1 0,1-2 0,-4 1 0,3-1 0,-3-1 0,1 3 0,1-6 0,-5 5 0,6-5 0,-6 6 0,5-6 0,-5 6 0,6-6 0,-6 5 0,6-5 0,-3 6 0,4-6 0,-1 6 0,1-3 0,0 0 0,-1 3 0,1-3 0,0 1 0,-1 1 0,1-5 0,0 6 0,0-6 0,-1 6 0,5-6 0,-3 2 0,7-3 0,-3 4 0,4-3 0,5 3 0,-4-4 0,9 0 0,-4 0 0,10 0 0,-3 0 0,15 0 0,-8 0 0,16 0 0,-4 0 0,-1 0 0,6 0 0,-6 0 0,1 0 0,-2 0 0,6-5 0,-9-1 0,4 1 0,-19-4 0,-3 8 0,-7-6 0,7 6 0,-7-3 0,3 0 0,-10 3 0,4-3 0,-7 4 0,3 0 0,0 0 0,-3 0 0,2 0 0,-3 0 0,0 0 0,-1 0 0,1 0 0,-1 0 0,1 0 0,-1 0 0,-3 0 0,-1 0 0</inkml:trace>
</inkml:ink>
</file>

<file path=ppt/ink/ink3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00:50.2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1013 1 24575,'-86'41'0,"0"1"0,0-1 0,-1 0 0,3-1 0,-4 0 0,9-5 0,19-10 0,3-8 0,-4-3 0,31-10 0,13 0 0,0-3 0,4 2 0,1-3 0,4 0 0,0 4 0,0-3 0,1 2 0,-1-3 0,1 0 0,0 0 0,-1 0 0,1 0 0,-1 0 0,4-3 0,1-2 0,3-3 0,0-4 0,0-1 0,0-9 0,0 4 0,14-10 0,-3 5 0,18-8 0,-9 8 0,3 0 0,-6 5 0,-4 5 0,-2 2 0,-3 3 0,0 0 0,0 4 0,-1 0 0,-6 4 0,-6 8 0,-8 1 0,-5 13 0,-4-3 0,2 8 0,-7-7 0,7 7 0,-2-4 0,3 5 0,1-4 0,3 2 0,3-7 0,3 2 0,1-8 0,3 3 0,1-7 0,4 7 0,0-7 0,0 3 0,0-1 0,0-2 0,0 12 0,8-7 0,6 9 0,5-1 0,3-3 0,-4 3 0,-1-5 0,0 0 0,-4-4 0,-1-2 0,-4-3 0,-1-4 0,1 0 0,-1-4 0,0 0 0,5 0 0,7-14 0,-8 11 0,2-11 0</inkml:trace>
</inkml:ink>
</file>

<file path=ppt/ink/ink3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00:58.5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0 923 24575,'0'-6'0,"0"-17"0,0-17 0,0-22 0,0-2 0,0-15 0,0 19 0,0-23 0,0 23 0,0-18 0,0 14 0,0 8 0,0 9 0,0 6 0,0 11 0,4 2 0,-3 11 0,6 0 0,-2 7 0,3-1 0,4 6 0,1-3 0,-1 0 0,4 3 0,-3-2 0,4 2 0,0 0 0,0 1 0,0 4 0,0 0 0,-4 0 0,-1 0 0,-4 0 0,-1 0 0,-2 8 0,-2 6 0,-3 15 0,0 1 0,0 3 0,-8-5 0,-3 0 0,-7 0 0,-6 1 0,4-6 0,1 1 0,3-11 0,6-1 0,-1-4 0,6-1 0,-2-2 0,6-8 0,6-7 0,4-5 0,13 1 0,-4-2 0,9 5 0,-9-1 0,9 7 0,-4 1 0,0 4 0,-1 0 0,-9 0 0,-1 0 0,-4 0 0,-4 12 0,-1 4 0,-3 12 0,0-5 0,-8 4 0,-2-9 0,-14 10 0,6-13 0,-6 7 0,7-13 0,0 4 0,0-5 0,0-3 0,4-1 0,1-4 0,7 0 0,2 0 0</inkml:trace>
</inkml:ink>
</file>

<file path=ppt/ink/ink3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00:59.5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55 24575,'-4'-6'0,"1"1"0,3-6 0,0-1 0,0 4 0,3-1 0,1 6 0,3 3 0,1 0 0,-1 0 0,1 0 0,-4 7 0,3-1 0,-6 5 0,6-3 0,-3 4 0,1-3 0,2 2 0,-3-3 0,4 0 0,0-1 0,-1 1 0,1-4 0,0 0 0,4-4 0,0 0 0,10 0 0,-3 0 0,7 0 0,-7-4 0,7-5 0,-2-5 0,-1-1 0,-1-2 0,-5 8 0,-4-3 0,-2 4 0,-3 3 0,0 2 0,-1 3 0,-2-4 0,-2 4 0,-3-4 0</inkml:trace>
</inkml:ink>
</file>

<file path=ppt/ink/ink3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01:01.0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0 228 24575,'0'-46'0,"16"-16"0,-5 30 0,7-11 0,-4 26 0,-8 5 0,6 4 0,-5 4 0,1 0 0,-1 4 0,5 0 0,-3 0 0,3 0 0,-5 0 0,1 0 0,4 4 0,-3 0 0,3 8 0,0-3 0,-3 3 0,3-4 0,-5 0 0,1 0 0,0 0 0,-4-1 0,3-3 0,-6 3 0,5-6 0,-5 6 0,6-7 0,-3 7 0,1-2 0,1-1 0,-1 3 0,2-3 0,1 0 0,0 0 0,-1-1 0,5-2 0,-3 2 0,3-3 0,-1 0 0,-2 0 0,7 0 0,-7 0 0,7 0 0,-3 0 0,4-4 0,5-1 0,-4-7 0,4-2 0,0-4 0,-8 5 0,7-4 0,-13 9 0,4-4 0,-4 7 0,-1-2 0,1 7 0,-4-7 0,0 6 0,-4-3 0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33:21.7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1 155 24575,'10'0'0,"1"0"0,21 0 0,-2 0 0,0 0 0,10 0 0,-9 0 0,16 0 0,-5 0 0,-5 0 0,2 0 0,-17 0 0,1 0 0,-4 0 0,-7 0 0,3 0 0,-9 0 0,-5 0 0,-8-7 0,-5 2 0,-10-6 0,6 0 0,-7-1 0,3-4 0,-5 0 0,1 3 0,0-2 0,3 6 0,2-6 0,8 7 0,-3 1 0,6 1 0,-2 5 0,12-2 0,7 3 0,10 0 0,10 0 0,-3 0 0,8 0 0,-4 0 0,1 4 0,-2 0 0,-5 1 0,-4 2 0,-1-6 0,-7 5 0,-2-5 0,-3 2 0,-1-1 0,-2 2 0,-1 3 0,-3-1 0,0 9 0,-4 1 0,-4 8 0,-4 1 0,-5 4 0,0-4 0,4 9 0,1-8 0,0-1 0,3-2 0,2-11 0,0 6 0,6-10 0,-5-1 0,2-4 0,0-3 0,2 0 0</inkml:trace>
</inkml:ink>
</file>

<file path=ppt/ink/ink3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01:01.9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0 24575,'0'12'0,"0"5"0,0 1 0,0 15 0,0-9 0,0 10 0,0-6 0,0 12 0,0-9 0,0 8 0,0-5 0,0 1 0,0 0 0,0 4 0,0-14 0,0 7 0,0-9 0,0-4 0,0 2 0,0-12 0,0 3 0,0-4 0,0-1 0,0 1 0,0-1 0,0 5 0,0-3 0,0 7 0,0-3 0,0-1 0,0 0 0,0-4 0,0-1 0,0 1 0,-3 0 0,2-1 0,-3 1 0,4 0 0,0-1 0,0 1 0,0 0 0,0-1 0,-3-3 0,2-1 0,-2-3 0</inkml:trace>
</inkml:ink>
</file>

<file path=ppt/ink/ink3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03:37.38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0 989 24575,'0'-32'0,"0"12"0,0-24 0,5 14 0,6-18 0,0 12 0,14-16 0,-8 15 0,9-10 0,-6 6 0,-4 5 0,1 8 0,-2 1 0,2 8 0,6-9 0,-3 5 0,9-7 0,-5 5 0,6-4 0,0 4 0,-1-1 0,0 2 0,-1 5 0,0 1 0,0-1 0,0 0 0,0 0 0,0 1 0,0 3 0,0-3 0,0 8 0,0-4 0,0 5 0,0-1 0,-5 5 0,-1-3 0,0 7 0,-8-3 0,7 4 0,-12 0 0,2 0 0,-3 0 0,0 0 0,-1 0 0,1 0 0,-4-3 0,0-1 0,-8-3 0,-4 3 0,-5 0 0,-4 4 0,-1-4 0,-4 3 0,4-2 0,-9 3 0,9 0 0,-9 0 0,9 0 0,-9 0 0,4-5 0,-1 4 0,-2-7 0,7 7 0,-3-3 0,5 0 0,0 3 0,4-3 0,1 4 0,4 0 0,0-3 0,1 2 0,6-3 0,10 4 0,10-4 0,15 3 0,1-3 0,6 4 0,-1 0 0,1 0 0,-6 0 0,-1 0 0,-6 0 0,-5 0 0,-1 0 0,-9 0 0,-1 0 0,-5 0 0,1 0 0,-4 3 0,0 5 0,-4 10 0,0 5 0,-9 5 0,-1 0 0,-9 0 0,0 0 0,0 0 0,1-5 0,4-1 0,2-5 0,4-4 0,0-1 0,3-4 0,-2-4 0,6-7 0,-2 1 0,3-4 0</inkml:trace>
</inkml:ink>
</file>

<file path=ppt/ink/ink3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03:47.6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1014 24575,'4'-28'0,"6"0"0,5-6 0,16-9 0,-2-6 0,16-3 0,-11 2 0,9 6 0,-3-7 0,0 5 0,-1-4 0,-1 10 0,-5 3 0,-1 7 0,-4 5 0,-9 2 0,3 6 0,-9-1 0,3 5 0,-7 1 0,7 3 0,-7 2 0,7-2 0,-3-3 0,9 2 0,-4-2 0,4-1 0,0 3 0,-4-3 0,4 4 0,0 0 0,-4 1 0,4-1 0,-5 0 0,5 0 0,-4 4 0,9-3 0,-4 7 0,5-8 0,-5 8 0,4-7 0,-9 7 0,9-3 0,-9 0 0,4 3 0,-5-3 0,0 4 0,5 0 0,-4 0 0,9 0 0,-4 0 0,0 0 0,4-4 0,-4 3 0,0-4 0,-1 5 0,3 0 0,-10 0 0,8 0 0,-14 0 0,3 0 0,-4 0 0,-1 0 0,1 0 0,0 0 0,-1 0 0,1 0 0,-1 0 0,1 0 0,0 0 0,-1 0 0,1 0 0,-1 0 0,0 0 0,-3-3 0,-7-1 0,-2 0 0,-11-3 0,3 2 0,-4 1 0,0-4 0,0 3 0,0-4 0,4 1 0,-3 3 0,7-1 0,-3 1 0,4 1 0,4-3 0,-3 3 0,2-1 0,1-2 0,-3 3 0,3 0 0,0-3 0,-3 6 0,3-3 0,-4 4 0,1 0 0,-1 0 0,0 0 0,1 0 0,-1 0 0,0 0 0,0 0 0,7 0 0,2 4 0,11 0 0,5 5 0,2 0 0,7 0 0,-7-1 0,7 2 0,-8-2 0,9 1 0,-9 0 0,4 0 0,-5-1 0,0 1 0,-4-1 0,-1-3 0,-4 1 0,-1-5 0,1 3 0,-4-1 0,-1 1 0,-3 3 0,-4 5 0,-10 7 0,-6 0 0,-5 9 0,2-4 0,0 0 0,8-2 0,-6-4 0,12-5 0,-3-2 0,7-3 0,-2 0 0,7-1 0,-7 1 0,6 0 0,-3 0 0,1-1 0,2-3 0,-2 0 0</inkml:trace>
</inkml:ink>
</file>

<file path=ppt/ink/ink3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03:50.13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0 590 24575,'12'-4'0,"-4"0"0,8-5 0,-3 1 0,0-4 0,3 2 0,2-3 0,1-4 0,3 6 0,1-11 0,-5 8 0,9-4 0,-4 4 0,6-9 0,-1 11 0,7-11 0,-6 8 0,11-6 0,-5 6 0,0 1 0,-2 4 0,1 0 0,-5 1 0,5-1 0,-1 5 0,-3 1 0,9-1 0,-10 4 0,5-8 0,-6 8 0,6-8 0,-5 8 0,0-7 0,-2 7 0,-4-7 0,0 7 0,-1-3 0,-5 0 0,5 3 0,-4-3 0,4 0 0,-5 3 0,0-3 0,0 4 0,0 0 0,0 0 0,-4 0 0,3 0 0,-8 0 0,8 0 0,-7 0 0,7 0 0,-3 0 0,4 0 0,0 0 0,0 0 0,0 0 0,0 0 0,0 0 0,-4 0 0,3 0 0,-3 4 0,0-3 0,3 7 0,-7-8 0,2 4 0,1 0 0,-3-3 0,3 3 0,-5-1 0,5-2 0,-4 2 0,3-3 0,-7 4 0,-1-7 0,-10 3 0,2-8 0,-10-4 0,2 3 0,-1-7 0,-2 2 0,3-3 0,-4 0 0,3-5 0,-2 4 0,2-4 0,1 5 0,-4-1 0,8 5 0,-3 5 0,4 1 0,1 6 0,2-6 0,-2 6 0,3-2 0,3 6 0,2 1 0,10 4 0,2 0 0,4 0 0,0 1 0,0-1 0,5 1 0,1 4 0,1-2 0,2 2 0,-7-4 0,7 0 0,-7-1 0,3 1 0,-5 0 0,0-1 0,0 1 0,-4-1 0,-2 0 0,-3 0 0,0-4 0,0 3 0,-1-6 0,-3 5 0,0-2 0,-4 4 0,0 3 0,-8 2 0,-6 5 0,-9 0 0,-5 1 0,4 3 0,1-3 0,5 3 0,1-8 0,4 2 0,1-7 0,4 3 0,3-5 0,-1 1 0,5-1 0,-2 1 0,-1-4 0,3 3 0,-2-3 0,-1 0 0,4 3 0,-7-6 0,6 3 0,-2-4 0</inkml:trace>
</inkml:ink>
</file>

<file path=ppt/ink/ink3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03:16.6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1 712 24575,'11'0'0,"7"0"0,5 0 0,0 0 0,4 0 0,-4 4 0,5-3 0,-5 7 0,-2-7 0,-3 3 0,-1-4 0,0 4 0,-5-3 0,4 6 0,-7-6 0,7 3 0,-7-1 0,3-2 0,-1 3 0,-2-4 0,3 0 0,-4 0 0,-1 0 0,5 0 0,-3 0 0,3 0 0,-5 0 0,1 0 0,0 3 0,-1-2 0,1 2 0,0 1 0,-1-3 0,1 5 0,0-5 0,-4 6 0,2-6 0,-2 2 0,4-10 0,-1 6 0,0-6 0,1 7 0,-1 0 0,-3-4 0,-1 0 0,-3-3 0,4-1 0,-3 1 0,5 2 0,-5-2 0,6 3 0,-6-8 0,6 3 0,-6-3 0,6 0 0,-6 3 0,6-7 0,-6 8 0,6-4 0,-6 0 0,6 3 0,-6-7 0,6 7 0,-6-3 0,2 0 0,-3 3 0,4-7 0,-3 7 0,3-7 0,-4 7 0,3-7 0,-2 7 0,3-7 0,-4 7 0,4-7 0,-3 7 0,3-7 0,-4 3 0,3-4 0,-2 0 0,7-5 0,-7 4 0,7-4 0,-7 0 0,7 3 0,-7-3 0,6 9 0,-2-3 0,-1 7 0,3-7 0,-6 7 0,7-2 0,-4 3 0,3 0 0,-2 0 0,5-4 0,-4 3 0,5-3 0,-3 5 0,0-1 0,-1 3 0,1 2 0,-4-1 0,3 4 0,-3-4 0,4 4 0,-1-3 0,1 2 0,-1-2 0,0 3 0,1 0 0,-1 0 0,1 0 0,-1 0 0,1 0 0,0 0 0,-1 0 0,0 0 0,1 0 0,0 0 0,-1 0 0,1 0 0,0 0 0,-1 0 0,1 0 0,0 0 0,-1 0 0,1 0 0,0 0 0,-1 0 0,1 0 0,-1 0 0,1 0 0,-1 0 0,1-4 0,0 3 0,-1-2 0,1-1 0,0 4 0,0-4 0,-1 4 0,1-3 0,0 2 0,-1-3 0,1 4 0,0 0 0,-1 0 0,0 0 0,-3-3 0,3 2 0,-3-3 0,4 4 0,0 0 0,0 0 0,-1-3 0,1 2 0,-1-2 0,1 3 0,-1 0 0,1 0 0,-1 0 0,1 0 0,-1 0 0,5 0 0,-3 0 0,7 0 0,-7 0 0,2 0 0,-3 0 0,0 0 0,-1 0 0,1 0 0,0 0 0,-1 0 0,1 0 0,0 0 0,0 0 0,-1 0 0,1 0 0,-1 0 0,1 0 0,-1 0 0,-3-4 0,-1-4 0,6 2 0,1-1 0,14 7 0,-1 0 0,0 0 0,4 0 0,-9 0 0,4 0 0,-5-4 0,0 3 0,0-3 0,0 4 0,5 0 0,-4 0 0,4 0 0,-5 0 0,5 0 0,-4 0 0,4 0 0,-5 0 0,5 0 0,-4 0 0,4 0 0,-5 0 0,0 0 0,0 0 0,0 0 0,5 0 0,-4 0 0,9 0 0,-9 0 0,4 0 0,-5 0 0,0 0 0,0 0 0,0 0 0,0 0 0,5 0 0,-3 0 0,7 0 0,-3 4 0,5 1 0,0 5 0,0-1 0,-5 0 0,4 0 0,-4 0 0,5 1 0,-4-1 0,2 4 0,-7-3 0,2 3 0,-3-1 0,-1-3 0,0 4 0,0-5 0,0 1 0,-4-1 0,2 3 0,-7-2 0,3 2 0,-3-3 0,-4-1 0,0 1 0,-4 0 0,0-1 0,0 1 0,3 0 0,-2-1 0,2 1 0,1 0 0,-3-1 0,6 5 0,-6-3 0,6 7 0,-2-7 0,-1 3 0,4-1 0,-7-2 0,6 7 0,-6-7 0,6 3 0,-6-1 0,6-2 0,-6 7 0,6-7 0,-6 6 0,6-2 0,-6 4 0,6-4 0,-6 3 0,6-3 0,-6 0 0,3-1 0,0 3 0,-3-5 0,2 5 0,-3-2 0,0 6 0,0 5 0,0 4 0,0 0 0,0 6 0,4-5 0,-3 0 0,8-2 0,-8-4 0,3 0 0,0 4 0,-3-9 0,3 4 0,-4-5 0,0 5 0,4-4 0,-3 0 0,7-2 0,-7-3 0,2 4 0,-3-4 0,4 3 0,-3-8 0,3 4 0,0 0 0,-4-3 0,4 3 0,0-5 0,-3 1 0,2 0 0,-3-1 0,3 1 0,-2 0 0,3-1 0,-4 1 0,3-1 0,-2 1 0,2-1 0,0-3 0,-2 3 0,6-3 0,-6 4 0,5-1 0,-5 0 0,3 1 0,-1 0 0,-2 0 0,6-1 0,-6 1 0,5 0 0,-1-1 0,-1 1 0,3 0 0,-3-1 0,4 1 0,-1 0 0,1-1 0,4 1 0,-3 0 0,7 1 0,-8-5 0,8 4 0,-3-7 0,4 2 0,5-3 0,-4 0 0,9 0 0,-4 0 0,11 0 0,-5 0 0,5 0 0,-6 0 0,6 0 0,1-4 0,0-6 0,4-5 0,-4-1 0,6-3 0,-1 8 0,1-8 0,-1 7 0,1-2 0,-1 3 0,-5 1 0,4 5 0,-9 1 0,3 4 0,-9-4 0,5 3 0,-14-3 0,8 4 0,-14 0 0,3 0 0,-8 0 0,-1 0 0</inkml:trace>
</inkml:ink>
</file>

<file path=ppt/ink/ink3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03:20.3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0 321 24575,'11'4'0,"-3"0"0,7-4 0,-7 0 0,8 0 0,-4 0 0,5 0 0,-5 0 0,0 0 0,-4 0 0,-1 0 0,1 0 0,0-4 0,-1 0 0,1-4 0,0 0 0,-1 0 0,1 1 0,0-5 0,0 3 0,0-3 0,0 0 0,0-1 0,-3 0 0,2-3 0,-2 3 0,3 0 0,1-3 0,-1 3 0,-4 0 0,4 1 0,-4 4 0,0 0 0,3 4 0,-3-3 0,1 2 0,1-2 0,-2-1 0,0 1 0,3-1 0,-6 1 0,6 2 0,-7-1 0,4 1 0,-1 1 0,-2-2 0,5 5 0,-1-6 0,2 6 0,0-6 0,1 7 0,0-4 0,-1 4 0,1-3 0,0 2 0,3-3 0,-2 4 0,7 0 0,-7 0 0,7 0 0,-3 0 0,0 0 0,3 0 0,-8 0 0,8 0 0,-3 0 0,0 0 0,3 0 0,-7 0 0,7 0 0,-3 0 0,0 0 0,2 0 0,-2 4 0,0-3 0,3 3 0,-7-1 0,7-2 0,-7 6 0,7-6 0,-8 6 0,8-6 0,-7 5 0,3-5 0,0 6 0,-4-6 0,8 3 0,-7-1 0,7-2 0,-3 6 0,0-6 0,3 3 0,-3 0 0,4-3 0,0 6 0,0-6 0,0 7 0,5-7 0,-4 6 0,4-2 0,-5 4 0,0-1 0,0 1 0,0-1 0,-4 0 0,3 1 0,-7-1 0,7 0 0,-8 0 0,4-3 0,-4 1 0,0-5 0,-1 3 0,10-4 0,7 0 0,18 0 0,0 0 0,11 5 0,-10 0 0,4 6 0,-12-1 0,4 4 0,-9-3 0,-2 3 0,-1-5 0,-9 3 0,4-2 0,-5 2 0,0-3 0,0-1 0,0 1 0,5 4 0,-4-4 0,4 8 0,-5-7 0,-4 2 0,3 0 0,-3 1 0,4 0 0,0-1 0,-4 0 0,3-2 0,-6 6 0,2-7 0,-4 3 0,-1-5 0,1 1 0,-4 0 0,3-4 0,-6-7 0,2 14 0,-3-11 0,0 20 0,0-2 0,0 5 0,0 5 0,0 0 0,0-5 0,0 16 0,5-7 0,5 14 0,1-5 0,0 0 0,-2-1 0,-4-5 0,5-1 0,-1 0 0,1-5 0,-5-1 0,-1-1 0,0-9 0,-3 4 0,3 0 0,0-4 0,-4 4 0,4-5 0,0 0 0,-3 0 0,3 0 0,-1-4 0,-2 3 0,2-7 0,1 7 0,-3-7 0,6 2 0,-6-3 0,6 0 0,-3 0 0,1-1 0,1 1 0,-1 0 0,2-1 0,1 1 0,0 0 0,-1-1 0,1 1 0,0 0 0,4 0 0,-4 0 0,4 0 0,0 0 0,-3-4 0,7 4 0,-3-4 0,7 5 0,3-4 0,-2 2 0,1-6 0,0 7 0,-3-7 0,7 3 0,-3-4 0,1 4 0,2-3 0,-2 3 0,-1-4 0,3 0 0,-7 0 0,8 0 0,-9 0 0,9 0 0,-4 0 0,5 0 0,-5 0 0,4 0 0,-4 0 0,0 0 0,4 0 0,-9 0 0,9 0 0,-9 0 0,9 0 0,-4 0 0,5 0 0,6 0 0,-5 0 0,10-5 0,-3-1 0,4 1 0,7-10 0,14 4 0,-3-6 0,2 6 0,-13 2 0,-12 8 0,4-4 0,-9 1 0,3 3 0,-10-3 0,-1 4 0,-5 0 0,-4 0 0,-1 0 0,-4 0 0,-4 0 0,0 0 0</inkml:trace>
</inkml:ink>
</file>

<file path=ppt/ink/ink3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03:23.5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8 24575,'-8'9'0,"7"-2"0,5-7 0,5-3 0,6 2 0,-6-6 0,7 2 0,-8 1 0,4 0 0,-4 4 0,0 0 0,3 0 0,-2 0 0,3 0 0,-1 0 0,-2 0 0,2 0 0,1 0 0,-4 0 0,4 0 0,-4 4 0,0 0 0,-1 4 0,1-1 0,0 1 0,-1 0 0,1-1 0,4 1 0,-3 0 0,2-3 0,1-2 0,-3-3 0,3 4 0,-4-4 0,-1 4 0,1-4 0,0 3 0,-1 2 0,1-1 0,0 3 0,-1-6 0,1 5 0,0-1 0,0-1 0,3 3 0,2-2 0,4 3 0,0 1 0,0 0 0,0-1 0,1 1 0,3-5 0,-2 4 0,3-3 0,-5-1 0,4 4 0,-2-3 0,3 0 0,0 3 0,-4-7 0,9 7 0,-9-7 0,9 8 0,-4-8 0,0 7 0,4-8 0,-9 8 0,9-7 0,-9 7 0,9-3 0,-9 0 0,9 3 0,-4-3 0,5 4 0,-5 0 0,16 5 0,-13-4 0,10 3 0,-9-4 0,-9 0 0,9 4 0,-9-3 0,4 3 0,-5-5 0,-4 0 0,-1 0 0,-5 0 0,1-4 0,0 0 0,-4 2 0,4 8 0,7 14 0,1 2 0,14 6 0,-9-3 0,8-1 0,-9 1 0,4-4 0,-4 5 0,-1-4 0,-4 3 0,3-5 0,-8 0 0,3-5 0,-4 4 0,0-9 0,0 9 0,0-9 0,0 4 0,-1-9 0,0 3 0,0-3 0,-3 4 0,2-4 0,-6 3 0,2-7 0,1 3 0,-3-5 0,2 1 0,-3 5 0,0 11 0,0 2 0,0 8 0,4-6 0,1-5 0,5 16 0,4-7 0,2 9 0,-1-1 0,4-5 0,-4 0 0,0 4 0,3-9 0,-7 3 0,2-5 0,0-5 0,-3 4 0,3-9 0,-4 9 0,-1-9 0,1 4 0,0-5 0,-1 0 0,1 0 0,-1 0 0,5 0 0,-4 1 0,7-5 0,-6 3 0,2-7 0,0 3 0,-3 0 0,7-2 0,-7 1 0,3-2 0,-4-2 0,3-3 0,-2 3 0,7-6 0,-3 3 0,9 0 0,-4-3 0,9 3 0,2-4 0,0 0 0,5 0 0,-1 0 0,3 0 0,4 0 0,-5 0 0,5 0 0,-5 0 0,6 0 0,6 0 0,-5 0 0,11 0 0,-4 0 0,6 0 0,0 0 0,0 0 0,7 0 0,-5 0 0,37 0 0,-31-5 0,24 4 0,-39-4 0,-1 0 0,-6 4 0,-6-3 0,-1 4 0,-11 0 0,4 0 0,-9 0 0,9 0 0,-9 0 0,4 0 0,0 0 0,-4 0 0,4 0 0,-9 0 0,3 0 0,-7 0 0,3 0 0,-5 0 0,1 0 0,0 0 0,-1 0 0,1 0 0,0 0 0,-1 0 0,1 0 0,0 0 0,-1 0 0,1 0 0,0 0 0,-1 0 0,1 0 0,-1 0 0,0 0 0,-3 0 0,-1 0 0</inkml:trace>
</inkml:ink>
</file>

<file path=ppt/ink/ink3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03:25.8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76 1002 24575,'-9'-26'0,"2"-3"0,-12-12 0,7-13 0,-5-12 0,11-15 0,0-8 0,6 8 0,0-6 0,0 14 0,0 1 0,0 3 0,0 19 0,0 1 0,0 9 0,0 20 0,4-12 0,-3 22 0,11-3 0,-7 6 0,7 6 0,0-6 0,1 6 0,9-3 0,-4 4 0,4 0 0,-5 0 0,-4 0 0,3 4 0,-7 4 0,-1 6 0,-4 3 0,-4 5 0,0 1 0,0 5 0,0-5 0,0 4 0,0-9 0,0 4 0,-7-5 0,0 5 0,-16 0 0,11-4 0,-12 2 0,15-11 0,-3 3 0,5-5 0,6-3 0,2 0 0,10-8 0,2-1 0,4 0 0,5 2 0,-4 3 0,4 0 0,-5 0 0,0 0 0,0 0 0,-4 0 0,-2 0 0,-2 12 0,-5-1 0,0 15 0,-4 3 0,0 0 0,0 11 0,0-11 0,0 5 0,0-11 0,0 4 0,-7-9 0,-3 4 0,-7-5 0,-5 1 0,4-5 0,-9 0 0,9-4 0,-4 0 0,4-5 0,1 0 0,4-4 0,1 0 0,8-6 0,1 4 0,3-4 0</inkml:trace>
</inkml:ink>
</file>

<file path=ppt/ink/ink3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03:30.9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24575,'0'4'0,"0"-1"0</inkml:trace>
</inkml:ink>
</file>

<file path=ppt/ink/ink3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03:32.3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0 233 24575,'40'-41'0,"7"-3"0,-24 25 0,6-1 0,-13 11 0,-4 2 0,-4 6 0,-1-2 0,1 3 0,0 0 0,-1 0 0,1 0 0,0 0 0,-1 0 0,1 0 0,-1 0 0,1 0 0,-1 0 0,1 3 0,-1-2 0,1 6 0,-4-3 0,3 1 0,-3 2 0,4-3 0,0 3 0,-1-2 0,1 1 0,0-5 0,-1 6 0,1-6 0,0 6 0,-1-6 0,5 2 0,-3 0 0,7-2 0,-7 3 0,7-4 0,-8 3 0,8-2 0,-7 2 0,7-3 0,-7 0 0,7 0 0,-8 0 0,8 0 0,-3-7 0,4-3 0,0-7 0,1-5 0,4 3 0,-7-3 0,6 4 0,-7 1 0,-2 4 0,0 1 0,-4 7 0,0-1 0,-4 5 0,-1-3 0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33:22.5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24575,'2'2'0,"2"0"0,12 21 0,7-3 0,7 17 0,3 1 0,0 1 0,3 15 0,-2-8 0,-8-2 0,8 17 0,-21-20 0,13 22 0,-16-10 0,0-4 0,0 12 0,-5-12 0,0 11 0,-5-17 0,0 10 0,0-11 0,0 6 0,0-1 0,-13-3 0,2-3 0,-16-3 0,9-11 0,-4 2 0,11-17 0,-1 6 0,6-10 0,-2 2 0,5-3 0,-3-3 0,3-1 0,-9-19 0,8 12 0,-4-12 0</inkml:trace>
</inkml:ink>
</file>

<file path=ppt/ink/ink3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03:33.2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24575,'0'20'0,"0"2"0,0-3 0,0 12 0,0-10 0,0 12 0,0 1 0,0-5 0,0 5 0,0 0 0,0-5 0,0 0 0,0-3 0,0-3 0,0 1 0,0 2 0,0-7 0,0 3 0,0-6 0,0 1 0,0 0 0,0 0 0,0-4 0,0 3 0,0-7 0,0 7 0,0-3 0,0 0 0,0-1 0,0-1 0,0-2 0,0 3 0,0-4 0,0-1 0,0 1 0,0 0 0,0-4 0,0-1 0</inkml:trace>
</inkml:ink>
</file>

<file path=ppt/ink/ink3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38:20.8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24575,'0'91'0,"0"0"0,0 1 0,0-4 0,0-2 0,0-17 0,0-2 0,0 7 0,0-2 0,0-13 0,0-13 0,0-14 0,0-8 0,0-14 0,0 1 0</inkml:trace>
</inkml:ink>
</file>

<file path=ppt/ink/ink3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38:21.7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 0 24575,'-10'6'0,"2"7"0,-3 8 0,2 10 0,0 1 0,3 5 0,-3 12 0,8-9 0,-4 5 0,5-9 0,0-5 0,0 1 0,0-1 0,0-10 0,0-1 0,3-5 0,1-4 0,7 0 0,1-7 0,8-1 0,1-3 0,0 0 0,-1 0 0,0 0 0,-3-3 0,-1-1 0,-1-7 0,-4-1 0,1-4 0,0 0 0,-5 1 0,2-5 0,-2 3 0,-2-3 0,-2 0 0,-3-1 0,0-5 0,0 0 0,0 0 0,-3 1 0,-5 4 0,-5 0 0,-2 6 0,-5-2 0,3 5 0,0 0 0,3 8 0,6-2 0,-3 5 0,0-2 0,3 3 0,-3 0 0,4 0 0,0 0 0,0 0 0,4 0 0,0 0 0</inkml:trace>
</inkml:ink>
</file>

<file path=ppt/ink/ink3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38:22.6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6 24575,'1'-6'0,"2"12"0,-6 6 0,-1 18 0,-1-2 0,0 8 0,0 2 0,5-1 0,0-5 0,0-2 0,0-8 0,0 2 0,0-11 0,10 2 0,4-11 0,6 3 0,10-6 0,-3 3 0,5-4 0,-1 0 0,-10 0 0,-1-4 0,-4 0 0,-5-4 0,0 1 0,-3-4 0,-1-1 0,-3 0 0,3-3 0,-6 7 0,3-6 0,-4 6 0,0-7 0,0 7 0,-4-3 0,0 4 0,-7 3 0,0 0 0,-5 4 0,0 0 0,1 0 0,-1 0 0,1 0 0,-1 4 0,0 4 0,0 8 0,0 1 0,-1 7 0,5-7 0,0-1 0,4-1 0,4-7 0,1 2 0,3-3 0,0-3 0,0-1 0</inkml:trace>
</inkml:ink>
</file>

<file path=ppt/ink/ink3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38:24.0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652 1781 24575,'-24'4'0,"8"-1"0,-3-3 0,11 0 0,-12 0 0,3 0 0,-8 0 0,3 0 0,-2 0 0,7 0 0,-7 0 0,2 0 0,1 0 0,-3 0 0,7-3 0,-8-2 0,9-3 0,-4-3 0,4-2 0,-1-12 0,0 2 0,0-7 0,-6-7 0,-2 2 0,4-14 0,3 14 0,-8-21 0,17 21 0,-20-17 0,22 3 0,-11 3 0,2-11 0,5 7 0,-3-7 0,12-2 0,-2-12 0,4 4 0,0-12 0,5 5 0,11-7 0,14 6 0,12-7 0,-3 24 0,7-16 0,-2 18 0,1 0 0,8 2 0,-11 18 0,8 0 0,-5 6 0,5 5 0,-6 1 0,11 8 0,5-4 0,-6 13 0,9-8 0,-12 9 0,0 0 0,12 1 0,-11 5 0,-1 0 0,-2 0 0,-11 5 0,7 9 0,-6 7 0,1 14 0,0 0 0,-4 6 0,-1-1 0,-5 5 0,8 9 0,-12-7 0,13 32 0,-22-36 0,17 49 0,-22-36 0,10 11 0,-11-6 0,-1-2 0,1 1 0,-1 10 0,-4-12 0,-1 1 0,-5-3 0,0-6 0,0 1 0,-4-7 0,-10 0 0,-2-7 0,-13 3 0,0-2 0,-2 2 0,-8-4 0,3-1 0,-5-1 0,1-2 0,0 2 0,1-9 0,0 3 0,1-8 0,4 8 0,-2-9 0,3 3 0,1-4 0,-3-4 0,3 3 0,0-7 0,1 3 0,5-5 0,1 1 0,-18 4 0,14-4 0,-14 0 0,13-5 0,3 0 0,-9-4 0,9 4 0,-3-4 0,4 4 0,1-3 0,-1 3 0,0-4 0,5 0 0,1 0 0,4 0 0,5 0 0,-4 0 0,10-3 0,-5-5 0,6 0 0,-1-7 0,-1 3 0,5 4 0,-3 1 0</inkml:trace>
</inkml:ink>
</file>

<file path=ppt/ink/ink3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38:26.7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0 24575,'15'0'0,"-3"4"0,12-4 0,-3 8 0,5-4 0,0 5 0,-5-1 0,-1 0 0,0 0 0,-8 0 0,12 0 0,-15-1 0,7 5 0,-9-7 0,0 5 0,0-6 0,0-1 0,-3 4 0,-1-4 0,-3 4 0,3-3 0,-2 2 0,5-2 0,-5 3 0,5-4 0,-5 4 0,2-4 0,-3 4 0,0-1 0,0 1 0,-7 0 0,-1 0 0,-12 5 0,-1 1 0,-5 0 0,1 3 0,-1-3 0,0 4 0,0 5 0,0-7 0,4 5 0,-3-7 0,12-1 0,-6-1 0,11-3 0,0-1 0,2-3 0,5 2 0,-2-5 0,3 2 0</inkml:trace>
</inkml:ink>
</file>

<file path=ppt/ink/ink3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38:27.6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0 24575,'-8'10'0,"2"1"0,6 13 0,0 4 0,0 21 0,0-14 0,0 41 0,0-43 0,0 43 0,0-35 0,0 10 0,0-8 0,0-12 0,0 0 0,0-10 0,0-5 0,0-1 0,0-8 0,0 1 0,0-5 0</inkml:trace>
</inkml:ink>
</file>

<file path=ppt/ink/ink3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38:28.4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90 24575,'-3'-4'0,"-1"1"0,1 15 0,-4-3 0,3 11 0,-1 0 0,2 1 0,3 0 0,0 4 0,0-8 0,0 3 0,0 0 0,0-4 0,0 1 0,0-7 0,0-3 0,0 0 0,11-3 0,-5-1 0,17-3 0,-5 0 0,3 0 0,3 0 0,-7 0 0,7 0 0,-7 0 0,7 0 0,-7-3 0,3-5 0,-5-4 0,1-8 0,-3 3 0,-1-8 0,-4 4 0,1-5 0,-1 5 0,0-3 0,-3 7 0,-2-3 0,-3 4 0,0 0 0,0 1 0,0-1 0,0 4 0,-3-3 0,-5 7 0,0 0 0,-7 1 0,3 6 0,-3-2 0,3 3 0,-3 0 0,3 0 0,-3 0 0,3 0 0,-3 0 0,3 0 0,0 0 0,-2 0 0,2 3 0,0 1 0,1 4 0,0 3 0,6-7 0,-2 3 0</inkml:trace>
</inkml:ink>
</file>

<file path=ppt/ink/ink3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38:30.3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716 1125 24575,'-11'4'0,"-3"0"0,3-4 0,-4 0 0,0 0 0,-5 0 0,3 0 0,-3 0 0,0 0 0,-1 0 0,-5 0 0,0 0 0,0 0 0,1 0 0,-6 0 0,4 0 0,-4-4 0,5-5 0,-6-10 0,5 0 0,-6-8 0,11 5 0,-6-11 0,11 10 0,-11-13 0,10 13 0,-2-15 0,4 16 0,7-8 0,-7 4 0,2-1 0,0-9 0,1 9 0,4-9 0,0 9 0,4-9 0,1 4 0,4-5 0,0 0 0,0 5 0,0-4 0,0 9 0,4-9 0,5 9 0,9-5 0,1 7 0,7-3 0,-3 1 0,5-1 0,-6 6 0,4 0 0,-5 5 0,9 0 0,-3-1 0,4 1 0,0 3 0,1 1 0,11 3 0,-5 1 0,11-1 0,-5 0 0,6 0 0,0 0 0,0 5 0,-6 0 0,-1 5 0,0 0 0,-9 0 0,8 0 0,-11 0 0,2 0 0,14 0 0,-18 0 0,14 0 0,-22 4 0,3 0 0,-3 5 0,0 2 0,4-2 0,-8 6 0,7-2 0,-7 3 0,7 1 0,-7-2 0,3 2 0,-5-2 0,6 6 0,-4-4 0,1 4 0,-3-1 0,-6-3 0,3 7 0,-4-7 0,0 7 0,0-2 0,-3 3 0,-1 1 0,-4-1 0,0 1 0,0 6 0,0-5 0,0 6 0,0-12 0,0 3 0,0-7 0,0 7 0,-4-2 0,0-1 0,-9 3 0,4-3 0,-6 0 0,1 4 0,-2-4 0,-6 5 0,4 0 0,-9 2 0,9-3 0,-4-2 0,2-3 0,3-4 0,-3 0 0,8-1 0,-3-2 0,3-2 0,0 0 0,-8-2 0,11 2 0,-15-3 0,11 3 0,-7-2 0,5 2 0,-1-3 0,0 0 0,-4 0 0,7-1 0,-17 5 0,15-3 0,-12-1 0,11-5 0,1 1 0,-1-3 0,0 2 0,1 0 0,3-2 0,-3 3 0,3-1 0,-3-2 0,3 2 0,-3 1 0,7-3 0,-7 2 0,7-3 0,-3 0 0,0 0 0,3 0 0,1 3 0,0-2 0,3 2 0,-2-3 0,-1 0 0,3-3 0,1-14 0,3 10 0,0-10 0</inkml:trace>
</inkml:ink>
</file>

<file path=ppt/ink/ink3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09:32.6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1 223 24575,'0'23'0,"0"9"0,0 5 0,0 5 0,0 11 0,0-11 0,0 5 0,0-6 0,0 6 0,0-11 0,0-1 0,0-8 0,0-13 0,0 3 0,0-23 0,0-18 0,0-22 0,0-26 0,0-9 0,0 7 0,0-9 0,0 17 0,0-5 0,0 15 0,0 9 0,0 17 0,0 2 0,0 15 0,0 2 0,3 6 0,1 2 0,4 3 0,-1 0 0,1 0 0,3 0 0,2 0 0,9 8 0,-3 7 0,9 10 0,-3 4 0,0 0 0,5 7 0,-4-5 0,6 10 0,0-2 0,0-1 0,-5 3 0,-3-11 0,0 5 0,-4-12 0,-1 5 0,-3-10 0,-6-1 0,1-5 0,-3-4 0,0-1 0,-4 1 0,-1 0 0,1-4 0,-4 3 0,4-3 0,-1 0 0,-2-4 0,2-13 0,-3-6 0,0-9 0,0-6 0,0-1 0,0-5 0,0-1 0,0 6 0,0-4 0,0 10 0,0 0 0,0 7 0,0 5 0,0 4 0,0 1 0,0 4 0,0 1 0,0-1 0,0 1 0,0 0 0,0-1 0,0 4 0,0 0 0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33:25.2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3360 18 24575,'0'27'0,"4"5"0,2 22 0,4 8 0,0 8 0,-4 15-688,0-34 0,-1 1 688,-1 5 0,-1 1 0,4 7 0,0 2 0,-4 3 0,1 1 0,2-5 0,-1-1 0,-4 1 0,0-1 0,4 0 0,1-4 0,-4 24-91,3-31 1,1-2 90,-5 14 0,4 10 0,-5-14 0,0-15 0,0-11 1013,0-11-1013,0-9 544,0-6-544,0-3 0,0-1 0,0 1 0,-3-4 0,-4 0 0,0-3 0,-7 0 0,-2 0 0,0 0 0,-12 0 0,2 0 0,-21 0 0,-2 0 0,-19 0 0,-22 0 0,0 0-594,29 0 1,-3 0 593,8 0 0,-2 0 0,-16 0 0,-3 0-1048,-1 0 1,0 0 1047,-9 0 0,-2 0 0,1 0 0,1 0 0,-1 0 0,0 0 0,0 3 0,0 1 0,6 2 0,-1 2 0,-4 2 0,1 2-663,13 2 1,0-1 662,-8-2 0,2 0 0,16 2 0,1-1-165,-4-5 1,3 0 164,-21 10 0,-6-11 0,27-1 0,-8-5 956,9 0-956,2 0 2010,16 0-2010,-8 0 1545,15 0-1545,1 0 425,2 0-425,8 0 0,-3 0 0,4 0 0,5 0 0,-3 0 0,7 0 0,-3 0 0,4 0 0,0 0 0,4 0 0,0 0 0,5 0 0,-1 0 0,0 2 0,4-7 0,0-9 0,3-17 0,0-16 0,0-16 0,0-14 0,0-17-458,2 38 1,2-1 457,-1 1 0,1-2 0,2-7 0,1 1 0,-1 10 0,-1 2 0,2-38 0,-2 1 0,-5 23 0,0-12 0,0 10 0,0 12 0,0 8 0,0 7 915,0 6-915,0-1 0,0 6 0,0 0 0,0 10 0,0-3 0,0 10 0,0-5 0,3 10 0,-3-2 0,3 3 0,0 1 0,-2-1 0,2 0 0,-3 0 0,0 1 0,3 2 0,-2-2 0,5 2 0,-3-2 0,4-1 0,-1 3 0,1-2 0,-3 3 0,2-1 0,-3-2 0,4 2 0,0-3 0,-1 0 0,1 4 0,0-3 0,-1 2 0,1 0 0,0-2 0,0 2 0,-1 1 0,1-3 0,0 2 0,3-3 0,-3 0 0,4 0 0,-5 0 0,1 0 0,0 0 0,-1 4 0,5-4 0,-4 6 0,7-2 0,-3 3 0,8 0 0,1 0 0,15 0 0,9 0 0,11 0 0,13 0 0,10-5 0,9 4-371,-37-5 1,2 1 370,43 3 0,-40-3 0,0-1 0,-2 6 0,-2-1 0,1-5 0,0 1 0,3 4 0,0 1 0,40-11 0,-44 10 0,-1 1 0,44-5-221,-21 0 221,9 4 0,-18-8 0,6 3 0,25-4 0,-32 0 0,24 0 0,-37 0 0,4 0 0,-7 5 0,1-4 733,-6 4-733,-1 0 229,0-3-229,-5 7 0,5-4 0,-6 1 0,0 3 0,1-7 0,-1 7 0,0-2 0,0 3 0,-5 0 0,0 0 0,-6 0 0,0 0 0,-4 0 0,3 0 0,-3 0 0,5 0 0,-1 0 0,-4 0 0,-1 0 0,-4 0 0,6 0 0,-4 0 0,4 0 0,-6 0 0,4 0 0,-3 0 0,7 0 0,-7 0 0,7 0 0,-7 0 0,7 0 0,-8 0 0,4 0 0,-4 0 0,0 0 0,0 0 0,-4 0 0,-1 0 0,0 0 0,-2 0 0,2 0 0,-3 0 0,-1 0 0,1 2 0,-4 2 0,0 2 0,-3 0 0,0-2 0,0-1 0</inkml:trace>
</inkml:ink>
</file>

<file path=ppt/ink/ink3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09:34.4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194 8 24575,'-7'-4'0,"-5"1"0,0 3 0,-5 0 0,4 0 0,-10 13 0,8 3 0,-5 13 0,2 5 0,7 1 0,-4 11 0,9-3 0,-8 3 0,12-11 0,-7 4 0,9-4 0,0 0 0,0-1 0,0-7 0,0-3 0,0-3 0,0-3 0,0-6 0,0 0 0,0-4 0,8 0 0,-3-4 0,11 0 0,-3-4 0,9 0 0,-4 0 0,4 0 0,-1 0 0,-2 0 0,7 0 0,-8 0 0,9-9 0,-3-6 0,0-4 0,4-10 0,-3 4 0,0-4 0,-6 0 0,-5 6 0,-5-4 0,-1 8 0,2-7 0,-6 7 0,1-3 0,-5 0 0,0-1 0,0 0 0,0-4 0,0 9 0,-4-4 0,-10 4 0,0 1 0,-13-2 0,4 5 0,-1-3 0,2 7 0,0-3 0,4 9 0,-4-1 0,5 5 0,4 0 0,1 0 0,4 0 0,-4 0 0,4 0 0,-4 4 0,8 0 0,0 4 0,4-4 0,0-1 0</inkml:trace>
</inkml:ink>
</file>

<file path=ppt/ink/ink3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09:36.0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30 150 24575,'-4'3'0,"1"5"0,3 9 0,0 7 0,0 9 0,0 2 0,0 18 0,0-14 0,0 12 0,0-9 0,0 14 0,0-6 0,0 4 0,0-14 0,0-10 0,0 3 0,0-19 0,0 7 0,0-13 0,0 4 0,0-11 0,0-11 0,-10-20 0,8-7 0,-8-9 0,10-2 0,0-8 0,0-1 0,0-4 0,0 12 0,0 3 0,0 5 0,0 1 0,0 0 0,0-1 0,0 6 0,0 1 0,0 11 0,0 1 0,0 5 0,0 4 0,0 1 0,0 4 0,3 4 0,1 1 0,4 3 0,-1 0 0,5 0 0,1 0 0,4 0 0,0 0 0,0 0 0,0 0 0,5 0 0,-4 4 0,4 0 0,-5 1 0,0 3 0,0-7 0,-4 6 0,3-3 0,-8 4 0,4-3 0,-4 2 0,-1-7 0,-2 7 0,2-6 0,-7 6 0,4-3 0,-4 4 0,0-1 0,0 5 0,-4 1 0,-11 10 0,-5 1 0,-11 7 0,1-1 0,-1 1 0,0-1 0,7-5 0,0-2 0,11-10 0,1-1 0,5-5 0,2 1 0,-2 0 0,9-4 0,3-1 0,13-3 0,5 0 0,5 4 0,5 2 0,2 4 0,6 0 0,-6 4 0,4 1 0,-15 3 0,8-3 0,-14-3 0,0-3 0,-6-1 0,-4-4 0,-8-23 0,3 13 0,-7-17 0</inkml:trace>
</inkml:ink>
</file>

<file path=ppt/ink/ink3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09:36.9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0 483 24575,'0'15'0,"0"-3"0,0-1 0,0 1 0,0-3 0,0 12 0,0-12 0,0 8 0,0-5 0,0-13 0,0-11 0,0-17 0,0-18 0,0 5 0,0-19 0,0 4 0,0-7 0,0 8 0,0 9 0,0 7 0,0 9 0,0 4 0,0 10 0,0 4 0,0 1 0,0 4 0,0 1 0,0-1 0,0 1 0,0 0 0,4 3 0,4 1 0,10 3 0,5 0 0,10 0 0,2 0 0,0 0 0,4 0 0,-10 0 0,0 0 0,-7 0 0,-6 0 0,-3 0 0,-1 0 0,-4 0 0,-1 0 0,1 0 0,-4 0 0,0 0 0</inkml:trace>
</inkml:ink>
</file>

<file path=ppt/ink/ink3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09:37.4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24575,'3'0'0,"14"0"0,3 0 0,18 0 0,-8 0 0,10 0 0,1 0 0,-11 0 0,-3 0 0,-10 0 0,5 0 0,-11 0 0,1 0 0</inkml:trace>
</inkml:ink>
</file>

<file path=ppt/ink/ink3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09:38.2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24575,'0'2'0,"0"4"0,0 20 0,0-1 0,0 14 0,0-4 0,0 6 0,0 0 0,0 6 0,0-5 0,0-1 0,0-1 0,0-16 0,0 8 0,0-18 0,0 7 0,0-13 0,0 4 0,0-4 0,0 0 0,0-1 0,7 1 0,-1-3 0,10-2 0,-4 1 0,5-3 0,0 3 0,0-4 0,0 0 0,0 0 0,0 0 0,-4 0 0,3 0 0,-11 0 0,3 0 0</inkml:trace>
</inkml:ink>
</file>

<file path=ppt/ink/ink3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09:39.2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1 471 24575,'0'17'0,"0"-8"0,0-25 0,0-9 0,0-11 0,9-2 0,-2 2 0,17-11 0,-11 5 0,11 1 0,-8 2 0,3 4 0,0 4 0,-1 4 0,-4 10 0,-2 0 0,-4 4 0,0-3 0,0 10 0,0-5 0,0 10 0,-1-2 0,1 3 0,-1 3 0,-3 6 0,3 3 0,-3 5 0,5 5 0,0 1 0,0 5 0,1 0 0,-1 6 0,6 1 0,-4 0 0,3 4 0,1-4 0,-5 0 0,5-1 0,-6-11 0,-1-5 0,0-2 0,-3-8 0,2 4 0,-6-4 0,2-4 0,-3-1 0</inkml:trace>
</inkml:ink>
</file>

<file path=ppt/ink/ink3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09:39.7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24575,'4'0'0,"-2"0"0,19 0 0,-7 0 0,13 0 0,-4 0 0,-4 0 0,2 0 0,-13 0 0,4 0 0,-4 0 0,-4-3 0,0 2 0,-4-2 0</inkml:trace>
</inkml:ink>
</file>

<file path=ppt/ink/ink3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09:40.8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239 8 24575,'1'-4'0,"-11"1"0,-4 3 0,-13 0 0,4 0 0,0 0 0,-4 0 0,9 0 0,-4 0 0,5 7 0,-1-1 0,5 10 0,4-3 0,-1 3 0,8-3 0,-5-2 0,7-3 0,0 0 0,0-1 0,4 1 0,4 0 0,5 0 0,9 1 0,1 0 0,5 0 0,-5 0 0,4 0 0,-4 0 0,0 0 0,-1 0 0,-5 3 0,0 2 0,1 7 0,-4 2 0,-1 5 0,-4-5 0,0 4 0,-4-9 0,3 4 0,-7 0 0,3-4 0,-4 4 0,0-5 0,0 0 0,0-4 0,0 3 0,-8-7 0,-1 3 0,-13-3 0,3-1 0,-7-2 0,2-3 0,-3-3 0,3 0 0,-3 0 0,13 0 0,-7 0 0,12 0 0,-3 0 0,5 0 0,2-3 0,-2 2 0,3-10 0,-1-3 0,2 3 0,3-1 0</inkml:trace>
</inkml:ink>
</file>

<file path=ppt/ink/ink3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09:42.3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0 24575,'0'30'0,"0"-4"0,0 14 0,0-5 0,0 6 0,0 5 0,0-3 0,0 10 0,0-11 0,0 5 0,0 0 0,0-10 0,0-2 0,0-13 0,0-1 0,0-2 0,0 2 0,0-8 0,0-1 0,0-5 0,0-6 0,0-6 0,0-13 0,0-5 0,0-5 0,0 0 0,-5-6 0,4 10 0,-4-4 0,5 11 0,0 0 0,0 4 0,0 1 0,0 4 0,0 1 0,0-1 0,8 0 0,1 0 0,13 4 0,1 0 0,11-1 0,1 4 0,5-4 0,1 5 0,-1-4 0,1 3 0,-6-4 0,-1 5 0,-11 0 0,-1-4 0,-5 3 0,-5-2 0,0 3 0,-4-4 0,-4 0 0,0-4 0,-4-3 0,0-2 0,0-9 0,0-1 0,0-1 0,0-2 0,0 2 0,0 1 0,0-4 0,0 9 0,0-4 0,0 9 0,-4-3 0,3 7 0,-3-3 0,1 8 0,2-3 0,-3 13 0,4 10 0,0 7 0,0 23 0,0-10 0,0 17 0,0 11 0,0-13 0,6 25 0,-5-26 0,9 12 0,-4-7 0,0-12 0,-1-3 0,-5-17 0,4-1 0,-3-9 0,3-1 0,-4-5 0,0-5 0,0-32 0,0 19 0,0-20 0</inkml:trace>
</inkml:ink>
</file>

<file path=ppt/ink/ink3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09:44.0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1 189 24575,'0'-6'0,"0"7"0,0 22 0,0 13 0,0 12 0,0-5 0,0 33 0,0-34 0,0 42 0,0-26 0,0 0 0,0 2 0,0-17 0,0-7 0,0-3 0,0-19 0,0 2 0,0-25 0,0-15 0,0-35 0,0-15 0,0 0 0,0-4 0,0 6 0,0-1 0,0 2 0,0 15 0,0 15 0,0 7 0,0 11 0,0 6 0,3 8 0,5 13 0,5 11 0,5 8 0,2 10 0,5 4 0,2 6 0,6 1 0,5 0 0,-4 0 0,4 0 0,-5 0 0,-1-6 0,0-1 0,-8-13 0,0-1 0,-12-10 0,0-1 0,-4-4 0,0 0 0,-1-4 0,-2-11 0,-2-14 0,-3-32 0,0 0 0,0-32 0,0 33 0,0-24 0,0 26 0,0-13 0,0 15 0,-4 1 0,2 11 0,-2 8 0,4 6 0,-4 9 0,3 1 0,-2 4 0,3 4 0,0 0 0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33:28.4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 6 24575,'-3'10'0,"0"-1"0,3-2 0,0 7 0,0-5 0,0 6 0,0-1 0,0-5 0,0 5 0,0-4 0,0-3 0,-3 0 0,8-4 0,-3-3 0,11 0 0,3 0 0,-4 0 0,6 0 0,-10 0 0,5-3 0,-5 2 0,2-6 0,-6 0 0,-1-8 0,-3 2 0,0-5 0,0 7 0,0 0 0,0-3 0,0 6 0,-7 1 0,-1-3 0,-3 8 0,-3-4 0,3 6 0,-4 6 0,-1 7 0,0 12 0,3 10 0,-1 7 0,5 6 0,3-6 0,2 5 0,4-10 0,0 3 0,0-5 0,0-4 0,3-7 0,9-8 0,5-5 0,7-3 0,0-3 0,5-1 0,-3-4 0,13 0 0,-11-12 0,21-16 0,-24-1 0,14-15 0,-16 12 0,1-5 0,-2 5 0,-9 3 0,-1 5 0,-5 7 0,-3-1 0,-3 16 0,-6 7 0,2 11 0,-1 8 0,4 6 0,0-5 0,0 4 0,0-9 0,0-1 0,11-4 0,2-3 0,12 0 0,4-7 0,-4-2 0,4-3 0,-15 0 0,-3 0 0</inkml:trace>
</inkml:ink>
</file>

<file path=ppt/ink/ink3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09:45.0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9 500 24575,'-5'23'0,"1"-3"0,4-12 0,0 8 0,0-6 0,0 10 0,0-11 0,0 12 0,0-11 0,0 11 0,0-9 0,0 0 0,0-1 0,0-16 0,0-19 0,0-4 0,17-39 0,-8 20 0,14-17 0,-6 4 0,0 2 0,6-6 0,0 2 0,-6 13 0,3 2 0,-10 16 0,4-1 0,-5 18 0,-1-3 0,0 9 0,-1 0 0,1 4 0,-1 0 0,1 4 0,-1 4 0,1 9 0,5 6 0,-2 14 0,7 2 0,-2 6 0,4-1 0,1 7 0,0-5 0,0 5 0,-6-6 0,4-6 0,-9-2 0,3-10 0,-4-1 0,-4-9 0,2-2 0,-6-3 0,2 0 0,-3-1 0,0 1 0,0 0 0,0 4 0,4-4 0,-3 4 0,2-8 0,-3 0 0</inkml:trace>
</inkml:ink>
</file>

<file path=ppt/ink/ink3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09:45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2 115 24575,'-1'-5'0,"16"-7"0,11 1 0,21-6 0,2-3 0,0 8 0,4-4 0,-4 6 0,-1 3 0,-6 3 0,-9 4 0,-14 0 0,2 0 0,-12 0 0,-1 0 0,-4 0 0</inkml:trace>
</inkml:ink>
</file>

<file path=ppt/ink/ink3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09:46.7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1 645 24575,'0'18'0,"0"1"0,0-17 0,0-2 0,0-18 0,0-3 0,0-27 0,0 10 0,0-23 0,0 12 0,0 0 0,0-4 0,0 21 0,0-7 0,0 16 0,0 4 0,3 6 0,1 9 0,7 4 0,7 0 0,1 13 0,9 4 0,-3 12 0,7 7 0,0 2 0,0 0 0,0 5 0,5-5 0,-4 0 0,4-1 0,-12-8 0,4 1 0,-9-10 0,-2-3 0,-2-8 0,-7-1 0,3 0 0,-5-1 0,-2-9 0,-2-21 0,-8-7 0,-6-31 0,-1 10 0,-12-34 0,16 30 0,-10-29 0,12 26 0,-1 1 0,2 2 0,5 20 0,0 6 0,0 7 0,0 9 0,0 5 0,0 4 0</inkml:trace>
</inkml:ink>
</file>

<file path=ppt/ink/ink3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09:48.0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24575,'0'22'0,"0"-2"0,0 26 0,5-3 0,1 12 0,0-12 0,14 16 0,-16-14 0,17 17 0,-15-7 0,5-7 0,-6-1 0,0-21 0,-5 5 0,0-21 0,0-4 0,-4-16 0,-2-12 0,-3-7 0,-1-11 0,0 4 0,-1-11 0,6 6 0,0 1 0,5-1 0,-4 5 0,3-3 0,-3 9 0,4 2 0,-4 6 0,3 0 0,-3 7 0,4-1 0,-3 8 0,2 0 0,-3 0 0,4 0 0,0 1 0,0 0 0,4-1 0,4 0 0,5 4 0,9 0 0,1 0 0,11 3 0,-5-4 0,10 5 0,-4 0 0,6 0 0,-1 5 0,7 6 0,-5 5 0,6 10 0,-6 1 0,-4 5 0,-2-1 0,-5 0 0,-11-2 0,-1 0 0,-9 4 0,-5-4 0,0 11 0,-5-6 0,0 7 0,-5-6 0,-5 4 0,-10-8 0,-12 5 0,2-11 0,-11 1 0,5-7 0,-4-3 0,-1-1 0,1-10 0,4 0 0,3-5 0,9 0 0,2 0 0,5 0 0,4 0 0,1 0 0,8-3 0,1-2 0,3-11 0,0-9 0,0-5 0,0 9 0,0 9 0</inkml:trace>
</inkml:ink>
</file>

<file path=ppt/ink/ink3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09:49.0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45 585 24575,'4'3'0,"-1"5"0,-3 5 0,0 28 0,0-18 0,0 28 0,0-21 0,0 11 0,0-11 0,0 2 0,0-9 0,0 0 0,0-5 0,0-7 0,0-10 0,0-11 0,-5-28 0,4-22 0,-10-30 0,3-8-638,1 14 638,0 33 0,2 1 0,3-25 0,-4-14 0,6 11 0,0 21 0,0 3 0,0 24 0,0 2 0,0 15 638,0 1-638,0 4 0,7 4 0,2 0 0,11 9 0,9 0 0,6 5 0,5 0 0,-4 0 0,3 0 0,-10-1 0,5 1 0,-6-5 0,-5-1 0,-6-1 0,-5-2 0,-4 3 0,0-4 0,-4 0 0,-1 0 0</inkml:trace>
</inkml:ink>
</file>

<file path=ppt/ink/ink3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09:49.5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24575,'3'4'0,"6"0"0,14-4 0,20 0 0,-5 0 0,15 0 0,-11 0 0,-6 0 0,10 0 0,-22 0 0,4 0 0,-11 0 0,-8 0 0,-1 0 0</inkml:trace>
</inkml:ink>
</file>

<file path=ppt/ink/ink3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09:50.3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24575,'0'-6'0,"0"17"0,0 21 0,0 17 0,0-6 0,0 24 0,0-26 0,0 42 0,0-31 0,0 25 0,0-21 0,0 0 0,0-2 0,0-12 0,0-1 0,0-7 0,0-15 0,0 2 0,0-13 0,0 4 0,3-8 0,1 0 0,4-4 0,8 0 0,-2 0 0,13 0 0,-4 0 0,5 0 0,0 0 0,0 0 0,0-5 0,-5 4 0,4-3 0,-13 4 0,2-3 0,-8-2 0,0-7 0,-4 7 0,0-3 0</inkml:trace>
</inkml:ink>
</file>

<file path=ppt/ink/ink3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09:51.2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1 837 24575,'0'8'0,"0"3"0,0-2 0,0 7 0,0-8 0,0 4 0,0-4 0,0-48 0,0 1 0,0-8 0,0-6 0,0-29 0,0-14 0,0 15 0,15 4 0,-5-1 0,16 13 0,-8-6 0,2 28 0,1 3 0,-11 12 0,6 5 0,-11 9 0,7 3 0,-5 6 0,1-2 0,0 2 0,-1 2 0,1 3 0,-1 0 0,1 12 0,1 9 0,1 9 0,0 9 0,5 2 0,1 1 0,5 5 0,-1-6 0,-4 0 0,2-6 0,-2 4 0,3-10 0,1 10 0,-6-9 0,5 9 0,-8-10 0,3 5 0,-1-6 0,-2 0 0,2-5 0,-4 3 0,-1-12 0,-3 7 0,2-12 0,-6 3 0,2-5 0,-3-2 0,0-2 0</inkml:trace>
</inkml:ink>
</file>

<file path=ppt/ink/ink3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09:51.8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24575,'26'0'0,"-3"0"0,16 0 0,2 0 0,1 0 0,0 0 0,-3 0 0,-10 0 0,0 0 0,-7 0 0,-5 0 0,-8 0 0,-2 0 0</inkml:trace>
</inkml:ink>
</file>

<file path=ppt/ink/ink3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09:52.9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 8 24575,'-3'-4'0,"-11"1"0,5 3 0,-8 0 0,9 0 0,0 0 0,1 0 0,5 0 0,8 0 0,11 0 0,-6 0 0,1 0 0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33:28.7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24 24575,'-13'-13'0,"2"3"0</inkml:trace>
</inkml:ink>
</file>

<file path=ppt/ink/ink3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09:54.0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353 15 24575,'0'-7'0,"-3"3"0,-11 0 0,5 4 0,-12 0 0,-9 0 0,13 0 0,-27 0 0,24 9 0,-15 6 0,11 9 0,1 0 0,4 3 0,10-9 0,-7 4 0,14-9 0,-6 3 0,8-3 0,0-1 0,0 0 0,0-4 0,0 0 0,8 0 0,1-4 0,8 4 0,5-7 0,2 7 0,-1-7 0,3 7 0,-8-3 0,4 4 0,-5 3 0,-3 1 0,-2 4 0,-3 5 0,-1-4 0,1 4 0,-4 0 0,-1-4 0,-4 4 0,0-5 0,0 0 0,0 0 0,0-4 0,0 3 0,0-3 0,-8 0 0,-1 3 0,-13-6 0,4 3 0,-9-4 0,8-1 0,-8 2 0,9-6 0,-4 0 0,0-4 0,4 0 0,-4 0 0,9-3 0,-3-2 0,7-7 0,-3 3 0,7-3 0,-1 5 0,5-1 0,-3 0 0,4 0 0,-3-3 0,2 2 0,-3-11 0,4 1 0,0 3 0,0 4 0</inkml:trace>
</inkml:ink>
</file>

<file path=ppt/ink/ink3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09:54.7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24575,'0'17'0,"0"13"0,0 13 0,0 19 0,0 10 0,0 0 0,0-7 0,0 27 0,0-41 0,0 42 0,0-43 0,0 12 0,0-13 0,0 4 0,0-17 0,0 4 0,0-12 0,0-9 0,0 6 0,0-15 0,0 7 0,0-10 0,0 1 0,0-1 0,0-3 0,0 0 0</inkml:trace>
</inkml:ink>
</file>

<file path=ppt/ink/ink3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09:55.2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 24575,'35'0'0,"7"0"0,-13 0 0,2 0 0,-10 0 0,1 0 0,-8 0 0,3 0 0,-9 0 0,-1 0 0,-3-7 0,0 5 0,-4-4 0</inkml:trace>
</inkml:ink>
</file>

<file path=ppt/ink/ink3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9:09:55.9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24575,'0'7'0,"0"10"0,0 11 0,0 11 0,0-4 0,0 12 0,0 2 0,0 5 0,0-5 0,0 12 0,0-23 0,0 14 0,0-17 0,0 6 0,0-6 0,0-2 0,0-5 0,0-9 0,0 2 0,0-8 0,0-1 0,0 0 0,0-4 0,0 0 0,0-1 0,0-3 0,0-1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2:41:29.15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60 159 24575,'15'-7'0,"4"-1"0,3-4 0,4-2 0,6 0 0,-4-3 0,9 6 0,-4-2 0,0 4 0,-1-1 0,0 1 0,-5 0 0,0 0 0,-1 4 0,-9-2 0,0 6 0,-2-3 0,-7 4 0,3 0 0,-13 0 0,-3 0 0,-15 0 0,3 0 0,-8 4 0,3 1 0,-5 0 0,1 3 0,-1-3 0,1 0 0,-1 3 0,1-7 0,-1 2 0,1-3 0,-1 0 0,1 0 0,-1 0 0,1 0 0,4 0 0,-4 0 0,9 0 0,0 0 0,6 0 0,4 0 0,-1 0 0,10 0 0,13 0 0,13-4 0,16 3 0,2-8 0,12 8 0,-4-8 0,4 7 0,-12-2 0,-2 4 0,-5 0 0,-1 0 0,0 0 0,-5 0 0,-6 0 0,-2 0 0,-12 0 0,7 0 0,-8 0 0,0 0 0,4 0 0,-8 0 0,3 0 0,-4 0 0,0 0 0,-3 0 0,-1 0 0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33:30.9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77 97 24575,'-13'0'0,"-1"0"0,6 3 0,-11 10 0,16 4 0,-12 8 0,14 10 0,-3-8 0,4 7 0,0-4 0,0-5 0,0 0 0,0-6 0,3-8 0,1-1 0,10-6 0,3-1 0,3-3 0,3 0 0,-7-3 0,3-5 0,0-4 0,-6-7 0,2 2 0,-7-6 0,0 3 0,-4 0 0,0-4 0,-4 8 0,0-7 0,0 7 0,0-3 0,0 8 0,0 0 0,-7 4 0,3 3 0,-7 1 0,5 3 0,-1 0 0,4 3 0,0 13 0,3 2 0,0 16 0,0-3 0,0 4 0,0 6 0,4 1 0,2 12 0,3-5 0,1 5 0,0-6 0,-1-6 0,-4-1 0,-1-6 0,-4-5 0,0 0 0,0-6 0,0-4 0,0-1 0,-7-4 0,-5-3 0,-4 2 0,-8-6 0,4 0 0,0-4 0,-3-4 0,7 0 0,-3 0 0,8 0 0,0-3 0,4-5 0,3-3 0,1-8 0,3 3 0,0-8 0,0 4 0,0-4 0,12-1 0,1 3 0,14-3 0,3 2 0,4-5 0,4-1 0,0 1 0,0-1 0,1 0 0,-1-3 0,0 2 0,0-3 0,0 0 0,-5 4 0,-2-2 0,-9 5 0,3-10 0,-12 9 0,2-8 0,-10 10 0,-2 5 0,-3-3 0,0 10 0,0-5 0,0 10 0,-3 1 0,-4 1 0,-1 5 0,-6-2 0,3 3 0,0 0 0,0 0 0,4 10 0,0 0 0,-2 18 0,5-7 0,0 8 0,4-4 0,0-1 0,0 0 0,0-4 0,0-1 0,0-8 0,3 3 0,11-3 0,-1-2 0,9-3 0,-7-6 0,-1 0 0,1 0 0,0-3 0,-4-1 0,3-7 0,-3 0 0,1-4 0,1 0 0,-5 4 0,6-3 0,-6 3 0,3-4 0,-4 3 0,0-1 0,0 1 0,0-3 0,1 4 0,-1-3 0,0 7 0,0-4 0,-4 4 0,3 4 0,-2 0 0,2 8 0,-2 7 0,2 8 0,-5 4 0,3-4 0,-4-1 0,0-4 0,0-4 0,0-1 0,0-3 0,2-4 0,2-2 0,3-13 0,0-4 0,1-13 0,4 3 0,2-8 0,-2 8 0,4-3 0,-7 9 0,5 1 0,-6 8 0,2 1 0,1 6 0,-4 1 0,3 3 0,-3 0 0,3 0 0,-2 0 0,3 6 0,-4 7 0,0 3 0,1 7 0,0-7 0,0 3 0,-1-4 0,0-1 0,1 1 0,-1 0 0,0-4 0,0-1 0,-3-3 0,-1 0 0,-3-4 0,0 0 0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33:31.8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 24575,'-4'5'0,"5"10"0,13 18 0,2 9 0,7 12 0,2 1 0,-9-10 0,11 6 0,-12-14 0,7 5 0,-8-6 0,-1-7 0,-6-13 0,-2 2 0,0-13 0,-1 1 0,0-8 0,3-15 0,-6-11 0,7-14 0,-7-12 0,7 5 0,-7-5 0,7 13 0,-2-6 0,2 15 0,1-3 0,-5 15 0,0 1 0,-1 8 0,-2 0 0,5 5 0,-3 2 0,1 1 0,-1 3 0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33:34.7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296 605 24575,'-10'0'0,"3"0"0,-7 0 0,3 0 0,-4 0 0,0 0 0,-4 0 0,-1 0 0,-1 0 0,-2 0 0,-2 0 0,4 7 0,-3 1 0,5 7 0,6 9 0,-6-6 0,14 15 0,-5-12 0,9 4 0,-3-2 0,4-3 0,0-3 0,0 1 0,0-10 0,7 2 0,1-3 0,11-3 0,1 0 0,9-4 0,-3-4 0,3-4 0,-9-8 0,4-6 0,-6-2 0,-1-2 0,-2 2 0,-6 0 0,2 3 0,-3 2 0,-4 8 0,-1 1 0,0 3 0,-2 9 0,2 2 0,-3 14 0,0 2 0,0 5 0,4-1 0,4 0 0,4-4 0,3-1 0,0-4 0,4-4 0,-4 0 0,9-7 0,-9 0 0,4-4 0,0 0 0,-2-11 0,3-7 0,-2-19 0,-4-11 0,1-8 0,-6 6 0,-3-7 0,-2 7 0,-4-5 0,0-5 0,0 10 0,0-4 0,0 12 0,0 6 0,0 7 0,0 9 0,-3 4 0,-1 6 0,-3 6 0,0 1 0,1 3 0,-1 0 0,0 0 0,0 7 0,-1 31 0,3-1 0,1 27 0,4-17 0,0 1 0,0 0 0,0-6 0,0-1 0,4-10 0,4-2 0,4-9 0,7-1 0,-3-4 0,7-2 0,-7-2 0,3-4 0,-4 1 0,0-4 0,0-1 0,-1-3 0,1 0 0,-4 0 0,0 0 0,-1-7 0,-2-10 0,4-4 0,-4-14 0,1 5 0,-1-5 0,-3 4 0,-1 3 0,-4 7 0,0 2 0,0 4 0,0 4 0,0 7 0,0 12 0,0 13 0,0 10 0,0 4 0,0 1 0,4-1 0,0-5 0,5-1 0,-1-9 0,2-4 0,2-6 0,7-5 0,-3-2 0,7-3 0,-7 0 0,7-7 0,-6-11 0,3-9 0,-6-14 0,-1 5 0,-4-5 0,0 10 0,-1 2 0,-3 4 0,-2 5 0,-3 1 0,0 8 0,0 0 0,0 5 0,0 5 0,0 9 0,0 13 0,0 4 0,0 4 0,0-9 0,0 4 0,4-9 0,3 1 0,5-5 0,2-4 0,1 1 0,0-4 0,4-1 0,1-3 0,4 0 0,0-4 0,-3-7 0,3-7 0,-6-7 0,8-7 0,-7-4 0,0-2 0,-6-9 0,-4 11 0,0-5 0,0 5 0,-4 6 0,-1 5 0,-4 6 0,0 7 0,0 2 0,-6 6 0,-2 1 0,-6 3 0,-1 7 0,-2 16 0,-1 16 0,7 5 0,-7 8 0,16-10 0,-11 6 0,12-5 0,-3-3 0,4-9 0,0-6 0,0-6 0,0-8 0,0-1 0,7-6 0,1-1 0,11-3 0,-3 0 0,7-4 0,-2-8 0,4-7 0,3-12 0,-1-2 0,2-5 0,-2 5 0,1-4 0,-5 5 0,0-5 0,-6 2 0,1 0 0,-1 4 0,-4-3 0,2 9 0,-5-4 0,1 4 0,-3 5 0,-3 1 0,-2 8 0,-3 0 0,0 4 0,-3 4 0,-4 0 0,-4 9 0,-1 2 0,-2 11 0,4 6 0,-1 1 0,2 3 0,5-9 0,0-1 0,4-4 0,0-1 0,0-2 0,0 1 0,0-5 0,0 2 0,3-3 0,4 0 0,4 0 0,4 0 0,0-3 0,0 3 0,-1-3 0,1 0 0,0 3 0,0-3 0,0 3 0,-4 0 0,-1 0 0,-3 0 0,0 3 0,0 1 0,0 8 0,-2-3 0,-2 3 0,-3 0 0,0 1 0,0 0 0,0 3 0,0-3 0,-7 5 0,-6-5 0,-4 4 0,-6-7 0,6 2 0,-6-7 0,-4-1 0,6-7 0,-5-1 0,11-3 0,4-6 0,0-7 0,6-7 0,2 0 0,3-3 0,0 7 0,0-3 0,0 4 0,0 4 0,3 4 0,0 4 0,7 3 0,2 0 0,-1 0 0,-1 0 0,-3 6 0,0 2 0,0 4 0,0 1 0,0-1 0,-3 2 0,3 1 0,-6 0 0,2-7 0,-3-1 0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30:33.2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0 309 24575,'0'-16'0,"0"-8"0,9-15 0,1 5 0,13-17 0,-5 19 0,1-9 0,-7 15 0,-4 2 0,-1 16 0,0-2 0,0 9 0,2-2 0,-2 3 0,7 11 0,-5 8 0,7 11 0,-2 11 0,9 1 0,-3 6 0,3-6 0,-4 4 0,3-8 0,-3-1 0,3-7 0,-2-9 0,-3 2 0,-2-10 0,0 2 0,-7-8 0,2 0 0,-3-1 0,-1-2 0,-2-1 0,-1-3 0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30:34.1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 24575,'0'-9'0,"0"10"0,0 11 0,0 24 0,0 8 0,0 23 0,0 5 0,0-19 0,0 6-927,0 25 1,0 3 926,0-15 0,0 2-1067,0-3 0,0 5 1,0 1 1066,0-1 0,0 0 0,0-1 0,3 22 0,0 2 0,0-11 0,0 4 0,0-5 0,0 6 0,1-3-664,1-20 1,0 2 0,-1 0 663,-3-2 0,-1 0 0,1 0 0,2 30 0,1-1 0,-1-5 0,0 0 0,-2-1 0,0 0 0,2-5 0,0-1-672,1-4 0,-2 0 672,-1 3 0,0 1 0,2-9 0,0-1 0,-2 0 0,-2 0 0,1-2 0,0-1 0,0-2 0,0-1 166,0 1 1,0-1-167,0-4 0,0-2 0,0 1 0,0-2 1082,0-11 0,0 0-1082,0 6 0,0 0 0,0 37 0,0-16 0,0 9 2160,0-31-2160,5 18 0,-4-15 1861,8 0-1861,-8 1 1303,8-7-1303,-8-2 566,7-6-566,-7 1 0,7-6 0,-7-6 0,7-7 0,-8-5 0,4-3 0,-4-6 0,0-5 0,0-3 0,0-3 0,0-1 0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30:35.9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24575,'5'4'0,"5"-2"0,23-2 0,3 0 0,32 0 0,5 0 0,-25 0 0,4 0-1622,23 0 1,4 0 1621,0 0 0,3 0 0,-10 0 0,3 0 0,1 0 0,-3 0 0,1 0 0,0 0-768,1 0 0,0 0 0,2 0 768,8 0 0,2 0 0,-2 0 0,-3 0 0,-2 0 0,2 0 0,4 0 0,2 0 0,-4 0 0,15 0 0,-1 0 0,-26 0 0,2 0 0,-3 0 0,15 0 0,-1 0-641,-17 2 1,2 1 0,0-1 640,30 2 0,-1 1 0,-4 2 0,-1 1 0,-1-1 0,0 0 0,-9-2 0,-4-1-279,-18 1 1,-2 1 278,3-6 0,-2 1 0,28 3 1605,1-4-1605,-6 0 2884,-23 0-2884,-16 0 2502,-9 0-2502,-17 0 870,-7 0-870,-2 0 164,-3-3-164,-4-8 0,0-11 0,8 7 0,13 0 0,19 15 0,12 0 0,20 0 0,-4 4 0,29-2-983,-6 8 983,-39-7 0,2 0 0,-3 1 0,2-1 0,9 0 0,0 0-716,2 0 1,1 0 715,8-2 0,1-1 0,4 4 0,1-1 0,-4-3 0,-1 0 0,2 2 0,-4 1 0,-19 0 0,-2 0-272,4 3 1,-3 1 271,26 4 0,-17-5 0,-2 1 0,13 3 0,-22-4 0,-1 0 0,6 4 0,12 1 0,-7-1 883,-9 0-883,-7-5 1459,-4-1-1459,-7 0 615,-7-3-615,-9 2 0,-1-3 0,-8 0 0,-1-3 0,-2-19 0,1 14 0,18-13 0,5 21 0,29 0 0,10 0 0,16 0 0,-38 0 0,2 0-318,0 0 1,1 0 317,3 0 0,0 0 0,1 0 0,-1 0 0,1 0 0,0 0 0,-4 0 0,-2 0-154,31 0 154,8 0 0,-24 0 0,-16 2 0,2 1 0,29 3 0,13 6 0,-17-1 0,0-5 0,0 4 0,-18-9 0,30 9 0,-44-5 0,36 6 0,-30-1 0,3-1 629,1 1-629,-12-1 160,-2 0-160,-4 0 0,4 0 0,-3 0 0,4 0 0,0 0 0,-5-4 0,11 0 0,-5-5 0,0 0 0,-1 0 0,-6 0 0,2 0 0,-14 0 0,1 0 0,-16 0 0,-1-16 0,-4 12 0,-3-11 0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30:36.8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189 1 24575,'5'3'0,"7"6"0,21 8 0,-2 2 0,0 7 0,-1-8 0,-2 13 0,2-12 0,-3 12 0,-7-18 0,1 10 0,-6-13 0,-3 4 0,-2-3 0,-3-7 0,-3 6 0,-1-3 0,-3 4 0,0 4 0,0 0 0,-4 4 0,0 5 0,-13 3 0,-9 20 0,2-17 0,-22 31 0,21-31 0,-34 33 0,27-26 0,-19 15 0,15-8 0,-2-4 0,3 4 0,3-11 0,9-7 0,3-6 0,9-5 0,0-4 0,7-1 0,-2-6 0,5-6 0,-2 0 0,3-3 0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30:37.7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 24575,'8'-7'0,"1"1"0,7 6 0,3 0 0,-6 0 0,5 0 0,-7 0 0,0 0 0,-1 0 0,-3 0 0,-3 0 0,-1 0 0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30:39.1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 21 24575,'0'-10'0,"0"0"0,0 9 0,0 15 0,0 8 0,0 24 0,0 3 0,0 6 0,0 12 0,0-3 0,0 13 0,0 15-409,0-11 409,0 19 0,0-21 0,0-2 0,0-2 0,0-4 0,0-1 0,0 5 0,0-18 0,0 4 0,0-13 0,0-11 0,0-2 0,0-15 409,0-1-409,0-8 0,0-1 0,-3-3 0,-1-3 0,-3-1 0,1-3 0,-1 0 0,0-7 0,-1-5 0,0-19 0,3-12 0,1-13 0,4-12 0,0-10 0,0-1 0,0-6 0,4 21 0,6-3 0,11 11 0,11-7 0,-1 7 0,9 4 0,-6 14 0,4 5 0,-1 9 0,-1 1 0,-5 10 0,-2 4 0,-9 5 0,-1 4 0,-8 0 0,-1 3 0,-6 9 0,-1 4 0,-3 14 0,0 6 0,-9 6 0,-5 5 0,-12 7 0,-10 4 0,6-12 0,-11 9 0,6-14 0,-4 4 0,5-7 0,4-11 0,4-6 0,6-6 0,1-3 0,1-1 0,6-7 0,-1-1 0,9-1 0,1 2 0,14 3 0,9 10 0,22 3 0,11 16 0,10 5 0,2 4 0,7 9 0,-17-15 0,9 8 0,-19-11 0,0-1 0,-8-7 0,-11-10 0,-7-7 0,-8-4 0,-1 0 0,-3-4 0,-3 0 0,-1-3 0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30:40.6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426 7 24575,'-32'-3'0,"-13"0"0,11 3 0,-10 0 0,2 0 0,12 0 0,-4 0 0,3 0 0,5 0 0,-7 3 0,19-2 0,-5 3 0,11 3 0,5 0 0,-1 4 0,4 2 0,0-2 0,0 8 0,0-3 0,0 12 0,0-6 0,0 7 0,0 5 0,0-2 0,0 15 0,0-11 0,0 10 0,0-10 0,0 11 0,0-5 0,0 5 0,0 7 0,0-5 0,0-1 0,-4-1 0,3-11 0,-7 5 0,7-15 0,-7 2 0,7-15 0,-2 5 0,3-11 0,0 4 0,0-5 0,0 1 0,0-1 0,0 1 0,0-1 0,5-2 0,8 2 0,6-5 0,5 2 0,6-3 0,0 0 0,10 0 0,3 0 0,-1 0 0,4 0 0,-9-4 0,9-1 0,-14-4 0,2 1 0,-9-1 0,-5 5 0,-5 0 0,-4 4 0,-5 0 0,1 0 0,-3 0 0,-2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2:43:01.26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7 708 24575,'-4'19'0,"2"-78"0,2 30 0,0-36 0,0-6 0,0 7 0,3-24 0,2 34 0,3 12 0,0 5 0,4 1 0,-1 9 0,4 1 0,0 4 0,3 0 0,0 3 0,10-4 0,-5 11 0,4-4 0,-6 9 0,-3 3 0,3 1 0,-4 3 0,5 0 0,-5 0 0,0 6 0,-6 9 0,-1 4 0,-3 11 0,1-3 0,0 9 0,0-4 0,0 4 0,0 0 0,0-3 0,0 8 0,0-9 0,0 4 0,0-5 0,-1-4 0,1-1 0,-1-5 0,0-3 0,-1-1 0,-2-4 0,-1 0 0,-3-3 0,2-1 0,-1-3 0,2 0 0,-3 0 0,0 3 0,0-3 0,0 3 0,0-3 0,0 0 0,0 0 0,0 0 0,0-3 0,0-1 0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30:41.2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1 221 24575,'5'-4'0,"7"1"0,18-1 0,-3 3 0,7-11 0,1 11 0,-3-11 0,9 7 0,-11 1 0,4 0 0,-13 0 0,3 3 0,-9-2 0,0 0 0,-4 2 0,-1-5 0,0 5 0,-2-5 0,6 2 0,12-13 0,-4 3 0,30-14 0,2-9 0,-18 17 0,1-6 0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30:42.4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103 0 24575,'0'18'0,"-4"1"0,0 5 0,-5 5 0,-4 7 0,-1 1 0,0-2 0,1 0 0,5-10 0,0 4 0,3-9 0,-2-4 0,7-6 0,-3-3 0,3-4 0,0 0 0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30:50.1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297 0 24575,'-10'11'0,"-8"9"0,-5 12 0,-11 12 0,4-4 0,-10 10 0,10-7 0,-5 7 0,11-3 0,1 1 0,8 0 0,5 0 0,6 0 0,4-6 0,0 4 0,0-9 0,8 4 0,5-10 0,10-1 0,9-2 0,-6-6 0,5 0 0,-2-9 0,-8-2 0,3-3 0,-9 0 0,0-1 0,-4 0 0,-1-3 0,-3 2 0,0-5 0,-1 2 0,-2-3 0,-1 0 0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30:50.7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24575,'0'2'0,"0"7"0,0 20 0,0-2 0,0 18 0,0-13 0,0 14 0,0-4 0,0-5 0,0 3 0,0-14 0,0 3 0,0-13 0,0 2 0,0-10 0,0-1 0,0-4 0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30:51.5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 54 24575,'-4'17'0,"3"2"0,-6 1 0,3 3 0,0-7 0,0 8 0,4-12 0,0 6 0,0-11 0,0 3 0,6-6 0,3-1 0,10-3 0,6 0 0,0 0 0,0 0 0,-2 0 0,-7 0 0,3-3 0,-4-2 0,-4-5 0,3 1 0,-5-5 0,1 6 0,-3-6 0,1-1 0,-4-1 0,-1-3 0,-3 4 0,0-4 0,0 3 0,0-3 0,-3 7 0,-4 2 0,-4 3 0,-8-1 0,3 4 0,-7 0 0,7 4 0,-8 0 0,8 0 0,-3 0 0,4 0 0,4 0 0,1 3 0,-1 1 0,3 6 0,-3 6 0,4 0 0,-1 7 0,3-14 0,2 2 0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30:52.2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98 4 24575,'-8'-4'0,"-2"17"0,-7 2 0,7 10 0,-6 8 0,6-6 0,-4 14 0,5-6 0,5-5 0,4 0 0,0-1 0,0-8 0,0-1 0,0-6 0,0-6 0,0 2 0,0-3 0,3-4 0,8 0 0,1-3 0,7 0 0,-4 0 0,0 0 0,4-3 0,-3-1 0,3-7 0,-5 2 0,1-5 0,0 3 0,-4-4 0,4-4 0,-7 3 0,4-7 0,-8 3 0,0-5 0,-4 1 0,0 4 0,0-4 0,0 8 0,-4-7 0,-4 7 0,0 1 0,-6 1 0,6 6 0,1 1 0,4 4 0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30:52.8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24575,'8'-3'0,"1"0"0,12 3 0,-6 0 0,9 0 0,-4 0 0,4 0 0,0 0 0,-3 11 0,3 3 0,-1 21 0,-4-2 0,3 13 0,-16-14 0,7 26 0,-7-23 0,-1 30 0,-1-21 0,-4 16 0,0 2 0,0-10 0,0 2 0,-4-7 0,-5-9 0,-5 4 0,-4-8 0,2-8 0,0-1 0,0-6 0,5-8 0,1-1 0,3-3 0,0-4 0,0 0 0,1-3 0,2 0 0,1 0 0</inkml:trace>
</inkml:ink>
</file>

<file path=ppt/ink/ink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30:01.7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 18 24575,'-21'9'0,"18"-2"0,24-7 0,11 0 0,27 0 0,7 0 0,-16 0 0,4 0-426,-2 0 0,2 0 426,11 0 0,-1 0 0,-9-3 0,-4 0 0,40 2 0,-11-13 0,-30 11 0,-1-6 0,-14 9 0,-21 0 0,-4 0 0</inkml:trace>
</inkml:ink>
</file>

<file path=ppt/ink/ink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30:02.3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35 24575,'-2'4'0,"8"-1"0,13-3 0,29 0 0,-8 0 0,27 0 0,-11 0 0,-11 0 0,12 0 0,-18-9 0,9 7 0,-16-10 0,-4 11 0,-12-2 0,-1 3 0,-4-7 0,-4 6 0,-3-6 0,-1 7 0</inkml:trace>
</inkml:ink>
</file>

<file path=ppt/ink/ink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30:03.0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24575,'9'0'0,"3"0"0,15 0 0,-3 0 0,5 0 0,2 0 0,16 0 0,-9 4 0,9 5 0,-12 4 0,0 1 0,1-1 0,-6-5 0,-5 0 0,-6 0 0,-8-4 0,3 3 0,-7-7 0,1 7 0,-5-4 0,-3 4 0,0 3 0,0 1 0,-4 7 0,-9 8 0,-1 0 0,-14 15 0,1-8 0,-3 13 0,-7-6 0,7 2 0,-3 0 0,5-8 0,5 6 0,2-14 0,5-1 0,3-6 0,3-4 0,2-4 0,4-1 0,-2-3 0,6 0 0,-3-1 0,0-2 0,2-1 0,-2-3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2:43:01.26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6 24575,'2'0'0,"2"0"0,12 0 0,6 0 0,10 0 0,5 0 0,-4 0 0,6 0 0,-7 0 0,5 0 0,3 0 0,-12 0 0,-1 0 0,-6 0 0,-11 0 0,6 0 0,-9 0 0,2 0 0,-6-2 0,0 1 0,-3-1 0</inkml:trace>
</inkml:ink>
</file>

<file path=ppt/ink/ink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30:44.5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92 90 24575,'2'-3'0,"2"0"0,2 3 0,4 0 0,-2 0 0,2 0 0,-3 0 0,0 0 0,-1-3 0,-2-4 0,-1-4 0,-3 1 0,0-4 0,-7 6 0,-1-3 0,-7 7 0,-4-3 0,3 6 0,-7-3 0,7 4 0,-3 0 0,8 0 0,0 0 0,5 0 0,2 3 0,1 1 0,3 6 0,0-3 0,0 4 0,6-4 0,3 0 0,5 0 0,1-3 0,0 0 0,0-4 0,-4 0 0,-1 0 0,-3 0 0,0 0 0,-1 0 0,-5 0 0,-4 0 0,7 0 0,3 0 0,7 0 0,4 0 0,-10 0 0,2 0 0,-3 0 0,-3-3 0,-1-1 0,-3-2 0,0-3 0,0-11 0,0 10 0,0-6 0</inkml:trace>
</inkml:ink>
</file>

<file path=ppt/ink/ink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30:46.9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1605 24575,'13'0'0,"0"0"0,6 0 0,1 0 0,5 0 0,4 0 0,-4 0 0,14 0 0,-7 0 0,0 0 0,1 0 0,-12 0 0,8 0 0,-9 0 0,3 4 0,-7 0 0,7 4 0,-3 0 0,0-1 0,3 1 0,-7 0 0,7 0 0,-7-1 0,7 5 0,-7-4 0,3 4 0,0-5 0,-3 1 0,3-1 0,-4 1 0,-4-4 0,-1 2 0,-3-5 0,0 2 0,-1-3 0,-2-16 0,-1 15 0,0-3 0,10 21 0,6 9 0,2-1 0,5 1 0,-8 4 0,7-3 0,-7 3 0,7-4 0,-7-2 0,2-3 0,-4 3 0,0-4 0,0 4 0,-1-4 0,1 3 0,4-2 0,-2 4 0,7 1 0,-8-6 0,3 5 0,1-4 0,-5-1 0,4 0 0,-5-5 0,0 0 0,0-4 0,-4 3 0,0-6 0,-4 2 0,-1-6 0,1-1 0,-3 5 0,-2 5 0,9 5 0,-1 5 0,10-2 0,0-1 0,-3 4 0,6-7 0,-2 3 0,0-1 0,2-2 0,-6 7 0,6-7 0,-7 2 0,9 1 0,-9-4 0,4 4 0,0 0 0,-4-3 0,4-1 0,-5-2 0,-1-2 0,1 2 0,0-2 0,-4 2 0,3-6 0,-2 3 0,-1-4 0,3 0 0,-3 0 0,0 0 0,3 0 0,1-3 0,7-1 0,3-3 0,7 0 0,-7 0 0,9 0 0,-4 0 0,6 0 0,5 0 0,1-4 0,5-6 0,-4-4 0,3-1 0,-9-1 0,5-3 0,-6 0 0,-5-3 0,4 4 0,-10 2 0,5-6 0,-5 5 0,0-4 0,-1 4 0,1 1 0,-5-4 0,10-3 0,-7-2 0,9-3 0,0 0 0,-4-4 0,4 4 0,9-22 0,-11 14 0,16-21 0,-21 19 0,14-12 0,-14 7 0,27-29 0,-18 12 0,14-12 0,-19 18 0,0 6 0,-5 0 0,4 1 0,-4-1 0,0 0 0,4 0 0,-9 6 0,8-4 0,-3 4 0,4-1 0,9-18 0,-12 24 0,10-18 0,-12 18 0,5-6 0,1-1 0,-1-3 0,1 4 0,-5 1 0,3-5 0,-3 9 0,5-9 0,-1 8 0,-3-8 0,2 7 0,-7-1 0,15-17 0,-14 17 0,10-21 0,-13 25 0,0-4 0,0 6 0,-5-1 0,4 1 0,-8 5 0,8-4 0,-4 3 0,1 0 0,2 2 0,-3 0 0,3 3 0,1-3 0,-5 9 0,0 1 0,-5 4 0,0 0 0,0 4 0,0 0 0,0 4 0,-3 1 0,-1-1 0,-3 0 0,0 3 0,0 1 0</inkml:trace>
</inkml:ink>
</file>

<file path=ppt/ink/ink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31:07.3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3382 1869 24575,'-7'-4'0,"-9"1"0,-14 3 0,-6 4 0,6 1 0,-4 3 0,-2 5 0,-7 2 0,-5 4 0,6-4 0,1 2 0,11-4 0,-5 4 0,14-1 0,-7-3 0,8 2 0,-1-3 0,2 0 0,0 2 0,3-2 0,-7 1 0,7 1 0,-7-2 0,3 3 0,-5-2 0,5 2 0,-3-3 0,3 4 0,-5 0 0,1-4 0,-1 4 0,1-7 0,-5 7 0,3-7 0,1 3 0,2-4 0,2 0 0,-3 0 0,4-1 0,-3 1 0,7 0 0,-8 0 0,8-4 0,-7 3 0,7-6 0,-7 3 0,7-4 0,-7 0 0,3 0 0,-5 0 0,1 0 0,0 0 0,-1 0 0,1 0 0,0 0 0,-1 0 0,-4 0 0,3 0 0,-3 0 0,5-4 0,-1 3 0,1-6 0,-1 2 0,1-6 0,0 2 0,-1-3 0,1 0 0,-1-1 0,1-3 0,-5-1 0,3 1 0,-3-1 0,-2-5 0,5 4 0,-11-9 0,10 4 0,-8 0 0,7-3 0,-7-1 0,7-1 0,-16-21 0,8 7 0,1-7 0,0-3 0,-14-24-465,13 21 0,0-1 465,-17-27 0,7 21 0,10 14 0,0-1 0,-14-18-330,-12-10 330,9 8 0,17 27 0,-27-32 0,17 12 0,-12-13 0,20 11 0,-5-8 0,9 2 0,-5-9 0,6 2 0,7 14 0,-10-6 0,8 13 0,-14-9 0,10 9 0,-3 0 0,2 12 0,8 7 915,-5 6-915,13 10 345,0 1-345,6 5 0,4 4 0,3-3 0,1 10 0,3-3 0</inkml:trace>
</inkml:ink>
</file>

<file path=ppt/ink/ink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31:09.6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1634 24575,'-7'10'0,"1"0"0,8-12 0,12-14 0,-2 0 0,14-14 0,-4 3 0,18-14 0,-9-3 0,8 7 0,2-23 0,-1 26 0,17-37 0,-9 16 0,6-6 0,-9-4 0,-4 21 0,1-17 0,-8 24 0,7-13 0,-7 11 0,-2 6 0,-6 6 0,0 2 0,-5 8 0,3-4 0,-3 1 0,10-3 0,8-11 0,0 4 0,0-3 0,4-1 0,-8 5 0,8-5 0,-10 6 0,-2 1 0,-10 6 0,4 0 0,-13 10 0,6-4 0,-7 4 0,4-4 0,-4 0 0,7-1 0,-5 1 0,6 0 0,-4-4 0,4 2 0,2-2 0,3 2 0,-4 2 0,3 2 0,-3-1 0,5 1 0,-1 0 0,7-2 0,-5 6 0,5-3 0,-7 4 0,5 4 0,-3-4 0,8 4 0,-9-5 0,4 1 0,-4 3 0,-1-2 0,-4 6 0,3-3 0,-7 1 0,-1 2 0,-1-2 0,-2 3 0,-1 0 0,3 0 0,-3-3 0,0 2 0,3-6 0,-3 6 0,4-5 0,4 5 0,-4-2 0,4-1 0,-4 3 0,0-5 0,0 5 0,-1-2 0,1 3 0,3-4 0,-3 3 0,-1-2 0,0 3 0,-3 0 0,8 0 0,-3 0 0,3-3 0,0 2 0,-3-2 0,7 3 0,-2 0 0,3 0 0,5 0 0,1 0 0,5 0 0,1 0 0,-1 0 0,19 0 0,-19 7 0,23 3 0,-8 14 0,2 6 0,18 9 0,-11 8 0,7 4 0,9 12-484,-37-28 1,1 1 483,4 4 0,1 1 0,-1 2 0,1 1 0,-1-1 0,0 1 0,1 0 0,0-1 0,-1-2 0,1 0 0,2 2 0,3 2 0,14 10 0,1-1 0,-9-11 0,0-1-702,13 13 1,-2-3 701,-15-19 0,-1-2 0,2 7 0,-1 1 0,-3-5 0,-1 1 0,5 4 0,-1 0-449,-6-1 0,-1-1 449,3 4 0,1 0 0,-5-3 0,0 0 0,1 3 0,0-2 0,-5-5 0,-1-2-199,26 20 199,-24-19 0,0-3 0,6 4 842,28 23-842,-30-27 1383,1 4-1383,-8-6 1005,-10-6-1005,-7-2 237,-9-9-237,-1 0 0,-3-5 0,-4-2 0,0-1 0</inkml:trace>
</inkml:ink>
</file>

<file path=ppt/ink/ink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31:12.0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2864 24575,'4'-12'0,"11"-25"0,6-9 0,11-24 0,-8 21 0,8-18 0,-1 3 0,2-14 0,0 1-616,1-7 616,5-3 0,-20 40 0,-1 0 0,15-26 0,-2-1 0,-4 11 0,-5 0 0,6 0 0,-16 9 0,9 17 0,-7-3 0,2 15 616,2-10-616,-2 10 0,2-9 0,3-2 0,8-8 0,2-10 0,11-5 0,-3-12 0,12-4 0,-12 13 0,10-9 0,-13 24 0,1-5 0,-8 14 0,-8 7 0,-5 11 0,-4 1 0,-1 4 0,-4 4 0,0-3 0,0 3 0,7-11 0,-2 6 0,4-10 0,-2 6 0,-2 0 0,0 1 0,2 4 0,-6 0 0,6 0 0,-5 0 0,5 3 0,-3-2 0,4 3 0,0-8 0,4 2 0,-2-2 0,7-2 0,-8 5 0,9-9 0,-8 8 0,7-3 0,-8 0 0,3 4 0,-3-3 0,3 3 0,-3 1 0,7-1 0,-7 1 0,7 3 0,-7-2 0,3 2 0,0-4 0,-4 1 0,4 0 0,-1-3 0,-2 2 0,-2 2 0,0 3 0,-3 4 0,4-4 0,-1 3 0,5-3 0,-3 3 0,3 1 0,-4-1 0,0 1 0,-4-1 0,3 1 0,-7 0 0,7 0 0,-6 0 0,6 3 0,-3-3 0,4 3 0,-1-3 0,1-1 0,0 4 0,4-3 0,-3 6 0,3-2 0,0 3 0,-4 0 0,9 0 0,-4 0 0,0 0 0,3 0 0,4 14 0,0 2 0,2 17 0,-7-2 0,0 6 0,-3-2 0,8 7 0,-7 1 0,9 17 0,-4-9 0,0 3 0,5 12 0,-5-13 0,-2 11 0,7 9 0,-14-31 0,11 31 0,-9-29 0,3 16 0,-2-11 0,5 5 0,-4-6 0,4-1 0,-1 1 0,2 6 0,-1-10 0,4 8 0,-2 3 0,-2-10 0,13 30 0,4 4 0,-1-2-236,-14-28 1,0-1 235,7 22 0,12 11 0,-4 4 0,-18-41 0,1 1 0,-1 3 0,0-2 0,16 23 0,-15-16 0,-1-2 0,9-3 0,-8 9 0,0-2 0,1-15 0,13 40 0,-9-39 0,2 13 0,3-5 0,-3 12 0,-3-19 471,-2 16-471,1-20 0,2 12 0,1-2 0,5-3 0,-12-4 0,5-3 0,-9-2 0,3 0 0,-8-5 0,-2 3 0,-4-9 0,1 5 0,3 10 0,-3-12 0,-1 8 0,-4-13 0,-1-7 0,-2 7 0,2-7 0,-3-1 0,0-1 0,3-3 0,-2 4 0,3-4 0,-4-1 0,0-3 0,3 0 0,-3-1 0,3-17 0,-3 10 0,0-15 0</inkml:trace>
</inkml:ink>
</file>

<file path=ppt/ink/ink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31:13.2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24575,'0'26'0,"0"2"0,0 7 0,0 12 0,0 3 0,0 11 0,0 15 0,0 4 0,0 14-574,0-40 0,0 2 574,0 1 0,0 1 0,0 8 0,0 0 0,0 0 0,0 0 0,0-5 0,0 1 0,0 2 0,0 1 0,0-2 0,0-4-284,0 30 284,0-36 0,0-2 0,6 16 0,-5 13 0,8-16 0,-8-17 0,3-17 0,-1-5 1130,-2-6-1130,2-8 75,-3 0 1,0-8-1,0 0 1</inkml:trace>
</inkml:ink>
</file>

<file path=ppt/ink/ink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31:19.933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0 232 24575,'5'0'0,"15"0"0,10 0 0,16 0 0,-9 0 0,9 0 0,-4-5 0,6 4 0,0-12 0,-6 11 0,4-6 0,-9 4 0,4 3 0,-11-3 0,4 4 0,-8 0 0,3 0 0,-5 0 0,0 0 0,1 0 0,-5 0 0,3 0 0,-7 0 0,7 0 0,-3 0 0,0 0 0,4 0 0,-9 0 0,4 0 0,0 0 0,-6 0 0,5-7 0,-7 6 0,4-6 0,-4 7 0,3 0 0,-3 0 0,3 0 0,1 0 0,-4 0 0,3 0 0,-3 0 0,1 0 0,1 0 0,-5 0 0,2 0 0,-6-3 0,-1-4 0,-3-13 0,8 9 0,10-5 0,15 16 0,4 0 0,3 0 0,-9 0 0,3 0 0,-4 0 0,1 0 0,3 0 0,-4 0 0,6 0 0,-6 0 0,4 0 0,-4 0 0,1 0 0,-2 0 0,-5 0 0,1 0 0,-5 0 0,3 0 0,-7 0 0,7 0 0,-7 0 0,7 0 0,-3 0 0,0 0 0,3 0 0,-7 0 0,7 0 0,-7 0 0,3 0 0,-4 0 0,0 0 0,-1 0 0,1 0 0,0 0 0,0 0 0,-4 0 0,-1 0 0,-3 0 0,-1 0 0,-2-2 0,-1-6 0,8 4 0,13-3 0,19 7 0,20 0 0,7 0 0,7 0 0,8-5 0,1-7 0,0-1-481,6-3 481,-5 4 0,-14 1 0,8 5 0,-17-3 0,7 8 0,-3-9 0,-13 9 0,-1-4 0,-7 5 0,-5 0 0,4 0 481,-14 0-481,7 0 0,-8 0 0,-1 0 0,4 0 0,-8 0 0,3 0 0,-5 0 0,0 0 0,1 4 0,-5-3 0,-1 3 0,-5-4 0,1 0 0,-4 3 0,3-3 0,-6 3 0,2-3 0,-3 0 0,-1 0 0,1 0 0,0 0 0,-1 0 0,1 0 0,-3 0 0,-1 0 0</inkml:trace>
</inkml:ink>
</file>

<file path=ppt/ink/ink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31:21.001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142 1 24575,'-6'0'0,"0"0"0,-15 0 0,5 0 0,-3 0 0,4 0 0,0 0 0,0 0 0,4 0 0,4 3 0,0-3 0,7 6 0,-3-2 0,3 2 0,0 0 0,0 1 0,0 3 0,0-2 0,0 10 0,0-6 0,0 16 0,3-7 0,-2 13 0,3-3 0,-4 4 0,0 1 0,0-1 0,0 0 0,0-4 0,0-6 0,0-7 0,0-3 0,0-4 0,0 0 0,0-5 0,0 1 0,0 0 0,0-1 0,0 1 0,0-1 0,0 1 0,3-4 0,-2 3 0,4-2 0,-1-1 0,2 0 0,1-3 0,-1 0 0,5 0 0,0 0 0,4 0 0,4 0 0,-4 0 0,1 0 0,-2 0 0,-3 0 0,0 0 0,-1 0 0,-3 0 0,-3 0 0,-1 0 0</inkml:trace>
</inkml:ink>
</file>

<file path=ppt/ink/ink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31:21.424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0 30 24575,'6'-3'0,"2"-7"0,6 9 0,5-10 0,1 11 0,4-4 0,-4 4 0,-1 0 0,-4 0 0,-1 0 0,1 0 0,0 0 0,-4 0 0,-4 0 0,-4 0 0</inkml:trace>
</inkml:ink>
</file>

<file path=ppt/ink/ink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31:21.995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102 13 24575,'7'-3'0,"-1"0"0,-11-1 0,-3 1 0,-6 3 0,-1 0 0,0 3 0,-1 14 0,4 1 0,-4 11 0,10-5 0,-1 1 0,7 4 0,0-4 0,0 4 0,0-9 0,3-1 0,5-7 0,12-1 0,-3-3 0,16 0 0,-7-3 0,10 2 0,-1-6 0,-5 3 0,4-4 0,-8 0 0,3 0 0,-9 0 0,3 0 0,-7-6 0,0-2 0,-9-1 0,-3 3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2:43:01.26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90 554 24575,'0'18'0,"0"1"0,0 7 0,0-3 0,0 7 0,0-8 0,0 4 0,0-11 0,0 1 0,0-7 0,-3-7 0,-1-7 0,-6-17 0,-3-15 0,4 8 0,-3-17 0,7 8 0,-3-6 0,3-9 0,-3 10 0,7-5 0,-2 10 0,3 2 0,0 5 0,0 0 0,0 4 0,0 5 0,0 1 0,2 7 0,5-3 0,7 3 0,0 1 0,6-1 0,-2 3 0,4-2 0,3 4 0,-2-4 0,7 4 0,-3-5 0,-1 5 0,0-2 0,-4 4 0,-5 0 0,0 0 0,-4 4 0,0 0 0,0 3 0,-3 0 0,-1 0 0,-3 0 0,0 0 0,0 0 0,0 0 0,-3 5 0,0 6 0,-3 6 0,0 8 0,0-2 0,0 7 0,0-3 0,0 0 0,-4-1 0,1-9 0,-4 4 0,-3-7 0,2 2 0,-4-3 0,2 1 0,-7-1 0,3 0 0,-7 1 0,3 0 0,-3-3 0,-5 3 0,4-2 0,-4-1 0,8-1 0,-3-3 0,11 0 0,-7-1 0,11 0 0,-3-2 0,5 1 0,-1-4 0,12-1 0,1-4 0,11-6 0,7-1 0,2-9 0,8 3 0,3-8 0,-1 4 0,3 3 0,-7-1 0,-2 13 0,-2-1 0,-12 7 0,4 0 0,-9 0 0,0 0 0,-3 10 0,0 2 0,-3 14 0,-3-4 0,0 8 0,-4-7 0,0 7 0,0-8 0,0 8 0,0-7 0,0 3 0,0-5 0,0 1 0,-7-1 0,0-3 0,-7-2 0,1-2 0,0-1 0,0-3 0,0-1 0,3-3 0,-3 1 0,7-1 0,-7-3 0,3 0 0,-3-3 0,-4 0 0,-1 0 0,-3 0 0,-5 0 0,-1 0 0,0-3 0,-3-2 0,4-2 0,-1-1 0,1 1 0,4 0 0,4 0 0,-2-1 0,9 2 0,-5-1 0,6 1 0,0-4 0,0 0 0,0-7 0,2-10 0,1 13 0,3-5 0</inkml:trace>
</inkml:ink>
</file>

<file path=ppt/ink/ink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31:23.928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116 94 24575,'-33'5'0,"1"-2"0,12-3 0,1 0 0,7 0 0,13 0 0,14 0 0,23 0 0,19 0 0,20 0 0,17 0-471,-43 0 1,2 0 470,10 0 0,2 0-668,7 1 0,0-2 668,4-1 0,0-2-791,1-2 0,-1-1 791,1 0 0,-5-1 0,25-5-341,-35 9 1,-1 1 340,14-2 459,12 4-459,-4-4 0,-20 5 1205,5 0-1205,-18 0 1675,23-11-1675,-31 9 823,25-9-823,-25 11 378,0 0-378,4 0 0,-14 0 0,2-3 0,-9 2 0,-1-3 0,-4 4 0,-5 0 0,-1 0 0,-3 0 0,4 0 0,0 0 0,0 0 0,4 0 0,-3 0 0,3 0 0,0 0 0,-4 0 0,4 0 0,0 0 0,-3 0 0,13 0 0,-7 0 0,9 0 0,-2 0 0,-4 0 0,5 0 0,-1 0 0,-4 0 0,4 0 0,-4 0 0,-1 0 0,-4 3 0,3-2 0,-3 6 0,0-6 0,3 3 0,-3-4 0,0 0 0,3 3 0,-7-2 0,3 3 0,-8-4 0,3 0 0,-6 3 0,2-3 0,-3 3 0,-1-3 0,1 0 0,-3-5 0,7 3 0,6-3 0,11 5 0,7 0 0,1 0 0,11 0 0,2 0 0,7-4 0,-2 3 0,-12-4 0,-1 5 0,-11 0 0,-5 0 0,-6 0 0,-8 0 0,-1 0 0,-3 0 0,0 0 0,-4-2 0,0-2 0,-3 1 0,0 0 0</inkml:trace>
</inkml:ink>
</file>

<file path=ppt/ink/ink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31:24.930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299 1 24575,'-2'0'0,"-12"0"0,-7 0 0,-13 0 0,9 0 0,-4 0 0,4 0 0,1 0 0,-5 0 0,7 0 0,-2 0 0,13 0 0,1 0 0,-1 0 0,4 0 0,0 3 0,4 0 0,3 7 0,0 1 0,0 4 0,0 0 0,0 4 0,0 1 0,0 4 0,0 6 0,0 0 0,0 0 0,0 4 0,0-3 0,0-1 0,0-1 0,0-5 0,0-4 0,0-1 0,0-8 0,0 3 0,0-6 0,0 6 0,0-3 0,0 0 0,0 3 0,0-7 0,0 4 0,0-5 0,0 1 0,0 0 0,0-1 0,3-2 0,4-1 0,4-3 0,3 0 0,1 0 0,4 0 0,1 0 0,0 0 0,3 0 0,-3 0 0,0 0 0,4 0 0,-9 0 0,4 0 0,-7 0 0,-2 0 0,-3 0 0,-1 0 0,1 0 0,-3 0 0,-1 0 0</inkml:trace>
</inkml:ink>
</file>

<file path=ppt/ink/ink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31:25.377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3 14 24575,'-2'-7'0,"4"1"0,-1 6 0,6 0 0,7 0 0,-2 0 0,12 0 0,-9 0 0,9 0 0,-4 0 0,4 0 0,0 0 0,0 0 0,-10 0 0,-3 0 0</inkml:trace>
</inkml:ink>
</file>

<file path=ppt/ink/ink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31:26.183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 57 24575,'0'24'0,"0"-5"0,0 16 0,0-6 0,0 1 0,0 1 0,0-2 0,0 0 0,0-3 0,0 3 0,0-5 0,0-4 0,0-1 0,0-8 0,3 0 0,8-8 0,-2 0 0,13-3 0,-10 0 0,17 0 0,-12 0 0,15-4 0,-14-7 0,10 0 0,-7-8 0,0 3 0,-9-1 0,2-2 0,-9 5 0,2-1 0,-3 0 0,-4 0 0,0 0 0,0 0 0,0 1 0,-3-1 0,-1 4 0,-3 1 0,0 4 0,4-1 0,0-2 0,6 1 0,4-5 0,13 1 0,8-10 0,8 3 0,0-3 0,0 4 0,-6 4 0,-1 2 0,-5 4 0,-4 0 0,-4 4 0,-6-3 0,-3 7 0,-1-3 0,-2 3 0,-1 0 0</inkml:trace>
</inkml:ink>
</file>

<file path=ppt/ink/ink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34:03.3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197 1 24575,'-13'0'0,"-7"0"0,4 0 0,-9 3 0,1 2 0,7 10 0,-2 2 0,10 7 0,-7 1 0,11 4 0,-10-4 0,10 5 0,-3-10 0,4-5 0,4-1 0,0-6 0,0 2 0,0-3 0,0-1 0,3 1 0,8 0 0,6 3 0,12-4 0,-8 4 0,7-5 0,-3 7 0,-4-3 0,7 6 0,-12-6 0,3 2 0,-8-4 0,0 0 0,-5 0 0,-2-1 0,-1 1 0,-3-1 0,0-3 0,0 0 0</inkml:trace>
</inkml:ink>
</file>

<file path=ppt/ink/ink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34:03.9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24575,'-4'2'0,"1"10"0,3 21 0,0-5 0,0 30 0,0-25 0,0 9 0,0 4 0,0-1 0,0 10 0,0-7 0,0-7 0,0-11 0,0 0 0,0-14 0,0-1 0,0-9 0,0-2 0,0-1 0</inkml:trace>
</inkml:ink>
</file>

<file path=ppt/ink/ink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34:04.5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24575,'0'25'0,"0"10"0,0-8 0,0 18 0,0-8 0,0 11 0,0 0 0,0-6 0,0-1 0,0-6 0,0-5 0,0 0 0,0-10 0,0-1 0,0-8 0,0-1 0,0-7 0,0 0 0</inkml:trace>
</inkml:ink>
</file>

<file path=ppt/ink/ink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34:05.0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 24575,'3'-2'0,"0"7"0,-3 10 0,0 2 0,0 16 0,0-1 0,0 4 0,0 5 0,0-5 0,0-1 0,0 0 0,0-4 0,0-2 0,0-9 0,0 3 0,0-7 0,0 3 0,0-8 0,0 0 0,0-5 0,0-2 0,0-1 0</inkml:trace>
</inkml:ink>
</file>

<file path=ppt/ink/ink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34:05.6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 24575,'3'-7'0,"9"1"0,4 6 0,4 0 0,3 0 0,-3 7 0,4 2 0,2 11 0,-1 2 0,-3 4 0,3 0 0,-10 9 0,5-2 0,-13 8 0,0-6 0,-2 12 0,-4-9 0,4 21 0,-5-21 0,-5 14 0,0-15 0,-13 5 0,3-6 0,-7-5 0,1-1 0,-1-4 0,-4 0 0,4-5 0,2-4 0,1-3 0,4-5 0,-5 5 0,12-9 0,2 2 0</inkml:trace>
</inkml:ink>
</file>

<file path=ppt/ink/ink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34:06.3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158 1 24575,'-7'14'0,"-5"15"0,-11 18 0,1 27 0,-4-8 0,4 18 0,4 1 0,2-6 0,10-13 0,1 22 0,5-50 0,0 14 0,0-2 0,0-20 0,4 37 0,14-39 0,7 4 0,12-4 0,1 0 0,3-13 0,-8-1 0,7-6 0,-15-3 0,0-1 0,-1 0 0,-9-4 0,1 0 0,-9 0 0,-4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2:41:29.1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24575,'14'0'0,"1"0"0,6 0 0,0 0 0,6 0 0,4 0 0,-3 0 0,15 0 0,-13 0 0,13 0 0,-10 0 0,-4 0 0,7 0 0,-22 0 0,16 0 0,-21 0 0,11 0 0,-12 0 0,3 0 0,-3 0 0,-4 0 0,-1 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2:43:01.26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347 120 24575,'6'-2'0,"0"-4"0,-6-4 0,0-3 0,0-8 0,0 9 0,0-9 0,0 11 0,0 0 0,0 1 0,-3 6 0,-7 0 0,0 3 0,-11 7 0,-8 10 0,4 4 0,-9 13 0,10-5 0,-1 4 0,4 0 0,5-5 0,5-2 0,3-5 0,4-4 0,1 0 0,3-4 0,0 0 0,0-3 0,0 2 0,0-5 0,0 2 0,0-3 0,3 0 0,3 0 0,1 0 0,2-3 0,0 0 0,-2-1 0,5-1 0,-2 2 0,0-1 0,2 2 0,-5-1 0,5 3 0,-5-3 0,2 4 0,-3-2 0,3-1 0,-3 1 0,4-2 0,-5 3 0,1 0 0,0 0 0,-3 3 0,0 1 0,-3 3 0,0 4 0,0-3 0,0 6 0,0-2 0,0 3 0,0 1 0,-3-5 0,-1 4 0,-5-7 0,1 3 0,-4-4 0,1 0 0,-2 0 0,0-3 0,0-1 0,-4-2 0,3 0 0,-6-3 0,2-2 0,0-2 0,1 0 0,4-5 0,0-6 0,-1-3 0,4-3 0,-3 4 0,6-1 0,0 5 0,2-1 0,1 7 0,1-2 0,0 2 0,0-6 0,3 5 0,-3-2 0</inkml:trace>
</inkml:ink>
</file>

<file path=ppt/ink/ink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30:58.74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51 24575,'29'0'0,"13"0"0,8 5 0,19 1 0,1 4 0,-6 1 0,10-5 0,-10-2 0,28-4 0,-11 0 0,-7 0 0,-2 0 0,-6 0 0,-6 0 0,13-5 0,-23 0 0,5-5 0,-1 0 0,-6 4 0,-6-2 0,5 3 0,-11 0 0,5-4 0,-6 9 0,-4-4 0,-2 0 0,-5-1 0,1 1 0,-1 0 0,0 1 0,-4 2 0,4-3 0,-4 4 0,0 0 0,3 0 0,-7 0 0,7 0 0,-7 0 0,3 0 0,-4 0 0,-1 0 0,5 0 0,-3 0 0,3 0 0,-4 0 0,0 0 0,-1 0 0,5 0 0,-3 0 0,3 0 0,-4 0 0,0 0 0,-1 0 0,1 0 0,-4 0 0,-2 0 0,-2 0 0,-1 0 0,-2 0 0,-1 0 0</inkml:trace>
</inkml:ink>
</file>

<file path=ppt/ink/ink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30:59.36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0 24575,'9'0'0,"-1"0"0,27 0 0,-5 0 0,1 4 0,3 1 0,-4 3 0,1 1 0,-2-5 0,-5 7 0,-4-6 0,-4 3 0,-6-1 0,-3-7 0,-1 6 0,-2 1 0,-1 4 0,-7 7 0,-8 3 0,-8 10 0,-12-2 0,3 8 0,-9-7 0,9 7 0,-4-9 0,10 3 0,3-10 0,5-2 0,3-4 0,2-4 0,3 0 0,0-8 0,3 0 0,1-3 0</inkml:trace>
</inkml:ink>
</file>

<file path=ppt/ink/ink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30:59.79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0 24575,'0'5'0,"0"5"0,0 22 0,0 11 0,0-8 0,0 15 0,0-12 0,0 11 0,0-2 0,0 0 0,0-16 0,0 9 0,0-19 0,0 3 0,0-13 0,0 3 0,0-6 0,0-1 0,0-4 0</inkml:trace>
</inkml:ink>
</file>

<file path=ppt/ink/ink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31:00.46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8 56 24575,'0'10'0,"-3"1"0,2 4 0,-2-1 0,3 1 0,0-4 0,0 3 0,0-6 0,0 2 0,0-4 0,0 1 0,3-4 0,0 3 0,12-5 0,-3 2 0,11-3 0,-3 0 0,0 0 0,4 0 0,-4-8 0,4 7 0,-7-13 0,-2 6 0,-4-12 0,-3 4 0,4-3 0,-8 4 0,-1 1 0,-3-1 0,0 3 0,0-2 0,-7 7 0,-1-4 0,-7 7 0,1-3 0,-1 6 0,0-2 0,-4 3 0,6 0 0,-5 0 0,11 0 0,-4 0 0,4 0 0,4 0 0,0 0 0</inkml:trace>
</inkml:ink>
</file>

<file path=ppt/ink/ink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31:01.23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114 94 24575,'-2'0'0,"-3"7"0,-5-3 0,-1 15 0,-1-3 0,7 4 0,-2 3 0,7-3 0,0 5 0,0-5 0,0-1 0,0-8 0,0 3 0,0-7 0,0 3 0,6-6 0,-2-1 0,13-3 0,-4 0 0,15 0 0,-11 0 0,11-4 0,-3-5 0,1-8 0,6-11 0,-6 0 0,3-8 0,-7 4 0,-3 0 0,-7 3 0,-4 4 0,-3 5 0,-2 1 0,-3 8 0,-3 0 0,-8 4 0,-6 3 0,-7 0 0,-1 4 0,1 0 0,0 0 0,-5 0 0,-3 13 0,-1 7 0,-5 20 0,1 12 0,-5 1 0,18-18 0,6-12 0</inkml:trace>
</inkml:ink>
</file>

<file path=ppt/ink/ink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34:12.003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4313 24575,'3'-13'0,"5"-7"0,9-2 0,0 0 0,10-18 0,-4 11 0,5-13 0,1 3 0,3 1 0,-3 5 0,-2 3 0,-2 3 0,-8 7 0,3 0 0,-9 5 0,3 0 0,-6 0 0,3 0 0,0 1 0,0-1 0,5-4 0,-1-2 0,1-3 0,-3 0 0,2 4 0,-4 1 0,1 4 0,-2 3 0,-2-1 0,-2 8 0,-2-5 0,2 7 0,-2-4 0,2 0 0,1 1 0,0-5 0,0 0 0,0 0 0,0-3 0,0 6 0,0-6 0,0 6 0,0-6 0,0 7 0,0-4 0,0 1 0,0-1 0,1-4 0,-1-4 0,1-1 0,4-9 0,2-2 0,3 1 0,-4 0 0,2 10 0,-3-3 0,0 7 0,-2 0 0,1 6 0,-3-1 0,2 3 0,-3-2 0,0-1 0,0 0 0,4-4 0,-3 0 0,11-5 0,-5 0 0,6-1 0,-5 2 0,0 4 0,0 3 0,0-2 0,-4 6 0,3-6 0,-3 3 0,4-4 0,0 0 0,-1 0 0,1 0 0,5-5 0,-3 0 0,8-7 0,-7 3 0,2-1 0,-4 0 0,5 0 0,-3-5 0,4-1 0,5-11 0,-2 3 0,15-10 0,-11 14 0,17-20 0,-16 19 0,4-1 0,1-1 0,12-14 0,18-13 0,-12 12 0,-13 13 0,5-6 0,-7 8 0,-4 0 0,4 0 0,-10 4 0,4 3 0,-10 5 0,3-1 0,-8 7 0,4-4 0,-2 7 0,-6-2 0,10 3 0,-11 1 0,4-1 0,-2 1 0,-3 0 0,4 1 0,0 2 0,-4 5 0,2-8 0,9-10 0,1-9 0,31-31 0,-7 2 0,-11 20 0,0 0 0,11-21 0,14-3 0,-24 21 0,17-9 0,-4-10 0,3 13 0,4-13 0,-12 23 0,8-11 0,-18 19 0,23-25 0,-26 28 0,25-22 0,-23 20 0,10-7 0,-6 2 0,1-1 0,-5-3 0,3 7 0,-7-7 0,2 8 0,-4 1 0,-1 2 0,-5 5 0,3 0 0,-8 2 0,4-2 0,0 1 0,-4 1 0,8 2 0,-9-1 0,9 1 0,-9 2 0,4 0 0,-9 8 0,0 2 0,-5 3 0,1 3 0,0-2 0,-9 6 0,0-3 0,-11 3 0,2 0 0,-8 0 0,3 3 0,-12 2 0,7 3 0,-9 0 0,1 4 0,4-3 0,0 3 0,1-4 0,8 0 0,-3 0 0,8-1 0,-3-3 0,6 2 0,-6-2 0,7-1 0,-4 4 0,1-3 0,2 2 0,-2-2 0,3 2 0,1-5 0,-1 5 0,1-3 0,-1 4 0,-3-4 0,2 3 0,-2-2 0,3 0 0,1 1 0,5-4 0,20-11 0,6-6 0,21-13 0,-8 5 0,5-3 0,-2 3 0,-3 0 0,2 2 0,-5 4 0,-8 5 0,-4 1 0,-8 4 0,-4 4 0,0 1 0,-5 3 0,-2 8 0,-1 5 0,-11 14 0,-2 9 0,-4 0 0,-4 11 0,7-10 0,-2 3 0,4-4 0,1-10 0,3 2 0,-1-16 0,5 6 0,-2-10 0,3 2 0,0-6 0,0-1 0</inkml:trace>
</inkml:ink>
</file>

<file path=ppt/ink/ink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34:12.66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8 24575,'0'-7'0,"0"7"0,0 25 0,0-8 0,0 27 0,0-18 0,0 15 0,0-4 0,0 9 0,0-18 0,0 5 0,0-17 0,0 3 0,0-8 0,0 0 0,3-8 0,-3 3 0,3-5 0,-3 2 0</inkml:trace>
</inkml:ink>
</file>

<file path=ppt/ink/ink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34:13.183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1 24575,'0'5'0,"0"1"0,0 16 0,0 3 0,0 11 0,0-4 0,0 7 0,0-8 0,0-1 0,0-1 0,0 0 0,0-7 0,0 1 0,0-8 0,0-4 0,0-4 0,0-4 0</inkml:trace>
</inkml:ink>
</file>

<file path=ppt/ink/ink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7:34:13.74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0 24575,'4'8'0,"-1"5"0,-3 9 0,0 2 0,0 1 0,0 4 0,0-4 0,0 9 0,0-8 0,0 3 0,0-5 0,0-4 0,0-1 0,0 0 0,0-6 0,0 5 0,0-11 0,0 7 0,0-6 0,0 6 0,0-3 0,0 0 0,0-1 0,0-3 0,0 0 0,0-4 0,0 0 0</inkml:trace>
</inkml:ink>
</file>

<file path=ppt/ink/ink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9:40:11.9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24575,'0'19'0,"0"-2"0,0 23 0,0 3 0,0 13 0,0 40 0,0-18 0,0 3 0,0-15 0,0 1-260,0 16 0,0-5 260,0 0 0,0-3-2,0-12 2,0 6 0,0-9 0,0-10 0,0-9 0,0-16 519,0-6-519,0-8 0,0-4 0,0-4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2:43:01.26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200 312 24575,'0'2'0,"0"-1"0,0 2 0,0-7 0,0-19 0,0-1 0,0-17 0,0 8 0,0-8 0,0 13 0,0-7 0,0 12 0,0-3 0,-3 12 0,0 1 0,-3 7 0,0 3 0,-3 0 0,2 3 0,-5 0 0,2 3 0,-4 7 0,0 9 0,-1 8 0,-1 9 0,-4 1 0,6 4 0,-6 1 0,11 1 0,0-1 0,2 0 0,6-5 0,-3 4 0,4-9 0,0 4 0,0-9 0,0-2 0,3-4 0,1-3 0,6 2 0,0-6 0,4 3 0,-4-4 0,2-3 0,-5 3 0,6-6 0,-6 2 0,2-3 0,0 0 0,-2-2 0,2-1 0,0-3 0,1 0 0,-1 0 0,7-4 0,-5-2 0,11-9 0,-8-3 0,9-6 0,-8 3 0,3-2 0,-4 8 0,0-1 0,-4 6 0,-1 0 0,-3 1 0,0 6 0,0-3 0,0 6 0,-3-3 0,0 3 0</inkml:trace>
</inkml:ink>
</file>

<file path=ppt/ink/ink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9:40:12.4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1 131 24575,'9'0'0,"18"-5"0,-8-3 0,32-12 0,-12 6 0,15-14 0,-12 21 0,4-15 0,-14 16 0,3-7 0,-15 9 0,-1 0 0,-11 4 0,-1 0 0</inkml:trace>
</inkml:ink>
</file>

<file path=ppt/ink/ink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9:40:13.0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24575,'0'10'0,"0"15"0,0 9 0,0 20 0,0 1 0,0 6 0,0 0 0,0 8 0,0 0 0,0 15-448,0 2 448,0 8 0,0 0 0,0-8-9,4-15 9,-3-5 0,3-12 0,0-4 0,-3-8 0,6-13 448,-6-13-448,3 2 9,-4-10-9,0 2 0,0-6 0,0-1 0</inkml:trace>
</inkml:ink>
</file>

<file path=ppt/ink/ink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9:40:13.4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54 24575,'21'0'0,"6"0"0,8 0 0,-3-4 0,13-5 0,-14-1 0,10-4 0,-11 6 0,0 3 0,-10 1 0,-1 4 0,-8 0 0,-4 0 0,-4 0 0</inkml:trace>
</inkml:ink>
</file>

<file path=ppt/ink/ink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9:40:13.9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24575,'14'0'0,"12"0"0,-3 0 0,15 0 0,-12 0 0,4 0 0,4 0 0,-12 0 0,6 0 0,-8 0 0,0 0 0,-1 0 0,-8 0 0,-4 0 0,-4 0 0</inkml:trace>
</inkml:ink>
</file>

<file path=ppt/ink/ink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9:40:15.2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343 1 24575,'-12'28'0,"-1"8"0,-10 12 0,-4 14 0,-11 15-811,8 9 811,11-40 0,-1 2 0,4 3 0,1 0 0,-15 37 0,12-37 0,2-3 0,2 12 0,-11 27 0,16-3 0,-3 0 0,8-30 0,2-1 0,2 19 199,0 0-199,0 1 0,0-1 0,0-1 0,0 12 0,0-13 0,0 14 0,0-18 0,10 8 0,-4-19 0,9 7 0,0-1 0,-4 1 612,4-7-612,-1 5 0,-3-16 0,7 8 0,-3-9 0,10 17 0,-6-19 0,11 17 0,-7-25 0,5 14 0,1-4 0,5 7 0,-4-7 0,4 6 0,-6-7 0,1 2 0,-1-3 0,1-2 0,-6-3 0,12 13 0,-16-20 0,10 11 0,-14-27 0,0 5 0,-4-10 0,3 6 0,-3-6 0,0 2 0,0-3 0,-5-3 0,1-1 0,0 0 0,-1-3 0,-2 3 0,-1-3 0</inkml:trace>
</inkml:ink>
</file>

<file path=ppt/ink/ink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9:40:16.8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125 0 24575,'-14'0'0,"-4"0"0,2 0 0,-3 3 0,4 2 0,4-1 0,1-1 0,6 0 0,1 1 0,0-1 0,3 3 0,-3-2 0,3 6 0,-3-2 0,2 6 0,-2-3 0,3 0 0,0-1 0,0 0 0,0-2 0,0 6 0,6-6 0,3 2 0,10-2 0,-4 0 0,9 3 0,-4-2 0,0 5 0,3-1 0,-7-1 0,3 2 0,-4-2 0,-4 2 0,-1-2 0,-2 1 0,-5-1 0,1 7 0,-4 1 0,0 4 0,0-4 0,-7 3 0,-2-7 0,-6 3 0,3-4 0,-2-4 0,2 0 0,-3-4 0,1 1 0,-6-1 0,5 1 0,-5-4 0,6 0 0,2-4 0,-2 0 0,4 0 0,-1 0 0,4 0 0,4 0 0</inkml:trace>
</inkml:ink>
</file>

<file path=ppt/ink/ink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9:40:17.3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24575,'0'6'0,"0"0"0,0 4 0,0-2 0,0 2 0,0-3 0,3-3 0,0-1 0,12-3 0,-7 0 0,10 0 0,-10 0 0,6 0 0,-7 0 0,1 0 0,-6 0 0</inkml:trace>
</inkml:ink>
</file>

<file path=ppt/ink/ink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9:40:17.9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24575,'0'6'0,"0"-5"0,0-2 0</inkml:trace>
</inkml:ink>
</file>

<file path=ppt/ink/ink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9:40:18.4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24575,'0'13'0,"0"15"0,0-9 0,0 25 0,0-11 0,0 28 0,0-4 0,0-10 0,0 3 0,0-22 0,0 18 0,0-14 0,0-2 0,0-14 0,0-6 0,0-4 0,0-2 0,0-1 0</inkml:trace>
</inkml:ink>
</file>

<file path=ppt/ink/ink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9:40:19.5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180 1 24575,'-14'3'0,"-4"15"0,-4 6 0,-4 4 0,8 5 0,-3-6 0,3 14 0,0-9 0,5-2 0,5-7 0,4-10 0,4 5 0,0-11 0,9 1 0,0-5 0,12-3 0,-1 0 0,4 0 0,0-4 0,1 3 0,-5-2 0,-1 3 0,-8 0 0,-1 0 0,-3 2 0,-3 6 0,-1 7 0,-3 5 0,0 5 0,-4-1 0,-4-4 0,-9 4 0,1-11 0,-4 6 0,5-11 0,-4 3 0,3-7 0,1 0 0,4-4 0,1 0 0,5-3 0,-4-1 0,8-3 0,-2 0 0,3 1 0,0-1 0,0 4 0,0 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2:43:01.267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1882 6 24575,'29'0'0,"4"0"0,9 0 0,3 0 0,-12 0 0,4 0 0,-1 0 0,0 0 0,-8 0 0,3 0 0,-6 0 0,-6 0 0,2 0 0,-4 0 0,-6 0 0,5 0 0,-9 0 0,2 0 0,-4 0 0,1 0 0,0 0 0,-1 0 0,1 0 0,0 0 0,-1 0 0,-1-2 0,-2-1 0,-2 9 0,0 12 0,0 15 0,0 15 0,0 7 0,-5 21 0,-1 17-453,-2-40 0,-1 2 453,3 3 0,-1 0 0,-1 0 0,-1 0 0,3-4 0,1 0 0,-1 3 0,1 0 0,1-7 0,1 0 0,-2 4 0,0-1 0,4 39 0,-4-20 0,5 21 0,0-31 0,0 34 0,0-27 0,0 13 0,0-1 0,0 3 0,0 10 0,0-22 0,0 15 0,0-17 0,0 7 0,0-3 0,0-12 0,0-2 0,0-11 0,0-2 906,0-9-906,0-3 0,0-3 0,0-6 0,0 4 0,0-7 0,0 7 0,0-8 0,0 4 0,0-5 0,0-3 0,0 3 0,0-7 0,0 2 0,0 1 0,0-3 0,0 3 0,0-4 0,0 0 0,0 0 0,0 0 0,0 0 0,0 0 0,0 0 0,0 0 0,0 0 0,0 0 0,0 0 0,0 4 0,0-6 0,0 5 0,0-7 0,3 1 0,-3-1 0,3-3 0,-3 0 0,0 0 0,-7-3 0,-9 0 0,-13-3 0,-4 0 0,-19 0 0,6 0 0,-27 0 0,4 0 0,-21 0 0,-1 0-451,39 0 1,-1 0 450,-1 0 0,0 0 0,-3 0 0,-1 0 0,1-2 0,1-1 0,2 1 0,0-2 0,2-4 0,1 0 0,-48-4-315,26 1 315,-5 6 0,21 5 0,-5 0 0,7 0 0,7 0 886,6 0-886,5 0 330,1 0-330,5 0 0,0 0 0,4 0 0,-3 0 0,7 0 0,-2 0 0,3-3 0,5 2 0,-4-2 0,10 3 0,-5 0 0,9 0 0,-2 0 0,3 0 0,1 0 0,1-2 0,2-5 0,2 18 0,0 1 0,0 36 0,0 3 0,0 16 0,0 1 0,0 0 0,0-12 0,0 9 0,0-14 0,0 4 0,0-8 0,0-14 0,0 2 0,0-16 0,0 6 0,0-11 0,0 3 0,0-4 0,0 0 0,0-3 0,0 2 0,0-5 0,0 2 0,0-4 0,0 1 0,0 0 0,0 0 0,0 0 0,0-1 0,0 1 0,0 0 0,0 0 0,0 0 0,0 0 0,0-1 0,-3-2 0,0 0 0,-6-3 0,-1-3 0,-6-1 0,-3-10 0,-3 2 0,-5-11 0,2-1 0,-3-2 0,3-6 0,2 8 0,3 0 0,3 7 0,7 7 0,1 1 0,3 3 0,5 8 0,5 2 0,3 8 0,6 4 0,-3-2 0,4 7 0,-1-8 0,-3 4 0,3-4 0,-6 0 0,2 0 0,1 0 0,-3 0 0,2-3 0,-2 2 0,2-2 0,-2 0 0,2-1 0,-3-3 0,-1 0 0,-1 0 0,1 0 0,-2-1 0,3 1 0,-3 0 0,2-3 0,-2 2 0,3-4 0,-3 4 0,2-5 0,-2 3 0,3-3 0,0 0 0,0-6 0,4-5 0,1-11 0,8-9 0,5-3 0,2-3 0,3 0 0,-4 7 0,-1-2 0,-5 13 0,2 1 0,-7 4 0,0 4 0,-5 3 0,-3 2 0,0 4 0,0-1 0,-1 2 0,-1-3 0,-2 3 0,-2-3 0</inkml:trace>
</inkml:ink>
</file>

<file path=ppt/ink/ink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9:40:19.9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24575,'0'9'0,"0"18"0,0 4 0,0 9 0,0-16 0,0 1 0,0-9 0,0-1 0,0-9 0,3-2 0,0-1 0,12-3 0,-6 0 0,5 0 0,-7 0 0,3 0 0,-2 0 0,2 0 0,-6 0 0,-2 0 0</inkml:trace>
</inkml:ink>
</file>

<file path=ppt/ink/ink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9:40:20.3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 24575,'0'-8'0,"0"2"0</inkml:trace>
</inkml:ink>
</file>

<file path=ppt/ink/ink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9:40:21.3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1 24575,'3'3'0,"1"0"0,2-3 0,8 0 0,-5 0 0,6 0 0,-5 0 0,1 0 0,4 0 0,-1 0 0,-2 0 0,1 6 0,-4 7 0,1 3 0,-1 12 0,-5-2 0,0 15 0,-4 1 0,0 6 0,0-1 0,0 1 0,-4-6 0,-2 5 0,-6-11 0,-2 5 0,-3-11 0,4-5 0,-2-6 0,7-4 0,-6-3 0,6-2 0,-6-6 0,6-1 0,-6-3 0,6 0 0,-5 0 0,5-7 0,-3-1 0,7-7 0,0 0 0,4 1 0,0-1 0,0 0 0,0 0 0,0 4 0,0 0 0,0 4 0,0 1 0,6-1 0,2 3 0,6 1 0,5 3 0,1 0 0,5 0 0,3 0 0,-2 4 0,9 14 0,-13 0 0,9 19 0,-12-6 0,3 5 0,-5-5 0,-4-2 0,-1-9 0,-5-1 0,0-8 0,-3-1 0,-1-3 0,-3-3 0,0-1 0</inkml:trace>
</inkml:ink>
</file>

<file path=ppt/ink/ink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9:40:22.7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210 0 24575,'-14'0'0,"-4"0"0,-2 0 0,0 0 0,-3 4 0,-4 10 0,6-1 0,-1 8 0,7-2 0,6-3 0,1 7 0,5-11 0,3 6 0,0-10 0,0 2 0,7 0 0,5-2 0,13 0 0,0-1 0,9-2 0,-9 3 0,0 0 0,-2 4 0,-10-4 0,2 10 0,-8-5 0,-3 10 0,0-3 0,-4 4 0,0 1 0,-4-1 0,-4 0 0,-4-4 0,-4-4 0,-3-5 0,-1-4 0,0-2 0,-3-1 0,3-4 0,-5 0 0,5-7 0,1-1 0,8-7 0,3 0 0,5 0 0,3 7 0,0 1 0</inkml:trace>
</inkml:ink>
</file>

<file path=ppt/ink/ink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9:40:23.2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24575,'0'22'0,"0"3"0,0 5 0,0 9 0,0-7 0,0 9 0,0-6 0,0 0 0,0-8 0,0-3 0,0-10 0,3-5 0,9-3 0,-4-3 0,10-2 0,-2 2 0,0-3 0,3 0 0,-5 0 0,1-4 0,-7 4 0,-1-4 0</inkml:trace>
</inkml:ink>
</file>

<file path=ppt/ink/ink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9:40:23.7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22 24575,'0'-12'0,"0"3"0</inkml:trace>
</inkml:ink>
</file>

<file path=ppt/ink/ink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9:40:24.8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24575,'39'57'0,"-7"-13"0,-36-20 0,4-13 0,0-1 0,0-3 0,6-4 0,6 0 0,3-3 0,8 0 0,-7 0 0,3 0 0,-4 0 0,-4 0 0,-1 3 0,-3 9 0,1 4 0,0 8 0,-4 6 0,0-5 0,-4 4 0,0-4 0,0-1 0,0-4 0,0-1 0,0-8 0,0 3 0,-3-7 0,-1 4 0,-6-4 0,2-4 0,-2 1 0,-1-4 0,0 0 0,3 0 0,1 0 0</inkml:trace>
</inkml:ink>
</file>

<file path=ppt/ink/ink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9:40:26.1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208 7 24575,'-5'-4'0,"-3"1"0,-10 3 0,-2 4 0,-1 3 0,2 2 0,4 5 0,1-3 0,-1 4 0,3 0 0,-2 0 0,3-1 0,-1-2 0,2-2 0,6 0 0,-2-2 0,5 2 0,-2-4 0,9-2 0,2-1 0,15-3 0,3 0 0,10 0 0,4 0 0,-3 0 0,4 0 0,-11 7 0,0 2 0,-10 6 0,-4 5 0,-9 5 0,-3 0 0,-4 10 0,0-5 0,-13 7 0,-7 0 0,-9-4 0,-3-2 0,11-9 0,-4-2 0,9-8 0,-7-1 0,7-6 0,-3-2 0,4-3 0,4 0 0,1 0 0,2-6 0,5-3 0,-1 1 0,4 1 0</inkml:trace>
</inkml:ink>
</file>

<file path=ppt/ink/ink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9:40:27.2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24575,'17'0'0,"-9"0"0,3 0 0</inkml:trace>
</inkml:ink>
</file>

<file path=ppt/ink/ink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9:40:27.4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24575,'31'0'0,"-7"0"0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2:43:01.268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0 24575,'0'0'0</inkml:trace>
</inkml:ink>
</file>

<file path=ppt/ink/ink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9:40:27.6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24575,'4'0'0,"-2"0"0</inkml:trace>
</inkml:ink>
</file>

<file path=ppt/ink/ink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9:40:29.4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 24575,'2'-2'0,"11"9"0,9 18 0,7 8 0,4 9 0,-5 2 0,14 19 0,-4-10 0,17 19 0,-5-6 0,1 2 0,-3-7 0,-11 0 0,25 10 0,-18 4 0,6-8 0,0 17 0,-25-29 0,16 32 0,-9-10 0,-15-18 0,8 12 0,-14-12 0,5 10 0,-6-1 0,0-12 0,0 3 0,0-9 0,-1 3 0,1-5 0,-5-1 0,4 1 0,-4 12 0,1-20 0,-2 16 0,1-12 0,-4 4 0,4 6 0,-5-6 0,0 0 0,0-6 0,0 5 0,0-11 0,4 10 0,-3-9 0,3 3 0,-4-5 0,0 1 0,0 11 0,0-4 0,0 18 0,-4-18 0,-1 16 0,-9-10 0,3 7 0,-4-4 0,2-4 0,2-6 0,-3 4 0,5-9 0,1-1 0,-11 9 0,3-6 0,-12 15 0,2 0 0,-2-9 0,-2 8 0,-11 7 0,14-14 0,-13 12 0,22-27 0,-1-1 0,4-5 0,3-5 0,-4 3 0,0-3 0,-5 5 0,4 0 0,-4 0 0,5-5 0,0 3 0,1-7 0,3 3 0,2-8 0,2 3 0,4-6 0,-2 2 0,5-3 0,-5-1 0,3-2 0,-4-1 0,1-3 0,-1 0 0,-7-4 0,-5-24 0,5 17 0,0-16 0</inkml:trace>
</inkml:ink>
</file>

<file path=ppt/ink/ink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9:40:30.6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165 7 24575,'2'-3'0,"-8"-1"0,-13 4 0,-2 11 0,-4 9 0,3 6 0,-4 1 0,5-7 0,5-4 0,8-5 0,5 3 0,3-7 0,3 0 0,8-4 0,6 1 0,7 0 0,0 1 0,-4 2 0,3-3 0,-7 7 0,4 5 0,-9 4 0,1 4 0,-8 5 0,0 1 0,-4 6 0,0-1 0,0-5 0,-4 0 0,0-6 0,-7-4 0,2-5 0,-1-4 0,3-5 0,0 1 0,1-3 0,-5-1 0,4-3 0,-4 0 0,4 0 0,1 0 0,-1 0 0,3 0 0,2 0 0</inkml:trace>
</inkml:ink>
</file>

<file path=ppt/ink/ink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9:40:31.1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24575,'0'19'0,"0"-6"0,0 20 0,0-7 0,0 9 0,0-4 0,0-2 0,0-1 0,0-10 0,0 1 0,0-13 0,0 1 0,6-3 0,-1-1 0,13-3 0,-9 0 0,9 0 0,-11 0 0,7 0 0,-6 0 0,-1 0 0,-4 0 0</inkml:trace>
</inkml:ink>
</file>

<file path=ppt/ink/ink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9:40:31.5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7 24575,'-4'-3'0,"1"0"0</inkml:trace>
</inkml:ink>
</file>

<file path=ppt/ink/ink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9:40:32.0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24575,'0'36'0,"0"0"0,0-1 0,0 6 0,0-5 0,0 0 0,0-7 0,0-9 0,0-1 0,0-4 0,0-4 0,0-4 0,0-4 0</inkml:trace>
</inkml:ink>
</file>

<file path=ppt/ink/ink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9:40:33.0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146 1 24575,'-17'0'0,"6"0"0,-7 0 0,7 6 0,-4 3 0,-1 9 0,4 2 0,-7 5 0,12-4 0,-8 3 0,14-4 0,-3-4 0,4 2 0,0-7 0,0 3 0,0-3 0,3-1 0,13-3 0,2-3 0,16 4 0,-4-3 0,0 7 0,3-3 0,-11 10 0,2-6 0,-11 15 0,-2-7 0,-6 8 0,-2-5 0,-3 5 0,0-3 0,0-1 0,-6-6 0,1-8 0,-9-1 0,3-3 0,-1 1 0,-1-1 0,5-3 0,-2-1 0,3-3 0,0 0 0,4 0 0,0 0 0</inkml:trace>
</inkml:ink>
</file>

<file path=ppt/ink/ink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9:40:33.5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24575,'0'10'0,"0"10"0,0-3 0,0 16 0,0-7 0,0 4 0,0-1 0,0-8 0,0-2 0,0-8 0,0-1 0,8-6 0,-3-1 0,8-3 0,1 0 0,-5 0 0,9 0 0,-11 0 0,1 0 0,-5 0 0</inkml:trace>
</inkml:ink>
</file>

<file path=ppt/ink/ink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9:40:33.8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24575,'0'-3'0,"0"0"0</inkml:trace>
</inkml:ink>
</file>

<file path=ppt/ink/ink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9:40:34.5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24575,'41'3'0,"-8"8"0,-33 1 0,0 12 0,0-12 0,0 10 0,-7-13 0,2 14 0,-10-11 0,4 1 0,-1 0 0,1-9 0,4 7 0,4-5 0,0 5 0,3-4 0,0 3 0,0-3 0,0 3 0,0-2 0,6 3 0,7-8 0,2 4 0,9-6 0,-9 2 0,9-3 0,-4 0 0,4 0 0,-4 0 0,-1 0 0,-8 0 0,0 0 0,-5 0 0,1 0 0,0 0 0,-4 0 0,0 0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2:43:01.269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0 0 24575,'19'0'0,"9"0"0,5 0 0,9 0 0,0 0 0,-9 0 0,7 0 0,-2 0 0,1 0 0,2 0 0,-9 0 0,-9 0 0,2 0 0,-15 0 0,6 0 0,-9 0 0,2 0 0,-3 0 0,-3 0 0,0 0 0</inkml:trace>
</inkml:ink>
</file>

<file path=ppt/ink/ink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9:40:35.9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24575,'4'8'0,"-2"1"0,-2 28 0,0-2 0,0 19 0,0-1 0,0 2 0,0-1 0,0 7 0,0-6 0,0 14 0,0 1 0,0-12 0,0 8 0,0-22 0,0 16 0,0-16 0,0 8 0,0-24 0,0 1 0,0-14 0,0-4 0,0-4 0,0-4 0</inkml:trace>
</inkml:ink>
</file>

<file path=ppt/ink/ink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9:40:38.4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0 238 24575,'0'-9'0,"0"0"0,0 2 0,0-2 0,0 2 0,0-6 0,0 2 0,0 0 0,0-2 0,0 2 0,0 0 0,0 2 0,0 2 0,0 0 0,0 0 0,0 0 0,6 4 0,2 0 0,10 3 0,7 0 0,5 0 0,5 0 0,1 0 0,4-5 0,3 4 0,25-3 0,-9-1 0,24 4 0,-14-8 0,8 3 0,6-5 0,-23 0 0,20 0 0,-28 6 0,10-4 0,-8 8 0,-16-3 0,1 4 0,-18 0 0,8 0 0,-17 0 0,6 0 0,-10 0 0,2 0 0,-4 0 0,1 0 0,0 0 0,-1 0 0,1 0 0,-1 0 0,0 0 0,1 0 0,-1 0 0,1 0 0,-4 2 0,0 10 0,-3 9 0,0 15 0,0 12 0,0 7 0,0 6 0,0 8 0,0 1 0,0 7 0,0 0 0,0-13 0,0 9 0,0-16 0,0 18 0,0-11 0,0-2 0,0-8 0,0-6 0,0-6 0,4-2 0,-3-5 0,3-4 0,-1-7 0,-2-1 0,2-11 0,-3 6 0,0-10 0,0 2 0,3-3 0,-2 0 0,2-1 0,-3 1 0,3 0 0,-3-1 0,3 1 0,-3-1 0,3-2 0,-2 2 0,2-3 0,-3 3 0,3 1 0,-3-1 0,0-3 0,-7 3 0,-4-5 0,-8 2 0,-1-3 0,-9 4 0,-2 1 0,-10 0 0,4 3 0,-8-3 0,2 0 0,-3 3 0,-2-7 0,6 3 0,-5 1 0,5-4 0,-1 3 0,3-4 0,-1 0 0,5 0 0,-5 0 0,6 0 0,0 0 0,4 0 0,-3 0 0,8 0 0,1 0 0,2 0 0,7 0 0,-7 0 0,7 0 0,-3 0 0,4 0 0,-4 3 0,3-2 0,-3 3 0,4-4 0,0 3 0,0-2 0,0 2 0,4 0 0,0-2 0,1 2 0,2-3 0,-2 0 0,4 0 0,-1 0 0,1 0 0,2-3 0,1-4 0,3 0 0,0-11 0,-3 5 0,2-10 0,-6 7 0,3-7 0,0-2 0,0-1 0,1-3 0,2 5 0,-3-1 0,4 1 0,0 4 0,0 4 0,0 2 0,0 7 0,0-4 0,0 5 0,0 2 0,0 1 0</inkml:trace>
</inkml:ink>
</file>

<file path=ppt/ink/ink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9:40:41.3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18 243 24575,'0'4'0,"0"2"0,0-3 0,0 4 0,0 0 0,0-7 0,0-8 0,0-8 0,0-14 0,0 0 0,-4-6 0,3 6 0,-7 0 0,7 6 0,-2 4 0,3 4 0,0 6 0,0 3 0,0 1 0,2 2 0,2 1 0,6 3 0,1 0 0,4 0 0,4 0 0,1 0 0,4 0 0,0 0 0,-4 0 0,-1 0 0,-4 0 0,0 0 0,-4 0 0,-1 0 0,-3 0 0,-1 0 0,-2 3 0,-1 4 0,-3 4 0,0 8 0,0 1 0,0 0 0,0 3 0,0-7 0,0 7 0,0-7 0,0 3 0,0-8 0,0-1 0,0-3 0,0 0 0,0-1 0,0 1 0,0 0 0,0-1 0,-3-2 0,-1-2 0,-6-2 0,-5 0 0,-1 0 0,-8 0 0,4 0 0,0 0 0,1 0 0,4 0 0,4 0 0,0 0 0,5 0 0,-1 0 0,0 0 0,1 0 0,-1 0 0,4-5 0,0 1 0,3-9 0,0 1 0,0-2 0,0 2 0,0-2 0,0 3 0,0 0 0,0-3 0,0 6 0,0-2 0,0 3 0,0 0 0,0 1 0,0-1 0,0 1 0,3 2 0,0 1 0,4 3 0,3 0 0,5 0 0,1-3 0,12 2 0,-11-2 0,7 0 0,-9 2 0,0-3 0,-4 4 0,-1 0 0,-9 0 0,-8 0 0,-5 4 0,-6 0 0,3 6 0,0 2 0,4 3 0,0-4 0,1 3 0,2-7 0,1 3 0,4-3 0,3 0 0,2-4 0,6 0 0,-1-3 0,7 0 0,-7 0 0,4 0 0,-5 0 0,1 0 0,-3-2 0,-1-2 0,-3-2 0,-3 2 0,2 4 0,-2 4 0,3 2 0,0 1 0,0 0 0,0-1 0,3 1 0,1-3 0,3-1 0,-1-3 0,1 0 0,0 0 0,0 0 0,-4-6 0,0 2 0,-3-9 0,0 5 0,0-6 0,0 3 0,0-1 0,0 2 0,0 3 0,-3 3 0,2-2 0,-2 8 0,3 2 0,0 3 0,0 2 0,0-5 0,0-1 0</inkml:trace>
</inkml:ink>
</file>

<file path=ppt/ink/ink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9:40:47.817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0 202 24575,'0'-2'0,"0"-8"0,0-5 0,0-13 0,0 11 0,0-11 0,0 12 0,0-8 0,0 8 0,0-2 0,0 4 0,3 6 0,0 2 0,4 6 0,0 0 0,3 0 0,1 0 0,4 0 0,-4 0 0,3 0 0,-7 0 0,7 0 0,-6 0 0,2 0 0,-3 0 0,0 0 0,3 0 0,-3 0 0,4 0 0,-5 0 0,1 0 0,0 0 0,-1 0 0,1 0 0,-1 0 0,1 0 0,-1 0 0,0 0 0,1 0 0,-1 0 0,1 0 0,-4 3 0,0 4 0,-3 4 0,0 8 0,0-3 0,0 7 0,0-7 0,0 7 0,0-7 0,0 7 0,0-7 0,0 3 0,0-4 0,3-4 0,-2-1 0,2-3 0,-3 0 0,0-1 0,0 1 0,-3-3 0,-4-2 0,-4-2 0,-4 4 0,0-4 0,4 4 0,-3-4 0,3 0 0,-1 3 0,-2-3 0,3 3 0,-4-3 0,4 3 0,-3-2 0,6 2 0,-6 0 0,7-2 0,-3 2 0,6-5 0,1-5 0,6-1 0,1-6 0,3 3 0,0-4 0,-3 0 0,3-4 0,-6 3 0,3-7 0,-4 3 0,0-4 0,0 0 0,0 3 0,0 2 0,0 4 0,0 4 0,0 1 0,2 6 0,2 1 0,6 3 0,1 0 0,8 0 0,1 0 0,0 0 0,-1 0 0,-8 0 0,3 0 0,-6 3 0,2-2 0,-6 4 0,-1-1 0,-3 2 0,-3 1 0,-5 0 0,1-1 0,-7 2 0,6 2 0,-3-2 0,4 2 0,0-3 0,3 0 0,1-1 0,3 1 0,6-3 0,2-1 0,10-3 0,-6 0 0,6 0 0,-10 0 0,2 0 0,-3 0 0,0 0 0,-1 0 0,-2-3 0,-1-1 0,-3-6 0,0-1 0,0-1 0,0-2 0,0 3 0,0 0 0,0 0 0,0 5 0,0-1 0,-3 3 0,-1 1 0,-2 3 0,-1 0 0,0 0 0,1 3 0,-5 8 0,2 6 0,-3 12 0,-1 7 0,3-4 0,-3 8 0,5-19 0,0 3 0,4-10 0,1-3 0,0 0 0,2-5 0,0-2 0,9-1 0,3-3 0,3-7 0,1-1 0,-4-3 0,0 0 0,-4 1 0,-4-1 0,1 0 0,-4-3 0,0 2 0,0-3 0,0 1 0,0 2 0,-3 2 0,-5 3 0,1 0 0,-4 0 0,5 3 0,-1 1 0,1 3 0,2 3 0,1 0 0,3 4 0,0 3 0,0-2 0,0 2 0,7-6 0,1-1 0,3-3 0,3 0 0,-7 0 0,4 0 0,-5 0 0,-2-3 0,-7-1 0,-5 1 0,-3 0 0,-3 3 0,7 0 0,-4 0 0,4 0 0,1 0 0,-1 0 0,0 6 0,3 2 0,1 7 0,3 0 0,0 0 0,0-4 0,0-1 0,0-3 0,0 0 0,0-1 0,0 1 0,0-4 0,0 0 0</inkml:trace>
</inkml:ink>
</file>

<file path=ppt/ink/ink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19:40:57.06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51 194 24575,'0'6'0,"0"4"0,0-2 0,-3 2 0,3-4 0,-3 5 0,3-4 0,0 3 0,0-3 0,0 0 0,0 0 0,0-1 0,-3-2 0,-1-7 0,-3-9 0,3-4 0,-3-7 0,6 7 0,-3-7 0,1 7 0,2-8 0,-2 8 0,0-3 0,2 4 0,-2 1 0,3 2 0,0 2 0,0 3 0,0 1 0,0-1 0,2 1 0,6-1 0,7 3 0,5-2 0,4 1 0,5 0 0,-3-2 0,8 2 0,-8 1 0,3 0 0,-5 4 0,-4 0 0,-1 0 0,-8 0 0,0 0 0,-5 0 0,1 0 0,-4 2 0,0 6 0,-3 2 0,0 5 0,0 0 0,0 0 0,0-4 0,0 3 0,0-7 0,3 7 0,1-7 0,0 7 0,2-6 0,-2 2 0,3-3 0,-1-1 0,1 1 0,-3 0 0,2-1 0,-6 1 0,6 0 0,-5-1 0,2 1 0,-9-4 0,-2 3 0,-3-2 0,-3 0 0,3-1 0,-4 0 0,0-2 0,-3 2 0,2-3 0,-7 0 0,7 0 0,-8 0 0,4 0 0,0 0 0,1 0 0,4 0 0,0 0 0,4 0 0,-3 0 0,6 0 0,-2 0 0,3 0 0,0 0 0,1 0 0,-1 0 0,3-3 0,1 0 0,6-4 0,9 4 0,0-3 0,16 1 0,-7-3 0,8-1 0,-4 1 0,-1 0 0,-4 3 0,-1-2 0,-8 7 0,-1-4 0,-3 4 0,-3-3 0,-4 0 0,-12-1 0,-4-2 0,-4 2 0,-4-8 0,8 3 0,-3 1 0,8 2 0,1 5 0,3-5 0,3 3 0,1-4 0,10 4 0,5 0 0,8 3 0,0 0 0,-1 0 0,-4 0 0,-4 0 0,-1 0 0,-3 0 0,-6 0 0,-10 0 0,-7 4 0,-8 0 0,-1 4 0,5 0 0,1-4 0,4 3 0,0-6 0,4 2 0,1 0 0,6 0 0,1 4 0,3-1 0,7-2 0,5-2 0,8-2 0,4 0 0,1 0 0,-1 0 0,-4 0 0,-1 0 0,-8 0 0,-1 0 0,-3 0 0,-1 0 0,1-3 0,-3 0 0,-1-7 0,-3 2 0,-4-6 0,-3 3 0,-9-5 0,-4 1 0,0-1 0,1 4 0,4-2 0,4 9 0,-3-5 0,6 9 0,6 0 0,7 5 0,13 3 0,-2 1 0,3-4 0,-4 3 0,0-6 0,-1 2 0,1-3 0,-4 0 0,0 0 0,-5 0 0,1 0 0,0 0 0,-1 0 0,-3 3 0,0 0 0,-3 4 0,0-1 0,0 1 0,0 0 0,0-4 0,0 0 0</inkml:trace>
</inkml:ink>
</file>

<file path=ppt/ink/ink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0:15.1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0 248 24575,'0'-13'0,"0"-1"0,0 0 0,0-5 0,0 3 0,0-8 0,0 4 0,4 0 0,0 1 0,3 4 0,1 0 0,-1 4 0,-3-3 0,2 6 0,-3 1 0,1-3 0,2 9 0,-2-6 0,2 7 0,1 0 0,-1 0 0,1 0 0,0 0 0,-1 0 0,1 3 0,0 8 0,1 6 0,3 7 0,-2 1 0,3-1 0,-4 0 0,0 0 0,0-4 0,0-1 0,-1-4 0,0-4 0,0 0 0,-3-5 0,-1 1 0,-3-1 0,0-2 0,0-1 0</inkml:trace>
</inkml:ink>
</file>

<file path=ppt/ink/ink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0:16.6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24575,'-3'5'0,"0"3"0,3 10 0,0 7 0,0 0 0,0 9 0,0-3 0,0 4 0,0 5 0,0 2 0,0 1 0,0 3 0,0-10 0,0 17 0,0-10 0,0 6 0,0-3 0,0-4 0,0 6 0,0 13 0,4-16 0,2 35 0,3-39 0,2 32 0,-2-23 0,-3 12 0,-2-7 0,1 5 0,-4-10 0,4 10 0,-5-11 0,0-1 0,0-7 0,0-1 0,0-3 0,0 4 0,0-11 0,0 4 0,0-9 0,0 9 0,0-9 0,0 5 0,0-6 0,0 5 0,0-8 0,0 8 0,0-14 0,0 9 0,0-4 0,0 0 0,0 3 0,0-7 0,0 7 0,0-3 0,0 0 0,0 3 0,0-3 0,0 0 0,0 4 0,0-9 0,0 9 0,0-4 0,0 4 0,0 0 0,0 5 0,0-3 0,0 2 0,4 2 0,0 11 0,5-8 0,-1 7 0,-3-16 0,2 0 0,-3-4 0,0-1 0,3 0 0,-6-3 0,6 3 0,-6 0 0,2-3 0,0 3 0,-2-5 0,2 1 0,-3-4 0,4 3 0,-3-6 0,2 2 0,-3-3 0,0-1 0,0 4 0,3-2 0,-3 6 0,3-7 0,1 7 0,-4-3 0,4 4 0,-1 0 0,-2 0 0,6 4 0,-7-4 0,7 4 0,-6 0 0,6 1 0,-2 4 0,2-4 0,2 8 0,-2-7 0,2 13 0,0-3 0,-1 4 0,-3-4 0,3-2 0,-7-5 0,6 0 0,-6-4 0,2-4 0,-3-6 0,0-3 0,0-1 0,3 1 0,-2-3 0,2-1 0</inkml:trace>
</inkml:ink>
</file>

<file path=ppt/ink/ink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0:18.5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92 24575,'5'0'0,"10"0"0,19 0 0,8 0 0,12 0 0,1 0 0,21 0 0,2 0 0,16 0-435,-44 0 0,0 0 435,2 0 0,0 0 0,8 0 0,1 0 0,0 0 0,1 0 0,4 0 0,0 0 0,-1 0 0,1 0 0,1 0 0,-2 0 0,29 0 0,-21 0 0,-4 0 0,-7 0 0,9-6 0,0 0 0,-14 3 0,4-3 0,0 0 0,-9 6 0,44 0 0,-44 0 0,16 0 0,-6 0 0,-1 0 870,-5 0-870,-2 0 0,-7 0 0,-5 0 0,-1 4 0,-6 1 0,-8 3 0,-4-3 0,-8-2 0,-4-3 0,-3-6 0,3 4 0,11-5 0,7 7 0,17 0 0,10 0 0,-11 0 0,35 0 0,-38 0 0,31 0 0,-17 0 0,8 0 0,4 0 0,-6 0 0,6-4 0,-10 2 0,8-3 0,-16 5 0,10 0 0,-11 0 0,4 0 0,-11 0 0,5 0 0,-11 0 0,5 0 0,-5 0 0,-1 0 0,0 0 0,-5 0 0,4 0 0,-8 0 0,8 0 0,-4 0 0,6 0 0,-6 0 0,4 0 0,8 0 0,-4 0 0,3 0 0,-12 0 0,-5 0 0,-4 0 0,4-3 0,-9 2 0,4-6 0,0 6 0,-3-6 0,3 7 0,0-4 0,1 1 0,0 2 0,4-7 0,-5 7 0,6-6 0,4 6 0,-4-6 0,4 6 0,-9-3 0,4 1 0,-9 2 0,4-3 0,-4 4 0,-4 0 0,0 0 0,-5 0 0,1 0 0,-3 0 0,-1 0 0</inkml:trace>
</inkml:ink>
</file>

<file path=ppt/ink/ink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0:19.4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24575,'13'0'0,"5"0"0,2 0 0,4 0 0,1 0 0,4 0 0,-4 4 0,4 4 0,1 5 0,-9-1 0,7 4 0,-8-4 0,-3 0 0,1 0 0,-11-6 0,3 1 0,-3 0 0,-3 0 0,-1 3 0,-3 1 0,0 4 0,-4 0 0,-4 4 0,-4 1 0,-4 4 0,-4-3 0,3 2 0,-3-7 0,8 3 0,-2-4 0,6 0 0,-3-4 0,4-1 0,0-3 0,4 0 0,-3-4 0,5 3 0,-5-2 0,2 0 0,-2-2 0,-5-2 0,-4 0 0,6 0 0,-2 0 0</inkml:trace>
</inkml:ink>
</file>

<file path=ppt/ink/ink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0:21.0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1 24575,'0'20'0,"0"8"0,0 17 0,0 0 0,0 16 0,0-18 0,0 3 0,0-4 0,0 0 0,0 5 0,0-5 0,0 0 0,0-1 0,0-6 0,0 1 0,0-6 0,0-1 0,0-9 0,0-1 0,0-4 0,0-4 0,0-1 0,0-3 0,0-18 0,0-1 0,0-16 0,0-2 0,0 5 0,0-5 0,0 1 0,0 4 0,3-5 0,2 6 0,2 4 0,4 1 0,-2 4 0,1 0 0,-3 4 0,1-3 0,-2 6 0,5-3 0,-4 5 0,4-2 0,-5 2 0,1-1 0,0 0 0,-1 0 0,1 4 0,0-3 0,-1 5 0,1-5 0,0 5 0,-1-2 0,1 3 0,-1 0 0,0 0 0,-2 3 0,-1 1 0,-3 10 0,0-2 0,0 11 0,0-7 0,-4 7 0,0-7 0,-4 3 0,-3-4 0,3 0 0,-2-4 0,2 3 0,1-7 0,0 3 0,1-3 0,2 0 0,-2-3 0,2-2 0,-2-2 0,-1 0 0,1 0 0,-1 0 0,-3 0 0,2 0 0,-2 0 0,3 0 0,-3 0 0,2 0 0,-2 0 0,3-3 0,-4-1 0,4 1 0,-1-4 0,2 3 0,3 1 0,2 0 0,5 3 0,11 0 0,5 0 0,4 0 0,1 0 0,4 0 0,1 4 0,0 4 0,4 1 0,-8 7 0,8-3 0,-9 0 0,0-1 0,-6-1 0,-4-3 0,0 3 0,-4-4 0,-1-3 0,-6 2 0,-1-5 0,-3 1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2:43:01.270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1 6 24575,'0'-5'0,"0"4"0,5 8 0,0 3 0,11 3 0,-5 0 0,5-6 0,-6 2 0,6 1 0,-8-3 0,5 3 0,-7-1 0,0 0 0,0 1 0,-3-2 0,3-2 0,-6 0 0,3 0 0,-1-3 0,-1 3 0,4-3 0,-1 3 0,2 0 0,-1-3 0,-2 2 0,3-4 0,-6 4 0,5-5 0,-1 5 0,1-4 0,1 4 0,0-5 0,-3 6 0,-1-3 0,-2 2 0,0 1 0,0 0 0,-6 3 0,-5 2 0,-3 2 0,-6 1 0,1 4 0,-3-3 0,3 7 0,-2-7 0,10-2 0,-5 0 0,9-6 0,-2 2 0,5-3 0,-1 0 0,4 0 0,-1-3 0,2 0 0</inkml:trace>
</inkml:ink>
</file>

<file path=ppt/ink/ink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0:22.7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161 1 24575,'-7'0'0,"-7"0"0,2 0 0,-12 0 0,9 0 0,-4 0 0,7 0 0,-2 0 0,7 0 0,-3 0 0,3 0 0,0 0 0,1 0 0,2 3 0,1 4 0,3 4 0,0 3 0,0 5 0,0-3 0,0 3 0,0 0 0,3-3 0,-2 3 0,2 0 0,-3-3 0,4 3 0,-3 0 0,2-3 0,-3 3 0,0 0 0,0-4 0,0 9 0,0-9 0,0 4 0,0-8 0,0 3 0,0-6 0,0 2 0,0-3 0,0-1 0,0 0 0,3 1 0,-2-1 0,2 1 0,-1-4 0,-1 3 0,2-2 0,0 0 0,-2 1 0,5-1 0,-6 2 0,6-2 0,-5 1 0,4-4 0,-4 4 0,5-4 0,-3 2 0,4-3 0,0 0 0,-1 0 0,4 0 0,2 0 0,6 0 0,-2 0 0,3 0 0,0 0 0,-3 0 0,7 0 0,-7 0 0,-1 0 0,-4 0 0,-5 0 0,1 0 0,0 0 0,-1 0 0,-2 0 0,-1 0 0</inkml:trace>
</inkml:ink>
</file>

<file path=ppt/ink/ink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0:23.5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24575,'11'0'0,"-8"0"0,18 0 0,-9 0 0,7 0 0,-7 0 0,10 0 0,-13 0 0,9 0 0,-7 0 0,4 0 0,0 0 0,-1 0 0,-3 0 0,-5 0 0,-3 0 0</inkml:trace>
</inkml:ink>
</file>

<file path=ppt/ink/ink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0:27.9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61 24575,'6'0'0,"4"0"0,2 0 0,2 0 0,5 0 0,-3 0 0,3 0 0,0 0 0,1 0 0,4 0 0,-4 0 0,4 0 0,-4 0 0,0 0 0,-1 0 0,0 0 0,-4 0 0,4 0 0,-4 3 0,4 5 0,-3 1 0,3 5 0,-4-2 0,4 3 0,-4 0 0,9 1 0,-8-1 0,7 5 0,-7-4 0,5 8 0,-2-7 0,-2 6 0,2-7 0,1 8 0,-4-8 0,5 8 0,-7-8 0,9 14 0,-6-13 0,4 9 0,-5-8 0,-1-2 0,0 3 0,-3 0 0,-1-3 0,-1 3 0,-1-4 0,1-4 0,-3 3 0,0-7 0,0 4 0,0-5 0,-4 1 0,0-9 0,-12-31 0,6 27 0,-7-16 0,14 40 0,0 1 0,3 0 0,4-3 0,-2 3 0,5-5 0,-6 1 0,6 0 0,-6 0 0,6-4 0,-6 3 0,3-3 0,-1 1 0,-2 2 0,3-6 0,-4 6 0,0-7 0,0 3 0,3 1 0,-2-4 0,2 7 0,-3-6 0,3 2 0,-2 1 0,6-3 0,-2 2 0,-1-3 0,2 1 0,-5 2 0,6-2 0,-2 3 0,-1-4 0,3 0 0,-7 0 0,7 0 0,-3 0 0,0 0 0,3 1 0,-3-1 0,1-3 0,2 2 0,-3-5 0,0 5 0,3-5 0,-3 5 0,3-2 0,1 0 0,0 3 0,0-3 0,2 3 0,-5-3 0,5 3 0,-9-6 0,2 2 0,0 0 0,-2-2 0,2 5 0,-3-5 0,-1 5 0,1-5 0,0 2 0,-1 0 0,1-3 0,0 6 0,-1-5 0,1 2 0,-1-3 0,1 0 0,-1 3 0,1-2 0,0 2 0,-1-3 0,1 0 0,-1 0 0,1 0 0,-1 0 0,1 0 0,0 0 0,-1 0 0,1 0 0,0 0 0,-1 0 0,1 0 0,3 0 0,2 0 0,2 0 0,1 0 0,0 0 0,0 0 0,-1 0 0,1 0 0,0 0 0,0 0 0,-1 0 0,5-4 0,-3 0 0,3-1 0,0-2 0,-3 3 0,7-4 0,-7-3 0,3 3 0,0-3 0,-3 3 0,7-4 0,-7 4 0,3-4 0,-4 2 0,-1 1 0,1-1 0,0-1 0,0-1 0,-1 1 0,1-3 0,3-1 0,-2-1 0,2 1 0,-3 1 0,-4 6 0,3-3 0,-7 4 0,7 0 0,-6 0 0,2 0 0,0 0 0,2-3 0,-1 2 0,-1-3 0,0 4 0,-2-3 0,3 2 0,-4-3 0,-1 4 0,1 1 0,0-1 0,-1 0 0,1 0 0,-1 1 0,1-1 0,0 0 0,-1 1 0,1-5 0,0 4 0,0-7 0,4 6 0,-3-6 0,2 2 0,1-3 0,4-6 0,-2 0 0,4-2 0,-5 4 0,-1 0 0,3 3 0,-1-7 0,-2 7 0,1-3 0,-2 7 0,-1-2 0,1 3 0,-2-4 0,-1 0 0,0 4 0,0-3 0,0 3 0,1-4 0,-1 0 0,1 0 0,-1 0 0,0 0 0,-3 0 0,3 0 0,-6 4 0,5-3 0,-2 6 0,0-6 0,2 7 0,-5-7 0,2 6 0,0-2 0,-3-4 0,6 6 0,-5-9 0,5 9 0,-5-6 0,5 7 0,-6-4 0,6 5 0,-5-1 0,2 0 0,-3 0 0,3 4 0,-2-3 0,2 5 0,-3-2 0</inkml:trace>
</inkml:ink>
</file>

<file path=ppt/ink/ink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0:45.097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58 61 24575,'0'-6'0,"0"6"0,0 7 0,0 5 0,0 3 0,0-2 0,0-5 0,3 6 0,1-3 0,0 0 0,3 3 0,-3-6 0,3 5 0,-3-5 0,2 6 0,-2-7 0,0 7 0,2-6 0,-2 6 0,0-7 0,2 3 0,-2 1 0,3-4 0,-3 7 0,2-6 0,-3 2 0,1 0 0,2-2 0,-2 2 0,3 0 0,0-2 0,-4 2 0,0-3 0,0 0 0,-2-1 0,2 4 0,-3 1 0,0 4 0,3-1 0,1-2 0,3 1 0,0-5 0,0 6 0,0-7 0,0 4 0,-3-5 0,2 1 0,-2 0 0,-1-1 0,3 1 0,-2 3 0,3-2 0,-3 2 0,2-3 0,-2 0 0,-1-1 0,3 1 0,-2-1 0,3 1 0,-4 0 0,3 0 0,-2-1 0,0 1 0,2 0 0,-6-1 0,6-2 0,-2 2 0,0 0 0,-2 4 0,2 8 0,0-2 0,4 3 0,-1-8 0,0 3 0,0-3 0,0 0 0,0 0 0,0-1 0,0-3 0,0 4 0,0-5 0,-1 1 0,1 0 0,0-1 0,-1 1 0,1 0 0,0-1 0,-1 1 0,1 0 0,0-1 0,-1 1 0,-2 0 0,2-1 0,-2-2 0,2 2 0,1-3 0,-1 1 0,-2 2 0,2-2 0,-3-1 0,4 3 0,0-2 0,-1 0 0,1 2 0,-4-3 0,3 1 0,-2 2 0,3-3 0,-1 1 0,-2 2 0,2-5 0,-3 4 0,4-4 0,-4 5 0,3-6 0,-3 3 0,4-3 0,-1 0 0,1 3 0,-1-2 0,-2 4 0,2-4 0,-3 5 0,4-5 0,0 1 0,-4 1 0,3-2 0,-2 5 0,2-5 0,1 1 0,-1 1 0,1-2 0,0 2 0,-1-3 0,1 3 0,0-2 0,-1 2 0,1-3 0,0 0 0,-1 0 0,1 0 0,0 0 0,-1 0 0,1 3 0,0-2 0,-1 1 0,1 1 0,0-2 0,-1 2 0,1-3 0,0 0 0,-1 3 0,1-2 0,-1 1 0,1-2 0,-1 3 0,1-2 0,0 2 0,-1 0 0,1-2 0,-1 5 0,1-6 0,-1 3 0,4-3 0,5 0 0,1 0 0,3 3 0,-4 1 0,-4 0 0,3 0 0,-3-1 0,1-2 0,1 2 0,-5-3 0,6 0 0,-7 0 0,7 0 0,-6 0 0,2 0 0,-3 0 0,0 0 0,-1 0 0,1 0 0,-1 0 0,5 0 0,-4 0 0,4 0 0,-5 0 0,4 0 0,-2 0 0,6 0 0,-7 0 0,4 0 0,-1 0 0,-3 0 0,4 0 0,-5 0 0,1 0 0,0 0 0,-1 0 0,1 0 0,0 0 0,-1 0 0,1 0 0,0 0 0,-1 0 0,1-3 0,0 2 0,-1-2 0,1 3 0,0-3 0,-1 3 0,1-6 0,0 5 0,-4-5 0,3 5 0,-3-2 0,4 0 0,-4 0 0,0-4 0,-3-7 0,3 8 0,4-5 0,4 8 0,4 2 0,0-6 0,-4 4 0,3-5 0,-7 1 0,7 0 0,-6 0 0,6 0 0,-7 0 0,3 0 0,1-4 0,-4 4 0,4-4 0,-5 4 0,1-3 0,0 2 0,0 1 0,0 1 0,-1 2 0,-2-3 0,2 4 0,-2-3 0,-1 2 0,3-3 0,-2 0 0,0 1 0,2-5 0,-2 4 0,3-7 0,-3 6 0,2-6 0,-2 6 0,0-6 0,2 7 0,-2-7 0,0 6 0,2-6 0,-2 3 0,0 0 0,3 0 0,-3 1 0,-1 2 0,4-5 0,-3 5 0,0-3 0,2 1 0,-5 2 0,5-2 0,-2 0 0,0 2 0,2-6 0,-5 6 0,5-2 0,-5 3 0,5-3 0,-2 2 0,0-2 0,2 3 0,-5 0 0,5-3 0,-5 2 0,5-2 0,-2-3 0,2 4 0,1-4 0,-3 3 0,2 2 0,-6-2 0,7-1 0,-7 4 0,7-7 0,-6 2 0,2-3 0,0 1 0,-2 2 0,3-2 0,-1 3 0,-2 0 0,5-3 0,-5 3 0,5-1 0,-5-2 0,5 3 0,-5-4 0,6 1 0,-7-1 0,6 3 0,-5 2 0,5 0 0,-5 2 0,2-2 0,0 6 0,-2-2 0,5 2 0,-5-3 0,5 4 0,-3-6 0,1 4 0,2-1 0,-5-1 0,5 4 0,-6-4 0,6 3 0,-2-2 0,0 2 0,2-2 0,-3-1 0,1 0 0,2 0 0,-5 1 0,5 2 0,-6-2 0,6 2 0,-2-2 0,2-1 0,-2 1 0,1 2 0,-4-2 0,5 5 0,-6 6 0,-4 8 0,-5 9 0,-4 7 0,-3 1 0,1 11 0,1-4 0,-3 3 0,8-9 0,0 8 0,1-12 0,8 13 0,-8-15 0,7 4 0,-6-4 0,6-9 0,-2 2 0,3-10 0,0 2 0,0-3 0,0-6 0,0-6 0,0-6 0,3-8 0,2-1 0,3-4 0,3-1 0,-2 1 0,3 0 0,0-1 0,-3 1 0,2 0 0,-3 4 0,-1 4 0,1 2 0,-5 6 0,1-2 0,-4 4 0,0-1 0,3 0 0,-3 1 0,3-1 0,-3 0 0,0 0 0,0 1 0,0-1 0,-2 9 0,-6 7 0,-4 10 0,-15 18 0,11-10 0,-16 15 0,18-11 0,-8 1 0,4 2 0,2-9 0,0 0 0,0-2 0,1-7 0,2 7 0,-1-7 0,5 3 0,-1-4 0,-1-1 0,3 1 0,-3 0 0,3 0 0,1-4 0,-3 3 0,2-7 0,-3 7 0,4-6 0,-3 5 0,2-5 0,-2 2 0,3-3 0,-3 0 0,5 0 0,-5 3 0,3-2 0,-1 2 0,-3-3 0,4 0 0,1 0 0,-1-1 0,0 1 0,-3 0 0,2 0 0,-2 0 0,3 0 0,3-1 0,-2 1 0,2 0 0,-2-1 0,-1 1 0,0-1 0,1 1 0,2 0 0,-2-1 0,2 1 0,-3 0 0,4-1 0,-3-2 0,5 2 0,-5-2 0,5 2 0,-5 1 0,5-1 0,-5 1 0,2-1 0,1 1 0,-3 0 0,2 0 0,-3-1 0,0 1 0,0 3 0,0-2 0,0 6 0,0-7 0,0 7 0,-4-6 0,3 2 0,-5-3 0,5 0 0,-6 0 0,6 0 0,-2 0 0,3 0 0,0-1 0,1-2 0,2 2 0,-2-5 0,2 4 0,-2-4 0,10 2 0,2-6 0,15-2 0,-1-3 0,4-3 0,0 2 0,-4-3 0,3 0 0,-7 4 0,3-3 0,-4 3 0,-4 1 0,3-1 0,-6-2 0,6 2 0,-6-6 0,6 2 0,-2-3 0,-1 0 0,3 4 0,-6-3 0,6 2 0,-6 1 0,2 0 0,-3 5 0,0-1 0,-1 3 0,-2-2 0,2 5 0,-5-5 0,5 5 0,-6-5 0,3 3 0,0-1 0,-5 1 0,1 13 0,-9-4 0,2 11 0,-6-6 0,6 4 0,-11 0 0,7 0 0,-7 0 0,4 0 0,-4 0 0,3 0 0,-7-2 0,7-2 0,-8 0 0,4-2 0,0 2 0,-3-3 0,3-4 0,-1 0 0,2-4 0,4 3 0,1-2 0,2 2 0,-2-3 0,7 0 0,-4 0 0,5 0 0,-1 0 0,0 0 0,1 0 0,-1 0 0,0 0 0,0 0 0,1 0 0,-1 0 0,0 0 0,0 0 0,1 0 0,-1 0 0,1 0 0,-1 0 0,1 0 0,-1 0 0,1 0 0,-1 0 0,1 0 0,0 0 0,-1 0 0,1 0 0,0 0 0,-1 0 0,1 0 0,-1 0 0,1 0 0,-1 0 0,1 0 0,-1 0 0,0 0 0,0 0 0,1 0 0,-1 0 0,0 0 0,1 0 0,-1 0 0,0 0 0,0 0 0,1 0 0,-1 0 0,0 0 0,-3 0 0,2 0 0,-2 0 0,3-3 0,0 3 0,0-6 0,1 5 0,-1-2 0,3 0 0,-2 2 0,2-5 0,-3 5 0,4-5 0,-3 3 0,2-1 0,-3-2 0,1 5 0,-1-5 0,0 5 0,1-5 0,-1 3 0,1-1 0,-1-2 0,1 5 0,2-5 0,-2 6 0,3-6 0,-4 5 0,1-5 0,-1 6 0,1-6 0,0 5 0,-1-4 0,1 4 0,3-5 0,-3 5 0,2-2 0,-3 0 0,1 3 0,-1-3 0,4 0 0,-3 2 0,2-5 0,-3 5 0,3-5 0,-2 5 0,3-4 0,-4 4 0,3-5 0,-2 5 0,3-5 0,-1 3 0,-2-1 0,5-2 0,-5 5 0,2-5 0,-3 2 0,1-2 0,-1 2 0,1-2 0,2 2 0,-2-2 0,2-1 0,-3 3 0,1-2 0,2 2 0,-2 1 0,2-3 0,-3 2 0,4-3 0,-3 3 0,2-2 0,-3 3 0,0-4 0,0 0 0,1 0 0,-1 0 0,0 1 0,0 2 0,0-6 0,0 6 0,0-7 0,1 5 0,-1-1 0,0 3 0,0-2 0,0-1 0,0-1 0,0-2 0,0 3 0,1 0 0,-1 0 0,3 1 0,-2-1 0,2 0 0,-2 0 0,-1 0 0,3 1 0,-2-1 0,2 0 0,-2 0 0,-1 1 0,3-1 0,-2 0 0,2 0 0,-3 0 0,1 1 0,-1-1 0,0 0 0,1 0 0,-1 1 0,0-5 0,0 4 0,0-4 0,0 5 0,3-5 0,-2 0 0,2 0 0,-3 0 0,0 4 0,0-3 0,-3-1 0,5 0 0,-4 1 0,6 7 0,-1-3 0,-2 2 0,5-3 0,-5 0 0,2 1 0,0-1 0,-2 3 0,6-2 0,-6 2 0,5-3 0,-2 1 0,0 2 0,2-2 0,-2 2 0,3-3 0,-3 4 0,2-3 0,-2 2 0,0 0 0,3-1 0,-3 1 0,0 1 0,2-3 0,-5 5 0,5-4 0,-4 1 0,4-2 0,-2 0 0,3-1 0,-3 0 0,2 0 0,-2 1 0,3-1 0,0 1 0,-3-1 0,3 1 0,-3-1 0,0 1 0,2-1 0,-2 0 0,3 0 0,-3 4 0,3-3 0,-3 2 0,0 0 0,2-1 0,-4 1 0,4-2 0,-5-5 0,5 4 0,-5-4 0,5 5 0,-2-1 0,0 0 0,2 0 0,-2 1 0,3-1 0,-3 3 0,2-2 0,-2 3 0,3-4 0,0 6 0,0 5 0,0 3 0,0 2 0,0-2 0,0-1 0,0 1 0,0 0 0,0-1 0,0 1 0,3 0 0,1-1 0,0 1 0,2 0 0,-3-1 0,1 1 0,2-3 0,-5 2 0,5-6 0,-3 6 0,1-2 0,-1-6 0,-10-3 0,2-9 0,-5-1 0,5 4 0,-1-3 0,2 6 0,0-2 0,-2 6 0,5-2 0,-5 2 0,3-2 0,-4-1 0,0 0 0,4 1 0,0-1 0,0 3 0,2-2 0,-2 3 0,3-1 0,0 1 0</inkml:trace>
</inkml:ink>
</file>

<file path=ppt/ink/ink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37:18.5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24575,'2'0'0,"4"0"0,11 0 0,8 0 0,6 0 0,10 0 0,7 0 0,7 0 0,14 0 0,8 0-567,18 0 567,0 0-541,-36 0 0,1 0 541,-6 0 0,-2 0 0,5 0 0,-1 0 0,-1 0 0,0 0 0,2 0 0,-1 0 0,-3 0 0,0 0 0,7 0 0,-1 0-254,36 0 254,-7 0 0,2 0 0,-25 0 0,18 0 0,-6 5 0,-5-4 0,-2 4 0,-3-5 0,-16 5 0,16-4 529,-24 7-529,10-3 1098,-22 0-1098,4 3 276,-11-7-276,-4 6 0,-5-7 0,-4 4 0,-2-4 0,6 0 0,9 0 0,1 0 0,28 0 0,-13 4 0,15 1 0,12 0 0,-25-1 0,53-4 0,-51 0 0,37 0 0,-31 0 0,12 0 0,0 0 0,-7 0 0,-1 0 0,-12 0 0,-2 0 0,-5 0 0,-4 4 0,-2-3 0,-9 5 0,-5-5 0,-1 6 0,-6-6 0,2 2 0,2-3 0,9 0 0,18 0 0,11 0 0,18 0 0,2 0 0,7 0 0,-13 0 0,10 0 0,-17 0 0,12 4 0,-8 2 0,1 4 0,-7 0 0,5-4 0,-11 2 0,5-2 0,0-1 0,-4 3 0,4-7 0,-1 4 0,-3-1 0,4-3 0,-6 3 0,-6 0 0,4-3 0,-9 3 0,15-4 0,-15 0 0,5 0 0,-9 0 0,-7 0 0,3 0 0,-5 0 0,1 0 0,-1 0 0,0 0 0,0 0 0,1 0 0,-1 0 0,-4 0 0,8 0 0,-11 0 0,11 0 0,-3 0 0,1 0 0,3 0 0,-5 0 0,1 0 0,4 0 0,-8 0 0,7 0 0,-12 0 0,3 0 0,-4 0 0,-4 0 0,-1 0 0,1 0 0,-4 0 0,6 0 0,-5 0 0,5 0 0,-5 0 0,2 0 0,-4 0 0,5 0 0,-4 0 0,4 0 0,-5 0 0,1 0 0,0 0 0,-1 0 0,-2 0 0,-1 0 0</inkml:trace>
</inkml:ink>
</file>

<file path=ppt/ink/ink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37:19.8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63 1 24575,'22'11'0,"-2"3"0,-10-10 0,-2 6 0,2-6 0,-3 2 0,0 1 0,-1 0 0,5-4 0,-4 0 0,7 4 0,-10-3 0,10 4 0,-13-3 0,6-1 0,-7 2 0,0 1 0,0 0 0,0-1 0,0 1 0,0 0 0,-4 3 0,0 1 0,-6 4 0,-2 0 0,-4 4 0,5-4 0,-4 4 0,3-4 0,-2 0 0,-1 0 0,3-4 0,2 3 0,3-7 0,0 4 0,3-5 0,-2-2 0,5 2 0,-7-3 0,7 7 0,-11-2 0,7 2 0,-5-3 0,3 0 0,3-3 0,1-1 0</inkml:trace>
</inkml:ink>
</file>

<file path=ppt/ink/ink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37:21.2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24575,'0'10'0,"0"18"0,0 8 0,0 16 0,0-3 0,0-11 0,0 14 0,0-9 0,0 20 0,0-12 0,0 9 0,0-18 0,0 6 0,0-11 0,0 3 0,0-19 0,0 3 0,0-13 0,0-1 0,0-12 0,0-7 0,0-11 0,0-4 0,0-5 0,0-2 0,4 1 0,1-4 0,7 3 0,-2 1 0,5 0 0,-3 10 0,1-3 0,1 10 0,-6-5 0,6 10 0,-6-3 0,2 4 0,-3 0 0,0 4 0,-1 0 0,1 3 0,0 0 0,-1 0 0,1 0 0,-3 3 0,-2 4 0,-2 8 0,0 1 0,0 7 0,0-3 0,0 5 0,0-5 0,0 3 0,0-7 0,-3 3 0,-1-8 0,-3 3 0,-4-6 0,3 2 0,-2-3 0,3 0 0,1-4 0,8 0 0,7-3 0,5 0 0,10 0 0,-4 7 0,4-1 0,0 6 0,1-1 0,-5-2 0,3 6 0,-7-7 0,-1 3 0,-5-4 0,-3 0 0,0 0 0,-1-4 0,1 0 0,-3 0 0,-1-2 0,-3 2 0</inkml:trace>
</inkml:ink>
</file>

<file path=ppt/ink/ink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37:11.4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0 399 24575,'0'-10'0,"0"-5"0,0-16 0,0 9 0,5-29 0,0 22 0,8-18 0,-3 6 0,3 10 0,-4-9 0,2 19 0,-6-3 0,8 9 0,-8 7 0,5-2 0,-3 9 0,0-2 0,3 3 0,1 0 0,4 0 0,-4 0 0,7 7 0,-9 2 0,10 10 0,-8-3 0,5 7 0,0-3 0,0 5 0,-4-5 0,0 3 0,-1-7 0,-3 3 0,3-5 0,-4-3 0,0 0 0,0-1 0,-1-3 0,1 4 0,0-5 0,-3 1 0,-1 0 0,-3-1 0,0-2 0,0-1 0</inkml:trace>
</inkml:ink>
</file>

<file path=ppt/ink/ink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37:13.0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24575,'0'18'0,"0"6"0,0 24 0,0-8 0,5 32 0,-4-32 0,4 24 0,-5-14 0,0 5 0,0 5 0,0-11 0,0 5 0,0-6 0,0 0 0,0-1 0,0-4 0,0 3 0,0-4 0,0 6 0,0 5 0,0-3 0,0 4 0,0-7 0,0 7 0,0 2 0,0-1 0,0 5 0,0-11 0,0 5 0,0-6 0,0-1 0,0 1 0,0-6 0,0 5 0,0-11 0,0 5 0,3-6 0,-2 6 0,3-5 0,0 10 0,-3-9 0,4 9 0,-5-4 0,0 6 0,4-1 0,-3-4 0,3 3 0,-4-9 0,0 19 0,0-16 0,0 11 0,0-16 0,0 0 0,0 1 0,0 5 0,0-5 0,0 10 0,0-9 0,0 9 0,0-9 0,0 4 0,0-6 0,0 1 0,0-1 0,4 0 0,-3-4 0,3 3 0,-1-9 0,-2 9 0,3-4 0,-1 1 0,-2 3 0,3-9 0,0 9 0,-3-3 0,7 4 0,-7-4 0,2 8 0,-3-7 0,0 9 0,0-1 0,4-3 0,-3 3 0,3-5 0,0 12 0,-3-14 0,6 6 0,-6-14 0,6-2 0,-6 2 0,6-1 0,-3 0 0,1-4 0,-2 4 0,1-9 0,-4 4 0,4 0 0,-4-3 0,0 3 0,0-4 0,0-4 0,0 3 0,0-3 0,0 0 0,0 3 0,0-6 0,0 2 0,0-3 0,0-1 0,0-2 0,0-1 0</inkml:trace>
</inkml:ink>
</file>

<file path=ppt/ink/ink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37:22.7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150 1 24575,'-63'0'0,"2"0"0,52 0 0,-4 2 0,10 2 0,3 2 0,0 9 0,0-3 0,0 11 0,0-3 0,0 10 0,0 0 0,0 0 0,3 4 0,-2-3 0,3 4 0,0 0 0,-3 0 0,3 0 0,-4-4 0,0 3 0,0-9 0,0 0 0,0-6 0,0-4 0,0-4 0,0-1 0,0-3 0,0 0 0,3-1 0,0-2 0,4-1 0,-4 0 0,3-3 0,-2 3 0,3-3 0,3 4 0,-3-4 0,7 7 0,-2-6 0,7 2 0,-4 0 0,4 1 0,0 1 0,-3 1 0,3-2 0,0 0 0,-3 3 0,-1-3 0,-1 0 0,-6 2 0,2-3 0,-3 1 0,-1 2 0,-2-5 0,-1 2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2:43:01.27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83 108 24575,'-31'20'0,"19"1"0,-17 17 0,23-10 0,5-2 0,-2-8 0,3-2 0,0 1 0,0-3 0,0 7 0,0-7 0,3 2 0,3-3 0,4 0 0,7-2 0,-3-2 0,3-2 0,-4 0 0,0-4 0,-3 0 0,2-3 0,-2 0 0,0 0 0,2 0 0,-5 0 0,2 0 0,-3-2 0,0-5 0,0 0 0,-3-5 0,0 2 0,-3-3 0,0 0 0,0-4 0,0-1 0,0-4 0,0-3 0,-7-2 0,-1 0 0,-4 1 0,-1 8 0,6 1 0,-6 4 0,6 3 0,-2 1 0,3 6 0,5 1 0,5 2 0,9 0 0,1 0 0,3 0 0,0 0 0,-6 0 0,5 0 0,-10 0 0,4 0 0,-5 0 0,1 0 0,-2 2 0,-2 1 0,-2 9 0,0 3 0,4 15 0,-3-6 0,6 15 0,-2-6 0,3 9 0,0-5 0,4-1 0,-4-5 0,6-8 0,-4-2 0,3-8 0,0-3 0,4-3 0,-3-4 0,3-3 0,-4 0 0,0-6 0,0-5 0,-2-3 0,-1-11 0,-3 6 0,1-11 0,-4 7 0,-1-3 0,-3 5 0,0-1 0,0 5 0,0 3 0,0 2 0,0 5 0,0-2 0,0 3 0,-2 3 0,-1 0 0,-3 11 0,3 4 0,0 12 0,3-1 0,0 7 0,0-7 0,0 2 0,0-3 0,0-4 0,6-2 0,-2-6 0,8 0 0,-2-4 0,0-3 0,2 0 0,-2-3 0,0-2 0,3-9 0,-6-3 0,7-12 0,-6 3 0,3-2 0,-4-1 0,1-1 0,0-4 0,-4 4 0,-1-3 0,-3 7 0,0-7 0,0 8 0,0-4 0,0 4 0,0 1 0,-3-1 0,0 5 0,-4 0 0,0 7 0,1 1 0,0 3 0,0 3 0,3 5 0,1 13 0,2 3 0,0 12 0,3-3 0,6 8 0,3-2 0,8 8 0,-3-9 0,7 5 0,-7-5 0,6-3 0,-7-3 0,2-4 0,-7-4 0,2-5 0,-6-3 0,5-4 0,-5 0 0,2-2 0,-3-2 0,3-2 0,-3 0 0,7-3 0,-6-3 0,2-5 0,-5 4 0,-1 1 0</inkml:trace>
</inkml:ink>
</file>

<file path=ppt/ink/ink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37:23.4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24575,'17'0'0,"-3"0"0,9 0 0,-7 0 0,7 0 0,-7 0 0,3 0 0,-7 0 0,-2 0 0,-4 0 0,1 0 0,-3 0 0,-1 0 0</inkml:trace>
</inkml:ink>
</file>

<file path=ppt/ink/ink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37:27.2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24575,'0'5'0,"0"-3"0,0 10 0,0-5 0,0 0 0,0-1 0,0 1 0,0 0 0,0-1 0,0 0 0,0 0 0,0 1 0,0-1 0,0 1 0,0 0 0,0-1 0,0 5 0,0-4 0,0 4 0,0-1 0,0-3 0,0 7 0,3-6 0,-2 6 0,4-7 0,0 7 0,-2-3 0,4 4 0,-6 0 0,5 0 0,-5-1 0,6 1 0,-7 0 0,7-4 0,-3 3 0,-1-3 0,4 4 0,-3 0 0,3-1 0,1 1 0,0 4 0,-1-3 0,-3 3 0,3-4 0,-3-1 0,7 8 0,-3-2 0,3 3 0,-7-4 0,3-4 0,-3-4 0,3 2 0,0-1 0,-3-1 0,3 3 0,-3-3 0,3 0 0,0 3 0,0-3 0,0 4 0,0-4 0,1 3 0,-1-3 0,0 0 0,0 3 0,0-3 0,0 0 0,0-1 0,0 1 0,-3-4 0,3 7 0,-4-6 0,1 2 0,2-3 0,-2-1 0,0 1 0,2 3 0,-2-2 0,0 2 0,5 0 0,-8-3 0,8 3 0,-5-4 0,0 1 0,1 0 0,-1-1 0,3 5 0,-3-4 0,2 3 0,-2-3 0,3 0 0,-1-1 0,1 1 0,0 0 0,-1 0 0,-2-1 0,2 1 0,-2 0 0,2-1 0,1 1 0,0 0 0,-1-1 0,1 1 0,0 0 0,-1-1 0,-2 1 0,2 0 0,-2-1 0,2-2 0,1 2 0,0-2 0,-4 2 0,3 1 0,1 0 0,0-1 0,3-2 0,-3 2 0,-1-2 0,1-1 0,0 3 0,-1-2 0,1 0 0,0-1 0,-1 0 0,1-3 0,-1 3 0,1-3 0,-1 3 0,1-2 0,0 2 0,-1-3 0,1 0 0,0 0 0,-1 0 0,1 0 0,0 0 0,-1 0 0,5 0 0,-4 0 0,3 0 0,-3 0 0,0 0 0,-1 0 0,1 0 0,0 0 0,0 0 0,-1 0 0,1 0 0,0 0 0,-1 0 0,1-3 0,0 2 0,-1-5 0,1 2 0,-1-2 0,1-1 0,0 0 0,-1 0 0,1 1 0,0-1 0,-1 0 0,1 0 0,3-3 0,-2 2 0,2-2 0,-3 3 0,3 0 0,-2 0 0,2 3 0,-3-2 0,-1 2 0,1-2 0,3-1 0,-2 3 0,2-3 0,-3 4 0,2-7 0,-1 2 0,1-1 0,-2 2 0,0-3 0,0 2 0,0-6 0,3 3 0,-2-4 0,6 0 0,-5 0 0,5-4 0,-6 3 0,7-3 0,-7 0 0,7 3 0,-7-3 0,2 8 0,-2-3 0,2 3 0,-2-1 0,2-2 0,-3 7 0,0-4 0,0 1 0,0 2 0,0-6 0,0 3 0,0 0 0,1-3 0,-1 3 0,0-4 0,0 0 0,1 0 0,-4 0 0,3-4 0,-3 3 0,4-7 0,3-4 0,-3 5 0,4-8 0,-5 15 0,1-5 0,0 1 0,-1 4 0,1-5 0,-1 6 0,0-1 0,-2 0 0,1 4 0,-6 0 0,6 5 0,-5-1 0,4 1 0,-4-1 0,5 1 0,-6 0 0,3-1 0,0 1 0,1-1 0,-1 1 0,3-1 0,-5-3 0,5 5 0,-5-5 0,2 7 0,0-4 0,-3 1 0,3-4 0,0 3 0,1-6 0,3 2 0,0 0 0,1-3 0,-1 3 0,0 0 0,0-3 0,0 6 0,-3-2 0,2 6 0,-6-2 0,3 5 0,-3-2 0</inkml:trace>
</inkml:ink>
</file>

<file path=ppt/ink/ink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37:30.9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5 984 24575,'0'-6'0,"0"4"0,0-11 0,0 2 0,0 4 0,0-7 0,0 2 0,-3 1 0,2-3 0,1 10 0,4-10 0,0 10 0,2-10 0,2 2 0,-3-3 0,8 1 0,-8-1 0,9 0 0,-6 0 0,6 3 0,-6 2 0,2 3 0,-3-4 0,3 4 0,-2-8 0,3 8 0,-4-4 0,3 1 0,-2 2 0,6-6 0,-7 6 0,4-6 0,-1 6 0,-2-2 0,3-1 0,-5 4 0,1-4 0,0 1 0,0 2 0,0-6 0,4 6 0,-4-2 0,4-1 0,-4 4 0,0-4 0,-1 4 0,1 1 0,0-5 0,0 4 0,0-4 0,-1 4 0,1-3 0,0 2 0,0-6 0,0 7 0,4-7 0,-4 6 0,4-2 0,-4-1 0,-1 4 0,1-4 0,0 5 0,0-1 0,-1 0 0,1 0 0,0 1 0,-1-1 0,1 0 0,0 0 0,0-3 0,-1 2 0,1-2 0,0 3 0,3-3 0,-3 3 0,3-3 0,-4 3 0,1-3 0,4 2 0,0-6 0,0 6 0,3-6 0,-3 6 0,1-3 0,1 4 0,-5 0 0,2 0 0,1 0 0,-4 0 0,7 0 0,-6 0 0,5 3 0,-5-2 0,6 2 0,-3 0 0,0-2 0,3 5 0,-6-5 0,6 2 0,-7 0 0,4-3 0,-5 7 0,1-6 0,-1 5 0,1-2 0,0 0 0,-1 2 0,1-5 0,0 5 0,3-5 0,-2 5 0,2-2 0,-3 0 0,-1 2 0,1-5 0,0 5 0,-1-2 0,4 0 0,-3 3 0,3-3 0,-3 0 0,3 2 0,-3-2 0,4 3 0,-5 0 0,1-3 0,0 2 0,-1-2 0,1 3 0,0 0 0,-1 0 0,1 0 0,0 0 0,-1-3 0,1 2 0,0-2 0,-1 3 0,1 0 0,0 0 0,-1 0 0,1 0 0,6 0 0,-4 0 0,4 0 0,-6 0 0,-1 0 0,1 0 0,3 0 0,-2 0 0,2 0 0,-3 0 0,3 0 0,-3 0 0,4 0 0,-5 0 0,1 0 0,0 0 0,-1 0 0,1 0 0,3 0 0,-2 0 0,6 0 0,-3 0 0,0 0 0,3 4 0,-3-4 0,4 7 0,-1-3 0,1 3 0,0 1 0,4-1 0,-3 1 0,7 0 0,-7-1 0,7 1 0,-1 3 0,-1-2 0,0 1 0,-6-2 0,0-1 0,-4 0 0,-1 0 0,-3 0 0,0-3 0,-1-2 0,1-2 0,-6-11 0,9 8 0,0-9 0,12 24 0,3-2 0,-4 10 0,2-4 0,-7-1 0,7 1 0,-10 3 0,5-2 0,-6 2 0,2-5 0,-2 1 0,2 0 0,-6 0 0,6-1 0,-3 1 0,1-4 0,1 3 0,-1-3 0,2 1 0,-2 2 0,2-3 0,-3 4 0,4-4 0,-4 3 0,3-2 0,-6-1 0,3 3 0,-1-6 0,-2 2 0,3 1 0,-1-3 0,-2 5 0,6-4 0,-2 5 0,-1-3 0,3 0 0,-3 3 0,1-6 0,1 6 0,-5-6 0,6 2 0,-6 1 0,2-3 0,1 2 0,-3 0 0,5 2 0,-4 3 0,5-4 0,-3 3 0,7 4 0,-2-5 0,2 8 0,-4-10 0,-2 0 0,-2 0 0,0-1 0,-2-3 0,2 4 0,-3-5 0,3 1 0,-2 0 0,2 0 0,0 0 0,-2 0 0,2 0 0,0 0 0,-2 0 0,2 0 0,-3-1 0,-1 1 0,1 0 0,0-4 0,-1 0 0,-2 0 0,-1-2 0,-3 2 0</inkml:trace>
</inkml:ink>
</file>

<file path=ppt/ink/ink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37:39.3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40 24575,'2'3'0,"3"0"0,12-3 0,3 0 0,8 0 0,2 0 0,6 0 0,17 0 0,-18 0 0,30 0 0,-8 0 0,-9 0 0,44 0 0,-34 0 0,16 0 0,12 0 0,-37 0 0,32 0 0,-19 0 0,2 0 0,4 0 0,-12 0 0,3 0 0,-9 0 0,3 0 0,-5 0 0,6 0 0,-11 0 0,10 0 0,-11 0 0,5 0 0,-5 0 0,-2 0 0,-4 0 0,-6 0 0,-1 0 0,-5 0 0,-4 0 0,-1 0 0,-7 0 0,-2 0 0,-3 0 0,-1 0 0,-2-3 0,7 2 0,7-1 0,9 2 0,9 0 0,4 0 0,2 0 0,6 0 0,-7 0 0,6 0 0,-5-5 0,6 4 0,-6-3 0,-1 4 0,-6 0 0,0 0 0,-4 0 0,-2 0 0,-5 0 0,-4 0 0,-1 0 0,-4 0 0,-4 0 0,0 0 0,-5 0 0,1 0 0,0 0 0,-1 0 0,-2-7 0,-1-1 0,5 0 0,5 1 0,19 7 0,5 0 0,10 0 0,0 0 0,1 4 0,0 2 0,-1 3 0,1 1 0,-6-1 0,5 0 0,-5 1 0,19 0 0,-16-1 0,20 1 0,-15 0 0,6 0 0,4 0 0,-11 0 0,11 0 0,-16-1 0,9 1 0,-17-5 0,5 3 0,-10-7 0,-2 3 0,-9-4 0,3 0 0,-7 0 0,-1 0 0,-1 0 0,-6 0 0,6 0 0,-7 0 0,3 0 0,-3 0 0,0 0 0,-1 0 0,1 0 0,-1 0 0,1 0 0,-1 0 0,1 0 0,0 0 0,-1 0 0,1 0 0,-1 0 0,1 0 0,-1 0 0,1 0 0,-1 0 0,1 0 0,0 0 0,-1 0 0,1 0 0,0 0 0,-1 0 0,-3-3 0,0-1 0,-3-2 0,-6-1 0,-7 3 0,-7-3 0,14 6 0,19-2 0,16 3 0,17 0 0,-9 0 0,9 0 0,-10 0 0,11 0 0,-11 0 0,11 0 0,-11 4 0,11 1 0,-11 0 0,5 3 0,-5-3 0,-1 0 0,-5 2 0,-1-2 0,-5-1 0,1 3 0,-1-6 0,-4 6 0,-1-6 0,-4 2 0,4-3 0,-3 0 0,3 0 0,-8 0 0,3 0 0,-3 0 0,0 0 0,-1 0 0,-3 0 0,-1 0 0,1 0 0,0 0 0,-1 0 0,-2 0 0,-1 0 0</inkml:trace>
</inkml:ink>
</file>

<file path=ppt/ink/ink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37:40.1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 24575,'5'-7'0,"0"1"0,12 6 0,-1 0 0,4 0 0,3 0 0,-2 0 0,-1 0 0,-1 0 0,-8 3 0,3 1 0,-7 3 0,1 0 0,-2 0 0,-6-1 0,6 1 0,-2 0 0,0-1 0,-2 1 0,-2-1 0,0 1 0,-3 3 0,-1 6 0,-7-1 0,-1 4 0,0-4 0,-2 4 0,5-3 0,-2-1 0,4-1 0,0-6 0,3 2 0,-2-3 0,-3-3 0,-3-1 0,2-3 0,3 0 0</inkml:trace>
</inkml:ink>
</file>

<file path=ppt/ink/ink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37:41.4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0 24575,'0'2'0,"0"12"0,0 6 0,0 26 0,0-7 0,0 15 0,0-1 0,0-3 0,0-7 0,0 15 0,0-23 0,0 24 0,0-22 0,0 3 0,0-13 0,0-4 0,0-11 0,0-2 0,0-3 0,-2-6 0,1-10 0,-2-7 0,3-13 0,0-7 0,0-6 0,0-6 0,0 0 0,0 6 0,0 1 0,0 6 0,8-1 0,1 6 0,7 5 0,0 6 0,3 4 0,-4 3 0,4 4 0,0 1 0,-7 6 0,6-3 0,-6 4 0,-1 0 0,-1 0 0,-3 0 0,-1 0 0,-2 3 0,-1 5 0,-3 7 0,0 5 0,0 0 0,0 3 0,-7-2 0,-2 3 0,-8 0 0,2-4 0,-1-1 0,5-4 0,-4 0 0,7-4 0,-2-1 0,3-3 0,4 0 0,-3-4 0,2 3 0,-3-5 0,3 5 0,-1-5 0,1 5 0,-2-6 0,5 6 0,9-5 0,9 5 0,7-5 0,0 6 0,5-2 0,2 3 0,-1 4 0,-1-2 0,-4 5 0,-5-6 0,-1 2 0,-8-4 0,3 0 0,-7 0 0,4 0 0,-8 0 0,3-3 0,-5-2 0,2-2 0</inkml:trace>
</inkml:ink>
</file>

<file path=ppt/ink/ink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37:34.1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79 4512 24575,'0'-6'0,"0"-1"0,0-3 0,0 2 0,0-10 0,0 6 0,0-22 0,0 1 0,0-28 0,0-10 0,0-23-512,0 38 0,0-1 512,0 1 0,0-2 0,0-6 0,0-2 0,0 5 0,0 0 0,0 2 0,0 3-576,0-41 576,0 38 0,0 2 0,0-9 0,0-4 0,0-1 0,0-1 0,-3 17 0,1-1 0,0-27 0,-2-3 0,4-7 0,0-1 0,0 1 0,0 19 0,0 16 0,0 1 0,0 3-44,0 1 1,0 0 43,0-5 0,4-13 0,2 3 989,-1 12-989,0 2 603,-1 6-603,-3 1 95,8-1-95,-8 6 0,7-5 0,-7 15 0,4-3 0,-5 11 0,3 0 0,-2 7 0,3 2 0,-4 9 0,0-13 0,0-15 0,0-9 0,0-17 0,0 10 0,0-4 0,0 7 0,0 5 0,0-5 0,0 11 0,0-5 0,0 5 0,0 1 0,0-6 0,0 5 0,0-11 0,0 10 0,0-4 0,0 11 0,0-4 0,0 8 0,0-3 0,0 9 0,0-4 0,0 4 0,0 0 0,0-3 0,0 2 0,0-3 0,0 0 0,0-6 0,0 5 0,0-4 0,0 4 0,0-4 0,0 3 0,0-3 0,0 5 0,0 4 0,0-4 0,0 8 0,0-3 0,0 5 0,3-1 0,1 0 0,0-4 0,-1 3 0,0 1 0,-2 1 0,5 6 0,-5-2 0,2 3 0,-6 6 0,-1 5 0,-3 11 0,-5 5 0,0 4 0,-5 6 0,4-5 0,-3 4 0,8-9 0,-4-1 0,5-4 0,3-4 0,0-1 0,1-3 0,3-1 0,-6 1 0,5-1 0,-5 0 0,3 1 0,-1 0 0,1-1 0,0 1 0,2 0 0,-2-1 0,3 1 0,0 0 0,0-1 0,0 1 0,0-3 0,0-1 0</inkml:trace>
</inkml:ink>
</file>

<file path=ppt/ink/ink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37:35.4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52 24575,'3'-17'0,"0"3"0,1 2 0,1 7 0,-4 2 0,5 6 0,-3 4 0,4-1 0,-1 1 0,1-4 0,0 3 0,-1-2 0,-2 3 0,2-3 0,-2 1 0,2-1 0,1 3 0,3 0 0,-2 0 0,2 0 0,0-4 0,-2 3 0,2-5 0,-3 5 0,-1-2 0,1-1 0,0 3 0,-1-2 0,1 3 0,0-1 0,-1 1 0,1 0 0,-3-1 0,2-2 0,-6 2 0,3-5 0,-3 2 0</inkml:trace>
</inkml:ink>
</file>

<file path=ppt/ink/ink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37:43.0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236 1 24575,'-14'0'0,"1"0"0,-6 0 0,-2 0 0,-8 0 0,8 0 0,-7 0 0,12 0 0,0 0 0,2 0 0,7 0 0,-4 0 0,2 0 0,1 0 0,2 3 0,3 0 0,3 7 0,0 1 0,0 1 0,0 1 0,0-1 0,0 2 0,0 1 0,0 0 0,0 0 0,0 4 0,0-4 0,0 9 0,0-9 0,0 8 0,0-3 0,0 5 0,0-5 0,0-1 0,0-4 0,0-1 0,0 1 0,0-4 0,0-1 0,0-3 0,0 0 0,0-1 0,0 1 0,3-4 0,0 0 0,4-3 0,-1 0 0,5 0 0,0 0 0,0 0 0,3 0 0,-3 0 0,4 0 0,0 0 0,4 0 0,-4 0 0,4 0 0,-4 0 0,0 0 0,-4 0 0,3 0 0,-9 0 0,1 0 0</inkml:trace>
</inkml:ink>
</file>

<file path=ppt/ink/ink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37:43.8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24575,'10'0'0,"1"0"0,8 0 0,-7 0 0,10 0 0,-9 0 0,6 0 0,-5 0 0,1 0 0,0 0 0,-4 0 0,-1 0 0,-3 0 0,-4 0 0,0 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2:43:01.27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 49 24575,'-5'0'0,"4"0"0,9-3 0,3-3 0,9-2 0,2 1 0,1 1 0,2 2 0,-3-3 0,-1 3 0,-3 0 0,-1 4 0,-8 0 0,0 0 0,-6 0 0,0 0 0</inkml:trace>
</inkml:ink>
</file>

<file path=ppt/ink/ink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37:47.9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1 941 24575,'0'-10'0,"0"-1"0,0-4 0,0 1 0,3-1 0,-2 0 0,8 0 0,-3-4 0,8 3 0,-6-7 0,6 7 0,-5-3 0,6 0 0,-4 3 0,2-7 0,1 7 0,-6-3 0,3 4 0,-4 0 0,1 0 0,-1 4 0,0-3 0,0 6 0,0-2 0,0-1 0,0 0 0,0 0 0,0-3 0,0 3 0,0-4 0,4 0 0,-3 4 0,2-3 0,-3 6 0,4-6 0,-4 6 0,4-6 0,-1 6 0,-2-2 0,6-1 0,-7 4 0,10-7 0,-5 6 0,2-2 0,-3-1 0,-1 3 0,-2-2 0,3 3 0,-5 0 0,1 0 0,-1 1 0,1-5 0,4 3 0,-3-2 0,6-1 0,-7 3 0,7-2 0,-3 3 0,1-4 0,2 2 0,-3-1 0,4 2 0,0 1 0,-1-1 0,1 1 0,-4 0 0,3-1 0,-3 1 0,4-1 0,-4 1 0,3 3 0,-6-2 0,6 2 0,-3-3 0,0 0 0,6 0 0,-5 0 0,2 0 0,-4 0 0,0 3 0,-2-2 0,2 2 0,-3-2 0,-1 2 0,1-2 0,3 5 0,-2-5 0,2 2 0,-3 1 0,0-4 0,-1 7 0,1-3 0,0 3 0,3 0 0,-3 0 0,4 0 0,-1-4 0,-2 4 0,5-4 0,-1 4 0,-1 0 0,3 0 0,-3 0 0,4-3 0,-1 2 0,1-2 0,4 3 0,-3 0 0,3 0 0,11 0 0,-12 0 0,16 0 0,-14 0 0,5 0 0,-5 0 0,3 0 0,-7 0 0,7 0 0,-7 0 0,2 0 0,-3 0 0,-4 0 0,3 0 0,-6 0 0,5 0 0,-5 0 0,2 0 0,-3 0 0,0 0 0,-1 0 0,1 0 0,-4-3 0,3 2 0,-2 5 0,2 1 0,5 5 0,-4-3 0,7 0 0,-6 0 0,2 0 0,0 0 0,-2 0 0,6 0 0,-3 0 0,0 0 0,3 1 0,-7-2 0,7 2 0,-6-2 0,6 2 0,-7-2 0,4 1 0,-5 0 0,1 0 0,-1-1 0,5 1 0,-4 0 0,4 0 0,-5 0 0,1-1 0,0 1 0,-1 0 0,1-1 0,0 1 0,-1 0 0,1-1 0,3 1 0,-2 0 0,2-3 0,-3 2 0,-1-2 0,1 2 0,0 1 0,-1 0 0,1-1 0,0 1 0,3 0 0,-3 0 0,7 0 0,-3 0 0,4 4 0,0-3 0,0 6 0,4-6 0,-3 3 0,3 0 0,-5-3 0,8 9 0,-6-4 0,2 1 0,-4 0 0,-3-6 0,4 6 0,-1-6 0,1 6 0,0-2 0,4-1 0,-6 3 0,5-2 0,-7 3 0,4-4 0,-4 3 0,0-2 0,0-1 0,-3 3 0,2-2 0,-2 2 0,2 1 0,-1 0 0,1-4 0,1 3 0,-4-3 0,7 4 0,-6-1 0,6 1 0,-6-4 0,3 3 0,-1-3 0,-2 4 0,10 3 0,-9-2 0,4 2 0,-5-7 0,-1-1 0,-1-3 0,1 0 0,0-1 0,-4 1 0,3-3 0,-5 2 0,2-8 0,-11-12 0,6 7 0,-6-8 0</inkml:trace>
</inkml:ink>
</file>

<file path=ppt/ink/ink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37:50.6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6 222 24575,'-3'3'0,"0"4"0,3 0 0,0 4 0,0-1 0,0 1 0,0 0 0,7 3 0,-6-6 0,6 10 0,-1-6 0,-4 3 0,8 3 0,-9-6 0,6 7 0,-6 0 0,5-3 0,-1 7 0,2-7 0,-2 7 0,1-7 0,-2 3 0,3-4 0,1 0 0,-1-1 0,1 1 0,-1 0 0,0-1 0,0-2 0,1 1 0,-1-1 0,0 2 0,0 1 0,1 0 0,-1-4 0,0 3 0,0-3 0,1 4 0,-1-4 0,0 3 0,3-6 0,-1 6 0,1-6 0,-3 2 0,-1-3 0,1-1 0,0 1 0,3 0 0,-2 0 0,2-1 0,-4 1 0,1 0 0,0 0 0,0-1 0,-1 1 0,4 0 0,-2 0 0,6 0 0,-7 0 0,7 0 0,-3 0 0,1 0 0,1-3 0,-1 2 0,2-2 0,-3 0 0,3 3 0,4 0 0,-2-2 0,2 5 0,-4-6 0,-3 0 0,4 2 0,-1-5 0,1 5 0,0-1 0,-4-1 0,3-1 0,-3-3 0,4 0 0,-1 3 0,1-2 0,0 2 0,0-3 0,-1 0 0,-2 0 0,1 0 0,-1 0 0,2 0 0,1 0 0,0 0 0,0 0 0,0 0 0,-1 0 0,1 0 0,0 0 0,0 0 0,-1 0 0,1 0 0,-4-3 0,7-1 0,1-7 0,2 3 0,4-3 0,-9 0 0,8 2 0,-9-2 0,4 0 0,0-1 0,-3 0 0,3-3 0,-4 4 0,0-4 0,0-4 0,0 3 0,1-7 0,-1 3 0,1 0 0,-4-8 0,3 6 0,-5-12 0,6 4 0,-7-1 0,4-3 0,-5 8 0,0-7 0,1 7 0,-1-7 0,0 7 0,1-3 0,-1 5 0,0-5 0,0 3 0,1-3 0,-2 9 0,4-10 0,-2 13 0,-2-9 0,0 11 0,-6 1 0,5-1 0,-5 3 0,5-1 0,-5 5 0,2-2 0,0 3 0,-2-3 0,5 2 0,-5-6 0,5 3 0,-5-4 0,2 0 0,0 4 0,-2-3 0,2 6 0,-3-2 0,0 3 0,0 1 0,3 2 0,-3 1 0,3 3 0</inkml:trace>
</inkml:ink>
</file>

<file path=ppt/ink/ink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37:58.92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194 965 24575,'0'-28'0,"0"-4"0,0 1 0,0-4 0,0-12 0,0 3 0,0-10 0,0 6 0,0-6 0,0 10 0,0-8 0,0 10 0,0 0 0,0-5 0,0 10 0,0 1 0,0 2 0,0 9 0,0-5 0,0 6 0,0 4 0,0 1 0,0 7 0,0-2 0,0 3 0,0 0 0,0-3 0,0 2 0,0-2 0,0 2 0,0-2 0,0 7 0,3-4 0,-2 5 0,-1 5 0,-4 8 0,-2 5 0,-2 10 0,0-7 0,0 4 0,1-4 0,-1 4 0,1-3 0,-1 3 0,0 0 0,-3-3 0,2 7 0,-6-3 0,7 0 0,-4 3 0,4-7 0,1 3 0,-1-4 0,1-4 0,0-1 0,3-3 0,-2 0 0,5-1 0,-5 1 0,3 0 0,-4-1 0,4 0 0,0-2 0,3-2 0</inkml:trace>
</inkml:ink>
</file>

<file path=ppt/ink/ink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38:00.13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24575,'14'0'0,"-2"0"0,-5 3 0,3-3 0,-2 6 0,6 2 0,-7-1 0,7 4 0,-3-7 0,1 5 0,2-4 0,-7 5 0,4-3 0,-5 0 0,1 0 0,0-1 0,-1 1 0,1-3 0,0 2 0,-1-6 0,1 6 0,0-5 0,-1 5 0,1-2 0,0-1 0,-1 3 0,1-5 0,0 5 0,-1-5 0,-2 4 0,2-4 0,-3 2 0,1 0 0,2-2 0,-6 4 0,6-4 0,-5 2 0,2-3 0</inkml:trace>
</inkml:ink>
</file>

<file path=ppt/ink/ink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38:03.41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1327 24575,'17'-8'0,"8"-6"0,1-4 0,11-9 0,-7 8 0,2-3 0,3 0 0,-9 4 0,11-9 0,-11 9 0,4-4 0,-5 6 0,0-5 0,-1 4 0,-3-3 0,3 0 0,-4 3 0,1-7 0,3 6 0,-7-5 0,6 6 0,-6-2 0,6 2 0,-7 3 0,3-2 0,-5 1 0,5 3 0,-3-2 0,7 2 0,-3-4 0,5 0 0,-1-1 0,-4 2 0,4-6 0,-3 4 0,5-8 0,-1 3 0,2-5 0,-6 2 0,4 3 0,-8-1 0,2 6 0,1-7 0,-4 8 0,4-4 0,-8 5 0,1 4 0,-1-3 0,3 2 0,-1 0 0,-2-2 0,2 3 0,-3-1 0,4-2 0,0 3 0,0-1 0,-1-2 0,1 2 0,0-2 0,4 2 0,-3-2 0,3 2 0,0-4 0,1 0 0,4 0 0,-3-4 0,2 3 0,-2-3 0,4-1 0,-4 4 0,-1-3 0,-6 5 0,1 4 0,0 0 0,-4 4 0,-1 0 0,-3 0 0,2 0 0,-1 1 0,1 2 0,-5-2 0,2 5 0,-2-5 0,2 5 0,-2-4 0,-1 4 0,-3-2 0</inkml:trace>
</inkml:ink>
</file>

<file path=ppt/ink/ink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38:04.71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24575,'20'0'0,"3"0"0,-7 0 0,7 0 0,-3 0 0,4 0 0,-4 0 0,3 0 0,2 0 0,-3 0 0,11 0 0,-20 0 0,14 0 0,-18 0 0,9 0 0,-10 0 0,2 0 0,-3 0 0,-1 0 0,1 0 0,-1 0 0,1 0 0,-1 3 0,1-2 0,0 5 0,-1-3 0,1 1 0,0 2 0,-1-2 0,1-1 0,-4 3 0,0-3 0,-3 8 0,0 4 0,0 5 0,0 4 0,0 5 0,0 1 0,0 5 0,0 1 0,0-1 0,0-5 0,0-1 0,0-5 0,0-4 0,0-1 0,0-4 0,0 0 0,0 0 0,0-4 0,0-1 0,0-3 0,0-1 0,0 1 0,0 0 0,0-1 0,0-2 0,0-2 0</inkml:trace>
</inkml:ink>
</file>

<file path=ppt/ink/ink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38:08.2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24575,'17'3'0,"9"15"0,-8-7 0,12 18 0,-9-11 0,7 14 0,-2-5 0,3 10 0,3-8 0,-3 12 0,3-11 0,1 11 0,-5-13 0,3 4 0,-4-6 0,-1 1 0,5-5 0,-8 3 0,6-3 0,-2 5 0,1-1 0,3-3 0,-5 3 0,0-4 0,-4 8 0,4-3 0,-8 3 0,2-5 0,-7-5 0,-2-1 0,-4-4 0,0-4 0,0-1 0,0-3 0,-3 0 0,-1-4 0,-3 0 0</inkml:trace>
</inkml:ink>
</file>

<file path=ppt/ink/ink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38:11.1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0 608 24575,'3'3'0,"1"0"0,6-6 0,5-2 0,5-6 0,5-7 0,0 1 0,2-14 0,3 12 0,-2-12 0,8 3 0,-4 4 0,5-7 0,-10 9 0,3-5 0,-8 1 0,5 0 0,-6 4 0,0-2 0,-7 8 0,2-3 0,-5 4 0,3 0 0,-5 0 0,1 4 0,-3-3 0,0 7 0,0-4 0,-1 4 0,-2 1 0,2 2 0,-5-2 0,5 6 0,-3-3 0,1 0 0,2-1 0,-2-3 0,3 1 0,3-1 0,1-1 0,4 1 0,-4-4 0,3 3 0,-2-3 0,-1 7 0,-1-2 0,-3 2 0,-1 0 0,-2-2 0,-4 5 0,-7-2 0,-4 3 0,-8 7 0,-6 3 0,-1 11 0,-16 8 0,7 0 0,-9 9 0,6-4 0,0 0 0,-8 11 0,5-14 0,-4 14 0,7-11 0,-1 0 0,6-2 0,7-10 0,5-2 0,7-5 0,2-4 0,2-1 0,3-3 0,3 0 0,-2-1 0,6 1 0,-6-4 0,2 3 0,6-8 0,3-3 0,13-6 0,3-10 0,4-1 0,7-5 0,1-1 0,5-5 0,0 3 0,1-7 0,-2 4 0,1-1 0,-4-3 0,-2 8 0,-5-3 0,-2 11 0,-4 0 0,-2 9 0,-7-2 0,-2 9 0,-3-4 0,0 8 0,-1-5 0,1 5 0,0-2 0,-1 3 0,-2-3 0,2 2 0,-3-2 0,-15 13 0,3 3 0,-26 13 0,7 5 0,-6-3 0,-3 9 0,-10 11 0,11-16 0,-15 18 0,19-22 0,-6 6 0,6-7 0,0 0 0,7-14 0,4 7 0,2-12 0,4 3 0,4-4 0,1 0 0,3 0 0,0-1 0,0 1 0,1-3 0,5-1 0,2-10 0,14-6 0,-2-3 0,12-10 0,2 0 0,0-2 0,10-9 0,-4 4 0,1-6 0,-2 6 0,1-4 0,-5 9 0,4-4 0,-6 6 0,-5 4 0,-1 2 0,-5 5 0,0 4 0,0 0 0,-4 7 0,-1-2 0,-3 5 0,-1-2 0,-2 0 0,2 2 0,-2-5 0,2 2 0,1 1 0,-4-3 0,3 5 0,-5-5 0,5 6 0,-3-3 0,1 0 0,2 2 0,-6-5 0,6 6 0,-5-6 0,5 2 0,-6 1 0,3 0 0</inkml:trace>
</inkml:ink>
</file>

<file path=ppt/ink/ink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38:13.3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46 24575,'-6'0'0,"11"6"0,2 2 0,10 7 0,-2 0 0,0 4 0,0-3 0,1 7 0,-1-7 0,6 8 0,-5-11 0,9 11 0,-9-11 0,9 12 0,-8-4 0,7 0 0,-10 3 0,5-4 0,-7 5 0,4-1 0,0-4 0,-4-2 0,2-3 0,-6 0 0,2 0 0,-2-1 0,-1-2 0,0-2 0,0 0 0,0-2 0,0 2 0,0 0 0,-1-2 0,-2 2 0,2-3 0,-5-1 0,5 1 0,-2 0 0,2-1 0,-2 1 0,2 0 0,-2-1 0,2 1 0,-2 0 0,2-1 0,-5 1 0,5-3 0,-3 2 0,4-6 0,-4 6 0,3-5 0,-5 5 0,5-6 0,-6 6 0,6-5 0,-5 5 0,5-5 0,-2 5 0,-1-3 0,3 1 0,-2 2 0,3-5 0,-1 5 0,1-2 0,0 2 0,-1 1 0,1-3 0,0 1 0,-1-1 0,1 0 0,-4 1 0,3-4 0,-5 5 0,4-2 0,-1 2 0,3-2 0,-1 2 0,1-2 0,0 2 0,-4 1 0,3-4 0,-8 0 0,1-3 0,-5-7 0,-9 2 0,2-9 0,-11-3 0,3-4 0,-7-11 0,-4 3 0,2-8 0,-8-3 0,8-4 0,-4-1 0,5-2 0,0 3 0,0 0 0,1 2 0,4 10 0,2-4 0,5 11 0,1-1 0,4 7 0,-3 0 0,7 3 0,-7-3 0,7 8 0,-3-3 0,1 6 0,2-2 0,-6 2 0,6 1 0,-2 0 0,3 0 0,0 4 0,1-3 0,-1 2 0,0 0 0,1-2 0,-1 6 0,0-6 0,1 2 0,-1 0 0,4-2 0,-3 6 0,6-6 0,-6 5 0,5-5 0,-4 3 0,4-4 0,1 4 0,3 0 0,4 3 0,3 0 0,-5 0 0,1 0 0</inkml:trace>
</inkml:ink>
</file>

<file path=ppt/ink/ink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1:32.640"/>
    </inkml:context>
    <inkml:brush xml:id="br0">
      <inkml:brushProperty name="width" value="0.05" units="cm"/>
      <inkml:brushProperty name="height" value="0.05" units="cm"/>
      <inkml:brushProperty name="color" value="#0610FF"/>
    </inkml:brush>
  </inkml:definitions>
  <inkml:trace contextRef="#ctx0" brushRef="#br0">285 78 24575,'0'-6'0,"0"-1"0,0 1 0,-3-5 0,2 4 0,-9-4 0,5 1 0,-9 1 0,6 2 0,-2 3 0,-1 4 0,-4 0 0,-1 0 0,-3 0 0,4 0 0,0 0 0,0 0 0,0 11 0,-1 3 0,-1 15 0,4 1 0,-4 6 0,8-1 0,-4 5 0,4-3 0,-1 4 0,5-6 0,1 0 0,4 1 0,0-6 0,0-1 0,0-4 0,0-1 0,0 0 0,0-4 0,0-1 0,0-8 0,0 3 0,3-6 0,1 2 0,3-3 0,-1-4 0,1 0 0,3-3 0,2 0 0,-1 0 0,3 0 0,-3 0 0,3 0 0,-2 0 0,1 0 0,2 0 0,-4-3 0,3-1 0,-8-2 0,1-1 0,0 0 0,0-3 0,-1 2 0,2-6 0,-1 3 0,0-4 0,1 0 0,-1 0 0,0 4 0,-3-3 0,2 7 0,-5-4 0,2 4 0,-3 1 0,0-1 0,0 0 0,0 1 0,0 0 0,-6 2 0,-2 1 0,-3 3 0,-3 0 0,3 0 0,-1 0 0,2 0 0,3 0 0,0 0 0,4-2 0,3-6 0,7 1 0,5-7 0,2 2 0,5 0 0,-3 1 0,3 4 0,-4-1 0,0 1 0,-4 3 0,3 0 0,-7 4 0,3 0 0,-3 0 0,0 0 0,-4 3 0,0 4 0,-3 4 0,0 8 0,0-3 0,0 7 0,0-7 0,0 7 0,0-7 0,0 3 0,0-4 0,0 0 0,0-4 0,0-1 0,0-3 0,0-1 0,0 1 0,0-3 0,0-1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2:43:01.2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176 90 24575,'0'6'0,"0"2"0,0-6 0,0-13 0,0-1 0,0-11 0,0 6 0,0 3 0,0-2 0,-3 9 0,-3 1 0,-4 6 0,-3 0 0,1 3 0,-6 8 0,-2 10 0,1 2 0,-1 9 0,5-6 0,-1 6 0,4-1 0,4 0 0,5 0 0,3 0 0,0-4 0,0 3 0,0-8 0,0 4 0,0 0 0,0-3 0,3 2 0,1 1 0,3-3 0,1 2 0,2-3 0,-2-1 0,6 1 0,-7-5 0,3 4 0,-3-7 0,0 2 0,-1-3 0,1-3 0,-1-1 0,0-3 0,-3 0 0,2 0 0,-2-3 0,3 0 0,0-3 0,0 0 0,0 0 0,0 0 0,0 0 0,0 0 0,-1 0 0,1 0 0,0 0 0,0-3 0,-1 0 0,-2-2 0,0-1 0,-3 1 0,0 2 0,0 0 0</inkml:trace>
</inkml:ink>
</file>

<file path=ppt/ink/ink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1:34.266"/>
    </inkml:context>
    <inkml:brush xml:id="br0">
      <inkml:brushProperty name="width" value="0.05" units="cm"/>
      <inkml:brushProperty name="height" value="0.05" units="cm"/>
      <inkml:brushProperty name="color" value="#0610FF"/>
    </inkml:brush>
  </inkml:definitions>
  <inkml:trace contextRef="#ctx0" brushRef="#br0">139 15 24575,'-3'-8'0,"0"2"0,-7 6 0,-2 0 0,1 0 0,-3 0 0,3 0 0,-1 6 0,-2 3 0,6 2 0,-2 3 0,2-3 0,1 4 0,-1-1 0,4 1 0,1 0 0,3 0 0,0-1 0,0-2 0,0 1 0,0-5 0,0 6 0,0-7 0,0 3 0,0-3 0,0 0 0,0-1 0,0 1 0,3-3 0,0-1 0,4-3 0,3 0 0,-2 0 0,5 0 0,-5 0 0,6 0 0,-6 0 0,2 0 0,-4 0 0,1 0 0,0-3 0,-1 2 0,1-5 0,0 2 0,-1-3 0,-2 1 0,2-1 0,-5 0 0,5 0 0,-5 0 0,2 1 0,-3-1 0,0-3 0,0 2 0,0-2 0,0-1 0,0 4 0,0-7 0,0 6 0,0-2 0,0-1 0,0 4 0,0-4 0,0 4 0,0 1 0,0 5 0,0 8 0,3 5 0,1 5 0,3-2 0,0-4 0,1 3 0,-2-6 0,5 6 0,-4-7 0,7 4 0,-6-5 0,2 1 0,-6-3 0,-1-1 0</inkml:trace>
</inkml:ink>
</file>

<file path=ppt/ink/ink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1:35.406"/>
    </inkml:context>
    <inkml:brush xml:id="br0">
      <inkml:brushProperty name="width" value="0.05" units="cm"/>
      <inkml:brushProperty name="height" value="0.05" units="cm"/>
      <inkml:brushProperty name="color" value="#0000FF"/>
    </inkml:brush>
  </inkml:definitions>
  <inkml:trace contextRef="#ctx0" brushRef="#br0">1 574 24575,'0'-5'0,"0"-11"0,0-8 0,0-10 0,0-2 0,0-6 0,0-12 0,0 5 0,0 0 0,0 3 0,0 14 0,0-8 0,0 19 0,3-3 0,2 4 0,2 8 0,0-6 0,0 10 0,0-2 0,0 3 0,-1 0 0,1 1 0,0 2 0,-1-2 0,1 5 0,-1-2 0,1 3 0,-1 0 0,1 0 0,-1 0 0,1 0 0,-1 0 0,-2 3 0,2 4 0,-2 5 0,3 2 0,1 5 0,0 1 0,0 5 0,0-1 0,0 0 0,0 1 0,0-1 0,0 0 0,0-4 0,0 3 0,0-7 0,0 7 0,-1-7 0,-3 3 0,3-4 0,-6 4 0,2-3 0,1 7 0,0-7 0,0 3 0,3-4 0,-6 0 0,5-1 0,-2 1 0,4 0 0,-1 0 0,-3 0 0,3-1 0,-3-3 0,0 0 0,2-5 0,-6 1 0,3 0 0,-3-3 0,0-2 0</inkml:trace>
</inkml:ink>
</file>

<file path=ppt/ink/ink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1:35.9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24575,'14'0'0,"-2"0"0,16 0 0,-6 0 0,7 0 0,-9 0 0,3 0 0,-7 0 0,3 0 0,0 0 0,-3 0 0,-1 0 0,-4 0 0,-5 0 0,4 0 0,-5 0 0,2 0 0</inkml:trace>
</inkml:ink>
</file>

<file path=ppt/ink/ink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1:37.169"/>
    </inkml:context>
    <inkml:brush xml:id="br0">
      <inkml:brushProperty name="width" value="0.05" units="cm"/>
      <inkml:brushProperty name="height" value="0.05" units="cm"/>
      <inkml:brushProperty name="color" value="#0000FF"/>
    </inkml:brush>
  </inkml:definitions>
  <inkml:trace contextRef="#ctx0" brushRef="#br0">162 33 24575,'7'-11'0,"0"2"0,-7 3 0,-6 2 0,1 1 0,-8 3 0,2 0 0,-4 0 0,-4 0 0,3 0 0,-3 0 0,4 0 0,4 0 0,-3 4 0,6-1 0,-2 4 0,6 0 0,-2 0 0,5-1 0,-2 1 0,3 0 0,0-1 0,0 1 0,0-1 0,0 1 0,0 0 0,0-1 0,0 1 0,0 0 0,3-1 0,4 1 0,1-3 0,6 3 0,-3-3 0,0 0 0,3 3 0,-6-7 0,2 7 0,0-7 0,-2 6 0,2-5 0,-3 5 0,0-5 0,-1 2 0,1 0 0,-1 0 0,-2 4 0,2-1 0,-6 1 0,3-1 0,-3 1 0,0-1 0,0 1 0,0 0 0,0-1 0,0 1 0,0 0 0,0-1 0,0 1 0,0-1 0,0 1 0,0-1 0,-3-2 0,-1 2 0,-6-6 0,-1 3 0,-4 1 0,3-4 0,-2 4 0,7-4 0,-4 0 0,5 0 0,2 3 0,-2-3 0,3 3 0,-1-3 0,1 0 0</inkml:trace>
</inkml:ink>
</file>

<file path=ppt/ink/ink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1:42.588"/>
    </inkml:context>
    <inkml:brush xml:id="br0">
      <inkml:brushProperty name="width" value="0.05" units="cm"/>
      <inkml:brushProperty name="height" value="0.05" units="cm"/>
      <inkml:brushProperty name="color" value="#0610FF"/>
    </inkml:brush>
  </inkml:definitions>
  <inkml:trace contextRef="#ctx0" brushRef="#br0">173 14 24575,'-3'-8'0,"-4"2"0,-1 6 0,-2 0 0,0 0 0,2 3 0,-6 5 0,6-1 0,-10 7 0,9 2 0,-9 0 0,9 7 0,-6-3 0,6 4 0,1-4 0,4-1 0,-2-4 0,4 0 0,-5-4 0,7 3 0,0-6 0,0 2 0,7-3 0,1 0 0,11-3 0,1-1 0,5-3 0,4 0 0,-4 0 0,9 0 0,-8 0 0,3 4 0,-5 0 0,-4 4 0,-1 0 0,-7 3 0,-1 4 0,-3 5 0,-4 9 0,0-3 0,-4 7 0,0-7 0,0 3 0,-4-5 0,-3-4 0,-6 4 0,-2-9 0,-5 1 0,4-2 0,-7-5 0,-4 6 0,1-10 0,-5 2 0,11-7 0,1 0 0,4 0 0,4 0 0,0-3 0,4-4 0,3-1 0,1-3 0,3 5 0,0-1 0,0 0 0,0-3 0,0 2 0,7-3 0,-6 7 0,6 1 0</inkml:trace>
</inkml:ink>
</file>

<file path=ppt/ink/ink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1:43.301"/>
    </inkml:context>
    <inkml:brush xml:id="br0">
      <inkml:brushProperty name="width" value="0.05" units="cm"/>
      <inkml:brushProperty name="height" value="0.05" units="cm"/>
      <inkml:brushProperty name="color" value="#0000FF"/>
    </inkml:brush>
  </inkml:definitions>
  <inkml:trace contextRef="#ctx0" brushRef="#br0">1 0 24575,'0'6'0,"0"4"0,0 9 0,0 4 0,0-7 0,0 7 0,0-7 0,0 3 0,0-4 0,0 0 0,0-1 0,0-3 0,0 3 0,3-9 0,4 8 0,4-8 0,0 2 0,2-4 0,-5-3 0,5 0 0,-5 0 0,2 0 0,-6 0 0,-2 0 0</inkml:trace>
</inkml:ink>
</file>

<file path=ppt/ink/ink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1:44.240"/>
    </inkml:context>
    <inkml:brush xml:id="br0">
      <inkml:brushProperty name="width" value="0.05" units="cm"/>
      <inkml:brushProperty name="height" value="0.05" units="cm"/>
      <inkml:brushProperty name="color" value="#0610FF"/>
    </inkml:brush>
  </inkml:definitions>
  <inkml:trace contextRef="#ctx0" brushRef="#br0">5 89 24575,'-5'-4'0,"6"1"0,6 0 0,2-1 0,-5-6 0,2 2 0,-2-2 0,0 3 0,-2 0 0,-2 1 0,0-1 0,0 0 0,0 1 0,-2 2 0,-2 2 0,-2 2 0,2 2 0,-2-1 0,5 5 0,-5-5 0,6 5 0,-3-5 0,3 2 0</inkml:trace>
</inkml:ink>
</file>

<file path=ppt/ink/ink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1:47.5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0 108 24575,'3'-6'0,"1"-4"0,6-1 0,-2-1 0,6-2 0,-3 3 0,4-1 0,0 2 0,0 2 0,-4 1 0,3 3 0,-7 1 0,3 3 0,1 0 0,-4 0 0,4 0 0,-5 0 0,4 3 0,-1 9 0,2 5 0,-3 7 0,0 5 0,0-3 0,5 8 0,-4-4 0,8 5 0,-7 1 0,6-1 0,-2 0 0,4 1 0,0 4 0,5-2 0,1 5 0,5-5 0,-1 0 0,1 1 0,-6-7 0,-1-2 0,-1-4 0,-5-6 0,1 0 0,-3-9 0,-6 0 0,2-4 0,-3-1 0,-1 1 0,-2-3 0,-1-1 0</inkml:trace>
</inkml:ink>
</file>

<file path=ppt/ink/ink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1:48.5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389 1 24575,'-6'0'0,"-13"8"0,-5 11 0,-13 6 0,3 12 0,-4-8 0,3 14 0,-3-12 0,-2 12 0,12-19 0,-2 6 0,13-14 0,1 4 0,8-8 0,5-2 0,-4-3 0,6 0 0,-6 0 0,7-1 0,3-2 0,0-1 0,4-3 0,-1 0 0,1 0 0,0 0 0,-1 0 0,-2 3 0,-1-3 0,-3 3 0</inkml:trace>
</inkml:ink>
</file>

<file path=ppt/ink/ink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1:49.4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230 0 24575,'-17'7'0,"-4"6"0,-2 14 0,-4 10 0,7-4 0,-12 13 0,16-14 0,-12 16 0,14-11 0,-4 4 0,12-11 0,-2 4 0,8-8 0,0 8 0,0 8 0,0-9 0,0 19 0,8-21 0,2 10 0,13 0 0,0-3 0,6 4 0,0-3 0,-1-1 0,0-5 0,-1-2 0,-6-9 0,4-5 0,-10-3 0,4-6 0,-7 2 0,1-2 0,-5-4 0,2-1 0,-3-3 0,0 0 0,-4 0 0,0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2:43:01.2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9 170 24575,'3'-2'0,"-1"-5"0,-2 1 0,0-3 0,0 0 0,0-1 0,0 0 0,0-3 0,0 3 0,0-3 0,0 3 0,0-2 0,0 5 0,0-2 0,0 3 0,0 0 0,0 5 0,-3 5 0,2 9 0,-1 5 0,-2 4 0,4-1 0,-4 0 0,4-3 0,0 3 0,0-10 0,0 4 0,0-8 0,0 2 0,0-3 0,3 0 0,0-3 0,6 0 0,1-3 0,3 0 0,0 0 0,0-6 0,0-1 0,-3-6 0,3 0 0,-6-4 0,3 3 0,-3-3 0,-1 4 0,1-1 0,-1 1 0,-2 0 0,-1 3 0,-3 1 0,0 3 0,2 0 0,-1 5 0,2 5 0,-3 5 0,0 8 0,0-3 0,0 3 0,0-4 0,0 0 0,0 0 0,2-3 0,2-1 0,1-3 0,1 0 0,0 0 0,0-3 0,0 0 0,0-3 0,0 0 0,0 0 0,0-10 0,0 2 0,2-13 0,-2 3 0,2-3 0,-2 3 0,1-3 0,0 7 0,0-2 0,-1 2 0,4 4 0,-3 1 0,2 3 0,-3 2 0,0-1 0,-1 4 0,1-1 0,0 2 0,-1 0 0,-2 2 0,3 8 0,-2 1 0,3 10 0,0-4 0,0 9 0,0-3 0,0-1 0,0-2 0,0-6 0,0 3 0,-1-7 0,0-1 0,0-3 0,0 0 0,0 0 0,0-3 0,-3-1 0,0-2 0</inkml:trace>
</inkml:ink>
</file>

<file path=ppt/ink/ink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1:50.7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1 479 24575,'0'-10'0,"0"-10"0,0-1 0,0-19 0,0 13 0,0-38 0,0 33 0,0-34 0,0 28 0,0 1 0,0-3 0,0 19 0,0-3 0,0 9 0,0 4 0,0 1 0,0 9 0,0 12 0,0 2 0,0 13 0,0-6 0,0 0 0,0 8 0,0-7 0,0 8 0,3-9 0,1 3 0,4-7 0,-1 0 0,4-2 0,-4-7 0,4 3 0,-5-6 0,1-1 0,0-3 0,-1 0 0,1 0 0,0 0 0,-1 0 0,-2-7 0,3-5 0,-7-8 0,4 0 0,-4-3 0,0 2 0,0 1 0,0 1 0,0 4 0,0 4 0,0 1 0,0-1 0,0 4 0,0-4 0,0 5 0,0-1 0,0 1 0,0 5 0,0 6 0,0 5 0,0 9 0,3-3 0,1 3 0,4 0 0,-1-3 0,1-1 0,-1-4 0,-3-5 0,1 1 0,-1 0 0,3-4 0,-1 0 0,1-3 0,0 0 0,-1 0 0,-2 0 0,-1 0 0</inkml:trace>
</inkml:ink>
</file>

<file path=ppt/ink/ink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1:52.3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55 24575,'0'13'0,"0"1"0,0 5 0,0-3 0,0 12 0,0-11 0,0 7 0,0-5 0,0-7 0,0 6 0,0-11 0,3-5 0,1-11 0,3-6 0,1-8 0,0 2 0,0 1 0,0-3 0,-1 3 0,4 0 0,-2 0 0,2 6 0,-1 2 0,-2-2 0,3 6 0,-1-3 0,-2 7 0,2-2 0,-3 5 0,0-2 0,-1 3 0,1 0 0,0 0 0,-1 9 0,-2 0 0,-1 12 0,-3-1 0,0 5 0,0-1 0,0 0 0,0-4 0,0-1 0,0-4 0,0-4 0,0-1 0,0-3 0,0 0 0,0 0 0,0-6 0,0-9 0,0-3 0,3-7 0,1 3 0,3 0 0,1 0 0,-1 0 0,0 4 0,-3-3 0,2 6 0,-2-6 0,3 7 0,0-4 0,-3 5 0,1-1 0,-4 0 0,5 3 0,-2 1 0,2 3 0,0 0 0,0 0 0,0 0 0,-2 3 0,2 5 0,-5-1 0,5 7 0,-5-3 0,2 4 0,1 0 0,-4 0 0,4-1 0,-1-2 0,-3 2 0,3-7 0,-3 3 0,0-3 0,0 0 0,0-1 0,0 1 0,0-1 0,0 0 0,-3-2 0,0 2 0,-1-6 0,1 3 0</inkml:trace>
</inkml:ink>
</file>

<file path=ppt/ink/ink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1:53.3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24575,'10'0'0,"-3"0"0,7 0 0,-3 3 0,0 1 0,0 6 0,-1 2 0,-2 7 0,4 1 0,0 9 0,-3-4 0,4 9 0,-2-8 0,-1 14 0,6-9 0,-9 10 0,4-10 0,-10 3 0,6-9 0,-6 4 0,3 0 0,-4-7 0,0 1 0,0-4 0,0-3 0,0 7 0,0-3 0,0 1 0,0 2 0,0-3 0,0 4 0,0 0 0,0 0 0,-4 1 0,0-6 0,-7 0 0,2 1 0,2-8 0,0 6 0,3-11 0,-3 4 0,3-5 0,-2 1 0,5 0 0,-5-4 0,6 0 0,-3-3 0</inkml:trace>
</inkml:ink>
</file>

<file path=ppt/ink/ink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1:54.0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24575,'10'0'0,"3"0"0,-2 0 0,0 0 0,7 0 0,-9 0 0,5 0 0,-7 0 0,-4 0 0,0 0 0</inkml:trace>
</inkml:ink>
</file>

<file path=ppt/ink/ink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1:54.5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24575,'7'0'0,"-1"0"0,4 0 0,1 0 0,1 0 0,1 0 0,-2 0 0,0 0 0,-5 0 0,-3 0 0</inkml:trace>
</inkml:ink>
</file>

<file path=ppt/ink/ink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1:55.3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24575,'0'22'0,"0"3"0,0 16 0,0 7 0,0-9 0,0 12 0,0-7 0,0 5 0,0-1 0,0-8 0,0-13 0,0 1 0,0-12 0,0-1 0,0-5 0,0-6 0,0-1 0</inkml:trace>
</inkml:ink>
</file>

<file path=ppt/ink/ink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1:55.7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1:57.1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38 24575,'2'3'0,"2"0"0,-3-3 0,-5 0 0,-3 0 0,-3 3 0,6 0 0,-2 4 0,2 0 0,1-1 0,0 1 0,3 0 0,0 0 0,2-4 0,2 0 0,2-3 0,1 0 0,-1-3 0,-2-1 0,-1-2 0,-3-5 0,0 4 0,0-7 0,0 6 0,0-2 0,0 3 0,0 0 0,0 0 0,0 1 0,0 2 0,0 1 0</inkml:trace>
</inkml:ink>
</file>

<file path=ppt/ink/ink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1:58.5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41 24575,'0'-6'0,"0"-4"0,3 2 0,1 1 0,2 1 0,5 5 0,-1-2 0,5 3 0,-1 0 0,-3 0 0,-1 0 0,1 0 0,-4 0 0,7 7 0,-6 1 0,3 11 0,-4-3 0,1 7 0,0-7 0,-4 7 0,0-3 0,-4 5 0,0-1 0,0 0 0,0 0 0,0 1 0,0-1 0,0 0 0,0 1 0,0-1 0,0 0 0,-4-4 0,0-1 0,-3-8 0,-1 3 0,2-6 0,-5 2 0,3-3 0,-2 0 0,3 0 0,0-4 0,1 0 0,-1 0 0,0-2 0,1 2 0,0-3 0,-1 0 0,1 0 0,2-6 0,1 2 0,0-6 0,3-1 0,-3 4 0,3-7 0,0 6 0,0-2 0,0 3 0,0 0 0,0-3 0,0 2 0,2-2 0,2 3 0,3 4 0,-1-3 0,1 5 0,0-2 0,-1 3 0,5 0 0,-4 0 0,7 0 0,-6 0 0,5 3 0,-5 1 0,3 11 0,-1-3 0,-1 7 0,1-4 0,1-1 0,-2 5 0,1-3 0,1 3 0,-3-7 0,3 1 0,-7-5 0,2 2 0,-5-3 0,-7-3 0,4-1 0,-6-3 0</inkml:trace>
</inkml:ink>
</file>

<file path=ppt/ink/ink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1:59.6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24575,'0'19'0,"0"3"0,0 5 0,0 6 0,0 5 0,0 0 0,0 14 0,0-20 0,0 3 0,0-11 0,0-4 0,0-5 0,0-1 0,0-6 0,3-1 0,4-4 0,1-3 0,5 0 0,3-3 0,0 2 0,3-6 0,0 6 0,1-6 0,4 6 0,0-3 0,-4 4 0,-1 0 0,0 0 0,-6 0 0,5 0 0,-11 0 0,4 0 0,-5 0 0,1 0 0,-4 0 0,0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2:41:29.1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24575,'0'11'0,"0"1"0,0 0 0,0 8 0,0 3 0,0 5 0,0 9 0,0-4 0,0 5 0,0 29 0,0-27 0,0 54 0,0-54 0,0 32 0,0-19 0,0 0 0,0 13 0,0-6 0,0-6 0,0 4 0,0-12 0,0 6 0,0-6 0,4-2 0,-3-6 0,7 1 0,-7-1 0,8 1 0,-8-1 0,3 1 0,1-1 0,-4 1 0,3-6 0,0 4 0,-3-10 0,3 5 0,-4-6 0,4-4 0,-3-1 0,3-5 0,-4 0 0,0 0 0,0 0 0,3-4 0,-2 3 0,2-3 0,-3 5 0,0-1 0,0 0 0,0 0 0,0-4 0,0-1 0,0-4 0,0 1 0,0-1 0,3 0 0,-2 0 0,2 1 0,-3-1 0,0 0 0,0 0 0,3-3 0,-2-1 0,2-3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2:43:01.27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 87 24575,'-4'-9'0,"2"8"0,2 3 0,0 7 0,0-4 0,5 1 0,-2-3 0,6 0 0,0-3 0,1 0 0,0 0 0,-1-3 0,-3 0 0,-3-10 0,-1 2 0,-2-6 0,0 4 0,0 3 0,0-2 0,0 5 0,0-2 0,-2 6 0,-1 0 0,-3 3 0,0 0 0,0 0 0,0 0 0,0 0 0,0 3 0,3-3 0,0 3 0</inkml:trace>
</inkml:ink>
</file>

<file path=ppt/ink/ink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2:00.2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24575,'0'28'0,"0"-7"0,0 24 0,0-13 0,0 14 0,0-4 0,0-4 0,0 1 0,0-13 0,0-1 0,0-2 0,0-7 0,0-1 0,0-5 0,0-3 0,0 3 0,0 1 0,0 0 0,0-1 0,0-4 0,0 1 0,0 0 0,3-1 0,-2-5 0,2 2 0,-3-6 0</inkml:trace>
</inkml:ink>
</file>

<file path=ppt/ink/ink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2:02.0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35 24575,'21'0'0,"10"0"0,7 0 0,9 0 0,14 0 0,-4 0 0,12 0 0,-8 0 0,8 0 0,1 0 0,7 0 0,0 0 0,8 0 0,-25 0 0,20 0 0,-28 0 0,23 0 0,-18 0 0,10 0 0,-23 0 0,8 0 0,-15 0 0,3 0 0,-9 0 0,2 0 0,-7 0 0,3 0 0,-5-4 0,1 3 0,-1-2 0,0 3 0,6 0 0,-5 0 0,0 0 0,-2 0 0,-3 0 0,0 0 0,4 0 0,-9 0 0,4 0 0,0 0 0,-3 0 0,3 0 0,-4 0 0,0 0 0,0 0 0,-1 0 0,1 0 0,-4 0 0,3 0 0,-6 0 0,9 0 0,-5 0 0,2 0 0,-4 0 0,0 0 0,-2 0 0,2 0 0,0 0 0,-2 0 0,2 0 0,0 0 0,-2 0 0,2 0 0,-3 0 0,-1 0 0,1 0 0,0 0 0,3 0 0,-2 0 0,5 0 0,-5 0 0,6 0 0,-3 0 0,0 0 0,3 0 0,-3 0 0,0 0 0,3 0 0,-6 0 0,2 0 0,-4-3 0,5 2 0,-4-2 0,4 3 0,-5 0 0,1 0 0,3 0 0,-3 0 0,3 0 0,-4 0 0,1 0 0,-1 0 0,1 0 0,-4-3 0,0 0 0,-3-4 0,0 4 0,0 0 0</inkml:trace>
</inkml:ink>
</file>

<file path=ppt/ink/ink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2:03.6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276 0 24575,'-10'0'0,"-1"0"0,-8 0 0,3 0 0,-13 0 0,12 0 0,-11 0 0,12 0 0,-3 0 0,0 0 0,7 0 0,-11 0 0,14 0 0,-5 0 0,7 0 0,0 0 0,0 0 0,1 0 0,2 3 0,1 0 0,3 7 0,0 2 0,0 2 0,0 5 0,0-3 0,0 3 0,0 0 0,0 1 0,0 4 0,0 6 0,0-5 0,0 9 0,0-8 0,0 8 0,0-9 0,0 5 0,0-10 0,0-1 0,0 0 0,0-4 0,0 4 0,0-4 0,0-4 0,0 3 0,0-6 0,3 2 0,-2-3 0,2-1 0,-3 1 0,3 0 0,-2-1 0,5 1 0,-3-3 0,4-1 0,0 0 0,-1-3 0,4 3 0,6-3 0,0 0 0,7 0 0,-3 0 0,4 0 0,0 0 0,1 0 0,-1 0 0,0 0 0,-4 0 0,-1 0 0,-7 0 0,1 0 0,-5 0 0,2 0 0,-3 0 0,-3 0 0,-1 0 0</inkml:trace>
</inkml:ink>
</file>

<file path=ppt/ink/ink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2:04.2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1 122 24575,'0'-7'0,"0"1"0,0-4 0,0 0 0,0-4 0,3 1 0,4 2 0,8 1 0,5 6 0,5-4 0,4 3 0,-4-3 0,4 3 0,-9-2 0,-4 7 0,-6-4 0,-3 4 0,-1 0 0,-2 0 0,-1 0 0</inkml:trace>
</inkml:ink>
</file>

<file path=ppt/ink/ink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2:06.0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24575,'0'2'0,"0"4"0,0 4 0,0 8 0,0-10 0,0 10 0,0-6 0,0 2 0,0 5 0,0-6 0,0 9 0,0-6 0,0 9 0,0-5 0,0 3 0,0-7 0,0 3 0,0-5 0,0-2 0,3-2 0,1-4 0,0 1 0,2-3 0,-3-1 0,4-3 0,3 0 0,1 0 0,0 0 0,3-4 0,-2 0 0,2-7 0,-3 3 0,0-5 0,-4 5 0,0-2 0,-1 3 0,1 0 0,0 1 0,-4-1 0,0 0 0,-3 0 0,0 1 0,0-1 0,0 1 0,-2 3 0,-2 0 0,-2 3 0,2-3 0,1 0 0,3-4 0,0 1 0,0 0 0,3-1 0,1 3 0,3-2 0,-1 3 0,5-1 0,-4-2 0,4 5 0,-5-2 0,1 3 0,0 0 0,-1 0 0,1 0 0,0 0 0,-1 0 0,1 0 0,0 0 0,-4 7 0,0 5 0,-3 4 0,0 7 0,0-3 0,0 4 0,0 1 0,0-1 0,0-4 0,0 3 0,0-7 0,0 0 0,0-6 0,0-3 0,0-1 0,0 1 0,0-1 0,0-2 0,0-1 0</inkml:trace>
</inkml:ink>
</file>

<file path=ppt/ink/ink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2:07.0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176 1 24575,'-13'0'0,"-5"0"0,2 0 0,0 0 0,-2 0 0,9 0 0,-9 0 0,11 0 0,-4 0 0,4 0 0,-3 0 0,3 0 0,-1 3 0,-1 1 0,7 2 0,-4 1 0,6 0 0,0-1 0,0 1 0,0-1 0,0 1 0,0-1 0,0-2 0,0-1 0</inkml:trace>
</inkml:ink>
</file>

<file path=ppt/ink/ink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2:08.0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238 7 24575,'-1'-4'0,"-9"1"0,-19 12 0,10-1 0,-15 14 0,15 4 0,-3 1 0,-5 10 0,8-6 0,1 1 0,1 2 0,12-4 0,-7 5 0,11-4 0,-3 3 0,4-4 0,0 1 0,0 14 0,4-11 0,15 20 0,8-10 0,7-3 0,11 3 0,-5-10 0,5 6 0,4-5 0,-11-7 0,3-5 0,-11-6 0,-5-4 0,-6-2 0,-4-3 0,-4-4 0,-1-1 0,-3-3 0,0 0 0,-4 0 0,0 0 0</inkml:trace>
</inkml:ink>
</file>

<file path=ppt/ink/ink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2:09.2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10 150 24575,'2'0'0,"8"0"0,1 0 0,7 0 0,-10 0 0,6 0 0,-7 0 0,4 0 0,-1 0 0,-3-6 0,4 5 0,-8-8 0,0 1 0,-3-2 0,0-5 0,0 1 0,0-1 0,0 4 0,0-3 0,0 3 0,-3-1 0,0 2 0,-4 6 0,0-2 0,0 5 0,-3-2 0,2 3 0,-2 0 0,3 0 0,-3 0 0,2 0 0,-2 0 0,3 0 0,0 0 0,1 3 0,2 5 0,-3 3 0,7 4 0,-4-1 0,4 1 0,0 0 0,0 0 0,0 0 0,0-1 0,0 1 0,0 0 0,4 0 0,0-1 0,6 0 0,-3-3 0,3-1 0,-3-3 0,3 0 0,1-3 0,4-1 0,0-3 0,0 0 0,-1 0 0,5 0 0,-3 0 0,3 0 0,-4 0 0,0 0 0,-4 0 0,-1-3 0,0 2 0,-2-5 0,-1 5 0,-4-2 0</inkml:trace>
</inkml:ink>
</file>

<file path=ppt/ink/ink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2:10.5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24575,'0'1'0,"0"1"0,0 19 0,0 4 0,0 0 0,3 4 0,2-4 0,-1 9 0,6-11 0,-8 16 0,8-22 0,-9 7 0,5-10 0,-2-3 0,0 3 0,-1-6 0,-3 2 0,0-4 0,0 1 0,3-1 0,0-2 0,3-1 0,-2 0 0,1-2 0,-4 5 0,5-3 0,-6 4 0,6-4 0,-5 3 0,4-5 0,-1 1 0,-1 1 0,3-2 0,-3 2 0,3-3 0,0 0 0,1 0 0,0-6 0,0-3 0,0-10 0,1 3 0,3-7 0,-2 3 0,3-5 0,0 1 0,-3-1 0,6 1 0,-6 0 0,3-1 0,-1 5 0,-3-3 0,3 7 0,-3 0 0,-4 2 0,2 7 0,-6-4 0,3 5 0,-3 2 0,0 1 0</inkml:trace>
</inkml:ink>
</file>

<file path=ppt/ink/ink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2:12.0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85 0 24575,'6'10'0,"1"1"0,0 4 0,0-4 0,1 7 0,-1-5 0,4 6 0,-3-5 0,3 1 0,-4 0 0,1-4 0,-1 3 0,0-3 0,-3 0 0,-1 3 0,-3-6 0,0 6 0,0-7 0,0 7 0,0-3 0,0 0 0,0 3 0,0-6 0,0 6 0,0-7 0,0 7 0,0-6 0,0 2 0,0 0 0,0-2 0,0 6 0,-3-3 0,-1 4 0,-4-1 0,1 1 0,3 0 0,-3 4 0,-1-3 0,0 3 0,-4 0 0,2-3 0,1 3 0,-2-5 0,4-2 0,0 1 0,3-5 0,-3 2 0,7-3 0,-6 0 0,2-4 0,-3 3 0,0-5 0,4 5 0,-3-2 0,2-1 0,-3 3 0,0-5 0,4 5 0,-3-5 0,5 5 0,-4-6 0,4 6 0,-4-5 0,4 2 0,-2-3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2:43:01.276"/>
    </inkml:context>
    <inkml:brush xml:id="br0">
      <inkml:brushProperty name="width" value="0.05" units="cm"/>
      <inkml:brushProperty name="height" value="0.05" units="cm"/>
      <inkml:brushProperty name="color" value="#004FE0"/>
    </inkml:brush>
  </inkml:definitions>
  <inkml:trace contextRef="#ctx0" brushRef="#br0">0 85 24575,'0'8'0,"0"2"0,0 7 0,0 1 0,0 3 0,0 0 0,0 1 0,0-4 0,0 6 0,0-9 0,0 6 0,0-11 0,0 2 0,0-5 0,0 2 0,0-3 0,0 0 0,0 0 0,0 0 0,0-1 0,0 1 0,0 0 0,0 0 0,0 0 0,0-1 0,0 1 0,0-1 0,0 1 0,0 0 0,0 0 0,0 0 0,0 0 0,0-1 0,0 1 0,0 0 0,0-1 0,0 1 0,0 0 0,0 2 0,0-1 0,0 2 0,0-3 0,0 0 0,0-1 0,0-6 0,0-1 0,0-13 0,0 5 0,0-11 0,0 3 0,0-3 0,0-1 0,0 0 0,0-3 0,0 2 0,0-7 0,0 7 0,0-3 0,0 9 0,0-4 0,0 7 0,0-3 0,0 4 0,0 3 0,0-2 0,0 5 0,0-5 0,0 5 0,0-5 0,0 5 0,0-2 0,0 3 0,0-4 0,0 4 0,0-7 0,0 7 0,0-4 0,0 5 0,0-1 0,0 0 0,0 2 0,0 2 0</inkml:trace>
</inkml:ink>
</file>

<file path=ppt/ink/ink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3:17.6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80 24575,'2'0'0,"3"0"0,20 0 0,-2 0 0,14 0 0,-12 0 0,15 0 0,-9 0 0,10 0 0,-14 0 0,-4 0 0,-4 0 0,-3 0 0,0 0 0,-3 0 0,-1 0 0,-1 0 0,-1 0 0,-4 0 0,1 0 0,0 0 0,-1 0 0,1 0 0,-4 2 0,0 2 0,-3 2 0,0 1 0,0 3 0,0 2 0,0 2 0,-3 1 0,2 0 0,-2 0 0,3 4 0,0-3 0,0 7 0,0-3 0,0 4 0,0 0 0,-4 1 0,3-1 0,-3 5 0,4-3 0,0 3 0,0-5 0,0 0 0,0 1 0,0 4 0,0 1 0,0 5 0,-4 0 0,4 1 0,-4 4 0,4 2 0,-5 5 0,4-5 0,-3 4 0,4-9 0,-4 3 0,3-4 0,-3-1 0,4 0 0,0 0 0,0 6 0,0-4 0,0 3 0,0 1 0,0-4 0,0 3 0,0-10 0,0-1 0,0-5 0,0-4 0,0 3 0,0-2 0,0-1 0,0 3 0,0-3 0,0 4 0,0 0 0,0 0 0,0 1 0,0-1 0,-3 0 0,2 7 0,-3-5 0,4 0 0,0-2 0,0-4 0,0 4 0,0 5 0,0-4 0,0 4 0,0-4 0,0-1 0,-3-4 0,2 3 0,-2-3 0,3 0 0,0 3 0,0-3 0,0 0 0,0 3 0,0-7 0,0 7 0,0-7 0,0 3 0,0-5 0,0 5 0,0-3 0,0 3 0,0 0 0,0 1 0,0 0 0,0 3 0,0-3 0,0 0 0,0-1 0,0 2 0,0-8 0,0 4 0,0-10 0,0-1 0,0 1 0,0 0 0,0-1 0,0 1 0,0 0 0,0-1 0,0 1 0,0 0 0,0-1 0,0 1 0,0 2 0,0 2 0,0 2 0,0 2 0,0-4 0,0 3 0,0-7 0,0 4 0,0-5 0,0 1 0,0 0 0,0-1 0,0 4 0,0-2 0,0 2 0,0 0 0,0-2 0,0 2 0,0-3 0,0 0 0,0-1 0,0 1 0,2-3 0,10-1 0,9-3 0,9 0 0,6 0 0,5 0 0,-5 0 0,11 0 0,-5 0 0,6 0 0,0 0 0,-1 0 0,1 0 0,-6 0 0,5 0 0,-11 0 0,5-4 0,-10 3 0,-2-3 0,0 4 0,-4 0 0,5 0 0,-10 0 0,3 0 0,-3 0 0,0 0 0,-1 0 0,-4 0 0,4 0 0,-3 0 0,3 0 0,0 0 0,-4 0 0,4 0 0,0 0 0,1 0 0,0 0 0,4 0 0,-9 0 0,9 0 0,-9 0 0,9 0 0,-8 0 0,3 0 0,-5 0 0,1 0 0,0 0 0,6 0 0,-4 0 0,0 0 0,-3 0 0,-3 0 0,0 0 0,3 0 0,-3 0 0,1 0 0,2 0 0,-7 0 0,7 0 0,-6 0 0,2 0 0,-3 0 0,-1 0 0,1 0 0,0 0 0,0-7 0,-4-5 0,1-19 0,-2 15 0,5-5 0,4 21 0,0 0 0,0 0 0,-5 0 0,1 0 0,0 0 0,-1 0 0,1 0 0,0 3 0,-4 0 0,3 4 0,-2-1 0,2-2 0,-2 2 0,2-6 0,-2 6 0,2-2 0,1 0 0,-1-2 0,1-2 0,-1 0 0,-2 3 0,1-2 0,-1 2 0,3-3 0,-1 0 0,1 3 0,0-2 0,-1 2 0,1-3 0,3 0 0,-2 0 0,2 0 0,-3 0 0,0 0 0,-1 0 0,1 0 0,3 0 0,-2 0 0,2 0 0,-3 0 0,3 0 0,-2 0 0,2 0 0,0 0 0,-2 0 0,2 0 0,-3 0 0,-1 0 0,1 0 0,0 0 0,-1 0 0,1 0 0,0-3 0,-1 2 0,1-2 0,0 3 0,-1 0 0,1 0 0,0 0 0,-1 0 0,1 0 0,0 0 0,-1 0 0,1 0 0,0-3 0,-1 2 0,1-2 0,-1 3 0,0 0 0,0 0 0,0 0 0,1 0 0,-1 0 0,1 0 0,3 0 0,2 0 0,7-4 0,-4 4 0,9-8 0,-4 7 0,4-6 0,0 3 0,1-1 0,-1 1 0,0 1 0,0 2 0,-4-3 0,-1 1 0,-4 2 0,0-2 0,-4 3 0,-1 0 0,-3 0 0,-1 0 0,1 0 0,-1 0 0,1 0 0,-1 0 0,-3-6 0,0-11 0,-3-8 0,0-16 0,0-14 0,0-16 0,0-16-387,0 37 1,0-2 386,-2 0 0,-2 0 0,1-4 0,0 0 0,-1-1 0,1 2 0,-1 2 0,2 2 0,2-1 0,0 2 0,0-44-237,0 20 237,0-7 0,0 23 0,0-10 0,0 6 0,0 12 764,0-3-764,0 17 246,0-5-246,4 10 0,0-3 0,1 4 0,3-6 0,-3 1 0,-1-1 0,4 1 0,-7 0 0,7-1 0,-7 6 0,3 0 0,-4 6 0,3 4 0,-2 4 0,2 2 0,-3 7 0,0-7 0,0 2 0,0-2 0,0 2 0,0-2 0,0-1 0,0-1 0,0-3 0,0 4 0,0 4 0,0-3 0,0 2 0,0 1 0,0-3 0,0 3 0,0-1 0,0-2 0,0 7 0,0-4 0,0 5 0,0-1 0,0 1 0,0-1 0,0 1 0,0-1 0,0 1 0,0-5 0,0 4 0,0-7 0,0 6 0,0-6 0,0 3 0,4-4 0,-3 4 0,5-3 0,-5 3 0,2-4 0,0 0 0,-2 0 0,6 0 0,-6 4 0,2 0 0,-3 5 0,3 2 0,-2-2 0,1 2 0,-2-2 0,0-3 0,0 2 0,3 0 0,19 4 0,2 3 0,22 0 0,-4-4 0,6 3 0,0-8 0,-6 4 0,5-4 0,-11 0 0,5 0 0,-6 4 0,-4-3 0,3 3 0,-13-3 0,7 4 0,-12-3 0,3 3 0,-4-4 0,-4 4 0,-1 1 0,-3 0 0,0 2 0,-1-2 0,1 3 0,-1 0 0,0 0 0,-2-3 0,-2-4 0,-2 3 0,0-3 0</inkml:trace>
</inkml:ink>
</file>

<file path=ppt/ink/ink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3:18.8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24575,'2'0'0,"3"0"0,9 0 0,1 0 0,-1 0 0,10 0 0,-2 0 0,2 0 0,-11 0 0,-7 0 0</inkml:trace>
</inkml:ink>
</file>

<file path=ppt/ink/ink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3:37.313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1 286 24575,'12'-4'0,"-1"1"0,3-4 0,-4 3 0,-3-2 0,3 2 0,-3 0 0,4-2 0,-5 5 0,5-9 0,0 5 0,3-5 0,1 2 0,0-3 0,0 3 0,-1-3 0,1 4 0,0-1 0,-4 1 0,3 3 0,-6-2 0,5 5 0,-5-2 0,2 0 0,1 3 0,-4-3 0,3 0 0,1 2 0,-4-5 0,7 2 0,-6 0 0,2-2 0,0 5 0,-2-2 0,6 0 0,-3 2 0,0-6 0,3 7 0,-7-6 0,7 2 0,-6 0 0,6-3 0,-7 6 0,7-5 0,-6 5 0,5-2 0,-5 0 0,2 2 0,0-2 0,-2 0 0,6 2 0,-6-2 0,2 0 0,0 2 0,-2-5 0,2 6 0,0-3 0,-2 0 0,9 2 0,-9-2 0,5 3 0,-3-3 0,1 2 0,1-3 0,2 4 0,-3 0 0,3 0 0,1-3 0,0 2 0,-4-2 0,3 3 0,-3 0 0,0 0 0,3 0 0,-3 0 0,0 0 0,3 0 0,-2 0 0,-1 0 0,3 0 0,-7 0 0,7 0 0,-6 0 0,6 0 0,-7-3 0,3 2 0,-3-2 0,0 3 0,-1 0 0,5 0 0,-1 0 0,1-3 0,2 2 0,-5-2 0,6 3 0,-7 0 0,4 0 0,-1-3 0,-2 2 0,2-2 0,-4 3 0,1 0 0,0 0 0,0 0 0,-1 0 0,1 0 0,-1 0 0,1 0 0,0 0 0,0 0 0,-1 0 0,1 0 0,0 0 0,-1 0 0,1 0 0,0 0 0,-1 0 0,1 0 0,0 0 0,-1 0 0,1 0 0,-1 0 0,1 0 0,0 0 0,-1 0 0,1 0 0,6 0 0,-4 0 0,4 0 0,-6 0 0,3 0 0,-3 0 0,4 0 0,-5 0 0,4 0 0,-2 0 0,6 0 0,-7 0 0,7 0 0,-6 0 0,6 0 0,-7 0 0,7 0 0,-6 0 0,2 0 0,-3 0 0,3 0 0,-2 0 0,2 3 0,-3-2 0,3 1 0,-3-2 0,4 0 0,-5 0 0,1 3 0,0-2 0,-1 2 0,1-3 0,2 3 0,-1-2 0,2 2 0,-4-3 0,1 3 0,-1-2 0,1 1 0,-1 1 0,1-2 0,-1 2 0,1-3 0,0 3 0,-1-3 0,0 3 0,4-3 0,1 0 0,8 0 0,-3 0 0,3 0 0,-4 4 0,-1-4 0,1 7 0,0-6 0,0 2 0,-1-3 0,-3 3 0,8-2 0,-11 2 0,10-3 0,-7 0 0,4 3 0,0-2 0,-4 2 0,3 0 0,-3 1 0,4 1 0,0 1 0,-4-5 0,3 6 0,-7-7 0,7 7 0,-6-6 0,2 5 0,0-5 0,-2 2 0,2 0 0,-3-3 0,0 6 0,-1-5 0,1 5 0,0-2 0,-1-1 0,1 3 0,0-5 0,-1 5 0,1-2 0,3-1 0,-2 3 0,2-5 0,-3 5 0,-1-5 0,1 5 0,3-6 0,-3 6 0,3-5 0,-4 5 0,1-5 0,0 5 0,0-5 0,-1 1 0,1 1 0,0 1 0,-1 0 0,1 2 0,0-6 0,-1 6 0,1-5 0,0 5 0,-1-5 0,1 5 0,-1-6 0,0 3 0,-2 0 0,-2-2 0,-2 2 0</inkml:trace>
</inkml:ink>
</file>

<file path=ppt/ink/ink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3:41.952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1 150 24575,'2'-3'0,"0"-1"0,8-3 0,0 0 0,-3 4 0,7-7 0,-6 8 0,6-8 0,-7 3 0,7 2 0,-2-5 0,-1 6 0,3-4 0,-6 5 0,5-4 0,-5 6 0,2-2 0,1-4 0,-4 5 0,3-4 0,-3 6 0,0 0 0,0 0 0,-1 0 0,1 0 0,-1 0 0,1 0 0,0 0 0,-1 0 0,1-3 0,0 2 0,3-2 0,-2 3 0,2 0 0,-3 0 0,-1 0 0,1 0 0,0 0 0,-1 0 0,1-3 0,0 2 0,-1-2 0,1 3 0,0 0 0,-1 0 0,1 0 0,0 0 0,-1 0 0,1 0 0,0 0 0,-1 0 0,1-3 0,-1 3 0,1-4 0,0 4 0,-1-3 0,1 3 0,0-3 0,-1 3 0,1 0 0,0-3 0,-1 2 0,5-2 0,-4 3 0,3 0 0,-3 0 0,0 0 0,3 0 0,-2-3 0,2 2 0,-3-2 0,-1 3 0,1 0 0,0 0 0,-1 0 0,1 0 0,0 0 0,-1 0 0,1 0 0,0 0 0,3 0 0,-2 0 0,2 0 0,0 0 0,1 0 0,3 0 0,-3 0 0,3 0 0,-7 0 0,7 0 0,-6 0 0,6 0 0,-7 0 0,7 0 0,-3 0 0,0 0 0,3 3 0,-6-2 0,6 6 0,-3-3 0,0 3 0,3 0 0,-7-3 0,4 2 0,-5-5 0,1 5 0,0-5 0,-1 2 0,-2-9 0,4 4 0,0 3 0,10 8 0,-5 6 0,9-2 0,-13-3 0,9 1 0,-7 0 0,0 0 0,3 0 0,-6-1 0,2-2 0,-2 6 0,2-6 0,-2 5 0,3-1 0,-4-1 0,0-1 0,-1-3 0,1 0 0,0 3 0,0-2 0,0 2 0,0-3 0,-1-1 0,1 1 0,0 0 0,-1-1 0,1 1 0,0-3 0,-1 2 0,1-6 0,0 6 0,-1-5 0,1 5 0,-1-5 0,1 2 0,-1-3 0,4 0 0,-3 0 0,4 3 0,-5 0 0,1 1 0,0 2 0,-1-2 0,1-1 0,0 3 0,-3-2 0,1 0 0,-1 2 0,3-3 0,-1 1 0,1 2 0,-1-3 0,1 1 0,-1 1 0,0-1 0,1-1 0,-1 3 0,1-5 0,-1 5 0,1-6 0,-4 6 0,3-5 0,-2 2 0,0 0 0,2-2 0,-3 2 0,4-3 0,-3 3 0,2-3 0,-2 3 0,2-3 0,1 3 0,0-2 0,-1 2 0,1-3 0,0 0 0,-4 3 0,3-2 0,-2 2 0,2-3 0,1 0 0,-1 3 0,0-3 0,0 3 0,1-3 0,-4 3 0,3-2 0,-2 2 0,3-3 0,-1 0 0,1 0 0,-1 0 0,1 0 0,0 0 0,-1 3 0,1-3 0,0 3 0,-1-3 0,1 0 0,0 0 0,-1 0 0,1 0 0,0 0 0,-1 0 0,1 0 0,0 0 0,-1 0 0,1 0 0,0 0 0,-1 0 0,1 0 0,0 0 0,-1 0 0,0 0 0,1 0 0,-1 0 0,0 0 0,1 3 0,-1-2 0,0 2 0,1-3 0,-1 0 0,1 0 0,-1 0 0,1 0 0,-1 0 0,1 0 0,-1 3 0,1-3 0,-1 3 0,1-3 0,-1 0 0,1 0 0,-1 0 0,1 0 0,-1 0 0,1 0 0,-1 0 0,1 0 0,-1 0 0,1 0 0,-1 0 0,1 0 0,-1 0 0,1 0 0,0 0 0,-1 0 0,1 0 0,3 0 0,-2 0 0,2 0 0,-3 0 0,-1 0 0,5 0 0,-4 0 0,3 0 0,-3 0 0,0 0 0,3-3 0,-2-1 0,2 0 0,-4-2 0,5 2 0,-4-3 0,4 0 0,-1 0 0,-3 0 0,7 0 0,-6 0 0,2 0 0,-3 3 0,3-2 0,-3 2 0,4 0 0,-5-2 0,1 2 0,0 1 0,-1-3 0,1 2 0,0 0 0,-1 1 0,1 0 0,0 2 0,-4-5 0,3 5 0,-2-2 0,-1 1 0,3 1 0,-3-2 0,4 3 0,-4-3 0,2 3 0,-4-3 0,2 3 0</inkml:trace>
</inkml:ink>
</file>

<file path=ppt/ink/ink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3:50.913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1 233 24575,'0'-6'0,"10"-1"0,-4-11 0,9 6 0,-4-6 0,-3 10 0,6-10 0,-3 10 0,4-3 0,0 0 0,-4 3 0,7-3 0,-6 4 0,7-1 0,-4 1 0,-4-1 0,3 4 0,-6-2 0,2 6 0,0-4 0,-2 4 0,2 0 0,-3 0 0,-1 0 0,1 0 0,0 0 0,-1 0 0,1 0 0,-1 0 0,1 0 0,-1 0 0,1 0 0,-1 0 0,1 0 0,-1 0 0,1 0 0,0 0 0,-1 0 0,1 0 0,-1 0 0,1 0 0,0 0 0,-1 0 0,0 0 0,1 0 0,-1 0 0,1 0 0,-1 0 0,1 0 0,-1 0 0,1 0 0,-1 0 0,1 0 0,0 3 0,-1-2 0,1 2 0,-1 0 0,1-3 0,0 3 0,-1-3 0,1 3 0,0-2 0,-1 2 0,1 0 0,0-2 0,-1 2 0,1 0 0,0-2 0,-1 2 0,5-3 0,-4 2 0,3-1 0,-3 5 0,0-5 0,-1 5 0,5-5 0,-4 5 0,4-3 0,-5 1 0,1 2 0,0-2 0,-1 2 0,1 1 0,-1-1 0,1 1 0,0-1 0,3 1 0,-3 0 0,4 0 0,-1 0 0,-3 0 0,4 4 0,-1-4 0,-2 4 0,3-1 0,-4-2 0,0 2 0,-1-3 0,1-1 0,0 1 0,-1 0 0,-2-12 0,-1-10 0,-3 8 0,0-4 0,3 23 0,1-5 0,2 3 0,1-4 0,-3 1 0,2 0 0,-3-1 0,4 1 0,0 0 0,-4 3 0,3-2 0,-2 2 0,3-3 0,-4-1 0,3 1 0,-2 0 0,3-1 0,-4 1 0,3 0 0,-2-1 0,0 1 0,2 0 0,-3-4 0,1 3 0,2-5 0,-5 5 0,5-5 0,-6 5 0,3-9 0,0 6 0,1-6 0,2 3 0,0 0 0,1 0 0,-1 0 0,1 3 0,-1-2 0,1 2 0,-4-1 0,3-1 0,-3 2 0,4-3 0,-1 0 0,0 0 0,1 0 0,-1 0 0,1 0 0,-1 0 0,1 0 0,-1 0 0,1 0 0,0 0 0,-1 0 0,1 0 0,-1 0 0,-2 3 0,2-2 0,-3 1 0,4-2 0,-4 3 0,3-2 0,-3 2 0,4-3 0,-4 3 0,3-2 0,-3 2 0,3-3 0,1 3 0,-1-3 0,1 3 0,-1-3 0,1 0 0,-1 0 0,1 0 0,-1 0 0,1 0 0,-1 0 0,0 0 0,1 0 0,-1 0 0,1 3 0,-1-2 0,1 2 0,-1-3 0,0 0 0,-2 3 0,2-3 0,-3 3 0,4-3 0,-1 0 0,1 0 0,0 0 0,-1 0 0,1 0 0,0 0 0,-1 0 0,1 0 0,0 0 0,-1 0 0,1 0 0,3 0 0,-2 0 0,2 0 0,-3 0 0,-1 0 0,1-3 0,3 3 0,-2-6 0,2 5 0,0-5 0,-2 2 0,6-4 0,-7 2 0,4-2 0,-1 1 0,-3 1 0,4-2 0,-5 2 0,1-1 0,0 0 0,-1 0 0,1 0 0,0 1 0,0-1 0,-1 0 0,-2 0 0,2 1 0,-2-1 0,2 0 0,1 0 0,-1 1 0,1-1 0,0 3 0,-4-2 0,3 3 0,-2-4 0,3 0 0,-1 0 0,-2 0 0,2 1 0,-2 2 0,-1-2 0,3 2 0,-2 0 0,3-2 0,-4 3 0,3-4 0,-2 0 0,3 0 0,-1 0 0,1 1 0,0-1 0,-4 0 0,3 0 0,-2 4 0,0-3 0,2 5 0,-6-5 0,6 2 0,-2-3 0,3 4 0,-4-3 0,3 2 0,-2-3 0,3 0 0,-1 0 0,1 1 0,0-1 0,-1 0 0,1 1 0,0-1 0,-1 0 0,1 0 0,0 0 0,-1 4 0,4-6 0,-3 7 0,3-7 0,-3 8 0,-1-5 0,5 6 0,-4-3 0,3 0 0,-3 2 0,3-5 0,-2 5 0,2-3 0,-3 1 0,3 3 0,-2-3 0,2 0 0,0 2 0,-2-5 0,2 5 0,-3-2 0,3 3 0,-3 0 0,4 0 0,-5 0 0,1 0 0,0 0 0,-1 0 0,1 0 0,0 0 0,-1 0 0,1 0 0,0 0 0,-1 0 0,1 0 0,-1 0 0,0 0 0,1 0 0,0 0 0,-1 3 0,1 0 0,-1 1 0,1 2 0,0-2 0,-1 2 0,1 1 0,-1-3 0,1 2 0,0-3 0,0 4 0,-1-3 0,1 2 0,0-3 0,-1 4 0,1 0 0,0-1 0,-4 1 0,3 0 0,-2-1 0,3 1 0,0 3 0,-1-2 0,-2 6 0,2-7 0,-2 4 0,3-1 0,0-3 0,-3 7 0,2-3 0,-2 0 0,3 3 0,-3-6 0,2 6 0,-5-7 0,5 4 0,-5-5 0,2 1 0,0 0 0,-2-1 0,4-2 0,-4 2 0,2-3 0,-3 1 0,0-2 0</inkml:trace>
</inkml:ink>
</file>

<file path=ppt/ink/ink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3:21.3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66 24575,'7'0'0,"7"0"0,-2 0 0,11 0 0,-3 0 0,5 0 0,4 0 0,-4 0 0,9 0 0,-8 0 0,3 0 0,-5 0 0,0 0 0,1 0 0,-5 0 0,-1 0 0,-4 0 0,3 0 0,-2 0 0,3 0 0,-4 0 0,0 0 0,0 0 0,-1 0 0,1 0 0,0 0 0,0 0 0,-1 0 0,1 0 0,0 0 0,0 0 0,4 0 0,-4 0 0,4 0 0,-7 0 0,1 0 0,-1 0 0,2 0 0,1 0 0,-4 0 0,3 0 0,-3 0 0,4 0 0,0 0 0,-4 0 0,3 0 0,-3 0 0,4 0 0,0 0 0,-1 0 0,1 0 0,-4 0 0,3 0 0,0 0 0,-2 0 0,5 0 0,-6 0 0,0 3 0,3-2 0,-6 2 0,6-3 0,-3 3 0,0-2 0,3 2 0,-6-3 0,5 0 0,-1 0 0,-1 0 0,-1 0 0,0 0 0,-2 0 0,6 4 0,-7-3 0,7 2 0,-6-3 0,6 0 0,-7 0 0,7 0 0,-6 0 0,6 0 0,-7 0 0,7 0 0,-3 0 0,4 0 0,0 0 0,-1 0 0,1 0 0,0 0 0,0 0 0,6 0 0,-4 0 0,8 0 0,-9 0 0,7 0 0,-7 0 0,7 0 0,-7 0 0,3 0 0,-4 0 0,0 0 0,0 0 0,-1 0 0,1 0 0,0 0 0,0 0 0,-1 0 0,-2 0 0,1 0 0,-5 0 0,6 0 0,-7 0 0,4 0 0,-5 0 0,5 0 0,-4 0 0,3 0 0,-3 0 0,0 0 0,-1 0 0,5 0 0,-4 0 0,7 0 0,-3 0 0,3 0 0,-3 0 0,3 0 0,-7 0 0,11-4 0,-5 3 0,6-6 0,-5 6 0,5-2 0,-6 0 0,9 2 0,-10-2 0,7 3 0,-4 0 0,0-3 0,0 2 0,-1-2 0,1 3 0,0-3 0,0 2 0,-1-6 0,1 6 0,0-2 0,-4 0 0,3 2 0,-7-2 0,7 3 0,-6 0 0,6-3 0,-7 2 0,7-2 0,-3-1 0,7 3 0,-6-2 0,5 3 0,-10 0 0,7-3 0,-6 2 0,2-2 0,-3 3 0,-1 0 0,1 0 0,0-3 0,-1 2 0,1-2 0,3 3 0,-2 0 0,2 0 0,-3 0 0,0 0 0,-1-3 0,1 2 0,0-2 0,-1 3 0,1 0 0,-1 0 0,-2 0 0,-1 0 0</inkml:trace>
</inkml:ink>
</file>

<file path=ppt/ink/ink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3:22.9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3:27.2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31 24575,'9'0'0,"4"0"0,-2 0 0,8 0 0,-3 0 0,3 0 0,-4 0 0,4 0 0,-7 0 0,10 0 0,-10 0 0,7 0 0,-4 0 0,4 0 0,-3 0 0,7 0 0,-7 0 0,7 0 0,-7 0 0,7 0 0,-7 0 0,3 0 0,-4 0 0,0 0 0,4 0 0,-3 0 0,3 0 0,-4 0 0,-1 0 0,-2 0 0,1 0 0,-1 0 0,2 0 0,1 0 0,0 0 0,-4 0 0,3 0 0,-3 0 0,0 0 0,3 0 0,-3 0 0,0 0 0,3 0 0,-2 0 0,-1 0 0,-1 0 0,0 0 0,1 0 0,1 0 0,1 0 0,-5 0 0,6 0 0,-3 0 0,0 0 0,3 0 0,-6 0 0,6 0 0,0 3 0,1-3 0,-1 6 0,0-5 0,-3 2 0,4-3 0,0 3 0,-4-2 0,3 2 0,-3-3 0,0 0 0,3 0 0,-6 0 0,6 0 0,-7 0 0,3 0 0,-3 0 0,0 0 0,3 0 0,-2 0 0,2 0 0,-3 0 0,-1 0 0,1 0 0,3 0 0,-2 0 0,2 0 0,0 0 0,-2 0 0,2 0 0,-3 0 0,3 0 0,1 0 0,0 0 0,-2 0 0,-2 0 0,0 0 0,-1 0 0,1 0 0,-4 3 0,5-2 0,4 2 0,3-3 0,4 0 0,-4 0 0,4 0 0,-4 0 0,4 0 0,-4 0 0,-4 0 0,3 0 0,-3 0 0,4 0 0,0-3 0,0 2 0,0-2 0,4-1 0,-4 3 0,4-6 0,-4 6 0,0-2 0,0 0 0,-1 2 0,1-3 0,-4 4 0,3 0 0,-6-3 0,2 3 0,-3-3 0,-1 3 0,1 0 0,0-3 0,-1 2 0,1-2 0,0 3 0,-1 0 0,1 0 0,0 0 0,-1 0 0,1-3 0,0 2 0,3-2 0,-3 3 0,4 0 0,-5 0 0,1 0 0,0 0 0,-1 0 0,1 0 0,3-3 0,-3 2 0,3-2 0,-4 3 0,1 0 0,0 0 0,-1 0 0,4 0 0,-2 0 0,2 0 0,-3 0 0,3 0 0,-2 0 0,6 0 0,-7 0 0,7 0 0,-6 0 0,5 0 0,-1 0 0,-1 0 0,3 0 0,-3 0 0,8 0 0,-3 0 0,3 0 0,-5 0 0,5 0 0,-3 0 0,3 0 0,-4 0 0,6 0 0,-8 0 0,8 0 0,-14 0 0,7 0 0,-6 0 0,2 0 0,0 0 0,-2 0 0,6 0 0,-7 0 0,3 3 0,1-2 0,-4 2 0,4 0 0,-1-2 0,-3 2 0,4 0 0,-5-3 0,1 3 0,-1-3 0,1 0 0,-1 0 0,0 3 0,1-2 0,-4 1 0,0-2 0</inkml:trace>
</inkml:ink>
</file>

<file path=ppt/ink/ink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3:29.8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24575,'2'4'0,"5"-1"0,8-3 0,10 0 0,11 0 0,13 0 0,-11 0 0,14 0 0,-9 0 0,6 0 0,5 0 0,-13 0 0,6 0 0,-11 0 0,5 0 0,-6 0 0,0 0 0,-4 0 0,3 0 0,-9 0 0,9 0 0,-8 0 0,3 0 0,0 0 0,-3 0 0,3 0 0,-5 0 0,0 0 0,-4 0 0,4 0 0,-9 0 0,4 0 0,-4 0 0,-4 0 0,3 0 0,-6 0 0,5 0 0,-5 0 0,2 0 0,1 0 0,-4 0 0,3 0 0,1 0 0,-4 0 0,7 0 0,-3 0 0,0 0 0,0 0 0,-1 0 0,-3 0 0,4 0 0,-1 0 0,-2 0 0,2 0 0,-3 0 0,3 0 0,-3 0 0,7 0 0,-6 0 0,6 0 0,-7 0 0,7 0 0,-3 0 0,11 0 0,-6 0 0,5 0 0,-6 0 0,0 0 0,0 0 0,0 0 0,-1 0 0,5 0 0,-3 0 0,3 0 0,-4 0 0,0 0 0,0 0 0,4 0 0,-7 0 0,6 0 0,-7 0 0,4 0 0,0 0 0,-1 0 0,1 0 0,0 0 0,0 0 0,-1 0 0,1 3 0,0-2 0,0 5 0,0-5 0,-1 6 0,1-7 0,0 7 0,6-6 0,-4 5 0,4-5 0,-6 3 0,0-4 0,-4 2 0,2-1 0,-1 2 0,-1-3 0,3 0 0,-7 0 0,4 0 0,-1 0 0,-3 0 0,7 0 0,-3 0 0,4 0 0,-4 0 0,3 0 0,-6 0 0,6 0 0,-3 0 0,0 0 0,-1 0 0,1 0 0,-4 0 0,7 0 0,-6 0 0,5 0 0,-5 0 0,2 0 0,1 0 0,-1 0 0,1 0 0,-1 0 0,-4 0 0,1 0 0,0 0 0,-1 0 0,1 0 0,0 0 0,-1 0 0,0 0 0,1 0 0,-1 0 0,0 0 0,1 0 0,-1 0 0,0 0 0,-3 0 0,0 0 0</inkml:trace>
</inkml:ink>
</file>

<file path=ppt/ink/ink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3:57.2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83 1586 24575,'0'-6'0,"0"-4"0,0-1 0,0-4 0,0 4 0,0-7 0,0 5 0,0-10 0,0 3 0,0-5 0,0 5 0,0-3 0,0 7 0,0-3 0,0 4 0,0 0 0,0 0 0,0 1 0,0-1 0,0-4 0,0 3 0,0-3 0,0 4 0,0 0 0,0-4 0,0 3 0,0 0 0,3 2 0,-2 3 0,2 0 0,-3 0 0,0 1 0,3 2 0,-2-2 0,2 3 0,-3 0 0,0 1 0,0-1 0,0 0 0,3 1 0,-2-4 0,2 2 0,-3-6 0,0 3 0,0-4 0,0 0 0,0 0 0,3 0 0,-2 0 0,2 0 0,-3 4 0,0-3 0,0 7 0,0-3 0,0 3 0,0-4 0,0 4 0,0-4 0,0 1 0,0-1 0,0-4 0,0 0 0,0 0 0,0 0 0,0 0 0,0-4 0,0 3 0,0-7 0,0 7 0,0-7 0,0 3 0,0-1 0,0 2 0,0 0 0,0 3 0,0-3 0,0 4 0,0 1 0,0-12 0,0 8 0,0-8 0,0 12 0,0-1 0,0 0 0,0 0 0,0 4 0,0-3 0,0 3 0,0-1 0,0-2 0,0 3 0,0-4 0,0 0 0,0 0 0,0 4 0,0-3 0,0 7 0,0-7 0,0 6 0,0-3 0,0 5 0,0-5 0,0 4 0,0-7 0,0 6 0,0-6 0,0 6 0,0-6 0,0 7 0,0-4 0,0 5 0,0-1 0,0 1 0,0-1 0,0 0 0,0 1 0,0-1 0,-3 4 0,0 0 0,-4 6 0,1 0 0,-1 8 0,0-4 0,0 4 0,0-5 0,3 5 0,-2-4 0,2 7 0,-3-3 0,0 4 0,2 0 0,-1-1 0,2-2 0,0 1 0,-2-5 0,5 2 0,-2-3 0,0-3 0,2 2 0,-1-8 0,2-2 0,0-3 0,3-7 0,1 3 0,3-4 0,1 0 0,0-4 0,-1 3 0,1-3 0,-1 4 0,0 0 0,1 1 0,-1 2 0,-3 2 0,2 6 0,-5-2 0,2 3 0,-1-3 0,2 5 0,2 2 0,0 5 0,1 1 0,0-1 0,-1 1 0,1 0 0,0-1 0,-1 1 0,1 0 0,0 3 0,0-2 0,0 2 0,0-3 0,-1-1 0,-2 1 0,2 0 0,-2-1 0,-1 1 0,0 0 0,0-4 0,-2 3 0,2-5 0,-3 1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2:44:33.5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612 5 24575,'-11'-5'0,"-4"21"0,-8 3 0,-12 31 0,-14 7 0,-6 24-553,21-36 1,0 0 552,-15 32 0,16-34 0,1-1 0,-16 24 59,-10 7-59,13-9 0,9-12 0,14-18 0,7-5 0,6-15 0,4-2 825,1-4-825,8-3 221,16-1-221,7-4 0,16 0 0,7 0 0,-5 0 0,12-6 0,-5 5 0,0-4 0,-2 0 0,-7 4 0,-6-4 0,-1 5 0,-12 0 0,0 0 0,-11 0 0,0 0 0,-5 0 0,0 0 0,-3-3 0,2 2 0,-7-6 0,4 3 0,-4-8 0,0 3 0,0-18 0,0-1 0,-6-30 0,-6-3 0,-2 0 0,-4-11 0,1 10 0,3-13 0,-4 7 0,6 8 0,6 11 0,-3 11 0,7 8 0,-2 11 0,4 2 0,0 11 0,0-2 0</inkml:trace>
</inkml:ink>
</file>

<file path=ppt/ink/ink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4:01.5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158 838 24575,'0'-13'0,"0"-5"0,0 2 0,0-8 0,0 4 0,0 0 0,0-3 0,0 7 0,0-7 0,0 7 0,-3-3 0,2 4 0,-2 0 0,3 0 0,0 0 0,0 0 0,0 0 0,0 4 0,0-3 0,0 3 0,0-4 0,0 0 0,0 0 0,0 4 0,0-3 0,-3 6 0,2-6 0,-2 7 0,3-7 0,0 6 0,0-6 0,-3 7 0,2-4 0,-2 1 0,3 2 0,0-2 0,0 3 0,-3 1 0,2-1 0,-1 0 0,-2 1 0,4-1 0,-3 0 0,3 0 0,0 1 0,-3-1 0,2 0 0,-2-3 0,3 2 0,-3-2 0,2 3 0,-2-3 0,3 2 0,0-3 0,0 5 0,0-1 0,-3 0 0,2 1 0,-2-1 0,3 1 0,-3 2 0,3-2 0,-3 3 0,3-4 0,0 1 0,0-3 0,0 2 0,0-2 0,0 2 0,0 1 0,0-1 0,-6 4 0,5 3 0,-5 7 0,3 1 0,-1 5 0,-3-1 0,0-1 0,3 3 0,-2-7 0,2 7 0,0-6 0,-3 6 0,4-7 0,-5 7 0,4-6 0,-2 2 0,5-4 0,-5 1 0,6 0 0,-4 0 0,2-4 0,1-2 0,-2-9 0,3-3 0,4-8 0,0 3 0,4-7 0,-1 7 0,1-3 0,0 4 0,-1 0 0,0 0 0,0 4 0,1-3 0,-2 6 0,-2-2 0,2 3 0,-5 1 0,5-1 0,-5 0 0,5 4 0,-6-3 0,6 2 0,-5-2 0,5 2 0,-6 4 0,3 7 0,-3 1 0,0 5 0,0-1 0,0 2 0,4 1 0,-4-4 0,7 3 0,-3-3 0,0 4 0,3 0 0,-7-4 0,7 3 0,-3-7 0,0 3 0,2-3 0,-6 0 0,6 0 0,-2-1 0,0 1 0,2 0 0,-3-1 0,4 1 0,-3 0 0,2-4 0,-6 3 0,6-2 0,-2 0 0,0 2 0,2-6 0,-3 6 0,4-5 0,-4 4 0,3-4 0,-3 5 0,4-3 0,-4 4 0,3-4 0,-2 0 0,-1 0 0,3-2 0,-6 5 0,3-6 0,-3 3 0</inkml:trace>
</inkml:ink>
</file>

<file path=ppt/ink/ink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4:11.05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24575,'10'0'0,"1"0"0,8 4 0,-3 3 0,7 6 0,2 3 0,2 5 0,3 1 0,-3 5 0,3-5 0,-6 8 0,9-11 0,-15 6 0,11-4 0,-12-1 0,7 2 0,6 6 0,-12-10 0,5 2 0,-19-13 0,-1-4 0</inkml:trace>
</inkml:ink>
</file>

<file path=ppt/ink/ink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4:12.26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1 473 24575,'0'-6'0,"0"3"0,0-17 0,3 7 0,2-10 0,6 3 0,-2 0 0,2-4 0,1 4 0,0-4 0,5-1 0,-1-4 0,1 3 0,-1 1 0,0 2 0,0 3 0,-1 0 0,-3 0 0,-1 6 0,0-1 0,-4 3 0,4 2 0,-5 3 0,1 1 0,0-1 0,-1 0 0,-2 0 0,2 4 0,-2-4 0,2 4 0,1-1 0,-3-2 0,1 5 0,-4-1 0,1 2 0</inkml:trace>
</inkml:ink>
</file>

<file path=ppt/ink/ink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5:14.2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0 186 24575,'30'7'0,"-22"-7"0,32-17 0,-35 3 0,10-8 0,-7 10 0,-4 0 0,0-3 0,-1 6 0,-2-2 0,2 4 0,-3 0 0,0-4 0,0 3 0,0-3 0,0 3 0,0 1 0,0 0 0,0 0 0,-3 3 0,-1 1 0,-3 3 0,0 0 0,0 0 0,-1 3 0,1 1 0,3 7 0,-3 1 0,3 4 0,-4 0 0,3 0 0,-2 0 0,6-1 0,-3 1 0,4 0 0,0 0 0,0 0 0,0-4 0,0 3 0,0-3 0,0 4 0,0-4 0,0-1 0,0 0 0,0-3 0,4 3 0,0-4 0,3 1 0,0-1 0,0 0 0,0-3 0,5-1 0,-4-3 0,7 0 0,-3 0 0,0 0 0,-1 0 0,-1 0 0,2 0 0,-1 0 0,0-3 0,-3-9 0,4-6 0,-2-8 0,6-1 0,-2 1 0,3 0 0,-4 4 0,0 2 0,-5 4 0,-1 4 0,-3 0 0,0 14 0,-4 3 0,3 10 0,2 6 0,3-4 0,0 3 0,0-4 0,0 0 0,0 0 0,0-4 0,-1-1 0,0-4 0,0 0 0,1 0 0,-1-3 0,0-1 0,0-3 0,0 0 0,0 0 0,0-3 0,0-1 0,0-11 0,1 1 0,1-11 0,-5 4 0,4-6 0,-7 1 0,3 4 0,-4 2 0,0 4 0,0 4 0,0 1 0,0 3 0,3 4 0,-2 4 0,2 8 0,-3-1 0,0 8 0,0-3 0,0 0 0,0 3 0,3-7 0,1 3 0,7-3 0,-3-1 0,7-2 0,-3-2 0,0-3 0,3 0 0,-7 0 0,7 0 0,-7 0 0,7 0 0,-3 0 0,0 0 0,3-4 0,-7 3 0,4-9 0,-5 5 0,0-7 0,1 5 0,-1 0 0,-3 0 0,2-1 0,-5 1 0,2 0 0,-3-1 0,0 1 0,0 0 0,0 0 0,-3 3 0,-1 0 0,-3 4 0,-4 0 0,3 4 0,-4 3 0,0 10 0,7 0 0,-6 0 0,6-2 0,1-3 0,1 0 0,3 2 0,0-2 0,0 0 0,0 0 0,0-5 0,0 0 0,0 0 0,0 0 0,3 0 0,1 1 0,3-1 0,0-3 0,0 2 0,1-5 0,-1 2 0,0-3 0,0 3 0,0-2 0,0 2 0,0-3 0,0 0 0,1 0 0,-1 0 0,0-3 0,4-5 0,-3-4 0,7-4 0,-6 4 0,6-3 0,-7 7 0,3-7 0,-3 6 0,-1-2 0,0 7 0,0-2 0,1 2 0,-1-1 0,0-1 0,0 2 0,0 0 0,1 1 0,-1 3 0,-3-4 0,2 4 0,-2-4 0,3 4 0,-3 6 0,2 3 0,-5 6 0,6 5 0,-6-3 0,3 4 0,0-5 0,-3-4 0,2-1 0,-3-4 0,3 0 0,1-3 0,3-1 0,0-3 0,0 0 0,1-7 0,-1-2 0,1-6 0,4-1 0,-4 0 0,7 0 0,-6 4 0,6-3 0,-3 6 0,0-2 0,3 3 0,-7 0 0,3 4 0,-4 1 0,0-1 0,1 4 0,-1-4 0,0 4 0,0 0 0,-1 0 0,1 0 0,0 3 0,-3 1 0,3 3 0,-7 4 0,7 1 0,-3 0 0,0 3 0,3-6 0,-6 2 0,5-4 0,-2 0 0,3-3 0,0-1 0,1-3 0,-1 0 0,0 0 0,0 0 0,4 0 0,1-7 0,0 2 0,4-14 0,-4 5 0,-3 1 0,-2 6 0</inkml:trace>
</inkml:ink>
</file>

<file path=ppt/ink/ink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5:17.3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3 245 24575,'28'56'0,"0"0"0,13 33 0,-24-89 0,-10 0 0,0 0 0,0 0 0,1 0 0,-1-3 0,-3-1 0,-1-3 0,-3-1 0,0 1 0,0 0 0,0-4 0,0-1 0,0 0 0,0-4 0,-4 4 0,3 0 0,-10-3 0,6 7 0,-6-3 0,4 3 0,0 1 0,-1 3 0,-3-3 0,3 6 0,-7-2 0,7 3 0,-3 0 0,3 0 0,1 0 0,-4 0 0,3 0 0,-3 3 0,7 1 0,1 3 0,9-3 0,7-1 0,7-3 0,12 0 0,-5 0 0,10 0 0,-4-4 0,5-2 0,0-3 0,0-1 0,0 1 0,0-1 0,0 0 0,-5 1 0,-6 0 0,-7 1 0,-4 4 0,-4-3 0,-1 6 0,-7 1 0,-8 7 0,-5 5 0,-7 4 0,0 0 0,0 0 0,0 0 0,0-4 0,4 3 0,-3-3 0,6 0 0,-6 3 0,6-3 0,-2 4 0,3 0 0,0 0 0,3 0 0,2 0 0,3-4 0,0-1 0,0-4 0,0 0 0,6-3 0,7-1 0,4-3 0,3 0 0,-4 0 0,-4-3 0,-1-1 0,-4 0 0,0-3 0,1 3 0,-1 0 0,-3-2 0,3-2 0,-3-4 0,4-9 0,-3-1 0,3-9 0,-7 3 0,7-8 0,-7 3 0,4 0 0,-5 1 0,0 6 0,0 4 0,0 2 0,0 8 0,0 0 0,0 5 0,0 9 0,0 8 0,0 10 0,0 12 0,0-5 0,0 5 0,0-6 0,0 0 0,0-4 0,0-2 0,3-4 0,5-4 0,0-1 0,7-3 0,-3-4 0,0 0 0,-1-4 0,-3 0 0,-1 0 0,0 0 0,0 0 0,0 0 0,4 0 0,-2 0 0,2-3 0,-4-1 0,0-4 0,0-3 0,4 3 0,-2-4 0,2 5 0,-4 0 0,0-1 0,1 1 0,-1 0 0,0 3 0,-3-3 0,-1 3 0,-3-3 0,0 1 0,0-1 0,0 0 0,-3 3 0,-5 1 0,0 3 0,-7 0 0,6 0 0,-6 0 0,3 0 0,0 0 0,1 3 0,4 1 0,-1 3 0,1 1 0,3-1 0,-2 0 0,5 0 0,-2 0 0,3 1 0,0-1 0,0 0 0,0 0 0,0 4 0,0-3 0,0 3 0,0-4 0,0 1 0,0-1 0,3-3 0,1-1 0,3-3 0,0 0 0,4 0 0,-3 0 0,7 0 0,-3 0 0,0 0 0,-1 0 0,0 0 0,-3-3 0,3-1 0,-3-4 0,-1 1 0,-3-9 0,3-1 0,-2-10 0,-1-4 0,4-2 0,-6-11 0,2 10 0,-4-9 0,0 15 0,0 1 0,0 7 0,0 8 0,0 0 0,0 5 0,-3 9 0,2 13 0,-6 12 0,6 11 0,-7-5 0,7 4 0,-3-5 0,4 1 0,0-1 0,0-6 0,0-5 0,0 0 0,0-5 0,3-4 0,5-1 0,0-4 0,3 1 0,-4-1 0,0-3 0,4-1 0,-2-3 0,2 0 0,-4 0 0,0 0 0,0 0 0,1-11 0,-4 1 0,0-3 0,-4 6 0</inkml:trace>
</inkml:ink>
</file>

<file path=ppt/ink/ink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7:45:20.3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73 143 24575,'33'-48'0,"-7"7"0,-26 29 0,0 1 0,-6 6 0,-3 2 0,-6 3 0,-1 4 0,-1 8 0,1 6 0,2 4 0,-2 3 0,10-3 0,-6 4 0,11-5 0,-2 4 0,3-3 0,0 4 0,0-4 0,0 3 0,0-8 0,0 3 0,0-4 0,0-4 0,3-1 0,1-4 0,7-3 0,1 0 0,4-4 0,4 0 0,-3 0 0,8-4 0,-3-5 0,1-14 0,3-2 0,-6-12 0,2 9 0,3-11 0,-10 12 0,7-6 0,-12 6 0,5 6 0,-5 0 0,1 5 0,-3 7 0,-1-1 0,0 9 0,-3 1 0,-1 3 0,-3 8 0,0 1 0,0 0 0,0 7 0,3-5 0,2 11 0,0-8 0,2 8 0,-2-8 0,3 3 0,0-4 0,-4-4 0,3 3 0,-3-7 0,1 3 0,-2-4 0,-3 0 0,3-3 0,1-1 0,3-3 0,0 0 0,-4-7 0,4-2 0,-6-11 0,2-2 0,-3-4 0,0 0 0,4-1 0,-3 1 0,3 5 0,-4 0 0,0 9 0,3 1 0,-2 3 0,5 4 0,-2 1 0,3 3 0,0 0 0,0 0 0,0 0 0,4 0 0,-3 0 0,7 4 0,-3 0 0,4 4 0,0-4 0,0 4 0,0-8 0,0 4 0,0-4 0,0 0 0,0 0 0,-5 0 0,1 0 0,-5 0 0,0 0 0,0 0 0,-3-3 0,-1-5 0,-3-4 0,0 0 0,0-3 0,0 7 0,0-7 0,0 6 0,0-2 0,-6 7 0,1 1 0,-9 3 0,2 3 0,-5 10 0,1 5 0,2 8 0,1 0 0,9-4 0,-4 3 0,7-8 0,-3 3 0,4-4 0,0-4 0,0 3 0,0-7 0,7 0 0,2-5 0,7-3 0,-1 0 0,1 0 0,0 0 0,0 0 0,0 0 0,0 0 0,0-7 0,0 2 0,-4-10 0,3 2 0,-3-3 0,1 0 0,2 0 0,-6 0 0,6 0 0,-7 4 0,4-3 0,-1 3 0,-3 0 0,3 1 0,-4 7 0,0-3 0,1 6 0,-1-2 0,0 3 0,0 0 0,-3 3 0,-1 9 0,-3 6 0,0 13 0,0-3 0,0 3 0,-4-5 0,0 1 0,-5-10 0,5 3 0,-3-12 0,6 3 0,-2-4 0,0-3 0,2-4 0,-2-7 0,3-10 0,4 0 0,1-8 0,6 8 0,-1-8 0,5 7 0,-6-2 0,2 8 0,-3-3 0,-1 6 0,1-2 0,-1 4 0,0 3 0,0-3 0,0 7 0,0-4 0,0 4 0,-4 4 0,4 0 0,-7 7 0,7 5 0,-2 6 0,0-1 0,3 4 0,-4-8 0,1 8 0,2-11 0,-6 5 0,2-11 0,0 3 0,-2-3 0,2-1 0,0-3 0,1-1 0,2-3 0,1-7 0,-3-1 0,3-4 0,-7-7 0,4 12 0,-4-4 0</inkml:trace>
</inkml:ink>
</file>

<file path=ppt/ink/ink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6:59.8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580 9517 24575,'0'-78'0,"0"16"0,0-5 0,0 14 0,0-7 0,0-32 0,0 26-297,0 9 1,0-2 296,-6-40 0,6 36 0,-2-1-654,-8-2 1,1 0 653,6-14 0,2-1-797,-6 4 0,1 0 797,5-3 0,2 0 0,-5 4 0,1 1 0,2-2 0,0 3 0,-2 20 0,0 1-258,2-14 1,2 2 257,-1-13 0,0 25 0,0-1 0,0-27 491,0 2-491,-5 15 1193,4 9-1193,-4 2 1703,0 11-1703,4 1 622,-3 2-622,4 14 0,0-7 0,0 13 0,0-8 0,0 4 0,0-11 0,0-14 0,0-2 0,0-12 0,0 1 0,0-10 0,0-9 0,0-8 0,0 1 0,0-2 0,0 2-1018,0-10 1018,0-1 0,-5 13 0,5 25 0,-1-1 0,-10-29 0,10 32 0,0-2 0,-5 5 0,0 4 0,5-25 0,-5-9 0,0 21 0,5-7 0,-9 0 0,8 7 0,-8 1 0,9 8 1018,-9 6-1018,9-4 0,-3 10 0,-1 2 0,4 2 0,-3 14 0,4-8 0,0 19 0,0-3 0,0 10 0,0-1 0,0 1 0,0-22 0,0-12 0,0-23 0,0-14 0,0 18 0,0-22 0,0 15 0,0-22 0,0 9 0,0 1 0,0 10 0,0-28 0,0 33 0,0 5 0,0-1 0,0-11 0,0-20 0,0-8 0,0 43 0,0-43 0,0 39 0,0-18 0,0 14 0,0 3 0,0 6 0,0 6 0,0 2 0,-4 6 0,3 0 0,-4 6 0,5 2 0,0 4 0,0 2 0,0 3 0,0 7 0,0-7 0,0-2 0,0-40 0,0 4 0,-6-32 0,5 22 0,-5-15 0,6 21 0,0 14 0,0 1 0,0-6 0,0 7 0,0-1 0,0-9 0,0-27 0,0 14 0,0-6-463,0-18 463,0 19 0,0-12-33,-5 21 33,4 5 0,-5-7 0,6 7 0,0 2 0,0 7 462,0 6-462,0 2 34,0 6-34,0 0 0,0 6 0,0 1 0,0 1 0,0 4 0,0-5 0,0 7 0,0 4 0,0 2 0,0 4 0,0 0 0,0 0 0,0 5 0,0-4 0,0 3 0,0-3 0,0-1 0,0 0 0,0 0 0,0 4 0,0 1 0,0 5 0,0-1 0,0 1 0,-6 2 0,1 5 0,-15 23 0,9-7 0,-17 28 0,2-9 0,-8 15 0,-3 3 0,11-10 0,-17 20 0,20-29 0,-13 17 0,18-23 0,-1 0 0,5-6 0,1-4 0,5-7 0,4-3 0,4-4 0,8-4 0,4-9 0,9-1 0,-10 2 0,0 4 0</inkml:trace>
</inkml:ink>
</file>

<file path=ppt/ink/ink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7:00.5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24575,'3'11'0,"13"14"0,11 7 0,0-4 0,8 6 0,-5-7 0,-3 3 0,7 1 0,-8 3 0,2-13 0,3 14 0,-2-10 0,-5-4 0,0 1 0,-3-8 0,-7-1 0,7 0 0,-12-6 0,2-2 0,-3-2 0,-4-3 0,0 0 0</inkml:trace>
</inkml:ink>
</file>

<file path=ppt/ink/ink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7:01.7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338 7 24575,'1'-4'0,"-11"1"0,-4 3 0,-13 0 0,-2 0 0,-6 0 0,5 0 0,-2 0 0,14 0 0,-9 0 0,8 0 0,-7 0 0,11 0 0,-6 0 0,13 0 0,-4 3 0,4-2 0,4 5 0,0-1 0,4 2 0,0 1 0,0-1 0,0 5 0,0 1 0,0 4 0,0 5 0,0-4 0,0 9 0,0-4 0,0 5 0,0-1 0,0 1 0,0 0 0,0 0 0,5 0 0,-4 0 0,3 0 0,-4 0 0,0 0 0,0 0 0,0 5 0,0-8 0,0 7 0,0-14 0,0 4 0,0-9 0,0-1 0,0-4 0,0-1 0,0 1 0,3-4 0,-2 3 0,6-6 0,-3 2 0,3-3 0,1 0 0,4 0 0,-4 0 0,13 0 0,-7 0 0,8 0 0,0 0 0,1-4 0,5-1 0,0 0 0,-5-3 0,4 7 0,-4-3 0,0 4 0,-1 0 0,-5 0 0,-5 0 0,0 0 0,-4 0 0,0 0 0,-4 0 0,-1 0 0</inkml:trace>
</inkml:ink>
</file>

<file path=ppt/ink/ink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7:02.3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24575,'30'0'0,"-4"0"0,14 0 0,16 0 0,-4 0 0,6 0 0,-6 0 0,-16 0 0,18 0 0,-23 0 0,3 0 0,-24 0 0,-3 0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2:44:34.5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370 8 24575,'-12'-4'0,"-1"1"0,-11 3 0,-1 0 0,1 0 0,-5 0 0,5 4 0,-8 12 0,7 5 0,-7 11 0,11-2 0,0-4 0,3-3 0,8-5 0,1 0 0,5 1 0,4-6 0,0 0 0,0-5 0,0 0 0,0 0 0,0 1 0,0-1 0,4 0 0,0 0 0,9 1 0,-4-1 0,13 1 0,-7 4 0,14-2 0,-10 2 0,9 1 0,-8-4 0,3 8 0,-5-4 0,-4 10 0,0 0 0,-4 6 0,0 0 0,-5 5 0,0-4 0,-5 5 0,0 0 0,-5-5 0,-5 11 0,-12-10 0,0 4 0,-8-9 0,10-4 0,-9-3 0,10-6 0,-5 0 0,1-9 0,8-1 0,-8-4 0,10 0 0,-6 0 0,2 0 0,7-4 0,2 3 0,8-2 0</inkml:trace>
</inkml:ink>
</file>

<file path=ppt/ink/ink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7:04.4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1 187 24575,'-1'-12'0,"17"3"0,16 9 0,24 0 0,24 0 0,3 0-804,-27 0 0,3 0 804,2 0 0,0 0 0,4 0 0,2 0 0,12 0 0,2 0 0,-9 0 0,0 0 0,4 0 0,1 0 0,-2-7 0,-1 0 0,-8 3 0,-1-2 0,5-7 0,0-2 0,-10 7 0,-1 1 0,1-7 0,-2 1 389,26 4-389,9-8 0,-20 10 0,7 0 0,-2 1 0,1 6 0,-6 0 0,-2 0 0,-2 0 0,-12 0 0,5 0 0,0 0 1219,-12 0-1219,11 0 0,-13 0 0,1 0 0,-3 0 0,-5 0 0,-6 0 0,5 0 0,-5 0 0,5 0 0,7 0 0,-5 0 0,12 0 0,-6 0 0,1 0 0,-2 0 0,-6 0 0,0 0 0,-6-4 0,-2 3 0,8-3 0,-15 4 0,13 0 0,-21 0 0,4 0 0,-5 0 0,5 0 0,-3 0 0,3 0 0,-5 0 0,0 0 0,0 0 0,-5 0 0,4 0 0,-7 0 0,3 0 0,0 0 0,-4 0 0,4 0 0,0 0 0,-3 0 0,6 0 0,-6 0 0,3 0 0,-4 0 0,0 0 0,-1 0 0,5 0 0,-3 0 0,7 0 0,-3 0 0,-1 0 0,9 0 0,-7 0 0,12 0 0,-13 0 0,7 0 0,-12 0 0,4 0 0,-4 0 0,0 0 0,-1-4 0,1 3 0,0-6 0,-4 6 0,-1-2 0</inkml:trace>
</inkml:ink>
</file>

<file path=ppt/ink/ink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7:05.3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31 24575,'-5'-13'0,"2"3"0,9 5 0,14 2 0,3 3 0,16 0 0,-4 9 0,5 3 0,14 4 0,-10-1 0,17 1 0,-12-4 0,-6 7 0,9-7 0,-26 5 0,19-5 0,-26-4 0,9 4 0,-15-6 0,-2 5 0,-3-3 0,0 0 0,-4-1 0,0 1 0,-4 0 0,0-1 0,-13 2 0,-14 0 0,-4 1 0,-21 0 0,15 0 0,-16 1 0,11-1 0,1 0 0,2 0 0,14-1 0,-2 0 0,10 0 0,-1 3 0,5-3 0,2 3 0,3-4 0,3-1 0,-1 1 0,5 0 0,-6-4 0,3-1 0,-1-3 0,2 0 0</inkml:trace>
</inkml:ink>
</file>

<file path=ppt/ink/ink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7:06.2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472 100 24575,'4'-3'0,"-1"-6"0,-3 1 0,0-9 0,0 9 0,0-8 0,0 3 0,-3 3 0,-2-1 0,-7 10 0,-6-2 0,-5 3 0,-5 0 0,0 0 0,0 0 0,5 0 0,1 7 0,5 3 0,-1 12 0,4-4 0,1 8 0,8-3 0,1 5 0,4 6 0,0 1 0,0 0 0,0 11 0,0-10 0,0 18 0,0-5 0,5 6 0,1 0 0,0 0 0,4 0 0,-9-6 0,4 4 0,-5-4 0,0-1 0,0-7 0,0-8 0,0-5 0,-8-5 0,-1-1 0,-8-9 0,0-1 0,-1-3 0,-16 4 0,8-7 0,-15 6 0,18-11 0,-4 3 0,13-4 0,1 0 0,9 0 0</inkml:trace>
</inkml:ink>
</file>

<file path=ppt/ink/ink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7:06.8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0 121 24575,'1'-4'0,"6"0"0,30-1 0,6-6 0,20-1 0,1-5 0,6 0 0,8 4 0,-25 1 0,21 7 0,-22-1 0,12 5 0,-2-4 0,-19 5 0,-3 0 0,-17 0 0,-1 0 0,-9 0 0,-2 0 0,-3-4 0,-4 3 0,0-2 0</inkml:trace>
</inkml:ink>
</file>

<file path=ppt/ink/ink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7:08.0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24575,'20'0'0,"1"0"0,7 0 0,-6 0 0,8 0 0,0 0 0,-9 0 0,-3 0 0</inkml:trace>
</inkml:ink>
</file>

<file path=ppt/ink/ink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7:08.3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24575,'12'0'0,"13"0"0,-9 0 0,11 0 0,-18 0 0,-2 0 0</inkml:trace>
</inkml:ink>
</file>

<file path=ppt/ink/ink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7:08.8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24575,'64'0'0,"-13"0"0</inkml:trace>
</inkml:ink>
</file>

<file path=ppt/ink/ink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7: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24575,'11'0'0,"4"0"0,-3 0 0,0 0 0,4 0 0,-3 0 0,3 0 0,-3 0 0,2 0 0,-6 0 0,2 0 0,-3 0 0,-4 0 0,-1 0 0</inkml:trace>
</inkml:ink>
</file>

<file path=ppt/ink/ink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7:09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24575,'12'0'0,"5"0"0,12 0 0,-5 0 0,8 0 0,-9 0 0,5 0 0,-5 0 0,-1 0 0,-9 0 0,-1 0 0,-4 0 0,-4 0 0,-1 0 0</inkml:trace>
</inkml:ink>
</file>

<file path=ppt/ink/ink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7:10.0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24575,'8'0'0,"2"0"0,3 0 0,-1 0 0,4 0 0,-7 0 0,7 0 0,-4 0 0,1 0 0,-1 0 0,0 0 0,-7 0 0,3 0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2:44:34.9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43 24575,'24'0'0,"3"0"0,10 0 0,5-5 0,-5-1 0,7-5 0,-7 1 0,-1 4 0,-20 1 0,-3 5 0</inkml:trace>
</inkml:ink>
</file>

<file path=ppt/ink/ink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7:10.6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24575,'12'0'0,"-1"0"0,1 0 0,-4 0 0,8 0 0,-7 0 0,7 0 0,-7 0 0,-1 0 0,-4 0 0</inkml:trace>
</inkml:ink>
</file>

<file path=ppt/ink/ink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7:11.7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311 1 24575,'-5'0'0,"-2"0"0,-17 0 0,1 0 0,-5 0 0,0 0 0,0 0 0,-1 0 0,1 0 0,5 0 0,1 0 0,5 0 0,4 0 0,1 0 0,4 0 0,0 0 0,4 6 0,0 3 0,4 3 0,0 4 0,0 2 0,0 5 0,0 0 0,0 4 0,0-4 0,0 0 0,0 4 0,0-4 0,0 5 0,0 0 0,0 0 0,0 6 0,0-5 0,0 5 0,0-11 0,0-1 0,0-5 0,0-4 0,0-2 0,0-3 0,0 0 0,0-1 0,0 1 0,0-1 0,4 0 0,0-3 0,3 3 0,1-6 0,0 6 0,-1-7 0,1 7 0,-1-3 0,1 0 0,-1 3 0,1-6 0,0 6 0,-1-6 0,5 6 0,1-6 0,4 6 0,0-6 0,0 3 0,5-4 0,-4 4 0,0-3 0,-2 2 0,-3-3 0,0 0 0,-1 0 0,-5 0 0,1 0 0,-4 0 0,0 0 0</inkml:trace>
</inkml:ink>
</file>

<file path=ppt/ink/ink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7:12.2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24575,'15'0'0,"5"0"0,9 0 0,1 0 0,3 0 0,-5 0 0,0 0 0,0 0 0,-5 0 0,-5 0 0,-2 0 0,-11 0 0,3 0 0</inkml:trace>
</inkml:ink>
</file>

<file path=ppt/ink/ink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7:13.0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0 690 24575,'0'22'0,"0"-19"0,0-28 0,0-18 0,0-27 0,0 17 0,0-3 0,0 1 0,0 7 0,0-3 0,0 0 0,0-1 0,0-6 0,0 4 0,0 23 0,0 8 0,0 7 0,0 7 0,0-3 0,3 8 0,1 1 0,4 3 0,4 0 0,1 0 0,8 0 0,-2 0 0,8 0 0,-9 3 0,9-2 0,-9 7 0,4-7 0,-5 6 0,-4-6 0,3 7 0,-8-7 0,4 3 0,-8-4 0,0 0 0</inkml:trace>
</inkml:ink>
</file>

<file path=ppt/ink/ink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7:13.4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24575,'16'0'0,"8"0"0,18 0 0,-6 0 0,10 0 0,-5 0 0,1 0 0,-1 0 0,-2 0 0,-14 0 0,2 0 0,-10 0 0,-4 0 0,-5 0 0,-5 0 0</inkml:trace>
</inkml:ink>
</file>

<file path=ppt/ink/ink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7:22.0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2996 8504 24575,'0'-15'0,"0"-1"0,0-1 0,0 0 0,0 0 0,0 4 0,0-3 0,0-2 0,0 0 0,0-4 0,0 5 0,0-5 0,0-1 0,0 0 0,0-4 0,0 9 0,-4-9 0,3 3 0,-4-4 0,5 5 0,-4 1 0,4 0 0,-4 4 0,4-4 0,-5 0 0,4 3 0,-3-3 0,4 5 0,0 0 0,0 0 0,0 0 0,0 4 0,0-3 0,0 7 0,0-7 0,0 4 0,0-1 0,0 2 0,0 3 0,0 1 0,0-1 0,0 0 0,0-2 0,0-3 0,0-8 0,0 3 0,0-9 0,0 9 0,0-9 0,0 4 0,0-5 0,0-6 0,-4-1 0,3 0 0,-4-4 0,5-3 0,0 0 0,0-5 0,0 11 0,0-3 0,0 10 0,0-5 0,0 6 0,0 0 0,-4 5 0,3 1 0,-6 5 0,6 0 0,-7 0 0,7 4 0,-7-3 0,7 7 0,-2-3 0,3 4 0,0 1 0,0-5 0,0 3 0,0-7 0,0 4 0,0-9 0,0-1 0,0-1 0,0-4 0,0 9 0,0-9 0,0 9 0,0-9 0,0 8 0,-5-7 0,4 2 0,-3-4 0,4 0 0,-4-5 0,2-3 0,-2-4 0,-1-1 0,4 0 0,-3-6 0,4 5 0,0-5 0,0 6 0,0-6 0,0 11 0,0-10 0,0 17 0,0 0 0,0 2 0,0 9 0,0 0 0,0 6 0,0 0 0,0 3 0,0-2 0,0-6 0,0-2 0,0-8 0,0-2 0,0 2 0,0 4 0,0 1 0,0 5 0,0 0 0,-4-1 0,3 6 0,-3-5 0,4 5 0,0-1 0,0-3 0,0 3 0,0-5 0,0 1 0,0 0 0,-4 0 0,3 0 0,-3 0 0,4 0 0,0 0 0,-3 0 0,2 4 0,-3-3 0,0 7 0,4-7 0,-7 7 0,6-7 0,-7 3 0,8 0 0,-8-3 0,4 7 0,-5-7 0,5 3 0,-4 0 0,4-3 0,-5 3 0,1-4 0,-8-4 0,6 3 0,-6-2 0,8 7 0,-1-3 0,1 3 0,-1 0 0,1-3 0,0 7 0,0-7 0,3 7 0,-3-7 0,7 7 0,-6-7 0,6 3 0,-3 0 0,4-3 0,0 7 0,-4-7 0,3 7 0,-3-7 0,4 7 0,0-3 0,0 4 0,-3 1 0,2-1 0,-2 0 0,-1 4 0,3-3 0,-5 3 0,2-6 0,-4 1 0,0-2 0,0-1 0,0 3 0,0-7 0,0 7 0,0-3 0,3 1 0,-1 2 0,1-7 0,-3 7 0,0-7 0,0 7 0,-1-7 0,1 3 0,-4-4 0,2 0 0,-2 4 0,4-3 0,0 7 0,0-3 0,0 4 0,0 0 0,0 1 0,4-1 0,-3 0 0,-1 0 0,-2-4 0,-2 3 0,4-3 0,0 0 0,-4 3 0,3-8 0,-3 8 0,-1-3 0,5 4 0,-9-4 0,9 3 0,-12-7 0,10 3 0,-10 0 0,11 1 0,-7 4 0,7-4 0,-7 2 0,6-2 0,-6 0 0,3 3 0,0-3 0,-2-1 0,2 4 0,0-3 0,-3 0 0,7 3 0,-6-2 0,2-1 0,-4 2 0,4-6 0,-4 7 0,5-4 0,-1 5 0,1 0 0,0 0 0,4 1 0,-4-1 0,-1 4 0,-5-4 0,-6 3 0,1-4 0,2-3 0,4 3 0,0-8 0,1 8 0,-1-7 0,4 7 0,1-3 0,1 4 0,2-4 0,-3 3 0,4 1 0,0 1 0,0 3 0,0-4 0,4 0 0,-3 1 0,3 2 0,-3-1 0,2 1 0,-2-2 0,3 2 0,-3-1 0,2 1 0,-2-2 0,-1-1 0,0 0 0,-4 0 0,4 0 0,1 1 0,-1-1 0,0-4 0,-4 3 0,3-2 0,-3 3 0,1 0 0,2 0 0,-7 0 0,3-4 0,-4 6 0,0-6 0,5 8 0,-9-5 0,11 2 0,-11-6 0,9 4 0,-1-3 0,2 4 0,3 4 0,0-3 0,1 3 0,-1 0 0,1 1 0,0 3 0,-1 0 0,4-4 0,-2 4 0,-2-4 0,-5 4 0,-3-3 0,-1-2 0,5-3 0,-4-4 0,7 3 0,-6-3 0,2 4 0,-4 0 0,0-1 0,1 1 0,-1 0 0,0-1 0,0 1 0,1-4 0,-1 3 0,1-3 0,-1 0 0,0-1 0,1-4 0,-1 0 0,0 1 0,-5-6 0,7 3 0,-6-3 0,8 1 0,-1 3 0,2-3 0,3 4 0,1 4 0,4 2 0,0 3 0,4 1 0,-13-11 0,1-1 0,-17-11 0,9-2 0,-10-5 0,10 3 0,-5-5 0,0 3 0,5 3 0,-5-6 0,1 3 0,3-2 0,-4-4 0,6 5 0,-7-4 0,10 7 0,-7-5 0,7 4 0,-2 3 0,3-2 0,-2 7 0,3 0 0,0 4 0,2 3 0,-1 3 0,8 4 0,-7-3 0,11 8 0,-2-10 0,-6-5 0,3-8 0,-12-3 0,7-3 0,-3 2 0,1 3 0,3-2 0,-3 4 0,-1 0 0,4 0 0,-4-4 0,5 6 0,0-5 0,-1 5 0,6 1 0,-4 0 0,3 4 0,-4-2 0,4 2 0,-2 2 0,2-6 0,0 9 0,-3-3 0,4 4 0,-1 4 0,1-3 0,1 8 0,2-4 0,-2 1 0,3 2 0,0-7 0,0 4 0,0-10 0,0 4 0,0-8 0,0-1 0,0-2 0,0-2 0,0-2 0,0 4 0,0-3 0,0 4 0,0 6 0,0-4 0,0 8 0,0-3 0,0-1 0,0 5 0,0-5 0,0 9 0,0-2 0,0 2 0,0-4 0,0 1 0,0-1 0,0 0 0,0 0 0,0 0 0,0-3 0,0 2 0,0-7 0,0-4 0,0 2 0,0-12 0,0 6 0,0-7 0,0 1 0,0 1 0,0 3 0,0-1 0,0 7 0,-4-7 0,3 2 0,-8-4 0,8 4 0,-7-4 0,2 4 0,1 0 0,-4-3 0,8 8 0,-3-2 0,4 4 0,0 0 0,0 0 0,0 0 0,0-1 0,0 2 0,0-2 0,0 7 0,0-1 0,0 1 0,0 7 0,0-5 0,0 10 0,0-3 0,0 5 0,0-1 0,0 1 0,0-1 0,0 1 0,0 0 0,-3-1 0,-1 1 0,-3 3 0,3 1 0,1 3 0</inkml:trace>
</inkml:ink>
</file>

<file path=ppt/ink/ink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7:25.9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24575,'7'0'0,"5"0"0,-4 0 0,4 0 0,-4 0 0,0 0 0,3 3 0,2 2 0,0 0 0,3-2 0,-3-3 0,0 0 0,3 4 0,-8-3 0,8 3 0,-7-4 0,0 3 0,-3-2 0,-1 6 0,2-6 0,-2 6 0,-2-3 0,-3 3 0,0 0 0,-3 1 0,-2-4 0,-6 3 0,2-6 0,-3 2 0,4-3 0,1-6 0,3 4 0,0-5 0</inkml:trace>
</inkml:ink>
</file>

<file path=ppt/ink/ink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7:28.8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338 237 24575,'0'-11'0,"0"-12"0,0-2 0,0-4 0,0 2 0,0 4 0,-8 0 0,2-4 0,-10 13 0,2-7 0,1 15 0,-3-1 0,8 7 0,-4 0 0,0 0 0,3 0 0,-3 0 0,4 7 0,0 12 0,-1 5 0,3 8 0,2 2 0,4-5 0,0 10 0,0 10 0,0-5 0,0 31 0,0-15 0,5 19 0,1-22 0,6 18 0,-1-17 0,6 21 0,-4-17 0,4 0 0,-11-14 0,-2-7 0,-4-8 0,0-10 0,0-1 0,0-5 0,0 0 0,0-4 0,-7-1 0,1-4 0,-10 0 0,3 0 0,-4 1 0,-5-4 0,4-2 0,-9-3 0,4 0 0,-1 0 0,-2 0 0,2-8 0,1-2 0,9 0 0,6 2 0</inkml:trace>
</inkml:ink>
</file>

<file path=ppt/ink/ink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7:29.4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24575,'30'0'0,"-4"0"0,14 0 0,1 0 0,7 0 0,1 0 0,-2 0 0,-7 0 0,-5 0 0,-1 0 0,-15 0 0,-3 0 0,-8 0 0,-1 0 0,1 0 0,-4 0 0,-1 0 0</inkml:trace>
</inkml:ink>
</file>

<file path=ppt/ink/ink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7:30.2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314 8 24575,'-3'-4'0,"-11"0"0,0 17 0,-15 9 0,-7 38 0,-1 1 0,14-13 0,0 2 0,-14 33 0,5-7 0,7 16-536,9-30 536,3 33 0,7-29 0,0 3 0,6-21 0,0-1 0,0-6 0,0-11 0,8 2 0,8-8 536,15 7-536,0-6 0,16 2 0,-10-12 0,10 5 0,-7-9 0,1 4 0,-1-5 0,-10-1 0,3 1 0,-19-2 0,7 1 0,-13-1 0,4-4 0,-8 0 0,0-4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2:44:35.2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24575,'79'0'0,"0"0"0,-16 0 0,1 0 0</inkml:trace>
</inkml:ink>
</file>

<file path=ppt/ink/ink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7:31.3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217 8 24575,'-9'-4'0,"3"1"0,-12 3 0,0 0 0,0 0 0,-4 0 0,5 0 0,0 0 0,4 0 0,-8 0 0,11 0 0,-7 0 0,6 0 0,2 3 0,2 4 0,3 5 0,4 0 0,0 3 0,0-7 0,0 8 0,0-4 0,0 5 0,0-4 0,0 8 0,0-7 0,0 12 0,0-2 0,0 3 0,0 1 0,0 0 0,0 0 0,0 0 0,0-5 0,0 4 0,0-9 0,0 8 0,0-7 0,0 2 0,0-4 0,0 0 0,0 0 0,0-4 0,0 3 0,0-7 0,0 10 0,0-9 0,0 5 0,0-8 0,0 1 0,0 0 0,0-1 0,0 1 0,0 0 0,0-1 0,4 0 0,4-3 0,5 3 0,4-6 0,0 7 0,5-7 0,-4 2 0,9 2 0,-9-4 0,4 3 0,-5-4 0,0 0 0,-4 0 0,3 0 0,-8 0 0,4 0 0,-4 0 0,-4 0 0,-1 0 0</inkml:trace>
</inkml:ink>
</file>

<file path=ppt/ink/ink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7:31.9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24575,'16'0'0,"3"0"0,9 0 0,-5 0 0,3 0 0,-8 0 0,4 0 0,-5 0 0,0 0 0,-4 0 0,-4 0 0,-6 0 0</inkml:trace>
</inkml:ink>
</file>

<file path=ppt/ink/ink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7:32.5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37 24575,'7'-5'0,"9"2"0,-2 3 0,13 0 0,-4-4 0,10-2 0,-8 1 0,2-3 0,-10 7 0,5-3 0,-8 4 0,3 0 0,-9 0 0,-1 0 0,-3 0 0,0 0 0</inkml:trace>
</inkml:ink>
</file>

<file path=ppt/ink/ink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7:33.9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274 1 24575,'-20'0'0,"-3"0"0,5 0 0,-9 0 0,4 0 0,-5 0 0,5 0 0,-4 0 0,3 0 0,5 0 0,3 0 0,4 0 0,6 6 0,-1-1 0,7 10 0,0 2 0,0 6 0,0 5 0,0 0 0,0 0 0,0 5 0,0 2 0,0 6 0,0 0 0,0-1 0,0-5 0,0-2 0,0-5 0,0 0 0,4-5 0,-3 4 0,6-13 0,-6 11 0,2-15 0,-3 11 0,0-12 0,0 7 0,0-7 0,0 2 0,0-3 0,0 0 0,0-1 0,0 1 0,0-1 0,0 1 0,0-1 0,0 0 0,0 1 0,3-4 0,1-1 0,4-3 0,0 0 0,3 0 0,-2 0 0,12 0 0,-7 0 0,13 0 0,-9-4 0,9-1 0,-9-4 0,4 0 0,-5 4 0,0 1 0,-4 1 0,-1 2 0,-5-3 0,1 4 0,0 0 0,-4 0 0,-1 0 0</inkml:trace>
</inkml:ink>
</file>

<file path=ppt/ink/ink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7:34.7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24575,'15'0'0,"3"0"0,-5 0 0,4 0 0,0 0 0,-4 0 0,-1 0 0,-5 0 0,5 0 0,-3 0 0,2 0 0,-3 0 0,-4 0 0,-1 0 0</inkml:trace>
</inkml:ink>
</file>

<file path=ppt/ink/ink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7:35.7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1 354 24575,'4'5'0,"0"-6"0,-4-16 0,0-12 0,0-6 0,0 0 0,0 1 0,0 0 0,0 5 0,0-5 0,0 11 0,0 1 0,0 5 0,0 4 0,0 1 0,0 4 0,0 0 0,3 4 0,1 1 0,3 3 0,0 0 0,1 0 0,-1 0 0,0 0 0,1 0 0,0 0 0,4 0 0,1 0 0,4 0 0,0 0 0,-4 0 0,3 0 0,-8 0 0,4 0 0,-4 0 0,-1 0 0,1 0 0,0 0 0,-4 0 0,0 0 0</inkml:trace>
</inkml:ink>
</file>

<file path=ppt/ink/ink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7:36.4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24575,'15'0'0,"6"0"0,2 0 0,5 0 0,0 0 0,0 0 0,0 0 0,-5 0 0,-5 0 0,-6 0 0,-1 0 0,-2 0 0,2 0 0,-3 0 0,-1 0 0,-3 0 0,0 0 0</inkml:trace>
</inkml:ink>
</file>

<file path=ppt/ink/ink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7:37.5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24575,'3'3'0,"-1"4"0,14 9 0,-3 1 0,10 6 0,-5-5 0,6 10 0,-7-10 0,7 10 0,-5-4 0,5 5 0,-5-1 0,0 5 0,-4 2 0,6 19 0,-14-16 0,3 28 0,-10-28 0,0 23 0,0-6 0,0 1 0,0 6 0,0-15 0,-9 1 0,-2-8 0,-10 1 0,2-6 0,3-2 0,-1-5 0,7-5 0,-7-1 0,7-5 0,-2-4 0,4 3 0,3-7 0,-2 2 0,3-3 0,-1 0 0,2-1 0,-1-2 0,3-2 0,-2-3 0</inkml:trace>
</inkml:ink>
</file>

<file path=ppt/ink/ink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7:39.1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496 103 24575,'-6'0'0,"-5"-4"0,-10-1 0,-5-8 0,3-1 0,-11-1 0,5-7 0,-5 10 0,6-1 0,5 9 0,5 4 0,6 0 0,5 3 0,2 22 0,2-3 0,3 45 0,0-13 0,0 41 0,0-12-533,6-26 1,1 2 532,0-4 0,2 1 0,5 9 0,1-1 0,5 32 0,-9-39 0,-2-2 0,3 21-565,1 20 565,-6-15 0,-1-2 0,-6-22 0,0-3 0,0-19 0,-4-7 1034,-10-5-1034,0-10 596,-13 1-596,-2-10 0,0 1 0,-10-5 0,9 0 0,-3-9 0,-2-12 0,4-6 0,-5-13 0,19 21 0,4 2 0</inkml:trace>
</inkml:ink>
</file>

<file path=ppt/ink/ink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7:39.6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24 24575,'9'0'0,"15"0"0,20-5 0,27-2 0,2 1 0,-9 1 0,17 5 0,-27 0 0,18 0 0,-13 0 0,-4 0 0,-9 0 0,-4 0 0,-3 0 0,-9 0 0,-2 0 0,-6 0 0,0 0 0,-12 0 0,3 0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2:44:36.1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228 0 24575,'-56'6'0,"1"0"0,-36 12 0,80 19 0,5-1 0,2-6 0,4 5 0,0-8 0,0 2 0,9-6 0,12-2 0,6 4 0,10 1 0,-7-5 0,2 10 0,-6-5 0,-2-1 0,-8 4 0,-3-5 0,-3 12 0,-4 1 0,-1 0 0,-5 5 0,0-11 0,-9 5 0,-2-11 0,-8 3 0,0-13 0,-5 4 0,5-10 0,-5 0 0,1-3 0,4-3 0,-5-3 0,10 0 0,-3 0 0,8-3 0,-4-2 0,5-3 0,3 0 0,1 0 0,4 0 0,0 3 0,0 2 0</inkml:trace>
</inkml:ink>
</file>

<file path=ppt/ink/ink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7:40.2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341 0 24575,'-31'0'0,"13"0"0,-4 0 0,5 0 0,-8 9 0,-5 7 0,-7 16 0,12-1 0,-7 16 0,11-4 0,-1 0 0,2 9 0,8-9 0,-5 26 0,11-28 0,1 48 0,5-57 0,0 67 0,0-43 0,0 31 0,0-8 0,0-26 0,0 14 0,9-24 0,4 12 0,12-11 0,-4-4 0,2-16 0,1 4 0,-1-13 0,-3 3 0,6-13 0,-7 2 0,0-2 0,-6 0 0,-10-2 0</inkml:trace>
</inkml:ink>
</file>

<file path=ppt/ink/ink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7:40.7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24575,'16'0'0,"-1"0"0,7 0 0,-3 0 0,2 0 0,-3 0 0,-1 0 0,-5 0 0,4 0 0,-6 8 0,-2 18 0,-4 0 0,-4 14 0,0 0 0,0-4 0,-10 18 0,-2-6 0,-9-5 0,-4-2 0,9-12 0,-6-5 0,12-3 0,1-11 0,6-3 0</inkml:trace>
</inkml:ink>
</file>

<file path=ppt/ink/ink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7:41.5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201 0 24575,'-20'0'0,"-2"0"0,-6 8 0,5 2 0,1 8 0,5-1 0,0 0 0,3 0 0,2 0 0,-1 0 0,8 0 0,-3 0 0,8 4 0,0-2 0,0-2 0,0 4 0,0-11 0,4 11 0,9-8 0,2 4 0,18 8 0,-2-5 0,5 6 0,4-6 0,-10 4 0,10-3 0,-9-1 0,2-1 0,-5-9 0,-5 3 0,-1-4 0,-9-1 0,-1-3 0,-4-2 0,-1-3 0,1 0 0,-4 0 0,-1 0 0</inkml:trace>
</inkml:ink>
</file>

<file path=ppt/ink/ink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7:42.3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0 24575,'7'4'0,"0"10"0,26 12 0,-16 9 0,14 14 0,-19-1 0,4 7 0,-5 7 0,0 2 0,-4 15 0,-2 2 0,-5 0 0,0 6 0,0-27 0,0 15 0,0-25 0,0 6 0,0-9 0,0-12 0,-4-2 0,-6-5 0,-3-8 0,-5 1 0,4-8 0,-2 0 0,3 3 0,0-7 0,1 3 0,4-4 0,0 0 0,1-4 0,-1-1 0,1-3 0,-1 0 0,0-12 0,3 9 0,1-10 0</inkml:trace>
</inkml:ink>
</file>

<file path=ppt/ink/ink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7:42.9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24575,'11'0'0,"7"0"0,5 0 0,11 0 0,0 0 0,1 0 0,-1 0 0,-15 0 0,1 0 0,-11 0 0,-1 0 0,-4 0 0</inkml:trace>
</inkml:ink>
</file>

<file path=ppt/ink/ink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7:43.3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24575,'16'0'0,"-2"0"0,25 0 0,-13 0 0,19 0 0,-10 0 0,6 0 0,-6 0 0,-1 0 0,-11 0 0,-5 0 0,-7 0 0,-3-3 0,-4 2 0,-1-2 0</inkml:trace>
</inkml:ink>
</file>

<file path=ppt/ink/ink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7:43.9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 24575,'1'-4'0,"1"11"0,-5 8 0,3 17 0,0 3 0,0 6 0,0 13 0,0-10 0,0 24 0,0-2 0,0-13 0,0 22 0,0-31 0,0 12 0,0-3 0,0-11 0,0-6 0,0-8 0,0-15 0,0-2 0,0-3 0,0-4 0,0-1 0</inkml:trace>
</inkml:ink>
</file>

<file path=ppt/ink/ink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7:44.5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24575,'12'0'0,"12"0"0,29 0 0,19 0 0,9 0-1152,16 0 1152,-43 0 0,1 0 0,5 0 0,0 0 0,0 0 0,0 0 0,4 0 0,-1 0 0,30 0 0,-40 0 0,-2 0 0,22 0 282,14 0-282,-28 0 0,3 0 0,-31 0 0,1 0 0,-14 0 870,0 0-870,-6 0 0,-5 0 0,1 0 0,-4 0 0,-1 0 0</inkml:trace>
</inkml:ink>
</file>

<file path=ppt/ink/ink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7:45.8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52 289 24575,'7'0'0,"5"0"0,0 0 0,10 0 0,-3 0 0,3 0 0,-10 0 0,9 0 0,-11 0 0,7-8 0,-9-1 0,4-8 0,-6-5 0,5 4 0,-10-9 0,7 9 0,-7-4 0,2 0 0,-3 7 0,0-6 0,0 3 0,0 0 0,0 0 0,0 6 0,0 4 0,-7 4 0,1-3 0,-10 6 0,7-2 0,-7 3 0,3 0 0,-4 4 0,0 4 0,-6 11 0,-1 5 0,-2 11 0,2-5 0,4 4 0,6-6 0,0 0 0,9 6 0,1-5 0,4 10 0,0-9 0,0 9 0,0-10 0,0 10 0,4-4 0,2 0 0,4 4 0,-1-9 0,5 11 0,-1-16 0,0 0 0,3-13 0,2-3 0,0-1 0,9-3 0,-9-1 0,9-4 0,-9 0 0,4 0 0,-5-4 0,0-4 0,0-2 0,-8 2 0,-1 4 0</inkml:trace>
</inkml:ink>
</file>

<file path=ppt/ink/ink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7:47.0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96 24575,'-7'0'0,"6"0"0,6 0 0,8 0 0,4 0 0,0 0 0,5 0 0,-8 0 0,7 0 0,-12 0 0,3 0 0,-5 4 0,-3 9 0,0 11 0,-4 1 0,-5 7 0,0-9 0,-14 12 0,2-5 0,-7 4 0,5-6 0,1-9 0,4 2 0,6-12 0,1 2 0,2-6 0,1-5 0,16-21 0,0-5 0,20-18 0,0 2 0,2-2 0,3 1 0,-10 0 0,-2 7 0,-6 2 0,-5 15 0,-1-2 0,-8 13 0,-2-4 0,-3 4 0,-6 4 0,-3 0 0,-7 8 0,-1 4 0,-1 6 0,1 3 0,-1 4 0,1-2 0,3 7 0,1-8 0,8 9 0,1-4 0,4 5 0,0-5 0,0 4 0,0-9 0,13 5 0,2-5 0,13-4 0,6 0 0,-4-4 0,3-1 0,-10 0 0,4-3 0,-9-3 0,4-3 0,-9 0 0,3 0 0,-7 0 0,-1 0 0,-4 0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2:44:37.5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0 475 24575,'5'-7'0,"-2"-2"0,-3-13 0,0-3 0,0-11 0,0 5 0,0-18 0,0 10 0,5-5 0,-4 13 0,11 8 0,-10 9 0,10 2 0,-12 14 0,4 9 0,-4 12 0,0 7 0,-5 6 0,4-5 0,-4 5 0,5-7 0,0-4 0,0-2 0,0-5 0,0-4 0,0-2 0,4-3 0,4-1 0,6-3 0,4-1 0,6-4 0,-5 0 0,9-9 0,-8-6 0,5-17 0,1-1 0,-8-3 0,7-1 0,-14 6 0,4 0 0,-6 8 0,0 9 0,0-3 0,-5 7 0,0 12 0,-4 23 0,0 11 0,0 20 0,0-11 0,0 5 0,0-12 0,0-3 0,0-10 0,0-6 0,0-7 0,0-4 0,4-3 0,1-15 0,10-19 0,2-17 0,6-6 0,7-12 0,-6 10 0,11-12 0,-12 20 0,4-3 0,-7 23 0,-1-4 0,-5 12 0,-1 4 0,0 5 0,-4 6 0,4 3 0,-5 0 0,0 0 0,0 0 0,0 0 0,1 0 0,-1 0 0,0 3 0,1 6 0,-1 5 0,2 9 0,-1 2 0,1-1 0,0 5 0,-5-4 0,-1-1 0,0-5 0,-3-2 0,2-8 0,-3 4 0,0-5 0,4-3 0,-3-2 0,3-3 0</inkml:trace>
</inkml:ink>
</file>

<file path=ppt/ink/ink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7:47.7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24575,'5'0'0,"7"0"0,32 0 0,-11 0 0,26 0 0,-23 0 0,25 0 0,-17 0 0,10 0 0,-19 0 0,-6 0 0,-7 0 0,-5 0 0,-4 0 0,-1 0 0,-8 0 0,-1 0 0</inkml:trace>
</inkml:ink>
</file>

<file path=ppt/ink/ink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7:48.4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24575,'0'30'0,"0"-4"0,0 13 0,0-3 0,0 4 0,0-5 0,0-1 0,0-6 0,0 0 0,0-5 0,0-5 0,0-2 0,0-7 0,0 3 0,0-5 0,0 5 0,0 6 0,0-4 0,0 7 0,0-4 0,0-3 0,0 7 0,0-8 0,0 0 0,0-1 0,4-4 0,-4-1 0,4 1 0,-1-4 0,-2-4 0,2-1 0,-3-2 0</inkml:trace>
</inkml:ink>
</file>

<file path=ppt/ink/ink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7:49.6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24575,'0'11'0,"0"2"0,0 18 0,0 3 0,0-5 0,0 10 0,0-9 0,0 9 0,0-10 0,0 17 0,0-15 0,0 9 0,0-12 0,0-5 0,0-1 0,0-5 0,0-4 0,0 3 0,0-3 0,0 3 0,0-4 0,0 4 0,0-3 0,0 4 0,0 0 0,0 0 0,0-1 0,0 6 0,0-3 0,0 2 0,0-4 0,0-4 0,0 3 0,0-7 0,0 3 0,0-5 0,0 1 0,3-4 0,-2-1 0,2-3 0</inkml:trace>
</inkml:ink>
</file>

<file path=ppt/ink/ink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7:51.3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24575,'11'0'0,"2"0"0,9 0 0,1 0 0,5 0 0,-5 0 0,3 0 0,-3 0 0,5 0 0,-5 0 0,9 0 0,-12 0 0,12 0 0,-13 0 0,2 0 0,-4 0 0,-4 0 0,3 0 0,-4 0 0,1 0 0,-2 0 0,1 0 0,-3 0 0,3 0 0,-5 0 0,1 0 0,0 0 0,-1 0 0,1 0 0,4 0 0,-4 0 0,4 0 0,-4 0 0,0 0 0,-1 0 0,1 0 0,0 0 0,-1 0 0,1 0 0,0 0 0,-1 0 0,1 0 0,-1 0 0,1 0 0,-4 4 0,2-3 0,-5 2 0,2-3 0</inkml:trace>
</inkml:ink>
</file>

<file path=ppt/ink/ink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7:52.8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24575,'19'0'0,"0"0"0,-2 0 0,10 0 0,-8 0 0,19 0 0,-19 0 0,14 0 0,-10 0 0,-4 0 0,2 0 0,-3 0 0,-4 0 0,6 0 0,-11 0 0,3 0 0,0 0 0,-4 0 0,4 0 0,-4 0 0,-1 0 0,-6 0 0,-9 0 0,-6 0 0,-2 0 0,0 0 0,3 0 0,1 0 0,0 0 0,8 0 0,0 0 0</inkml:trace>
</inkml:ink>
</file>

<file path=ppt/ink/ink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1:11.5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57 24575,'2'0'0,"10"0"0,12 0 0,20 0 0,-4 0 0,19 0 0,2 0 0,2 0 0,-2 0 0,6 0 0,-3 0 0,14 0 0,-7 0 0,-3 0 0,-7 0 0,-7 0 0,-2 0 0,-7 0 0,-6 0 0,4 0 0,-10 0 0,-2 0 0,-1 0 0,-5 0 0,6 0 0,0 0 0,-5 0 0,3 0 0,-3 0 0,13 0 0,-11 0 0,4 0 0,-13 0 0,0 0 0,0 0 0,0 0 0,-1 0 0,1 0 0,0 0 0,0 0 0,0 0 0,-5 0 0,4 0 0,-9 0 0,4 0 0,-4 0 0,4 0 0,-4 0 0,4 0 0,9 0 0,-10 0 0,14 0 0,-12 0 0,5 0 0,0 0 0,-1 0 0,1 0 0,-5 0 0,4 0 0,-4 0 0,5 0 0,0 0 0,0 0 0,0 0 0,5 0 0,10 0 0,-1 0 0,6 0 0,-8 0 0,-6 0 0,5 0 0,-10 0 0,10 0 0,-10 0 0,9 0 0,-3 0 0,-1 0 0,5 0 0,-10 0 0,4 0 0,-5 0 0,0-4 0,0 3 0,-1-3 0,1-1 0,4 0 0,-3 0 0,2-4 0,-8 8 0,4-7 0,-8 7 0,7-8 0,-7 8 0,3-3 0,-4 4 0,-1 0 0,0 0 0,1 0 0,-2 0 0,-2 0 0,-2 0 0</inkml:trace>
</inkml:ink>
</file>

<file path=ppt/ink/ink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1:14.6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24575,'0'13'0,"0"1"0,0 0 0,0 9 0,0-2 0,0 5 0,0-2 0,0 6 0,0-8 0,0 20 0,0-20 0,0 20 0,0-21 0,0 22 0,0-10 0,0 6 0,0 4 0,0-16 0,0 9 0,0-16 0,0 4 0,0-5 0,0-5 0,0-1 0,0-4 0,0-11 0,0-5 0,0-16 0,0-2 0,0-6 0,0 5 0,0-4 0,0 5 0,0-1 0,0 2 0,0 5 0,4 0 0,1 4 0,4-2 0,-4 2 0,3 1 0,-3-4 0,4 4 0,0-5 0,1 0 0,-1 0 0,1 0 0,-1 5 0,0 0 0,-1 6 0,1-1 0,-1 0 0,1 5 0,-1-4 0,0 7 0,1-3 0,-1 4 0,0 0 0,-4 4 0,0 0 0,-4 9 0,0 1 0,0 1 0,0 2 0,0-2 0,-4 3 0,-1-3 0,-5 2 0,1-2 0,-4 3 0,2-3 0,-2 2 0,4-7 0,0 8 0,4-9 0,-3 4 0,3-4 0,0-1 0,-3 1 0,7-1 0,-6 1 0,2-4 0,-3-2 0,0-3 0,0 0 0,0 0 0,7 0 0,6 0 0,4 0 0,3 0 0,1 0 0,-3 4 0,7 1 0,-2 4 0,3 1 0,1-1 0,0 0 0,0 5 0,0-3 0,-1 2 0,-3 1 0,-2-4 0,-3 7 0,-2-7 0,1 3 0,0-4 0,-5-5 0,0 0 0</inkml:trace>
</inkml:ink>
</file>

<file path=ppt/ink/ink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1:16.3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11 370 24575,'0'11'0,"0"-2"0,0 7 0,0-2 0,0 5 0,0 0 0,0-5 0,0-1 0,0-4 0,0 4 0,0-11 0,0-11 0,0-19 0,0-14 0,0-3 0,0 0 0,0 0 0,0 0 0,0 0 0,0 6 0,0 2 0,0 11 0,0 2 0,0 5 0,0 5 0,0 1 0,0 4 0,0 1 0,3 0 0,2 4 0,3 0 0,0 4 0,5 0 0,2 0 0,-1 0 0,3 0 0,-2 0 0,4 0 0,-1 0 0,-3 0 0,2 0 0,-7 4 0,3 1 0,-5 3 0,-3 1 0,3-1 0,-7 1 0,2-1 0,-3 5 0,0 1 0,0 1 0,0 2 0,0-2 0,0 3 0,-4 1 0,-5-4 0,-2 3 0,-12-3 0,7 0 0,-8 3 0,-4-3 0,11 4 0,-9-5 0,16 0 0,-8-5 0,8-4 0,-3 3 0,5-7 0,3-1 0,1-5 0,8-3 0,1 3 0,3-2 0,1 2 0,4 0 0,1-3 0,5 7 0,-5-7 0,4 7 0,-4-3 0,5 4 0,-5 0 0,4 0 0,-9 0 0,4 0 0,-4 0 0,-4 9 0,-2 1 0,-3 9 0,0 0 0,0-1 0,0 1 0,0 0 0,0 0 0,0-5 0,0 4 0,0-9 0,-4 9 0,-1-8 0,-4 3 0,4-5 0,-2 1 0,2 4 0,-4-4 0,4 5 0,-3-6 0,3 1 0,-3-1 0,-1 1 0,0-1 0,4 1 0,-6-1 0,5-3 0,-6 2 0,4-6 0,0 2 0,-1-3 0,1 0 0,-1-3 0,1-2 0,3-8 0,1 3 0,4-7 0,0 2 0,0 5 0,0 1 0</inkml:trace>
</inkml:ink>
</file>

<file path=ppt/ink/ink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1:17.1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68 24575,'7'-4'0,"3"0"0,12 4 0,4-9 0,11 2 0,2-4 0,6 6 0,-7 1 0,6 2 0,-6-2 0,-4 4 0,2 0 0,-16 0 0,9 0 0,-9 0 0,0 0 0,-2 0 0,-9 0 0,4 0 0,-4 0 0,-1 0 0,1 0 0,-1 0 0,-3-8 0,-2 6 0,-3-5 0</inkml:trace>
</inkml:ink>
</file>

<file path=ppt/ink/ink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1:18.1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24575,'0'13'0,"0"-4"0,0 9 0,0 1 0,0 1 0,0 5 0,0 5 0,0-8 0,0 8 0,0-11 0,0 5 0,0-4 0,0 4 0,0-10 0,0 4 0,0-8 0,0 3 0,0-5 0,0 1 0,0-1 0,0 1 0,0-1 0,0 1 0,0-1 0,0 4 0,0-2 0,0 2 0,0-4 0,0-3 0,0-1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2:44:38.0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9 24575,'-9'-5'0,"1"1"0</inkml:trace>
</inkml:ink>
</file>

<file path=ppt/ink/ink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2:06.2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8849 0 24575,'4'7'0,"0"9"0,-4 8 0,0 13 0,0 2 0,0 6 0,0 0 0,0 0 0,0 7 0,0-6 0,0 6 0,0-7 0,0 0 0,0 0 0,0-6 0,0 11 0,0-16 0,0 17 0,0-5 0,0-6 0,0 11 0,0-13 0,0 7 0,0-6 0,0-2 0,0-11 0,0 12 0,0-16 0,0 10 0,0-13 0,0 0 0,0-5 0,0-1 0,0-4 0,0-1 0,0 1 0,0-1 0,0 1 0,0-1 0,0 0 0,0 0 0,0 0 0,0 0 0,0 0 0,0 0 0,0 1 0,0-1 0,0-1 0,0 1 0,0 0 0,0 0 0,0 0 0,-4-3 0,-1-2 0,-8-3 0,-7 5 0,0-4 0,-10 8 0,-2-8 0,0 4 0,-19-5 0,11 0 0,-12 0 0,0 0 0,-2 0 0,-7 0 0,-8 0 0,6 0 0,-6 0 0,1 0 0,6 0 0,-7 0 0,16 0 0,-6 0 0,5 0 0,0 0 0,-5 0 0,12 0 0,-12 0 0,12 0 0,-12-6 0,13 0 0,-27-11 0,30 9 0,-21-7 0,31 14 0,-10-4 0,16 5 0,-9 0 0,10 0 0,0 0 0,2 0 0,5 0 0,0 0 0,5 0 0,-4 0 0,9 0 0,-9 0 0,3 0 0,1 0 0,-12 0 0,9 0 0,-5 0 0,4 0 0,4 0 0,-5 0 0,0 4 0,0-3 0,0 3 0,0-4 0,-5 0 0,-2 0 0,-5 0 0,0 0 0,0 0 0,-6 0 0,-2 0 0,-6 0 0,-20 0 0,14 0 0,-14 0 0,20 0 0,6 0 0,-4 0 0,5 0 0,-1 0 0,-4 0 0,4 0 0,-5 0 0,-2 0 0,1 0 0,0-5 0,0 4 0,0-4 0,0 0 0,0 4 0,-27-9 0,20 3 0,-20 1 0,27-4 0,0 4 0,0-1 0,6-2 0,2 8 0,12-4 0,0 1 0,11 3 0,1-4 0,8 2 0,1-2 0,8-8 0,-6 7 0,-22-2 0,-6 8 0,-37 11 0,19-3 0,-19 16 0,13-11 0,-24 5 0,-13-4 0,14-1-540,11-6 0,0 1 540,-17 5 0,32-8 0,-3-1 0,-4 0 0,4-2 0,-2-2 0,0 0 0,0 0 0,-10 0 0,-12 0 0,1 0 0,22 0 0,-12 0 0,20 0 0,-5 0 1080,7 0-1080,6 0 0,2 0 0,6 0 0,5 0 0,-4 0 0,10-4 0,-4 3 0,-1-3 0,10 4 0,-8 0 0,8 0 0,-4 0 0,0 0 0,1-5 0,-1 4 0,-4-3 0,3 4 0,-3 0 0,4 0 0,-5 0 0,4 0 0,-4 0 0,-1 0 0,5 0 0,-10 0 0,5 0 0,-12 0 0,4 0 0,-4 0 0,6 0 0,0 0 0,0 0 0,0 5 0,10 0 0,-2 0 0,9 3 0,0-7 0,9 2 0,-1-3 0,-18 0 0,-13 6 0,-23 0 0,6 11 0,-13-3 0,12 2 0,-30 4-365,34-9 0,0 1 365,-28 8 0,23-8 0,1-2 0,-10-4 0,-20 0 0,6-6 0,1 0 0,8 0 0,1 0 0,8 0 0,0 0 0,7 0 0,2 0 730,13 0-730,-4 0 0,10 0 0,-4 0 0,6 0 0,5 0 0,-4 0 0,10 0 0,-9 0 0,8-4 0,-3-1 0,5-1 0,1 2 0,-1 4 0,0 0 0,0 0 0,0 0 0,5 0 0,-13 0 0,11 0 0,-12 0 0,10 0 0,-1 0 0,0 0 0,0 0 0,0 0 0,0 0 0,-5 0 0,3 0 0,-3 0 0,5 0 0,0 0 0,-5 5 0,4 0 0,-10 5 0,4 0 0,1 0 0,-5 0 0,-4 4 0,1-2 0,-1 2 0,9-8 0,6-2 0,0-4 0,1 0 0,-1 0 0,4 0 0,-2 0 0,-6 0 0,6 0 0,-4 0 0,7 0 0,5 0 0,-4 0 0,5 0 0,-1 0 0,5-7 0,0 1 0,4-10 0,0 1 0,0-9 0,0-2 0,0-4 0,0-8 0,0 0 0,0-22 0,0 4 0,0-21 0,0-2 0,0-10 0,6 7 0,1-3 0,5 14 0,1 0 0,-6-6 0,3 22 0,-8-5 0,3 14 0,-5-6 0,0 16 0,4-2 0,-3 19 0,3 0 0,-4 5 0,0-4 0,0 4 0,0 0 0,0-4 0,4 3 0,-3 1 0,3 1 0,-4 4 0,0 1 0,4 3 0,-3-3 0,3 4 0,-1-5 0,2-3 0,3 3 0,1-8 0,-4 7 0,3-3 0,-7 4 0,6 5 0,-6-4 0,3 3 0,-4-3 0,0 0 0,-4 4 0,3 3 0,-6 6 0,6 3 0,-3 0 0,4 1 0,0-1 0,0 1 0,0-1 0,0 1 0,0-1 0,0 1 0,0-1 0,0 1 0,0-1 0,0 0 0,0-3 0,0-2 0</inkml:trace>
</inkml:ink>
</file>

<file path=ppt/ink/ink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1:46.3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24575,'0'-6'0,"0"14"0,0 19 0,0 18 0,0-4 0,0 9 0,0 12 0,0-17 0,0 22 0,0-22 0,0 9 0,0 0 0,0-8 0,0-9 0,0-12 0,0-5 0,0-7 0,0-4 0,0-8 0,0-7 0,0-8 0,0-10 0,4 4 0,2-16 0,4 9 0,6-11 0,0 1 0,5 5 0,1-12 0,-1 11 0,6-5 0,-5 12 0,9-1 0,-11 8 0,4 4 0,-5 1 0,0 9 0,-5 1 0,-1 4 0,-5 0 0,1 0 0,-4 3 0,-2 2 0,-3 3 0,0 0 0,0 5 0,0-3 0,0 8 0,0-4 0,-4 5 0,-5 0 0,-7 5 0,-8-3 0,2 3 0,-7-3 0,3-2 0,0-3 0,2 3 0,5-9 0,5 3 0,1-4 0,4 0 0,1-5 0,3 4 0,1-4 0,12 1 0,8 3 0,3-3 0,17 6 0,-9-1 0,10 1 0,-6-1 0,0 0 0,0 1 0,0-1 0,-6 0 0,0-5 0,-15 0 0,-2-5 0</inkml:trace>
</inkml:ink>
</file>

<file path=ppt/ink/ink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1:47.8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0 348 24575,'0'17'0,"0"-4"0,0-8 0,0-25 0,0 3 0,0-28 0,0 18 0,0-10 0,0 0 0,0 10 0,0-9 0,0 15 0,0-3 0,0 5 0,0 5 0,0 0 0,0 6 0,4-1 0,5 0 0,6 4 0,3-3 0,1 7 0,5-3 0,-3 4 0,3 0 0,0 0 0,-4 0 0,10 0 0,-10 0 0,-1 0 0,-1 0 0,-8 0 0,3 0 0,-5 0 0,1 3 0,-1 2 0,-3 4 0,-1 4 0,-4-4 0,0 9 0,0-4 0,-4 5 0,-10 8 0,-2-6 0,-3 6 0,1-8 0,4 0 0,-5-5 0,0 0 0,0-5 0,0 1 0,4-1 0,2 0 0,0 0 0,3-5 0,1 4 0,2-7 0,9 3 0,4-8 0,3-1 0,9-5 0,-4 1 0,10-1 0,-3 5 0,3-4 0,-5 8 0,-1-3 0,-3 4 0,2 0 0,-3 0 0,1 0 0,-2 0 0,-4 8 0,0 3 0,-4 7 0,-1 7 0,-4-10 0,0 14 0,0-18 0,0 12 0,0-9 0,0 5 0,-4-5 0,-5 4 0,-5-8 0,-11 4 0,5-5 0,-4 1 0,-9-5 0,5-1 0,-6-4 0,10 0 0,5 0 0,0 0 0,0 0 0,4-8 0,2 2 0,4-7 0,4 4 0,-3 0 0,7 1 0,-2-1 0,3-4 0,0 3 0,0-8 0,0 12 0,0-2 0</inkml:trace>
</inkml:ink>
</file>

<file path=ppt/ink/ink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1:48.4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24575,'-1'5'0,"18"-2"0,18-3 0,12 0 0,-2 0 0,-1 0 0,1 0 0,9 0 0,0 0 0,-2 0 0,-7 0 0,-6 0 0,-7 0 0,-13 0 0,-1 0 0,-9 0 0,0 0 0,-5 0 0</inkml:trace>
</inkml:ink>
</file>

<file path=ppt/ink/ink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1:48.9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24575,'0'17'0,"0"6"0,0 2 0,0 13 0,0 0 0,0 7 0,0 0 0,0-6 0,0 4 0,0-4 0,0 0 0,0-7 0,0-3 0,4-13 0,-3 2 0,3-10 0,-1 1 0,-2-8 0,3 2 0,-4-7 0</inkml:trace>
</inkml:ink>
</file>

<file path=ppt/ink/ink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1:49.9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41 24575,'-8'5'0,"7"-2"0,7-3 0,3-4 0,4 4 0,0-13 0,1 11 0,5-6 0,0 8 0,0 0 0,-5 0 0,-1 0 0,0 0 0,-3 0 0,3 0 0,-5 0 0,-3 4 0,3 5 0,-7 0 0,3 9 0,0-8 0,-3 3 0,7-5 0,-7 1 0,6-1 0,-2 1 0,3-4 0,1-2 0,-1-3 0,1 0 0,-1 0 0,1 0 0,4-8 0,-3-3 0,8-8 0,-8 5 0,3-4 0,-4 8 0,0-3 0,-1 5 0,-3-1 0,2 4 0,-6-2 0,3 6 0,-4-3 0</inkml:trace>
</inkml:ink>
</file>

<file path=ppt/ink/ink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1:51.3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9 136 24575,'-5'-3'0,"1"-12"0,4 4 0,0-7 0,0 4 0,4 5 0,5-1 0,-3 3 0,11 6 0,-11-3 0,7 4 0,-5 0 0,4 0 0,-2 0 0,2 0 0,1 0 0,-3 0 0,3 0 0,-5 4 0,1 0 0,-1 5 0,1-1 0,-4 1 0,2-1 0,-6 1 0,7 4 0,-7-3 0,7 3 0,-3-5 0,3 1 0,1-4 0,-1-2 0,1-3 0,8 0 0,-2 0 0,3 0 0,5-4 0,-12-1 0,17-10 0,-12 4 0,4-3 0,-3 5 0,-3 0 0,1 0 0,-2-5 0,-4 4 0,0-3 0,-1 8 0,-3-2 0,2 2 0,-2-8 0,0 8 0,-1-3 0</inkml:trace>
</inkml:ink>
</file>

<file path=ppt/ink/ink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1:52.5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9 114 24575,'-5'7'0,"1"-9"0,4-12 0,5-5 0,0 0 0,8 0 0,-3 9 0,8-3 0,-8 4 0,8 2 0,-8-1 0,3 8 0,0 0 0,-3 0 0,7 0 0,-7 0 0,3 0 0,-5 0 0,1 8 0,0 7 0,0 10 0,-3 6 0,-1-6 0,-5 5 0,0 2 0,0 6 0,0 1 0,0 4 0,0-4 0,0 0 0,-5-2 0,4-6 0,-9 6 0,5-10 0,-6 9 0,1-11 0,0 1 0,0-2 0,5-5 0,-4 0 0,8-5 0,-7-1 0,7-5 0,-7 1 0,4-4 0,-4-2 0,-1-3 0,1 0 0,3-3 0,-3-2 0,7-4 0,-6 1 0,6-1 0,-7 0 0,7 1 0,-3-1 0,4 1 0,0 0 0,0-1 0,4 1 0,1 3 0,8-3 0,1 7 0,5-3 0,0 4 0,0 0 0,5 0 0,-4 0 0,4 0 0,-10 4 0,4 1 0,-4 8 0,5 2 0,0 3 0,0 1 0,-5-5 0,-1 0 0,-4-6 0,-1 1 0,1-1 0,-5-10 0,0 4 0,-4-9 0</inkml:trace>
</inkml:ink>
</file>

<file path=ppt/ink/ink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1:53.9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240 8 24575,'-3'-4'0,"-2"0"0,-8 4 0,-6 0 0,-2 0 0,-8 0 0,8 0 0,-3 0 0,5 0 0,-5 0 0,8 0 0,-7 0 0,13 0 0,1 3 0,5 7 0,4 9 0,0 6 0,0 1 0,0 3 0,0-8 0,0 3 0,0-5 0,0-1 0,0 1 0,4-5 0,1-1 0,3-4 0,-3-1 0,3 1 0,-7 0 0,6-5 0,-2 0 0,3-4 0,1 0 0,-1 0 0,6 0 0,0-8 0,10-4 0,5-11 0,2 6 0,-7-1 0,-1 13 0,-13 1 0,7 4 0,-7 0 0,3 0 0,-4 0 0,-1 0 0,1 8 0,0 3 0,-4 3 0,4 9 0,-8 1 0,4 7 0,-5-2 0,0 1 0,0-10 0,0 9 0,0-9 0,0 5 0,-4-7 0,-2 1 0,-3-4 0,-4-2 0,3-4 0,-8 0 0,4-4 0,-1-1 0,-3-4 0,4 0 0,-5 0 0,5 0 0,-3 0 0,7-4 0,-2-1 0,7-3 0,1-1 0,4 1 0,0-1 0,0 0 0,0 1 0,0 0 0,0 0 0,0 3 0,0 1 0</inkml:trace>
</inkml:ink>
</file>

<file path=ppt/ink/ink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1:55.0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8 189 24575,'-4'3'0,"0"2"0,4 3 0,0 1 0,0-24 0,0 1 0,0-17 0,0 1 0,0 14 0,0-7 0,0 9 0,4-1 0,5 6 0,1 5 0,3 4 0,0 0 0,-3 0 0,7 0 0,-2 0 0,-1 4 0,3 5 0,-7 6 0,9 9 0,-8-4 0,3 0 0,-5-3 0,-4-3 0,-1 1 0,-4-2 0,0-5 0,0 1 0,0-1 0,0 1 0,0-8 0,0-12 0,0-4 0,0-15 0,0 4 0,5-5 0,0 6 0,5 0 0,-1 6 0,5 5 0,-4 0 0,7 5 0,-7 4 0,3 1 0,-4 4 0,-1 0 0,1 0 0,-1 7 0,-3 3 0,3 8 0,-7 1 0,7 0 0,-7-5 0,8 4 0,-5-8 0,5 3 0,-4-9 0,-1 0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2:44:38.5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94 24575,'28'0'0,"9"0"0,8 0 0,5 0 0,0 0 0,2 0 0,0 0 0,-8 0 0,-9 0 0,-10 0 0,2-8 0,-16-27 0,0 19 0,-11-18 0</inkml:trace>
</inkml:ink>
</file>

<file path=ppt/ink/ink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1:56.0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103 193 24575,'8'0'0,"0"0"0,0 0 0,1 0 0,-1 0 0,1 0 0,0-8 0,-4-3 0,3-13 0,-3 8 0,5-12 0,-5 12 0,0-8 0,-5 5 0,0 0 0,0 4 0,-4 6 0,-5 5 0,-10 4 0,-2 0 0,-4 14 0,4 9 0,0 10 0,0 4 0,1-12 0,4 5 0,3-15 0,7 9 0,2-15 0,4 9 0,0-8 0,0 3 0,0-5 0,4 0 0,11-3 0,0-1 0,14 0 0,3-3 0,1 8 0,10-7 0,-10 2 0,10 1 0,-10 1 0,-2 0 0,-1-1 0,-10-1 0,0-3 0,-7 3 0,-5-4 0,1 0 0,-1 0 0,-3 0 0,-1 0 0</inkml:trace>
</inkml:ink>
</file>

<file path=ppt/ink/ink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1:56.9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0 146 24575,'0'22'0,"0"3"0,0 12 0,0 1 0,0 7 0,5-6 0,1 5 0,5-6 0,-1 1 0,-3-2 0,2 0 0,-8-4 0,4-1 0,-1-13 0,-3-1 0,6-12 0,-6 6 0,6-11 0,-2 3 0,3-4 0,1-4 0,-1-1 0,1-8 0,0-7 0,1-6 0,1-5 0,-1-6 0,1-2 0,0-6 0,1 0 0,-1 0 0,5 0 0,1 0 0,0 6 0,5-5 0,-7 17 0,6-9 0,-2 16 0,1-5 0,-6 7 0,8-1 0,-11 5 0,6 1 0,-9 8 0,1-2 0,-5 6 0,0-3 0</inkml:trace>
</inkml:ink>
</file>

<file path=ppt/ink/ink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1:58.6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252 347 24575,'-17'0'0,"-5"0"0,6 0 0,-13 0 0,18 0 0,-17 0 0,12 0 0,-8 4 0,5 2 0,-1 13 0,5-4 0,0 15 0,5-10 0,5 4 0,1-5 0,4 0 0,0-5 0,0-1 0,0-4 0,13 0 0,4-4 0,14 0 0,7-5 0,-11 0 0,9 0 0,-16 0 0,4-5 0,-5-4 0,-5-6 0,0-9 0,-4-2 0,0 1 0,0 0 0,0 1 0,-5 8 0,4-7 0,-8 13 0,3-3 0,-4 5 0,0 10 0,0 10 0,0 12 0,0 1 0,0 5 0,0-5 0,8 1 0,3-2 0,13-4 0,1-5 0,6 0 0,0-5 0,0 1 0,0-6 0,0 0 0,-5-5 0,3 0 0,-13-9 0,8-6 0,-12-17 0,3-7 0,-3-13 0,-1 5 0,1-5 0,-6 6 0,-1 1 0,-5 0 0,0 6 0,0 2 0,0-2 0,0 11 0,0 0 0,0 15 0,-4 4 0,-1 4 0,-3 1 0,-1 4 0,1 0 0,3 4 0,2 17 0,-2 2 0,4 20 0,-4 3 0,5 1 0,0 12 0,0-6 0,0 1 0,0-2 0,0-7 0,4-12 0,7 3 0,-1-16 0,9 0 0,-5-6 0,1-9 0,2-1 0,-7-4 0,8 0 0,-4 0 0,0 0 0,4-4 0,-9-1 0,4-4 0,-4 1 0,-1-1 0,1 0 0,-4 5 0,-2 0 0</inkml:trace>
</inkml:ink>
</file>

<file path=ppt/ink/ink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1:59.1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64 24575,'6'-5'0,"12"1"0,18 4 0,3 0 0,4 0 0,-4 0 0,-1 0 0,-1 0 0,-11 0 0,-2 0 0,-5 0 0,-5 0 0,-1-4 0,-8 0 0,-1-10 0,-4 0 0,0 4 0,0 1 0</inkml:trace>
</inkml:ink>
</file>

<file path=ppt/ink/ink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2:00.4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98 173 24575,'0'12'0,"0"-3"0,0 7 0,0-2 0,0 10 0,0-3 0,0 8 0,0-9 0,0 10 0,0-5 0,0 1 0,0-2 0,0-5 0,0 0 0,0-5 0,0-1 0,0 0 0,0-10 0,0-10 0,0-3 0,0-25 0,0 12 0,0-14 0,-5 6 0,4 0 0,-13-7 0,11 6 0,-7-5 0,10 6 0,0 5 0,0-4 0,0 10 0,0-4 0,0 5 0,0 4 0,0-2 0,0 7 0,0-3 0,4 4 0,1 5 0,8 0 0,1 4 0,10 0 0,-4 0 0,10 0 0,-10 0 0,10 0 0,-10 0 0,4 0 0,-5 0 0,0 4 0,-1 1 0,-3 4 0,-2 0 0,-5-4 0,1 2 0,-5-2 0,0 4 0,-4 4 0,0 1 0,0 10 0,-13-3 0,-6 10 0,-13-3 0,-9 7 0,-8 8 0,6-16 0,-3 7 0,15-22 0,5 2 0,2-4 0,9-1 0,2-4 0,5-1 0,-1-4 0,4-3 0,2-2 0,7 0 0,0-2 0,9 6 0,2-3 0,9 4 0,-4 0 0,10 0 0,-5 0 0,1 0 0,3 0 0,-3 0 0,5 5 0,0 5 0,-6 5 0,-1 5 0,-5-6 0,0 4 0,-1-4 0,-4 0 0,-2-6 0,-7-4 0,-1-4 0</inkml:trace>
</inkml:ink>
</file>

<file path=ppt/ink/ink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2:01.3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64 24575,'3'0'0,"8"0"0,13-9 0,13 1 0,-4-12 0,10 13 0,-10-7 0,4 13 0,-11-4 0,3 5 0,-9 0 0,0 0 0,-7 0 0,-4 0 0,-5 0 0,0 0 0</inkml:trace>
</inkml:ink>
</file>

<file path=ppt/ink/ink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2:01.8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24575,'0'11'0,"0"-2"0,0 13 0,0-1 0,0 10 0,0 0 0,0 21 0,0-16 0,0 16 0,0-15 0,0 9 0,0 0 0,0 13 0,0-12 0,0-1 0,0-9 0,0-6 0,0 0 0,0-10 0,0-3 0,0-9 0,0-1 0,0-4 0,0 0 0</inkml:trace>
</inkml:ink>
</file>

<file path=ppt/ink/ink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2:09.8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388 1711 24575,'-12'0'0,"2"0"0,-8 0 0,-1 0 0,-2 0 0,-8 4 0,3-3 0,-5 4 0,0-5 0,0 0 0,5 0 0,-4 0 0,15 0 0,-8 0 0,13 0 0,-3 0 0,4 0 0,0 0 0,1 0 0,0 0 0,3-4 0,2-5 0,3-5 0,0-17 0,0 4 0,0-16 0,0 4 0,5-13 0,-4 5 0,10-5 0,-10 0 0,4 5 0,-5-12 0,0 5 0,0 0 0,0-5 0,0 5 0,5-7 0,2 0 0,5 7 0,0-5 0,-1 19 0,0-10 0,-1 23 0,4-12 0,-7 22 0,1-4 0,-8 12 0,0 1 0,4-1 0,-4 1 0,8 0 0,-4-1 0,5 0 0,0-4 0,-4 3 0,3-3 0,-7 4 0,2 1 0,-3-1 0,0 1 0,0-1 0,0 0 0,0 1 0,0-1 0,0 0 0,0 1 0,0-1 0,0 0 0,0 1 0,0 0 0,0-1 0,4 5 0,1 0 0,3 4 0,5-4 0,1 3 0,10-8 0,8 8 0,22-10 0,-6 5 0,36-8 0,-18 8-506,30-7 506,-7 12 0,-36-6 0,2 1 0,-1 5 0,1 0-536,10-6 0,0 0 536,-4 7 0,0-1 0,4-9 0,0-1 0,-10 7 0,0-1 0,9-9 0,-1-1 0,-12 4 0,1-1 0,18-7 0,-2 0 0,18-4 0,-29 8 0,0 1-475,24-6 475,17 5 0,-8-5 0,-3 6 0,-16 2 0,-10 4 0,-9 3 466,-13 5-466,6 0 1072,-17 0-1072,0 0 515,-15 0-515,-4 0 0,-1 0 0,0 0 0,17 0 0,10 0 0,26 0 0,10 0 0,7 0 0,10 0-1068,-25 3 1,6 2 1067,5-1 0,3 2 0,19 2 0,3 1-1206,-2 0 0,0 0 1206,1 0 0,-1 0 0,-6-1 0,0 1 0,0-1 0,-2 1-780,-5-1 1,0 1 779,-6-1 0,0 0 0,-1 0 0,0 0 0,-4 4 0,-4-1-488,-16-3 0,1 0 488,26 4 0,-4-1 1209,-7 2-1209,-6-9 0,0 1 0,1 6 0,14-10 2211,-7 10-2211,-10-9 1824,-9 3-1824,-7-5 1359,-6 0-1359,-2 0 479,-11 0-479,-2 0 0,-10 0 0,-1-4 0,2 3 0,11-3 0,17 4 0,11 0 0,14-6 0,21 5-561,-39-5 1,1 0 560,8 1 0,2 1 0,4 0 0,0 0 0,-4 0 0,0 1 0,3 3 0,1 0 0,1 0 0,-2 0 0,-7 0 0,-1 0-182,-5 0 0,-1 0 182,44 0 0,-38 0 0,0 0 0,-3 0 0,0 0 0,0 0 0,-1 0 0,5 0 0,-4 0 0,10 0 0,-12 0 0,1 0 0,18 0 0,-17 0 0,0 0 0,24 0 0,12 0 0,-37 0 0,-13 0 0,-2 0 1100,-12 0-1100,-1 0 385,-5 0-385,-4 0 0,2 0 0,-3 0 0,1 4 0,2 1 0,-2 4 0,3-4 0,5 3 0,-3-3 0,-2 4 0,-5-4 0,0 3 0,-3-3 0,3 0 0,-5 3 0,1-4 0,4 1 0,-4 3 0,9-7 0,-4 7 0,10-7 0,-3 7 0,8-7 0,-3 8 0,-1-4 0,19 1 0,-15-2 0,15-4 0,-13 0 0,0 0 0,-5 0 0,3 0 0,-9 0 0,5 0 0,-7 4 0,1-3 0,0 8 0,-5-8 0,-1 3 0,-4 0 0,-1-4 0,1 4 0,-1-4 0,1 0 0,-1 4 0,5-3 0,-4 3 0,3-4 0,-3 0 0,-1 0 0,1 0 0,-1 0 0,-3 3 0,-2 1 0,-3 4 0,0 0 0,0 0 0,0-3 0,0-1 0</inkml:trace>
</inkml:ink>
</file>

<file path=ppt/ink/ink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2:11.6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24575,'0'8'0,"0"0"0,0 1 0,0 3 0,0 3 0,0 3 0,0 7 0,0 6 0,0-4 0,0 15 0,0-14 0,0 9 0,0-6 0,0-10 0,0-3 0,0-5 0,0-3 0,0 3 0,0-12 0,0-12 0,0-10 0,5-10 0,-4 14 0,3 3 0</inkml:trace>
</inkml:ink>
</file>

<file path=ppt/ink/ink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3:13:24.6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366 1 24575,'-20'49'0,"0"-1"0,-14 41 0,-2-30 0,8-7 0,0 1 0,0-4 0,11 1 0,-13 2 0,9-1 0,1-3 0,-3-8 0,11 3 0,-6-14 0,6-4 0,7-9 0,-5-8 0,9 2 0,-2-6 0,9 0 0,12-1 0,9-3 0,10 0 0,0 0 0,6-4 0,1-2 0,7 1 0,-2 0 0,1 1 0,1 3 0,-1-4 0,0 5 0,-6 0 0,-1 0 0,-6 0 0,-5 0 0,-6 0 0,-6 0 0,-8 0 0,-1 0 0,-4 0 0,0 0 0,-6-6 0,-6-2 0,-3-7 0,-8-10 0,3 3 0,-6-14 0,-6-16 0,9 15 0,-9-25 0,10 23 0,-5-11 0,0 5 0,1 2 0,0 6 0,5 5 0,1 1 0,5 10 0,-1-4 0,1 9 0,3-5 0,-1 10 0,5-4 0,-6 3 0,6 0 0,-2 1 0,0 4 0,2 0 0,-5 3 0,5-2 0,-5 6 0,5-3 0,-2 3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2:41:29.1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44 24575,'0'-7'0,"0"0"0,0 0 0,0 0 0,0 0 0,0-1 0,0 7 0,0 9 0,0 1 0,0 9 0,0-10 0,0 4 0,0-5 0,0-3 0,0-1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2:44:39.4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319 147 24575,'5'-8'0,"-2"1"0,-3-6 0,0 4 0,0-8 0,0 3 0,0 0 0,0-3 0,0 8 0,0-8 0,0 8 0,-4 0 0,-5 5 0,-9 4 0,-2 0 0,1 0 0,2 0 0,-15 0 0,14 8 0,-23 3 0,18 20 0,-3-4 0,-1 16 0,6-5 0,0-1 0,9 5 0,-1-11 0,12 5 0,-4-7 0,5-4 0,0-2 0,0-5 0,14-3 0,2-2 0,20-3 0,1 1 0,6-1 0,1 1 0,-7-5 0,-1 3 0,-12-3 0,0 3 0,-11 0 0,0-1 0,-5 0 0,-3 5 0,-2 1 0,-3 4 0,0 5 0,0 1 0,-4 1 0,-5-2 0,-5-5 0,-10-3 0,5-2 0,-10-3 0,10-1 0,-10-4 0,4-1 0,-13-4 0,12-4 0,-6-5 0,18-5 0,-3 0 0,7-3 0,1 7 0,1-3 0,7 9 0,-3 0 0</inkml:trace>
</inkml:ink>
</file>

<file path=ppt/ink/ink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3:13:25.7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346 1 24575,'-14'0'0,"-10"0"0,-3 0 0,-5 0 0,1 0 0,0 0 0,5 0 0,-5 0 0,5 0 0,1 0 0,3 0 0,6 0 0,5 0 0,0 0 0,3 0 0,1 3 0,4 4 0,3 4 0,0 4 0,0 0 0,0 1 0,0 4 0,0 1 0,0 5 0,0-1 0,0 5 0,3-3 0,-2 9 0,7-4 0,-7 11 0,3-4 0,-4 3 0,0-4 0,0-2 0,0 8 0,0-6 0,0 11 0,0-10 0,0 4 0,0-6 0,0-5 0,0 4 0,0-14 0,0 8 0,0-13 0,0 3 0,0-5 0,0-3 0,-3 3 0,2-8 0,-2 4 0,3-4 0,0 0 0,0 0 0,2-3 0,11-1 0,4-3 0,8 0 0,1 0 0,-1 0 0,1-4 0,-1 0 0,1-1 0,-5-2 0,3 6 0,-7-3 0,-1 4 0,-5 0 0,-4 0 0,0 0 0,0 0 0,0 0 0,-3 0 0,-1 0 0</inkml:trace>
</inkml:ink>
</file>

<file path=ppt/ink/ink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3:13:26.2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24575,'18'0'0,"3"0"0,6 0 0,-5 0 0,8 0 0,-14 0 0,4 0 0,-4 0 0,-5 0 0,0 0 0,0 0 0,-6 0 0,2 0 0</inkml:trace>
</inkml:ink>
</file>

<file path=ppt/ink/ink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3:13:26.7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24575,'15'0'0,"-2"0"0,16 0 0,-6 0 0,18 0 0,-7 0 0,9 0 0,-11 0 0,-2 0 0,-4 0 0,-5 0 0,-5 0 0,-8 0 0,-5 0 0</inkml:trace>
</inkml:ink>
</file>

<file path=ppt/ink/ink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3:13:27.3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24575,'7'0'0,"-1"0"0,1 0 0,0 0 0,0 0 0,0 0 0,0 0 0,3 0 0,-2 0 0,3 0 0,-4 0 0,0 0 0,-3 0 0,-1 0 0</inkml:trace>
</inkml:ink>
</file>

<file path=ppt/ink/ink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3:13:28.8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24575,'5'0'0,"1"0"0,20 0 0,-3 0 0,13 0 0,-10 0 0,5 0 0,-5 0 0,-5 0 0,-5 0 0,-5 0 0,-5 0 0,-2 0 0,-1 0 0</inkml:trace>
</inkml:ink>
</file>

<file path=ppt/ink/ink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3:13:30.2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319 174 24575,'0'-14'0,"0"0"0,0-6 0,0 3 0,0-3 0,0 4 0,0-4 0,0 7 0,-12-3 0,6 5 0,-18 5 0,11-1 0,-12 7 0,9 0 0,-9 0 0,4 0 0,-5 0 0,0 12 0,-2 9 0,8 18 0,-3 1 0,7 9 0,2-10 0,0-1 0,9-8 0,1-4 0,4-9 0,0 2 0,0-11 0,11 4 0,3-8 0,17-1 0,1-3 0,5 0 0,-5 0 0,4-4 0,-13-4 0,6-1 0,-12-6 0,-1 6 0,-1-6 0,-8 7 0,4-3 0,-4 4 0,0 0 0,0 0 0,-3 0 0,-1 0 0,-3 9 0,0 18 0,0 13 0,0 18 0,-4 10 0,-7-1 0,3 3 0,-6 7 0,12-9 0,-8 11 0,9-14 0,-4-7 0,5-13 0,0-12 0,0-6 0,0-9 0,0 0 0,3-7 0,1-1 0,11-10 0,2-3 0,11-21 0,4-1 0,-6-11 0,13-3 0,-13 2 0,10-8 0,-6 2 0,0 4 0,0 1 0,-5 6 0,-2 6 0,-9 6 0,-2 7 0,-4 4 0,-1 5 0,0 3 0,-3 2 0,-1 5 0,-3-2 0</inkml:trace>
</inkml:ink>
</file>

<file path=ppt/ink/ink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3:13:31.2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 24575,'0'-11'0,"0"18"0,0 10 0,0 18 0,0 3 0,0 5 0,0-5 0,0 23 0,0-24 0,0 22 0,0-19 0,9 10 0,-6 0 0,6 0 0,-9 0 0,4 0 0,-3 6 0,8-10 0,-8 15 0,7-21 0,-7 15 0,7-22 0,-3 15 0,4-15 0,0 5 0,1-2 0,-2-14 0,0-1 0,0-6 0,-1-7 0,0 3 0,0-7 0,0-1 0,0-10 0,2-24 0,1-18 0,12-33 0,-2-9-492,-2 38 0,1-1 492,-3 3 0,0 1 0,15-43-352,-2 6 352,-7 20 0,0-4 0,-1 12 0,-6 14 0,-1 3 0,-5 15 0,0-3 967,-1 8-967,0 2 369,-1 8-369,1-2 0,-4 6 0,-1-3 0,1 7 0,-4 1 0,3 3 0</inkml:trace>
</inkml:ink>
</file>

<file path=ppt/ink/ink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3:13:36.7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199 1 24575,'-2'3'0,"-6"0"0,-4-3 0,1 0 0,-4 0 0,-1 0 0,3 0 0,-7 0 0,12 0 0,-3 0 0,1 0 0,1 6 0,2-1 0,-3 6 0,8-4 0,-5 4 0,7-3 0,0 6 0,0-6 0,0 7 0,0-3 0,0-1 0,0 4 0,0-7 0,0 7 0,3-4 0,1 1 0,7 3 0,1-7 0,4 3 0,4-3 0,-4 0 0,8 0 0,-7 0 0,3 4 0,-4-4 0,-4 7 0,-1-3 0,-3 4 0,-4-4 0,0 2 0,-4-6 0,0 7 0,0-7 0,0 3 0,-7-1 0,-7-1 0,-2 6 0,-9-6 0,8 6 0,-7-6 0,7 2 0,-3-3 0,4 0 0,4-3 0,-2-2 0,6-3 0,-3 0 0,4 0 0,0 0 0,0 0 0,0 0 0,3-3 0,1-1 0,3-3 0,0 0 0,0 3 0,0 1 0</inkml:trace>
</inkml:ink>
</file>

<file path=ppt/ink/ink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3:13:38.1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172 4 24575,'-6'0'0,"-1"0"0,0 0 0,0 0 0,-4 0 0,-1 0 0,-4-3 0,4 5 0,-7 3 0,10 7 0,-11 8 0,11-7 0,-7 11 0,8-11 0,-1 7 0,5 0 0,4 1 0,0 4 0,0 6 0,0-4 0,0 4 0,0-1 0,0-3 0,0 4 0,0-6 0,0-4 0,0-1 0,0-4 0,4-1 0,4-2 0,0-3 0,3-2 0,-4-1 0,4 0 0,-3 0 0,2-3 0,-3 0 0,0-4 0,4 0 0,-3 0 0,3 0 0,0-4 0,-3 0 0,3-7 0,-4 3 0,1-7 0,-4 7 0,-1-3 0,-3 4 0,0 0 0,0 0 0,0 0 0,0 0 0,-3 0 0,-1 0 0,-3 3 0,0-2 0,0 2 0,0 0 0,4-2 0,0 2 0,3-3 0,0 0 0,0 0 0,3-1 0,1-2 0,11 1 0,-2-3 0,7 4 0,-4 0 0,-4 4 0,2 0 0,-6 4 0,3 0 0,-4 0 0,0 0 0,0 0 0,0 0 0,-3 3 0,-1 5 0,-3 8 0,0 5 0,0 5 0,0-1 0,0 1 0,0-1 0,-4 6 0,3-4 0,-7 3 0,7-8 0,-3-2 0,4-5 0,0-3 0,0-1 0,0-4 0,0 0 0,0 0 0,0-3 0,0-1 0</inkml:trace>
</inkml:ink>
</file>

<file path=ppt/ink/ink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3:13:40.7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63 246 24575,'-8'3'0,"2"1"0,8-1 0,2 0 0,3-3 0,-3 3 0,-2 5 0,-9 8 0,1 5 0,-6 4 0,3-4 0,1 4 0,-1-4 0,5 0 0,-4-1 0,7-8 0,-2 3 0,3-4 0,0 1 0,0-1 0,0-4 0,0 0 0,3-3 0,5-1 0,3-3 0,5 0 0,-1 0 0,1-3 0,4-6 0,-4-3 0,5-9 0,-5 4 0,0-3 0,-1 5 0,-3 3 0,3-3 0,-7 7 0,3-7 0,0 4 0,1-9 0,1 3 0,3-8 0,-4 8 0,1-7 0,2 3 0,-6 0 0,3 1 0,-4 4 0,0 1 0,0-1 0,-1 4 0,0 1 0,-3 0 0,-1 3 0,-3-2 0,0 3 0,0 0 0,0 0 0,0 0 0,0 0 0,0 0 0,0 0 0,0 0 0,0-1 0,-3 1 0,-1 0 0,0 0 0,-2 3 0,2-2 0,-3 5 0,0-2 0,0 3 0,0 0 0,0 0 0,4 3 0,0 5 0,-1 3 0,3 5 0,-2 4 0,3 1 0,0 4 0,0 6 0,0 1 0,0 5 0,0 0 0,0 5 0,0-3 0,4-2 0,-3-1 0,6-14 0,-6 8 0,5-17 0,-5 2 0,2-8 0,-3 0 0,0 0 0,3-3 0,1-1 0,2-13 0,2-4 0,0-10 0,0 2 0,1-2 0,2 7 0,-2-7 0,3 7 0,-5 0 0,4 6 0,-3 4 0,3 0 0,-4 3 0,0 0 0,0 4 0,0 0 0,0 0 0,0 0 0,0 3 0,-4 1 0,0 7 0,1 0 0,-3 10 0,6-5 0,-6 8 0,5-7 0,-5 7 0,6-7 0,-6 3 0,6-8 0,-7-2 0,7-3 0,-7 0 0,7 0 0,-3-3 0,3-1 0,0-3 0,0 0 0,0 0 0,3-3 0,-2-1 0,7-4 0,-7 1 0,3-1 0,-4 1 0,-3 3 0,-1 1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2:44:40.2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307 289 24575,'5'-12'0,"-1"-1"0,-4 1 0,0 3 0,0-14 0,0 8 0,0-13 0,0 8 0,0-9 0,0 5 0,0-6 0,0 5 0,0 6 0,0 6 0,0 5 0,-7 4 0,-3 0 0,-19 4 0,8 0 0,-13 0 0,14 0 0,-3 8 0,5 2 0,-2 19 0,5-3 0,-1 23 0,10-10 0,1 11 0,5 0 0,0 9 0,0 1 0,0 6 0,0 17 0,0-25 0,0 24 0,0-30 0,5 14 0,2-13 0,-1 11 0,-1-19 0,-5 5 0,0-12 0,0-3 0,0-5 0,0-5 0,0-2 0,-4-5 0,-5-4 0,-1-1 0,-7-4 0,8-1 0,-4-3 0,0-2 0,4-3 0,-8 0 0,11 0 0,-2 0 0</inkml:trace>
</inkml:ink>
</file>

<file path=ppt/ink/ink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3:13:41.7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91 0 24575,'-10'0'0,"3"0"0,-7 0 0,3 0 0,0 0 0,0 0 0,4 0 0,1 0 0,-1 3 0,3 1 0,1 0 0,3-1 0</inkml:trace>
</inkml:ink>
</file>

<file path=ppt/ink/ink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3:13:43.6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340 93 24575,'0'-10'0,"0"2"0,0-6 0,-3 2 0,-5-1 0,-9-2 0,0 6 0,-7 1 0,3 4 0,-5 4 0,-11 0 0,9 0 0,-9 0 0,11 0 0,-1 12 0,6-2 0,-1 16 0,9 0 0,4 1 0,5 9 0,4-9 0,0 4 0,0-6 0,0-4 0,0-4 0,7-6 0,6-3 0,8-4 0,16 0 0,-9-4 0,9-4 0,-5-10 0,-4-6 0,1-8 0,-8 6 0,-5 2 0,-3 4 0,-2 0 0,-3 1 0,-1 3 0,1-3 0,-4 7 0,-1-3 0,-3 4 0,0 0 0,0 6 0,0 10 0,0 19 0,0 18 0,0 12 0,-5 7 0,4 7 0,-4-11 0,0 9 0,4-11 0,-4 6 0,5-13 0,0-2 0,0-18 0,0-2 0,0-12 0,0-3 0,4-8 0,-1-3 0,8-1 0,11-11 0,-3-11 0,13-11 0,-7-9 0,0-1 0,4 0 0,-10 8 0,3 4 0,-9 8 0,-2 8 0,-4 1 0,0 4 0,0 3 0,-3 1 0,-1 3 0</inkml:trace>
</inkml:ink>
</file>

<file path=ppt/ink/ink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3:13:44.0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50 24575,'14'0'0,"-4"-7"0,13-2 0,-5-4 0,13 5 0,-5 0 0,5 7 0,-6-2 0,1 3 0,-5 0 0,-1 0 0,-4 0 0,-8 0 0,-1 0 0</inkml:trace>
</inkml:ink>
</file>

<file path=ppt/ink/ink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3:13:44.5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24575,'24'0'0,"8"0"0,12 0 0,7 0 0,-12 0 0,9 0 0,-9 0 0,5 0 0,-6 0 0,-12 0 0,-9 0 0,-7 0 0,-6 0 0,-1 0 0</inkml:trace>
</inkml:ink>
</file>

<file path=ppt/ink/ink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3:13:45.7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24575,'4'0'0,"0"13"0,-4 21 0,0 17 0,0 14 0,0 8 0,0 7 0,0 8 0,0-25 0,0 14 0,0-24 0,0 19 0,0-18 0,0-2 0,0-22 0,0-9 0,0-5 0,0-5 0,0-7 0,0-1 0</inkml:trace>
</inkml:ink>
</file>

<file path=ppt/ink/ink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3:13:46.0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3:13:46.8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139 0 24575,'-20'0'0,"10"3"0,-15 5 0,13 8 0,-5 5 0,0 10 0,3 1 0,0 10 0,9-3 0,0 10 0,5-5 0,0 6 0,0-5 0,0 3 0,0-14 0,0 3 0,0-12 0,0-4 0,0-4 0,3-7 0,5-2 0,4-4 0,8-1 0,-3-3 0,7 0 0,-7 0 0,7 0 0,-7-3 0,3-2 0,-8-6 0,-1-1 0,-3-4 0,0 1 0,-4-6 0,-1 5 0,-3-9 0,0 4 0,0-5 0,-7 5 0,-6 1 0,-4 7 0,-2 1 0,3 8 0,-4 1 0,7 3 0,-6 0 0,7 0 0,0 0 0,2 0 0,-1 0 0,3 0 0,-3 3 0,7-3 0,0 4 0</inkml:trace>
</inkml:ink>
</file>

<file path=ppt/ink/ink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3:13:47.5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24575,'4'24'0,"11"8"0,1 12 0,17 2 0,-12-8 0,18 7 0,-18-11 0,13 7 0,-16-15 0,3-5 0,-9-12 0,-2-2 0,-3-7 0,-3 0 0,-1 0 0</inkml:trace>
</inkml:ink>
</file>

<file path=ppt/ink/ink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3:13:48.0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221 1 24575,'-11'11'0,"0"3"0,-7 23 0,7 2 0,-19 18 0,19-21 0,-14 24 0,10-24 0,-5 10 0,5-4 0,2-10 0,4 0 0,1-6 0,0-6 0,3-5 0,-1-3 0,5-1 0,-2-4 0,3 0 0,0-3 0,0-1 0</inkml:trace>
</inkml:ink>
</file>

<file path=ppt/ink/ink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3:13:48.6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24575,'0'19'0,"0"12"0,0 14 0,0 1 0,0 10 0,0-12 0,0 7 0,0-1 0,0-5 0,0-2 0,0-6 0,0-5 0,0-6 0,0-6 0,0 0 0,0-4 0,0 0 0,0-9 0,0-4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2:44:42.8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0 862 24575,'4'-4'0,"10"-4"0,5-2 0,17-1 0,-5-4 0,11 0 0,-5 3 0,13-4 0,-6 5 0,0 0 0,-3-4 0,-10 4 0,11-5 0,-20 2 0,11 7 0,-25-9 0,8 14 0,-15 1 0,3 16 0,-4 8 0,0 6 0,0 1 0,0-1 0,0-4 0,0-2 0,0-9 0,4-2 0,0-4 0,4 1 0,10-5 0,2 0 0,5-4 0,3 0 0,-3-5 0,4-5 0,-4 0 0,-2-8 0,-9 4 0,3-5 0,-7 1 0,7 0 0,-6-5 0,2 3 0,-4-3 0,0 5 0,0-1 0,0 6 0,-4 0 0,-2 5 0,-3 7 0,0 6 0,5 13 0,-4 2 0,3 8 0,-4-8 0,4 3 0,-3-5 0,7-4 0,-7-2 0,3-4 0,-4 0 0,3 1 0,2-5 0,2 0 0,1-4 0,0 0 0,0-4 0,1-5 0,-1-5 0,2-9 0,-1 3 0,0-3 0,0 5 0,0 0 0,0 4 0,0-3 0,-1 7 0,1-2 0,-1 7 0,-4-2 0,4 6 0,-4-3 0,1 0 0,2 4 0,-3-4 0,4 4 0,0 0 0,0 3 0,0 2 0,1 8 0,-1 0 0,1 5 0,0 0 0,0 0 0,4 0 0,-3-4 0,7 3 0,-3-7 0,9 3 0,-4-4 0,10 1 0,-5-5 0,6 0 0,6-5 0,-5 0 0,5 0 0,-7 0 0,1 0 0,-5-9 0,3-1 0,-9-9 0,0 1 0,-2-1 0,-7-4 0,4 4 0,-5-10 0,-3 10 0,-2-5 0,-4 1 0,0 8 0,0-7 0,0 12 0,0-2 0,0 3 0,-4 5 0,0 0 0,-9 4 0,4 0 0,-8 0 0,7 0 0,-15 0 0,14 0 0,-15 8 0,13 2 0,-6 13 0,4 2 0,1 0 0,8 3 0,2-9 0,4 0 0,0-6 0,0-5 0,0 0 0,0 0 0,4-3 0,5-2 0,4-3 0,11 0 0,-5-4 0,4-5 0,-5-1 0,0-7 0,0 7 0,-4-3 0,3 4 0,-8 1 0,4-1 0,-5 4 0,0 2 0,0 3 0,0 0 0,0 0 0,8 0 0,-1 0 0,7 0 0,-4 0 0,0 0 0,5 0 0,-4 0 0,10 0 0,-5-5 0,13-11 0,-9-6 0,9-11 0,-9-10 0,7-11 0,-11 0 0,-1-10 0,-12 12 0,1-6 0,-6 7 0,0 1 0,-6 13 0,0 1 0,-4 16 0,-5-2 0,-5 16 0,-4-2 0,0 8 0,4 0 0,-3 0 0,8 0 0,-8 0 0,6 19 0,-2-1 0,2 23 0,0 3 0,5 1 0,1 12 0,5-12 0,0 24 0,0-27 0,9 13 0,6-29 0,6 2 0,14-6 0,-9 2 0,11 3 0,-6-6 0,1 10 0,-1-4 0,1 5 0,-6-6 0,-1-1 0,-11-7 0,-1-4 0,-5-2 0,0-4 0,0 0 0,-3 1 0,-1-5 0,-4 0 0</inkml:trace>
</inkml:ink>
</file>

<file path=ppt/ink/ink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3:13:49.5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14 24575,'0'23'0,"0"-6"0,-4 18 0,-2-2 0,1 6 0,0-1 0,5-8 0,0-4 0,0 0 0,0-1 0,0 1 0,0-5 0,0-1 0,0 0 0,0-3 0,0 3 0,0-8 0,0 2 0,0-6 0,7 0 0,2-2 0,7-5 0,4 2 0,1-3 0,4 0 0,-4 0 0,10-13 0,-7-3 0,9-13 0,-5 1 0,-4-4 0,-2 4 0,-4-2 0,-5-1 0,-1 4 0,-7-9 0,-1 14 0,-4-8 0,0 9 0,0-4 0,0 3 0,0 2 0,-3 5 0,-5-1 0,-9 4 0,1 0 0,-9 4 0,9 3 0,-9 2 0,4 3 0,0 0 0,0 0 0,6 0 0,-1 0 0,0 0 0,1 0 0,3 0 0,1 0 0,4 0 0,0 0 0,3 0 0,1 0 0</inkml:trace>
</inkml:ink>
</file>

<file path=ppt/ink/ink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3:13:50.0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24575,'1'-3'0,"14"0"0,12 3 0,5 0 0,9 0 0,-7 0 0,8 0 0,-14 0 0,-3 0 0,-9 0 0,-5 0 0,0 0 0,-7 0 0,-1 0 0</inkml:trace>
</inkml:ink>
</file>

<file path=ppt/ink/ink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3:13:50.5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24575,'0'11'0,"0"6"0,0 9 0,0 8 0,0-7 0,0 15 0,0-3 0,0 3 0,0 1 0,0-4 0,0 4 0,0-16 0,0-2 0,0-13 0,0 2 0,0-6 0,0 0 0,0-5 0</inkml:trace>
</inkml:ink>
</file>

<file path=ppt/ink/ink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3:13:51.6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163 14 24575,'0'-7'0,"-6"4"0,-2 0 0,-3 3 0,0 0 0,0 0 0,-1 0 0,0 0 0,-2 3 0,5 5 0,-5 4 0,5 3 0,-3 5 0,8 1 0,0 1 0,4-2 0,0-5 0,0-3 0,0 2 0,0-6 0,3 3 0,5-7 0,13-1 0,2-3 0,7 0 0,-4 0 0,-1-4 0,1-5 0,-5 0 0,-5-6 0,-5 6 0,-3-6 0,-4 7 0,-1-3 0,-3 4 0,0 0 0,0-4 0,0 3 0,-7-3 0,-1 4 0,-13-2 0,5 1 0,-4 0 0,4 4 0,0 0 0,4 4 0,1 0 0,4 0 0,0 0 0,6 0 0,10 0 0,9 4 0,12 1 0,-3 4 0,4 0 0,-9 7 0,-1 7 0,-3 8 0,-3 12 0,-2-4 0,-8 9 0,0-9 0,-5 10 0,0-5 0,-14 2 0,-3-1 0,-18-5 0,5-5 0,-9-1 0,11-11 0,-4-4 0,6-3 0,5-7 0,1 3 0,4-8 0,4 0 0,-2-4 0,6 0 0,0 0 0,5 0 0</inkml:trace>
</inkml:ink>
</file>

<file path=ppt/ink/ink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3:13:52.7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351 149 24575,'0'-10'0,"0"-6"0,0-11 0,0 1 0,0-1 0,0 7 0,-3 8 0,-5 5 0,0 3 0,-16 4 0,10 0 0,-16 0 0,9 0 0,-4 0 0,-1 8 0,4 5 0,-6 26 0,9-9 0,-11 30 0,9-13 0,-6 24 0,15-12 0,-3 19 0,9-18 0,-1 12 0,2-7 0,5-7 0,0-7 0,0-8 0,8-11 0,5-5 0,5-6 0,11-8 0,-6-1 0,7-3 0,-4-1 0,-1-3 0,-4-1 0,4-4 0,-4 0 0,4 0 0,1 0 0,-1-8 0,1 2 0,-5-9 0,-1 2 0,-4 1 0,-5 1 0,0 3 0,-4 5 0,0-1 0,0 4 0,-3-3 0,-1 2 0,-3-2 0</inkml:trace>
</inkml:ink>
</file>

<file path=ppt/ink/ink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3:14:26.8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24575,'2'0'0,"8"0"0,1 0 0,8 0 0,-2 0 0,-1 0 0,4 0 0,0 0 0,1 0 0,-3 0 0,5 0 0,-10 0 0,3 0 0,-5 0 0,0 0 0,-3 0 0,3 0 0,-4 0 0,0 0 0,0 0 0,0 0 0,0 0 0,0 0 0,0 0 0,-1 0 0,1 0 0,-1 0 0,1 0 0,-1 0 0,1 0 0,-1 0 0,1 0 0,-1 0 0,1 0 0,0 0 0,-4 0 0,0 0 0</inkml:trace>
</inkml:ink>
</file>

<file path=ppt/ink/ink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25:38.0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8 116 24575,'-4'-6'0,"1"0"0,3-5 0,3 7 0,6-4 0,5 3 0,4 0 0,5-4 0,-3 8 0,8-3 0,-3 4 0,-1 0 0,0 0 0,-6 0 0,-4 0 0,3 0 0,-12-4 0,7 11 0,-11 11 0,3 14 0,-4 11 0,0 7 0,0 2 0,0-1 0,0 6 0,0-5 0,0-1 0,0-1 0,0-13 0,0-6 0,0-8 0,0-9 0,0-2 0,0-4 0,0 1 0,0-8 0,0-12 0,5-22 0,12-7 0,-3-5 0,20-21 0,-15 23 0,17-25 0,-7 18 0,6-3 0,-2 6 0,-4-2 0,1 21 0,-3-8 0,-2 16 0,0-1 0,-7 4 0,0 7 0,0 0 0,-4 6 0,3 4 0,-8 0 0,4 0 0,-5 0 0,0 0 0,0 0 0,0 0 0,1 8 0,-5 8 0,0 3 0,1 16 0,-4-9 0,4 15 0,-5-3 0,5 5 0,-4 0 0,9 0 0,-9 0 0,8-6 0,-3-2 0,3-5 0,1-5 0,-1-2 0,0-9 0,0 3 0,-1-8 0,1 3 0,3 0 0,-3-3 0,2-1 0,-2 0 0,-1-7 0,0 2 0,-3-3 0,-2 0 0</inkml:trace>
</inkml:ink>
</file>

<file path=ppt/ink/ink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25:39.0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1 215 24575,'0'-12'0,"0"-2"0,4-4 0,5 0 0,1-6 0,13 4 0,-12-4 0,8 0 0,-6 9 0,-2-8 0,6 17 0,-8-6 0,8 12 0,-7-4 0,2 4 0,-4 0 0,5 0 0,-4 0 0,4 0 0,-1 0 0,-2 3 0,2 2 0,1 8 0,-4 0 0,4 5 0,-4 0 0,4-4 0,-2 3 0,1-7 0,1 3 0,-4-5 0,8 1 0,-7-1 0,7 1 0,-4 0 0,1-4 0,3-1 0,-8-4 0,8 0 0,-3 0 0,4 0 0,-4 0 0,3 0 0,-4 0 0,1-4 0,3-5 0,-7-5 0,7-4 0,-7 0 0,2 4 0,-7-3 0,-1 3 0,-4 4 0,0 2 0</inkml:trace>
</inkml:ink>
</file>

<file path=ppt/ink/ink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25:40.2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106 378 24575,'13'0'0,"0"0"0,5 0 0,0-4 0,0 3 0,11-3 0,-8 4 0,8 0 0,-5 0 0,-5 0 0,9 0 0,-8 0 0,8 0 0,-8 0 0,3-8 0,-5-2 0,1-14 0,-1 9 0,-2-19 0,-3 12 0,-2-14 0,-1 6 0,-1 0 0,-3 1 0,-2-1 0,-4 5 0,0 2 0,0 5 0,0 4 0,0 1 0,-8 9 0,-7 0 0,-10 4 0,-5 0 0,0 0 0,-5 0 0,-12 22 0,-6 6 0,2 21 0,4-1 0,-4 22 0,17-19 0,-10 25 0,21-25 0,0 8 0,5-8 0,6-1 0,7-7 0,5-6 0,0-1 0,0-6 0,0-6 0,8-1 0,7-4 0,10-5 0,10 1 0,3-4 0,5-1 0,0 1 0,7-5 0,-6-1 0,6-5 0,-13 0 0,-1 0 0,-6 0 0,-1 0 0,4 0 0,-12 0 0,-1 0 0,-11-4 0,-1 3 0,0-6 0,0 6 0,-4-6 0,0 2 0,-4 1 0,0 0 0</inkml:trace>
</inkml:ink>
</file>

<file path=ppt/ink/ink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25:41.3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58 24575,'0'7'0,"0"6"0,15 22 0,-11-3 0,17 18 0,-14-5 0,9 7 0,-9-2 0,8-6 0,-5-1 0,-2 6 0,1-10 0,-1-2 0,-6-8 0,10-14 0,-11 7 0,6-13 0,-6 3 0,6-7 0,-6-15 0,6-7 0,0-25 0,4-11 0,5-1 0,-3-10 0,3 13 0,-4-7 0,4 6 0,-4 9 0,3 7 0,-6 11 0,-3 2 0,2 5 0,-7 4 0,3 1 0,-1 5 0,-2 0 0,2 0 0,1 0 0,0-3 0,1 1 0,2-1 0,-6 6 0,3 1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2:44:43.4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 1 24575,'-8'0'0,"0"0"0,0 0 0,0 0 0,0 0 0,-4 0 0,7 0 0,-3 0 0</inkml:trace>
</inkml:ink>
</file>

<file path=ppt/ink/ink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25:42.7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192 0 24575,'-12'0'0,"-2"0"0,0 0 0,-3 0 0,4 4 0,-6 5 0,1 5 0,0 0 0,-1 8 0,5-11 0,5 11 0,-4-3 0,11 0 0,-7 10 0,9-10 0,0 9 0,0-13 0,0 8 0,0-10 0,0 5 0,0-4 0,0 3 0,0-8 0,8 0 0,2-1 0,13-3 0,-3 4 0,8-3 0,-8-2 0,3-4 0,0 0 0,-4 0 0,4 0 0,-4 0 0,-6 0 0,4 0 0,-7 0 0,2-4 0,-4 3 0,0-6 0,0 6 0,-3-6 0,-2 2 0,-3-2 0,0-1 0,0-1 0,-4 1 0,0 0 0,-1 0 0,-2-1 0,6 1 0,-7 0 0,4-1 0,-1 1 0,-2 4 0,6-4 0,-3 4 0,4-4 0,8 1 0,1 2 0,9 1 0,-5 1 0,4 2 0,-3-3 0,4 4 0,0 0 0,-4 0 0,3 0 0,-8 0 0,3 0 0,-3 0 0,-1 0 0,0 0 0,0 0 0,-4 4 0,0 0 0,-4 4 0,0 0 0,0 0 0,0 5 0,0 0 0,0 5 0,0 1 0,0-6 0,0 4 0,0-8 0,0 4 0,0-5 0,0 0 0,0 0 0,-4-3 0,3-1 0,-2-4 0</inkml:trace>
</inkml:ink>
</file>

<file path=ppt/ink/ink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25:43.4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224 0 24575,'0'29'0,"-10"10"0,-3-1 0,-10 21 0,5 1 0,1-8 0,5 3 0,-9-9 0,7 12 0,-13-7 0,15-1 0,-4-1 0,10-4 0,-8-1 0,12-3 0,-11-15 0,12-1 0,-4-8 0,5-8 0,0 4 0,0-12 0,0 1 0,0-5 0</inkml:trace>
</inkml:ink>
</file>

<file path=ppt/ink/ink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25:44.2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0 101 24575,'0'75'0,"2"-17"0,0-4 0,4-13 0,4 40 0,-4-55 0,3 3 0,-8-11 0,6-4 0,-6 3 0,3-8 0,-1 0 0,2-5 0,2-4 0,1 0 0,1-9 0,-1-1 0,1-8 0,4 0 0,-3 0 0,8-6 0,-8 5 0,10-15 0,-9 7 0,4-14 0,-1 9 0,-2-9 0,2 9 0,-3-4 0,-1 7 0,-1-1 0,1 5 0,-1 2 0,0 5 0,0 4 0,0 1 0,-5 5 0,3 0 0,-6 4 0,3 0 0</inkml:trace>
</inkml:ink>
</file>

<file path=ppt/ink/ink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25:44.9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24575,'25'0'0,"2"0"0,8 0 0,-4 0 0,11 0 0,-11 0 0,10 0 0,-10 0 0,-1 0 0,-1 0 0,-14 0 0,2 0 0,-9 0 0,1 0 0,-5 0 0,-1 0 0</inkml:trace>
</inkml:ink>
</file>

<file path=ppt/ink/ink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25:45.4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 24575,'0'50'0,"0"1"0,0 11 0,0-9 0,0-21 0,0 20 0,0-34 0,-4-22 0,3 8 0,-2-18 0</inkml:trace>
</inkml:ink>
</file>

<file path=ppt/ink/ink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25:50.3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5884 460 24575,'0'5'0,"0"2"0,0 24 0,0 1 0,0 26 0,0-12 0,0 35 0,0-26 0,0 45 0,0-28 0,0-21 0,0-1 0,0 13 0,0-5 0,0-1 0,0-1-316,0 11 0,0 0 316,0-7 0,0-10 0,0 1 0,0 25 0,0 1 0,5 7 0,-4-9 0,11 0-115,-11 7 115,10-13 0,-10 11 0,9-19 0,-8-2 0,8-2 0,-9-19 0,5 11 628,-6-18-628,4 0 119,-3-3-119,3-9 0,-4 4 0,0-4 0,4-2 0,-3 1 0,3 1 0,-4-1 0,0 0 0,0-5 0,0 0 0,0-5 0,0 0 0,0 0 0,0 0 0,0 0 0,0-1 0,0 1 0,-4-4 0,-5 3 0,-10-1 0,-18 4 0,-9 1 0,-20 1 0,-10 0 0,-20 2-499,44-7 1,-1-1 498,-9 2 0,0-1 0,-2-3 0,0 0 0,-3 3 0,-2-1-817,-4-1 0,-2-1 817,-5 0 0,-2 1 0,-4 2 0,0 0 0,-1-2 0,-1-1-1102,-3 0 1,1 1 1101,8 3 0,0-2 0,-5-5 0,1 0 0,6 6 0,0 0 0,-6-6 0,0 0 0,5 6 0,1 0 0,-1-6 0,0 0-456,7 2 0,2 1 456,4-1 0,1 0 0,3-2 0,1 0 0,11 2 0,-1 0 0,-11-2 0,0-2 0,13 1 0,0 0 0,-12 0 0,2 0 384,-19 0-384,20 0 0,2 0 0,-13 0 0,19 0 0,-2 0 0,2 0 0,3 0 0,-12 0 1385,-38 0-1385,38 0 0,-14 0 0,8 0 0,-7-5 2323,13 3-2323,-4-3 1165,14 0-1165,-4 4 489,6-4-489,-9 0 0,3 4 0,-1-5 0,-1 6 0,1 0 0,6 0 0,-6 0 0,13 0 0,-5 0 0,5 0 0,1 0 0,1 0 0,-2 0 0,8 0 0,-5 0 0,9 0 0,-8 0 0,7 0 0,-7 0 0,8 0 0,-9 0 0,10 0 0,-6 0 0,8 0 0,3 0 0,7 0 0,1 0 0,8 0 0,-4 0 0,5 0 0,0 0 0,0 0 0,-1 0 0,1-3 0,0-2 0,0-3 0,0 0 0,-1-5 0,0 0 0,4-5 0,1-10 0,0 2 0,3-25 0,-4 17 0,5-26 0,-5 5 0,4 1 0,-4-38 0,5 23 0,0 19 0,0-3 0,0-44-280,0 46 0,0-3 280,0-22 0,0 0-696,0 18 0,0 0 696,0-29 0,0 1 0,0-6-113,0 26 0,0 0 113,0-32 0,0 45 0,0 0 0,0-44 0,0 14 0,0 15 0,0 11 0,0 0 514,0 7-514,0-1 1413,0-6-1413,0 14 251,0-14-251,0 14 0,0-1 0,0 3 0,0 9 0,0-7 0,0 8 0,0-3 0,0 4 0,0 0 0,0 1 0,0 0 0,0 0 0,0 4 0,0 2 0,0 9 0,0-3 0,0 8 0,3 1 0,-2 1 0,6 6 0,-3-3 0,4 4 0,0 0 0,5 0 0,5 0 0,11 0 0,2 0 0,9 0 0,4 0 0,23 0 0,3 0 0,15 0 0,9 0-487,-40 1 1,2-2 486,2-1 0,1-2 0,3-3 0,0 0 0,1-1 0,-1-1-194,-7-1 1,-2 0 193,0 3 0,-1 1 0,42-7 0,-37 9 0,-2 1 0,24-3 0,-8 6 0,1 0 0,15-7 0,-25 7 0,2-1 0,-7-5 0,-1-1-437,-2 3 0,0 0 437,4 0 0,-1 0 0,32-2 0,10 6 0,-21 0 0,6 0 606,-1 0-606,-7 0 0,-9 0 382,-1 0-382,-8 0 0,8 0 0,-6 0 921,6 0-921,-1 0 0,-4 0 0,13 0 325,-15 0-325,7 0 0,-8 0 0,-6 0 0,-2 0 0,-7 0 0,0 0 0,0 0 0,0 0 0,0 0 0,0 4 0,0-2 0,1 2 0,6-4 0,-5 0 0,11 0 0,-4 0 0,0 0 0,-2 0 0,-7 0 0,0 0 0,0 0 0,0 0 0,-5 0 0,-3 0 0,-5 0 0,0 0 0,-6 0 0,5 5 0,-5-4 0,1 3 0,3-4 0,-3 0 0,4 0 0,1 0 0,-1 0 0,1 0 0,0 0 0,6 0 0,-5 0 0,5 0 0,7 5 0,-10-4 0,10 8 0,-13-8 0,-1 3 0,1-4 0,-1 4 0,1-2 0,-6 2 0,5-4 0,-10 0 0,4 0 0,-5 0 0,0 0 0,1 4 0,-1-3 0,0 3 0,0-4 0,0 4 0,0-3 0,0 3 0,0-4 0,5 4 0,-3-3 0,3 4 0,-5-1 0,0-3 0,-5 3 0,4 0 0,-7-3 0,6 3 0,-6-4 0,2 0 0,-4 4 0,4-4 0,-3 8 0,3-7 0,-4 6 0,0-7 0,-1 7 0,1-6 0,0 2 0,0 1 0,0-3 0,0 3 0,0-4 0,0 3 0,0-2 0,0 3 0,5-4 0,-4 0 0,4 0 0,-5 0 0,0 0 0,0 0 0,0 0 0,0 0 0,0 0 0,-3 3 0,-2 1 0,-3 9 0,0 0 0,0 5 0,0 0 0,0 0 0,0 1 0,0 4 0,0-4 0,0 10 0,0-10 0,0 4 0,0 0 0,0-3 0,0 8 0,0-9 0,0 4 0,0-5 0,0 1 0,0-2 0,0-3 0,0 3 0,0-3 0,0-1 0,0 0 0,0-5 0,0 0 0,0 0 0,0 0 0,0 0 0,0-3 0,0-2 0</inkml:trace>
</inkml:ink>
</file>

<file path=ppt/ink/ink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25:58.4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55 24575,'0'29'0,"0"7"0,0 1 0,5 21 0,2-11 0,11 25 0,-6-26 0,11 26 0,-5-25 0,-5 24 0,7-17 0,-12 5 0,8-9 0,-5-7 0,0 1 0,3-7 0,-3-6 0,3-8 0,-5-9 0,0 3 0,-5-8 0,1 3 0,-2-7 0,1-1 0,4-8 0,0-10 0,7-12 0,1-11 0,5-7 0,-3-6 0,2 6 0,-2-13 0,-1 5 0,6-14 0,-10 6 0,5-7 0,-1 9 0,-5 6 0,5 2 0,-7 6 0,1 7 0,-1 1 0,-1 16 0,1-3 0,-6 14 0,0-4 0,0 6 0,-4-2 0,4 1 0,-1 0 0,-2-4 0,6 6 0,-6-6 0,3 3 0,0 3 0,-3-5 0,2 6 0,-3-3 0,4 4 0,-4 1 0,4 3 0</inkml:trace>
</inkml:ink>
</file>

<file path=ppt/ink/ink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25:59.0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24575,'10'4'0,"12"0"0,6-4 0,14 0 0,-5 0 0,6 0 0,7 0 0,-5 0 0,5 0 0,-12 0 0,-3 0 0,-10 0 0,-7 0 0,-1 0 0,-8 0 0,0 0 0,-6 0 0</inkml:trace>
</inkml:ink>
</file>

<file path=ppt/ink/ink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25:59.5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24575,'4'96'0,"0"1"0,-1-1 0,0-19 0,0 0 0,0 0 0</inkml:trace>
</inkml:ink>
</file>

<file path=ppt/ink/ink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26:00.1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24575,'75'0'0,"0"0"0,-19 0 0,-4 0 0,39 0 0,-58 0 0,-30 0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2:44:44.9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601 123 24575,'4'-15'0,"-1"3"0,-3-12 0,0 10 0,0-3 0,0 7 0,0-7 0,-7 11 0,1-2 0,-15 8 0,-5 0 0,-6 5 0,-6 17 0,-2 15 0,-11 21 0,12-9 0,-8 10 0,18-19 0,0 11 0,6-12 0,8-4 0,10-10 0,0 3 0,5-13 0,4 7 0,31-10 0,-10 1 0,38-1 0,-10-1 0,7 1 0,0 5 0,-10-5 0,-7 4 0,-11-2 0,-3 0 0,-15 4 0,0 6 0,-9-5 0,-1 10 0,-4-5 0,-9 6 0,-8 7 0,-17-3 0,-6 0 0,-12 0 0,7-11 0,-11 5 0,4-11 0,1-1 0,1-4 0,7-7 0,0 0 0,5-5 0,3 0 0,10 0 0,2-4 0,5-5 0,-1-5 0,5-4 0,1 4 0,8 1 0,2 5 0,3 3 0,0 1 0</inkml:trace>
</inkml:ink>
</file>

<file path=ppt/ink/ink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26:00.6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24575,'93'0'0,"1"0"0,-20 0 0,1 0 0</inkml:trace>
</inkml:ink>
</file>

<file path=ppt/ink/ink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26:01.8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24575,'0'81'0,"0"-50"0,0 43 0,0 2 0,0-34 0,0 56 0,0-51 0,0 27 0,0-21 0,0 12 0,0-26 0,0 9 0,0-22 0,0 9 0,0-16 0,0 0 0,0-7 0,0-11 0,0-11 0,0-10 0,0-16 0,0-2 0,0-12 0,0 5 0,0-5 0,4 7 0,2 0 0,9 6 0,1 1 0,3 11 0,0 2 0,-5 5 0,-2 8 0,-3-2 0,-1 11 0,0-3 0,-3 8 0,-2 10 0,-3 6 0,0 4 0,-4 5 0,-7 1 0,-4 1 0,-6 5 0,5-7 0,-2-4 0,8-2 0,-3-5 0,8 0 0,1 1 0,4-6 0,0 0 0,0-1 0,0-2 0,13 3 0,3-4 0,14 1 0,6 0 0,1-4 0,13 4 0,-5-9 0,5 4 0,-13-5 0,4 5 0,-9-4 0,-2 4 0,-11-5 0,-2 0 0,-8 0 0,4 0 0,-9 0 0,0 0 0</inkml:trace>
</inkml:ink>
</file>

<file path=ppt/ink/ink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26:02.4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70 24575,'83'-37'0,"-25"20"0,-3 6 0,-16 7 0,26 4 0,-41 0 0,-11 0 0,0 0 0,-5 0 0,0 0 0,0 0 0,-3 0 0,-2 0 0</inkml:trace>
</inkml:ink>
</file>

<file path=ppt/ink/ink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26:02.8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24575,'0'85'0,"0"0"0,0 0 0,0-17 0,0 0 0,0 0 0</inkml:trace>
</inkml:ink>
</file>

<file path=ppt/ink/ink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26:03.6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24575,'5'4'0,"2"0"0,31-4 0,10 0 0,29 0 0,9 0 0,8 0 0,-42 0 0,-1 0 0,23 0 0,23 0 0,-34 0 0,13 0 0,-10 0 0,-14 0 0,-8 0 0,-8 0 0,-16 0 0,-3 0 0,-12 0 0,-1 0 0</inkml:trace>
</inkml:ink>
</file>

<file path=ppt/ink/ink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26:04.8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331 73 24575,'-40'-24'0,"20"10"0,-32-13 0,28 19 0,-1 8 0,2 0 0,4 0 0,-4 0 0,8 0 0,-7 0 0,8 0 0,0 4 0,1 5 0,9 4 0,-9 5 0,11 1 0,-6-1 0,8 0 0,0 0 0,0 0 0,4-4 0,10-1 0,1-4 0,14-4 0,-10-1 0,4-4 0,-5 0 0,0 0 0,0 0 0,-4 0 0,-2 0 0,-4 0 0,1 0 0,-1-3 0,0-2 0,0-3 0,1-5 0,-1-1 0,1-4 0,0 0 0,1-1 0,-1 1 0,-1 4 0,1 2 0,-1 3 0,-3 1 0,2 4 0,-6 10 0,2 10 0,-3 11 0,0 8 0,0 3 0,0 5 0,0 7 0,0-5 0,0-1 0,0-9 0,0-10 0,0-2 0,0-9 0,0-1 0,0-5 0,4-4 0,0 0 0,5-4 0,3 0 0,7 0 0,6 0 0,4-9 0,8-8 0,-5-5 0,12-11 0,-12 11 0,5-4 0,-7 6 0,-6 1 0,-1 4 0,-9 2 0,-1 0 0,-5 4 0,0-4 0,1 0 0,-4 0 0,-1-17 0,-4 17 0,0-6 0</inkml:trace>
</inkml:ink>
</file>

<file path=ppt/ink/ink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26:05.7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0 242 24575,'0'-2'0,"0"-4"0,8-11 0,-2-1 0,7-1 0,-3-4 0,3 8 0,-3-3 0,3 4 0,0 5 0,0-4 0,4 8 0,0 1 0,0 4 0,-4 0 0,3 4 0,-6 5 0,8 10 0,-8 1 0,8 3 0,-8-9 0,2-2 0,-3-3 0,-1-1 0,0 0 0,4-3 0,-2-2 0,2-3 0,1 0 0,-4 0 0,4-3 0,-1-7 0,-2-9 0,4-5 0,-5-1 0,6-4 0,-5 10 0,4-10 0,-4 5 0,-5 7 0,0 4 0</inkml:trace>
</inkml:ink>
</file>

<file path=ppt/ink/ink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26:06.7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8 348 24575,'-4'-3'0,"0"-2"0,4-2 0,0-11 0,4 3 0,1-9 0,9 1 0,-3-2 0,3 0 0,-1 2 0,-3 5 0,3-1 0,0 5 0,-6 1 0,9 4 0,-11 5 0,7 0 0,-4 4 0,0 0 0,0 0 0,4 8 0,-2-3 0,3 12 0,-5-3 0,5 4 0,-3-4 0,3 3 0,0-8 0,-4 4 0,8-4 0,-7-1 0,2-3 0,1-1 0,-4-4 0,8 0 0,-8 0 0,8 0 0,-8 0 0,8-4 0,-7-5 0,3-6 0,0-3 0,-3 4 0,3-3 0,-4 3 0,-1 1 0,-3 0 0,3 0 0,-7 4 0,6-4 0,-6 5 0,3-5 0,-4 4 0,0-8 0,0 3 0,0 0 0,0 5 0,0 6 0</inkml:trace>
</inkml:ink>
</file>

<file path=ppt/ink/ink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26:07.9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0 181 24575,'5'5'0,"-2"22"0,-3-13 0,0 5 0,5-38 0,0-5 0,15-7 0,-8 1 0,12-1 0,-9 6 0,4 2 0,-1 5 0,-5 4 0,4 5 0,-3-3 0,4 10 0,-4-6 0,-2 8 0,-4 0 0,0 0 0,1 13 0,1 4 0,-5 25 0,-1-3 0,-4 18 0,0-5 0,0 14 0,0 1 0,0 1 0,-5-3 0,-1-13 0,-6 5 0,-3-18 0,3 9 0,-7-16 0,8-2 0,-7-6 0,4-6 0,-4-4 0,4-2 0,-3-3 0,7-4 0,-7-1 0,8-4 0,-8 0 0,7 0 0,-3-8 0,8-2 0,-3-8 0,7-1 0,-3-4 0,4 4 0,0-5 0,0 10 0,0-3 0,0 4 0,4 3 0,0 3 0,9 7 0,-4 0 0,8 0 0,-3 0 0,4 0 0,-4 8 0,4 7 0,3 11 0,0 4 0,5 7 0,-6-6 0,1 10 0,-1-9 0,1 3 0,-6-10 0,-2-6 0,-4-7 0,-1-3 0,0-5 0,-3 0 0,-2-4 0</inkml:trace>
</inkml:ink>
</file>

<file path=ppt/ink/ink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26:09.0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290 1 24575,'-64'0'0,"1"0"0,43 0 0,-2 0 0,10 0 0,-1 0 0,4 0 0,-4 0 0,1 0 0,3 0 0,1 7 0,0 3 0,7 7 0,-12 13 0,10-4 0,-6 15 0,9-9 0,0 10 0,-5-11 0,4 5 0,-3-12 0,4-1 0,0-9 0,0-2 0,0-3 0,0-1 0,3-4 0,6 0 0,4-4 0,10 0 0,-3-8 0,8-3 0,-3-4 0,5-4 0,-1 8 0,1-3 0,0 4 0,-5 0 0,3 4 0,-9 2 0,5 4 0,-11 0 0,4 0 0,-8 4 0,4 5 0,-8 10 0,-1 11 0,-4 1 0,0 11 0,0-4 0,0 5 0,0 0 0,0 0 0,-9-6 0,2-1 0,-11-6 0,3-6 0,0 0 0,-2-10 0,-1 2 0,-1-10 0,-3 2 0,-2-8 0,5 0 0,-5 0 0,6-8 0,4-2 0,-3-8 0,7-1 0,1 5 0,0-3 0,5 8 0,-1-8 0,-3 3 0,7 4 0,-3 2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2:44:45.3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24575,'18'0'0,"1"0"0,17 0 0,1 0 0,6 0 0,-5 0 0,-3 0 0,-18 0 0,-4 0 0</inkml:trace>
</inkml:ink>
</file>

<file path=ppt/ink/ink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26:10.2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1 234 24575,'0'12'0,"0"2"0,0 4 0,0 0 0,0 0 0,0-5 0,0 4 0,0-7 0,0 2 0,0-4 0,0-7 0,0-11 0,0-10 0,4-10 0,6 0 0,6 0 0,3 0 0,-4 6 0,3 0 0,-4 10 0,0 1 0,-1 4 0,-1 5 0,-2 0 0,2 4 0,-4 0 0,1 0 0,-1 0 0,0 8 0,1 2 0,-4 13 0,3 2 0,-6 10 0,2-4 0,-4 4 0,0-10 0,0-2 0,0-9 0,0-2 0,0-3 0,0-15 0,0-13 0,0-15 0,5-10 0,1 1 0,5 0 0,-1-1 0,6 1 0,-1 11 0,5 3 0,-2 11 0,0 3 0,0 6 0,0 5 0,-4 4 0,3 0 0,-8 4 0,4 10 0,-4 6 0,1 10 0,1 6 0,-1 1 0,1 6 0,-1-6 0,-4-1 0,-1-6 0,-1-5 0,-3-2 0,2-10 0,-3 0 0,0-5 0,0-3 0,0-2 0</inkml:trace>
</inkml:ink>
</file>

<file path=ppt/ink/ink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26:11.2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74 24575,'0'40'0,"0"14"0,0-14 0,0 15 0,0-24 0,10 18 0,-7-16 0,11 9 0,-8-12 0,4 0 0,-5-6 0,4 5 0,-8-14 0,8 12 0,-8-12 0,8 8 0,-4 0 0,0-8 0,-1 12 0,-4-16 0,0 11 0,0-13 0,4 4 0,-3-5 0,3-7 0,-1-1 0,-2-13 0,7-1 0,-3-4 0,4 0 0,0-5 0,1-8 0,0 0 0,1-11 0,-1-2 0,1-1 0,6-12 0,1 5 0,5 0 0,0-5 0,-2 12 0,1 1 0,-6 9 0,2 10 0,-4 2 0,0 4 0,3 5 0,-7 1 0,3 9 0,-5-4 0,0 7 0,0-2 0,-3-1 0,2 3 0,-6-3 0,2 4 0</inkml:trace>
</inkml:ink>
</file>

<file path=ppt/ink/ink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26:12.8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290 555 24575,'0'-8'0,"0"-9"0,0 6 0,0-11 0,-13 7 0,6 5 0,-15-7 0,8 15 0,-9-6 0,3 8 0,-8 0 0,3 0 0,5 0 0,-7 9 0,11 6 0,-4 5 0,1 9 0,8 1 0,-3 1 0,8 5 0,1-6 0,5 0 0,0-6 0,0-1 0,0-9 0,14-1 0,-3-4 0,18-3 0,-5-2 0,6-4 0,-1 0 0,-4-14 0,-1 3 0,-5-12 0,-6 9 0,0-3 0,-4 7 0,-1-2 0,0 7 0,0 1 0,0 4 0,0 0 0,-1 0 0,2 8 0,-1-2 0,5 11 0,-4-8 0,8 4 0,-3-4 0,9-4 0,-4-1 0,10-4 0,-4 0 0,4 0 0,1-9 0,0-2 0,2-21 0,-1 3 0,-2-14 0,-2 4 0,-11-4 0,0-1 0,-5 1 0,0-7 0,-5-9 0,-1 11 0,-5-15 0,0 24 0,0-11 0,0 13 0,-4 6 0,-1 8 0,-4 9 0,0 1 0,1 9 0,-5 0 0,4 7 0,-4 11 0,4 12 0,3 18 0,1 1 0,5 12 0,0-6 0,0 8 0,0-7 0,0-2 0,0-7 0,9-6 0,9 7 0,2-18 0,11 6 0,-11-14 0,8-3 0,-8-1 0,3-5 0,-5-4 0,0-1 0,0-4 0,0 0 0,-4 0 0,3 0 0,-8 0 0,8 0 0,-7 0 0,2 0 0,-4 0 0,0 0 0,1 0 0,-5 0 0,0 0 0</inkml:trace>
</inkml:ink>
</file>

<file path=ppt/ink/ink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26:13.3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78 24575,'88'-13'0,"0"0"0,0 0 0,-3 5 0,-3 2 0,-38-5 0,-44-2 0</inkml:trace>
</inkml:ink>
</file>

<file path=ppt/ink/ink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26:13.8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24575,'2'93'0,"-1"0"0,1 0 0,-1-8 0,0-3 0,0-31 0,-1-40 0</inkml:trace>
</inkml:ink>
</file>

<file path=ppt/ink/ink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26:14.8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18 125 24575,'61'-31'0,"1"0"0,-1 0 0,20 5 0,-20 21 0,-43 33 0,-34 38 0,-11-45 0,-17 8 0,12-13 0,-9 4 0,3-8 0,1 3 0,6-5 0,3-1 0,8 0 0,1 0 0,7-4 0,4-1 0,-1-4 0,11 3 0,4 2 0,16 4 0,3 0 0,5 6 0,-1 0 0,2 11 0,1 1 0,6 6 0,-4 0 0,6 6 0,-7-5 0,-6-1 0,-2-3 0,-7-11 0,-3 0 0,-3-7 0,-4-3 0,1-5 0,-5-4 0,0-9 0,-4 4 0,0-3 0</inkml:trace>
</inkml:ink>
</file>

<file path=ppt/ink/ink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26:16.1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1 377 24575,'0'-7'0,"0"-6"0,0 4 0,0-3 0,0-1 0,0-6 0,0 4 0,0-7 0,0 3 0,0 4 0,0-13 0,0 13 0,0-4 0,4 2 0,5 3 0,5-4 0,4 4 0,5-4 0,-3 8 0,3-8 0,0 8 0,-4-8 0,9 7 0,-8 2 0,3 1 0,-9 7 0,2-3 0,-2 4 0,0 0 0,-2 0 0,1 0 0,-4 0 0,4 0 0,-5 8 0,1 2 0,-4 13 0,-1 1 0,-4 6 0,0 0 0,0 5 0,0-3 0,0 3 0,0 1 0,0-5 0,0 11 0,0-11 0,-9 5 0,3-11 0,-16 6 0,7-15 0,-4 9 0,10-15 0,2 2 0,2-4 0,1 0 0,0-4 0,4-1 0</inkml:trace>
</inkml:ink>
</file>

<file path=ppt/ink/ink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26:16.9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0 168 24575,'23'0'0,"-1"0"0,19 0 0,-9-4 0,16-8 0,-2-5 0,12-1 0,-13-3 0,3 4 0,-11 1 0,0-4 0,-1 9 0,-12 1 0,0 1 0,-11 8 0,0-6 0,-5 6 0,0-3 0,-3 4 0,-1 0 0</inkml:trace>
</inkml:ink>
</file>

<file path=ppt/ink/ink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26:17.4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24575,'0'87'0,"0"1"0,0 0 0,0 0 0,0 5 0,0 1 0,0-1 0</inkml:trace>
</inkml:ink>
</file>

<file path=ppt/ink/ink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11:47:08.5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65 24575,'-4'86'0,"2"-62"0,2 65 0,0-79 0,0-3 0,-7 7 0,5-6 0,-4 6 0,6-7 0,0 4 0,0-5 0,0 1 0,0-1 0,0 0 0,0 0 0,0 1 0,0-1 0,0 1 0,0-1 0,0 0 0,0-8 0,0-7 0,0-10 0,0-6 0,0-4 0,0-1 0,0-1 0,0-3 0,0 8 0,0-3 0,0 5 0,0 3 0,0 2 0,0 8 0,-3 1 0,2 3 0,-2 0 0,3 0 0,0 1 0,0 0 0,0-1 0,3 1 0,0 3 0,1-3 0,1 5 0,-1-2 0,3 0 0,-1 3 0,1-3 0,-1 3 0,1-3 0,-1 2 0,1-2 0,0 3 0,-1 0 0,1 0 0,0-3 0,-1 2 0,1-2 0,-1 3 0,1 0 0,0 0 0,-1 0 0,1 0 0,-1 0 0,1 0 0,-1 0 0,-2 3 0,1 1 0,-4 3 0,2-1 0,0 1 0,-2 0 0,2-1 0,-3 5 0,0-4 0,0 3 0,0-3 0,0 3 0,0-2 0,0 2 0,0-3 0,0 3 0,0-2 0,0 2 0,0-3 0,0-1 0,0 1 0,0 0 0,-7 0 0,2-1 0,-9 2 0,7-1 0,-4-1 0,1 1 0,2-3 0,1 2 0,1-5 0,2 2 0,-2-3 0,-1 0 0,0 0 0,1 0 0,-1 0 0,9-2 0,0-2 0,7-3 0,-3 4 0,4-4 0,-2 6 0,2-5 0,-3 5 0,0-2 0,-1 3 0,5 0 0,-4 0 0,3 0 0,-3 0 0,0 0 0,-1 0 0,-2 3 0,2 1 0,-6 2 0,3 5 0,-3-4 0,0 7 0,0-6 0,0 5 0,0-5 0,0 2 0,0 0 0,0-2 0,0 2 0,0-3 0,0 0 0,0-1 0,0 1 0,0-1 0,0 1 0,0-1 0,0 1 0,-2-1 0,1 1 0,-5-4 0,2 3 0,-2-5 0,2 5 0,-2-6 0,3 6 0,-4-5 0,0 2 0,-3-3 0,2 0 0,-2 0 0,0 0 0,3 0 0,-3 0 0,3 0 0,0 0 0,1 0 0,-1 0 0,0-3 0,1-1 0,2-3 0,-2 4 0,2-3 0,1 5 0,0-2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2:44:45.8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24575,'9'4'0,"10"0"0,26-4 0,6 0 0,1 0 0,12 0 0,-10 0 0,5 0 0,-9 0 0,-7 0 0,-19 0 0,-5 0 0</inkml:trace>
</inkml:ink>
</file>

<file path=ppt/ink/ink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26:46.6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24575,'0'17'0,"0"9"0,0 11 0,0 7 0,0-1 0,0 0 0,0 23 0,0 5 0,0 15-423,0-36 1,0 0 422,0 48 0,5-1 0,2-11-141,0-13 141,4-5 0,-5 0 0,6-2 0,-5-14 0,-2-2 839,-5-18-839,4-3 147,-3-15-147,3-2 0,-4-3 0,0-5 0,0 0 0</inkml:trace>
</inkml:ink>
</file>

<file path=ppt/ink/ink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26:47.7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1 172 24575,'0'-12'0,"0"1"0,0 2 0,0-3 0,3 2 0,6-7 0,5 4 0,4-2 0,11 1 0,-8 1 0,13 2 0,-14-3 0,14 4 0,-13 5 0,14 0 0,-11 5 0,1 0 0,9 0 0,-8 0 0,5 0 0,-3 0 0,-8 8 0,3 2 0,-9 13 0,0-3 0,-5 8 0,1-4 0,-5 6 0,-1 5 0,-4-4 0,0 5 0,-4-6 0,-6-1 0,-6 1 0,-3-5 0,0-2 0,1-5 0,0-4 0,4 3 0,-4-7 0,4 7 0,-4-3 0,0 4 0,4-4 0,-3 3 0,3-7 0,-4 7 0,4-3 0,1-1 0,0 0 0,4-4 0,0-1 0,1-3 0,4 2 0,-4-3 0,0 0 0,0 0 0,0-1 0,-1 2 0,1-1 0,3 4 0,-2-7 0,3 2 0,-1-3 0,2 0 0</inkml:trace>
</inkml:ink>
</file>

<file path=ppt/ink/ink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26:48.8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8 225 24575,'-4'-7'0,"0"-2"0,4-8 0,0-3 0,0-5 0,8 2 0,3-1 0,7 5 0,1-5 0,4 5 0,-3 5 0,3 0 0,-5 9 0,5 1 0,-3 4 0,-2 0 0,-1 0 0,-3 0 0,4 0 0,0 0 0,0 4 0,0 5 0,1 5 0,-1 0 0,0-1 0,0 0 0,-5-3 0,4 3 0,-7-5 0,7 1 0,-4 0 0,1-1 0,3 1 0,-8-4 0,8-1 0,-7-4 0,2 0 0,1 0 0,-4 0 0,4 0 0,-1 0 0,-3 0 0,4 0 0,-5 0 0,0 0 0,1 0 0,-1 0 0,0 0 0,0-4 0,0 0 0,-3-9 0,2 4 0,-2-4 0,-1 5 0,3-1 0,-6 1 0,3 0 0,-4-1 0,0 1 0,0 0 0,0 3 0,0 2 0</inkml:trace>
</inkml:ink>
</file>

<file path=ppt/ink/ink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26:50.3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8 279 24575,'-4'3'0,"0"2"0,4 2 0,0 2 0,0-1 0,0 0 0,0 0 0,0 0 0,4-3 0,5-2 0,4-3 0,11 5 0,6-4 0,1 3 0,5-4 0,0 0 0,-10 0 0,14 0 0,-19 0 0,14 0 0,-11 0 0,-3 0 0,1 0 0,-8-13 0,4 2 0,-3-13 0,3 1 0,-7-2 0,3-5 0,-4 5 0,0-3 0,-1 3 0,1-5 0,-5 6 0,0 0 0,-5 6 0,0 0 0,0 4 0,0 1 0,-7 9 0,-9 0 0,-2 4 0,-6 0 0,-5 0 0,8 8 0,-15 9 0,3 15 0,-1 2 0,-6 11 0,8-11 0,3 9 0,-3-9 0,10 8 0,0-10 0,2 10 0,9-11 0,-5 5 0,11 0 0,-4-10 0,8 14 0,-3-19 0,4 14 0,0-16 0,0 9 0,0-8 0,0 3 0,0-5 0,4 0 0,5 0 0,5 0 0,10 1 0,0-4 0,6-1 0,0 1 0,0-4 0,5 3 0,-3-4 0,3 1 0,1-1 0,-5 0 0,5 0 0,-6 0 0,0 0 0,-6 0 0,5 0 0,-5-5 0,1 3 0,-2-7 0,0 3 0,2-4 0,4 0 0,-4 0 0,3 0 0,-3 0 0,-1 0 0,5 0 0,-10 0 0,5 0 0,-11 0 0,0 0 0,-5 0 0,0 0 0,0-4 0,-3 0 0,-2-14 0,-3 12 0,0-8 0</inkml:trace>
</inkml:ink>
</file>

<file path=ppt/ink/ink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26:54.7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24575,'0'12'0,"0"12"0,0 2 0,0 16 0,0-5 0,0 6 0,0 7 0,0-5 0,0 12 0,0 2 0,0 2 0,0 5 0,0-15 0,0 6 0,0-12 0,0 5 0,0-14 0,0 0 0,0-11 0,0-2 0,0-5 0,0-4 0,0-2 0,0-4 0,0 1 0,0-2 0,0-2 0,0-2 0</inkml:trace>
</inkml:ink>
</file>

<file path=ppt/ink/ink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26:55.6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24575,'4'2'0,"-1"4"0,-3 10 0,0 14 0,5-4 0,-4 9 0,13 1 0,-12 1 0,13 6 0,-10 1 0,1-7 0,8-2 0,-7 1 0,7-5 0,-3 5 0,-1-6 0,-1-6 0,1 5 0,-1-14 0,-4 7 0,-1-13 0,-1 4 0,-2-5 0,3 0 0,-1-3 0,2-2 0,2-3 0,2-8 0,0-7 0,1-16 0,0-13 0,1 5 0,0-16 0,5 9 0,-3-6 0,9-5 0,-10 12 0,9 1 0,-10 8 0,7 6 0,-7 6 0,3 1 0,-5 4 0,0 6 0,-1 0 0,-4 9 0,0 0 0</inkml:trace>
</inkml:ink>
</file>

<file path=ppt/ink/ink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26:57.1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246 1 24575,'-2'0'0,"-1"0"0,-13 0 0,-3 0 0,4 0 0,-7 0 0,3 9 0,-1 1 0,-4 14 0,10-5 0,-5 10 0,9-10 0,-9 9 0,8-3 0,-3 0 0,5-2 0,4-9 0,1 3 0,4-4 0,0 5 0,0-4 0,0-1 0,0-1 0,0-2 0,0 2 0,0-4 0,0 1 0,0-1 0,3 0 0,6 0 0,0 1 0,4-1 0,-5 1 0,0-1 0,1-4 0,-1 0 0,0-4 0,0 0 0,5 0 0,-4 0 0,8 0 0,-8 0 0,8 0 0,-3 0 0,-1-4 0,4-1 0,-7-3 0,3-5 0,3 3 0,-5-3 0,5 5 0,-12 0 0,0 0 0,-8 4 0,0 0 0,-4 4 0,-1 0 0,1 0 0,0 0 0,0 0 0,7-3 0,11-2 0,10-4 0,5-1 0,3-4 0,-8 3 0,3 1 0,-9 3 0,-2 6 0,-4-7 0,0 7 0,1-2 0,-5 6 0,0 1 0,-4 9 0,0 0 0,0 1 0,0 3 0,0-8 0,0 4 0,0-5 0,0 0 0,0 1 0,0-2 0,0-2 0,0-2 0</inkml:trace>
</inkml:ink>
</file>

<file path=ppt/ink/ink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26:58.0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24575,'0'8'0,"0"4"0,0 7 0,0 6 0,0-1 0,0 4 0,0-3 0,0 11 0,0-5 0,0 11 0,0-11 0,0 11 0,0-5 0,0 7 0,0-1 0,0 0 0,0 0 0,0 1 0,0-1 0,0-11 0,0 9 0,0-15 0,0 9 0,0-5 0,0 0 0,0-6 0,0 4 0,0-8 0,0 3 0,0-9 0,4 3 0,-3-8 0,3 4 0,-1-5 0,-2 0 0,3 0 0,-4 0 0,0-3 0,0-1 0</inkml:trace>
</inkml:ink>
</file>

<file path=ppt/ink/ink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26:58.7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419 1 24575,'0'18'0,"-9"3"0,-9 33 0,-7 5 0,-10 9 0,2 7-465,10-28 1,0-1 464,-12 34 0,13-33 0,-1-1 0,-10 38-2,7-20 2,-5 16 0,18-26 0,-9 5 0,9-2 0,2-23 693,6 2-693,-3-18 238,6-5-238,-6 0 0,8-5 0,0-3 0,0-2 0</inkml:trace>
</inkml:ink>
</file>

<file path=ppt/ink/ink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26:59.5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70 24575,'0'40'0,"0"-20"0,0 47 0,5-30 0,-4 13 0,14-5 0,-13 5 0,17-7 0,-16 1 0,11-7 0,-13-1 0,7-12 0,-3 0 0,0-11 0,3-4 0,-7-2 0,6-6 0,-3 3 0,4-4 0,0-4 0,0-10 0,2-12 0,4-5 0,-2-11 0,12 10 0,-6-10 0,8 3 0,-5 2 0,1-5 0,-2 4 0,1 1 0,0 1 0,0 0 0,-2 5 0,1 1 0,-5 6 0,-2 6 0,0 0 0,-3 4 0,2 1 0,-4 5 0,0 4 0,-3 0 0,-2 4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2:44:46.2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24575,'83'0'0,"0"0"0,-16 0 0,-11 0 0,-21 0 0,-26 0 0,4 0 0,-9 0 0,0 0 0</inkml:trace>
</inkml:ink>
</file>

<file path=ppt/ink/ink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27:00.1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24575,'44'0'0,"-7"0"0,-1 0 0,0 0 0,-5 0 0,11 0 0,-11 0 0,5 0 0,-6 0 0,-6 0 0,0 0 0,-7 0 0,-4 0 0,-5 0 0,-4 0 0</inkml:trace>
</inkml:ink>
</file>

<file path=ppt/ink/ink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27:00.6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24575,'0'65'0,"0"1"0,0-8 0,0-13 0,0-29 0,0-8 0,0 0 0,-4-4 0,4-1 0,-4-3 0</inkml:trace>
</inkml:ink>
</file>

<file path=ppt/ink/ink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27:04.2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6766 255 24575,'0'-16'0,"0"0"0,0 2 0,0-2 0,0 7 0,0-8 0,0 3 0,0-5 0,0 1 0,0 0 0,0 4 0,0 2 0,0-1 0,0 4 0,3 6 0,3 15 0,3 17 0,2 23 0,1 8 0,0 15 0,-5 9 0,4 1-667,-3 9 667,-2-43 0,1 0 0,0 1 0,0 1 0,0 4 0,0 0 0,0 0 0,1 0 0,-1 0 0,0 1 0,0 5 0,0-1 0,0-8 0,0 0 0,1 8 0,-1-1 0,7 36 0,-7-10 0,-1 4 0,-2-37 0,0 0 0,-3 25 0,3-19 0,-1-2 0,-3-2 0,0 26 0,0-22 0,0 0 0,5-11 0,-4-6 0,4 1 667,0-7-667,-4-2 0,3-10 0,1 3 0,-4-9 0,3 5 0,-4-6 0,0 0 0,0 0 0,0-4 0,4-2 0,-3-4 0,2 1 0,-3-1 0,0 0 0,0 0 0,0 0 0,-3-4 0,-6 4 0,-9-3 0,-7 5 0,-11 0 0,-15 1 0,-2 0 0,-20 7 0,4-4 0,-24 11-1003,5-4 1003,28-10 0,-3 0-781,0 0 1,-3-1 780,-13-1 0,-4-2-933,-4 2 0,-2-1 933,-3 0 0,-2 1 0,28-3 0,-1 0 0,0-1 0,-30 0 0,-2-1-896,28 0 0,0-2 0,-1 0 896,2-1 0,1-1 0,-2-1 0,-3 1 0,-2 0 0,1 0 0,-2 0 0,-1 0 0,2 0 0,3 0 0,1 0 0,0 0-233,-4 0 0,0 0 0,3 0 233,-16 0 0,2 0 0,-11 0 0,0 0 0,17 0 0,1 0 0,-1 0 0,0 0 0,7 0 0,1 0 75,4 3 0,1 1-75,4 0 0,1 0 0,4 3 0,2 1 1369,-30-1-1369,-3 5 0,37-8 0,0 1 0,-26 7 0,24-7 0,1-1 0,-23 6 0,12-3 0,11-4 0,2 1 0,0 1 2853,-40-5-2853,32 0 0,-14 0 0,6 0 1866,0 0-1866,8 0 1406,-10 0-1406,9 0 173,2 0-173,2 0 0,13 0 0,-7 0 0,-8 0 0,17 0 0,-17 0 0,22 0 0,-10 0 0,3 0 0,-3 0 0,3 0 0,4 0 0,-3 0 0,3 0 0,-3 0 0,2 0 0,-2 0 0,-1 0 0,1 0 0,6 0 0,-5-5 0,11 4 0,-11-9 0,11 9 0,-10-9 0,10 9 0,-4-8 0,10 8 0,-2-8 0,2 8 0,2-7 0,-1 7 0,6-3 0,0 4 0,0-4 0,0 3 0,0-3 0,5 4 0,0 0 0,5 0 0,0-4 0,3 0 0,2-4 0,3-4 0,0-7 0,0-12 0,0-13 0,0-11 0,0-11 0,0-22 0,0-1 0,0 34 0,0-3-480,0-1 1,0 0 479,3 1 0,0-1 0,-2-8 0,0-1 0,5 10 0,1-1 0,-6-9 0,-1 1 0,3 8 0,0 1 0,-2-10 0,-2 1 0,1 3 0,0 0 0,0-4 0,0-1 0,0 4 0,0 2 0,0-37-494,0 1 494,0 20 0,0-7 0,-2 35 0,-1 1 0,1-10 0,-9-20 0,10 34 0,-4-12 0,5 8 935,0 6-935,0 10 518,0 5-518,0 4 0,0 6 0,0 2 0,0 8 0,0-4 0,0 5 0,0 0 0,0 0 0,0 0 0,3 4 0,6 0 0,9 0 0,12 3 0,14-4 0,15 5 0,18 0 0,18 0-760,-33 0 1,2 0 759,5 0 0,3 0 0,17 0 0,7 0 0,-20 0 0,3 0 0,-3 0-1316,18 0 0,1 0 1316,-10 1 0,4-1 0,-3-1-1386,12-2 1,-1-2 1385,-13 1 0,4 1 0,-1-1 0,-4 1 0,-1-1 0,1 0 0,3-1 0,1-1 0,-2 0 0,-7 2 0,-1 1 0,-1 0 0,-3 0 0,-1 0 0,-2-1-545,-2-2 0,-2 1 1,0 0 544,27 4 0,0 0 0,1-3 0,0 1 0,-6 2 0,-1 2 0,1-1 0,-3 0 0,-7 0 0,-5 0 132,-16 0 1,-1 0-133,4 0 0,-2 0 1688,21 0-1688,-28 0 0,1 0 0,33 0 0,-2 0 0,-8 0 0,0 0 0,-8 0 0,7 0 0,-14 0 2836,14 0-2836,-15 0 0,15 0 2290,-14 0-2290,5 0 1075,-6 0-1075,-1-6 402,-7 0-402,6-5 0,-13 5 0,6-4 0,-1 3 0,2-4 0,0 0 0,6-1 0,-12 1 0,11 5 0,15-4 0,-9 3 0,9 1 0,-15 1 0,-11 5 0,4 0 0,-6 0 0,1 0 0,-1 0 0,-6 0 0,-1 0 0,-7 0 0,-4 0 0,-2 0 0,0 0 0,-3 0 0,3 0 0,-5 0 0,0 0 0,0 0 0,5 0 0,-3 0 0,8 0 0,-8 0 0,8 0 0,-9 0 0,5 0 0,-6 0 0,0 0 0,-5 0 0,4 0 0,-3 0 0,0 0 0,-2 0 0,4 0 0,-6 0 0,7 0 0,-9 0 0,0 0 0,0 0 0,-4 0 0,-1 0 0</inkml:trace>
</inkml:ink>
</file>

<file path=ppt/ink/ink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1:32.7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20 24575,'-8'-9'0,"10"4"0,16-1 0,15 6 0,22 0 0,25 0 0,8 5-924,-21-4 1,3 0 923,-3 1 0,5 1 0,17-2 0,12-2 0,-7 1 0,-25 0 0,-4 0 0,4 0 0,27 0 0,5-1 0,-13 2 0,-23 1 0,-5 0 0,9 1 0,-4 1-189,17 7 189,5-4 0,-22 2 0,-18-8 0,-21 6 0,-6-6 0,-10 5 1829,-3-5-1829,0 2 0,-3-3 0,-2 0 0</inkml:trace>
</inkml:ink>
</file>

<file path=ppt/ink/ink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1:33.7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24575,'23'0'0,"7"0"0,18 0 0,21 0 0,19 5 0,-21 2 0,2 0-883,-14-3 1,1 0 882,25 6 0,0-2 0,-19-6 0,1-2 0,16 3 0,3 0 0,-4-3 0,-2 0 0,-6 2 0,-5 1 426,35-2-426,-26 3 0,-25-4 0,-1 0 0,-12 0 0,-11 0 1339,-10 0-1339,-5 0 0,-3 0 0,-1 0 0,1 0 0,-3 3 0,1 1 0,-4 0 0,2-1 0</inkml:trace>
</inkml:ink>
</file>

<file path=ppt/ink/ink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1:34.8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12 379 24575,'-8'21'0,"5"-9"0,16-47 0,13-4 0,9-11 0,9-15 0,-14 23 0,6-15 0,-13 25 0,0 0 0,1 2 0,-11 17 0,-3 0 0,-4 12 0,-2-2 0,2 3 0,1 7 0,0 5 0,1 8 0,5 10 0,-4-5 0,3 4 0,0-4 0,-3-1 0,2-4 0,-3-1 0,-1-8 0,-3 0 0,2-5 0,-5 1 0,5 0 0,-6-1 0,3-2 0,-3-1 0</inkml:trace>
</inkml:ink>
</file>

<file path=ppt/ink/ink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1:35.6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1 24575,'0'17'0,"0"7"0,0 18 0,0 2 0,0 16 0,0 2 0,0 15-807,0 18 807,0-45 0,0 4-1224,0 28 1,0 6 1223,0-7 0,0 3 0,0-12 0,0 3 0,0-3 0,0 9 0,0-2 0,0 16 0,0 0 0,0-15 0,0 1 0,0 17 0,0 1 0,0-10 0,0 0 0,0 1 0,0-2 0,0-15 0,0-2 0,0 4 0,0-2-165,0-11 0,0-4 165,0 34 0,0 3 0,0-22 0,0 6 0,0-3 0,0-20 0,0-8 693,0-12-693,0-7 2498,0-9-2498,0-1 393,0-4-393,0-4 0,-7 2 0,6-5 0,-6 2 0,7-4 0,0 1 0,0 0 0,-3-1 0,2 1 0,-2 0 0,3-1 0,0 1 0,0-1 0,-3-2 0,0-1 0,-1-3 0,1 0 0</inkml:trace>
</inkml:ink>
</file>

<file path=ppt/ink/ink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1:36.2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0 195 24575,'5'-5'0,"0"6"0,12 14 0,8 14 0,-8-6 0,14 20 0,-9-14 0,1 7 0,-5-6 0,2-5 0,-13-4 0,8-1 0,-11-9 0,0-1 0,1-6 0,-4 2 0,8-5 0,-4-9 0,14-12 0,-5-6 0,13-11 0,-4 5 0,6-11 0,-5 6 0,3-6 0,-3 7 0,4-7 0,0 9 0,-5-1 0,-3 10 0,-4 5 0,-4 1 0,-2 7 0,-3 2 0,0 3 0,-3 3 0,-1 1 0</inkml:trace>
</inkml:ink>
</file>

<file path=ppt/ink/ink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1:38.0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405 1 24575,'-8'3'0,"3"0"0,-20-3 0,-3 0 0,-14 0 0,4 0 0,-13 0 0,23 4 0,-24 14 0,29 1 0,-18 26 0,30-17 0,-14 16 0,15-14 0,0 17 0,3-9 0,7 14 0,0-16 0,0 3 0,0-9 0,3-2 0,2-4 0,10-7 0,2-1 0,15-8 0,-6-4 0,12 0 0,-8-4 0,5 0 0,-9 0 0,2 0 0,-13 0 0,3-3 0,-7-1 0,0-3 0,-5 0 0,-2-3 0,-1 2 0,-3-2 0,0 0 0,0-2 0,0 1 0,0-3 0,-3 6 0,-4-2 0,-1 3 0,-2 0 0,3 0 0,3 1 0,1-1 0,3 1 0,11-1 0,3-4 0,15 1 0,-4-5 0,5 5 0,-6-5 0,-4 6 0,-1 1 0,-4 1 0,-4 7 0,-1-4 0,-3 4 0,-4 10 0,0 3 0,-3 14 0,0 4 0,0-1 0,0 3 0,0-7 0,0 8 0,-3-13 0,2 3 0,-2-13 0,3-1 0,0-3 0,0 0 0,0-3 0,0-1 0</inkml:trace>
</inkml:ink>
</file>

<file path=ppt/ink/ink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1:38.8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4 120 24575,'0'10'0,"0"7"0,0-9 0,0 7 0,0-17 0,-3-4 0,2-7 0,5-6 0,1 3 0,7-3 0,-2 7 0,-2 2 0,2 3 0,-3 3 0,0 1 0,-1 3 0,1 0 0,3 0 0,-2 0 0,6 0 0,-7 3 0,4 4 0,0 8 0,1 6 0,0-1 0,3-1 0,-4-5 0,4-2 0,0-1 0,0-4 0,-1-3 0,5-1 0,-3-3 0,7-3 0,-2-10 0,0-5 0,0-3 0,-5-2 0,3 6 0,-6-2 0,5 4 0,-10 0 0,3 3 0,-4-2 0,0 7 0,0-1 0,-4 2 0,0 6 0,-3-3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2:44:47.8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714 282 24575,'4'-6'0,"-1"-4"0,-3-12 0,0-2 0,5-6 0,0 0 0,5 0 0,4 6 0,-4 0 0,4 1 0,-9 8 0,7-3 0,-10 9 0,10 4 0,-11-2 0,-4 6 0,-12-3 0,-14 4 0,-15 0 0,-8 11 0,-14 8 0,-2 12 0,5 6 0,-10 0 0,18-1 0,-6 0 0,15-2 0,8-6 0,12-3 0,3-7 0,13-4 0,-2-1 0,11-5 0,-3 0 0,4 0 0,0 0 0,0 0 0,4 1 0,10-1 0,6 1 0,10 1 0,6 1 0,-5-1 0,11 0 0,-11 0 0,0 0 0,-8 0 0,-5-1 0,0 0 0,-4-1 0,-1 5 0,-4 1 0,-4 4 0,-1 0 0,-4 6 0,0-5 0,0 10 0,-5 1 0,-5 1 0,-13 13 0,-14 10 0,0 2 0,-15 22 0,15-17 0,-7 2 0,9-6 0,-7-2 0,5-1 0,1-1 0,9-15 0,12-7 0,1-8 0,9-9 0,-3-2 0,17-7 0,10-1 0,29-4 0,14 0 0,-2-5 0,-10-2 0,-1-1 0,5-5 0,9-2 0,0 2 0,-9 5 0,-1-2 0,1 0 0,2 3 0,18 0 0,-22 2 0,-8 5 0,-13-4 0,-8 3 0,-10-3 0,0 4 0,-5 0 0,-3-4 0,-2 0 0,-3-5 0,0 1 0,0 0 0,0 0 0,0-5 0,0-6 0,0-6 0,0-5 0,0-5 0,0 3 0,0-4 0,0 1 0,0 3 0,0 2 0,0 7 0,0 4 0,0 6 0,0 0 0,0 8 0,0 2 0</inkml:trace>
</inkml:ink>
</file>

<file path=ppt/ink/ink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1:39.7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24575,'0'8'0,"0"7"0,0 11 0,0 20 0,0-13 0,0 26 0,0-26 0,0 18 0,0-14 0,0 11 0,0-6 0,0-7 0,0-6 0,0-5 0,0-5 0,0-4 0,0-8 0,0-4 0</inkml:trace>
</inkml:ink>
</file>

<file path=ppt/ink/ink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1:40.6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15 102 24575,'0'10'0,"0"-3"0,0 3 0,0 0 0,0 1 0,0 0 0,0 0 0,5-8 0,3 0 0,16-3 0,-7 0 0,11 0 0,-8-3 0,5-10 0,0-1 0,2-17 0,-10 13 0,3-7 0,-12 14 0,0-7 0,-6 9 0,-2-9 0,0 10 0,-2 1 0,-6 4 0,-7 3 0,-1 0 0,-7 0 0,-6 16 0,5 4 0,-11 17 0,11 4 0,0-3 0,2 6 0,8-8 0,6 2 0,4-7 0,4-6 0,0-6 0,3-8 0,13 0 0,7-7 0,12 0 0,0-4 0,0 0 0,1 0 0,-1 0 0,0-8 0,-4 2 0,-2-10 0,-9 4 0,-1 0 0,-4-6 0,0 5 0,2-15 0,-9 17 0,0-4 0</inkml:trace>
</inkml:ink>
</file>

<file path=ppt/ink/ink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1:41.8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24575,'0'13'0,"0"1"0,0-3 0,0 7 0,0-9 0,0 9 0,0-7 0,0 4 0,0-1 0,0 1 0,0-4 0,0 2 0,0-6 0,0 7 0,0-3 0,0 4 0,0 3 0,0 2 0,0 4 0,0 1 0,0-1 0,0 0 0,0 0 0,4 1 0,-3-1 0,6 0 0,-6-1 0,3 1 0,-1 0 0,-2 0 0,6 0 0,-6-4 0,3 3 0,-4-10 0,0 1 0,0-4 0,3-2 0,-3 2 0,3-4 0,0-2 0,0-1 0,4-3 0,0-11 0,8-7 0,5-23 0,9-16 0,7-12 0,5-10 0,4-1 0,-11 20 0,7-9 0,-16 26 0,5-7 0,-8 14 0,-9 11 0,-2 10 0,-4 4 0,-1 8 0,-2-3 0,-1 5 0,-3-2 0</inkml:trace>
</inkml:ink>
</file>

<file path=ppt/ink/ink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1:49.2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281 1 24575,'-5'3'0,"-3"0"0,-6-3 0,-5 0 0,3 0 0,-7 0 0,7 0 0,-3 0 0,0 0 0,3 0 0,-3 0 0,0 0 0,6 0 0,-1 0 0,7 0 0,0 0 0,3 3 0,1 0 0,3 7 0,0 2 0,0 7 0,0 1 0,0 4 0,0 0 0,0 5 0,0 2 0,0 4 0,0 0 0,0 6 0,0-5 0,0 11 0,0-5 0,0 0 0,0-1 0,0-5 0,0-1 0,0-9 0,0 2 0,-6-16 0,4 6 0,-4-10 0,6 6 0,0-6 0,0 2 0,-4 0 0,0-2 0,0 2 0,-2-3 0,5-1 0,-2 1 0,0-3 0,3 2 0,-1-6 0,9 3 0,7-3 0,1 0 0,7 0 0,-7 0 0,7 0 0,-7 0 0,3 0 0,-8 0 0,-1 0 0,0 0 0,-2 0 0,2 0 0,-3 0 0,-1 0 0,-2 0 0,-1 0 0</inkml:trace>
</inkml:ink>
</file>

<file path=ppt/ink/ink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1:49.8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24575,'17'0'0,"-5"0"0,2 0 0,-6 0 0,6 0 0,-7 0 0,4 0 0,-8 0 0,0 0 0</inkml:trace>
</inkml:ink>
</file>

<file path=ppt/ink/ink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2:11.63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24575,'18'0'0,"0"0"0,17 0 0,3 0 0,15 0 0,2 0 0,11 0 0,12 0 0,-1 0 0,7 0 0,-7 0 0,0 0 0,8 0 0,-7 0 0,-12 0 0,-1 0 0,-15 0 0,11 0 0,-5 0 0,-3 0 0,-10 0 0,3 0 0,-10 0 0,0 0 0,-2 4 0,-9 0 0,4 1 0,-9-2 0,3 1 0,-7-3 0,7 2 0,-3-3 0,0 4 0,3-3 0,-7 2 0,7-3 0,-3 0 0,4 0 0,1 0 0,-5 0 0,-1 0 0,0 0 0,-3 0 0,2 0 0,-3 0 0,4 0 0,-3 0 0,3 0 0,0 0 0,-3 0 0,3 0 0,-5 0 0,1 0 0,0 0 0,0 0 0,-1 0 0,1 0 0,0 0 0,0 0 0,-1 0 0,1 0 0,0 0 0,-4 0 0,3 0 0,-6 0 0,5-4 0,-5 4 0,2-4 0,-3 4 0,0-3 0,-1 3 0,1-3 0,-4 0 0,0-1 0,-3 1 0,0 0 0</inkml:trace>
</inkml:ink>
</file>

<file path=ppt/ink/ink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2:12.80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279 7 24575,'1'-4'0,"-5"1"0,-7 3 0,-9 0 0,5 0 0,-9 0 0,4 0 0,0 0 0,-3 0 0,7 0 0,-3 0 0,4 0 0,4 0 0,-3 0 0,6 0 0,-2 0 0,-1 0 0,4 0 0,-3 0 0,6 3 0,-6 1 0,9 3 0,-6 0 0,7-1 0,0 1 0,0 3 0,0 1 0,0 4 0,0 0 0,0 0 0,0-1 0,0 5 0,0-3 0,0 7 0,0-7 0,0 7 0,0-7 0,0 7 0,0-3 0,0 4 0,0 6 0,0-5 0,0 9 0,0-9 0,0 5 0,0-6 0,0-4 0,0-1 0,0-8 0,0 2 0,0-5 0,0 2 0,0-3 0,0-1 0,0 1 0,0 0 0,0-1 0,6-2 0,-2-1 0,13-3 0,-5 0 0,7 0 0,0 0 0,1 0 0,4 0 0,1 0 0,-5 0 0,3 0 0,-7 0 0,3 0 0,-8 0 0,3 0 0,-7 0 0,3 0 0,-3 0 0,-3 0 0,-1 0 0</inkml:trace>
</inkml:ink>
</file>

<file path=ppt/ink/ink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2:13.2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24575,'23'0'0,"-3"0"0,14 0 0,-4 0 0,0 0 0,4 0 0,-3 0 0,4 0 0,-9 0 0,-3 0 0,-4 0 0,-3 0 0,-1 0 0,-7 0 0,-6 0 0</inkml:trace>
</inkml:ink>
</file>

<file path=ppt/ink/ink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2:14.11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0 578 24575,'0'16'0,"0"-3"0,0-12 0,0-18 0,0-17 0,0-13 0,0-7 0,0-7 0,0 16 0,0-21 0,0 23 0,0-11 0,0 6 0,0 10 0,0 4 0,0 14 0,0 4 0,0 6 0,0 3 0,0 0 0,3 4 0,4 0 0,4 3 0,8 0 0,1 0 0,0 0 0,4 0 0,-5 0 0,1 0 0,-1 0 0,-7 0 0,1 0 0,-5 0 0,2 0 0,-3 0 0,0 0 0,-4 0 0,0 0 0</inkml:trace>
</inkml:ink>
</file>

<file path=ppt/ink/ink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2:14.6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24575,'21'0'0,"-3"0"0,5 0 0,2 0 0,5 0 0,5 0 0,-8 0 0,1 0 0,-13 0 0,4 0 0,-7 0 0,-2 0 0,-7 0 0,0 0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2:44:48.9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87 24575,'5'9'0,"-2"24"0,-3 31 0,0 22 0,0-30 0,0 2-979,0 0 1,0 2 978,0 14 0,0 0 0,0-21 0,0-1 79,0 9 0,0-2-79,0 11 0,0 14 0,0-23 0,0-15 0,0-21 1461,0-12-1461,0-16 338,0-8-338,0-25 0,0-3 0,0-26 0,-5 18 0,4-42 0,-4 31 0,5-34 0,0 24 0,0-7 0,0 7 0,0 8 0,0 10 0,0 13 0,0 1 0,0 6 0,0 5 0,5-3 0,0 3 0,5-5 0,0 5 0,0-3 0,-1 8 0,0-8 0,0 13 0,1-8 0,-2 14 0,0-4 0,-3 5 0,2 0 0,-2-1 0,3 1 0,0 3 0,0-2 0,0 6 0,1-3 0,-1 4 0,4 0 0,10 0 0,-2 0 0,6 0 0,-8 0 0,6 5 0,-9 4 0,3 1 0,-9 7 0,-1-3 0,2 9 0,-5 1 0,-1 1 0,-4 3 0,0-3 0,0 5 0,-9-1 0,-1-4 0,-14-1 0,4-1 0,-9-6 0,9 1 0,-4-8 0,6-1 0,4-1 0,-3 1 0,11-4 0,-2-1 0</inkml:trace>
</inkml:ink>
</file>

<file path=ppt/ink/ink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2:25.57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614 7177 24575,'0'-2'0,"0"-7"0,0-15 0,0-7 0,0 1 0,0-10 0,0 3 0,0-6 0,0 2 0,0 6 0,0-6 0,0-1 0,0-6 0,0 0 0,0 0 0,0 0 0,0 0 0,0-6 0,0 5 0,0-5 0,0-1 0,0 6 0,0-5 0,0 12 0,0 1 0,0 5 0,0 1 0,0 5 0,0 1 0,0 4 0,0 1 0,0-1 0,0 5 0,0-3 0,0 3 0,0 0 0,0-4 0,0 4 0,0-4 0,0 4 0,0-4 0,0 8 0,0-3 0,0 4 0,0 4 0,0 1 0,0 3 0,0 0 0,3 0 0,1 4 0,0-8 0,-1-2 0,-3-9 0,0-2 0,3 0 0,2-1 0,-1 1 0,0 4 0,-1-3 0,-2 3 0,7-10 0,-7 5 0,3-9 0,0 3 0,0 0 0,1-3 0,2 4 0,-6-5 0,3 0 0,0 4 0,-3 2 0,2 5 0,-3-1 0,0 1 0,4 0 0,-3 3 0,3 6 0,-4 1 0,0 6 0,0-2 0,2 3 0,-1 0 0,5 4 0,-5-6 0,2-8 0,-3-13 0,0-7 0,0-15 0,0 8 0,4-10 0,2 0 0,3 5 0,-3-12 0,2 12 0,-2-5 0,-1 0 0,-1 10 0,-4-8 0,0 20 0,0-8 0,0 15 0,0-4 0,0 4 0,0 5 0,0 1 0,0 4 0,0 4 0,0-3 0,0 6 0,0-2 0,0 3 0,0 0 0,0 1 0,0-1 0,0 1 0,0 0 0,0-4 0,0-6 0,0 0 0,0-3 0,0 0 0,0 3 0,0-7 0,0 3 0,0-4 0,0-1 0,0 1 0,0 0 0,0 0 0,0-1 0,0 1 0,0-1 0,0 5 0,0 1 0,0 4 0,0 1 0,0-5 0,0 3 0,0-3 0,0 4 0,0 0 0,0-4 0,0 3 0,0-3 0,0 4 0,0 0 0,0 1 0,-3-1 0,2 0 0,-6 0 0,3 0 0,0-4 0,-3 3 0,3-3 0,-4 0 0,1 3 0,-1-3 0,0 0 0,1 3 0,-1-3 0,1 4 0,-1 1 0,1-1 0,-1 0 0,4 0 0,-2 0 0,-2 0 0,-1-4 0,-2-1 0,3-4 0,-3 4 0,2-4 0,-5 8 0,2-3 0,-3 5 0,0 2 0,4-2 0,-3 2 0,2 1 0,1-3 0,-4 2 0,7-3 0,-6 1 0,6-1 0,-6-3 0,3 6 0,3-2 0,-2 7 0,7 4 0,-4-4 0,0 7 0,0-6 0,1 5 0,-1-2 0,3 0 0,1 7 0,3 1 0,0 5 0,0 4 0,0-3 0,0 0 0,0 3 0,0-6 0,0 2 0,0-3 0,0-1 0,0 1 0,0 0 0,0-1 0,7-2 0,-3 2 0,10-5 0,-6 2 0,6-3 0,-7 0 0,3 0 0,-3 0 0,0 0 0,-1 0 0,-2-3 0,-1-1 0,-3-2 0,0-1 0,0 0 0,0 0 0,0 1 0,0-1 0,-3 3 0,0 2 0,2 2 0,4 0 0,5 0 0,1 0 0,-2 0 0,-1-3 0,1-5 0,-3 1 0,-1-7 0,-3 2 0,0-2 0,0-1 0,0 0 0,0 0 0,0 0 0,-3 4 0,-4 4 0,-1 4 0,-6 3 0,3 0 0,-4 0 0,1 0 0,2 0 0,2 6 0,2 2 0,1 7 0,0 0 0,2 0 0,2-1 0,3-2 0,0 1 0,0-5 0,0 2 0,0-3 0,0 0 0,7 0 0,1 0 0,7-3 0,-1-1 0,1-3 0,-4 0 0,3 0 0,-6 0 0,2 0 0,-3 0 0,-1 0 0,1 0 0,-3-3 0,-1 0 0,-3-4 0,0 0 0,0 1 0,0-1 0,0 1 0,0-1 0,-3 4 0,-1 0 0,-2 3 0,0 0 0,-3 0 0,1 0 0,-1-3 0,3 2 0,-5-5 0,4 2 0,-4-3 0,4-3 0,0 2 0,-3-3 0,2 5 0,-2-2 0,-1-2 0,4 2 0,-4-2 0,5 3 0,-1-3 0,-4 2 0,3-6 0,-3 6 0,7-2 0,-2 3 0,3 0 0,-5-3 0,2 2 0,-1-2 0,0 3 0,0 0 0,0 0 0,0 1 0,1-1 0,2 0 0,-2 0 0,2 1 0,0-1 0,-2 3 0,6-2 0,-6 2 0,5-2 0,-5 2 0,5-2 0,-2 3 0,0-1 0,3-2 0,-3 2 0,0 1 0,2-3 0,-2 2 0,3-3 0,-3 1 0,2-1 0,-2 0 0,3 1 0,-3-5 0,2 4 0,-2-4 0,0 4 0,2-3 0,-5 2 0,5-6 0,-5 7 0,5-7 0,-5 6 0,6-6 0,-7 3 0,7-4 0,-7 0 0,6 0 0,-2 1 0,0-1 0,2 0 0,-6 4 0,7-3 0,-6 6 0,5-2 0,-2-1 0,3 4 0,-3-4 0,2 5 0,-2-5 0,3 4 0,0-7 0,-3 6 0,2-6 0,-2 6 0,3-6 0,-3 7 0,3-7 0,-3 3 0,3-4 0,-4 0 0,4-4 0,-4 3 0,1-3 0,2 0 0,-2 3 0,3-7 0,0 7 0,0-3 0,0 4 0,0-4 0,0 7 0,0-6 0,0 6 0,0 1 0,0 1 0,0 3 0,0 0 0,0 0 0,0 1 0,0-4 0,0-1 0,0-4 0,0 0 0,0-4 0,0-1 0,0-4 0,0-1 0,0 1 0,0 0 0,0 0 0,0-1 0,0 1 0,0 4 0,0 1 0,3 0 0,-2 3 0,3-7 0,-4 2 0,0-3 0,0 0 0,0 0 0,0-1 0,0-4 0,0 3 0,0-3 0,0 0 0,0 3 0,0-3 0,0 5 0,0 0 0,0-5 0,0 3 0,0-8 0,0 8 0,0-3 0,0 0 0,0-2 0,0-4 0,0 0 0,0 0 0,0-1 0,0-4 0,0 3 0,0-4 0,0 5 0,0 1 0,0 0 0,0 4 0,0-3 0,0 8 0,0-3 0,0 5 0,0-6 0,0 5 0,0-4 0,0 9 0,-4-4 0,0 4 0,-1 0 0,-2 1 0,6 4 0,-5 0 0,5 4 0,-5 1 0,5 3 0,-2 1 0,3-1 0,-3 3 0,2-2 0,-2 2 0,0-2 0,2-1 0,-5 1 0,6-1 0,-6 0 0,5 1 0,-5 2 0,6-2 0,-3 5 0,3-2 0</inkml:trace>
</inkml:ink>
</file>

<file path=ppt/ink/ink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2:27.23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24575,'0'0'0</inkml:trace>
</inkml:ink>
</file>

<file path=ppt/ink/ink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2:29.507"/>
    </inkml:context>
    <inkml:brush xml:id="br0">
      <inkml:brushProperty name="width" value="0.1" units="cm"/>
      <inkml:brushProperty name="height" value="0.1" units="cm"/>
      <inkml:brushProperty name="color" value="#333333"/>
    </inkml:brush>
  </inkml:definitions>
  <inkml:trace contextRef="#ctx0" brushRef="#br0">0 1 24575,'13'0'0,"1"0"0,5 0 0,1 0 0,9 0 0,1 0 0,5 0 0,-5 0 0,10 0 0,-13 0 0,7 0 0,-4 0 0,-9 0 0,7 0 0,-16 0 0,6 0 0,-7 0 0,0 0 0,-1 0 0,-3 0 0,-1 0 0,-2 0 0,-1 0 0</inkml:trace>
</inkml:ink>
</file>

<file path=ppt/ink/ink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2:31.640"/>
    </inkml:context>
    <inkml:brush xml:id="br0">
      <inkml:brushProperty name="width" value="0.1" units="cm"/>
      <inkml:brushProperty name="height" value="0.1" units="cm"/>
      <inkml:brushProperty name="color" value="#333333"/>
    </inkml:brush>
  </inkml:definitions>
  <inkml:trace contextRef="#ctx0" brushRef="#br0">1 37 24575,'23'0'0,"1"0"0,5 0 0,2 0 0,-1 0 0,4 0 0,-4 0 0,10 0 0,22 0 0,-15 0 0,32 0 0,-39 0 0,19 0 0,-11 0 0,-4 0 0,3 0 0,-7 0 0,-8 0 0,2 0 0,-10 0 0,-4 0 0,-1 0 0,-4 0 0,0 0 0,-1 0 0,1 0 0,0 0 0,0 0 0,4 0 0,-3 0 0,3 0 0,-5 0 0,1 0 0,0 0 0,-1 0 0,1 0 0,0 0 0,0 0 0,0 0 0,3 0 0,-2 0 0,3 0 0,0 0 0,-3 0 0,3 0 0,-5 0 0,1 0 0,0 0 0,4 0 0,-3 0 0,7 0 0,-7 0 0,7 0 0,-7 0 0,3-6 0,-5 4 0,1-4 0,0 6 0,-1 0 0,8 0 0,-1 0 0,2 0 0,-4 0 0,-4 0 0,-1 0 0,5 0 0,-3 0 0,7 0 0,-7 0 0,7 0 0,-7 0 0,8 0 0,-4-4 0,0 3 0,3-3 0,-7 4 0,7 0 0,-8 0 0,4 0 0,0 0 0,-3 0 0,3 0 0,-4 0 0,0 0 0,-1 0 0,1 0 0,-4 0 0,0 0 0,-5 0 0,4 0 0,-3 0 0,2 0 0,-2-6 0,-3 5 0,-2-5 0</inkml:trace>
</inkml:ink>
</file>

<file path=ppt/ink/ink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2:33.992"/>
    </inkml:context>
    <inkml:brush xml:id="br0">
      <inkml:brushProperty name="width" value="0.1" units="cm"/>
      <inkml:brushProperty name="height" value="0.1" units="cm"/>
      <inkml:brushProperty name="color" value="#333333"/>
    </inkml:brush>
  </inkml:definitions>
  <inkml:trace contextRef="#ctx0" brushRef="#br0">1 21 24575,'32'3'0,"-4"0"0,18-3 0,-7 0 0,20 0 0,-9 0 0,10 0 0,-17 0 0,16 0 0,-10 0 0,6 0 0,-2 0 0,-6 0 0,7 0 0,-16 0 0,14 0 0,-20 0 0,3 0 0,-1 0 0,-8 0 0,3 0 0,0 0 0,-4 0 0,4 0 0,-5 0 0,1 0 0,-1 0 0,0 0 0,1 0 0,-5 0 0,-1 0 0,0 0 0,-4 0 0,1 0 0,-2 0 0,-3 0 0,3 0 0,1 0 0,-4 0 0,3 0 0,-3 0 0,4 0 0,0 0 0,-4 0 0,-1 0 0,-3 0 0,-1 0 0,1 0 0,0 0 0,-1 0 0,-2-14 0,10 11 0,4-6 0,18 18 0,6 1 0,5 8 0,-5-8 0,4 4 0,-10-1 0,5-3 0,-10 2 0,-2-4 0,0 1 0,-4-1 0,9 1 0,-9-1 0,10 0 0,-10-3 0,9-1 0,-8-1 0,8-2 0,-9 3 0,4-4 0,-9 0 0,3 0 0,-7 3 0,3-2 0,-5 2 0,6-3 0,-5 0 0,4 0 0,0 0 0,-3 0 0,3 0 0,0 0 0,-3 0 0,3 0 0,-8 0 0,3 0 0,-3 0 0,4 0 0,-4 0 0,3 0 0,-7 0 0,7 0 0,-6 0 0,9 0 0,-6 0 0,7 0 0,-7 0 0,0 0 0,-1 0 0,-3 0 0,4 0 0,-5 0 0,1 0 0,-3 0 0,-1 0 0</inkml:trace>
</inkml:ink>
</file>

<file path=ppt/ink/ink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2:37.1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332 0 24575,'-23'0'0,"-8"0"0,-5 0 0,0 0 0,-4 0 0,9 0 0,-10 0 0,15 0 0,2 0 0,13 0 0,0 0 0,1 0 0,5 6 0,-1 1 0,6 11 0,0-5 0,0 9 0,0-6 0,0 9 0,0 4 0,0-4 0,0 9 0,0-4 0,0 5 0,0 1 0,0-1 0,0 0 0,0-5 0,0 0 0,0-6 0,0-4 0,0-5 0,0-5 0,0 1 0,0-4 0,0 3 0,0-3 0,0-1 0,0 1 0,2-3 0,6-2 0,3-2 0,3 0 0,5 0 0,1 0 0,5-3 0,4-2 0,-4-3 0,4-1 0,-4 1 0,-1 0 0,-11 3 0,-2 2 0</inkml:trace>
</inkml:ink>
</file>

<file path=ppt/ink/ink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2:37.6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24575,'11'-3'0,"3"0"0,16 3 0,0 0 0,6 0 0,-6 0 0,4 0 0,-4 0 0,6 0 0,-17 0 0,-3 0 0</inkml:trace>
</inkml:ink>
</file>

<file path=ppt/ink/ink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2:38.2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256 1 24575,'-10'0'0,"3"0"0,-3 0 0,-1 0 0,0 0 0,-8 0 0,3 0 0,-7 0 0,3 3 0,0 5 0,-8 5 0,11 6 0,-8 2 0,13 3 0,-3-4 0,10 8 0,-2-11 0,7 11 0,0-12 0,0 3 0,0-8 0,0 3 0,7-6 0,5-1 0,13 1 0,0-7 0,10 3 0,-5-4 0,0 0 0,0 0 0,-6 0 0,0 0 0,-4 0 0,-1-4 0,-8 3 0,-1-5 0,-3 5 0,0-5 0,-1 3 0,1-4 0,-3 3 0,-1 1 0</inkml:trace>
</inkml:ink>
</file>

<file path=ppt/ink/ink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2:39.6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336 0 24575,'-2'0'0,"-7"0"0,-6 0 0,-8 0 0,-2 0 0,-11 0 0,4 0 0,-3 0 0,15 0 0,1 0 0,4 0 0,4 0 0,1 0 0,0 0 0,2 3 0,1 4 0,4 4 0,3 4 0,0 0 0,0 4 0,0 6 0,0 0 0,0 9 0,0-4 0,0 11 0,0 1 0,-4 0 0,-1 4 0,-5-3 0,1 3 0,4 2 0,-3-6 0,7-2 0,-7-5 0,7-4 0,-3 3 0,4-9 0,0 4 0,0-9 0,0-1 0,0-4 0,0-4 0,0-1 0,0-3 0,0-1 0,5-2 0,8-1 0,6-3 0,5 0 0,5-4 0,2-1 0,-1-3 0,4 3 0,-9-2 0,0 6 0,-1-3 0,-9 4 0,-2 0 0,-7 0 0</inkml:trace>
</inkml:ink>
</file>

<file path=ppt/ink/ink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2:40.0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23 24575,'5'-3'0,"7"0"0,3 3 0,8-4 0,-3 0 0,0-1 0,4 1 0,-9 4 0,4 0 0,-4 0 0,-4 0 0,-4 0 0,-4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2:41:29.1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1 258 24575,'6'9'0,"12"-3"0,9-6 0,25 0 0,9 0 0,-6 0 0,3 0-1290,35 0 1290,-16 0 0,3 0-683,-21 1 0,1-2 683,26-2 0,3-1 0,-10 4 0,1-2 0,-15-2 0,3-2 0,-2 2 0,19 3 0,0 0 0,16-3 0,-2 1 0,-20 2 0,-1 2 0,5-1 0,-2 0 0,-9 0 0,-2 0 0,-3 0 0,0 0 0,-2 0 0,-1 0-376,-7 0 1,-1 0 375,4 0 0,-1 0 0,-7 0 0,0 0 0,4 0 0,-1 0 0,-3 0 0,-2 0-40,23 0 40,22 0 0,-36 0 0,23 0 0,-15-10 0,1 2 852,-8-12-852,-1 3 1686,-14 1-1686,6-4 861,-11 9-861,4-3 48,-11 4-48,4 1 0,-3-5 0,-1 4 0,-2-4 0,-4 9 0,-1-3 0,-4 4 0,-5-4 0,-6 0 0,-3-8 0,8 10 0,8-6 0,9 16 0,6 2 0,5 4 0,-4-1 0,11 1 0,-12-4 0,12 3 0,-5-8 0,0 8 0,4-3 0,-10-1 0,5 4 0,-1-3 0,-4-1 0,-1 4 0,-2-8 0,-9 6 0,4-6 0,-6 3 0,1-4 0,-1 0 0,-4 0 0,3 0 0,-8 0 0,9 0 0,-9 0 0,3 0 0,-3 0 0,-5 0 0,3 0 0,-7 0 0,3 0 0,-3 0 0,-1 0 0,0 0 0,0 0 0,1 0 0,-1-3 0,0 2 0,0-2 0,-3 0 0,-1-1 0,-3-3 0,0 3 0,0 1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2:44:49.5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 0 24575,'-5'17'0,"0"3"0,-5 16 0,-1 1 0,5 0 0,1 5 0,5-5 0,0 7 0,0-7 0,0-2 0,0-10 0,0-6 0,0-2 0,0-8 0,7 0 0,-2-6 0,17-3 0,-7 0 0,8 0 0,0 0 0,-3 0 0,3-8 0,-13 6 0,-2-6 0</inkml:trace>
</inkml:ink>
</file>

<file path=ppt/ink/ink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2:41.4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83 24575,'0'13'0,"0"12"0,0-8 0,0 13 0,0-6 0,0 0 0,0 1 0,0 4 0,0-8 0,0 12 0,7-19 0,1 9 0,7-15 0,4 3 0,-7-7 0,10 0 0,-9-4 0,2 0 0,-1 0 0,-3 0 0,8-7 0,-6-11 0,6-4 0,-9-7 0,2-1 0,-4 5 0,0-9 0,1 8 0,-5 1 0,0 6 0,-4 4 0,0 0 0,0 4 0,-3 0 0,-1 5 0,-2 2 0,2-2 0,-2 5 0,5-5 0,-2 3 0,9-4 0,7 0 0,11-1 0,1 0 0,5 0 0,-1 3 0,-8-2 0,7 6 0,-12-5 0,-1 5 0,-5-2 0,-3 3 0,0-3 0,0 2 0,-4-5 0,0 5 0,-3-1 0</inkml:trace>
</inkml:ink>
</file>

<file path=ppt/ink/ink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2:44.1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1 579 24575,'14'0'0,"12"-8"0,7-7 0,22-16 0,-2-12 0,7-1 0,6-16 0,-23 22 0,15-20 0,-23 23 0,11-16 0,-12 11 0,-9-2 0,-7 10 0,-14 3 0,0 9 0,-4 4 0,-3 6 0,-9 6 0,-9 1 0,-5 3 0,-8 0 0,4 4 0,-2 14 0,-4 2 0,11 16 0,-6-3 0,11 8 0,-3-3 0,9 8 0,1-4 0,3 6 0,5 0 0,0-1 0,5 1 0,0 12 0,0-14 0,0 19 0,0-2 0,0-10 0,0 18 0,0-22 0,0 11 0,0-4 0,-4-4 0,3-9 0,-7-8 0,4-6 0,-4-9 0,0-1 0,1-8 0,3-1 0,-2-3 0,2-3 0,-2-1 0,2-10 0,2-15 0,2-11 0,0-15 0,0 6 0,0-4 0,0-3 0,12 0 0,4-4 0,12 5 0,0 5 0,5 1 0,-4 9 0,7 1 0,-9 9 0,3 5 0,-5 10 0,-5 4 0,-1 4 0,-8 0 0,-1 0 0,-3 0 0,-4 11 0,0 3 0,-7 15 0,-9 2 0,-6 1 0,-26 12 0,14-14 0,-18 14 0,11-15 0,6-2 0,-3-6 0,11-8 0,4-2 0,4-4 0,6 0 0,3-3 0,6-1 0,5-3 0,11 0 0,5 0 0,5 4 0,4 4 0,1 6 0,0 3 0,6 5 0,-5 1 0,1 0 0,-1-2 0,-7-4 0,-10-8 0,-4-2 0</inkml:trace>
</inkml:ink>
</file>

<file path=ppt/ink/ink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2:45.4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0 119 24575,'0'9'0,"0"11"0,0 5 0,0 6 0,0 3 0,0-4 0,0 1 0,0-2 0,0-5 0,0-4 0,0-1 0,0-16 0,0-4 0,0-22 0,0-4 0,0-8 0,0 0 0,0-1 0,0 6 0,0 0 0,0 1 0,0 3 0,0 2 0,0 5 0,0 5 0,0 0 0,3 3 0,1 0 0,6 4 0,-2 0 0,6 0 0,-3 3 0,3 1 0,1 3 0,-4 0 0,3 0 0,-6 0 0,2 0 0,-3 3 0,0 4 0,-3 1 0,-1 5 0,-3-1 0,0 2 0,-4 5 0,-3-3 0,-5 0 0,-3-2 0,4-6 0,-3 6 0,6-7 0,-2 3 0,3-3 0,0-3 0,6-1 0,10-3 0,3 0 0,11 3 0,-3 2 0,0 3 0,-1-1 0,-4 8 0,-3-2 0,0 10 0,-8-7 0,-1 7 0,-3-3 0,-3 4 0,-5 0 0,-10 2 0,1-2 0,-3-3 0,4-5 0,1-2 0,0-6 0,4 2 0,1-3 0,-1-3 0,4-1 0,-3-3 0,6-3 0,-2-4 0,5-4 0,-3-9 0,4 11 0,0-2 0</inkml:trace>
</inkml:ink>
</file>

<file path=ppt/ink/ink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2:46.0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40 24575,'8'0'0,"7"0"0,28 0 0,0 0 0,24-5 0,-21 4 0,13-8 0,-10 8 0,0-12 0,-1 11 0,-12-7 0,-7 9 0,-12 0 0,-6 0 0,-8 0 0</inkml:trace>
</inkml:ink>
</file>

<file path=ppt/ink/ink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2:46.4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24575,'0'22'0,"0"15"0,0 7 0,0 23 0,0-10 0,0 0 0,0 8 0,0-13 0,0 4 0,0-9 0,0-17 0,0-5 0,0-9 0,0-9 0,0-4 0</inkml:trace>
</inkml:ink>
</file>

<file path=ppt/ink/ink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2:46.9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24575,'4'0'0,"11"0"0,31 0 0,13 0 0,25 0 0,2 0-413,-35 0 1,0 0 412,44 0 0,0 0 183,-34 0-183,10 0 0,-30 0 0,19 0 0,-33 0 0,-6 0 0</inkml:trace>
</inkml:ink>
</file>

<file path=ppt/ink/ink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2:48.0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380 134 24575,'0'-2'0,"0"-7"0,0-6 0,-4-8 0,-4 3 0,-4-5 0,-4 9 0,-4 0 0,0 12 0,-4 0 0,-11 4 0,13 0 0,-28 9 0,33 0 0,-35 26 0,34-6 0,-16 20 0,15-7 0,9 0 0,-3 4 0,12-10 0,-4-4 0,5-4 0,0-13 0,3 1 0,14-5 0,1-7 0,21 0 0,-7-4 0,14-4 0,-9-5 0,5-10 0,-11 1 0,0-9 0,-6 10 0,-4-8 0,-1 5 0,-4 0 0,-4-4 0,-1 8 0,-4 1 0,0 1 0,0 6 0,0 1 0,0 4 0,-4 15 0,-8 6 0,-6 26 0,-8 5 0,-2 20 0,0-6 0,5-1 0,0 5 0,6-10 0,0 12 0,0-19 0,4-3 0,2-17 0,4-5 0,0-6 0,0-8 0,0-6 0,13-20 0,9-15 0,2-3 0,14-16 0,-8 10 0,6-11 0,-2 0 0,-5 7 0,-6 6 0,-2 11 0,-9 7 0,-2 8 0,-3 3 0,-3 2 0,-1 6 0,-3-3 0</inkml:trace>
</inkml:ink>
</file>

<file path=ppt/ink/ink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2:49.8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5 24575,'-4'-5'0,"1"15"0,3 18 0,0-1 0,5 23 0,-1-26 0,12 40 0,-7-34 0,10 27 0,-5-19 0,5 4 0,-5 4 0,2-14 0,-6 2 0,5-9 0,-6-1 0,2-8 0,-3 2 0,-1-13 0,0 1 0,-4-3 0,3 1 0,-2 0 0,-1 2 0,3-5 0,-3 2 0,3-3 0,1 0 0,-1-3 0,6-14 0,5-11 0,3-15 0,8-11 0,-2-1 0,-9 21 0,-4 7 0</inkml:trace>
</inkml:ink>
</file>

<file path=ppt/ink/ink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2:50.5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7 24575,'-3'-4'0,"0"2"0</inkml:trace>
</inkml:ink>
</file>

<file path=ppt/ink/ink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2:51.1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386 0 24575,'-10'0'0,"-6"12"0,-10 4 0,-8 21 0,-1 3 0,-5 16 0,8 0 0,2-9 0,2 5 0,8-10 0,-2 2 0,-2 4 0,9-18 0,-2 1 0,6-15 0,6-1 0,-5-8 0,9-1 0,-2 1 0,3-1 0,0 1 0,0-1 0,-3 1 0,2 0 0,-2-1 0,3 1 0,0 0 0,0-1 0,0-2 0,0-1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2:44:50.0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9 24575,'-9'-5'0,"2"2"0</inkml:trace>
</inkml:ink>
</file>

<file path=ppt/ink/ink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2:51.7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24575,'31'0'0,"4"0"0,19 0 0,-11 0 0,16 0 0,-15 0 0,16 0 0,-17 0 0,-1 0 0,-17 0 0,-2 0 0,-11 0 0,0 0 0,-9 0 0</inkml:trace>
</inkml:ink>
</file>

<file path=ppt/ink/ink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2:52.1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24575,'-3'8'0,"0"10"0,3 10 0,0 13 0,0 14 0,0 2 0,0 18 0,0-32 0,0 26 0,0-27 0,0 20 0,0-9 0,0-16 0,0-7 0,0-11 0,0-8 0,0-3 0,0-5 0</inkml:trace>
</inkml:ink>
</file>

<file path=ppt/ink/ink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2:52.8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1 24575,'-10'4'0,"6"-1"0,8-3 0,12 0 0,4 0 0,4 0 0,-4 0 0,3 0 0,-7 0 0,0 0 0,-9 0 0,-4 0 0</inkml:trace>
</inkml:ink>
</file>

<file path=ppt/ink/ink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2:53.2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24575,'14'0'0,"7"0"0,5 0 0,8 0 0,-8 0 0,7 0 0,-11 0 0,1 0 0,-11 0 0,-2 0 0,-3 0 0,-4-3 0,0 3 0,-3-3 0</inkml:trace>
</inkml:ink>
</file>

<file path=ppt/ink/ink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2:54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1 243 24575,'0'-5'0,"4"-10"0,9-14 0,6-3 0,14 0 0,1-6 0,-2 12 0,0-6 0,-3 15 0,-8 8 0,7 1 0,-12 8 0,3 0 0,-8 0 0,3 7 0,-6 5 0,3 4 0,0 7 0,-2-3 0,6 0 0,-3-1 0,2-4 0,1 0 0,-4-4 0,7 0 0,-5-4 0,6 1 0,-5-4 0,5-1 0,-3-3 0,7 0 0,-7 0 0,7-7 0,-2-7 0,6-13 0,0-1 0,-4-7 0,-2 8 0,-12 9 0,-1 7 0</inkml:trace>
</inkml:ink>
</file>

<file path=ppt/ink/ink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2:55.6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1 189 24575,'0'-10'0,"0"-5"0,11-6 0,14-6 0,9 0 0,-2 4 0,2 1 0,-2 9 0,4-4 0,5 11 0,-5-2 0,-6 8 0,-1 0 0,-5 0 0,-11 16 0,2 8 0,-14 25 0,3 19 0,-4 4 0,0 18 0,-15-4 0,7-13 0,-24 8 0,10-23 0,-4 4 0,-3-8 0,5-11 0,0-6 0,-1-11 0,5-9 0,-5-6 0,5-6 0,1-2 0,8-3 0,0-11 0,3-18 0,3-5 0,0-13 0,5 7 0,0 3 0,0 1 0,4 7 0,3 9 0,5 1 0,3 7 0,0 4 0,-1 5 0,5 3 0,-3 0 0,8 0 0,-9 3 0,17 21 0,-8 2 0,10 12 0,-11-7 0,-3-6 0,-4-5 0,0 3 0,-1-7 0,-3 0 0,-2-6 0,-4-4 0,1-2 0,-3-1 0,-1-3 0</inkml:trace>
</inkml:ink>
</file>

<file path=ppt/ink/ink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2:56.6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377 1 24575,'-6'0'0,"0"0"0,-12 0 0,3 0 0,-4 0 0,4 0 0,-4 0 0,4 0 0,0 0 0,4 0 0,1 0 0,3 0 0,-3 0 0,2 0 0,-3 0 0,8 6 0,-13 13 0,13 2 0,-14 33 0,15-24 0,-12 34 0,8-31 0,-4 26 0,-3-15 0,11 4 0,-13-12 0,13-7 0,-5-13 0,7 2 0,0-10 0,0 2 0,3-6 0,8-1 0,1-10 0,16-2 0,-7-7 0,14-2 0,-5 5 0,0 1 0,4 3 0,-8 4 0,3 1 0,-9 4 0,-1 0 0,-7 11 0,-1 7 0,-2 13 0,-4 9 0,-2-3 0,-3 3 0,-4 1 0,-9-8 0,-7 8 0,-12-12 0,-1 3 0,-4-8 0,-4-2 0,4-4 0,-9-3 0,15-3 0,-4-3 0,11-1 0,4-1 0,4-2 0,6-2 0,3-3 0,0 0 0,4-3 0,0-13 0,3 9 0,0-8 0</inkml:trace>
</inkml:ink>
</file>

<file path=ppt/ink/ink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2:57.7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67 24575,'0'10'0,"0"11"0,0 25 0,0 9 0,0 6 0,0-11 0,0 1 0,0-3 0,0-4 0,0-2 0,0-17 0,0-9 0,0-6 0,0-12 0,0-7 0,0-16 0,8-11 0,3-5 0,13-13 0,-4 4 0,9 1 0,-10 7 0,3 11 0,-5 1 0,-1 13 0,-1 2 0,-4 8 0,3 3 0,-3 1 0,0 3 0,-1 0 0,-3 7 0,1 5 0,0 13 0,1 11 0,-5 6 0,1 0 0,-5 4 0,0-9 0,0 4 0,0-11 0,0-5 0,0-6 0,0-7 0,0-2 0,0-3 0,2-4 0,3-17 0,2-12 0,2-24 0,12-12 0,-4-2 0,8 2 0,-1 8 0,1 6 0,3 0 0,0 10 0,-6 7 0,-2 14 0,-5 10 0,-4 4 0,-1 3 0,-3 0 0,0 10 0,2 20 0,0 9 0,-4 21 0,-1-16 0,-4 14 0,0-8 0,0 6 0,0-8 0,0-7 0,4-11 0,-3-5 0,3-6 0,-4-8 0,0-3 0,0-5 0</inkml:trace>
</inkml:ink>
</file>

<file path=ppt/ink/ink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2:58.6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0 199 24575,'0'-5'0,"0"21"0,0 7 0,0 24 0,0 1 0,0 8 0,0 12 0,0 2 0,0 7 0,0 8 0,0-6 0,0-14 0,0 7 0,9-27 0,-3 15 0,7-22 0,-4-4 0,-2-17 0,-3 1 0,2-14 0,2 3 0,6-7 0,3-21 0,8-12 0,8-37 0,1-10-582,-7 29 0,0-3 582,-4 2 0,0 0 0,4-6 0,2 0 0,1 0 0,-3 1 0,12-33-206,-12 41 1,-2 2 205,4-23 0,9-2 0,-12 15 0,-4 15 0,-9 17 0,-2 10 1139,-4 4-1139,-3 10 109,-1 5 0,-3 1 0,0 1 0</inkml:trace>
</inkml:ink>
</file>

<file path=ppt/ink/ink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2:59.8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730 29 24575,'4'-15'0,"-16"4"0,-2 9 0,-31 2 0,-7 0 0,-17 0 0,-15 0 0,-2 0 0,18 0 0,-12 0 0,29 0 0,-6 0 0,11 0 0,20 0 0,6 0 0,9 2 0,7 6 0,1-1 0,3 7 0,0 2 0,0-1 0,0 14 0,0-8 0,0 13 0,0 8 0,0 2 0,-4 16 0,3-5 0,1 13 0,6 1 0,0-5 0,4 9 0,-9-16 0,4 11 0,-5-13 0,0-7 0,0-12 0,0-7 0,0-9 0,0-1 0,0-8 0,0-1 0,3-3 0,1 0 0,2-1 0,1-2 0,-1-1 0,5-3 0,4 0 0,10 0 0,5 0 0,16 0 0,-7 0 0,13 0 0,-9 0 0,11 0 0,-5 0 0,5 0 0,-12 0 0,-6 0 0,-18 0 0,-7 0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2:44:52.4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94 581 24575,'0'-28'0,"0"3"0,0-17 0,0 5 0,0-13 0,0-2 0,0-6 0,0 6 0,0 2 0,0 7 0,0 5 0,0 8 0,0 1 0,0 14 0,0-7 0,0 12 0,0 11 0,0 17 0,0 30 0,-11 13 0,2 31-379,-4-43 1,0 0 378,-2 41 0,8-36 0,0 0 0,-4 27-323,9 14 323,-4-11 0,6-16 0,0-8 0,0-10 0,0-13 0,0-6 745,4-13-745,5-5 335,5-4-335,4 0 0,0-4 0,0-1 0,5-4 0,1 0 0,1 0 0,4-9 0,-5-2 0,1-13 0,-1 4 0,-4-9 0,-2 9 0,-3-8 0,-2 8 0,-3-3 0,-5 9 0,-1-3 0,-4 7 0,0-2 0,0 14 0,-4 4 0,-1 11 0,0 6 0,-4-3 0,8 8 0,-3-8 0,4 3 0,0-5 0,0-4 0,0-2 0,0-3 0,4-1 0,5-4 0,5 0 0,4-4 0,0 0 0,0 0 0,-4-8 0,3-2 0,-7-14 0,8 5 0,-8-10 0,4 10 0,-9-10 0,-1 5 0,-4-1 0,0 1 0,0 6 0,0 4 0,0 2 0,-8 3 0,-2 0 0,-4 4 0,-3 1 0,3 4 0,0 0 0,-3 0 0,8 0 0,-4 0 0,5 0 0,3 3 0,2 2 0,3 2 0,4 1 0,10-3 0,6 3 0,16-7 0,1 8 0,6-8 0,0 4 0,0-5 0,0 0 0,0 0 0,1 0 0,-1 0 0,-6 0 0,-1 0 0,-12-8 0,5 1 0,-14-10 0,4 3 0,-10-5 0,0-4 0,-4 8 0,0-8 0,-5 10 0,-4-1 0,-5 1 0,-10 8 0,-6 1 0,-5 4 0,1 0 0,-1 0 0,0 0 0,5 0 0,1 13 0,5 4 0,3 12 0,2 1 0,4-5 0,5-2 0,0-5 0,5 4 0,0-7 0,4 1 0,10-12 0,6 0 0,10-4 0,0 0 0,-6 0 0,5 0 0,-10 0 0,0 0 0,-6 0 0,-5 0 0,0 0 0,0 0 0,0 0 0,1 0 0,-1 0 0,-1 0 0,-2 8 0,3 13 0,-2 18 0,6 20 0,0 18 0,2 18-441,-2-15 441,-4-29 0,-2-2 0,1 21 0,-1 14 0,-6-9 0,0-13 0,0-5 0,0-14 0,-5-6 0,-17 1 0,-7-16 441,-16 0-441,-4-11 0,-3-5 0,1-1 0,1-5 0,13 0 0,1 0 0,10-13 0,6-4 0,6-13 0,8 0 0,2-6 0,4 5 0,0-18 0,4 16 0,21-32 0,-1 34 0,7-8 0,4 1 0,6 10 0,31-35 0,-20 32 0,22-21 0,-25 26 0,3-4 0,-29 16 0,-9 8 0,-2-6 0,-4 8 0,-3-1 0,-1 1 0</inkml:trace>
</inkml:ink>
</file>

<file path=ppt/ink/ink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3:00.3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24575,'8'0'0,"3"0"0,24 0 0,-3 0 0,20 0 0,-8 0 0,4 0 0,-2 0 0,-4 0 0,0 0 0,5 0 0,-11 0 0,5 0 0,-21 0 0,-5 0 0</inkml:trace>
</inkml:ink>
</file>

<file path=ppt/ink/ink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3:01.2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404 9 24575,'-17'0'0,"2"0"0,-13-4 0,-10 3 0,5-2 0,-18 3 0,20 0 0,-16 4 0,24 0 0,-11 12 0,15 12 0,-5 10 0,1 15 0,12-9 0,2 8 0,9-10 0,0 11 0,0-4 0,0 11 0,0-16 0,0-2 0,0-13 0,7-5 0,6-7 0,3 1 0,12-8 0,-2-3 0,9-3 0,0-4 0,0 0 0,-5-7 0,-1-2 0,-8-7 0,-6 1 0,-4 0 0,-4 0 0,-3 0 0,0 0 0,-4 4 0,0 1 0,-11 2 0,1 1 0,-13-1 0,7 4 0,-3 0 0,4 4 0,4 0 0,1 0 0,3-3 0,3-1 0,11-2 0,11-6 0,11 3 0,11-4 0,-3 4 0,4 0 0,-6 4 0,-4 1 0,-2 4 0,-9 0 0,-1 0 0,-8 0 0,0 0 0,-5 0 0,-2 7 0,-1 5 0,-3 13 0,0 5 0,0 1 0,0 3 0,0-4 0,0 17 0,0-19 0,0 7 0,0-24 0,0-1 0,0-3 0,0-3 0,0-1 0</inkml:trace>
</inkml:ink>
</file>

<file path=ppt/ink/ink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3:02.1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1 164 24575,'3'6'0,"0"-2"0,-3-1 0,0-11 0,0-9 0,7-7 0,2 0 0,4-1 0,6 4 0,-7 2 0,12 7 0,-12 1 0,10 3 0,-10 4 0,7 1 0,-8 3 0,3 0 0,-3 0 0,1 0 0,2 10 0,-5 9 0,2 6 0,-2 9 0,3-8 0,-2 8 0,1-13 0,-3 7 0,-1-15 0,4 5 0,-3-11 0,2 1 0,7-6 0,-4-2 0,12 0 0,-9-6 0,8-8 0,-7-6 0,7-2 0,-7-1 0,3 6 0,-4-6 0,-1 10 0,-3-5 0,-2 10 0,-3-6 0,0 6 0,0-2 0,-3 6 0,-1 1 0</inkml:trace>
</inkml:ink>
</file>

<file path=ppt/ink/ink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3:04.4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24575,'0'19'0,"0"9"0,0 20 0,0 14 0,0 16 0,0 8 0,0 7 0,0 1 0,0-22 0,0 10 0,0-18 0,0 6 0,4-8 0,1-8 0,4-16 0,-4-4 0,2-14 0,-6-1 0,2-7 0,-3-2 0,0-6 0,0-1 0</inkml:trace>
</inkml:ink>
</file>

<file path=ppt/ink/ink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3:05.2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0 356 24575,'6'0'0,"5"0"0,4 0 0,5 0 0,9 0 0,-4 0 0,5 0 0,-1-4 0,-4-5 0,6-13 0,-3-17 0,-5 8 0,-3-25 0,-5 27 0,-8-24 0,4 21 0,-10-3 0,3 15 0,-4 5 0,-10 8 0,-14 4 0,3 3 0,-18 7 0,12 12 0,-6 15 0,0 9 0,4 5 0,5 0 0,5 0 0,5-1 0,8 1 0,2 0 0,4-6 0,0-1 0,4-11 0,8 0 0,5-9 0,9 0 0,3-8 0,-4-1 0,9-8 0,-8 0 0,8-4 0,-9 0 0,4-7 0,-8-6 0,4-9 0,-8-2 0,-4 9 0,-5 4 0</inkml:trace>
</inkml:ink>
</file>

<file path=ppt/ink/ink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3:06.0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24575,'4'0'0,"-1"3"0,-3 22 0,0 13 0,9 6 0,2 16 0,9-5 0,-4 7 0,4 6 0,-4 3-437,8 21 437,-2-11 0,-4-1 0,-3-13 0,0-5 0,-4-5 0,4 4 0,-6-24 0,0 3 0,-4-22 0,2 5 437,-3-16-437,0 4 0,-1-11 0,1-19 0,2-16 0,4-35 0,7-17-497,-8 36 0,1-2 497,5-3 0,1 0 0,-2 3 0,2 2-166,5-2 0,0 3 166,8-23 0,8-1 0,-12 18 0,0 6 0,-1 3 0,-8 21 0,-3 2 976,-3 13-976,-3 3 350,-3 2-350,1 6 0,-4-3 0,2 3 0</inkml:trace>
</inkml:ink>
</file>

<file path=ppt/ink/ink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3:06.8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0 151 24575,'0'-13'0,"0"-12"0,4 7 0,1-16 0,6 13 0,1 0 0,3 10 0,0 7 0,-4 1 0,3 3 0,-3 0 0,0 3 0,0 4 0,-4 4 0,0 8 0,0-6 0,4 5 0,-3-11 0,6 7 0,-7-9 0,7 1 0,-3-6 0,1 0 0,1 0 0,-5 0 0,6 0 0,-3 0 0,4-3 0,-3-9 0,-1-10 0,-3-8 0,-3 10 0,-1 4 0</inkml:trace>
</inkml:ink>
</file>

<file path=ppt/ink/ink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3:07.6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154 7 24575,'0'-6'0,"0"13"0,0 9 0,-13 26 0,0 8 0,-13 24 0,-1 6 0,2 12 0,7-19 0,3 7 0,9-23 0,0 10 0,1-12 0,5-11 0,0-9 0,0-15 0,0-1 0,0-8 0,0-1 0,6-6 0,11-2 0,20-2 0,2 0 0,19 0 0,-14 0 0,16-4 0,-10 3 0,10-4 0,-17 5 0,10 0 0,-21 0 0,2 0 0,-13 0 0,-2 0 0,-8 0 0,-1 0 0,-3 0 0,-4 0 0,0 0 0</inkml:trace>
</inkml:ink>
</file>

<file path=ppt/ink/ink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3:08.0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24575,'-4'3'0,"1"10"0,3 36 0,0 17 0,0 12 0,0 14-602,0-6 602,0-13 0,0-20 0,0-2 0,0 0 148,0 37-148,0-38 0,0 0 0,0-3 0,0-20 0,0 1 113,0-16 1,0-1-1,0-8 1</inkml:trace>
</inkml:ink>
</file>

<file path=ppt/ink/ink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3:08.8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176 111 24575,'-3'-7'0,"-4"1"0,-1 6 0,-15 0 0,10 0 0,-17 16 0,13-1 0,-2 21 0,4-11 0,1 9 0,1 2 0,4 1 0,4 4 0,5-6 0,0 0 0,0-4 0,0-2 0,0-5 0,0-4 0,0-4 0,7-2 0,10-10 0,0 3 0,16-7 0,-7 0 0,10 0 0,18 0 0,-24-4 0,23-9 0,-25-11 0,10-10 0,-4-4 0,-6-4 0,-5 3 0,-8-7 0,-2 9 0,-4-4 0,-4 6 0,-2-1 0,-3 6 0,0 1 0,0 4 0,-6 5 0,-2 1 0,-11 7 0,-6 1 0,-6 2 0,1 4 0,-4 1 0,3 4 0,-4 0 0,0 0 0,5 0 0,-5 8 0,10 1 0,6 1 0,8-3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2:44:53.4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44 138 24575,'5'1'0,"-2"13"0,-3 34 0,0 13 0,0 33-726,0 3 726,0 0 0,0-11 0,0-13 0,0 2 0,0-6 179,0-3-179,0-16 0,0-18 0,0 3 0,0-20 0,-3-8 547,2-19-547,-11-11 0,10-13 0,-13-15 0,8-3 0,1-11 0,0-19 0,6 13 0,0 19 0,0 2 0,0-13 0,0-18 0,0 20 0,6-14 0,0 13 0,5 5 0,4 20 0,1 1 0,0 6 0,1 9 0,-2-1 0,3 16 0,0-2 0,5 8 0,-3 0 0,3 0 0,-5 0 0,0 0 0,-4 0 0,-1 8 0,-4 2 0,0 13 0,-4-4 0,0 10 0,-5-5 0,0 1 0,0 3 0,0-8 0,0 8 0,-4-9 0,-2 5 0,-12-5 0,3-1 0,-9 1 0,1-5 0,3 3 0,-3-6 0,5 2 0,4-5 0,-3 1 0,3-4 0,4-1 0,2-4 0</inkml:trace>
</inkml:ink>
</file>

<file path=ppt/ink/ink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3:10.6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0 487 24575,'5'8'0,"5"-3"0,11-5 0,9 0 0,6-4 0,0-5 0,19-31 0,-15 7 0,-9-6 0,-3-3 0,4-7 0,0-20 0,-14 21 0,-12 0 0,3 11 0,-9 2 0,0 18 0,-3-1 0,-14 13 0,-6-1 0,-12 6 0,4 0 0,-3 8 0,2 6 0,-1 18 0,0 13 0,8 4 0,5 33 0,5-8 0,9 1 0,1 5 0,5-29 0,0 40 0,0-17 0,0 19 0,5-16 0,-4-19 0,8 14 0,-7-20 0,7 10 0,-8-9 0,3-11 0,-4-7 0,0-6 0,0-13 0,0-1 0,0-9 0,-3-2 0,-1-4 0,-3-16 0,3-13 0,0-19 0,4-8 0,0 7 0,0-33 0,9 27 0,1-17 0,21 11 0,0 15 0,11-12 0,-7 18 0,3 1 0,-11 17 0,3 0 0,-10 13 0,-1 2 0,-4 7 0,-4 0 0,-1 0 0,-6 9 0,-1 9 0,-3 6 0,-8 10 0,-11-6 0,-5 2 0,-13-1 0,10-7 0,-8 0 0,9-9 0,1-1 0,2-4 0,10-1 0,-1 1 0,7-5 0,0 0 0,3 0 0,1 1 0,3 2 0,7 1 0,10 1 0,4 0 0,14 4 0,-5 2 0,0 3 0,0-4 0,-6 2 0,-4-3 0,-5 0 0,-1-1 0,-6-5 0,2 1 0,-6-9 0,-1 4 0,-3-8 0</inkml:trace>
</inkml:ink>
</file>

<file path=ppt/ink/ink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3:12.0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44 270 24575,'4'6'0,"-2"1"0,-2 3 0,0-3 0,0 7 0,0-3 0,0 4 0,0 0 0,0-1 0,0 1 0,0-4 0,0-12 0,-4-14 0,-4-8 0,2-12 0,-8 10 0,12-15 0,-9 8 0,10-4 0,-3 7 0,4 5 0,0-1 0,0 5 0,0 1 0,0 4 0,0 4 0,0 1 0,0 3 0,0 0 0,3 0 0,4 4 0,5-4 0,2 6 0,5-2 0,-3 3 0,8 0 0,-9 0 0,9 0 0,-9 0 0,4 0 0,-4 0 0,0 0 0,-4 0 0,-1 0 0,-3 0 0,-3 3 0,-1 4 0,-3 4 0,0 0 0,-4 3 0,-3-3 0,-1 0 0,-6 0 0,3-1 0,-4-2 0,0 3 0,0-4 0,0 1 0,0-1 0,4 0 0,1-3 0,3 2 0,0-5 0,6 2 0,10-3 0,7-4 0,8 3 0,0-6 0,-3 6 0,2-3 0,-7 4 0,3 0 0,-8 0 0,3 7 0,-6 5 0,3 8 0,-7 5 0,0-1 0,-4 0 0,0-4 0,0-1 0,0-5 0,0 1 0,0-4 0,-3 0 0,-4-4 0,-5 0 0,-2 0 0,-1-3 0,0-1 0,-4-3 0,3 0 0,-3 0 0,7 0 0,-2 0 0,7 0 0,-4 0 0,5 0 0,2 0 0,1 0 0</inkml:trace>
</inkml:ink>
</file>

<file path=ppt/ink/ink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3:12.8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24575,'-1'3'0,"10"0"0,12-3 0,9 0 0,11 0 0,7 0 0,14 0 0,-10 0 0,14 0 0,-23 0 0,11 0 0,-11 0 0,-7 0 0,-12 0 0,0 0 0,-12 0 0,2 0 0,-11 0 0,0 0 0</inkml:trace>
</inkml:ink>
</file>

<file path=ppt/ink/ink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3:13.4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0 24575,'-7'6'0,"0"6"0,7 17 0,0 3 0,0 9 0,0 6 0,0 3 0,0 18 0,0-5 0,0 12 0,0-24 0,0 15 0,0-16 0,0 18 0,0-4 0,0-2 0,0-2 0,0-11 0,0 11 0,0-5 0,0 14 0,0-6 0,0-6 0,0 1 0,0-20 0,0 14 0,0-20 0,0 3 0,0-15 0,0-1 0,0-8 0,0-1 0,0-6 0,0-1 0</inkml:trace>
</inkml:ink>
</file>

<file path=ppt/ink/ink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3:38.6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1 209 24575,'0'6'0,"5"-2"0,8-1 0,1-3 0,26 0 0,-20 0 0,30 0 0,-10 0 0,-6 0 0,11-4 0,-23-9 0,13-2 0,-9-6 0,-4 0 0,-6-4 0,-12-1 0,0 1 0,-4 2 0,0 10 0,0-1 0,0 4 0,-11 5 0,-2-2 0,-7 7 0,-4 0 0,8 0 0,-9 17 0,11 3 0,-13 29 0,15-11 0,-6 14 0,13-10 0,1 11 0,4-9 0,0 9 0,0-17 0,0 0 0,6-11 0,7-9 0,17 0 0,1-10 0,15 2 0,-14-8 0,26-10 0,-15-10 0,14-17 0,-17-4 0,-1-7 0,-10 4 0,0 1 0,-6 2 0,-10 10 0,0 2 0,-6 9 0,1 4 0,-4 6 0,2 6 0,-3 1 0,1 10 0,2 10 0,-1 9 0,8 9 0,-3 0 0,11 6 0,-1-3 0,9 5 0,11 7 0,-10-18 0,14 16 0,-12-24 0,5 4 0,0-5 0,-7-10 0,-1 0 0,-9-6 0,-1 1 0,-8-4 0,0-1 0,-5-3 0,-2 0 0,-1 0 0</inkml:trace>
</inkml:ink>
</file>

<file path=ppt/ink/ink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3:39.1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301 1 24575,'-18'15'0,"-5"6"0,0 11 0,4-1 0,-20 20 0,25-21 0,-21 25 0,17-24 0,-1 5 0,-3 0 0,8-10 0,-2 7 0,7-15 0,-3 2 0,5-10 0,1-6 0,2-1 0,1-3 0</inkml:trace>
</inkml:ink>
</file>

<file path=ppt/ink/ink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3:40.1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 24575,'8'-1'0,"-2"9"0,-6 19 0,0 10 0,0 16 0,0 3 0,0 12 0,0 3 0,0 6 0,0 0 0,0-19 0,0 8 0,0-16 0,0 11 0,0-6 0,0-6 0,0-13 0,0-2 0,0-13 0,0 3 0,0-13 0,0-1 0,0-12 0,0-8 0,0-14 0,0-12 0,0-17 0,0-4 0,0-10 0,0 11 0,0-4 0,0-2 0,0-1 0,0-6 0,4 8 0,6 6 0,5 1 0,4 11 0,-5 2 0,2 11 0,-7 5 0,2 6 0,-3 4 0,-1 3 0,0 2 0,3 3 0,-2 3 0,10-3 0,-6 6 0,7-3 0,0 4 0,-3 0 0,7 0 0,-3 0 0,4 0 0,-4 0 0,-1 4 0,-7 3 0,-2 1 0,-2 10 0,-4-6 0,-1 7 0,-3 0 0,0 1 0,-6 0 0,-8 5 0,-6-9 0,-10 6 0,4-6 0,-8-2 0,8-3 0,-8-2 0,13-5 0,-7 0 0,12-4 0,1 0 0,4 0 0,4 0 0,4-2 0,0 1 0,3-2 0</inkml:trace>
</inkml:ink>
</file>

<file path=ppt/ink/ink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3:40.8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185 2 24575,'4'-1'0,"-10"14"0,-3 10 0,-15 30 0,-3 5 0,-6 25-1131,3 11 1131,14-43 0,3 2 0,5-2 0,2 2 0,0 1 0,1 1 0,5 40 0,0-40 0,0-1 0,0 42 0,0-1 0,0 4 277,-5-25-277,4-7 0,17 5 0,-3-36 0,23 27 0,-8-31 0,1 5 854,7-16-854,-8 9 0,7-23 0,-13 7 0,2-10 0,-13 4 0,-1-4 0,-3-1 0,-1-3 0,-2 0 0,-1 0 0</inkml:trace>
</inkml:ink>
</file>

<file path=ppt/ink/ink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3:41.5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24575,'0'-5'0,"0"15"0,0 12 0,0 19 0,0-9 0,0 13 0,0-13 0,0 9 0,0-11 0,0-1 0,0-12 0,0 5 0,0-14 0,3 4 0,8-9 0,5-3 0,4 0 0,8 0 0,-1 0 0,8-4 0,0 3 0,6-12 0,-4 11 0,-1-10 0,-2 11 0,-9-6 0,5 6 0,-10-3 0,-5 1 0,-5 2 0,-3-2 0,0 3 0,-4 0 0,0 0 0</inkml:trace>
</inkml:ink>
</file>

<file path=ppt/ink/ink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3:42.1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24575,'0'7'0,"0"4"0,0 24 0,0 2 0,0 0 0,0 9 0,0-9 0,0 10 0,0-4 0,0-2 0,0-1 0,0-8 0,0 3 0,0-11 0,0 0 0,0 1 0,0-5 0,0-1 0,0-8 0,0-1 0,0-3 0,0-4 0,0 0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2:44:54.0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1 24575,'-8'4'0,"0"4"0,3 6 0,1 9 0,4 2 0,0 4 0,0 7 0,0 1 0,0 6 0,0-6 0,0-1 0,0-7 0,0-4 0,0-2 0,0-9 0,8-1 0,-2-9 0,10 4 0,3-2 0,1-1 0,3-1 0,-5-4 0,5 0 0,-3 0 0,3-4 0,-13 3 0,-2-3 0</inkml:trace>
</inkml:ink>
</file>

<file path=ppt/ink/ink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3:43.1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144 0 24575,'-10'0'0,"2"7"0,-6 5 0,-2 5 0,-1 6 0,-3-2 0,11 3 0,-3 5 0,8-3 0,-8 3 0,3-5 0,0 1 0,6 3 0,3-2 0,0-2 0,0 4 0,0-7 0,0 9 0,0-10 0,0 8 0,0-11 0,0 11 0,0-12 0,0 3 0,0-4 0,0-1 0,6 1 0,3-3 0,5 1 0,-3-5 0,7 3 0,-5-4 0,6 1 0,-8-4 0,7-1 0,-6-3 0,7 0 0,-4 0 0,4 0 0,-3 0 0,3-6 0,0-3 0,-4-6 0,10-6 0,-9 5 0,4-8 0,-8 8 0,3-8 0,-6 9 0,2-9 0,-3 8 0,-1-3 0,-3 4 0,3 0 0,-6-4 0,2-1 0,-3 0 0,0-3 0,0 7 0,0-8 0,0 9 0,0-5 0,0 6 0,0-1 0,-3 0 0,-1 0 0,-4 4 0,1 0 0,0 1 0,-3 2 0,2-3 0,-3 4 0,5 4 0,-1-4 0,-4 3 0,4-2 0,-4 2 0,5-2 0,-1 5 0,0-5 0,0 5 0,0-2 0,1 0 0,-1 2 0,0-2 0,1 3 0,-1 0 0,1 0 0,-1 0 0,4 0 0,0 0 0</inkml:trace>
</inkml:ink>
</file>

<file path=ppt/ink/ink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3:44.6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24575,'0'6'0,"4"-1"0,8 9 0,2-2 0,10 4 0,-7-4 0,13 13 0,-5-10 0,-1 15 0,1-8 0,1 4 0,-11 3 0,15 0 0,-15 5 0,3 3 0,-2-5 0,-6 13 0,3-7 0,-4 9 0,-4 7 0,4-4 0,-4 3 0,4-10 0,-3 3 0,-2-4 0,-4 1 0,0-3 0,0-4 0,0 5 0,0-5 0,0 5 0,0-6 0,-4 1 0,-5-1 0,-1 0 0,-6-4 0,6 3 0,-5-9 0,5 9 0,-2-9 0,1 0 0,2-6 0,-2-4 0,4-4 0,3 0 0,1-5 0,0 1 0,2-1 0,-4-2 0,1 2 0,-2-2 0,2 2 0,-6 1 0,6 0 0,-7 0 0,5 0 0,-1-1 0,0 1 0,3 0 0,-2-1 0,5 1 0,-2 0 0,3-1 0,-3-2 0,3-4 0,-3-28 0,3 19 0,0-19 0</inkml:trace>
</inkml:ink>
</file>

<file path=ppt/ink/ink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3:45.6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0 227 24575,'0'-26'0,"4"-2"0,4 2 0,5-7 0,7 11 0,-3-4 0,4 2 0,-6 11 0,5 2 0,-5 7 0,1 4 0,2 0 0,-9 0 0,9 0 0,-11 3 0,8 9 0,-7 0 0,6 7 0,-1 0 0,1-3 0,-1 3 0,5-7 0,-9-2 0,15 1 0,-11-3 0,9-1 0,-4-3 0,-2-4 0,7-8 0,-3-1 0,1-11 0,3-1 0,-7 0 0,7 1 0,-8 4 0,0 1 0,-6 4 0,-3 0 0,0 8 0,0-3 0,-1 5 0,-2-2 0,-1 3 0</inkml:trace>
</inkml:ink>
</file>

<file path=ppt/ink/ink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3:50.6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24575,'0'9'0,"0"6"0,0 15 0,0 13 0,0 12 0,0 7 0,0 7 0,0-18 0,0 15 0,0-16 0,0 11 0,0-5 0,0-8 0,0 5 0,0-15 0,0 15 0,0-17 0,0 5 0,0-11 0,0 4 0,0-9 0,0-1 0,0-9 0,0-8 0,0-4 0</inkml:trace>
</inkml:ink>
</file>

<file path=ppt/ink/ink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3:51.6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125 1 24575,'-10'7'0,"-2"10"0,-8 5 0,9 8 0,-10 5 0,6 3 0,4 4 0,-7 17 0,17-24 0,-4 24 0,5-22 0,0 10 0,0-4 0,0 3 0,0-10 0,0 11 0,0-16 0,0 4 0,0-11 0,0 1 0,0-5 0,7 3 0,-2-14 0,14 9 0,-7-13 0,11 3 0,2-4 0,5-4 0,1 0 0,-2 0 0,0 0 0,-3 0 0,8-4 0,-13-4 0,8-9 0,-8 0 0,0-8 0,0 0 0,-5-1 0,1-8 0,1-2 0,-4-1 0,-1-4 0,-4 6 0,0-1 0,-1 6 0,-3-4 0,-1 8 0,-4-3 0,0 0 0,0 3 0,0 1 0,0 2 0,-4 3 0,-3-1 0,-5 2 0,-3 8 0,-4-4 0,3 7 0,-8-4 0,4 4 0,-4 3 0,-1-2 0,1 6 0,0-2 0,4 3 0,-4-4 0,8 3 0,-3-3 0,8 4 0,1 0 0,3 0 0,0 0 0,0 0 0,0 0 0,1 0 0,-1 0 0,1 0 0,2 0 0,2 0 0</inkml:trace>
</inkml:ink>
</file>

<file path=ppt/ink/ink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3:52.1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 24575,'0'-5'0,"0"16"0,0 11 0,0 8 0,0 10 0,0-8 0,0 14 0,0-9 0,0 3 0,0-9 0,0 8 0,0-12 0,0 8 0,0-15 0,0 3 0,0-7 0,0 3 0,0-11 0,0-1 0</inkml:trace>
</inkml:ink>
</file>

<file path=ppt/ink/ink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3:52.9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1 24575,'-2'0'0,"1"0"0,-9 0 0,4 0 0,9 0 0,2 0 0,19 0 0,-2 0 0,12 0 0,-9 0 0,9 0 0,-8 0 0,3 0 0,-9 0 0,-5 0 0,-1 0 0,-6 0 0,2 0 0,-3 0 0,-4 2 0,0 10 0,-7 14 0,-5 6 0,-11 21 0,5-20 0,-13 24 0,17-23 0,-12 18 0,13-16 0,-4 5 0,6-10 0,3-2 0,-2-9 0,6-1 0,-2-4 0,3-1 0,0 1 0,0-4 0,0 0 0,0-1 0,0-3 0,0 4 0,0-5 0,0 1 0,0-3 0,0-1 0</inkml:trace>
</inkml:ink>
</file>

<file path=ppt/ink/ink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3:53.5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83 24575,'-2'-4'0,"13"2"0,20-7 0,-3 7 0,22-16 0,-21 8 0,24-5 0,-17 6 0,5 0 0,-6 8 0,-8-3 0,6 4 0,-20 0 0,10 0 0,-15 0 0,2 0 0,-7 0 0,0 0 0</inkml:trace>
</inkml:ink>
</file>

<file path=ppt/ink/ink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3:54.4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3:58.0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1082 24575,'-3'-7'0,"3"4"0,17-13 0,6 5 0,10-15 0,10-10 0,4-1 0,9-22 0,13-7-710,-36 29 1,-1-2 709,3-11 0,0-1 0,1-1 0,-3 0-194,-5-2 0,-4 0 194,14-30 0,-17 3 0,-15 17 0,-1-6 0,-5 18 0,0 11 0,0 24 0,-11 2 1390,-13 11-1390,-8 0 417,-9 4-417,15 4 0,-9 14 0,16 10 0,-21 36 0,17-11 0,-9 28 0,21-17 0,1 12 0,10 8 0,0-23 0,0 33 0,5-4 0,4-15 0,16 14 0,5-50 0,10 7 0,4-6 0,15 1 0,-18-20 0,19 10 0,-22-21 0,9-1 0,-4-5 0,9-4 0,-14-4 0,11-14 0,-17-11 0,1-11 0,-8-6 0,2 2 0,-11-4 0,1 11 0,-12-3 0,-1 19 0,-4-3 0,0 13 0,-6 3 0,-7 5 0,-17 3 0,-2 4 0,-12 20 0,5 9 0,5 7 0,-1 13 0,7-13 0,-6 30 0,13-19 0,4 2 0,13-18 0,4-15 0,0-5 0,0-4 0,5-8 0,8-7 0,3-8 0,9-15 0,-2-6 0,1-4 0,-2 5 0,-1 2 0,-7 10 0,1 0 0,-7 8 0,-1 5 0,-1 4 0,1 3 0,0 0 0,-1 0 0,4 0 0,-2 7 0,7 5 0,1 4 0,1 8 0,6-7 0,-6 2 0,6-6 0,-3-2 0,4-3 0,1-4 0,-1 0 0,5-4 0,-3-7 0,-1-6 0,-4-18 0,-3-7 0,-3-10 0,4-6 0,-9 10 0,4-3 0,-9 12 0,-1 4 0,-4 6 0,0 6 0,0 8 0,0 1 0,3 6 0,4 1 0,8 3 0,5 0 0,9 0 0,-3 0 0,3 0 0,-5 0 0,0 4 0,-4 0 0,-4 3 0,-6 4 0,-3 0 0,-3 8 0,0 1 0,-4 9 0,0 7 0,0 1 0,-8 4 0,2-11 0,-6 4 0,7-13 0,1 3 0,4-10 0,0-2 0,0-2 0,0-3 0,0-1 0,10-2 0,3-1 0,20-3 0,4 0 0,11-9 0,6-6 0,-10-5 0,8-9 0,5-7 0,-16 9 0,20-18 0,-26 10 0,9-6 0,-8-3 0,-8 1 0,1-7 0,-14 11 0,0-12 0,-12 24 0,-3-8 0,0 15 0,0 1 0,-3 11 0,-8 1 0,-6 7 0,-12 0 0,3 0 0,-9 13 0,7 7 0,-4 9 0,3 8 0,11-10 0,-4 8 0,17-10 0,-3 0 0,8-6 0,0-8 0,0 3 0,10-6 0,9 4 0,11 0 0,6-2 0,0 11 0,7 5 0,-13 2 0,14 22 0,-18-4 0,6 17 0,-12-8 0,-5 5 0,-10-5 0,0 7 0,-5-7 0,0-1 0,-8-12 0,-7 0 0,-13-9 0,-16-4 0,9-10 0,-23-9 0,19-7 0,-5-15 0,5-24 0,14-12 0,9-27 0,7 23 0,9-14 0,0 16 0,0 0 0,3 3 0,11 10 0,4 10 0,13 0 0,-5 11 0,23 2 0,-14 2 0,16 7 0,-10 1 0,-5 0 0,5 3 0,-5-7 0,4 7 0,-3-6 0,9-3 0,-9-4 0,4-4 0,-5-5 0,14-12 0,-19 5 0,13-19 0,-26 18 0,5-10 0,-9 0 0,-5 4 0,-5 1 0,-4 11 0,-4 6 0,-12 7 0,-2 4 0,-17 4 0,5 4 0,0 4 0,-6 13 0,14 7 0,-5 12 0,9-1 0,1 16 0,7-6 0,2 7 0,8-16 0,0-6 0,0-6 0,3-4 0,10 4 0,4-7 0,13 0 0,0-1 0,6-2 0,-1 4 0,0-1 0,-4 0 0,-2-4 0,-5-1 0,1-4 0,-1 0 0,-4 0 0,-1-4 0,-8 0 0,3-4 0,-7 0 0,4 0 0,-4-7 0,-1 2 0,-2-8 0,-1 1 0,-3-3 0,0 0 0,0 7 0,0 2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2:44:54.4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51 24575,'0'-28'0,"0"5"0</inkml:trace>
</inkml:ink>
</file>

<file path=ppt/ink/ink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3:58.6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 24575,'0'-10'0,"0"12"0,0 19 0,0 15 0,0-4 0,0 13 0,0-13 0,0 8 0,0-4 0,0 4 0,0-8 0,0-2 0,0-7 0,0-7 0,0-1 0,0-4 0,0-5 0,0 1 0,0-3 0,0-1 0</inkml:trace>
</inkml:ink>
</file>

<file path=ppt/ink/ink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3:59.5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39 24575,'0'6'0,"0"4"0,0-2 0,0 2 0,0 4 0,0-5 0,0 9 0,0-7 0,3-3 0,4 1 0,8-8 0,1 2 0,3-3 0,-4 0 0,0 0 0,-1-3 0,-3-1 0,0-7 0,-4 0 0,0-4 0,-3 1 0,0-1 0,-4 0 0,0 4 0,0-3 0,0 3 0,-3-1 0,-1 5 0,-3 4 0,-3 3 0,2 0 0,-2 0 0,3 0 0,0 0 0,-3 0 0,3 3 0,-1 4 0,5 4 0,3 0 0,0-1 0,0-3 0,0 0 0,0-1 0,0 1 0,3-3 0,1-1 0,2-3 0,1 0 0,0 0 0,-1 0 0,1-3 0,-4-1 0,0 0 0,-3 1 0</inkml:trace>
</inkml:ink>
</file>

<file path=ppt/ink/ink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4T22:13:59.8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9:14.082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47 1 24575,'0'47'0,"0"-2"0,0 11 0,0 4 0,0-10 0,0 12 0,0 0 0,0-5 0,0 20 0,0 5 0,0 1 0,0 13 0,0-23 0,0 13-537,0 3 537,0-7 0,0-8 0,0 2 0,0-17 0,0 20 0,-5-15 0,4-1 0,-9-15 0,5-6 537,-1-9-537,2-10 0,0-5 0,4-6 0,-4-4 0,4-7 0,0-19 0,0-8 0,0-23 0,0-7 0,0-8 0,0-15 0,0-10-742,0-2 742,0 37 0,0 1 0,0-23-119,0-18 119,0 22 0,0-2 0,0-2 0,0 19 0,0 1 0,0 9 0,0 11 738,0 7-738,0 7 123,0 5-123,0 4 0,0 1 0,0 5 0,0-1 0,3 26 0,-2 16 0,7 20 0,-7 2 0,4 21 0,-5-16 0,0 19 0,0 3 0,0-22 0,0 23 0,0-20 0,0 0 0,6 5 0,-5-12 0,4 5 0,0-13 0,-4-2 0,3-12 0,-4 4 0,0-9 0,0-2 0,0-6 0,0-9 0,0-1 0,0-4 0,0-1 0,0-6 0,0-16 0,0-25 0,0-25 0,0-16-449,0 28 1,0 0 448,0 2 0,0 0 0,3-13 0,1 2 0,2-32 0,-2 37 0,0 1 0,7-27 0,-5-7 0,1 18 0,-1 17 0,-2 13 0,-3 13 0,3 11 0,-4 6 897,0 5-897,0 28 0,0 13 0,0 17 0,0 17 0,0 6 0,0 1 0,5 5 0,1-11 0,0-5 0,6 33 0,-6-33 0,7 30 0,-3-44 0,7 19 0,-5-19 0,10 11 0,-11-25 0,4 4 0,-6-17 0,-1-5 0,0-6 0,-4-4 0,0-1 0,-4-17 0,0-21 0,0-39 0,0 21 0,0-3-290,0-8 1,0 0 289,0 8 0,0 1 0,0-6 0,0 0 0,0-32 0,0-11 0,0 20 0,0 10 0,0 22 0,0 0 0,0 18 0,0 2 0,0 11 0,0 4 579,0 2-579,0 3 0,0 10 0,0 9 0,0 16 0,0 29 0,0-4 0,0 18 0,5-7 0,2 0 0,5 8 0,-1 0 0,6 0 0,-4-7 0,9 4 0,-10-17 0,4 3 0,-7-24 0,1 3 0,-2-19 0,-3 2 0,-1-8 0,-4 0 0,-7-4 0,-2-4 0,-3-9 0,-5-9 0,2-11 0,-10-8 0,2-10 0,-3 3 0,4-10 0,0 5 0,1-5 0,4-1 0,-4 1 0,3-8 0,1 5 0,0 1 0,6 2 0,1 6 0,-1 0 0,1 1 0,-1 6 0,6 1 0,-4-1 0,3 0 0,-4 0 0,4 6 0,-3 1 0,8 6 0,-8-6 0,8 10 0,-3-9 0,0 15 0,3-4 0,-3 4 0,1 5 0,2 1 0,-3 5 0,1 2 0,2 5 0,-3 8 0,4 5 0,0 8 0,0 3 0,0 4 0,5 0 0,0 0 0,4 5 0,5-3 0,2 9 0,3-10 0,1 10 0,-2-9 0,2 9 0,-5-15 0,3 9 0,-4-10 0,0 0 0,4 4 0,-9-9 0,8 4 0,-7 0 0,2-4 0,1 4 0,-3 0 0,2-4 0,2 9 0,-5-9 0,5 9 0,-5-4 0,0 5 0,0 0 0,0-5 0,0 4 0,-4-9 0,3 9 0,-3-9 0,4 4 0,-4-5 0,2 0 0,-2 0 0,4 0 0,-1 0 0,0 0 0,1-4 0,-5 3 0,3-8 0,-3 4 0,1-4 0,2-1 0,-3 5 0,0-3 0,4 3 0,-8-5 0,11 5 0,-10-4 0,10 3 0,-7-3 0,4 0 0,-1-1 0,1 1 0,0 0 0,-4-1 0,3 1 0,-3 0 0,0-1 0,3 1 0,-2 0 0,-1-1 0,3 1 0,-3-1 0,0 1 0,-1-1 0,0-3 0,-2 3 0,2-3 0,1 0 0,-3 3 0,2-3 0,0 4 0,-2 0 0,6-1 0,-3 1 0,4 4 0,0-3 0,1 7 0,-1-4 0,0 5 0,1 0 0,-1 0 0,1 5 0,-1-4 0,1 4 0,0-5 0,-1 0 0,1 0 0,-1-4 0,0-1 0,-4-4 0,3-1 0,-6 1 0,2 0 0,-3-1 0,4-2 0,-13-2 0,-3-3 0,-13-4 0,-3 3 0,-5-13 0,3 4 0,-9-11 0,4 2 0,0-1 0,-5 0 0,11 5 0,-10-4 0,9 8 0,-3-7 0,5 12 0,5-6 0,1 11 0,5-3 0,4 4 0,1 0 0,4 0 0,0 0 0,1 0 0,6 3 0,11 2 0,8 7 0,16 4 0,1-1 0,6 4 0,0-3 0,-1 4 0,-5-5 0,-1 0 0,-6-6 0,-5 0 0,-5-1 0,-7 0 0,-3-3 0,0-2 0,-4 0 0,-7-2 0,-11 2 0,-14-3 0,-21 0 0,11 0 0,-21 0 0,23 0 0,-11-4 0,11-6 0,3-5 0,9 1 0,2 1 0,9 5 0,2-1 0,6 2 0,2-1 0,3 0 0,0 0 0,0-4 0,0 4 0,3-4 0,6 3 0,8 1 0,6-1 0,0 0 0,4 4 0,-9-3 0,0 7 0,-6-3 0,-4 1 0,-1 2 0,-3-10 0,0-4 0,-4-8 0,0-5 0,0-12 0,-5 4 0,-5-12 0,-1 13 0,-3 1 0,4 6 0,2 9 0,3 2 0,-2 10 0,9 5 0,4 12 0,18 16 0,-2 4 0,14 12 0,-10-6 0,13 15 0,-5-6 0,6 10 0,-8-11 0,1 5 0,-2-11 0,-4 2 0,1-13 0,-12 0 0,5-9 0,-8-5 0,4-1 0,-4-3 0,-1-1 0,-4-1 0,-1-2 0,1-2 0,0-3 0,-1 0 0,-3-3 0,-5-16 0,-4-1 0,-10-20 0,4 11 0,-7-5 0,7 6 0,-6 5 0,8 5 0,-8 5 0,12 5 0,-6 4 0,7 0 0,0 7 0,4 6 0,5 3 0,8 10 0,-3 1 0,8 5 0,-8 0 0,3 0 0,-4-5 0,5 4 0,-5-9 0,4 4 0,-5-9 0,5 3 0,-5-8 0,4 4 0,-4-4 0,0 0 0,-1-1 0,1 1 0,0-4 0,-1 0 0,1-4 0,-4 3 0,-11-2 0,-3 2 0,-9-3 0,2 0 0,0 0 0,-1 0 0,1 0 0,0 0 0,0 0 0,-5 0 0,3 0 0,-3 0 0,0 0 0,-1 0 0,-5 0 0,0 0 0,5-4 0,-4-1 0,4-4 0,-5 3 0,4-2 0,2 7 0,9-6 0,-3 6 0,7-2 0,-3 3 0,0-4 0,3 3 0,-2-3 0,-1 4 0,3 0 0,-3 0 0,0-4 0,3 3 0,-3-3 0,0 4 0,3-3 0,-3 2 0,-3-2 0,5 3 0,-5 0 0,7 0 0,0 0 0,1 0 0,-1 0 0,0 0 0,1 0 0,-1-4 0,1 4 0,-1-4 0,1 4 0,-1 0 0,0 0 0,1 0 0,-1 0 0,0 0 0,1 0 0,-1 0 0,0 0 0,1 0 0,-1 0 0,1 0 0,0 0 0,0 0 0,-1 0 0,1 0 0,3 4 0,-2-3 0,5 5 0,-2-11 0,3 3 0,0-12 0,0 1 0,0 0 0,0-3 0,0 3 0,0 0 0,0 1 0,0 4 0,0 0 0,0-4 0,0 3 0,0-3 0,0 0 0,0 3 0,0-2 0,0 3 0,3 4 0,-2 3 0,2 10 0,-3 3 0,0 5 0,0 5 0,0-3 0,0 3 0,0-1 0,0-2 0,0-2 0,0-1 0,0-3 0,0 0 0,0-1 0,0-4 0,0-1 0,0 1 0,3 0 0,1-4 0,3-1 0,1 0 0,-1-2 0,1 3 0,4-4 0,-3 0 0,7 3 0,-8-2 0,8 3 0,-3-4 0,4 0 0,0 0 0,0 0 0,1 0 0,-2 0 0,6 0 0,-3 0 0,-2 0 0,-1 0 0,-3 0 0,4 0 0,-4 0 0,3 0 0,-3 0 0,0 0 0,-2 0 0,1 0 0,-3 0 0,3 0 0,-4 0 0,-1 0 0,-3-3 0,-1-1 0,-3 0 0,0 0 0</inkml:trace>
</inkml:ink>
</file>

<file path=ppt/ink/ink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8:21.9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24575,'4'0'0,"-1"0"0</inkml:trace>
</inkml:ink>
</file>

<file path=ppt/ink/ink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8:22.4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24575,'37'0'0,"-26"0"0,22 0 0</inkml:trace>
</inkml:ink>
</file>

<file path=ppt/ink/ink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8:22.9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24575,'7'0'0,"5"0"0,-4 0 0,4 0 0,-4 0 0,4 0 0,5 0 0,-3 0 0,3 0 0,-9 0 0,0 0 0,8 0 0,-9 0 0,5 0 0</inkml:trace>
</inkml:ink>
</file>

<file path=ppt/ink/ink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8:23.1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24575,'12'0'0,"-4"0"0,-5 0 0</inkml:trace>
</inkml:ink>
</file>

<file path=ppt/ink/ink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8:23.7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24575,'7'0'0,"4"0"0,-6 0 0,3 0 0</inkml:trace>
</inkml:ink>
</file>

<file path=ppt/ink/ink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8:24.3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2:44:55.7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0 813 24575,'4'1'0,"10"-8"0,0-6 0,28-14 0,-13-6 0,16-2 0,-12-3 0,1-1 0,-2 5 0,-4-4 0,4 0 0,-15 0 0,16-8 0,-15 2 0,5-1 0,-3 1 0,-4 7 0,5 1 0,-6 11 0,-1-3 0,-5 13 0,0-7 0,-1 12 0,1-2 0,-5 3 0,0 1 0,-4 0 0,0 0 0,0 0 0,0-1 0,0 1 0,-4 0 0,-5 0 0,-4 4 0,-1-4 0,-3 7 0,3-7 0,-4 3 0,4 0 0,-3 1 0,3 4 0,-4 0 0,4 0 0,-3 0 0,3 0 0,-4 0 0,0 0 0,-6 0 0,5 0 0,-4 4 0,4 1 0,1 0 0,4 3 0,-3-3 0,8-1 0,0 4 0,6-4 0,3 1 0,0-2 0</inkml:trace>
</inkml:ink>
</file>

<file path=ppt/ink/ink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8:24.7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 24575,'27'-5'0,"-6"1"0,-13 4 0,-5 0 0</inkml:trace>
</inkml:ink>
</file>

<file path=ppt/ink/ink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8:25.2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24575,'4'0'0,"-1"0"0</inkml:trace>
</inkml:ink>
</file>

<file path=ppt/ink/ink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8:26.3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27 545 24575,'4'10'0,"0"5"0,-4 10 0,0-2 0,0 4 0,0-4 0,0 0 0,0-1 0,0-9 0,0-1 0,0-11 0,0-14 0,0-13 0,0-7 0,0-12 0,0 2 0,0-12 0,0 6 0,0-4 0,0 10 0,0-4 0,0 6 0,0 6 0,0 1 0,0 6 0,-5 0 0,1 5 0,-5 1 0,4 5 0,-2 4 0,6 1 0,-3 0 0,4 3 0,0-3 0,0 5 0,0-1 0,0 0 0,0 0 0,0 1 0,6 3 0,4 1 0,10 3 0,3 0 0,5 0 0,0 0 0,0 0 0,0 0 0,-5 0 0,4 0 0,-13 3 0,7-2 0,-12 2 0,2-3 0,-3 0 0,-4 0 0,0 0 0</inkml:trace>
</inkml:ink>
</file>

<file path=ppt/ink/ink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8:28.2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129 0 24575,'-3'0'0,"1"0"0,-13 0 0,6 0 0,-7 0 0,7 0 0,-7 0 0,8 0 0,-4 0 0,4 0 0,0 0 0,0 0 0,1 0 0,-1 0 0,10 0 0,0 0 0,13 0 0,-2 0 0,-1 0 0,4 0 0,-7 0 0,3 0 0,-4 0 0,-1 0 0,1 0 0,-4 0 0,0 0 0</inkml:trace>
</inkml:ink>
</file>

<file path=ppt/ink/ink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8:29.2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24575,'3'-4'0,"5"1"0,4 3 0,1 0 0,8 0 0,-7 0 0,8 0 0,-5 0 0,-4 0 0,3 0 0,-7 0 0,7 0 0,-7 0 0,7 0 0,-8 0 0,8 0 0,-7 0 0,7 4 0,-7-4 0,3 4 0,-5 0 0,1-3 0,0 2 0,-4-3 0,0 0 0</inkml:trace>
</inkml:ink>
</file>

<file path=ppt/ink/ink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8:29.8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24575,'7'0'0,"9"0"0,-2 0 0,8 0 0,0 0 0,-8 0 0,3 0 0,-9 0 0,4 0 0,-4 0 0,4 0 0,-5 0 0,0 0 0,-3 0 0,0 0 0</inkml:trace>
</inkml:ink>
</file>

<file path=ppt/ink/ink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8:31.3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21 439 24575,'0'-2'0,"0"-9"0,0-16 0,0-8 0,-5-13 0,4 11 0,-4-15 0,1 21 0,3-9 0,-4 12 0,5 0 0,0 4 0,0 7 0,0 5 0,0 4 0,0 0 0,0 0 0,0 0 0,0 1 0,3 3 0,2 0 0,2 4 0,5 0 0,1 0 0,4 0 0,0 0 0,0 0 0,0 0 0,5 0 0,-4 0 0,4 0 0,0 0 0,-4 0 0,4 0 0,-9 0 0,-1 0 0,-5 0 0,1 0 0,0 0 0,0 0 0,-4 0 0,-1 0 0</inkml:trace>
</inkml:ink>
</file>

<file path=ppt/ink/ink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8:32.6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0 488 24575,'0'-8'0,"0"-8"0,0 2 0,0-13 0,0 4 0,0-6 0,0 1 0,0 0 0,0 0 0,0 5 0,0-4 0,0 4 0,0-1 0,0 2 0,0 5 0,0 0 0,0 4 0,0-3 0,0 7 0,0-3 0,0 4 0,0-3 0,6 3 0,8 0 0,3 1 0,16 2 0,-9-5 0,10 5 0,-11-3 0,4 7 0,-9-7 0,0 7 0,-6-3 0,-5 4 0,1 0 0,0 0 0,-1 0 0,1 0 0,-5 0 0,1 0 0</inkml:trace>
</inkml:ink>
</file>

<file path=ppt/ink/ink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8:32.8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8:34.8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67 262 24575,'0'99'0,"0"-44"0,0-7 0,0-15 0,0 13 0,0-18 0,0 0 0,0 0 0,0 0 0,0-9 0,0 2 0,4-8 0,-3 4 0,3-4 0,-4-2 0,0-3 0,0 0 0,0-7 0,0-7 0,0-11 0,0-1 0,-4-9 0,3 3 0,-8-9 0,4 3 0,-1-9 0,-3 3 0,8-4 0,-8 4 0,8-3 0,-3 9 0,0-3 0,3 4 0,-7 6 0,7-4 0,-3 9 0,0-4 0,3 5 0,-3 0 0,4 0 0,0 4 0,0 1 0,0 4 0,0 0 0,0 0 0,0 0 0,0 1 0,0-1 0,0 0 0,0 0 0,0 1 0,0-1 0,0 0 0,0 0 0,0 1 0,0-1 0,0 0 0,0 0 0,0 1 0,0-1 0,0 1 0,0-1 0,10 4 0,5 0 0,10 4 0,9 0 0,1 0 0,5 0 0,-4 0 0,3 5 0,-15 0 0,9 0 0,-19 2 0,7-6 0,-12 3 0,2-1 0,-3-2 0,0 2 0,-1 1 0,-2-3 0,-2 2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2:44:56.7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24575,'0'16'0,"0"12"0,0 3 0,0 6 0,0-1 0,0-7 0,0 1 0,0 0 0,0-6 0,0 0 0,0-11 0,0 4 0,0-9 0,3 1 0,6-6 0,5-3 0,4 0 0,0 0 0,0 0 0,-8 0 0,-2 0 0</inkml:trace>
</inkml:ink>
</file>

<file path=ppt/ink/ink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8:35.4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29 24575,'20'0'0,"-3"0"0,9-5 0,-3 4 0,6-7 0,-1 7 0,0-7 0,0 6 0,-5-2 0,-1 4 0,-5 0 0,-5 0 0,0 0 0,-4 0 0,-1 0 0,-2 0 0,-2 0 0</inkml:trace>
</inkml:ink>
</file>

<file path=ppt/ink/ink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8:36.3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29 437 24575,'0'16'0,"0"-1"0,0 7 0,0-3 0,0 3 0,0-5 0,0-5 0,0 4 0,0-7 0,0 3 0,0-11 0,-4-10 0,3-9 0,-3-9 0,0-1 0,3 0 0,-3-6 0,-1-1 0,4-6 0,-4 0 0,5 0 0,0 1 0,0-1 0,0 0 0,0 6 0,0 1 0,0 6 0,0 9 0,0-2 0,0 12 0,0-3 0,0 4 0,0 4 0,0 1 0</inkml:trace>
</inkml:ink>
</file>

<file path=ppt/ink/ink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8:51.0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24575,'0'29'0,"0"-2"0,0 12 0,0-15 0,0 14 0,4-7 0,2 4 0,4 4 0,-5-9 0,4 9 0,-8-10 0,8 5 0,-8 0 0,3-5 0,0 5 0,-3-6 0,8 0 0,-8-5 0,7 4 0,-7-9 0,3 4 0,0-6 0,-3-3 0,2 3 0,1-7 0,-3 7 0,2-7 0,-3 2 0,4 1 0,-3 1 0,3 4 0,-1 0 0,-2 0 0,7 0 0,-7 5 0,2-4 0,1 0 0,1-2 0,-1-3 0,3 4 0,-2-4 0,-1 3 0,3-8 0,-6 8 0,6-3 0,-2 4 0,0-4 0,2 3 0,-6-3 0,7 0 0,-8 3 0,7-4 0,-2 1 0,3 3 0,-3-3 0,2 4 0,-2 4 0,3-7 0,1 7 0,-1-8 0,1 7 0,-1-2 0,0-2 0,0-4 0,-4-4 0,4 4 0,-4-4 0,4 8 0,-3-7 0,2 7 0,-2-7 0,-1 7 0,3-3 0,-2-1 0,3 4 0,-4-7 0,4 7 0,-7-7 0,6 7 0,-2-8 0,-1 8 0,3-7 0,-6 7 0,6-7 0,-2 7 0,2-8 0,1 4 0,-3 0 0,1-3 0,-1 7 0,3-8 0,0 8 0,0 0 0,0-2 0,1 1 0,-1-3 0,-4-3 0,3 2 0,-6-3 0,6 0 0,-7 0 0,4-1 0,0 5 0,-3-3 0,2 3 0,1-5 0,-3 5 0,6-3 0,-7 7 0,7-7 0,-2 7 0,-1-8 0,4 8 0,-4-7 0,5 7 0,-1-3 0,-4 4 0,4-4 0,-4 3 0,0-4 0,4 5 0,-3 0 0,-1 1 0,4-1 0,-7 0 0,6-5 0,-2 4 0,-1-3 0,7 8 0,-5-3 0,2-2 0,-1 0 0,-2-7 0,-1 7 0,3-8 0,-2 8 0,3-7 0,0 7 0,0-3 0,0-1 0,1 5 0,-2-9 0,2 8 0,-1-3 0,0 0 0,0 3 0,1-3 0,-1 4 0,0 0 0,1 0 0,-1 0 0,1 0 0,-1 0 0,1 0 0,-1 0 0,1 0 0,3 3 0,-3-6 0,3 5 0,-5-10 0,2 3 0,-2-4 0,1-1 0,-4 5 0,3-3 0,-3 7 0,5-4 0,-1 5 0,4 0 0,-2 0 0,6 0 0,-7 0 0,7 0 0,-6 0 0,2 0 0,0-4 0,-2 4 0,2-8 0,-4 2 0,3 1 0,-2-3 0,3 7 0,0-7 0,-3 3 0,7 0 0,-7-3 0,3 7 0,0-7 0,-2 7 0,2-7 0,-4 7 0,0-7 0,8 14 0,-6-8 0,6 10 0,-8-8 0,5-4 0,-4 3 0,3-3 0,-3 4 0,-1-4 0,1 3 0,-2-7 0,2 7 0,-2-7 0,2 7 0,-1-4 0,1 6 0,-1-6 0,0 4 0,0-7 0,0 7 0,0-7 0,0 3 0,0-5 0,-4 1 0,3 0 0,-6-1 0,6 1 0,-7 0 0,11 7 0,-6-6 0,7 7 0,-4-5 0,-1-2 0,1 3 0,0-4 0,0-1 0,-1 1 0,1-4 0,-4 3 0,3-6 0,-3 2 0,0-6 0,0 9 0,-4 4 0,0 7 0,3 5 0,3 0 0,7 1 0,-3 5 0,8 0 0,-8 0 0,7-5 0,-7-1 0,2-5 0,-3 0 0,-1-4 0,0-1 0,-4-4 0,-1-1 0,1-2 0,0-2 0,3-3 0,-3-3 0,-1-1 0,-3-3 0,0-1 0,0 0 0,-7 0 0,1 4 0,-5 0 0,3 4 0,-4 0 0,3 0 0,-3 0 0,4 0 0,7 0 0,6 4 0,8-3 0,0 6 0,-1-6 0,-1 2 0,-2-3 0,3 0 0,-4 0 0,-1 0 0,-2-3 0,-2-6 0,-3-4 0,0-4 0,0 4 0,0-3 0,0 7 0,-8-7 0,3 7 0,-11 1 0,3 0 0,0 7 0,-3-2 0,7 3 0,-3 0 0,4 0 0,1 0 0,-1 3 0,4 1 0,1 8 0,3-4 0,0 8 0,0-7 0,0 7 0,0-7 0,3 2 0,6-2 0,3-1 0,5 0 0,0 1 0,-4-5 0,-1 0 0,-4 0 0,0-4 0,-1 4 0,1-4 0,-1-7 0,1 12 0,9 4 0,3 14 0,12 13 0,-7-9 0,5 8 0,-5-11 0,0 6 0,4 0 0,-10-7 0,5 5 0,-10-10 0,3 9 0,-3-4 0,0 0 0,0 4 0,-1-4 0,-3 5 0,3-4 0,1 2 0,-4-2 0,3 4 0,1 0 0,-4-5 0,3 3 0,-4-7 0,0 2 0,-1-4 0,1 1 0,-1-1 0,1 0 0,-1 0 0,1 0 0,-1 0 0,1 0 0,-1 0 0,1 0 0,0 5 0,-1-4 0,-3 4 0,2-9 0,-2 3 0,-1-8 0,0 4 0,-4-4 0,0 5 0,0 6 0,0 11 0,4-1 0,2 5 0,3-6 0,0 0 0,0-5 0,0 4 0,0-4 0,-4 0 0,4 4 0,-4-4 0,4 0 0,-4 4 0,3-4 0,-3 5 0,4 0 0,-3 0 0,2 0 0,-7 0 0,7-5 0,-7 4 0,7-4 0,-7 5 0,3-5 0,0 3 0,-3-7 0,3 8 0,0-9 0,-3 4 0,3-1 0,-4-2 0,0 3 0,0-1 0,0-2 0,0 7 0,0 0 0,0-2 0,0 5 0,4-10 0,-4 3 0,4-5 0,-4-1 0,0 2 0,4-1 0,-3 0 0,3 0 0,0 0 0,-3 0 0,2 5 0,1-4 0,-3 4 0,3-5 0,-4 0 0,0 0 0,0 5 0,0 1 0,0 0 0,0 3 0,0-8 0,0 9 0,0-4 0,0 1 0,0-3 0,0 1 0,0-3 0,0 15 0,0-14 0,0 10 0,0-13 0,0 0 0,0 5 0,0-8 0,4 6 0,-3-7 0,2 4 0,-3 0 0,0-4 0,0 3 0,0-3 0,0 4 0,0-4 0,4 3 0,-3-3 0,7 4 0,-8 5 0,4-4 0,0 9 0,-3-9 0,4 9 0,-1-4 0,-3 10 0,3-4 0,-4 5 0,0-6 0,0 0 0,4 12 0,-3-13 0,3 12 0,-4-21 0,0 4 0,0-5 0,0 5 0,0-4 0,0 9 0,0-9 0,0 9 0,0-4 0,0 0 0,0 4 0,0-9 0,0 9 0,0-9 0,0 4 0,0-5 0,0-4 0,0 3 0,0-7 0,0 2 0,0-3 0,0 4 0,0-3 0,0 6 0,0-2 0,0 0 0,0 3 0,0-3 0,0 4 0,0-1 0,0-3 0,0-2 0,0-4 0,0 1 0,0 0 0,0-1 0,0 0 0,0 0 0,0 1 0,0-1 0,0 1 0,0-1 0,0 1 0,0-1 0,0-6 0,-11-38 0,-5-34 0,2 17 0,1-3 0</inkml:trace>
</inkml:ink>
</file>

<file path=ppt/ink/ink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8:53.5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226 202 24575,'0'6'0,"0"-12"0,0-13 0,0-4 0,0-10 0,0 9 0,0-10 0,0 15 0,-4-2 0,-1 12 0,-3-3 0,-4 8 0,3 0 0,-7 4 0,3 0 0,-4 0 0,4 8 0,-3 1 0,2 8 0,1 5 0,0 1 0,3 5 0,1 0 0,-1 6 0,5 7 0,0 8 0,5 13 0,0 2 0,0 7 0,0 8 0,0-13 0,5 11 0,8-6 0,5 2 0,7 6 0,-7-8 0,4-7 0,-10-1 0,4-8 0,-5-7 0,-5-1 0,-2-11 0,-4-3 0,0 3 0,0-6 0,0-4 0,-7-5 0,-3-12 0,-7 3 0,-5-3 0,4 0 0,-9-4 0,9-1 0,-4-4 0,5 0 0,4 0 0,4 0 0,6 0 0</inkml:trace>
</inkml:ink>
</file>

<file path=ppt/ink/ink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8:53.9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35 24575,'-6'-9'0,"12"2"0,13 7 0,28 0 0,-19 0 0,30 0 0,-20 0 0,15 0 0,-10 0 0,-3 0 0,-12-4 0,0 3 0,-9-4 0,1 2 0,-15 2 0,3-3 0</inkml:trace>
</inkml:ink>
</file>

<file path=ppt/ink/ink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8:54.5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155 8 24575,'-6'-4'0,"-3"1"0,-12 3 0,-2 0 0,-1 12 0,5 4 0,0 24 0,7 2 0,1 1 0,7 8 0,4-8 0,0 12 0,0 23 0,0-29 0,0 27 0,0-40 0,-5 18 0,3-12 0,11 0 0,4 4 0,12-13 0,-6 2 0,6-1 0,-6-14 0,5 9 0,-7-12 0,-8-8 0,-1-1 0</inkml:trace>
</inkml:ink>
</file>

<file path=ppt/ink/ink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8:55.5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337 8 24575,'-2'-4'0,"0"0"0,-18 4 0,1 0 0,-14 0 0,3 0 0,-3 0 0,5 0 0,4 0 0,-8 0 0,12 0 0,-4 0 0,3 0 0,11 0 0,-7 0 0,10 0 0,-1 0 0,4 7 0,1 7 0,3 3 0,0 10 0,0-4 0,0 10 0,0-3 0,0 3 0,0-5 0,0 0 0,0 0 0,0 0 0,0 5 0,0 2 0,0 0 0,0 5 0,0-5 0,0 6 0,0-1 0,0 1 0,0-6 0,0-1 0,0-11 0,0-1 0,0-9 0,0-2 0,0-3 0,0 0 0,0 0 0,3-4 0,2-1 0,2-3 0,1 0 0,4 0 0,0 0 0,10 0 0,-3 0 0,7 0 0,-7 0 0,7-4 0,-7-1 0,3-4 0,-5 4 0,-5 1 0,0 1 0,-4 2 0,0-2 0,-1 3 0,1 0 0,0 0 0,-4 0 0,0 0 0</inkml:trace>
</inkml:ink>
</file>

<file path=ppt/ink/ink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8:56.1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24575,'16'0'0,"10"0"0,-2 0 0,16 0 0,-11 0 0,5 0 0,-6 0 0,-5 0 0,-1 0 0,-5 0 0,-4 0 0,-1 0 0,-5 0 0,1 0 0,-4 0 0,0 0 0</inkml:trace>
</inkml:ink>
</file>

<file path=ppt/ink/ink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8:56.7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24575,'13'0'0,"5"0"0,7 0 0,9 0 0,1 0 0,12 0 0,-11 0 0,5 0 0,-18 0 0,-6 0 0,-1 0 0,-10-3 0,1 2 0,-7-2 0</inkml:trace>
</inkml:ink>
</file>

<file path=ppt/ink/ink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8:57.7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287 0 24575,'-15'0'0,"-6"0"0,-2 0 0,-5 0 0,-1 0 0,1 0 0,5 4 0,1-3 0,5 2 0,4-3 0,-3 0 0,7 4 0,-3-3 0,5 2 0,-1 0 0,0 2 0,4 2 0,1 0 0,3 1 0,0 4 0,0 0 0,0 10 0,0-5 0,0 10 0,0-9 0,0 15 0,4-3 0,-3 11 0,8-1 0,-7 7 0,2 2 0,-4-1 0,0 6 0,0-6 0,0 1 0,0 4 0,0-10 0,0 4 0,0-12 0,0-2 0,0-5 0,0-4 0,0-2 0,0-10 0,0 0 0,3-4 0,-2 0 0,3-1 0,-1-2 0,1-2 0,4-3 0,0 0 0,-1 0 0,5 0 0,6 0 0,11 0 0,0 0 0,5 0 0,-1 0 0,-3-4 0,3-1 0,-10-1 0,-1-2 0,-5 7 0,-4-2 0,-5 3 0,-4 0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2:44:57.6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8:58.2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24575,'3'-4'0,"5"1"0,9 3 0,2 0 0,13 0 0,-7 0 0,3 0 0,-1 0 0,-9 0 0,4 0 0,-9 0 0,-1 0 0,-4 0 0,-4 0 0,0 0 0</inkml:trace>
</inkml:ink>
</file>

<file path=ppt/ink/ink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8:59.2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8 614 24575,'0'-12'0,"0"-6"0,0-15 0,0-13 0,0 3 0,0-6 0,0-11 0,0 15 0,0-9 0,0 13 0,0 6 0,0 6 0,0 2 0,0 9 0,0 0 0,0 2 0,0 3 0,-3 0 0,2 1 0,-3 4 0,4-3 0,7 6 0,2-2 0,6 7 0,7 0 0,-3 0 0,2 0 0,1 0 0,-3 0 0,2 0 0,-3 0 0,-6 3 0,4 2 0,-10-1 0,1 0 0</inkml:trace>
</inkml:ink>
</file>

<file path=ppt/ink/ink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8:59.7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24575,'22'0'0,"-11"0"0,26 0 0,-16 0 0,12 0 0,-5 0 0,-5 0 0,-1 0 0,-5 0 0,-4 0 0,-4 0 0,-6 0 0</inkml:trace>
</inkml:ink>
</file>

<file path=ppt/ink/ink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9:01.0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24575,'5'0'0,"2"0"0,12 0 0,-2 0 0,5 0 0,-4 0 0,4 3 0,-5 6 0,1 9 0,0 5 0,0 5 0,2 6 0,-1 1 0,2 6 0,-6-1 0,0-4 0,-5 9 0,0-8 0,-4 4 0,-1 5 0,-5-9 0,0 4 0,0 5 0,0-10 0,0 11 0,0-6 0,-5-6 0,0-1 0,-4-6 0,-1 0 0,5-5 0,-7 4 0,9-9 0,-9 4 0,7-5 0,-3 0 0,-1 0 0,4 0 0,-2 0 0,6-4 0,-3-1 0,0 0 0,3-3 0,-3 2 0,4-3 0,-3-4 0,-1 3 0,-3-6 0,3 5 0,1-6 0,3 4 0</inkml:trace>
</inkml:ink>
</file>

<file path=ppt/ink/ink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9:02.0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82 0 24575,'-4'7'0,"-5"10"0,0-7 0,0 16 0,1-8 0,2 16 0,-3-4 0,3 3 0,-6-10 0,11 4 0,-7-13 0,8 3 0,0-9 0,0-1 0,0-2 0,0-2 0</inkml:trace>
</inkml:ink>
</file>

<file path=ppt/ink/ink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9:29.3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24575,'0'2'0,"0"9"0,0 11 0,0 11 0,0-3 0,0-2 0,0-6 0,0-5 0,0 0 0,0-4 0,3-1 0,-2 0 0,6-4 0,-6 4 0,6 0 0,-6 1 0,7 4 0,-7 0 0,3 5 0,0 1 0,-3 0 0,7-1 0,-7-5 0,2 5 0,1-8 0,-3 7 0,5-13 0,-5 8 0,3-7 0,-4 3 0,3-4 0,-2-1 0,2 1 0,-3 0 0,4-1 0,-3 1 0,5 0 0,-1-1 0,-1 1 0,3 0 0,-3 3 0,0-3 0,3 3 0,-3-3 0,0-1 0,3 1 0,-6 0 0,6 3 0,-6-2 0,6 7 0,-2-3 0,4 4 0,-1 0 0,1 0 0,-1-4 0,0 3 0,1-3 0,-5 0 0,3-1 0,-6 0 0,6-4 0,-6 4 0,6-4 0,-6-1 0,5 1 0,-5 2 0,3 8 0,-4 3 0,4 8 0,1-6 0,4 3 0,0-7 0,0 7 0,-1-7 0,6 7 0,-5-7 0,4 3 0,-4-5 0,3 0 0,-2 0 0,2 0 0,-4-4 0,-3 3 0,2-4 0,-6 1 0,3 3 0,-1-3 0,-2 0 0,3-1 0,-4 0 0,4-4 0,-4 4 0,4-4 0,-4 0 0,0-7 0,0 10 0,0-4 0,4 17 0,5-6 0,6 14 0,9 0 0,-3 3 0,5 6 0,-6-6 0,-1 0 0,0-6 0,-1-2 0,-4-4 0,3 0 0,-7-1 0,2-5 0,0 0 0,-2 0 0,2 0 0,-3 5 0,0-4 0,0 4 0,-1-9 0,0 3 0,0-7 0,-3 3 0,1-4 0,-5-7 0,3 11 0,-4-1 0,0 14 0,0 3 0,0 0 0,4 0 0,1 6 0,5 1 0,5 5 0,-4-4 0,7-3 0,-8-5 0,4 0 0,-5 0 0,0-5 0,0-1 0,-1-5 0,1 0 0,-1 0 0,1 0 0,-1 0 0,1-4 0,-1-1 0,-4-5 0,3 1 0,-3 0 0,0 0 0,3-1 0,-6 4 0,2 1 0,5 4 0,1 1 0,14 6 0,8 2 0,1 6 0,4-4 0,-6 2 0,-3-10 0,1 8 0,-6-9 0,4 8 0,-7-7 0,4 4 0,-10-6 0,3 0 0,-3 0 0,0 0 0,0 0 0,-5-4 0,0 3 0,0-4 0,0 1 0,0-1 0,0-4 0,0-1 0,-1 1 0,-2 0 0,-2-1 0,-3 10 0,0 1 0,8 10 0,2-5 0,4-1 0,3 0 0,2 2 0,6 6 0,5-5 0,-5 3 0,1-8 0,-2 2 0,-1-8 0,-1 3 0,-5-3 0,0-1 0,-3 3 0,2-7 0,-7 7 0,3-6 0,-4 1 0,0 1 0,0-3 0,0 3 0,0-5 0,-1 1 0,-2 0 0,1-1 0,-1 1 0,-1 0 0,3-1 0,-6 3 0,2 3 0,1 7 0,5-1 0,6 13 0,3-7 0,2 14 0,0-4 0,-1 0 0,-3-1 0,1-6 0,-6 0 0,2 0 0,-4-5 0,0-1 0,-1-9 0,1 3 0,-2-8 0,2 8 0,-1-7 0,0 7 0,0-7 0,-4 7 0,4-3 0,-4 0 0,4 3 0,0-8 0,1 8 0,-2-7 0,1 3 0,1 0 0,-2-3 0,1 2 0,0-3 0,0 0 0,-4-1 0,0 1 0,-1-4 0,-2 3 0,5-6 0,-5 6 0,2-12 0,-3 13 0,0-6 0,0 14 0,8 1 0,-2 0 0,6 0 0,2 11 0,-4-4 0,8 10 0,-7-6 0,2 5 0,-3-3 0,-1-1 0,0-3 0,0-7 0,0 3 0,-4-5 0,-1 0 0,-1 0 0,-2-4 0,3 3 0,-4-8 0,0 4 0,0-4 0,0 4 0,3-4 0,-2 4 0,3-4 0,-4 0 0,0-1 0,0 1 0,0 0 0,0-1 0,0 1 0,0 0 0,0-1 0,0 1 0,0 0 0,0-1 0,3 1 0,-2-1 0,5 0 0,-5 0 0,2 1 0,-3 0 0,0-1 0,0 1 0,0 0 0,4-1 0,-4 1 0,4 0 0,-4-1 0,3 1 0,-2 4 0,6-3 0,-6 3 0,6-1 0,-6-2 0,7 7 0,-8-7 0,8 7 0,-7-3 0,6 0 0,-6-2 0,2-3 0,1 0 0,-3-1 0,2-6 0,-3 11 0,0 0 0,4 13 0,1-2 0,4 4 0,0-9 0,0 9 0,0-9 0,0 9 0,-1-9 0,1 4 0,0-5 0,-4 0 0,2 0 0,-2 0 0,0 0 0,2-4 0,-3 3 0,1-4 0,-2 1 0,1 3 0,-3-7 0,3 3 0,-4 0 0,0 1 0,3-1 0,-2 4 0,3-7 0,-4 7 0,3-3 0,-2 0 0,3 3 0,-4-7 0,0 2 0,0-3 0,0 0 0,0 0 0,0-1 0,-4-24 0,4 24 0,-4-8 0,4 39 0,0 4 0,0 6 0,0-1 0,0-5 0,0-1 0,0-7 0,0-6 0,0-5 0,0 4 0,0-9 0,0 3 0,0-9 0,0 3 0,0-2 0,0 4 0,0 0 0,0-4 0,0 3 0,0-8 0,0 8 0,0-7 0,0 3 0,0-4 0,0-1 0,0 1 0,0 0 0,0-1 0,0 1 0,0 0 0,0-1 0,0 1 0,0 0 0,0-1 0,0 1 0,0 0 0,0-1 0,0 1 0,0 0 0,0-1 0,0 1 0,0 0 0,0 4 0,0-4 0,0 4 0,0 0 0,0-3 0,0 3 0,0 0 0,0-4 0,0 8 0,0-7 0,0 7 0,0-3 0,0 4 0,0 0 0,0 0 0,0 0 0,0 0 0,0 0 0,-4 0 0,3-4 0,-3-1 0,4-5 0,0 1 0,0 0 0,0-1 0,0 1 0,0 0 0,0 0 0,0-1 0,0 1 0,0-1 0,0 1 0,0-1 0,0 1 0,0-1 0,0 1 0,0-1 0,0 0 0,0 1 0,0-1 0,0 1 0,0-1 0,0 1 0,0 0 0,0 0 0,0-1 0,0 1 0,0-1 0,0 1 0,0 0 0,0 0 0,0-1 0,0 1 0,0 0 0,0 4 0,-4 0 0,4 5 0,-4 0 0,4 1 0,0-6 0,0 0 0,0-4 0,0 0 0,0-1 0,0 1 0,0-1 0,0 1 0,0 4 0,0-3 0,0 7 0,0-4 0,0 1 0,0 3 0,0-7 0,0 3 0,0-5 0,0 1 0,0 0 0,0-1 0,0 1 0,0 0 0,0 0 0,0-1 0,0 1 0,0 0 0,0 4 0,0-4 0,0 4 0,0-4 0,0-1 0,0 1 0,0 0 0,0 0 0,-3-7 0,-10-47 0,7 31 0,-6-33 0</inkml:trace>
</inkml:ink>
</file>

<file path=ppt/ink/ink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9:33.2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1 213 24575,'0'-12'0,"0"0"0,8-10 0,-2-2 0,12-4 0,-3 0 0,2 5 0,-3 1 0,-2 9 0,1 0 0,-5 6 0,4 2 0,0 1 0,-3 4 0,3 0 0,-1 0 0,-2 0 0,3 0 0,-4 8 0,1 6 0,-1 5 0,2 7 0,-1-3 0,0 6 0,-4-1 0,3-5 0,-7 3 0,3-2 0,-1-1 0,-2 4 0,7-4 0,-7 5 0,4 5 0,-5 2 0,0 6 0,0 0 0,0-6 0,0 4 0,0-9 0,0-2 0,0-10 0,0-2 0,0-7 0,0 3 0,3-11 0,-3-6 0,8-13 0,-3-11 0,5-6 0,0 0 0,5-11 0,-4 10 0,9-12 0,-4 8 0,4-1 0,0 0 0,6-1 0,-5 7 0,4 0 0,-11 7 0,3 5 0,-3 1 0,-2 9 0,4 0 0,-7 6 0,3-2 0,-4 5 0,-1 1 0,1 3 0,0 0 0,-1 0 0,1 0 0,0 0 0,0 0 0,-1 0 0,1 0 0,0 0 0,-1 3 0,-3 1 0,4 8 0,-7 1 0,2 9 0,-3-4 0,0 9 0,0 2 0,0 0 0,0 10 0,0-3 0,0-1 0,-4 4 0,3-10 0,-4 0 0,5-7 0,0-5 0,0-4 0,0-1 0,0-5 0,3-2 0,1-2 0,8-3 0,6 0 0,0 0 0,9 0 0,-9 0 0,4 0 0,0-4 0,-4-1 0,4 0 0,-9-2 0,3 2 0,-7 1 0,2 0 0,-3 4 0,0 0 0,-1 0 0,-3 0 0,0 0 0</inkml:trace>
</inkml:ink>
</file>

<file path=ppt/ink/ink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20:32.9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1 213 24575,'0'-12'0,"0"0"0,8-10 0,-2-2 0,12-4 0,-3 0 0,2 5 0,-3 1 0,-2 9 0,1 0 0,-5 6 0,4 2 0,0 1 0,-3 4 0,3 0 0,-1 0 0,-2 0 0,3 0 0,-4 8 0,1 6 0,-1 5 0,2 7 0,-1-3 0,0 6 0,-4-1 0,3-5 0,-7 3 0,3-2 0,-1-1 0,-2 4 0,7-4 0,-7 5 0,4 5 0,-5 2 0,0 6 0,0 0 0,0-6 0,0 4 0,0-9 0,0-2 0,0-10 0,0-2 0,0-7 0,0 3 0,3-11 0,-3-6 0,8-13 0,-3-11 0,5-6 0,0 0 0,5-11 0,-4 10 0,9-12 0,-4 8 0,4-1 0,0 0 0,6-1 0,-5 7 0,4 0 0,-11 7 0,3 5 0,-3 1 0,-2 9 0,4 0 0,-7 6 0,3-2 0,-4 5 0,-1 1 0,1 3 0,0 0 0,-1 0 0,1 0 0,0 0 0,0 0 0,-1 0 0,1 0 0,0 0 0,-1 3 0,-3 1 0,4 8 0,-7 1 0,2 9 0,-3-4 0,0 9 0,0 2 0,0 0 0,0 10 0,0-3 0,0-1 0,-4 4 0,3-10 0,-4 0 0,5-7 0,0-5 0,0-4 0,0-1 0,0-5 0,3-2 0,1-2 0,8-3 0,6 0 0,0 0 0,9 0 0,-9 0 0,4 0 0,0-4 0,-4-1 0,4 0 0,-9-2 0,3 2 0,-7 1 0,2 0 0,-3 4 0,0 0 0,-1 0 0,-3 0 0,0 0 0</inkml:trace>
</inkml:ink>
</file>

<file path=ppt/ink/ink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22:22.5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24575,'21'0'0,"11"0"0,24 0 0,16 0 0,17 0-1462,10 0 1462,-45 0 0,0 0 0,0 0 0,-2 0 189,33 0-189,-34 0 0,-1 0 0,18 0 0,20 0 0,-25 0 0,-7 0 0,-27 0 0,-11 0 0</inkml:trace>
</inkml:ink>
</file>

<file path=ppt/ink/ink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22:23.3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24575,'28'0'0,"-1"0"0,34 0 0,4 0 0,34 0-965,-6 0 965,-34 0 0,-3 0 0,13 0 0,23 0 0,-25 0 100,13 0-100,-8 0 0,-4 0 0,-11 5 0,-1-4 0,-3 9 723,-21-5-723,7 1 142,-21 2-142,0-4 0,-9 4 0,-3-4 0,-1 0 0,-1-4 0,-1 0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51:24.81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24575,'0'10'0,"0"1"0,0 8 0,0-7 0,0 10 0,0-9 0,0 10 0,0-7 0,0 7 0,0-3 0,0 0 0,0 3 0,7-7 0,-6 3 0,12-4 0,-5-1 0,4-2 0,1-2 0,-5-3 0,2-3 0,-3-1 0,3-3 0,-2 0 0,2 0 0,-3 0 0,0 0 0,-1 0 0,4-7 0,-2 3 0,2-10 0,-3 6 0,1-6 0,-2 6 0,2-5 0,-2 5 0,5-3 0,-3 1 0,2 2 0,1 0 0,-4 2 0,4 6 0,2-7 0,-1 6 0,2-2 0,0 3 0,-3 0 0,4 0 0,0 0 0,-1 0 0,1 0 0,0 0 0,0 0 0,-1 0 0,1 3 0,0 1 0,0 4 0,-4 2 0,3 2 0,-6-1 0,3 3 0,-1-3 0,-2 4 0,3 0 0,-4-1 0,-3-2 0,2-2 0,-5 0 0,2-2 0,-3 2 0,0-3 0,3-1 0,-2 1 0,2 0 0,0 2 0,-2-1 0,2 1 0,-1-6 0,-1 3 0,2-3 0,-3 4 0,2-4 0,2-3 0,-1-12 0,4-9 0,-2-5 0,7-8 0,-2 9 0,6-10 0,-4 14 0,5-7 0,2 11 0,-2-2 0,1 4 0,-3 3 0,0 1 0,0 4 0,4 3 0,-3-3 0,3 6 0,-5-2 0,1 3 0,0 0 0,4 0 0,-3 0 0,3 0 0,0 0 0,-3 0 0,7 0 0,-3 0 0,0 3 0,3 2 0,-3 2 0,5 1 0,-1 0 0,-4 0 0,3 0 0,-3-4 0,9 4 0,-7-7 0,6 3 0,-8-1 0,15-2 0,-12 3 0,11-4 0,-14 0 0,4 0 0,0 0 0,-4 0 0,8 0 0,-6 0 0,7 0 0,-5-4 0,0 0 0,1-8 0,-1 3 0,0-3 0,-4 1 0,-1 2 0,-4-2 0,0 1 0,-4 2 0,-1-3 0,-3 5 0,-1-1 0,1 3 0,-3-2 0,-1 5 0,-3-2 0</inkml:trace>
</inkml:ink>
</file>

<file path=ppt/ink/ink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22:25.2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13 151 24575,'-4'-10'0,"1"-5"0,3-5 0,0-2 0,0 5 0,0 0 0,-4 0 0,3 1 0,1 6 0,4 3 0,7 11 0,2 1 0,4 3 0,0 1 0,5 4 0,-4 0 0,4 5 0,0 0 0,-4-1 0,9 1 0,-4 0 0,5 1 0,-5-1 0,4 0 0,-4 0 0,5 1 0,0 0 0,6 0 0,-5 0 0,5 0 0,-5 5 0,0-4 0,0 4 0,-1-5 0,-5-1 0,4 0 0,-9 0 0,4-1 0,-9-4 0,3-1 0,-8-4 0,4 0 0,-4 0 0,-4 0 0,3-4 0,-6 2 0,6-5 0,-7 6 0,4-3 0,-1 0 0,-2 2 0,2-1 0,-3 2 0,0 0 0,0 1 0,-7 3 0,-3 2 0,-13 10 0,-3 8 0,-12 14 0,5-11 0,-19 29 0,19-33 0,-25 28 0,18-19 0,-18 8 0,13-4 0,-6-2 0,14-5 0,1-9 0,11 1 0,-2-13 0,12 6 0,-7-11 0,13 2 0,-3-4 0,5-4 0,3 3 0,0-9 0,4-3 0,0-8 0,0-9 0,0-1 0,0 0 0,0-10 0,0 9 0,0-16 0,0 5 0,0-6 0,5 1 0,0-1 0,6 0 0,-1 0 0,-5 6 0,4 2 0,-4 9 0,0 2 0,-1 9 0,-4 1 0,0 5 0,0-1 0,0 4 0,0 1 0</inkml:trace>
</inkml:ink>
</file>

<file path=ppt/ink/ink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23:58.2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1431 1 24575,'-10'3'0,"-2"5"0,-10 11 0,4-1 0,-10 6 0,3-1 0,-4 2 0,-8 7 0,6-6 0,-16 0 0,15-7 0,-13-3 0,15-2 0,-4-4 0,1-1 0,-2 1 0,-6 0 0,1-4 0,-8 3 0,6-3 0,-5 0 0,6-2 0,0-4 0,0 0 0,0 0 0,1 0 0,5 0 0,-5 0 0,11 0 0,-5 0 0,6 0 0,5 0 0,-4 0 0,8 0 0,-3 0 0,5-3 0,0-2 0,0-4 0,0 4 0,-1-2 0,1 2 0,0 0 0,0-3 0,0 4 0,4-1 0,-3 1 0,4 1 0,-1 2 0,2-3 0,3 4 0,4 3 0,1 1 0,3 8 0,4 6 0,1 0 0,4 4 0,0 0 0,-1-4 0,-3 8 0,3-7 0,-3 7 0,4-7 0,-4 7 0,2-11 0,-6 5 0,2-11 0,1 3 0,-4-4 0,4-1 0,-4 1 0,0-7 0,-4-6 0,-1-7 0,-3-2 0,-4-2 0,2 3 0,-2-4 0,3 0 0,1 0 0,-1 0 0,1 0 0,3 0 0,-3-5 0,3 3 0,0-3 0,-3 5 0,7 0 0,-3 0 0,1 4 0,2 1 0,-2 4 0,3 1 0,0-1 0,0 0 0,-4 4 0,4-3 0,-4 3 0,4-3 0,4 3 0,4-3 0,5 2 0,9-4 0,1 0 0,5-5 0,0 4 0,0-8 0,0 8 0,-5-3 0,3 3 0,-11 5 0,5-3 0,-11 7 0,3-2 0,-5 3 0,1 0 0,-4-4 0,2 4 0,-2-4 0,1 1 0,1 2 0,-1-14 0,0 11 0,-1-8 0</inkml:trace>
</inkml:ink>
</file>

<file path=ppt/ink/ink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24:34.5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256 0 24575,'-63'59'0,"-1"0"0,36-28 0,-33 41 0,21-3 0,68-50 0,9-1 0,2 7 0,-8-9 0,6 9 0,-3 0 0,-10-9 0,-1 6 0,-10-13 0,-1 3 0,-5-5 0,1 1 0,0-4 0,-4 0 0,-1-4 0</inkml:trace>
</inkml:ink>
</file>

<file path=ppt/ink/ink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24:35.6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 24575,'16'0'0,"3"0"0,21 0 0,3 0 0,19 0 0,2 0 0,24 0-853,3 0 853,-37-3 0,1 0 0,44 1 0,-23-4-117,16 6 117,-37 0 0,31 0 0,-29 0 0,5 0 0,-7 0 0,-12 0 848,9 0-848,-15 0 122,10 0-122,-7 0 0,7 0 0,-11 0 0,4 0 0,-12 4 0,0 2 0,0 3 0,-5 0 0,-1 0 0,-5-1 0,-4 0 0,-1 0 0,-5 0 0,1 0 0,0-4 0,-1 3 0,1-6 0,0 6 0,-1-7 0,-3 7 0,-1-6 0,-3 2 0</inkml:trace>
</inkml:ink>
</file>

<file path=ppt/ink/ink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24:36.4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24575,'0'19'0,"5"24"0,0-15 0,2 31 0,-3-16 0,0 0 0,-3 3 0,3-11 0,-4-5 0,0-2 0,0-15 0,0-2 0,0-3 0,0-4 0,0 0 0</inkml:trace>
</inkml:ink>
</file>

<file path=ppt/ink/ink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24:37.0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 24575,'3'-9'0,"1"2"0,8 7 0,6 0 0,0 0 0,9 0 0,-4 0 0,5 0 0,5 0 0,3 0 0,4 0 0,-5 0 0,5 0 0,-5 0 0,-5 0 0,-3 4 0,-5 1 0,-7 12 0,7 3 0,-16 14 0,7-5 0,-12 11 0,3-5 0,-4 5 0,0 1 0,0 6 0,-9-5 0,-8 7 0,-4-14 0,-10 2 0,0-7 0,0-4 0,-10-5 0,11-7 0,-3-5 0,4 1 0,1-5 0,5-1 0,1-4 0,5 0 0,4 0 0,1 0 0,4 0 0,0 0 0,4-4 0,0 4 0,4-4 0</inkml:trace>
</inkml:ink>
</file>

<file path=ppt/ink/ink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24:38.3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79 118 24575,'-3'-4'0,"-1"0"0,-4 12 0,-4 1 0,2 13 0,-7 1 0,10 5 0,-5 0 0,11-5 0,-3 4 0,4-13 0,0 7 0,0-12 0,0 7 0,0-7 0,0 2 0,3-6 0,6-2 0,3-3 0,10 0 0,-3 0 0,7 0 0,-7-4 0,2-1 0,-7-7 0,-2-2 0,-4 1 0,1-3 0,-1 3 0,-4-4 0,0-5 0,-4-1 0,0 0 0,0-4 0,0 4 0,-4-1 0,-4 2 0,-6 9 0,1 1 0,-3 3 0,8 5 0,-4 0 0,4 4 0,0 0 0,4-3 0,0-1 0,17-4 0,2-1 0,19 4 0,1-4 0,0 8 0,4-4 0,-10 5 0,5 0 0,-11 0 0,-1 0 0,-8 19 0,-1-3 0,-8 24 0,-1 1 0,-4 1 0,0 5 0,0-12 0,0-1 0,0-11 0,0-5 0,0-6 0,0-4 0,0-1 0,0-6 0,0-16 0,0-5 0,5-26 0,5 9 0,7-10 0,8 5 0,-4 6 0,5 1 0,-9 12 0,1 1 0,-1 9 0,-4 0 0,3 9 0,-7-3 0,3 6 0,-5-2 0,5 3 0,-3 0 0,3 7 0,-3 8 0,-4 13 0,3 7 0,-7 0 0,8 5 0,-3-11 0,-1 0 0,3-2 0,-6-13 0,5 3 0,-6-10 0,6 1 0,-3 0 0,4-4 0,-1-1 0,1-3 0,-1 0 0,1 0 0,-4 0 0,0 0 0</inkml:trace>
</inkml:ink>
</file>

<file path=ppt/ink/ink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24:38.8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24575,'15'0'0,"0"0"0,-3 0 0,-3 4 0,-6 0 0,-3 8 0,0-4 0,0 8 0,0-3 0,0 4 0,0 11 0,0-4 0,0-2 0,0-10 0</inkml:trace>
</inkml:ink>
</file>

<file path=ppt/ink/ink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24:39.6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24575,'0'6'0,"0"5"0,0 27 0,0 12 0,0 6 0,0 14 0,0-20 0,0 17 0,0-16 0,0 11 0,0-13 0,0-2 0,0-12 0,0-6 0,0-7 0,0-5 0,4-4 0,4-1 0,5-8 0,4 0 0,0-4 0,5 0 0,-8 0 0,12 0 0,-12 0 0,4 0 0,-2 0 0,-8 0 0,8 0 0,-7-8 0,0 6 0,-5-5 0</inkml:trace>
</inkml:ink>
</file>

<file path=ppt/ink/ink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24:40.0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0 112 24575,'0'-11'0,"3"6"0,11-10 0,0 9 0,18-8 0,-2 0 0,11 3 0,0-4 0,-1 5 0,-5 4 0,5 2 0,-11 4 0,0 0 0,-8 0 0,-4 0 0,-4 0 0,-1 0 0,-4 0 0,-1 0 0,-3 0 0,0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2:41:29.1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 1 24575,'6'0'0,"5"0"0,19 0 0,-2 0 0,4 0 0,-6 0 0,0 4 0,1 1 0,-1 4 0,-4 3 0,-1 0 0,-9 1 0,-1 2 0,-3-10 0,-1 5 0,-3-6 0,0 3 0,-4 0 0,0 4 0,0 1 0,0 0 0,-4 8 0,-9-6 0,-7 13 0,-8-4 0,-7 7 0,6-1 0,-12 2 0,13-8 0,-7 6 0,13-15 0,-4 8 0,9-10 0,0 1 0,1-1 0,11-5 0,-5 1 0,6-1 0,0-3 0,0-1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51:26.17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132 153 24575,'32'-75'0,"-1"15"0,-19 50 0,1 6 0,-2 1 0,-4 3 0,0 6 0,-4 6 0,-3 12 0,0 6 0,0 1 0,0 3 0,0 2 0,-4 1 0,-6 9 0,-4-4 0,-5 0 0,5-1 0,-2-11 0,6 0 0,-5-6 0,6-4 0,-2-1 0,4-8 0,-4 3 0,3-7 0,-2 4 0,3-5 0,-3-2 0,2-1 0,-2-3 0,3 0 0,0 0 0,0 0 0,1 0 0,-1 0 0,3-7 0,-2 3 0,5-10 0,-5 6 0,6-2 0,-3 3 0,3 1 0,0-1 0,0 1 0,2-1 0,6 4 0,-1 0 0,7 3 0,1 0 0,1 0 0,3 0 0,0 0 0,-3 3 0,7 5 0,-3 1 0,0 6 0,3-3 0,-3 4 0,5 0 0,-5-4 0,3-1 0,-11-3 0,6-1 0,-10 0 0,2 0 0,-3 0 0,-4-4 0,0 0 0</inkml:trace>
</inkml:ink>
</file>

<file path=ppt/ink/ink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24:44.6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1 840 24575,'0'-8'0,"0"-3"0,0-2 0,3 3 0,2-5 0,2 10 0,2-4 0,-2 3 0,1 5 0,0-3 0,-1 4 0,1 0 0,3 0 0,-3 0 0,-1 8 0,-3 1 0,-4 19 0,0-4 0,0 10 0,0 0 0,0-5 0,0-1 0,0-10 0,0-2 0,0-7 0,0 3 0,0-5 0,0-9 0,0-8 0,4-12 0,1-11 0,5-2 0,0-6 0,5 1 0,-4-1 0,7 11 0,-4-3 0,4 15 0,-1-4 0,0 9 0,0 0 0,0 5 0,0-1 0,0 4 0,-4 1 0,3 4 0,-3 0 0,-1 0 0,0 0 0,-4 8 0,1 6 0,0 9 0,-4 5 0,-1 6 0,-4-10 0,0 9 0,0-15 0,0 4 0,0-10 0,0 0 0,0-4 0,0-1 0,3-2 0,1-5 0,5-14 0,-1-5 0,1-9 0,5 0 0,-4 0 0,8 0 0,-8 5 0,7 5 0,-8 1 0,3 8 0,0-3 0,-3 4 0,3 0 0,-5 4 0,1 0 0,0 4 0,-1 0 0,1 0 0,0 0 0,3 0 0,-2 0 0,3 4 0,-4 4 0,0 5 0,5 4 0,-4 5 0,8-4 0,-8 0 0,7-2 0,-7-3 0,7 0 0,5 3 0,-2-6 0,6 2 0,-3-7 0,-4-2 0,9-3 0,-4 0 0,5 0 0,-5 0 0,4-4 0,-3-11 0,0-4 0,0-11 0,-9-3 0,-2 4 0,-3-11 0,0 5 0,-4 0 0,-2 1 0,-4 6 0,0 5 0,0 1 0,-7 13 0,-7 1 0,-8 8 0,-6 0 0,0 4 0,4 15 0,-6 9 0,9 13 0,-1 1 0,4-8 0,11 6 0,-1-11 0,8-1 0,0-6 0,0-5 0,0-4 0,0-1 0,0-5 0,3-2 0,1-2 0,8-3 0,-3 0 0,7 0 0,-8 0 0,4 0 0,-4-7 0,0 1 0,0-10 0,1 3 0,1 3 0,3 3 0,3 14 0,1-1 0,-4 6 0,3-4 0,-8 0 0,8 1 0,-7-2 0,3 1 0,-5-3 0,5-2 0,-3-3 0,7 0 0,-3 0 0,4-8 0,0-6 0,-2-15 0,2 0 0,-1-11 0,3 5 0,-3-6 0,-1-6 0,-5-1 0,1-7 0,0 0 0,0-7 0,-4 5 0,-2-4 0,-5 6 0,0 6 0,0 7 0,0 9 0,0 13 0,0 4 0,0 8 0,0 0 0,-3 4 0,-3 18 0,2 15 0,-5 20 0,7-1 0,-3 13 0,5-4 0,0 7 0,0 5 0,0-19 0,0 4 0,0-14 0,0-5 0,0-6 0,4-7 0,1-5 0,7-4 0,1-1 0,0-4 0,3-3 0,-7-2 0,7-3 0,-7 0 0,7 0 0,-8-3 0,8-6 0,-6-9 0,2-5 0,-2-10 0,0-2 0,0-6 0,0-6 0,-4-1 0,-1-7 0,-5 6 0,0-5 0,0 12 0,0 1 0,0 7 0,0 11 0,0 1 0,0 9 0,0 1 0,0 14 0,0 8 0,0 31 0,0-2 0,0 21 0,0-11 0,0 6 0,0 0 0,0-6 0,0-2 0,0-12 0,4-1 0,1-11 0,7-1 0,-2-9 0,10-1 0,-10-4 0,11 1 0,-8-5 0,4 0 0,0-4 0,0 0 0,0 0 0,0 0 0,0 0 0,0-4 0,-3-9 0,2-2 0,-2-11 0,4 2 0,-4-3 0,0-1 0,-5 0 0,0 0 0,-3 4 0,-2 2 0,-4 9 0,0 1 0,0 5 0,-7 2 0,-3 2 0,-6 3 0,-1 0 0,4 0 0,-3 4 0,7 4 0,-4 5 0,8 4 0,-2 0 0,6 0 0,-3 5 0,4-8 0,0 7 0,0-8 0,0 0 0,3-1 0,6-4 0,4 0 0,9 1 0,-4-1 0,4-3 0,-5-1 0,0-4 0,0 0 0,4 0 0,-7 0 0,7 0 0,-8 0 0,0 0 0,3 0 0,-7 0 0,7-4 0,-8 0 0,4-4 0,-4 0 0,0 4 0,-1-3 0,1 6 0,0-3 0,-1 4 0,1 0 0,0 0 0,-1 0 0,1 0 0,0 0 0,-1 3 0,1 11 0,-3 0 0,3 8 0,-7-5 0,2-1 0,-3-3 0,4-1 0,-3-4 0,2-1 0,-3-25 0,0-2 0,0-25 0,0 5 0,0-1 0,0 6 0,4 6 0,1 7 0,-1 5 0,4 4 0,-4-3 0,8 7 0,1-4 0,4 5 0,0 3 0,5-3 0,-4 7 0,0-7 0,-2 7 0,-3-2 0,0 3 0,-1 0 0,-5 0 0,1 0 0,0 0 0,-4 0 0,-1 0 0</inkml:trace>
</inkml:ink>
</file>

<file path=ppt/ink/ink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24:45.4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1 169 24575,'26'0'0,"3"0"0,25-16 0,11 7 0,1-18 0,4 14 0,-8-9 0,-5 10 0,5-10 0,-7 10 0,-12-4 0,-3 10 0,-12-2 0,-10 7 0,3-3 0,-12 4 0,3 0 0,-8 0 0,-1 0 0</inkml:trace>
</inkml:ink>
</file>

<file path=ppt/ink/ink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24:46.4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0 443 24575,'16'-4'0,"17"-20"0,31-2 0,-8-9 0,1-2 0,24-6 0,-12 4 0,-1 3 0,0 5 0,-15 2 0,-1 0 0,4 3 0,24-17 0,-37 23 0,-1 8 0,-21 4 0,-8 8 0,-5 0 0,-4 0 0</inkml:trace>
</inkml:ink>
</file>

<file path=ppt/ink/ink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24:47.0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24575,'-5'6'0,"2"20"0,3 8 0,0 8 0,0 15 0,0 3 0,0-5 0,0 20 0,0-37 0,0 23 0,0-24 0,0 3 0,0-17 0,0-1 0,0-5 0,0-4 0,0-2 0,0-7 0,0 0 0</inkml:trace>
</inkml:ink>
</file>

<file path=ppt/ink/ink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24:49.4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24575,'4'6'0,"0"5"0,-4 14 0,0 9 0,0 1 0,0 6 0,0-1 0,0 1 0,0-1 0,0 1 0,0-6 0,0-1 0,0-6 0,0 0 0,0-9 0,0-2 0,0-6 0,0-2 0,0 3 0,0-5 0,0 1 0,0-1 0,0 1 0,0-1 0,3-2 0,1-2 0,4-11 0,4-6 0,-2-10 0,9-9 0,-5 3 0,6-9 0,-1 9 0,1-9 0,-1 10 0,1-5 0,-6 11 0,2 1 0,-6 5 0,2 4 0,-4 4 0,0 2 0,-1 6 0,-3 1 0,3 13 0,-5 6 0,6 15 0,-2 1 0,4 0 0,-1-2 0,0-9 0,0-3 0,0-3 0,-1-6 0,4 1 0,1-9 0,4 0 0,5-4 0,-4 0 0,9 0 0,-4-9 0,5-1 0,-5-8 0,-1 0 0,-4-4 0,0-1 0,-1 0 0,-2-4 0,-3 8 0,-3-3 0,0 5 0,-5 0 0,0 0 0,-4 4 0,-10 5 0,0 4 0,-15 9 0,6 8 0,-4 7 0,5 8 0,0-5 0,3 4 0,3-9 0,6 4 0,3-5 0,3 0 0,0-4 0,0 3 0,0-8 0,0 8 0,3-7 0,1 3 0,8-4 0,-3-4 0,7 0 0,-3-4 0,8 0 0,-2 0 0,8 0 0,-4-8 0,5-3 0,1-13 0,0-1 0,2-6 0,-1 1 0,1-1 0,-6 1 0,4 0 0,-9 6 0,3-4 0,-9 5 0,3 0 0,-7 1 0,3 0 0,-5 3 0,1 2 0,-5 5 0,0 4 0,-4 0 0,-10 4 0,4 0 0,-18 4 0,14 0 0,-11 4 0,8 5 0,0 4 0,1-1 0,7 0 0,-2-4 0,6 0 0,-2-1 0,3 1 0,0 0 0,7-4 0,2 3 0,7-6 0,6 3 0,1 0 0,5-3 0,0 3 0,-4 0 0,2-3 0,-11 6 0,5-2 0,-11 3 0,3 0 0,-8 8 0,0 3 0,-4 9 0,-5 0 0,-5 6 0,-10-4 0,-1 4 0,-2-10 0,5-2 0,1-8 0,0-2 0,4-4 0,-3-3 0,7-2 0,-3-3 0,4 0 0,1 0 0,-1 0 0,4-7 0,0 2 0,4-11 0,0 8 0,0-8 0,0 7 0,0-3 0,0 4 0,3 0 0,2 4 0,2-3 0,5 6 0,1-2 0,4 3 0,5 0 0,7-5 0,0 4 0,17-9 0,-10 5 0,11-6 0,-6-4 0,-1 4 0,-5-8 0,-1 4 0,-5-9 0,-6 5 0,-3-4 0,-4 6 0,-7-1 0,0 1 0,-6 4 0,-3 1 0,0 5 0,-3 2 0,-5 2 0,-5 3 0,-4 0 0,0 0 0,4 3 0,-4 10 0,7 6 0,1 10 0,4-2 0,5 1 0,0-5 0,0 4 0,8-9 0,6 5 0,9-10 0,11 1 0,-5-4 0,10 0 0,-9-5 0,4-1 0,-11-4 0,9-4 0,-20 3 0,6-4 0</inkml:trace>
</inkml:ink>
</file>

<file path=ppt/ink/ink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24:50.3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80 107 24575,'11'0'0,"-3"0"0,8 0 0,-7 0 0,3 0 0,0 0 0,-4 0 0,4 0 0,-4 0 0,0 0 0,-1 0 0,1-4 0,-4 0 0,3-4 0,-6-4 0,2-1 0,-3 0 0,0-3 0,0 7 0,0-3 0,-3 5 0,-1 2 0,-8 2 0,-1 3 0,-9 0 0,-2 0 0,1 0 0,-4 4 0,8 9 0,1 2 0,1 7 0,7 0 0,-3-4 0,8 9 0,1-4 0,4 5 0,0 0 0,0 6 0,0-5 0,0 5 0,0-1 0,8-8 0,2 7 0,12-13 0,-3 3 0,3-8 0,0-1 0,1-4 0,0 0 0,4-4 0,-9-2 0,4-3 0,-5 0 0,0 0 0,0 0 0,0 0 0,0 0 0,-4 0 0,-1-3 0,-4 2 0,-4-2 0,-1 3 0</inkml:trace>
</inkml:ink>
</file>

<file path=ppt/ink/ink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24:51.0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24575,'7'-4'0,"7"1"0,3 3 0,9 0 0,-7 0 0,2 0 0,-4 0 0,-4 0 0,-1 0 0,-8 0 0,0 0 0</inkml:trace>
</inkml:ink>
</file>

<file path=ppt/ink/ink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24:52.4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187 30 24575,'4'-7'0,"-1"-1"0,-3 1 0,-3 3 0,-1 1 0,-4 3 0,-4 0 0,-1 0 0,-4 0 0,4 0 0,-3 0 0,7 0 0,-7 0 0,8 3 0,-1 1 0,-2 0 0,9 7 0,-5-6 0,7 11 0,0-7 0,0 7 0,0-7 0,0 3 0,0-5 0,0 1 0,0 0 0,0 0 0,3-1 0,6 1 0,-1 0 0,13-3 0,-7-2 0,8 1 0,-5-3 0,0 6 0,-4-6 0,3 7 0,-7-7 0,2 6 0,-3-3 0,0 4 0,-1 0 0,1-1 0,-4 1 0,0-1 0,-4 1 0,0 4 0,0 1 0,0 4 0,0 0 0,0-5 0,0 4 0,0-3 0,0 0 0,-4 3 0,-1-7 0,-7 7 0,-1-7 0,-9 3 0,4-3 0,-9-4 0,9-1 0,-4-4 0,0 0 0,8 0 0,-7 0 0,8 0 0,0-3 0,1-6 0,7 1 0,2-4 0,3 0 0,0 3 0,0-7 0,0 7 0,0-3 0,3 0 0,2 3 0,3-7 0,0 7 0,-3 1 0,-2 4 0</inkml:trace>
</inkml:ink>
</file>

<file path=ppt/ink/ink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3:22.8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24575,'99'2'0,"0"-1"0,0 1 0,-4 1 0,-15-2 0,23-1 0,-3 0 0,-28-1 0,-19 1 0,20 0 0,-36 0 0,-7 5 0,1-4 0,0 4 0,0-1 0,0-3 0,0 4 0,-6-5 0,5 0 0,-5 0 0,6 0 0,0 0 0,0 0 0,0 0 0,0 0 0,0 0 0,8 4 0,-6 2 0,1-1 0,-10 0 0,-10-2 0,4-2 0,-8 3 0,7 0 0,-7-3 0,8 3 0,-9 0 0,9-3 0,-8 3 0,3 0 0,-5-3 0,1 2 0,-1 1 0,1-3 0,-1 7 0,1-7 0,-1 6 0,1-6 0,-4 3 0,-2-4 0</inkml:trace>
</inkml:ink>
</file>

<file path=ppt/ink/ink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3:24.4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24575,'0'8'0,"0"5"0,0 6 0,0 1 0,0 10 0,0-5 0,0 6 0,0 7 0,0 0 0,0 7 0,0 0 0,0 0 0,0-6 0,0 4 0,0-16 0,0 4 0,0-17 0,0-1 0,0-4 0,7-12 0,-2-3 0,13-17 0,-3 3 0,0-10 0,4 4 0,-8-5 0,9 0 0,-9 0 0,4 6 0,-5-5 0,-1 10 0,1-5 0,0 6 0,-5 5 0,-1 1 0,-4 5 0,-3 3 0,-7 10 0,0 10 0,-5 17 0,0 1 0,8 4 0,-7-7 0,9 1 0,-1 0 0,1-5 0,5 3 0,0-8 0,0-2 0,0-1 0,0-9 0,0 5 0,4-6 0,5 1 0,5-4 0,11-1 0,0-4 0,6 0 0,0 0 0,0 0 0,0 0 0,0 0 0,0-5 0,-14 4 0,-3-3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51:32.16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24575,'0'10'0,"0"5"0,0 1 0,0 3 0,0-4 0,0 4 0,0-3 0,0 7 0,0-7 0,0-1 0,0-5 0,0-3 0,0 3 0,5-5 0,-1 1 0,6-6 0,0-3 0,1-4 0,1-5 0,-2 1 0,1-3 0,-4 6 0,7-6 0,-6 6 0,2-2 0,-4 3 0,1 1 0,0 2 0,-1 1 0,1 0 0,0 2 0,-1-2 0,1 3 0,0 0 0,-1 0 0,1 0 0,0 0 0,0 0 0,-1 3 0,1 4 0,0 5 0,1 2 0,-1 5 0,1-3 0,-1 3 0,1-4 0,0 4 0,-1-3 0,0-1 0,1-1 0,-2-6 0,-2 2 0,2-4 0,-5 1 0,5-3 0,-3-1 0,4-3 0,-1 0 0,1 0 0,-1-3 0,2-9 0,-1 0 0,4-7 0,0 4 0,5-4 0,-1 3 0,4 0 0,-3 2 0,3 5 0,0-6 0,1 10 0,5-6 0,-1 10 0,5-2 0,-3 3 0,8 0 0,-9 0 0,9 0 0,-3 0 0,-1 0 0,-1 3 0,-5 5 0,1 5 0,-1 3 0,0 0 0,1-3 0,-1 2 0,-11-9 0,-2 1 0</inkml:trace>
</inkml:ink>
</file>

<file path=ppt/ink/ink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3:25.0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24575,'6'0'0,"21"0"0,10 0 0,8 0 0,-1 0 0,2 0 0,0 0 0,6 0 0,-13 0 0,5 0 0,-17 0 0,3 0 0,-12 0 0,-8 0 0,-2 0 0</inkml:trace>
</inkml:ink>
</file>

<file path=ppt/ink/ink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3:25.4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24575,'0'89'0,"5"-20"0,8-3 0,-1-33 0,7 41 0,-8-34 0,1 19 0,-6-12 0,9-1 0,-13-14 0,7-8 0,-9-14 0,0-1 0</inkml:trace>
</inkml:ink>
</file>

<file path=ppt/ink/ink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9:59.4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24575,'4'0'0,"-1"0"0</inkml:trace>
</inkml:ink>
</file>

<file path=ppt/ink/ink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9:59.4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24575,'37'0'0,"-26"0"0,22 0 0</inkml:trace>
</inkml:ink>
</file>

<file path=ppt/ink/ink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9:59.4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24575,'7'0'0,"5"0"0,-4 0 0,4 0 0,-4 0 0,4 0 0,5 0 0,-3 0 0,3 0 0,-9 0 0,0 0 0,8 0 0,-9 0 0,5 0 0</inkml:trace>
</inkml:ink>
</file>

<file path=ppt/ink/ink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9:59.4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24575,'12'0'0,"-4"0"0,-5 0 0</inkml:trace>
</inkml:ink>
</file>

<file path=ppt/ink/ink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9:59.4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24575,'7'0'0,"4"0"0,-6 0 0,3 0 0</inkml:trace>
</inkml:ink>
</file>

<file path=ppt/ink/ink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9:59.4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9:59.4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 24575,'27'-5'0,"-6"1"0,-13 4 0,-5 0 0</inkml:trace>
</inkml:ink>
</file>

<file path=ppt/ink/ink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9:59.4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24575,'4'0'0,"-1"0"0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51:41.07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14 24575,'0'24'0,"0"-5"0,0 26 0,0-22 0,0 41 0,0-36 0,0 38 0,0-16 0,0-9 0,0 17 0,0-21 0,0 1 0,0-4 0,0-9 0,0-9 0,0-2 0,0-7 0,0-6 0,0-6 0,0-2 0,0-11 0,4 1 0,4-7 0,5 0 0,3-1 0,0 1 0,-1 4 0,1 1 0,-1 7 0,-4-2 0,3 9 0,-6-5 0,2 7 0,0-1 0,-2 1 0,2 3 0,-3 0 0,0 0 0,-1 0 0,-2 3 0,-1 4 0,0 1 0,-2 6 0,2-3 0,-3 0 0,0 3 0,0-7 0,0 7 0,0-6 0,0 2 0,-3-3 0,-5 0 0,1-1 0,-7 2 0,2-1 0,1 0 0,-3 0 0,6 0 0,-6 0 0,7 0 0,-3 0 0,6-1 0,4-2 0,7-2 0,4-2 0,8 0 0,-3 0 0,7 0 0,-3-3 0,0-5 0,3-4 0,-6-8 0,2 4 0,-3-7 0,-1 3 0,2-5 0,-5 1 0,3 4 0,-6-4 0,1 8 0,-2-3 0,-4 4 0,-1 0 0,-3 4 0,0 1 0,3 3 0,-2 9 0,2 3 0,-3 12 0,0 3 0,0 5 0,0 4 0,0-4 0,3 0 0,2-1 0,2-9 0,1 4 0,-1-4 0,1 0 0,-1-4 0,0-1 0,-1-3 0,1 0 0,3-4 0,-2 0 0,6-3 0,-7 0 0,7 0 0,-6 0 0,6-3 0,-7-4 0,8-9 0,-6-4 0,2-5 0,-2-4 0,0-7 0,-1-1 0,2-9 0,-5 3 0,3 1 0,-7-5 0,3 11 0,-4 0 0,0 6 0,0 6 0,0 4 0,0 1 0,0 4 0,0 3 0,0 2 0,0 9 0,0 9 0,0 13 0,0 10 0,0 4 0,0 0 0,0 6 0,0-4 0,0 9 0,0-14 0,0 8 0,4-10 0,0 1 0,5-2 0,-1-9 0,-1-1 0,0-8 0,1 3 0,2-6 0,-2 2 0,2-3 0,-3-3 0,-1-1 0,1-3 0,0 0 0,3 0 0,-2 0 0,2 0 0,0-7 0,-2-5 0,6-4 0,-5-8 0,2 4 0,-3-4 0,4 0 0,-3 4 0,2-4 0,-3 4 0,-4 0 0,3 1 0,-6 8 0,2-3 0,-3 6 0,-2 1 0,-2 4 0,-3 6 0,0 4 0,4 1 0,-1 6 0,4-7 0,0 7 0,0-6 0,0 2 0,0 0 0,0-2 0,0 2 0,3-3 0,1 3 0,3-3 0,0 4 0,0-1 0,0-2 0,0 2 0,0 0 0,-1-2 0,1 2 0,-3-3 0,-1-1 0,-3 1 0,0 0 0,0-1 0,0 1 0,0 0 0,0-1 0,-3-2 0,-4-1 0,0-3 0,-4 0 0,1 0 0,2-3 0,-3-4 0,4-9 0,-1-4 0,0 0 0,0-4 0,4 15 0,0-2 0</inkml:trace>
</inkml:ink>
</file>

<file path=ppt/ink/ink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9:59.4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27 545 24575,'4'10'0,"0"5"0,-4 10 0,0-2 0,0 4 0,0-4 0,0 0 0,0-1 0,0-9 0,0-1 0,0-11 0,0-14 0,0-13 0,0-7 0,0-12 0,0 2 0,0-12 0,0 6 0,0-4 0,0 10 0,0-4 0,0 6 0,0 6 0,0 1 0,0 6 0,-5 0 0,1 5 0,-5 1 0,4 5 0,-2 4 0,6 1 0,-3 0 0,4 3 0,0-3 0,0 5 0,0-1 0,0 0 0,0 0 0,0 1 0,6 3 0,4 1 0,10 3 0,3 0 0,5 0 0,0 0 0,0 0 0,0 0 0,-5 0 0,4 0 0,-13 3 0,7-2 0,-12 2 0,2-3 0,-3 0 0,-4 0 0,0 0 0</inkml:trace>
</inkml:ink>
</file>

<file path=ppt/ink/ink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9:59.4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129 0 24575,'-3'0'0,"1"0"0,-13 0 0,6 0 0,-7 0 0,7 0 0,-7 0 0,8 0 0,-4 0 0,4 0 0,0 0 0,0 0 0,1 0 0,-1 0 0,10 0 0,0 0 0,13 0 0,-2 0 0,-1 0 0,4 0 0,-7 0 0,3 0 0,-4 0 0,-1 0 0,1 0 0,-4 0 0,0 0 0</inkml:trace>
</inkml:ink>
</file>

<file path=ppt/ink/ink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9:59.4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24575,'3'-4'0,"5"1"0,4 3 0,1 0 0,8 0 0,-7 0 0,8 0 0,-5 0 0,-4 0 0,3 0 0,-7 0 0,7 0 0,-7 0 0,7 0 0,-8 0 0,8 0 0,-7 0 0,7 4 0,-7-4 0,3 4 0,-5 0 0,1-3 0,0 2 0,-4-3 0,0 0 0</inkml:trace>
</inkml:ink>
</file>

<file path=ppt/ink/ink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9:59.4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24575,'7'0'0,"9"0"0,-2 0 0,8 0 0,0 0 0,-8 0 0,3 0 0,-9 0 0,4 0 0,-4 0 0,4 0 0,-5 0 0,0 0 0,-3 0 0,0 0 0</inkml:trace>
</inkml:ink>
</file>

<file path=ppt/ink/ink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9:59.4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21 439 24575,'0'-2'0,"0"-9"0,0-16 0,0-8 0,-5-13 0,4 11 0,-4-15 0,1 21 0,3-9 0,-4 12 0,5 0 0,0 4 0,0 7 0,0 5 0,0 4 0,0 0 0,0 0 0,0 0 0,0 1 0,3 3 0,2 0 0,2 4 0,5 0 0,1 0 0,4 0 0,0 0 0,0 0 0,0 0 0,5 0 0,-4 0 0,4 0 0,0 0 0,-4 0 0,4 0 0,-9 0 0,-1 0 0,-5 0 0,1 0 0,0 0 0,0 0 0,-4 0 0,-1 0 0</inkml:trace>
</inkml:ink>
</file>

<file path=ppt/ink/ink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9:59.4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0 488 24575,'0'-8'0,"0"-8"0,0 2 0,0-13 0,0 4 0,0-6 0,0 1 0,0 0 0,0 0 0,0 5 0,0-4 0,0 4 0,0-1 0,0 2 0,0 5 0,0 0 0,0 4 0,0-3 0,0 7 0,0-3 0,0 4 0,0-3 0,6 3 0,8 0 0,3 1 0,16 2 0,-9-5 0,10 5 0,-11-3 0,4 7 0,-9-7 0,0 7 0,-6-3 0,-5 4 0,1 0 0,0 0 0,-1 0 0,1 0 0,-5 0 0,1 0 0</inkml:trace>
</inkml:ink>
</file>

<file path=ppt/ink/ink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9:59.4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9:59.4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67 262 24575,'0'99'0,"0"-44"0,0-7 0,0-15 0,0 13 0,0-18 0,0 0 0,0 0 0,0 0 0,0-9 0,0 2 0,4-8 0,-3 4 0,3-4 0,-4-2 0,0-3 0,0 0 0,0-7 0,0-7 0,0-11 0,0-1 0,-4-9 0,3 3 0,-8-9 0,4 3 0,-1-9 0,-3 3 0,8-4 0,-8 4 0,8-3 0,-3 9 0,0-3 0,3 4 0,-7 6 0,7-4 0,-3 9 0,0-4 0,3 5 0,-3 0 0,4 0 0,0 4 0,0 1 0,0 4 0,0 0 0,0 0 0,0 0 0,0 1 0,0-1 0,0 0 0,0 0 0,0 1 0,0-1 0,0 0 0,0 0 0,0 1 0,0-1 0,0 0 0,0 0 0,0 1 0,0-1 0,0 1 0,0-1 0,10 4 0,5 0 0,10 4 0,9 0 0,1 0 0,5 0 0,-4 0 0,3 5 0,-15 0 0,9 0 0,-19 2 0,7-6 0,-12 3 0,2-1 0,-3-2 0,0 2 0,-1 1 0,-2-3 0,-2 2 0</inkml:trace>
</inkml:ink>
</file>

<file path=ppt/ink/ink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9:59.4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29 24575,'20'0'0,"-3"0"0,9-5 0,-3 4 0,6-7 0,-1 7 0,0-7 0,0 6 0,-5-2 0,-1 4 0,-5 0 0,-5 0 0,0 0 0,-4 0 0,-1 0 0,-2 0 0,-2 0 0</inkml:trace>
</inkml:ink>
</file>

<file path=ppt/ink/ink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9:59.4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29 437 24575,'0'16'0,"0"-1"0,0 7 0,0-3 0,0 3 0,0-5 0,0-5 0,0 4 0,0-7 0,0 3 0,0-11 0,-4-10 0,3-9 0,-3-9 0,0-1 0,3 0 0,-3-6 0,-1-1 0,4-6 0,-4 0 0,5 0 0,0 1 0,0-1 0,0 0 0,0 6 0,0 1 0,0 6 0,0 9 0,0-2 0,0 12 0,0-3 0,0 4 0,0 4 0,0 1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51:41.6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7 24575,'8'-3'0,"5"0"0,9 3 0,2 0 0,5 0 0,-3 0 0,-1 0 0,-2 0 0,-7 0 0,3 0 0,0 0 0,-4 0 0,1 0 0,-6 0 0,-3 0 0,-4 0 0,0 0 0</inkml:trace>
</inkml:ink>
</file>

<file path=ppt/ink/ink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9:59.4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226 202 24575,'0'6'0,"0"-12"0,0-13 0,0-4 0,0-10 0,0 9 0,0-10 0,0 15 0,-4-2 0,-1 12 0,-3-3 0,-4 8 0,3 0 0,-7 4 0,3 0 0,-4 0 0,4 8 0,-3 1 0,2 8 0,1 5 0,0 1 0,3 5 0,1 0 0,-1 6 0,5 7 0,0 8 0,5 13 0,0 2 0,0 7 0,0 8 0,0-13 0,5 11 0,8-6 0,5 2 0,7 6 0,-7-8 0,4-7 0,-10-1 0,4-8 0,-5-7 0,-5-1 0,-2-11 0,-4-3 0,0 3 0,0-6 0,0-4 0,-7-5 0,-3-12 0,-7 3 0,-5-3 0,4 0 0,-9-4 0,9-1 0,-4-4 0,5 0 0,4 0 0,4 0 0,6 0 0</inkml:trace>
</inkml:ink>
</file>

<file path=ppt/ink/ink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9:59.4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35 24575,'-6'-9'0,"12"2"0,13 7 0,28 0 0,-19 0 0,30 0 0,-20 0 0,15 0 0,-10 0 0,-3 0 0,-12-4 0,0 3 0,-9-4 0,1 2 0,-15 2 0,3-3 0</inkml:trace>
</inkml:ink>
</file>

<file path=ppt/ink/ink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9:59.4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155 8 24575,'-6'-4'0,"-3"1"0,-12 3 0,-2 0 0,-1 12 0,5 4 0,0 24 0,7 2 0,1 1 0,7 8 0,4-8 0,0 12 0,0 23 0,0-29 0,0 27 0,0-40 0,-5 18 0,3-12 0,11 0 0,4 4 0,12-13 0,-6 2 0,6-1 0,-6-14 0,5 9 0,-7-12 0,-8-8 0,-1-1 0</inkml:trace>
</inkml:ink>
</file>

<file path=ppt/ink/ink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9:59.4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24575,'5'0'0,"2"0"0,12 0 0,-2 0 0,5 0 0,-4 0 0,4 3 0,-5 6 0,1 9 0,0 5 0,0 5 0,2 6 0,-1 1 0,2 6 0,-6-1 0,0-4 0,-5 9 0,0-8 0,-4 4 0,-1 5 0,-5-9 0,0 4 0,0 5 0,0-10 0,0 11 0,0-6 0,-5-6 0,0-1 0,-4-6 0,-1 0 0,5-5 0,-7 4 0,9-9 0,-9 4 0,7-5 0,-3 0 0,-1 0 0,4 0 0,-2 0 0,6-4 0,-3-1 0,0 0 0,3-3 0,-3 2 0,4-3 0,-3-4 0,-1 3 0,-3-6 0,3 5 0,1-6 0,3 4 0</inkml:trace>
</inkml:ink>
</file>

<file path=ppt/ink/ink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29:59.4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82 0 24575,'-4'7'0,"-5"10"0,0-7 0,0 16 0,1-8 0,2 16 0,-3-4 0,3 3 0,-6-10 0,11 4 0,-7-13 0,8 3 0,0-9 0,0-1 0,0-2 0,0-2 0</inkml:trace>
</inkml:ink>
</file>

<file path=ppt/ink/ink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0:18.8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2215 1 24575,'0'6'0,"0"1"0,0 13 0,0-7 0,0 3 0,0-7 0,0 3 0,0-4 0,0 4 0,0-4 0,4 8 0,-3-3 0,3 4 0,-4 0 0,0 0 0,0 0 0,0 5 0,0-4 0,0 4 0,0-5 0,0-4 0,0 3 0,0-3 0,0 0 0,0 3 0,0-7 0,0 7 0,0-8 0,0 8 0,0-3 0,0 0 0,0 3 0,0-7 0,3 7 0,-2-3 0,3 0 0,-4-1 0,0-5 0,0 1 0,0-10 0,0 13 0,0-3 0,0 17 0,0 3 0,0 0 0,0 0 0,0 0 0,0-5 0,0 3 0,0-7 0,0 7 0,0-8 0,0 4 0,0 0 0,0-3 0,0 7 0,0-3 0,0 1 0,0-3 0,0 1 0,0-3 0,0 2 0,0 1 0,0-3 0,0 3 0,0-5 0,0 0 0,0 0 0,0 0 0,0-5 0,0 4 0,0-3 0,0 4 0,0-4 0,0 3 0,0-3 0,0 0 0,0 3 0,0-3 0,0 0 0,0 3 0,0-4 0,0 6 0,0-6 0,0 4 0,0-3 0,0 0 0,0 3 0,0-7 0,0 7 0,0-8 0,0 8 0,0-7 0,0 3 0,0 0 0,0-3 0,0 2 0,0 1 0,0-3 0,0 3 0,0-5 0,0 5 0,0-3 0,0 3 0,0 0 0,0-4 0,0 4 0,0 7 0,0-8 0,0 8 0,0-7 0,0-3 0,0 3 0,0-1 0,0-2 0,0 3 0,0-4 0,0 4 0,0 0 0,0 5 0,0 0 0,0 0 0,0 0 0,-4 0 0,3 1 0,-2-6 0,-1 0 0,3-4 0,-2 0 0,3-1 0,0 1 0,0 0 0,-4 3 0,3-2 0,-3 3 0,0 0 0,0-4 0,-1 8 0,-2-7 0,6 7 0,-2-3 0,-1 0 0,3 3 0,-5 0 0,1-2 0,1 5 0,-3-10 0,6 7 0,-6-7 0,2 7 0,1-8 0,-4 8 0,4-7 0,-4 3 0,3 0 0,-2-4 0,7 8 0,-8-3 0,3 4 0,1-4 0,-4 3 0,3-3 0,0 0 0,2 3 0,-1-7 0,0 3 0,-1-1 0,-2 2 0,6 0 0,-6 3 0,6-3 0,-11 16 0,6-9 0,-7 10 0,4-8 0,1-8 0,-1 7 0,5-9 0,-8 6 0,7-1 0,-8 4 0,4-2 0,-4 3 0,-1-1 0,1-2 0,-1 8 0,1-4 0,2 5 0,-6-5 0,7 4 0,-3-4 0,1 0 0,1 3 0,-2-2 0,4-1 0,0-1 0,0 0 0,-3-4 0,2 4 0,-3-5 0,5 0 0,-1 0 0,1 0 0,-1-4 0,1 3 0,-8 4 0,5-1 0,-5 6 0,8-12 0,-5 3 0,4-3 0,-3-1 0,0 1 0,3-1 0,-3-3 0,3 2 0,-3-2 0,4-2 0,-4 1 0,4 0 0,0 0 0,-4 4 0,3-4 0,-3 4 0,0 0 0,-1-3 0,0 7 0,-3-6 0,6 6 0,-6-7 0,7 7 0,-8-7 0,8 3 0,-7-3 0,7-1 0,-7 4 0,3-3 0,-4 3 0,0 0 0,-13 6 0,10 0 0,-9 3 0,11-8 0,1 3 0,0-3 0,4 0 0,-3 3 0,3-3 0,0 0 0,-3 3 0,3-3 0,-4 4 0,0 0 0,-1 4 0,1-2 0,-1 2 0,1-4 0,0 0 0,4-4 0,-3 3 0,3-7 0,0 3 0,-3-3 0,7-5 0,-3 0 0,4-12 0,3 9 0,-2-4 0,6 10 0,-10 1 0,5 4 0,-6 6 0,3 0 0,0 4 0,1-9 0,3 3 0,2-7 0,3 3 0,0-5 0,0 1 0,3-4 0,5-8 0,1-6 0,3-3 0,-4-3 0,0 8 0,0-9 0,-3 4 0,-1 0 0,-4-3 0,0 8 0,0-4 0,0 4 0,0 0 0,0 0 0,-4 4 0,0 1 0,-4 3 0,0 0 0,1 0 0,3 3 0,4-2 0,4 2 0,7-3 0,-2-4 0,3 0 0,-4-8 0,0 3 0,-4-3 0,0 0 0,-4 4 0,-3-1 0,-6 6 0,-4 3 0,-4 0 0,0 0 0,0 4 0,4 0 0,1 8 0,7 1 0,1 4 0,4-4 0,0 3 0,0-7 0,0 3 0,0-5 0,4 1 0,4-4 0,5 0 0,4-4 0,-4 0 0,-1 0 0,-5 0 0,1 0 0,0 0 0,-4-7 0,-1 12 0,-3-2 0,-3 12 0,2 2 0,-7 0 0,3 0 0,-3 0 0,-6 5 0,4 1 0,-3 0 0,4 4 0,0-4 0,-1 5 0,-3 0 0,2 6 0,-3-5 0,4 11 0,0-11 0,1 5 0,0-11 0,3-1 0,-1-5 0,6-4 0,-3 4 0,0 2 0,-2 11 0,-3-1 0,-6 11 0,3 1 0,-7 2 0,7 4 0,-2-12 0,4 4 0,0-10 0,0 11 0,0-5 0,0 0 0,0 4 0,-4-9 0,4 3 0,0-5 0,2 0 0,3-5 0,-4 4 0,0-9 0,0 9 0,0-9 0,-1 9 0,1-4 0,0 5 0,-1 0 0,5 0 0,-3-5 0,7 4 0,-7-8 0,8 2 0,-4-4 0,-1 5 0,4-3 0,-3 7 0,0-7 0,3 8 0,-2-4 0,-2 5 0,4 0 0,-7 0 0,3-5 0,0 4 0,-3-9 0,7 9 0,-6-9 0,6 9 0,-7-9 0,7 4 0,-3 0 0,0-4 0,4 4 0,-4-9 0,4 3 0,0-8 0,0 4 0,-4-4 0,0-4 0,-3 0 0,2 8 0,2 9 0,-2 14 0,0 6 0,-6 0 0,6 6 0,-4-10 0,-3 22 0,0-7 0,-5 12 0,6-2 0,0-14 0,0 6 0,1-18 0,0 10 0,4-17 0,-2 5 0,7-6 0,-4-5 0,1 4 0,3-9 0,-3 9 0,4-9 0,-4 9 0,3-9 0,-4 9 0,5-9 0,0 4 0,0 0 0,-3-4 0,2 9 0,-3-4 0,4 0 0,0 4 0,-4-8 0,3 7 0,-3-7 0,0 7 0,3-7 0,-7 7 0,7-3 0,-8 18 0,8-10 0,-8 15 0,8-17 0,-3 5 0,4 0 0,0-5 0,0 10 0,0-9 0,-5 4 0,4-1 0,-3-3 0,4 3 0,0-5 0,0 0 0,0 0 0,0 0 0,0 0 0,-4-5 0,3 4 0,-2-4 0,3 0 0,-5 3 0,4-7 0,-3 2 0,4 1 0,0-4 0,0 4 0,0-5 0,0 0 0,0 0 0,0 0 0,0 4 0,0-8 0,0 7 0,0-12 0,0 4 0,0-4 0,0 4 0,0-4 0,0 4 0,0 0 0,0-3 0,0 7 0,0-8 0,0 4 0,0-4 0,0 0 0,0-1 0,0-2 0,0-2 0</inkml:trace>
</inkml:ink>
</file>

<file path=ppt/ink/ink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0:28.7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24575,'0'16'0,"0"9"0,0 10 0,0 5 0,0 1 0,0 6 0,0 9 0,0 24 0,0-18 0,0-12 0,0 0 0,0 12 0,0 25 0,0-23 0,0-2 0,0-20 0,4 4 0,2-17 0,-1 0 0,3-7 0,-7-9 0,3-2 0,-4-3 0,3-4 0,-2-1 0,2-3 0</inkml:trace>
</inkml:ink>
</file>

<file path=ppt/ink/ink8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0:29.3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24575,'1'-4'0,"7"1"0,22 3 0,5 0 0,6 0 0,0 0 0,-6 0 0,-2 0 0,-5 0 0,-9 0 0,1 0 0,-14 0 0,0 0 0</inkml:trace>
</inkml:ink>
</file>

<file path=ppt/ink/ink8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0:30.4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244 0 24575,'-17'0'0,"7"0"0,-31 0 0,11 0 0,-1 0 0,4 0 0,5 4 0,3-3 0,1 11 0,6-10 0,7 9 0,-2-3 0,6 1 0,-3 3 0,4 0 0,0 1 0,0 4 0,0 0 0,0 5 0,0 1 0,0 0 0,0 9 0,0-7 0,0 9 0,0-1 0,4-4 0,2 10 0,-1-4 0,4 6 0,-8-6 0,4 5 0,-5-11 0,0 0 0,0-2 0,4-9 0,-3 4 0,2-5 0,1 0 0,-3-1 0,3 1 0,-4 0 0,0-4 0,4 3 0,-3-7 0,2 3 0,-3-5 0,4-2 0,0-2 0,3-3 0,1 0 0,4 0 0,1 0 0,9 0 0,1 0 0,5-4 0,-5-1 0,4-4 0,-4-5 0,0 4 0,-9 1 0,-6 5 0</inkml:trace>
</inkml:ink>
</file>

<file path=ppt/ink/ink8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0:31.4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 24575,'11'0'0,"4"0"0,-2 0 0,0 0 0,8-4 0,-7 3 0,8-3 0,0 4 0,-4 0 0,4 0 0,-5 0 0,-4 0 0,-1 0 0,-1 0 0,-2 0 0,3 0 0,-8 0 0,-1 0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51:42.2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13 24575,'0'-6'0,"0"3"0,0 0 0</inkml:trace>
</inkml:ink>
</file>

<file path=ppt/ink/ink8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0:32.0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24575,'7'-4'0,"1"1"0,3 3 0,7 0 0,5 0 0,0 0 0,4 0 0,-9 0 0,4 0 0,-9 0 0,-5 0 0,-4 0 0</inkml:trace>
</inkml:ink>
</file>

<file path=ppt/ink/ink8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0:33.0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232 0 24575,'-19'0'0,"-1"0"0,-2 0 0,8 0 0,-7 0 0,8 0 0,0 0 0,1 0 0,4 0 0,-4 0 0,4 0 0,-4 0 0,0 0 0,-1 0 0,0 0 0,1 0 0,8 6 0,1 8 0,3 8 0,0 12 0,0-5 0,0 11 0,4-5 0,2 5 0,4 1 0,1 6 0,-1-5 0,1 12 0,-1-12 0,-4 11 0,3-10 0,-8-2 0,4-2 0,-5-14 0,0 3 0,0-11 0,0-4 0,0-2 0,3-3 0,-2 0 0,2-1 0,1-2 0,0-2 0,3-3 0,1 4 0,0-4 0,-1 4 0,1-4 0,4 0 0,1 0 0,4 0 0,0 0 0,0 0 0,0 0 0,-4-4 0,3 3 0,-8-5 0,8 1 0,-7 0 0,-1 2 0,-4 3 0</inkml:trace>
</inkml:ink>
</file>

<file path=ppt/ink/ink8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0:34.1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24575,'20'0'0,"-3"0"0,10 0 0,-9 0 0,14 0 0,-16 0 0,6 0 0,-10 0 0,-3 0 0,2 0 0,-7 0 0,0 0 0</inkml:trace>
</inkml:ink>
</file>

<file path=ppt/ink/ink8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0:35.0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0 419 24575,'0'25'0,"0"-5"0,0-19 0,0-17 0,0-20 0,0 0 0,0-17 0,0 17 0,0-17 0,0 10 0,0 2 0,0 2 0,0 9 0,0 1 0,0 12 0,0 5 0,0 4 0,0 0 0,3 4 0,1 0 0,4 4 0,0 0 0,-1 0 0,5 0 0,-3 0 0,7 0 0,-7 0 0,2 0 0,-3 0 0,0 0 0,-1 0 0,-2 0 0,-2 0 0</inkml:trace>
</inkml:ink>
</file>

<file path=ppt/ink/ink8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0:35.6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24575,'16'0'0,"-1"0"0,2 0 0,0 0 0,5 0 0,-8 0 0,7 0 0,-8 0 0,0 0 0,-2 0 0,-7 0 0,0 0 0</inkml:trace>
</inkml:ink>
</file>

<file path=ppt/ink/ink8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0:36.4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52 24575,'75'-14'0,"0"0"0,-15 2 0,1 1 0</inkml:trace>
</inkml:ink>
</file>

<file path=ppt/ink/ink8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0:36.8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 24575,'97'-4'0,"-75"6"0,28-6 0,1 0 0</inkml:trace>
</inkml:ink>
</file>

<file path=ppt/ink/ink8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0:37.6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513 1 24575,'-59'0'0,"0"0"0,1 0 0,9 0 0,25 0 0,-8 0 0,8 0 0,1 0 0,1 12 0,4 4 0,7 7 0,-2 9 0,12-2 0,-15 33 0,13-4 0,-8 20 0,11-21 0,0 35 0,0-42 0,5-1 0,1 1 0,2 8 0,15 20 0,-4-8 0,4 0 0,-5-7 0,-1-3 0,-6-5 0,-5-1 0,-1-7 0,-5-1 0,0-6 0,-4-6 0,-12 6 0,0-16 0,-13 5 0,6-12 0,0-4 0,-4-1 0,4-8 0,0-1 0,1-4 0,9 0 0,5 0 0,4 0 0</inkml:trace>
</inkml:ink>
</file>

<file path=ppt/ink/ink8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0:38.1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75 24575,'-7'-9'0,"20"-3"0,-8 11 0,46-14 0,-27 12 0,50-13 0,-34 15 0,36-10 0,-32 9 0,16-3 0,-11 5 0,-6 0 0,-3 0 0,-12 0 0,-5 0 0,-6 0 0,-8 0 0,-6 0 0</inkml:trace>
</inkml:ink>
</file>

<file path=ppt/ink/ink8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0:38.8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333 8 24575,'-6'-4'0,"-8"0"0,-8 8 0,-7 11 0,-7 12 0,3 16 0,2-9 0,-1 16 0,5-4 0,-1 11 0,5-7 0,1 17 0,10-20 0,-1 30 0,8-32 0,5 29 0,0-28 0,0 32 0,0-22 0,0 14 0,0-20 0,0 11 0,0-25 0,10 10 0,6-9 0,1-7 0,11 0 0,-14-13 0,13-3 0,-8-1 0,2-4 0,-8-1 0,3-3 0,-7-2 0,-1-3 0,-4 0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51:33.64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164 46 24575,'-32'0'0,"4"2"0,17 2 0,-2 6 0,2 2 0,-1 7 0,1-4 0,3 4 0,1-4 0,-1 4 0,4-3 0,0 12 0,-2-11 0,4 7 0,-5-5 0,7-3 0,0 3 0,0-4 0,0-4 0,0 3 0,0-7 0,0 3 0,0-3 0,0 0 0,0-1 0,0 1 0,3-3 0,5-1 0,3-3 0,3 0 0,-2 0 0,1 0 0,-1 0 0,2 0 0,1 0 0,0 0 0,0 0 0,0 0 0,-1 0 0,1-7 0,0-1 0,0-7 0,-1 0 0,-2-4 0,9-3 0,-11-3 0,7 6 0,-9 0 0,-1 8 0,0-4 0,-3 0 0,0 1 0,-1-1 0,-2 0 0,2 0 0,-3 0 0,0 0 0,0 4 0,0 1 0,0-1 0,0 4 0,0-4 0,0 4 0,0 1 0,0-5 0,-3 4 0,-1-4 0,-2 4 0,-1 1 0,0 2 0,1 1 0,-1 3 0,0 0 0,1 0 0,-1 0 0,1 0 0,2 0 0,1 0 0</inkml:trace>
</inkml:ink>
</file>

<file path=ppt/ink/ink8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0:39.7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274 1 24575,'-3'0'0,"-7"0"0,-12 0 0,-6 0 0,-6 0 0,4 0 0,-3 8 0,5-2 0,4 7 0,2-7 0,9 1 0,1-3 0,5 4 0,3-1 0,0 0 0,4 5 0,0 0 0,0 10 0,4-8 0,1 12 0,3-7 0,2 9 0,-1 6 0,1-5 0,-1 5 0,1-1 0,-5-3 0,0 9 0,-5-10 0,0 5 0,0-6 0,0-5 0,0-1 0,0-5 0,0 0 0,0 0 0,0 0 0,0-4 0,0 3 0,0-8 0,-3 4 0,2-4 0,-3 0 0,4-1 0,0 1 0,0 0 0,0-1 0,7-3 0,2 0 0,7-4 0,6 0 0,-4 0 0,4 0 0,-5 0 0,0 0 0,0 0 0,-4 0 0,-5 0 0,-4 0 0</inkml:trace>
</inkml:ink>
</file>

<file path=ppt/ink/ink8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0:40.3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23 24575,'-5'-12'0,"11"4"0,4 5 0,9 3 0,3 0 0,1 0 0,0 0 0,-1 0 0,-5 0 0,0 0 0,-8 0 0,-1 0 0</inkml:trace>
</inkml:ink>
</file>

<file path=ppt/ink/ink8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0:41.1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1 455 24575,'0'-5'0,"0"-6"0,0-19 0,0-6 0,0-4 0,0-8 0,0 6 0,0-5 0,0 6 0,0 6 0,0 1 0,0 11 0,0 1 0,0 9 0,0 1 0,0 4 0,3 4 0,1 1 0,3 3 0,5 0 0,-3 0 0,7 0 0,-4 0 0,6 0 0,-1 0 0,0 0 0,-4 0 0,3 0 0,-8 0 0,4 0 0,-4 0 0,0 0 0,-4 0 0,-1 0 0</inkml:trace>
</inkml:ink>
</file>

<file path=ppt/ink/ink8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0:41.6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24575,'7'0'0,"0"0"0,19 0 0,2 0 0,2 0 0,-2 0 0,-6 0 0,0 0 0,-8 0 0,-1 0 0,-9 0 0</inkml:trace>
</inkml:ink>
</file>

<file path=ppt/ink/ink8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0:42.8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266 0 24575,'-20'0'0,"-2"0"0,-12 0 0,5 4 0,-11 2 0,15 3 0,-7 0 0,18-4 0,-7-1 0,12-4 0,-3 0 0,8 0 0,0 0 0</inkml:trace>
</inkml:ink>
</file>

<file path=ppt/ink/ink8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0:44.0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171 0 24575,'-11'0'0,"-2"0"0,-9 0 0,4 0 0,-4 0 0,4 0 0,1 0 0,0 0 0,4 0 0,1 0 0,8 6 0,0 3 0,4 7 0,0 6 0,0 1 0,0 5 0,0 0 0,0 6 0,0-5 0,0 10 0,0-3 0,4-1 0,2 4 0,4-4 0,-5 0 0,4 4 0,-3-9 0,-1 3 0,4-5 0,-8-4 0,3-2 0,0-5 0,-4 0 0,4 0 0,-4 0 0,0 0 0,0-4 0,0 3 0,0-8 0,0 4 0,0 0 0,0-3 0,0 2 0,0-3 0,3-4 0,1-1 0,4-3 0,-1 0 0,5 0 0,1 0 0,0 0 0,3-4 0,-4 0 0,5-5 0,0 1 0,0-1 0,-4 1 0,3 3 0,-7-2 0,3 6 0,-5-2 0,1 3 0,0 0 0,-4 0 0,-1 0 0</inkml:trace>
</inkml:ink>
</file>

<file path=ppt/ink/ink8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0:44.7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24575,'6'0'0,"1"0"0,14 0 0,0 0 0,-2 0 0,-1 0 0,-3 0 0,-6 0 0,3 0 0,-5 0 0,-2 0 0,-2 0 0</inkml:trace>
</inkml:ink>
</file>

<file path=ppt/ink/ink8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0:45.7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 0 24575,'-4'3'0,"1"6"0,6-1 0,2 13 0,7-7 0,-2 13 0,3-4 0,-4 5 0,5 0 0,-4 0 0,8 5 0,-6 16 0,-2-16 0,-4 32 0,-2-32 0,-3 22 0,9-8 0,-9 1 0,4 8 0,-5-1 0,0 0 0,0 0 0,0 0 0,0-6 0,0 4 0,0-11 0,0 0 0,-5-8 0,0-1 0,-5 2 0,0 0 0,0 5 0,0-11 0,-4 10 0,3-10 0,-4 11 0,2-16 0,7 9 0,-5-15 0,6 4 0,-4-5 0,0 0 0,5 0 0,-4 0 0,3 0 0,-3-4 0,-1 3 0,5-8 0,0 4 0,1-4 0,2-1 0,-6-2 0,6 1 0,-2-5 0,3 2 0</inkml:trace>
</inkml:ink>
</file>

<file path=ppt/ink/ink8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0:59.523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196 78 24575,'32'0'0,"-1"0"0,-3 0 0,0 0 0,0 0 0,0 0 0,-5 0 0,-1 0 0,0 0 0,-8 0 0,7 0 0,-12 0 0,2 0 0,-3 0 0,-1 0 0,-6 3 0,-1 1 0,-8 3 0,0 1 0,1-4 0,-1 3 0,0-3 0,-4 4 0,-1 0 0,-4 1 0,0-1 0,0 1 0,0-1 0,-5 5 0,3-3 0,-3 3 0,9-5 0,-3 1 0,3-1 0,0 0 0,-3-3 0,7 1 0,-3-5 0,4 3 0,4-1 0,-2-2 0,5-4 0,10-3 0,6-9 0,13 0 0,8-10 0,-1 4 0,2-5 0,3 0 0,-10 10 0,11-9 0,-12 11 0,0-1 0,-7 1 0,-5 6 0,-4 0 0,-1-1 0,-4 5 0,-1 1 0,-6 3 0,-9 0 0,-10 0 0,-4 3 0,0 2 0,4 4 0,1-1 0,0 1 0,0-1 0,0 1 0,-5 0 0,3-1 0,-7-3 0,2-1 0,1 0 0,-4-3 0,9 3 0,0-4 0,2 0 0,7 0 0,-3 0 0,4 0 0,1 0 0,3-4 0,16 4 0,-1-7 0,14 6 0,-8-3 0,0 4 0,0 0 0,0 0 0,0 0 0,0 0 0,-4 0 0,3 0 0,-8 0 0,4 0 0,-4 0 0,-4 3 0,0 2 0,-4 2 0,0 1 0,0 0 0,0-1 0,0 1 0,0 4 0,-4-3 0,-1 7 0,1-8 0,-4 8 0,4-3 0,-5 4 0,0 0 0,5 0 0,-4 5 0,2 1 0,-3 5 0,-1 6 0,-4 1 0,2 6 0,-2-1 0,-2 7 0,5-10 0,-5 9 0,7-17 0,-1 5 0,1-11 0,4-1 0,1-9 0,0-2 0,4-3 0,-4-10 0,4-9 0,0-1 0,4-9 0,0 12 0,5-7 0,-5 3 0,3 0 0,-2-3 0,3 3 0,1-5 0,-1 1 0,1-5 0,0 4 0,4-9 0,-3 4 0,8-5 0,-3-6 0,9 3 0,-3-3 0,2 10 0,-9-3 0,2 12 0,-6-2 0,2 9 0,-5 0 0,1 4 0,-4-3 0,3 6 0,-6 7 0,2 9 0,-8 16 0,-1 26 0,-10-5 0,2 33 0,-2-26 0,-3 35 0,6-33 0,-6 24 0,3-21 0,3-6 0,-3-4 0,10-19 0,-2-6 0,7-12 0,-3-5 0,0-4 0,4-17 0,-4-15 0,9-27 0,12-13 0,9-15 0,12-11 0,-7 20 0,0-14 0,-9 26 0,0 1 0,-5 2 0,-2 20 0,-6 6 0,0 2 0,0 9 0,-4 0 0,2 6 0,-6 4 0,6 0 0,-6 1 0,2-1 0,0 4 0,-5 0 0,1 4 0,-7 13 0,-4-3 0,-2 17 0,-5 2 0,-6 12 0,2 8 0,1 0 0,-5 11 0,9-9 0,-11 18 0,7-12 0,4 5 0,2-13 0,5-2 0,1-6 0,0-6 0,5-6 0,0-12 0,2-5 0,2-4 0,-2 0 0,3-1 0,0-6 0,0-11 0,0-14 0,0-25 0,0 5 0,0-24 0,0 18 0,0-20 0,0 20 0,0-11 0,0 24 0,0-3 0,0 12 0,0 5 0,0 1 0,0 9 0,-4-3 0,-1 7 0,-3-3 0,-4 4 0,3 0 0,-3 0 0,8 0 0,-3 1 0,3 2 0,0-2 0,-3 7 0,3 6 0,0 15 0,0 18 0,4 16 0,0 9 0,0 15 0,0 10 0,0-19-323,0-10 1,0 0 322,0 14 0,0-15 0,0-1-45,0 16 45,0 3 0,0-13 0,0 0 0,0-9 0,0-8 0,0-16 644,0-4-644,0-14 46,0-1-46,0-5 0,-3-5 0,-2-12 0,1-21 0,-5 0 0,8-36 0,-3 26 0,4-51 0,0 43 0,0-35 0,0 26 0,0-13 0,0 7 0,0 2 0,0 13 0,0 7 0,0 9 0,0 9 0,0 7 0,0 5 0,0 14 0,0 14 0,0 26 0,0 16 0,0 13 0,0 8 0,0-13 0,0-16 0,0 0 0,0 7 0,0 42 0,0-40 0,0 28 0,0-14 0,0-2 0,0-9 0,0-13 0,0-2 0,0-12 0,0-6 0,0-7 0,0-9 0,0-1 0,0-5 0,0-25 0,0-2 0,0-25 0,0-2 0,0-1 0,0-7 0,0 0 0,5-8 0,2 6 0,5-19 0,-1 10 0,5 1 0,2-3 0,3 18 0,2-12 0,-2 13 0,0 7 0,-7 14 0,-1 6 0,-5 9 0,0 1 0,0 4 0,-4 7 0,0 10 0,-9 16 0,-1 16 0,-9 2 0,-2 10 0,1-11 0,-4 5 0,9-12 0,1-1 0,2-6 0,3-5 0,0-1 0,1-5 0,4 0 0,0 0 0,-4 0 0,3 0 0,-3 0 0,4-4 0,0 3 0,0-7 0,0 3 0,0-5 0,-3-3 0,2-3 0,-3-14 0,4-6 0,0-9 0,4 0 0,2-6 0,3 4 0,1-4 0,0 1 0,-1 3 0,0 1 0,-3 7 0,1 5 0,-2 0 0,0 4 0,-2-3 0,1-2 0,-2 0 0,6-9 0,-3 3 0,4-4 0,1-5 0,-1 3 0,-3-4 0,-2 6 0,0 5 0,-3 1 0,3 5 0,-4 0 0,0-1 0,0 5 0,0-3 0,0 3 0,0-4 0,0 0 0,3 0 0,-2 0 0,3 0 0,0-1 0,1 1 0,3 0 0,1 0 0,-1 0 0,0 4 0,1-3 0,-1 3 0,1-9 0,3 3 0,-3 2 0,4 1 0,-6 7 0,2-7 0,-2 7 0,1 0 0,0 3 0,-4 1 0,0-2 0,-7 3 0,-2 1 0,-2 6 0,-5 5 0,-8 22 0,-6 3 0,-2 21 0,0 3 0,0 7 0,9 0 0,-9 4 0,10-4 0,-5 6 0,5-6 0,1-2 0,6-7 0,5-7 0,1 0 0,5-13 0,0-2 0,0 1 0,0-10 0,0 9 0,0-15 0,0 9 0,0-9 0,-4 4 0,3-5 0,-3 5 0,0-4 0,3 9 0,-3-9 0,0 9 0,3-4 0,-3 1 0,4 2 0,0-7 0,0 7 0,-4-7 0,3 7 0,-3-7 0,0 15 0,3-14 0,-3 10 0,4-18 0,-4 4 0,3-7 0,-3 3 0,4 0 0,-4 1 0,0 4 0,-5 5 0,4-4 0,-4 9 0,4-9 0,-4 4 0,1-5 0,3 0 0,-2-4 0,6-1 0,-3-5 0,4 1 0,0 0 0,0 3 0,-3-2 0,2 7 0,-2-7 0,3 3 0,0-5 0,0 1 0,-4-4 0,3-4 0,-2 9 0,3 8 0,0 15 0,0 9 0,0-6 0,0-2 0,0 1 0,0-5 0,0 0 0,-4-2 0,2-9 0,-2 4 0,4-9 0,0 3 0,0-3 0,0 4 0,0 0 0,0-4 0,0 3 0,0-4 0,0 6 0,0-1 0,0-5 0,0 4 0,0-7 0,0 7 0,0-7 0,0 7 0,0-7 0,0 7 0,0-8 0,0 8 0,0-7 0,0 7 0,0-3 0,0 0 0,0 3 0,0-3 0,0 0 0,0 3 0,0-4 0,0 1 0,0 7 0,4-6 0,-3 2 0,3-4 0,-4-5 0,0 1 0,0 0 0,0-1 0,3 1 0,-2 0 0,2-1 0,-3 1 0,0 0 0,0-1 0,4-2 0,-3 1 0,2-8 0,-3-3 0,0-13 0,0-5 0,0-17 0,0-3 0,0-20 0,5 13 0,-4-44 0,3 30 0,-4-26 0,6 14 0,-5 10 0,5-13 0,-1 9 0,-4 6 0,4 8 0,-5 9 0,0 12 0,0 6 0,0 7 0,0 5 0,0 0 0,0 0 0,0 0 0,0 0 0,0-1 0,-3 1 0,2 4 0,-7-3 0,7 3 0,-3 0 0,1 1 0,2 0 0,-3-1 0,4 0 0,0-8 0,0 7 0,-3-8 0,2 9 0,-3-3 0,4 7 0,0-3 0,0 11 0,0 17 0,0 4 0,0 19 0,0-4 0,0 12 0,0-5 0,0 4 0,0-5 0,0 0 0,0-6 0,0-1 0,0-11 0,0-1 0,0-9 0,0-2 0,0-3 0,-3-4 0,-2-13 0,-4-6 0,0-13 0,4-6 0,-4-1 0,3-6 0,-9 0 0,9 1 0,-13-1 0,13 0 0,-9 0 0,9 6 0,-3-4 0,4 9 0,-1-9 0,-2 9 0,7-8 0,-3 8 0,4-9 0,0 9 0,0-9 0,0 9 0,0-3 0,0 5 0,0 0 0,0 5 0,0-4 0,0 9 0,0-9 0,0 8 0,0-3 0,0 6 0,0 3 0,0-4 0,0 9 0,0-4 0,0 4 0,0 0 0,0 0 0,0 1 0,0-1 0,0 0 0,0 0 0,0 1 0,0-1 0,0 1 0,0-1 0,0 0 0,0 1 0,0-1 0,0 0 0,0 1 0,0-1 0,0-3 0,0 2 0,0-2 0,0 3 0,0 1 0,0-1 0,0 0 0,0 0 0,0 0 0,0 1 0,0-5 0,3 3 0,-2-7 0,5 7 0,-5-7 0,6 7 0,-6-3 0,2 4 0,-3-3 0,0 2 0,0-3 0,0 4 0,0 0 0,0 1 0,0-5 0,0 3 0,4-7 0,-3 7 0,3-3 0,0 0 0,0 3 0,4-3 0,0 5 0,0-5 0,4-1 0,-7 0 0,3-14 0,-8 2 0,0-22 0,0-2 0,0-5 0,0-1 0,0 1 0,0 5 0,0 2 0,4 12 0,-3 6 0,3 7 0,0 5 0,-3 4 0,3 1 0,-4 5 0,0-1 0,0 0 0,0 1 0,0-1 0,0 1 0,0 0 0,0-1 0,-4 4 0,7 1 0,1 3 0,9 0 0,9 0 0,-4 0 0,0 0 0,-2 0 0,-8 0 0,4 0 0,-11 3 0,-11-2 0,-8 6 0,-5-2 0,1 0 0,5 3 0,-1-4 0,5 1 0,-3 3 0,7-4 0,-3 8 0,8-3 0,-4 12 0,3-7 0,-5 13 0,6-4 0,-1 5 0,5 0 0,0 0 0,0 5 0,0-4 0,0 11 0,0-5 0,0 5 0,0 7 0,0-4 0,0 10 0,5-4 0,-3 6 0,2 7 0,-4-5 0,0 12 0,0-5 0,0 0 0,0 5 0,0-5 0,5 0 0,-3 5 0,2-5 0,-4 7 0,5-8 0,-4-1 0,4-6 0,0-1 0,-4-7 0,9 0 0,-9-8 0,8 7 0,-8-5 0,9 5 0,-4 0 0,-1-5 0,5 5 0,-9-6 0,4 0 0,-5-6 0,0-2 0,0-9 0,0-3 0,0-4 0,0 0 0,0 1 0,0 3 0,0-3 0,0 16 0,0-13 0,0 13 0,0-16 0,0 4 0,0 0 0,0-4 0,0 9 0,0-4 0,0 0 0,0 4 0,0-4 0,0 5 0,0-5 0,0 4 0,-4-9 0,3 4 0,-3 0 0,4-4 0,0 4 0,-4 0 0,3-4 0,-3 4 0,4-5 0,0 0 0,0 0 0,0 0 0,0-4 0,0 6 0,0-9 0,0 9 0,0-6 0,0 0 0,0-1 0,0 0 0,0-4 0,0 4 0,0-4 0,0-7 0,0-20 0,0-14 0,0-8 0,0-18 0,0 14 0,0-17 0,0 7 0,0-1 0,0 1 0,0 6 0,0 2 0,0 7 0,-5-1 0,4 6 0,-4-4 0,5 4 0,0-1 0,0-3 0,0 10 0,0-5 0,0 6 0,0 0 0,-4 0 0,3 4 0,-3-3 0,0 4 0,3-5 0,-4 5 0,5-4 0,0 4 0,-3 0 0,2 1 0,-3 0 0,0 3 0,3 2 0,-3-4 0,4 6 0,0-3 0,-3 6 0,2 5 0,-3-1 0,4 0 0,-3 4 0,-1 1 0,0 6 0,1 10 0,3 1 0,0 19 0,0-9 0,0 15 0,0-4 0,0 12 0,0-5 0,0 12 0,0-5 0,0 6 0,0-7 0,0 6 0,0-12 0,0 0 0,0-9 0,0-5 0,0 0 0,0 0 0,0-4 0,4 2 0,-3-2 0,7 4 0,-6-5 0,2 3 0,-4-2 0,0-1 0,0-1 0,0-5 0,3-4 0,-2 3 0,2-8 0,-3 8 0,0-7 0,0 7 0,0-7 0,0 7 0,0-8 0,0 4 0,0-4 0,0 0 0,0-1 0,0 1 0,0 0 0,0-1 0,0 1 0,0 0 0,0-1 0,0 1 0,0-1 0,0 1 0,4-1 0,-3 1 0,2 0 0,0-1 0,-2 1 0,3-1 0,-4-2 0,0-2 0</inkml:trace>
</inkml:ink>
</file>

<file path=ppt/ink/ink8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1:06.1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21 146 24575,'-4'-3'0,"0"10"0,4 34 0,0 4 0,0 31 0,0-2 0,0 21-1147,0 5 1147,0-43 0,0 1 0,0 7 0,0 0 0,0-4 0,0-2 0,0-6 0,0-2 281,0 33-281,0-20 0,0-6 0,0-10 0,0-14 0,0-15 866,0-3-866,0-25 0,0-15 0,0-27 0,-6-21 0,5-8 0,-5 13 0,6-15 0,0 23 0,0-19 0,0 14 0,0 8 0,0 3 0,0 11 0,0 0 0,0 3 0,0 3 0,0 2 0,0-6 0,0 11 0,0-5 0,0 0 0,0 5 0,0-5 0,0 6 0,0 0 0,0 5 0,0-4 0,0 9 0,0-4 0,0 5 0,0 4 0,0 1 0,0 4 0,0 0 0,0 0 0,0 0 0,0 0 0,0-3 0,0 2 0,4-3 0,0 8 0,4-3 0,3 2 0,2 1 0,4 0 0,0 4 0,5 0 0,-4 0 0,9 0 0,-4 0 0,5 0 0,-4 0 0,2 0 0,-8 4 0,4 0 0,-5 9 0,0 0 0,-4 4 0,4 17 0,-7-8 0,-1 15 0,-5-14 0,-4 1 0,0 0 0,0-5 0,0-1 0,0 0 0,-7-4 0,1 4 0,-10-5 0,6 0 0,-6-3 0,-2 2 0,0-6 0,-4 3 0,5-5 0,-1 1 0,1-1 0,0 1 0,0-1 0,4-3 0,1-1 0,4-4 0,1 0 0,-1 0 0,0 0 0,1 0 0,-1 3 0,0-2 0,1 3 0,-5-1 0,3-2 0,-3 3 0,5-4 0,-1 0 0,4 3 0,-2-2 0,1 2 0,1 1 0,1-3 0,3 2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51:34.16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24575,'0'0'0</inkml:trace>
</inkml:ink>
</file>

<file path=ppt/ink/ink8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1:07.8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24575,'0'-4'0,"0"1"0</inkml:trace>
</inkml:ink>
</file>

<file path=ppt/ink/ink8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1:16.1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2184 0 24575,'0'28'0,"0"12"0,0-9 0,0 21 0,0-16 0,0 5 0,0 5 0,0 3 0,0 15 0,0 7 0,0-7 0,0 5 0,4-19 0,-3 11 0,8-19 0,-3 5 0,-1-7 0,4 0 0,-8 1 0,4-6 0,-5-2 0,4-5 0,-3 0 0,3 0 0,-4-5 0,0-1 0,0-5 0,0 0 0,0 0 0,0-4 0,0 3 0,0-4 0,0 1 0,0-1 0,0 0 0,0-3 0,0 7 0,0-8 0,0 8 0,0-7 0,0 7 0,0-3 0,0 4 0,0 0 0,0-4 0,0 3 0,0-8 0,0 4 0,0-4 0,0 5 0,0 11 0,0 2 0,0 13 0,0-10 0,0 11 0,-5 1 0,4 8 0,-9 5 0,9 1 0,-8-7 0,8-1 0,-9 0 0,9-4 0,-8 3 0,7-11 0,-6-2 0,7-5 0,-8 0 0,8-5 0,-3-1 0,0-5 0,3 5 0,-3-4 0,1 4 0,-2-5 0,0 0 0,-3 0 0,3 0 0,1-4 0,-4-2 0,8-3 0,-8 4 0,7-3 0,-6 2 0,6-3 0,-6 0 0,6-1 0,-6 1 0,6 0 0,-10 4 0,6 1 0,-8 4 0,5 0 0,-6 5 0,4 1 0,-7 0 0,7 4 0,-7-4 0,2 5 0,1 0 0,-4 0 0,4 0 0,-5 0 0,0-1 0,4 1 0,-1-5 0,6-1 0,-3-5 0,1 0 0,3 0 0,-3-4 0,-1 10 0,0-8 0,0 10 0,-3-8 0,2 0 0,-3 0 0,0 0 0,0 0 0,4 0 0,-3 0 0,2-4 0,1 3 0,-3-3 0,7 0 0,-3-1 0,4-5 0,0 5 0,0-3 0,0 3 0,0-5 0,-4 1 0,3 4 0,-3-3 0,4 7 0,0-7 0,-1 7 0,1-7 0,0 2 0,0 1 0,0-3 0,3 3 0,-2-5 0,0 5 0,-2-4 0,1 3 0,1-7 0,4 0 0,-9 3 0,-7 9 0,-5 8 0,-6 2 0,4 7 0,-2-6 0,2 8 0,1-6 0,-5 1 0,10-2 0,-3-4 0,5 3 0,1-9 0,-1 4 0,5-9 0,-3 3 0,7-7 0,-7 7 0,7-8 0,-3 8 0,4-7 0,-4 7 0,3-7 0,-3 2 0,4-3 0,4 0 0,-3-1 0,6 4 0,-3 1 0,1 4 0,-2 1 0,-4 0 0,1 0 0,-1 0 0,0 0 0,1 0 0,-1 0 0,4 0 0,-2-5 0,3 4 0,-1-3 0,-2 0 0,6-1 0,-6-5 0,6 1 0,-2 2 0,-1 8 0,-6 3 0,-9 8 0,-2 5 0,-4 2 0,5-1 0,0 5 0,2-11 0,-1-1 0,4-1 0,3-9 0,3 9 0,-4-9 0,3 4 0,-2 0 0,3-4 0,0 4 0,-3-5 0,2 5 0,-3-4 0,4 9 0,0-9 0,0 8 0,0-3 0,0 0 0,0-1 0,0 0 0,1-8 0,3 7 0,-2-12 0,6 2 0,-3-3 0,1 0 0,2-7 0,-2 11 0,-2 5 0,-1 15 0,-8 8 0,-4 14 0,-3-4 0,-2 12 0,1-8 0,5-5 0,2-2 0,5-12 0,0-2 0,1-5 0,4-5 0,-4 4 0,8-4 0,-7 0 0,3 4 0,-4-4 0,4 5 0,-3-5 0,3-1 0,-3-5 0,-1-1 0,4-3 0,-2-1 0,6-5 0,-2 10 0,3 2 0,0 9 0,-5 5 0,4 2 0,-8 0 0,4-1 0,0-6 0,1-5 0,0-1 0,3-5 0,-3 0 0,4 0 0,0-1 0,0 6 0,0-4 0,0 9 0,0-9 0,0 9 0,0-9 0,0 9 0,-4-9 0,3 9 0,-3-9 0,4 4 0,0-5 0,-3-4 0,2 3 0,-2-4 0,3 1 0,0 3 0,0-3 0,0 4 0,-4 0 0,3-4 0,-3 3 0,0-3 0,3-1 0,-3 0 0,4-4 0,0-1 0,0 1 0,-3-4 0,2-7 0,-2 11 0,3 0 0,-4 12 0,-7 19 0,0-8 0,-4 16 0,4 0 0,-4-4 0,8 4 0,-7-7 0,13-4 0,-3 3 0,-1-4 0,4-1 0,-4 0 0,5-6 0,0 0 0,-4 0 0,3 0 0,-7 0 0,7-5 0,-8 4 0,8-9 0,-3 4 0,4 0 0,0-8 0,0 7 0,0-8 0,0-1 0,0 4 0,0-7 0,0 7 0,0-3 0,0 4 0,0-4 0,0 3 0,0-3 0,0 0 0,0-2 0,0 1 0,0-3 0,0 7 0,0-8 0,0 8 0,0-7 0,0 7 0,0-7 0,0 7 0,0-3 0,0 4 0,0 4 0,0-2 0,0 7 0,0-8 0,0 9 0,0-9 0,0 9 0,0-9 0,0 9 0,4-9 0,-3 4 0,3 8 0,-4-10 0,0 9 0,0-12 0,0 5 0,0-4 0,3 4 0,-2-9 0,3 3 0,-4-7 0,0 2 0,0-3 0,0 0 0,0-4 0,0-1 0</inkml:trace>
</inkml:ink>
</file>

<file path=ppt/ink/ink8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22:37.6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21 146 24575,'-4'-3'0,"0"10"0,4 34 0,0 4 0,0 31 0,0-2 0,0 21-1147,0 5 1147,0-43 0,0 1 0,0 7 0,0 0 0,0-4 0,0-2 0,0-6 0,0-2 281,0 33-281,0-20 0,0-6 0,0-10 0,0-14 0,0-15 866,0-3-866,0-25 0,0-15 0,0-27 0,-6-21 0,5-8 0,-5 13 0,6-15 0,0 23 0,0-19 0,0 14 0,0 8 0,0 3 0,0 11 0,0 0 0,0 3 0,0 3 0,0 2 0,0-6 0,0 11 0,0-5 0,0 0 0,0 5 0,0-5 0,0 6 0,0 0 0,0 5 0,0-4 0,0 9 0,0-4 0,0 5 0,0 4 0,0 1 0,0 4 0,0 0 0,0 0 0,0 0 0,0 0 0,0-3 0,0 2 0,4-3 0,0 8 0,4-3 0,3 2 0,2 1 0,4 0 0,0 4 0,5 0 0,-4 0 0,9 0 0,-4 0 0,5 0 0,-4 0 0,2 0 0,-8 4 0,4 0 0,-5 9 0,0 0 0,-4 4 0,4 17 0,-7-8 0,-1 15 0,-5-14 0,-4 1 0,0 0 0,0-5 0,0-1 0,0 0 0,-7-4 0,1 4 0,-10-5 0,6 0 0,-6-3 0,-2 2 0,0-6 0,-4 3 0,5-5 0,-1 1 0,1-1 0,0 1 0,0-1 0,4-3 0,1-1 0,4-4 0,1 0 0,-1 0 0,0 0 0,1 0 0,-1 3 0,0-2 0,1 3 0,-5-1 0,3-2 0,-3 3 0,5-4 0,-1 0 0,4 3 0,-2-2 0,1 2 0,1 1 0,1-3 0,3 2 0</inkml:trace>
</inkml:ink>
</file>

<file path=ppt/ink/ink8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22:37.6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24575,'0'-4'0,"0"1"0</inkml:trace>
</inkml:ink>
</file>

<file path=ppt/ink/ink8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24:05.2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358 0 24575,'-55'44'0,"-1"0"0,1 0 0,21-13 0,-22 14 0,-13 11 0,37-21 0,49-31 0,5 1 0,1 0 0,5 3 0,-5 1 0,4 5 0,-4 4 0,5 1 0,0-1 0,-5 0 0,4-4 0,-9 3 0,4-4 0,-9 0 0,-1-1 0,-5-4 0,1-1 0,0-2 0,-1 1 0,-2-5 0,-2 2 0</inkml:trace>
</inkml:ink>
</file>

<file path=ppt/ink/ink8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24:07.2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0 422 24575,'9'0'0,"22"-11"0,16-13 0,10-6 0,1-16 0,-8 12 0,-10 5 0,3 1-598,42-19 598,-34 19 0,1 2 0,30-8 0,3 5 0,-19 10 0,21 0 0,-14 7 0,6 6 0,-15 6 0,-2 0 0,-13 0 0,4 0 0,-10 0 0,-2 0 598,-7 0-598,-1 0 0,-3 4 0,3 1 0,-10 4 0,4 1 0,-4-2 0,0 5 0,4-3 0,-4 3 0,0 0 0,4-3 0,-9 3 0,4-5 0,-5 1 0,5 4 0,-4-3 0,4 3 0,-9-5 0,3 0 0,-7 0 0,3 0 0,-1 0 0,-2 0 0,7 0 0,-7 4 0,3-3 0,-1 6 0,-2-6 0,2 2 0,-3-3 0,-1-1 0,5-2 0,-3 1 0,3-1 0,-4-1 0,-1 3 0,1-3 0,0 0 0,-1 3 0,1-6 0,0 2 0,-1-3 0,-3 0 0,-1 0 0</inkml:trace>
</inkml:ink>
</file>

<file path=ppt/ink/ink8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24:56.0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80 0 24575,'-26'71'0,"0"0"0,5-7 0,14-12 0,37-20 0,1-7 0,-3 14 0,-5-10 0,-7 0 0,4-8 0,-10-8 0,1-1 0,-6-4 0,-2-1 0,-3 1 0,0-4 0,0-1 0</inkml:trace>
</inkml:ink>
</file>

<file path=ppt/ink/ink8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24:56.8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24575,'7'0'0,"11"0"0,23 0 0,10 0 0,12 0 0,11 0 0,16 0 0,-30 0 0,2 0 0,35 0 0,-31 0 0,-3 0 0,5 0 0,26 0 0,-20 0 0,7 0 0,-9 4 0,-17 7 0,-7 10 0,-12-4 0,0 12 0,-13-14 0,-4 4 0,-3-3 0,-3-7 0,0 3 0,-2-4 0,-3 0 0,0-4 0,-1-1 0,-2-3 0,-2 0 0</inkml:trace>
</inkml:ink>
</file>

<file path=ppt/ink/ink8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24:57.3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 24575,'31'0'0,"6"0"0,37 0 0,12 0 0,6 0 0,7 0 0,-29 0 0,12 0 0,-28 0 0,18-5 0,-22 4 0,-10-4 0,-24 5 0,-4 0 0</inkml:trace>
</inkml:ink>
</file>

<file path=ppt/ink/ink8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24:57.7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24575,'-4'6'0,"1"14"0,3 3 0,0 30 0,0-8 0,0 24 0,0-24 0,0 37 0,0-33 0,0 30 0,0-24 0,0 7 0,0-12 0,0 4 0,0-19 0,0-6 0,0-7 0,0-9 0,0-1 0,0-8 0,0-1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51:35.60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194 203 24575,'3'-6'0,"0"2"0,-3-5 0,0 2 0,0 1 0,0-1 0,0-8 0,0 7 0,0-15 0,0 15 0,0-10 0,0 6 0,0-2 0,0 2 0,0-2 0,0 3 0,0 0 0,0 0 0,-6 8 0,-2 0 0,-6 3 0,-1 0 0,1 0 0,-2 10 0,-4 5 0,2 10 0,-2 0 0,4-5 0,3 3 0,-1-7 0,6 3 0,-3-8 0,7-1 0,1-3 0,3 0 0,0-1 0,0 1 0,0-1 0,0 1 0,3-1 0,1-2 0,2-2 0,4 2 0,1-4 0,1 4 0,-2-1 0,0-3 0,-2 6 0,6-2 0,-7 0 0,7 3 0,-6-3 0,2 2 0,-3 1 0,-1 0 0,1-1 0,0 1 0,-1 0 0,-2 3 0,2-2 0,-5 2 0,2-4 0,-3 1 0,0 0 0,0-1 0,0 1 0,0 0 0,0-1 0,0 1 0,0 0 0,0-1 0,0 1 0,0 0 0,0-1 0,0 1 0,-7 3 0,2-2 0,-5 2 0,3-3 0,-3 0 0,2-3 0,-2-1 0,-1-3 0,4 0 0,-4 0 0,5 0 0,-2-11 0,1 2 0,3-15 0,-3 4 0,6 0 0,-3 1 0,4 4 0,0 0 0,0 4 0,0-3 0,0 6 0,0-2 0,0 3 0,0 0 0,0-3 0,0 2 0,3-2 0,1 0 0,3 2 0,3-3 0,1 1 0,4 5 0,7-8 0,-10 11 0,5-8 0,-7 10 0,-2-3 0,2 3 0,-3 0 0,-3 0 0,-1 0 0</inkml:trace>
</inkml:ink>
</file>

<file path=ppt/ink/ink8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24:59.8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1 115 24575,'0'15'0,"0"20"0,0-1 0,0 20 0,0 1 0,0-7 0,0-1 0,0 0 0,0 2 0,0-1 0,0-6 0,0-13 0,0-12 0,0-5 0,3-8 0,10-8 0,2-17 0,8-4 0,2-10 0,1 0 0,5 3 0,1-11 0,-7 17 0,-1-7 0,-7 18 0,1-6 0,-5 16 0,-1-7 0,-5 12 0,1-4 0,4 4 0,-3 0 0,2 0 0,-3 3 0,0 11 0,1 0 0,0 13 0,0-4 0,0 0 0,0-1 0,-1-5 0,5 0 0,-4 0 0,7-4 0,-3-1 0,4-3 0,0-4 0,0-2 0,0-3 0,0 0 0,5 0 0,-7-12 0,7-4 0,-8-12 0,1 0 0,-2-5 0,-3 3 0,-1-4 0,1-6 0,-5 14 0,-1-5 0,-4 19 0,-3 8 0,-1 1 0,-8 3 0,-1 0 0,0 7 0,0 8 0,4 8 0,-1 5 0,1 0 0,4-5 0,0 3 0,5-8 0,0 4 0,0-5 0,0-4 0,0-1 0,4-4 0,4 0 0,5 0 0,9-4 0,-4 0 0,9-4 0,1 0 0,8 0 0,6-14 0,7-11 0,-2-22 0,13-9 0,-23 5 0,15-8 0,-24 10 0,12-3 0,-18 5 0,-2 5 0,-10 11 0,-5 4 0,-1 14 0,-7 4 0,-6 6 0,-8 3 0,-7 0 0,0 12 0,1 4 0,4 17 0,4-3 0,5 4 0,6-6 0,4-5 0,0 3 0,0-7 0,0 2 0,7-4 0,8-3 0,8 3 0,5-3 0,0 1 0,-5 2 0,4-3 0,-9 3 0,0 1 0,-6-1 0,-3 0 0,-4 0 0,-2 0 0,-3 0 0,0 0 0,-7 0 0,-3 0 0,-12-3 0,-6-1 0,-2-4 0,-9-3 0,10-2 0,-5-4 0,11 0 0,1 0 0,5 0 0,4 0 0,5-4 0,4 0 0,17-8 0,8 2 0,14-9 0,5 8 0,1-8 0,6 7 0,-4-8 0,10 3 0,-11 1 0,0-3 0,-3 3 0,-10-3 0,0 1 0,-7 3 0,-5-1 0,-4 3 0,-1-4 0,-3 0 0,-4-1 0,-2 6 0,-3-5 0,0 9 0,-3-4 0,-6 7 0,1 2 0,-8 3 0,3 0 0,0 0 0,1 0 0,4 0 0,0 0 0,4 7 0,1 3 0,3 3 0,0 8 0,0-7 0,0 13 0,0-4 0,4 5 0,1 0 0,5 0 0,-1-1 0,4 1 0,-3-4 0,3-3 0,0-7 0,-4-2 0,3-4 0,-5-1 0,5-2 0,-3-2 0,3-3 0,-5 0 0,1 0 0,0 0 0,-4 0 0,-1 0 0</inkml:trace>
</inkml:ink>
</file>

<file path=ppt/ink/ink8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25:02.7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0 134 24575,'0'2'0,"0"14"0,0 19 0,0 14 0,0-7 0,0 25 0,0-20 0,0 22 0,0-14 0,0 6 0,0-4 0,0 5 0,0-20 0,0 4 0,0-26 0,0 7 0,0-19 0,0 4 0,4-14 0,1-9 0,7-11 0,4-19 0,10 3 0,-4-9 0,9 9 0,-11 4 0,3 10 0,-5 2 0,-5 9 0,3 1 0,-8 7 0,4 2 0,-4 3 0,0 0 0,-1 0 0,1 0 0,0 7 0,-4 2 0,4 8 0,-7 5 0,6-4 0,-2 4 0,3-5 0,0-4 0,1-1 0,2-4 0,2-4 0,9 0 0,-4-4 0,4 0 0,-5 0 0,0 0 0,-4 0 0,3-7 0,-7 1 0,3-10 0,-4 3 0,0 0 0,0 1 0,-4 11 0,-1 6 0,-3 8 0,0 4 0,0 0 0,0 4 0,0-2 0,4 2 0,0-8 0,9-1 0,-1-4 0,6 1 0,3 0 0,-2-4 0,2-1 0,-3-4 0,-1 0 0,0 0 0,-4-8 0,3-1 0,-7-4 0,3-4 0,-4 9 0,-3-9 0,-2 4 0,-3-4 0,0 4 0,0 1 0,0 0 0,-3 4 0,-6-8 0,-4 6 0,-9-2 0,4 3 0,-4 0 0,2 1 0,6 0 0,-1 4 0,7 0 0,0 4 0,0 0 0,0 0 0,1 0 0,-1 0 0,0 0 0,10 0 0,9 0 0,11 0 0,6 0 0,5 0 0,2 0 0,6 0 0,0-9 0,-1 2 0,1-7 0,-6 0 0,4-2 0,-4-4 0,1-5 0,5-2 0,-8-10 0,0-7 0,-7 0 0,-9-3 0,2 6 0,-8 6 0,-1 1 0,-6 1 0,-4 8 0,0-7 0,0 17 0,0-6 0,-7 12 0,-3-3 0,-7 7 0,0 1 0,0 4 0,4 0 0,1 0 0,4 0 0,0 0 0,1 0 0,-1 4 0,-1 14 0,0 3 0,4 31 0,-5-7 0,9 11 0,-4 4 0,5-9 0,0 18 0,0-19 0,0 4 0,0-1 0,0-15 0,4 4 0,5-24 0,9-2 0,0-6 0,4 3 0,0-4 0,1-4 0,5-1 0,0-4 0,-5 0 0,9 0 0,-12 0 0,12 0 0,-8-4 0,3-1 0,-3-13 0,-2 3 0,-8-7 0,-2 5 0,-3 0 0,-1 0 0,-3 0 0,-1-1 0,-4 5 0,0 2 0,-4 6 0,0 2 0,-8 3 0,3 0 0,-7 0 0,8 0 0,-4 0 0,4 4 0,0 0 0,4 8 0,-4 0 0,7 6 0,-2-1 0,3 0 0,0-5 0,0 4 0,0-7 0,0 3 0,3-8 0,5 0 0,5-4 0,9 0 0,-4 0 0,9 0 0,-9 0 0,4-4 0,0-5 0,-4-5 0,9-5 0,-8-3 0,3 3 0,-8-8 0,3 4 0,-6-5 0,2 5 0,-4-4 0,-4 8 0,-1-2 0,-4 3 0,0 2 0,0 3 0,-7 5 0,-2 5 0,-7 3 0,3 0 0,-3 8 0,7-3 0,-3 11 0,8-3 0,0 4 0,4 0 0,0 0 0,0-5 0,0 4 0,0-3 0,7 4 0,3 0 0,12-3 0,1 3 0,0-7 0,4 3 0,-9 0 0,4-3 0,-5 2 0,-4-4 0,-1 0 0,-5 0 0,1 4 0,-3-4 0,-1 4 0,-4 0 0,0 1 0,-8 4 0,-2 0 0,-11-4 0,2 3 0,-7-5 0,7 1 0,-3-3 0,5-1 0,4-3 0,1-1 0,4-4 0,4-7 0,0 6 0,4-6 0</inkml:trace>
</inkml:ink>
</file>

<file path=ppt/ink/ink8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25:05.4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179 415 24575,'-11'0'0,"-2"0"0,1 0 0,-4 0 0,3 0 0,-4 0 0,-5 0 0,8 0 0,-7 7 0,12 3 0,-4 12 0,8 1 0,-3 0 0,7 3 0,-3-7 0,4 2 0,0 1 0,0-8 0,13 4 0,-3-14 0,17 0 0,-4-4 0,5 0 0,-5 0 0,-1-8 0,-5-1 0,1-19 0,2-8 0,-4-13 0,0-13 0,-4-1 0,-1-1 0,-5 2 0,4 7 0,-9 0 0,4 12 0,-5 2 0,0 18 0,0 6 0,0 5 0,-3 20 0,2 17 0,-2 7 0,3 20 0,0-2 0,0 6 0,0 0 0,0-3 0,0-10 0,0-2 0,0-12 0,3-7 0,6-9 0,0-1 0,12-3 0,-11-2 0,15-2 0,-11-1 0,8-4 0,-5 0 0,0-8 0,0-1 0,-3-9 0,-2 1 0,-4 0 0,1 0 0,-1 4 0,-3 1 0,-2 4 0,-6 10 0,-2 4 0,1 14 0,0-1 0,4 2 0,0 1 0,0-8 0,0 7 0,4-12 0,9 3 0,6-3 0,9-4 0,0-1 0,0-4 0,0 0 0,0 0 0,0 0 0,-5-4 0,-1 0 0,-9-9 0,0 0 0,-5-9 0,-3 3 0,-1-7 0,-4 7 0,0-3 0,0 5 0,0 0 0,-3 0 0,-11-1 0,0 4 0,-16-6 0,6 9 0,-2-2 0,-1 5 0,4 7 0,0-3 0,1 4 0,5 0 0,0 0 0,4 0 0,1 0 0,4 0 0,7 0 0,11 0 0,9 0 0,14 0 0,2 0 0,0 0 0,4-9 0,-5 2 0,1-7 0,-1 4 0,-6 5 0,-5 1 0,-1 4 0,-5 0 0,-5 0 0,0 0 0,-4 0 0,0 3 0,-4 5 0,-1 10 0,-3 5 0,0 0 0,0-1 0,0-5 0,0 0 0,0 0 0,0-4 0,0-1 0,0-4 0,0 0 0,3-4 0,1-1 0,4-3 0,0-3 0,3-6 0,3-9 0,3 0 0,1-4 0,-1 5 0,0 0 0,0 0 0,-4-1 0,-1 9 0,-4-2 0,0 6 0,0 1 0,-1 1 0,1 3 0,0 0 0,-1 0 0,1 0 0,-4 3 0,4 10 0,-3 6 0,0 9 0,3 0 0,-7-4 0,4-3 0,-5-8 0,3-1 0,-2-4 0,2-4 0,-3 0 0</inkml:trace>
</inkml:ink>
</file>

<file path=ppt/ink/ink8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25:06.2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24575,'0'39'0,"0"-7"0</inkml:trace>
</inkml:ink>
</file>

<file path=ppt/ink/ink8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25:06.9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24575,'0'26'0,"0"8"0,0 36 0,0 1 0,0-14 0,0 10 0,0-9 0,0 5 0,0-1 0,0-14 0,0-11 0,0-5 0,0-18 0,0 7 0,0-12 0,0 2 0,3-6 0,1-2 0,8-3 0,0 0 0,5 0 0,4 0 0,-2 0 0,3 0 0,-5-4 0,0 3 0,-4-10 0,-5 9 0,-4-6 0</inkml:trace>
</inkml:ink>
</file>

<file path=ppt/ink/ink8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25:07.4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278 60 24575,'-11'0'0,"-12"0"0,-2 0 0,-9 0 0,0 0 0,-1 0 0,5 0 0,-2 0 0,13 0 0,-3 0 0,13-6 0,6-8 0,4-3 0,3 2 0,-4 8 0</inkml:trace>
</inkml:ink>
</file>

<file path=ppt/ink/ink8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25:12.3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0 590 24575,'4'-2'0,"4"0"0,1-6 0,2 4 0,1 4 0,-3 0 0,3 0 0,-5 0 0,1 0 0,4 0 0,-4 0 0,4 7 0,-8 7 0,4 14 0,-7 2 0,4 9 0,-5-4 0,0-5 0,0 2 0,0-14 0,0 4 0,0-10 0,0 0 0,0-4 0,0-11 0,0-2 0,0-22 0,0 3 0,9-15 0,-3 4 0,13 0 0,-4 1 0,3 6 0,0 5 0,-4 1 0,2 8 0,-3 2 0,0 4 0,3 3 0,-7 2 0,3 3 0,-5 0 0,1 0 0,0 0 0,0 7 0,-4 13 0,0 10 0,0 11 0,-2-1 0,2 1 0,0-6 0,-3-2 0,3-10 0,0-1 0,-3-10 0,3 0 0,-4-4 0,3-4 0,1-4 0,4-13 0,0-6 0,1-4 0,1-4 0,-2 9 0,1-4 0,-1 5 0,-3 0 0,2 4 0,-2 1 0,2 4 0,-3 1 0,3-1 0,-6 0 0,6 4 0,-3 0 0,4 1 0,-1 2 0,0-2 0,0 3 0,1 0 0,0 0 0,-1 3 0,1 2 0,0 2 0,0 5 0,3-3 0,-1 7 0,6-7 0,-3 8 0,4-8 0,0 3 0,0-3 0,5 0 0,-4-4 0,9-1 0,-4-4 0,5 0 0,0 0 0,0-4 0,-4-10 0,3-2 0,-7-11 0,2 8 0,-4-8 0,-4 4 0,-1 0 0,-4-4 0,-4 8 0,-1-3 0,-4 9 0,0-3 0,0 7 0,0-3 0,-7 4 0,-3 4 0,-7 0 0,-5 4 0,4 0 0,-4 0 0,5 0 0,-5 8 0,3 7 0,-5 14 0,9 1 0,1 9 0,4-10 0,0 5 0,5-11 0,1-1 0,4-9 0,0-1 0,0-4 0,6-4 0,4-1 0,6-3 0,1-3 0,-1-6 0,2-4 0,-1-1 0,0-2 0,-5 7 0,1-7 0,-1 6 0,-3-2 0,3 4 0,-5 1 0,1-1 0,-4 0 0,-1 13 0,-3 6 0,13 10 0,-2 6 0,11-8 0,-4-1 0,-1-6 0,0-4 0,0 1 0,-4-5 0,3 0 0,-3-4 0,-1 0 0,0-3 0,0-6 0,-2-9 0,7-11 0,-6-6 0,4-19 0,-4-3 0,0 0 0,2-37 0,-7 43 0,6-42 0,-11 43 0,4-5 0,-5 7 0,0 14 0,0 5 0,0 12 0,0 5 0,0 17 0,-4 12 0,-2 21 0,0 17 0,1-5 0,5 18 0,0-18 0,0 12 0,0-7 0,0-6 0,0-7 0,0-9 0,0-10 0,4-1 0,0-9 0,4-1 0,4-4 0,1 0 0,4-3 0,0-2 0,0-3 0,0 0 0,0 0 0,1-12 0,0-4 0,-3-17 0,-1-3 0,-4-11 0,1-2 0,0-6 0,-5 0 0,-1 0 0,-5 0 0,0 0 0,0 12 0,0 3 0,0 12 0,0 9 0,0 2 0,0 9 0,0 0 0,-4 14 0,0 5 0,-5 20 0,-1 4 0,4 12 0,2-5 0,4 5 0,0 0 0,0-4 0,0-2 0,0-2 0,0-9 0,0 3 0,4-5 0,4-4 0,2-2 0,6-6 0,-3 2 0,0-6 0,3 1 0,-3-5 0,4 0 0,0-3 0,0-1 0,5-4 0,-4 0 0,4 0 0,-5 0 0,0-8 0,0 2 0,-3-15 0,-2 7 0,-2-13 0,-2 8 0,-3-8 0,-1 9 0,-4-9 0,0 9 0,0-4 0,0 9 0,0-3 0,-3 7 0,-6 0 0,0 2 0,-7 6 0,7-2 0,-7 3 0,7 0 0,-3 0 0,1 0 0,2 3 0,-4 6 0,9 4 0,-4 11 0,7-5 0,-2 6 0,3-8 0,0-5 0,3 0 0,5-4 0,10 1 0,5 0 0,0 0 0,4-4 0,-4-1 0,0-4 0,-1 0 0,0 0 0,-4 0 0,4 0 0,-5-4 0,0-1 0,0-4 0,-4 1 0,-1 0 0,-4-4 0,0 7 0,0-6 0,-1 7 0,1-1 0,-1 2 0,0 6 0,-3 6 0,0-1 0,-1 8 0,-2-7 0,3 7 0,-4-7 0,0 2 0,4-3 0,-4 0 0,4 0 0,-4-1 0,0 1 0,0-7 0,0-6 0,0-12 0,0-7 0,0-3 0,0-2 0,0 1 0,0 0 0,0 0 0,0 5 0,0 1 0,4 0 0,5 7 0,9-7 0,5 12 0,5-7 0,0 6 0,0 2 0,0 0 0,0 8 0,0-3 0,-5 4 0,-1 0 0,-5 0 0,-4 0 0,-1 0 0,-5 4 0,1 0 0,-4 3 0,0 1 0,-4-4 0,0 0 0</inkml:trace>
</inkml:ink>
</file>

<file path=ppt/ink/ink8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25:13.1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1 298 24575,'14'-18'0,"13"-3"0,19-17 0,25 1 0,4-5-545,-27 24 1,1 3 544,27-10 0,9 7 266,-22 1-266,1 4 0,-9-3 0,-18 10 0,-5-3 0,-18 8 823,3-3-823,-9 4 0,-1 0 0,1 0 0,-4 0 0,0 0 0</inkml:trace>
</inkml:ink>
</file>

<file path=ppt/ink/ink8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25:16.8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24575,'17'0'0,"3"0"0,30 0 0,6 0 0,15 0 0,19 0 0,-8 0 0,13 0 0,-36 0 0,16 0 0,-17 0 0,-6 0 0,0 0 0,-22 0 0,-1 0 0,-12 0 0,-5 0 0,-8 0 0,0 0 0</inkml:trace>
</inkml:ink>
</file>

<file path=ppt/ink/ink8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25:17.6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24575,'20'0'0,"2"0"0,11 0 0,9 0 0,-1 0 0,13 0 0,18 0 0,-11 0 0,11 0 0,-12 0 0,-10 0 0,12 0 0,-13 0 0,-2 0 0,-12 0 0,-6 0 0,-12 0 0,-5 0 0,-4 0 0,-1 0 0,-2 0 0,-2 0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51:36.48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24575,'0'13'0,"0"1"0,0 5 0,0 11 0,0-3 0,0 8 0,0-6 0,0-3 0,0 3 0,0 0 0,0-8 0,0 3 0,0-5 0,0-3 0,0 3 0,0-4 0,0-4 0,0-1 0,0-3 0,0 0 0,0-1 0,0 1 0,0-1 0,0-2 0,0-1 0</inkml:trace>
</inkml:ink>
</file>

<file path=ppt/ink/ink8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2:25:18.9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 1 24575,'-4'3'0,"5"5"0,12 5 0,7 11 0,9 0 0,2 7 0,-1-1 0,0-4 0,-1 2 0,0-8 0,-5 8 0,9-12 0,-13 5 0,8-7 0,-11-5 0,-4 6 0,3-13 0,-3 9 0,0-10 0,-2 7 0,-7-4 0,0 3 0,-8 0 0,4 1 0,-7-4 0,6 3 0,-6-6 0,6 5 0,-6-1 0,-1 3 0,-1-1 0,-12 6 0,1 6 0,-11 13 0,-8 13 0,-2 7 0,7-6 0,-11 9 0,17-16 0,-11 6 0,12-4 0,4-15 0,4 1 0,6-14 0,1-1 0,8-4 0,0-1 0,4-3 0,0 0 0</inkml:trace>
</inkml:ink>
</file>

<file path=ppt/ink/ink8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3:28.3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24575,'95'0'0,"0"0"0,0 0 0,0 0 0,0 0 0,0 0 0,0 0 0,0 0 0,0 0 0,15 0 0,10 0 0,0 0 0,-7 0 0,-14 0 0,-24 0 0,-30 0 0,-29 0 0,-11 0 0,-1 0 0</inkml:trace>
</inkml:ink>
</file>

<file path=ppt/ink/ink8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3:29.5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24575,'0'17'0,"0"5"0,0 10 0,0 21 0,0-5 0,0 11 0,0 6 0,0-8 0,0 3 0,0-21 0,0-10 0,0-9 0,15-27 0,5-12 0,9-29 0,6-1 0,-12 10 0,5-6 0,-8 18 0,-4-4 0,2 9 0,-9 10 0,0-4 0,-5 19 0,-4 2 0,-9 14 0,-7 20 0,-1-10 0,-3 15 0,11-24 0,-1 8 0,5-13 0,1 2 0,4-9 0,12-3 0,4-1 0,13-4 0,15 0 0,-3 0 0,-9 0 0,-12 0 0</inkml:trace>
</inkml:ink>
</file>

<file path=ppt/ink/ink8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3:29.9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54 24575,'0'-13'0,"0"0"0,0 5 0,8 3 0,14-4 0,0 8 0,20-4 0,-9 5 0,6 0 0,-2 0 0,0 0 0,-4 0 0,-1 0 0,-8 0 0,-10 0 0,-1 0 0,-5 0 0,-3 0 0,-2 0 0</inkml:trace>
</inkml:ink>
</file>

<file path=ppt/ink/ink8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3:30.4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24575,'0'4'0,"0"9"0,0 2 0,0 14 0,0-8 0,0 10 0,0 0 0,0-6 0,0-1 0,0-10 0,0 0 0,0-6 0,0-3 0,0-2 0</inkml:trace>
</inkml:ink>
</file>

<file path=ppt/ink/ink8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3:31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24575,'6'0'0,"7"0"0,28 0 0,6 0 0,22 0 0,10 0-828,11 0 828,8 0 0,-45 0 0,1 0 0,-4 0 0,1 0 0,3 0 0,-1 0 0,22 0 204,8 0-204,-27 5 0,13-3 0,-22 12 0,-3-11 0,-13 10 624,-5-12-624,-11 8 0,-2-8 0,-9 2 0,5-3 0,-1 0 0,0 0 0,-4 0 0,0 0 0</inkml:trace>
</inkml:ink>
</file>

<file path=ppt/ink/ink8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3:32.7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24575,'5'3'0,"-2"8"0,-3 27 0,0-4 0,0 16 0,0-4 0,0 0 0,0 6 0,0-13 0,0 4 0,5-11 0,0-1 0,5-11 0,-5-7 0,2-4 0,-2-5 0,3 0 0,6-4 0,0 0 0,0-8 0,6-14 0,-4-6 0,6-15 0,-1 10 0,-5-4 0,3 11 0,-8 2 0,3 5 0,-5 5 0,-4 0 0,2 6 0,-6 10 0,-2 10 0,-5 7 0,-3 5 0,-1 0 0,0-4 0,4 5 0,2-7 0,4-3 0,0 2 0,0-7 0,0 3 0,0-4 0,4-5 0,5 0 0,11-4 0,0 0 0,9 0 0,-9 0 0,10 0 0,-18 0 0,1 0 0</inkml:trace>
</inkml:ink>
</file>

<file path=ppt/ink/ink8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3:33.3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24575,'7'-5'0,"8"1"0,10 4 0,12 0 0,-5 0 0,12 0 0,-12 0 0,11 0 0,-15 0 0,2 0 0,-11 0 0,0 0 0,-5 0 0,-1 0 0,-5 0 0,-4 0 0,0 0 0</inkml:trace>
</inkml:ink>
</file>

<file path=ppt/ink/ink8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03:23:33.7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24575,'0'70'0,"0"-11"0,0 0 0,0-23 0,0 22 0,0-12 0,0-6 0,0 18 0,0-18 0,0 1 0,0-11 0,0-6 0,0-4 0,0-5 0,0-7 0</inkml:trace>
</inkml:ink>
</file>

<file path=ppt/ink/ink8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4:48.1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0 157 24575,'71'-41'0,"0"-1"0,-5 3 0,-12 12 0,-31 27 0,3 0 0,-2 0 0,-9 25 0,2 5 0,-10 33 0,4-7 0,-5 7 0,-1-1 0,-5 2 0,0 0 0,0-2 0,0-13 0,0-8 0,0-12 0,0-7 0,0-9 0,0-2 0,0-3 0,0-13 0,0-19 0,0-10 0,6-27 0,-1 23 0,6-21 0,4 22 0,6-17 0,1 12 0,4-6 0,0 7 0,0 4 0,0 2 0,3 5 0,-10 6 0,5 1 0,-7 6 0,4 3 0,-6-2 0,6 6 0,-12 1 0,3 2 0,-4 6 0,-1-3 0,1 4 0,0 0 0,-1 0 0,-3 8 0,0 6 0,-4 10 0,4 9 0,-3-3 0,8 9 0,-8 2 0,8 2 0,-7 4 0,7 0 0,-8-5 0,9 12 0,-4-12 0,5 12 0,-2-18 0,6 10 0,-4-21 0,6 2 0,-7-10 0,6-4 0,-3 0 0,0-9 0,3 0 0,-8-4 0,8 0 0,-3 0 0,0 0 0,8 0 0,-7-7 0,8-3 0,1-13 0,-4 0 0,5-7 0,-13 15 0,-3 2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51:37.86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24575,'0'13'0,"0"5"0,0-2 0,0 12 0,0-11 0,0 11 0,0-8 0,0 0 0,0 8 0,0-6 0,0 3 0,0-2 0,0-8 0,0 9 0,0-12 0,0 6 0,0-11 0,0 4 0,0-5 0,0 1 0,0 0 0,0-1 0,0 1 0,0 3 0,0 1 0,0 0 0,0-1 0,3 0 0,-2-2 0,3 2 0,-4-3 0,2-3 0,-1-4 0,2-1 0,-3-1 0</inkml:trace>
</inkml:ink>
</file>

<file path=ppt/ink/ink8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4:48.6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24575,'12'0'0,"5"0"0,12 0 0,0 0 0,11 0 0,-11 0 0,10 0 0,-9 0 0,-1 0 0,-7 0 0,-5 0 0,-4 0 0,3 0 0,-11 0 0,2 0 0</inkml:trace>
</inkml:ink>
</file>

<file path=ppt/ink/ink8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4:49.1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24575,'15'0'0,"8"0"0,-4 0 0,4 0 0,4 0 0,-9 0 0,4 0 0,-5 0 0,-4 0 0,-1 0 0,-8 0 0,0 0 0</inkml:trace>
</inkml:ink>
</file>

<file path=ppt/ink/ink8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4:50.3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31 355 24575,'4'3'0,"-1"6"0,-3 20 0,0 9 0,0 24 0,0 2 0,0 7 0,0 8 0,0-25 0,0 20 0,0-22 0,0 12 0,0-8 0,0-20 0,0-3 0,0-19 0,0 2 0,0-8 0,0-7 0,0-11 0,-4-21 0,2-19 0,-9-31 0,4-11-564,-1 1 564,2-5 0,6 15 0,0-8 0,0 8 0,0 9 0,0 10 0,0 13 0,0 7 0,4 8 0,2 6 564,3 5-564,-1 1 0,1 5 0,-1 4 0,0 1 0,4 4 0,1 0 0,4-1 0,5 4 0,-4-2 0,9 6 0,-4-3 0,5 4 0,-5 0 0,4 0 0,-9 8 0,9 7 0,-12 8 0,8 6 0,-12 5 0,3-5 0,-9 10 0,-1-4 0,-4 5 0,0 1 0,0 0 0,-4-1 0,-6-5 0,-1-1 0,-6-6 0,2 0 0,1-5 0,-3-1 0,3-9 0,-3 0 0,4-5 0,-3 0 0,7 0 0,-3 0 0,1-4 0,2 0 0,-3-4 0,8 0 0,0 0 0</inkml:trace>
</inkml:ink>
</file>

<file path=ppt/ink/ink8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4:50.9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24575,'24'0'0,"1"0"0,3 0 0,6 0 0,-5 0 0,5 0 0,-6 0 0,-5 0 0,-9 0 0,-6 0 0</inkml:trace>
</inkml:ink>
</file>

<file path=ppt/ink/ink8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4:51.3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24575,'26'0'0,"-3"0"0,16 0 0,-4 0 0,6 0 0,-11 0 0,-2 0 0,-11 0 0,-8 0 0,-1 0 0</inkml:trace>
</inkml:ink>
</file>

<file path=ppt/ink/ink8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4:52.4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0 138 24575,'0'-11'0,"4"-2"0,5 4 0,4-3 0,0 11 0,3-3 0,-8 4 0,8 0 0,-3 0 0,0 0 0,3 0 0,-7 0 0,7 0 0,-11 4 0,13 28 0,-15-3 0,7 25 0,-10-13 0,0 13 0,0-3 0,0 11 0,0-7 0,0-6 0,0-8 0,-4-1 0,3-16 0,-7-1 0,7-11 0,-3-4 0,-3 0 0,5-14 0,-6-5 0,8-20 0,0-4 0,0-28 0,4 23 0,14-42 0,4 46 0,13-32 0,-3 24 0,1-11 0,0 4 0,-5 4 0,1 14 0,-9 1 0,-2 17 0,-1-2 0,-8 12 0,3 1 0,-5 4 0,1 0 0,0 4 0,1 21 0,-4 3 0,-1 25 0,-4-4 0,0 5 0,0 1 0,0-7 0,0-1 0,0-6 0,0-11 0,0 2 0,0-13 0,0 2 0,0-8 0,0-1 0,0-4 0,4-4 0,-3 0 0,2-4 0</inkml:trace>
</inkml:ink>
</file>

<file path=ppt/ink/ink8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4:53.0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24575,'0'24'0,"0"7"0,0 10 0,0-4 0,0 8 0,0-3 0,0 0 0,0 5 0,0-12 0,0-1 0,0-15 0,0-3 0,4-8 0,0 0 0,4-4 0,3-1 0,2-3 0,4 0 0,-4 0 0,8 0 0,-11 0 0,10 0 0,-7 0 0,-3 0 0,-3 0 0</inkml:trace>
</inkml:ink>
</file>

<file path=ppt/ink/ink8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4:53.8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 49 24575,'-9'1'0,"2"1"0,7 13 0,0-3 0,0 6 0,0-6 0,0 0 0,0-4 0,3-4 0,1 0 0,7-4 0,1 0 0,-4-8 0,-1-6 0,-7-1 0,0-6 0,0 8 0,0-4 0,0 4 0,0 1 0,-7 1 0,2 6 0,-6-2 0,-1 7 0,3 0 0,-3 0 0,5 3 0,-1 2 0,3 2 0,-2 5 0,6-3 0,-3 3 0,4-5 0,0 1 0,0 0 0,0-1 0,0-2 0,0-2 0</inkml:trace>
</inkml:ink>
</file>

<file path=ppt/ink/ink8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01.3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701 1 24575,'-11'0'0,"-8"0"0,0 0 0,-10 0 0,-4 0 0,-3 0 0,-26 0 0,22 0 0,-28 0 0,32 0 0,-25 0 0,10 0 0,-11 0 0,19 0 0,-3 0 0,22 0 0,-4 0 0,12 0 0,7 3 0,2 5 0,7 4 0,0 6 0,0-1 0,0 4 0,0 3 0,0 9 0,0 2 0,0 6 0,0 0 0,0-1 0,0 8 0,0 0 0,0 7 0,0 0 0,0 7 0,0-5 0,0 6 0,0-8 0,0-7 0,0-7 0,0-7 0,0-6 0,0-5 0,0-5 0,0-6 0,0-5 0,0 1 0,0 0 0,3-1 0,1 0 0,3-3 0,1 3 0,0-6 0,-1 2 0,5-3 0,6 0 0,0 0 0,14 0 0,-7 0 0,14 0 0,-4 0 0,5 0 0,7 0 0,-5 0 0,0 0 0,-3 0 0,-10 0 0,5 4 0,-11-3 0,-1 3 0,-5 0 0,-4-3 0,-1 3 0,-8-4 0,-1 0 0</inkml:trace>
</inkml:ink>
</file>

<file path=ppt/ink/ink8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01.9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24575,'7'0'0,"16"0"0,2 0 0,26 0 0,-13 0 0,5 0 0,9 0 0,-9 0 0,6 0 0,-2 0 0,-25 0 0,-3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1T22:41:29.1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24575,'4'3'0,"-2"5"0,-2 4 0,0 4 0,0 4 0,0-2 0,0 2 0,0 1 0,0 1 0,0 0 0,0 8 0,0-11 0,0 17 0,0-13 0,0 4 0,0-2 0,0-8 0,0 0 0,0-6 0,0-3 0,0-1 0,4 0 0,-3-3 0,2-1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51:43.71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24575,'9'0'0,"-2"0"0,2 0 0,-8 0 0,-2 2 0,-2 2 0,0 2 0,3 1 0,0-3 0,0-1 0</inkml:trace>
</inkml:ink>
</file>

<file path=ppt/ink/ink9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02.8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8 869 24575,'0'6'0,"0"-7"0,0-17 0,0-24 0,0-10 0,0-18 0,0-1 0,0-17 0,0 5 0,0 6 0,0 2 0,0 17 0,0 0 0,0 4 0,0 19 0,0 1 0,-4 15 0,4 2 0,-4 6 0,7 6 0,6-2 0,3 7 0,5 0 0,0 0 0,5 0 0,-4 0 0,9 0 0,-4 4 0,0 1 0,-1 4 0,-9-1 0,3 1 0,-7-5 0,3 3 0,-4-6 0,-4 3 0,-1-4 0</inkml:trace>
</inkml:ink>
</file>

<file path=ppt/ink/ink9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03.3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24575,'25'0'0,"5"0"0,5 0 0,6 0 0,0 0 0,0 0 0,-7 0 0,0 0 0,-11 0 0,-5 0 0,-7 0 0,-6 0 0,-2 0 0</inkml:trace>
</inkml:ink>
</file>

<file path=ppt/ink/ink9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03.7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9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04.0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24575,'0'-3'0,"0"0"0</inkml:trace>
</inkml:ink>
</file>

<file path=ppt/ink/ink9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06.7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1 489 24575,'12'-21'0,"7"-2"0,7-12 0,4 8 0,1-9 0,-3 20 0,-3 2 0,-3 10 0,-1 4 0,-6 0 0,1 0 0,-7 18 0,1 18 0,0 8 0,2 23 0,-6 7 0,-1 1 0,-5 6 0,0-12 0,0-5 0,0 0 0,0-8 0,0-9 0,0-12 0,0-7 0,0-10 0,0-6 0,0-4 0,0-32 0,0 2 0,5-35 0,5 15 0,2-12 0,13 5 0,-7-6 0,8 6 0,0 7 0,-9 8 0,5 9 0,-9 3 0,0 9 0,3 1 0,-7 4 0,3 3 0,-4 2 0,3 3 0,-2 0 0,3 0 0,-4 0 0,-1 0 0,1 7 0,1 8 0,0 8 0,-4 23 0,-1-13 0,-4 26 0,0-22 0,0 16 0,0-10 0,0-2 0,0-12 0,0-7 0,0-9 0,0-2 0,0-3 0,3-4 0,2 0 0,3-22 0,1 1 0,13-44 0,-5 26 0,12-32 0,-9 23 0,7-11 0,-4 6 0,3 2 0,-7 12 0,-3 1 0,0 15 0,-6-2 0,2 11 0,-4 2 0,0 4 0,-1 4 0,-2 11 0,-2 5 0,-3 16 0,0-3 0,0 10 0,0-9 0,0 9 0,0-14 0,0 7 0,4-14 0,0 4 0,5-9 0,-1-1 0,-1-4 0,1-1 0,0-2 0,-1-2 0,5-3 0,6-4 0,0-5 0,5-9 0,-4-11 0,-1-1 0,2-4 0,-6 6 0,0 0 0,-5 5 0,0 1 0,-1 5 0,-3 4 0,-1 1 0,-4 17 0,0 7 0,0 13 0,0 8 0,0 2 0,0 1 0,0 3 0,4-10 0,1 5 0,8-11 0,5 0 0,0-10 0,4 0 0,-5-4 0,0-1 0,0-3 0,-4-1 0,8-4 0,-7 0 0,9-13 0,0-4 0,-3-11 0,9-2 0,-9 1 0,11-7 0,-6 5 0,1 0 0,3 2 0,-11 10 0,10 0 0,-10 6 0,4 4 0,-9 5 0,3 0 0,-7 4 0,6 0 0,-6 0 0,3 0 0,-4 0 0,-1 0 0,-3-3 0,-1-6 0,-3 1 0,-3-4 0,-6 3 0,-4 5 0,-4-4 0,4 7 0,-3-2 0,3 3 0,-9 0 0,4 7 0,-6 13 0,10 10 0,-1 11 0,5 0 0,4 6 0,1-5 0,5 5 0,0-12 0,0 5 0,0-16 0,5 9 0,3-15 0,6 0 0,3-6 0,0-3 0,5-4 0,-4-2 0,3-3 0,-3 0 0,-1 0 0,-4-12 0,10-16 0,-10-8 0,8-25 0,-10 3 0,1-21 0,1-11-350,-7 41 1,1-1 349,0-50 0,-1 18 0,-6-4 0,0 20 0,0-6 0,0 10 0,-4 19 0,-5 8 0,0 17 699,-3 9-699,0 6 0,3 3 0,-7 0 0,6 18 0,-4 18 0,2 29 0,5 16 0,2 16-441,4-43 1,2 1 440,-1 0 0,0 0 0,0 8 0,0 1 0,0-9 0,0 0 0,-1 4 0,2-1-23,5-1 1,3-4 22,3 25 0,15-5 0,-9-44 0,1-5 0,-10-15 0,-1-6 0</inkml:trace>
</inkml:ink>
</file>

<file path=ppt/ink/ink9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09.8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199 72 24575,'-18'-10'0,"2"3"0,9 7 0,-5 0 0,3 0 0,-3 0 0,5 3 0,2 2 0,2 11 0,3-2 0,0 13 0,0-9 0,0 4 0,0-5 0,0-4 0,3-2 0,1-7 0,4 0 0,4-4 0,-4 0 0,4 0 0,-4 0 0,-1 0 0,1 0 0,0 0 0,-1 0 0,0 0 0,-6-3 0,1-2 0,-8-2 0,1-1 0,-2 4 0,-1-3 0,0 2 0,-4 1 0,3 1 0,-3 3 0,4 0 0,1 0 0,-5 0 0,3 0 0,-3 0 0,4 0 0,0 7 0,0 3 0,-5 12 0,3 1 0,-4 5 0,4 5 0,5-4 0,-4 5 0,8-6 0,-3-5 0,4-2 0,0-4 0,0-4 0,4-1 0,4-4 0,10 1 0,10-5 0,2 1 0,9-5 0,-4 0 0,0 0 0,-2-5 0,-5-4 0,0-6 0,-5-3 0,0-4 0,-6 3 0,1-7 0,-4-3 0,0-1 0,-4-21 0,-5 18 0,0-13 0,-5 18 0,0 5 0,-4 1 0,-1 5 0,-7-1 0,-1 5 0,0 5 0,1 0 0,0 8 0,3-4 0,-3 4 0,5 0 0,2 10 0,2 11 0,3 11 0,10 15 0,8 8 0,18 11 0,2 12 0,5 5-481,-23-35 0,-1 1 481,2 5 0,-2 0 0,-1-3 0,-2 0-213,11 40 213,-9-6 0,-6-19 0,-5 5 0,-2-10 0,-5-13 0,-5-7 0,-14-11 952,-7-11-952,-15-4 223,-6-9-223,5-2 0,-5-4 0,7-9 0,8-11 0,2-18 0,14-4 0,0-11 0,10-3 0,1-1 0,5-5 0,0 7 0,12-15 0,4 23 0,27-30 0,-3 40 0,12-14 0,-1 11 0,-1 10 0,1-2 0,2 15 0,-11 2 0,-1 5 0,-2 4 0,-9-2 0,-2 7 0,-6-3 0,-5 0 0,0-1 0,8-11 0,-6-3 0,3-8 0,-9-1 0,-3-5 0,-5-2 0,-1 0 0,-4 1 0,0 6 0,0 0 0,-3 9 0,-10 1 0,-6 9 0,-15 4 0,4 1 0,-9 4 0,4 0 0,-2 13 0,1 15 0,10 10 0,-1 16 0,10-6 0,6 1 0,6 5 0,5-18 0,0 10 0,0-22 0,0 4 0,8-15 0,6 0 0,9-8 0,5-1 0,12-4 0,-13-13 0,28-23 0,-26 2 0,11-16 0,-21 21 0,-5 6 0,-6 5 0,0 6 0,0 8 0,-1 3 0,-3 10 0,4 8 0,-3 6 0,4 0 0,4 4 0,6-8 0,0 0 0,7-6 0,3-8 0,6-1 0,5-13 0,2-13 0,-10-10 0,0-23 0,-11 10 0,-4-15 0,-2 23 0,-5-3 0,-1 16 0,-4 7 0,-1 5 0,-1 7 0,1 5 0,5 25 0,1 9 0,1 28 0,1 19 0,1 10-674,-4-37 0,1 1 674,-3 3 0,2 1 0,3-4 0,0-2-186,2 40 186,4-10 0,-6-19 0,-1-6 0,-5-10 0,-2-19 0,-4-12 1334,0-5-1334,0-4 200,-3-4-200,-6-1 0,-3-6 0,-12-12 0,9-5 0,-14-21 0,16-2 0,-14-20 0,20-9 0,-10-17 0,16 13-603,-5-18 603,6 2 0,0 13 0,0-16-146,5 31 146,7-7 0,10 7 0,7 7 0,3 14 0,-1 11 598,3 7-598,-4 6 151,9 8-151,-9 3 0,3 8 0,-5 0 0,0 0 0,-8 18 0,3 4 0,-11 32 0,-2-10 0,-5 16 0,-5-11 0,0 6 0,0-13 0,-9 4 0,-5-21 0,-11 3 0,-9-13 0,-1-1 0,-6-8 0,0-2 0,1-4 0,-8-12 0,11 4 0,1-13 0,14 11 0,13 2 0,1 4 0</inkml:trace>
</inkml:ink>
</file>

<file path=ppt/ink/ink9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11.9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106 59 24575,'-4'-3'0,"0"-1"0,4-3 0,0-5 0,-3 3 0,-5 0 0,-5 6 0,-5 3 0,5 0 0,1 0 0,5 0 0,-1 0 0,0 0 0,4 3 0,0 5 0,4 5 0,0 0 0,0 3 0,0-8 0,0 4 0,0-4 0,4 0 0,4 0 0,5-4 0,4 0 0,0-4 0,5 0 0,-4 0 0,0-8 0,-2-1 0,-6-9 0,2 1 0,-7 4 0,-1 1 0,-4 0 0,0 4 0,0-4 0,-4 8 0,0 0 0,0 4 0,1 0 0</inkml:trace>
</inkml:ink>
</file>

<file path=ppt/ink/ink9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27.778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47 1 24575,'0'47'0,"0"-2"0,0 11 0,0 4 0,0-10 0,0 12 0,0 0 0,0-5 0,0 20 0,0 5 0,0 1 0,0 13 0,0-23 0,0 13-537,0 3 537,0-7 0,0-8 0,0 2 0,0-17 0,0 20 0,-5-15 0,4-1 0,-9-15 0,5-6 537,-1-9-537,2-10 0,0-5 0,4-6 0,-4-4 0,4-7 0,0-19 0,0-8 0,0-23 0,0-7 0,0-8 0,0-15 0,0-10-742,0-2 742,0 37 0,0 1 0,0-23-119,0-18 119,0 22 0,0-2 0,0-2 0,0 19 0,0 1 0,0 9 0,0 11 738,0 7-738,0 7 123,0 5-123,0 4 0,0 1 0,0 5 0,0-1 0,3 26 0,-2 16 0,7 20 0,-7 2 0,4 21 0,-5-16 0,0 19 0,0 3 0,0-22 0,0 23 0,0-20 0,0 0 0,6 5 0,-5-12 0,4 5 0,0-13 0,-4-2 0,3-12 0,-4 4 0,0-9 0,0-2 0,0-6 0,0-9 0,0-1 0,0-4 0,0-1 0,0-6 0,0-16 0,0-25 0,0-25 0,0-16-449,0 28 1,0 0 448,0 2 0,0 0 0,3-13 0,1 2 0,2-32 0,-2 37 0,0 1 0,7-27 0,-5-7 0,1 18 0,-1 17 0,-2 13 0,-3 13 0,3 11 0,-4 6 897,0 5-897,0 28 0,0 13 0,0 17 0,0 17 0,0 6 0,0 1 0,5 5 0,1-11 0,0-5 0,6 33 0,-6-33 0,7 30 0,-3-44 0,7 19 0,-5-19 0,10 11 0,-11-25 0,4 4 0,-6-17 0,-1-5 0,0-6 0,-4-4 0,0-1 0,-4-17 0,0-21 0,0-39 0,0 21 0,0-3-290,0-8 1,0 0 289,0 8 0,0 1 0,0-6 0,0 0 0,0-32 0,0-11 0,0 20 0,0 10 0,0 22 0,0 0 0,0 18 0,0 2 0,0 11 0,0 4 579,0 2-579,0 3 0,0 10 0,0 9 0,0 16 0,0 29 0,0-4 0,0 18 0,5-7 0,2 0 0,5 8 0,-1 0 0,6 0 0,-4-7 0,9 4 0,-10-17 0,4 3 0,-7-24 0,1 3 0,-2-19 0,-3 2 0,-1-8 0,-4 0 0,-7-4 0,-2-4 0,-3-9 0,-5-9 0,2-11 0,-10-8 0,2-10 0,-3 3 0,4-10 0,0 5 0,1-5 0,4-1 0,-4 1 0,3-8 0,1 5 0,0 1 0,6 2 0,1 6 0,-1 0 0,1 1 0,-1 6 0,6 1 0,-4-1 0,3 0 0,-4 0 0,4 6 0,-3 1 0,8 6 0,-8-6 0,8 10 0,-3-9 0,0 15 0,3-4 0,-3 4 0,1 5 0,2 1 0,-3 5 0,1 2 0,2 5 0,-3 8 0,4 5 0,0 8 0,0 3 0,0 4 0,5 0 0,0 0 0,4 5 0,5-3 0,2 9 0,3-10 0,1 10 0,-2-9 0,2 9 0,-5-15 0,3 9 0,-4-10 0,0 0 0,4 4 0,-9-9 0,8 4 0,-7 0 0,2-4 0,1 4 0,-3 0 0,2-4 0,2 9 0,-5-9 0,5 9 0,-5-4 0,0 5 0,0 0 0,0-5 0,0 4 0,-4-9 0,3 9 0,-3-9 0,4 4 0,-4-5 0,2 0 0,-2 0 0,4 0 0,-1 0 0,0 0 0,1-4 0,-5 3 0,3-8 0,-3 4 0,1-4 0,2-1 0,-3 5 0,0-3 0,4 3 0,-8-5 0,11 5 0,-10-4 0,10 3 0,-7-3 0,4 0 0,-1-1 0,1 1 0,0 0 0,-4-1 0,3 1 0,-3 0 0,0-1 0,3 1 0,-2 0 0,-1-1 0,3 1 0,-3-1 0,0 1 0,-1-1 0,0-3 0,-2 3 0,2-3 0,1 0 0,-3 3 0,2-3 0,0 4 0,-2 0 0,6-1 0,-3 1 0,4 4 0,0-3 0,1 7 0,-1-4 0,0 5 0,1 0 0,-1 0 0,1 5 0,-1-4 0,1 4 0,0-5 0,-1 0 0,1 0 0,-1-4 0,0-1 0,-4-4 0,3-1 0,-6 1 0,2 0 0,-3-1 0,4-2 0,-13-2 0,-3-3 0,-13-4 0,-3 3 0,-5-13 0,3 4 0,-9-11 0,4 2 0,0-1 0,-5 0 0,11 5 0,-10-4 0,9 8 0,-3-7 0,5 12 0,5-6 0,1 11 0,5-3 0,4 4 0,1 0 0,4 0 0,0 0 0,1 0 0,6 3 0,11 2 0,8 7 0,16 4 0,1-1 0,6 4 0,0-3 0,-1 4 0,-5-5 0,-1 0 0,-6-6 0,-5 0 0,-5-1 0,-7 0 0,-3-3 0,0-2 0,-4 0 0,-7-2 0,-11 2 0,-14-3 0,-21 0 0,11 0 0,-21 0 0,23 0 0,-11-4 0,11-6 0,3-5 0,9 1 0,2 1 0,9 5 0,2-1 0,6 2 0,2-1 0,3 0 0,0 0 0,0-4 0,0 4 0,3-4 0,6 3 0,8 1 0,6-1 0,0 0 0,4 4 0,-9-3 0,0 7 0,-6-3 0,-4 1 0,-1 2 0,-3-10 0,0-4 0,-4-8 0,0-5 0,0-12 0,-5 4 0,-5-12 0,-1 13 0,-3 1 0,4 6 0,2 9 0,3 2 0,-2 10 0,9 5 0,4 12 0,18 16 0,-2 4 0,14 12 0,-10-6 0,13 15 0,-5-6 0,6 10 0,-8-11 0,1 5 0,-2-11 0,-4 2 0,1-13 0,-12 0 0,5-9 0,-8-5 0,4-1 0,-4-3 0,-1-1 0,-4-1 0,-1-2 0,1-2 0,0-3 0,-1 0 0,-3-3 0,-5-16 0,-4-1 0,-10-20 0,4 11 0,-7-5 0,7 6 0,-6 5 0,8 5 0,-8 5 0,12 5 0,-6 4 0,7 0 0,0 7 0,4 6 0,5 3 0,8 10 0,-3 1 0,8 5 0,-8 0 0,3 0 0,-4-5 0,5 4 0,-5-9 0,4 4 0,-5-9 0,5 3 0,-5-8 0,4 4 0,-4-4 0,0 0 0,-1-1 0,1 1 0,0-4 0,-1 0 0,1-4 0,-4 3 0,-11-2 0,-3 2 0,-9-3 0,2 0 0,0 0 0,-1 0 0,1 0 0,0 0 0,0 0 0,-5 0 0,3 0 0,-3 0 0,0 0 0,-1 0 0,-5 0 0,0 0 0,5-4 0,-4-1 0,4-4 0,-5 3 0,4-2 0,2 7 0,9-6 0,-3 6 0,7-2 0,-3 3 0,0-4 0,3 3 0,-2-3 0,-1 4 0,3 0 0,-3 0 0,0-4 0,3 3 0,-3-3 0,0 4 0,3-3 0,-3 2 0,-3-2 0,5 3 0,-5 0 0,7 0 0,0 0 0,1 0 0,-1 0 0,0 0 0,1 0 0,-1-4 0,1 4 0,-1-4 0,1 4 0,-1 0 0,0 0 0,1 0 0,-1 0 0,0 0 0,1 0 0,-1 0 0,0 0 0,1 0 0,-1 0 0,1 0 0,0 0 0,0 0 0,-1 0 0,1 0 0,3 4 0,-2-3 0,5 5 0,-2-11 0,3 3 0,0-12 0,0 1 0,0 0 0,0-3 0,0 3 0,0 0 0,0 1 0,0 4 0,0 0 0,0-4 0,0 3 0,0-3 0,0 0 0,0 3 0,0-2 0,0 3 0,3 4 0,-2 3 0,2 10 0,-3 3 0,0 5 0,0 5 0,0-3 0,0 3 0,0-1 0,0-2 0,0-2 0,0-1 0,0-3 0,0 0 0,0-1 0,0-4 0,0-1 0,0 1 0,3 0 0,1-4 0,3-1 0,1 0 0,-1-2 0,1 3 0,4-4 0,-3 0 0,7 3 0,-8-2 0,8 3 0,-3-4 0,4 0 0,0 0 0,0 0 0,1 0 0,-2 0 0,6 0 0,-3 0 0,-2 0 0,-1 0 0,-3 0 0,4 0 0,-4 0 0,3 0 0,-3 0 0,0 0 0,-2 0 0,1 0 0,-3 0 0,3 0 0,-4 0 0,-1 0 0,-3-3 0,-1-1 0,-3 0 0,0 0 0</inkml:trace>
</inkml:ink>
</file>

<file path=ppt/ink/ink9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27.7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24575,'4'0'0,"-1"0"0</inkml:trace>
</inkml:ink>
</file>

<file path=ppt/ink/ink9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27.7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24575,'37'0'0,"-26"0"0,22 0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51:29.25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38 66 24575,'0'10'0,"0"5"0,0 5 0,0 0 0,0 3 0,0 2 0,0 1 0,0 8 0,0-4 0,0 5 0,0 1 0,0-1 0,0 0 0,0-4 0,0 8 0,0-12 0,0 4 0,0-8 0,0-11 0,0 6 0,0-10 0,0 2 0,0-9 0,0-8 0,0-5 0,0-2 0,0 0 0,0 6 0,0-2 0,0-1 0,0 4 0,0-4 0,3 1 0,5 5 0,3-5 0,4 6 0,-4 0 0,3-3 0,-3 6 0,4-2 0,-4 3 0,-1 0 0,1 0 0,-4 0 0,4 0 0,-5 0 0,1 0 0,-1 0 0,1 6 0,-3-2 0,-1 10 0,-3 1 0,0 1 0,0 3 0,0-5 0,0 5 0,0-3 0,0 3 0,0-4 0,-4 0 0,0 0 0,-3-1 0,3-2 0,-3 1 0,3-5 0,-3 2 0,0-3 0,-3 0 0,2-3 0,-6-1 0,3-3 0,-4 0 0,0 0 0,0 0 0,0 0 0,0-7 0,4-1 0,0-3 0,4-3 0,0 6 0,3-2 0,-2 3 0,5 0 0,4 4 0,5 0 0,9 3 0,4 0 0,3 0 0,0 0 0,0 0 0,1 0 0,-6 0 0,5 0 0,-9 0 0,9 0 0,-8 0 0,3-7 0,-5-1 0,1-7 0,0-4 0,1-1 0,-3-4 0,2-1 0,-6 1 0,2 0 0,-3 3 0,0 2 0,-1 8 0,0-3 0,-3 7 0,-1 7 0,1 10 0,-3 12 0,2 2 0,-3 1 0,4-1 0,0-4 0,1 3 0,1-7 0,-2-1 0,0-4 0,2-5 0,-5 1 0,2 0 0,-1-1 0,2-2 0,3-1 0,-1-3 0,1 0 0,-1 0 0,1-3 0,0-4 0,0-9 0,1 0 0,0-7 0,0-2 0,0 0 0,0-5 0,1 1 0,-1-1 0,2-18 0,-2 15 0,-2-18 0,1 13 0,-6-4 0,8 1 0,-8 6 0,6 4 0,-6 2 0,3 4 0,-4 5 0,3 1 0,-2 8 0,2 1 0,-3 3 0,0 9 0,0 12 0,0 6 0,0 14 0,0-3 0,0 9 0,4-3 0,-3 4 0,7-6 0,-7 1 0,6-6 0,-2-1 0,3-4 0,0-1 0,0 0 0,0-4 0,0 3 0,-4-7 0,3 3 0,-3-7 0,0 1 0,2-5 0,-6 2 0,6-3 0,-5-1 0,2 1 0,0-3 0,0-1 0,1 0 0,2-2 0,-3 4 0,3-4 0,1 2 0,-1-3 0,1 0 0,0 0 0,-1 0 0,1-7 0,1-1 0,2-7 0,-2 0 0,6 0 0,-5 0 0,5-4 0,-5 3 0,5-3 0,-6 4 0,3 0 0,-4 1 0,1-1 0,-1 4 0,-3-3 0,-1 6 0,0-2 0,-3 3 0,3 0 0,-8 4 0,0 0 0,-8 3 0,6 3 0,-7 4 0,6 4 0,-3 4 0,4 0 0,2-4 0,-1 3 0,5-7 0,-2 4 0,3-5 0,0 1 0,0-1 0,0 1 0,0 0 0,0 0 0,0-1 0,3-2 0,0 2 0,4-5 0,0 2 0,-1 0 0,1-3 0,0 3 0,-1 0 0,1-2 0,0 5 0,-1-5 0,1 5 0,0-3 0,-1 4 0,1-3 0,0 2 0,-1-3 0,1 4 0,0 0 0,-1-1 0,1 1 0,-3-1 0,-2 1 0,-2 0 0,0-1 0,0 1 0,0 0 0,0-1 0,0 5 0,0-4 0,0 3 0,0-3 0,0 3 0,-3-2 0,-1 6 0,-6-6 0,2 2 0,-6-3 0,6 0 0,-2 0 0,0 0 0,-2-3 0,-3-1 0,4-3 0,-3 0 0,3-3 0,-4-5 0,3-7 0,5 5 0,3-1 0</inkml:trace>
</inkml:ink>
</file>

<file path=ppt/ink/ink9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27.7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24575,'7'0'0,"5"0"0,-4 0 0,4 0 0,-4 0 0,4 0 0,5 0 0,-3 0 0,3 0 0,-9 0 0,0 0 0,8 0 0,-9 0 0,5 0 0</inkml:trace>
</inkml:ink>
</file>

<file path=ppt/ink/ink9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27.7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24575,'12'0'0,"-4"0"0,-5 0 0</inkml:trace>
</inkml:ink>
</file>

<file path=ppt/ink/ink9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27.7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24575,'7'0'0,"4"0"0,-6 0 0,3 0 0</inkml:trace>
</inkml:ink>
</file>

<file path=ppt/ink/ink9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27.7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9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27.7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 24575,'27'-5'0,"-6"1"0,-13 4 0,-5 0 0</inkml:trace>
</inkml:ink>
</file>

<file path=ppt/ink/ink9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27.7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24575,'4'0'0,"-1"0"0</inkml:trace>
</inkml:ink>
</file>

<file path=ppt/ink/ink9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27.7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27 545 24575,'4'10'0,"0"5"0,-4 10 0,0-2 0,0 4 0,0-4 0,0 0 0,0-1 0,0-9 0,0-1 0,0-11 0,0-14 0,0-13 0,0-7 0,0-12 0,0 2 0,0-12 0,0 6 0,0-4 0,0 10 0,0-4 0,0 6 0,0 6 0,0 1 0,0 6 0,-5 0 0,1 5 0,-5 1 0,4 5 0,-2 4 0,6 1 0,-3 0 0,4 3 0,0-3 0,0 5 0,0-1 0,0 0 0,0 0 0,0 1 0,6 3 0,4 1 0,10 3 0,3 0 0,5 0 0,0 0 0,0 0 0,0 0 0,-5 0 0,4 0 0,-13 3 0,7-2 0,-12 2 0,2-3 0,-3 0 0,-4 0 0,0 0 0</inkml:trace>
</inkml:ink>
</file>

<file path=ppt/ink/ink9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27.7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129 0 24575,'-3'0'0,"1"0"0,-13 0 0,6 0 0,-7 0 0,7 0 0,-7 0 0,8 0 0,-4 0 0,4 0 0,0 0 0,0 0 0,1 0 0,-1 0 0,10 0 0,0 0 0,13 0 0,-2 0 0,-1 0 0,4 0 0,-7 0 0,3 0 0,-4 0 0,-1 0 0,1 0 0,-4 0 0,0 0 0</inkml:trace>
</inkml:ink>
</file>

<file path=ppt/ink/ink9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27.7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24575,'3'-4'0,"5"1"0,4 3 0,1 0 0,8 0 0,-7 0 0,8 0 0,-5 0 0,-4 0 0,3 0 0,-7 0 0,7 0 0,-7 0 0,7 0 0,-8 0 0,8 0 0,-7 0 0,7 4 0,-7-4 0,3 4 0,-5 0 0,1-3 0,0 2 0,-4-3 0,0 0 0</inkml:trace>
</inkml:ink>
</file>

<file path=ppt/ink/ink9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27.7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24575,'7'0'0,"9"0"0,-2 0 0,8 0 0,0 0 0,-8 0 0,3 0 0,-9 0 0,4 0 0,-4 0 0,4 0 0,-5 0 0,0 0 0,-3 0 0,0 0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51:29.86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24575,'13'0'0,"5"0"0,-2 0 0,7 0 0,-3 0 0,0 0 0,-1 0 0,-4 0 0,0 0 0,-7 0 0,-1 0 0</inkml:trace>
</inkml:ink>
</file>

<file path=ppt/ink/ink9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27.7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21 439 24575,'0'-2'0,"0"-9"0,0-16 0,0-8 0,-5-13 0,4 11 0,-4-15 0,1 21 0,3-9 0,-4 12 0,5 0 0,0 4 0,0 7 0,0 5 0,0 4 0,0 0 0,0 0 0,0 0 0,0 1 0,3 3 0,2 0 0,2 4 0,5 0 0,1 0 0,4 0 0,0 0 0,0 0 0,0 0 0,5 0 0,-4 0 0,4 0 0,0 0 0,-4 0 0,4 0 0,-9 0 0,-1 0 0,-5 0 0,1 0 0,0 0 0,0 0 0,-4 0 0,-1 0 0</inkml:trace>
</inkml:ink>
</file>

<file path=ppt/ink/ink9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27.7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0 488 24575,'0'-8'0,"0"-8"0,0 2 0,0-13 0,0 4 0,0-6 0,0 1 0,0 0 0,0 0 0,0 5 0,0-4 0,0 4 0,0-1 0,0 2 0,0 5 0,0 0 0,0 4 0,0-3 0,0 7 0,0-3 0,0 4 0,0-3 0,6 3 0,8 0 0,3 1 0,16 2 0,-9-5 0,10 5 0,-11-3 0,4 7 0,-9-7 0,0 7 0,-6-3 0,-5 4 0,1 0 0,0 0 0,-1 0 0,1 0 0,-5 0 0,1 0 0</inkml:trace>
</inkml:ink>
</file>

<file path=ppt/ink/ink9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27.7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9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27.7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67 262 24575,'0'99'0,"0"-44"0,0-7 0,0-15 0,0 13 0,0-18 0,0 0 0,0 0 0,0 0 0,0-9 0,0 2 0,4-8 0,-3 4 0,3-4 0,-4-2 0,0-3 0,0 0 0,0-7 0,0-7 0,0-11 0,0-1 0,-4-9 0,3 3 0,-8-9 0,4 3 0,-1-9 0,-3 3 0,8-4 0,-8 4 0,8-3 0,-3 9 0,0-3 0,3 4 0,-7 6 0,7-4 0,-3 9 0,0-4 0,3 5 0,-3 0 0,4 0 0,0 4 0,0 1 0,0 4 0,0 0 0,0 0 0,0 0 0,0 1 0,0-1 0,0 0 0,0 0 0,0 1 0,0-1 0,0 0 0,0 0 0,0 1 0,0-1 0,0 0 0,0 0 0,0 1 0,0-1 0,0 1 0,0-1 0,10 4 0,5 0 0,10 4 0,9 0 0,1 0 0,5 0 0,-4 0 0,3 5 0,-15 0 0,9 0 0,-19 2 0,7-6 0,-12 3 0,2-1 0,-3-2 0,0 2 0,-1 1 0,-2-3 0,-2 2 0</inkml:trace>
</inkml:ink>
</file>

<file path=ppt/ink/ink9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27.7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29 24575,'20'0'0,"-3"0"0,9-5 0,-3 4 0,6-7 0,-1 7 0,0-7 0,0 6 0,-5-2 0,-1 4 0,-5 0 0,-5 0 0,0 0 0,-4 0 0,-1 0 0,-2 0 0,-2 0 0</inkml:trace>
</inkml:ink>
</file>

<file path=ppt/ink/ink9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27.7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29 437 24575,'0'16'0,"0"-1"0,0 7 0,0-3 0,0 3 0,0-5 0,0-5 0,0 4 0,0-7 0,0 3 0,0-11 0,-4-10 0,3-9 0,-3-9 0,0-1 0,3 0 0,-3-6 0,-1-1 0,4-6 0,-4 0 0,5 0 0,0 1 0,0-1 0,0 0 0,0 6 0,0 1 0,0 6 0,0 9 0,0-2 0,0 12 0,0-3 0,0 4 0,0 4 0,0 1 0</inkml:trace>
</inkml:ink>
</file>

<file path=ppt/ink/ink9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27.7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24575,'0'29'0,"0"-2"0,0 12 0,0-15 0,0 14 0,4-7 0,2 4 0,4 4 0,-5-9 0,4 9 0,-8-10 0,8 5 0,-8 0 0,3-5 0,0 5 0,-3-6 0,8 0 0,-8-5 0,7 4 0,-7-9 0,3 4 0,0-6 0,-3-3 0,2 3 0,1-7 0,-3 7 0,2-7 0,-3 2 0,4 1 0,-3 1 0,3 4 0,-1 0 0,-2 0 0,7 0 0,-7 5 0,2-4 0,1 0 0,1-2 0,-1-3 0,3 4 0,-2-4 0,-1 3 0,3-8 0,-6 8 0,6-3 0,-2 4 0,0-4 0,2 3 0,-6-3 0,7 0 0,-8 3 0,7-4 0,-2 1 0,3 3 0,-3-3 0,2 4 0,-2 4 0,3-7 0,1 7 0,-1-8 0,1 7 0,-1-2 0,0-2 0,0-4 0,-4-4 0,4 4 0,-4-4 0,4 8 0,-3-7 0,2 7 0,-2-7 0,-1 7 0,3-3 0,-2-1 0,3 4 0,-4-7 0,4 7 0,-7-7 0,6 7 0,-2-8 0,-1 8 0,3-7 0,-6 7 0,6-7 0,-2 7 0,2-8 0,1 4 0,-3 0 0,1-3 0,-1 7 0,3-8 0,0 8 0,0 0 0,0-2 0,1 1 0,-1-3 0,-4-3 0,3 2 0,-6-3 0,6 0 0,-7 0 0,4-1 0,0 5 0,-3-3 0,2 3 0,1-5 0,-3 5 0,6-3 0,-7 7 0,7-7 0,-2 7 0,-1-8 0,4 8 0,-4-7 0,5 7 0,-1-3 0,-4 4 0,4-4 0,-4 3 0,0-4 0,4 5 0,-3 0 0,-1 1 0,4-1 0,-7 0 0,6-5 0,-2 4 0,-1-3 0,7 8 0,-5-3 0,2-2 0,-1 0 0,-2-7 0,-1 7 0,3-8 0,-2 8 0,3-7 0,0 7 0,0-3 0,0-1 0,1 5 0,-2-9 0,2 8 0,-1-3 0,0 0 0,0 3 0,1-3 0,-1 4 0,0 0 0,1 0 0,-1 0 0,1 0 0,-1 0 0,1 0 0,-1 0 0,1 0 0,3 3 0,-3-6 0,3 5 0,-5-10 0,2 3 0,-2-4 0,1-1 0,-4 5 0,3-3 0,-3 7 0,5-4 0,-1 5 0,4 0 0,-2 0 0,6 0 0,-7 0 0,7 0 0,-6 0 0,2 0 0,0-4 0,-2 4 0,2-8 0,-4 2 0,3 1 0,-2-3 0,3 7 0,0-7 0,-3 3 0,7 0 0,-7-3 0,3 7 0,0-7 0,-2 7 0,2-7 0,-4 7 0,0-7 0,8 14 0,-6-8 0,6 10 0,-8-8 0,5-4 0,-4 3 0,3-3 0,-3 4 0,-1-4 0,1 3 0,-2-7 0,2 7 0,-2-7 0,2 7 0,-1-4 0,1 6 0,-1-6 0,0 4 0,0-7 0,0 7 0,0-7 0,0 3 0,0-5 0,-4 1 0,3 0 0,-6-1 0,6 1 0,-7 0 0,11 7 0,-6-6 0,7 7 0,-4-5 0,-1-2 0,1 3 0,0-4 0,0-1 0,-1 1 0,1-4 0,-4 3 0,3-6 0,-3 2 0,0-6 0,0 9 0,-4 4 0,0 7 0,3 5 0,3 0 0,7 1 0,-3 5 0,8 0 0,-8 0 0,7-5 0,-7-1 0,2-5 0,-3 0 0,-1-4 0,0-1 0,-4-4 0,-1-1 0,1-2 0,0-2 0,3-3 0,-3-3 0,-1-1 0,-3-3 0,0-1 0,0 0 0,-7 0 0,1 4 0,-5 0 0,3 4 0,-4 0 0,3 0 0,-3 0 0,4 0 0,7 0 0,6 4 0,8-3 0,0 6 0,-1-6 0,-1 2 0,-2-3 0,3 0 0,-4 0 0,-1 0 0,-2-3 0,-2-6 0,-3-4 0,0-4 0,0 4 0,0-3 0,0 7 0,-8-7 0,3 7 0,-11 1 0,3 0 0,0 7 0,-3-2 0,7 3 0,-3 0 0,4 0 0,1 0 0,-1 3 0,4 1 0,1 8 0,3-4 0,0 8 0,0-7 0,0 7 0,0-7 0,3 2 0,6-2 0,3-1 0,5 0 0,0 1 0,-4-5 0,-1 0 0,-4 0 0,0-4 0,-1 4 0,1-4 0,-1-7 0,1 12 0,9 4 0,3 14 0,12 13 0,-7-9 0,5 8 0,-5-11 0,0 6 0,4 0 0,-10-7 0,5 5 0,-10-10 0,3 9 0,-3-4 0,0 0 0,0 4 0,-1-4 0,-3 5 0,3-4 0,1 2 0,-4-2 0,3 4 0,1 0 0,-4-5 0,3 3 0,-4-7 0,0 2 0,-1-4 0,1 1 0,-1-1 0,1 0 0,-1 0 0,1 0 0,-1 0 0,1 0 0,-1 0 0,1 0 0,0 5 0,-1-4 0,-3 4 0,2-9 0,-2 3 0,-1-8 0,0 4 0,-4-4 0,0 5 0,0 6 0,0 11 0,4-1 0,2 5 0,3-6 0,0 0 0,0-5 0,0 4 0,0-4 0,-4 0 0,4 4 0,-4-4 0,4 0 0,-4 4 0,3-4 0,-3 5 0,4 0 0,-3 0 0,2 0 0,-7 0 0,7-5 0,-7 4 0,7-4 0,-7 5 0,3-5 0,0 3 0,-3-7 0,3 8 0,0-9 0,-3 4 0,3-1 0,-4-2 0,0 3 0,0-1 0,0-2 0,0 7 0,0 0 0,0-2 0,0 5 0,4-10 0,-4 3 0,4-5 0,-4-1 0,0 2 0,4-1 0,-3 0 0,3 0 0,0 0 0,-3 0 0,2 5 0,1-4 0,-3 4 0,3-5 0,-4 0 0,0 0 0,0 5 0,0 1 0,0 0 0,0 3 0,0-8 0,0 9 0,0-4 0,0 1 0,0-3 0,0 1 0,0-3 0,0 15 0,0-14 0,0 10 0,0-13 0,0 0 0,0 5 0,0-8 0,4 6 0,-3-7 0,2 4 0,-3 0 0,0-4 0,0 3 0,0-3 0,0 4 0,0-4 0,4 3 0,-3-3 0,7 4 0,-8 5 0,4-4 0,0 9 0,-3-9 0,4 9 0,-1-4 0,-3 10 0,3-4 0,-4 5 0,0-6 0,0 0 0,4 12 0,-3-13 0,3 12 0,-4-21 0,0 4 0,0-5 0,0 5 0,0-4 0,0 9 0,0-9 0,0 9 0,0-4 0,0 0 0,0 4 0,0-9 0,0 9 0,0-9 0,0 4 0,0-5 0,0-4 0,0 3 0,0-7 0,0 2 0,0-3 0,0 4 0,0-3 0,0 6 0,0-2 0,0 0 0,0 3 0,0-3 0,0 4 0,0-1 0,0-3 0,0-2 0,0-4 0,0 1 0,0 0 0,0-1 0,0 0 0,0 0 0,0 1 0,0-1 0,0 1 0,0-1 0,0 1 0,0-1 0,0-6 0,-11-38 0,-5-34 0,2 17 0,1-3 0</inkml:trace>
</inkml:ink>
</file>

<file path=ppt/ink/ink9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27.7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226 202 24575,'0'6'0,"0"-12"0,0-13 0,0-4 0,0-10 0,0 9 0,0-10 0,0 15 0,-4-2 0,-1 12 0,-3-3 0,-4 8 0,3 0 0,-7 4 0,3 0 0,-4 0 0,4 8 0,-3 1 0,2 8 0,1 5 0,0 1 0,3 5 0,1 0 0,-1 6 0,5 7 0,0 8 0,5 13 0,0 2 0,0 7 0,0 8 0,0-13 0,5 11 0,8-6 0,5 2 0,7 6 0,-7-8 0,4-7 0,-10-1 0,4-8 0,-5-7 0,-5-1 0,-2-11 0,-4-3 0,0 3 0,0-6 0,0-4 0,-7-5 0,-3-12 0,-7 3 0,-5-3 0,4 0 0,-9-4 0,9-1 0,-4-4 0,5 0 0,4 0 0,4 0 0,6 0 0</inkml:trace>
</inkml:ink>
</file>

<file path=ppt/ink/ink9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27.7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35 24575,'-6'-9'0,"12"2"0,13 7 0,28 0 0,-19 0 0,30 0 0,-20 0 0,15 0 0,-10 0 0,-3 0 0,-12-4 0,0 3 0,-9-4 0,1 2 0,-15 2 0,3-3 0</inkml:trace>
</inkml:ink>
</file>

<file path=ppt/ink/ink9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27.8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155 8 24575,'-6'-4'0,"-3"1"0,-12 3 0,-2 0 0,-1 12 0,5 4 0,0 24 0,7 2 0,1 1 0,7 8 0,4-8 0,0 12 0,0 23 0,0-29 0,0 27 0,0-40 0,-5 18 0,3-12 0,11 0 0,4 4 0,12-13 0,-6 2 0,6-1 0,-6-14 0,5 9 0,-7-12 0,-8-8 0,-1-1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51:30.33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 7 24575,'-4'-3'0,"1"0"0</inkml:trace>
</inkml:ink>
</file>

<file path=ppt/ink/ink9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27.8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337 8 24575,'-2'-4'0,"0"0"0,-18 4 0,1 0 0,-14 0 0,3 0 0,-3 0 0,5 0 0,4 0 0,-8 0 0,12 0 0,-4 0 0,3 0 0,11 0 0,-7 0 0,10 0 0,-1 0 0,4 7 0,1 7 0,3 3 0,0 10 0,0-4 0,0 10 0,0-3 0,0 3 0,0-5 0,0 0 0,0 0 0,0 0 0,0 5 0,0 2 0,0 0 0,0 5 0,0-5 0,0 6 0,0-1 0,0 1 0,0-6 0,0-1 0,0-11 0,0-1 0,0-9 0,0-2 0,0-3 0,0 0 0,0 0 0,3-4 0,2-1 0,2-3 0,1 0 0,4 0 0,0 0 0,10 0 0,-3 0 0,7 0 0,-7 0 0,7-4 0,-7-1 0,3-4 0,-5 4 0,-5 1 0,0 1 0,-4 2 0,0-2 0,-1 3 0,1 0 0,0 0 0,-4 0 0,0 0 0</inkml:trace>
</inkml:ink>
</file>

<file path=ppt/ink/ink9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27.8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24575,'16'0'0,"10"0"0,-2 0 0,16 0 0,-11 0 0,5 0 0,-6 0 0,-5 0 0,-1 0 0,-5 0 0,-4 0 0,-1 0 0,-5 0 0,1 0 0,-4 0 0,0 0 0</inkml:trace>
</inkml:ink>
</file>

<file path=ppt/ink/ink9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27.8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24575,'13'0'0,"5"0"0,7 0 0,9 0 0,1 0 0,12 0 0,-11 0 0,5 0 0,-18 0 0,-6 0 0,-1 0 0,-10-3 0,1 2 0,-7-2 0</inkml:trace>
</inkml:ink>
</file>

<file path=ppt/ink/ink9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27.8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287 0 24575,'-15'0'0,"-6"0"0,-2 0 0,-5 0 0,-1 0 0,1 0 0,5 4 0,1-3 0,5 2 0,4-3 0,-3 0 0,7 4 0,-3-3 0,5 2 0,-1 0 0,0 2 0,4 2 0,1 0 0,3 1 0,0 4 0,0 0 0,0 10 0,0-5 0,0 10 0,0-9 0,0 15 0,4-3 0,-3 11 0,8-1 0,-7 7 0,2 2 0,-4-1 0,0 6 0,0-6 0,0 1 0,0 4 0,0-10 0,0 4 0,0-12 0,0-2 0,0-5 0,0-4 0,0-2 0,0-10 0,0 0 0,3-4 0,-2 0 0,3-1 0,-1-2 0,1-2 0,4-3 0,0 0 0,-1 0 0,5 0 0,6 0 0,11 0 0,0 0 0,5 0 0,-1 0 0,-3-4 0,3-1 0,-10-1 0,-1-2 0,-5 7 0,-4-2 0,-5 3 0,-4 0 0</inkml:trace>
</inkml:ink>
</file>

<file path=ppt/ink/ink9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27.8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24575,'3'-4'0,"5"1"0,9 3 0,2 0 0,13 0 0,-7 0 0,3 0 0,-1 0 0,-9 0 0,4 0 0,-9 0 0,-1 0 0,-4 0 0,-4 0 0,0 0 0</inkml:trace>
</inkml:ink>
</file>

<file path=ppt/ink/ink9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27.8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8 614 24575,'0'-12'0,"0"-6"0,0-15 0,0-13 0,0 3 0,0-6 0,0-11 0,0 15 0,0-9 0,0 13 0,0 6 0,0 6 0,0 2 0,0 9 0,0 0 0,0 2 0,0 3 0,-3 0 0,2 1 0,-3 4 0,4-3 0,7 6 0,2-2 0,6 7 0,7 0 0,-3 0 0,2 0 0,1 0 0,-3 0 0,2 0 0,-3 0 0,-6 3 0,4 2 0,-10-1 0,1 0 0</inkml:trace>
</inkml:ink>
</file>

<file path=ppt/ink/ink9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27.8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24575,'22'0'0,"-11"0"0,26 0 0,-16 0 0,12 0 0,-5 0 0,-5 0 0,-1 0 0,-5 0 0,-4 0 0,-4 0 0,-6 0 0</inkml:trace>
</inkml:ink>
</file>

<file path=ppt/ink/ink9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27.8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24575,'5'0'0,"2"0"0,12 0 0,-2 0 0,5 0 0,-4 0 0,4 3 0,-5 6 0,1 9 0,0 5 0,0 5 0,2 6 0,-1 1 0,2 6 0,-6-1 0,0-4 0,-5 9 0,0-8 0,-4 4 0,-1 5 0,-5-9 0,0 4 0,0 5 0,0-10 0,0 11 0,0-6 0,-5-6 0,0-1 0,-4-6 0,-1 0 0,5-5 0,-7 4 0,9-9 0,-9 4 0,7-5 0,-3 0 0,-1 0 0,4 0 0,-2 0 0,6-4 0,-3-1 0,0 0 0,3-3 0,-3 2 0,4-3 0,-3-4 0,-1 3 0,-3-6 0,3 5 0,1-6 0,3 4 0</inkml:trace>
</inkml:ink>
</file>

<file path=ppt/ink/ink9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27.8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82 0 24575,'-4'7'0,"-5"10"0,0-7 0,0 16 0,1-8 0,2 16 0,-3-4 0,3 3 0,-6-10 0,11 4 0,-7-13 0,8 3 0,0-9 0,0-1 0,0-2 0,0-2 0</inkml:trace>
</inkml:ink>
</file>

<file path=ppt/ink/ink9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27.8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24575,'0'2'0,"0"9"0,0 11 0,0 11 0,0-3 0,0-2 0,0-6 0,0-5 0,0 0 0,0-4 0,3-1 0,-2 0 0,6-4 0,-6 4 0,6 0 0,-6 1 0,7 4 0,-7 0 0,3 5 0,0 1 0,-3 0 0,7-1 0,-7-5 0,2 5 0,1-8 0,-3 7 0,5-13 0,-5 8 0,3-7 0,-4 3 0,3-4 0,-2-1 0,2 1 0,-3 0 0,4-1 0,-3 1 0,5 0 0,-1-1 0,-1 1 0,3 0 0,-3 3 0,0-3 0,3 3 0,-3-3 0,0-1 0,3 1 0,-6 0 0,6 3 0,-6-2 0,6 7 0,-2-3 0,4 4 0,-1 0 0,1 0 0,-1-4 0,0 3 0,1-3 0,-5 0 0,3-1 0,-6 0 0,6-4 0,-6 4 0,6-4 0,-6-1 0,5 1 0,-5 2 0,3 8 0,-4 3 0,4 8 0,1-6 0,4 3 0,0-7 0,0 7 0,-1-7 0,6 7 0,-5-7 0,4 3 0,-4-5 0,3 0 0,-2 0 0,2 0 0,-4-4 0,-3 3 0,2-4 0,-6 1 0,3 3 0,-1-3 0,-2 0 0,3-1 0,-4 0 0,4-4 0,-4 4 0,4-4 0,-4 0 0,0-7 0,0 10 0,0-4 0,4 17 0,5-6 0,6 14 0,9 0 0,-3 3 0,5 6 0,-6-6 0,-1 0 0,0-6 0,-1-2 0,-4-4 0,3 0 0,-7-1 0,2-5 0,0 0 0,-2 0 0,2 0 0,-3 5 0,0-4 0,0 4 0,-1-9 0,0 3 0,0-7 0,-3 3 0,1-4 0,-5-7 0,3 11 0,-4-1 0,0 14 0,0 3 0,0 0 0,4 0 0,1 6 0,5 1 0,5 5 0,-4-4 0,7-3 0,-8-5 0,4 0 0,-5 0 0,0-5 0,0-1 0,-1-5 0,1 0 0,-1 0 0,1 0 0,-1 0 0,1-4 0,-1-1 0,-4-5 0,3 1 0,-3 0 0,0 0 0,3-1 0,-6 4 0,2 1 0,5 4 0,1 1 0,14 6 0,8 2 0,1 6 0,4-4 0,-6 2 0,-3-10 0,1 8 0,-6-9 0,4 8 0,-7-7 0,4 4 0,-10-6 0,3 0 0,-3 0 0,0 0 0,0 0 0,-5-4 0,0 3 0,0-4 0,0 1 0,0-1 0,0-4 0,0-1 0,-1 1 0,-2 0 0,-2-1 0,-3 10 0,0 1 0,8 10 0,2-5 0,4-1 0,3 0 0,2 2 0,6 6 0,5-5 0,-5 3 0,1-8 0,-2 2 0,-1-8 0,-1 3 0,-5-3 0,0-1 0,-3 3 0,2-7 0,-7 7 0,3-6 0,-4 1 0,0 1 0,0-3 0,0 3 0,0-5 0,-1 1 0,-2 0 0,1-1 0,-1 1 0,-1 0 0,3-1 0,-6 3 0,2 3 0,1 7 0,5-1 0,6 13 0,3-7 0,2 14 0,0-4 0,-1 0 0,-3-1 0,1-6 0,-6 0 0,2 0 0,-4-5 0,0-1 0,-1-9 0,1 3 0,-2-8 0,2 8 0,-1-7 0,0 7 0,0-7 0,-4 7 0,4-3 0,-4 0 0,4 3 0,0-8 0,1 8 0,-2-7 0,1 3 0,1 0 0,-2-3 0,1 2 0,0-3 0,0 0 0,-4-1 0,0 1 0,-1-4 0,-2 3 0,5-6 0,-5 6 0,2-12 0,-3 13 0,0-6 0,0 14 0,8 1 0,-2 0 0,6 0 0,2 11 0,-4-4 0,8 10 0,-7-6 0,2 5 0,-3-3 0,-1-1 0,0-3 0,0-7 0,0 3 0,-4-5 0,-1 0 0,-1 0 0,-2-4 0,3 3 0,-4-8 0,0 4 0,0-4 0,0 4 0,3-4 0,-2 4 0,3-4 0,-4 0 0,0-1 0,0 1 0,0 0 0,0-1 0,0 1 0,0 0 0,0-1 0,0 1 0,0 0 0,0-1 0,3 1 0,-2-1 0,5 0 0,-5 0 0,2 1 0,-3 0 0,0-1 0,0 1 0,0 0 0,4-1 0,-4 1 0,4 0 0,-4-1 0,3 1 0,-2 4 0,6-3 0,-6 3 0,6-1 0,-6-2 0,7 7 0,-8-7 0,8 7 0,-7-3 0,6 0 0,-6-2 0,2-3 0,1 0 0,-3-1 0,2-6 0,-3 11 0,0 0 0,4 13 0,1-2 0,4 4 0,0-9 0,0 9 0,0-9 0,0 9 0,-1-9 0,1 4 0,0-5 0,-4 0 0,2 0 0,-2 0 0,0 0 0,2-4 0,-3 3 0,1-4 0,-2 1 0,1 3 0,-3-7 0,3 3 0,-4 0 0,0 1 0,3-1 0,-2 4 0,3-7 0,-4 7 0,3-3 0,-2 0 0,3 3 0,-4-7 0,0 2 0,0-3 0,0 0 0,0 0 0,0-1 0,-4-24 0,4 24 0,-4-8 0,4 39 0,0 4 0,0 6 0,0-1 0,0-5 0,0-1 0,0-7 0,0-6 0,0-5 0,0 4 0,0-9 0,0 3 0,0-9 0,0 3 0,0-2 0,0 4 0,0 0 0,0-4 0,0 3 0,0-8 0,0 8 0,0-7 0,0 3 0,0-4 0,0-1 0,0 1 0,0 0 0,0-1 0,0 1 0,0 0 0,0-1 0,0 1 0,0 0 0,0-1 0,0 1 0,0 0 0,0-1 0,0 1 0,0 0 0,0-1 0,0 1 0,0 0 0,0 4 0,0-4 0,0 4 0,0 0 0,0-3 0,0 3 0,0 0 0,0-4 0,0 8 0,0-7 0,0 7 0,0-3 0,0 4 0,0 0 0,0 0 0,0 0 0,0 0 0,0 0 0,-4 0 0,3-4 0,-3-1 0,4-5 0,0 1 0,0 0 0,0-1 0,0 1 0,0 0 0,0 0 0,0-1 0,0 1 0,0-1 0,0 1 0,0-1 0,0 1 0,0-1 0,0 1 0,0-1 0,0 0 0,0 1 0,0-1 0,0 1 0,0-1 0,0 1 0,0 0 0,0 0 0,0-1 0,0 1 0,0-1 0,0 1 0,0 0 0,0 0 0,0-1 0,0 1 0,0 0 0,0 4 0,-4 0 0,4 5 0,-4 0 0,4 1 0,0-6 0,0 0 0,0-4 0,0 0 0,0-1 0,0 1 0,0-1 0,0 1 0,0 4 0,0-3 0,0 7 0,0-4 0,0 1 0,0 3 0,0-7 0,0 3 0,0-5 0,0 1 0,0 0 0,0-1 0,0 1 0,0 0 0,0 0 0,0-1 0,0 1 0,0 0 0,0 4 0,0-4 0,0 4 0,0-4 0,0-1 0,0 1 0,0 0 0,0 0 0,-3-7 0,-10-47 0,7 31 0,-6-33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51:45.48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 1 24575,'-3'0'0,"0"0"0</inkml:trace>
</inkml:ink>
</file>

<file path=ppt/ink/ink9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27.8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1 213 24575,'0'-12'0,"0"0"0,8-10 0,-2-2 0,12-4 0,-3 0 0,2 5 0,-3 1 0,-2 9 0,1 0 0,-5 6 0,4 2 0,0 1 0,-3 4 0,3 0 0,-1 0 0,-2 0 0,3 0 0,-4 8 0,1 6 0,-1 5 0,2 7 0,-1-3 0,0 6 0,-4-1 0,3-5 0,-7 3 0,3-2 0,-1-1 0,-2 4 0,7-4 0,-7 5 0,4 5 0,-5 2 0,0 6 0,0 0 0,0-6 0,0 4 0,0-9 0,0-2 0,0-10 0,0-2 0,0-7 0,0 3 0,3-11 0,-3-6 0,8-13 0,-3-11 0,5-6 0,0 0 0,5-11 0,-4 10 0,9-12 0,-4 8 0,4-1 0,0 0 0,6-1 0,-5 7 0,4 0 0,-11 7 0,3 5 0,-3 1 0,-2 9 0,4 0 0,-7 6 0,3-2 0,-4 5 0,-1 1 0,1 3 0,0 0 0,-1 0 0,1 0 0,0 0 0,0 0 0,-1 0 0,1 0 0,0 0 0,-1 3 0,-3 1 0,4 8 0,-7 1 0,2 9 0,-3-4 0,0 9 0,0 2 0,0 0 0,0 10 0,0-3 0,0-1 0,-4 4 0,3-10 0,-4 0 0,5-7 0,0-5 0,0-4 0,0-1 0,0-5 0,3-2 0,1-2 0,8-3 0,6 0 0,0 0 0,9 0 0,-9 0 0,4 0 0,0-4 0,-4-1 0,4 0 0,-9-2 0,3 2 0,-7 1 0,2 0 0,-3 4 0,0 0 0,-1 0 0,-3 0 0,0 0 0</inkml:trace>
</inkml:ink>
</file>

<file path=ppt/ink/ink9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39.2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24575,'4'0'0,"-1"0"0</inkml:trace>
</inkml:ink>
</file>

<file path=ppt/ink/ink9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39.2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24575,'37'0'0,"-26"0"0,22 0 0</inkml:trace>
</inkml:ink>
</file>

<file path=ppt/ink/ink9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39.2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24575,'7'0'0,"5"0"0,-4 0 0,4 0 0,-4 0 0,4 0 0,5 0 0,-3 0 0,3 0 0,-9 0 0,0 0 0,8 0 0,-9 0 0,5 0 0</inkml:trace>
</inkml:ink>
</file>

<file path=ppt/ink/ink9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39.2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24575,'12'0'0,"-4"0"0,-5 0 0</inkml:trace>
</inkml:ink>
</file>

<file path=ppt/ink/ink9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39.2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24575,'7'0'0,"4"0"0,-6 0 0,3 0 0</inkml:trace>
</inkml:ink>
</file>

<file path=ppt/ink/ink9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39.2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9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39.2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 24575,'27'-5'0,"-6"1"0,-13 4 0,-5 0 0</inkml:trace>
</inkml:ink>
</file>

<file path=ppt/ink/ink9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39.2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24575,'4'0'0,"-1"0"0</inkml:trace>
</inkml:ink>
</file>

<file path=ppt/ink/ink9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39.2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27 545 24575,'4'10'0,"0"5"0,-4 10 0,0-2 0,0 4 0,0-4 0,0 0 0,0-1 0,0-9 0,0-1 0,0-11 0,0-14 0,0-13 0,0-7 0,0-12 0,0 2 0,0-12 0,0 6 0,0-4 0,0 10 0,0-4 0,0 6 0,0 6 0,0 1 0,0 6 0,-5 0 0,1 5 0,-5 1 0,4 5 0,-2 4 0,6 1 0,-3 0 0,4 3 0,0-3 0,0 5 0,0-1 0,0 0 0,0 0 0,0 1 0,6 3 0,4 1 0,10 3 0,3 0 0,5 0 0,0 0 0,0 0 0,0 0 0,-5 0 0,4 0 0,-13 3 0,7-2 0,-12 2 0,2-3 0,-3 0 0,-4 0 0,0 0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51:47.43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1 258 24575,'6'0'0,"0"0"0,1 0 0,-1 0 0,1 0 0,-1 0 0,1 0 0,3-7 0,-2 6 0,2-9 0,-3 6 0,-1-3 0,1 1 0,3-1 0,-2 0 0,2 0 0,-3 0 0,0-3 0,0 2 0,0-6 0,0 6 0,0-6 0,0 7 0,0-7 0,0 6 0,0-2 0,-1 3 0,1 0 0,-3 0 0,2 3 0,-3-2 0,1 3 0,2-4 0,-2 0 0,-1 0 0,3 4 0,-5-3 0,5 2 0,-2 0 0,-1-2 0,0 2 0,0 0 0,-2-1 0,5 4 0,-6-5 0,3 6 0,-3-3 0</inkml:trace>
</inkml:ink>
</file>

<file path=ppt/ink/ink9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39.2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129 0 24575,'-3'0'0,"1"0"0,-13 0 0,6 0 0,-7 0 0,7 0 0,-7 0 0,8 0 0,-4 0 0,4 0 0,0 0 0,0 0 0,1 0 0,-1 0 0,10 0 0,0 0 0,13 0 0,-2 0 0,-1 0 0,4 0 0,-7 0 0,3 0 0,-4 0 0,-1 0 0,1 0 0,-4 0 0,0 0 0</inkml:trace>
</inkml:ink>
</file>

<file path=ppt/ink/ink9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39.2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24575,'3'-4'0,"5"1"0,4 3 0,1 0 0,8 0 0,-7 0 0,8 0 0,-5 0 0,-4 0 0,3 0 0,-7 0 0,7 0 0,-7 0 0,7 0 0,-8 0 0,8 0 0,-7 0 0,7 4 0,-7-4 0,3 4 0,-5 0 0,1-3 0,0 2 0,-4-3 0,0 0 0</inkml:trace>
</inkml:ink>
</file>

<file path=ppt/ink/ink9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39.2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24575,'7'0'0,"9"0"0,-2 0 0,8 0 0,0 0 0,-8 0 0,3 0 0,-9 0 0,4 0 0,-4 0 0,4 0 0,-5 0 0,0 0 0,-3 0 0,0 0 0</inkml:trace>
</inkml:ink>
</file>

<file path=ppt/ink/ink9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39.2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21 439 24575,'0'-2'0,"0"-9"0,0-16 0,0-8 0,-5-13 0,4 11 0,-4-15 0,1 21 0,3-9 0,-4 12 0,5 0 0,0 4 0,0 7 0,0 5 0,0 4 0,0 0 0,0 0 0,0 0 0,0 1 0,3 3 0,2 0 0,2 4 0,5 0 0,1 0 0,4 0 0,0 0 0,0 0 0,0 0 0,5 0 0,-4 0 0,4 0 0,0 0 0,-4 0 0,4 0 0,-9 0 0,-1 0 0,-5 0 0,1 0 0,0 0 0,0 0 0,-4 0 0,-1 0 0</inkml:trace>
</inkml:ink>
</file>

<file path=ppt/ink/ink9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39.2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0 488 24575,'0'-8'0,"0"-8"0,0 2 0,0-13 0,0 4 0,0-6 0,0 1 0,0 0 0,0 0 0,0 5 0,0-4 0,0 4 0,0-1 0,0 2 0,0 5 0,0 0 0,0 4 0,0-3 0,0 7 0,0-3 0,0 4 0,0-3 0,6 3 0,8 0 0,3 1 0,16 2 0,-9-5 0,10 5 0,-11-3 0,4 7 0,-9-7 0,0 7 0,-6-3 0,-5 4 0,1 0 0,0 0 0,-1 0 0,1 0 0,-5 0 0,1 0 0</inkml:trace>
</inkml:ink>
</file>

<file path=ppt/ink/ink9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39.2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9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39.2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67 262 24575,'0'99'0,"0"-44"0,0-7 0,0-15 0,0 13 0,0-18 0,0 0 0,0 0 0,0 0 0,0-9 0,0 2 0,4-8 0,-3 4 0,3-4 0,-4-2 0,0-3 0,0 0 0,0-7 0,0-7 0,0-11 0,0-1 0,-4-9 0,3 3 0,-8-9 0,4 3 0,-1-9 0,-3 3 0,8-4 0,-8 4 0,8-3 0,-3 9 0,0-3 0,3 4 0,-7 6 0,7-4 0,-3 9 0,0-4 0,3 5 0,-3 0 0,4 0 0,0 4 0,0 1 0,0 4 0,0 0 0,0 0 0,0 0 0,0 1 0,0-1 0,0 0 0,0 0 0,0 1 0,0-1 0,0 0 0,0 0 0,0 1 0,0-1 0,0 0 0,0 0 0,0 1 0,0-1 0,0 1 0,0-1 0,10 4 0,5 0 0,10 4 0,9 0 0,1 0 0,5 0 0,-4 0 0,3 5 0,-15 0 0,9 0 0,-19 2 0,7-6 0,-12 3 0,2-1 0,-3-2 0,0 2 0,-1 1 0,-2-3 0,-2 2 0</inkml:trace>
</inkml:ink>
</file>

<file path=ppt/ink/ink9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39.2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29 24575,'20'0'0,"-3"0"0,9-5 0,-3 4 0,6-7 0,-1 7 0,0-7 0,0 6 0,-5-2 0,-1 4 0,-5 0 0,-5 0 0,0 0 0,-4 0 0,-1 0 0,-2 0 0,-2 0 0</inkml:trace>
</inkml:ink>
</file>

<file path=ppt/ink/ink9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39.2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29 437 24575,'0'16'0,"0"-1"0,0 7 0,0-3 0,0 3 0,0-5 0,0-5 0,0 4 0,0-7 0,0 3 0,0-11 0,-4-10 0,3-9 0,-3-9 0,0-1 0,3 0 0,-3-6 0,-1-1 0,4-6 0,-4 0 0,5 0 0,0 1 0,0-1 0,0 0 0,0 6 0,0 1 0,0 6 0,0 9 0,0-2 0,0 12 0,0-3 0,0 4 0,0 4 0,0 1 0</inkml:trace>
</inkml:ink>
</file>

<file path=ppt/ink/ink9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39.2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226 202 24575,'0'6'0,"0"-12"0,0-13 0,0-4 0,0-10 0,0 9 0,0-10 0,0 15 0,-4-2 0,-1 12 0,-3-3 0,-4 8 0,3 0 0,-7 4 0,3 0 0,-4 0 0,4 8 0,-3 1 0,2 8 0,1 5 0,0 1 0,3 5 0,1 0 0,-1 6 0,5 7 0,0 8 0,5 13 0,0 2 0,0 7 0,0 8 0,0-13 0,5 11 0,8-6 0,5 2 0,7 6 0,-7-8 0,4-7 0,-10-1 0,4-8 0,-5-7 0,-5-1 0,-2-11 0,-4-3 0,0 3 0,0-6 0,0-4 0,-7-5 0,-3-12 0,-7 3 0,-5-3 0,4 0 0,-9-4 0,9-1 0,-4-4 0,5 0 0,4 0 0,4 0 0,6 0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51:51.10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24575,'0'14'0,"0"-4"0,0 3 0,0 3 0,0 0 0,0-1 0,8 3 0,-4-9 0,11 9 0,-8-10 0,7 2 0,2 1 0,-4-3 0,6 0 0,-7-5 0,4-3 0,-4 0 0,3 0 0,-3 0 0,0 0 0,3 0 0,-6-3 0,6-1 0,-7-3 0,7-4 0,-3 0 0,0 0 0,3-3 0,-3 6 0,1-2 0,2 2 0,-7 4 0,7-2 0,-6 5 0,5-3 0,-5 4 0,2 0 0,1 0 0,-4 0 0,3 0 0,1 0 0,-4 3 0,4 1 0,-5 3 0,1 3 0,0 1 0,1 8 0,0-3 0,-1 3 0,0-8 0,1 3 0,-1-3 0,0 4 0,-3-4 0,2-1 0,-5-3 0,2 0 0,0-1 0,-2 1 0,2 0 0,-3-1 0,0 1 0,0 0 0,0-1 0,3-2 0,-3 1 0,6-4 0,-2 2 0,2-6 0,1-5 0,0-3 0,1-4 0,2 0 0,2 0 0,-1 1 0,3-1 0,-2 0 0,-1 4 0,3-3 0,-7 6 0,7-3 0,-3 4 0,4 0 0,0-1 0,-4 4 0,3-3 0,-3 6 0,4-5 0,-4 5 0,3-2 0,-3 3 0,0 0 0,3 0 0,-3 0 0,1 0 0,1 0 0,-1 0 0,2 0 0,1 3 0,0 1 0,0 7 0,0-3 0,-1 6 0,1-3 0,0 1 0,4-1 0,-3-4 0,7 1 0,-3 0 0,4 0 0,1-3 0,4-2 0,1-3 0,1 0 0,3 0 0,-4 0 0,5 0 0,0 0 0,0 0 0,0 0 0,1-4 0,-6 0 0,-1-5 0,-9 1 0,-1 0 0,-4 4 0,-1-2 0,-3 2 0,-1 0 0,-7 1 0,0 3 0</inkml:trace>
</inkml:ink>
</file>

<file path=ppt/ink/ink9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39.2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35 24575,'-6'-9'0,"12"2"0,13 7 0,28 0 0,-19 0 0,30 0 0,-20 0 0,15 0 0,-10 0 0,-3 0 0,-12-4 0,0 3 0,-9-4 0,1 2 0,-15 2 0,3-3 0</inkml:trace>
</inkml:ink>
</file>

<file path=ppt/ink/ink9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39.2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155 8 24575,'-6'-4'0,"-3"1"0,-12 3 0,-2 0 0,-1 12 0,5 4 0,0 24 0,7 2 0,1 1 0,7 8 0,4-8 0,0 12 0,0 23 0,0-29 0,0 27 0,0-40 0,-5 18 0,3-12 0,11 0 0,4 4 0,12-13 0,-6 2 0,6-1 0,-6-14 0,5 9 0,-7-12 0,-8-8 0,-1-1 0</inkml:trace>
</inkml:ink>
</file>

<file path=ppt/ink/ink9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39.2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24575,'5'0'0,"2"0"0,12 0 0,-2 0 0,5 0 0,-4 0 0,4 3 0,-5 6 0,1 9 0,0 5 0,0 5 0,2 6 0,-1 1 0,2 6 0,-6-1 0,0-4 0,-5 9 0,0-8 0,-4 4 0,-1 5 0,-5-9 0,0 4 0,0 5 0,0-10 0,0 11 0,0-6 0,-5-6 0,0-1 0,-4-6 0,-1 0 0,5-5 0,-7 4 0,9-9 0,-9 4 0,7-5 0,-3 0 0,-1 0 0,4 0 0,-2 0 0,6-4 0,-3-1 0,0 0 0,3-3 0,-3 2 0,4-3 0,-3-4 0,-1 3 0,-3-6 0,3 5 0,1-6 0,3 4 0</inkml:trace>
</inkml:ink>
</file>

<file path=ppt/ink/ink9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39.2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82 0 24575,'-4'7'0,"-5"10"0,0-7 0,0 16 0,1-8 0,2 16 0,-3-4 0,3 3 0,-6-10 0,11 4 0,-7-13 0,8 3 0,0-9 0,0-1 0,0-2 0,0-2 0</inkml:trace>
</inkml:ink>
</file>

<file path=ppt/ink/ink9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39.2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2215 1 24575,'0'6'0,"0"1"0,0 13 0,0-7 0,0 3 0,0-7 0,0 3 0,0-4 0,0 4 0,0-4 0,4 8 0,-3-3 0,3 4 0,-4 0 0,0 0 0,0 0 0,0 5 0,0-4 0,0 4 0,0-5 0,0-4 0,0 3 0,0-3 0,0 0 0,0 3 0,0-7 0,0 7 0,0-8 0,0 8 0,0-3 0,0 0 0,0 3 0,0-7 0,3 7 0,-2-3 0,3 0 0,-4-1 0,0-5 0,0 1 0,0-10 0,0 13 0,0-3 0,0 17 0,0 3 0,0 0 0,0 0 0,0 0 0,0-5 0,0 3 0,0-7 0,0 7 0,0-8 0,0 4 0,0 0 0,0-3 0,0 7 0,0-3 0,0 1 0,0-3 0,0 1 0,0-3 0,0 2 0,0 1 0,0-3 0,0 3 0,0-5 0,0 0 0,0 0 0,0 0 0,0-5 0,0 4 0,0-3 0,0 4 0,0-4 0,0 3 0,0-3 0,0 0 0,0 3 0,0-3 0,0 0 0,0 3 0,0-4 0,0 6 0,0-6 0,0 4 0,0-3 0,0 0 0,0 3 0,0-7 0,0 7 0,0-8 0,0 8 0,0-7 0,0 3 0,0 0 0,0-3 0,0 2 0,0 1 0,0-3 0,0 3 0,0-5 0,0 5 0,0-3 0,0 3 0,0 0 0,0-4 0,0 4 0,0 7 0,0-8 0,0 8 0,0-7 0,0-3 0,0 3 0,0-1 0,0-2 0,0 3 0,0-4 0,0 4 0,0 0 0,0 5 0,0 0 0,0 0 0,0 0 0,-4 0 0,3 1 0,-2-6 0,-1 0 0,3-4 0,-2 0 0,3-1 0,0 1 0,0 0 0,-4 3 0,3-2 0,-3 3 0,0 0 0,0-4 0,-1 8 0,-2-7 0,6 7 0,-2-3 0,-1 0 0,3 3 0,-5 0 0,1-2 0,1 5 0,-3-10 0,6 7 0,-6-7 0,2 7 0,1-8 0,-4 8 0,4-7 0,-4 3 0,3 0 0,-2-4 0,7 8 0,-8-3 0,3 4 0,1-4 0,-4 3 0,3-3 0,0 0 0,2 3 0,-1-7 0,0 3 0,-1-1 0,-2 2 0,6 0 0,-6 3 0,6-3 0,-11 16 0,6-9 0,-7 10 0,4-8 0,1-8 0,-1 7 0,5-9 0,-8 6 0,7-1 0,-8 4 0,4-2 0,-4 3 0,-1-1 0,1-2 0,-1 8 0,1-4 0,2 5 0,-6-5 0,7 4 0,-3-4 0,1 0 0,1 3 0,-2-2 0,4-1 0,0-1 0,0 0 0,-3-4 0,2 4 0,-3-5 0,5 0 0,-1 0 0,1 0 0,-1-4 0,1 3 0,-8 4 0,5-1 0,-5 6 0,8-12 0,-5 3 0,4-3 0,-3-1 0,0 1 0,3-1 0,-3-3 0,3 2 0,-3-2 0,4-2 0,-4 1 0,4 0 0,0 0 0,-4 4 0,3-4 0,-3 4 0,0 0 0,-1-3 0,0 7 0,-3-6 0,6 6 0,-6-7 0,7 7 0,-8-7 0,8 3 0,-7-3 0,7-1 0,-7 4 0,3-3 0,-4 3 0,0 0 0,-13 6 0,10 0 0,-9 3 0,11-8 0,1 3 0,0-3 0,4 0 0,-3 3 0,3-3 0,0 0 0,-3 3 0,3-3 0,-4 4 0,0 0 0,-1 4 0,1-2 0,-1 2 0,1-4 0,0 0 0,4-4 0,-3 3 0,3-7 0,0 3 0,-3-3 0,7-5 0,-3 0 0,4-12 0,3 9 0,-2-4 0,6 10 0,-10 1 0,5 4 0,-6 6 0,3 0 0,0 4 0,1-9 0,3 3 0,2-7 0,3 3 0,0-5 0,0 1 0,3-4 0,5-8 0,1-6 0,3-3 0,-4-3 0,0 8 0,0-9 0,-3 4 0,-1 0 0,-4-3 0,0 8 0,0-4 0,0 4 0,0 0 0,0 0 0,-4 4 0,0 1 0,-4 3 0,0 0 0,1 0 0,3 3 0,4-2 0,4 2 0,7-3 0,-2-4 0,3 0 0,-4-8 0,0 3 0,-4-3 0,0 0 0,-4 4 0,-3-1 0,-6 6 0,-4 3 0,-4 0 0,0 0 0,0 4 0,4 0 0,1 8 0,7 1 0,1 4 0,4-4 0,0 3 0,0-7 0,0 3 0,0-5 0,4 1 0,4-4 0,5 0 0,4-4 0,-4 0 0,-1 0 0,-5 0 0,1 0 0,0 0 0,-4-7 0,-1 12 0,-3-2 0,-3 12 0,2 2 0,-7 0 0,3 0 0,-3 0 0,-6 5 0,4 1 0,-3 0 0,4 4 0,0-4 0,-1 5 0,-3 0 0,2 6 0,-3-5 0,4 11 0,0-11 0,1 5 0,0-11 0,3-1 0,-1-5 0,6-4 0,-3 4 0,0 2 0,-2 11 0,-3-1 0,-6 11 0,3 1 0,-7 2 0,7 4 0,-2-12 0,4 4 0,0-10 0,0 11 0,0-5 0,0 0 0,0 4 0,-4-9 0,4 3 0,0-5 0,2 0 0,3-5 0,-4 4 0,0-9 0,0 9 0,0-9 0,-1 9 0,1-4 0,0 5 0,-1 0 0,5 0 0,-3-5 0,7 4 0,-7-8 0,8 2 0,-4-4 0,-1 5 0,4-3 0,-3 7 0,0-7 0,3 8 0,-2-4 0,-2 5 0,4 0 0,-7 0 0,3-5 0,0 4 0,-3-9 0,7 9 0,-6-9 0,6 9 0,-7-9 0,7 4 0,-3 0 0,0-4 0,4 4 0,-4-9 0,4 3 0,0-8 0,0 4 0,-4-4 0,0-4 0,-3 0 0,2 8 0,2 9 0,-2 14 0,0 6 0,-6 0 0,6 6 0,-4-10 0,-3 22 0,0-7 0,-5 12 0,6-2 0,0-14 0,0 6 0,1-18 0,0 10 0,4-17 0,-2 5 0,7-6 0,-4-5 0,1 4 0,3-9 0,-3 9 0,4-9 0,-4 9 0,3-9 0,-4 9 0,5-9 0,0 4 0,0 0 0,-3-4 0,2 9 0,-3-4 0,4 0 0,0 4 0,-4-8 0,3 7 0,-3-7 0,0 7 0,3-7 0,-7 7 0,7-3 0,-8 18 0,8-10 0,-8 15 0,8-17 0,-3 5 0,4 0 0,0-5 0,0 10 0,0-9 0,-5 4 0,4-1 0,-3-3 0,4 3 0,0-5 0,0 0 0,0 0 0,0 0 0,0 0 0,-4-5 0,3 4 0,-2-4 0,3 0 0,-5 3 0,4-7 0,-3 2 0,4 1 0,0-4 0,0 4 0,0-5 0,0 0 0,0 0 0,0 0 0,0 4 0,0-8 0,0 7 0,0-12 0,0 4 0,0-4 0,0 4 0,0-4 0,0 4 0,0 0 0,0-3 0,0 7 0,0-8 0,0 4 0,0-4 0,0 0 0,0-1 0,0-2 0,0-2 0</inkml:trace>
</inkml:ink>
</file>

<file path=ppt/ink/ink9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39.2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24575,'0'16'0,"0"9"0,0 10 0,0 5 0,0 1 0,0 6 0,0 9 0,0 24 0,0-18 0,0-12 0,0 0 0,0 12 0,0 25 0,0-23 0,0-2 0,0-20 0,4 4 0,2-17 0,-1 0 0,3-7 0,-7-9 0,3-2 0,-4-3 0,3-4 0,-2-1 0,2-3 0</inkml:trace>
</inkml:ink>
</file>

<file path=ppt/ink/ink9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39.2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24575,'1'-4'0,"7"1"0,22 3 0,5 0 0,6 0 0,0 0 0,-6 0 0,-2 0 0,-5 0 0,-9 0 0,1 0 0,-14 0 0,0 0 0</inkml:trace>
</inkml:ink>
</file>

<file path=ppt/ink/ink9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39.3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244 0 24575,'-17'0'0,"7"0"0,-31 0 0,11 0 0,-1 0 0,4 0 0,5 4 0,3-3 0,1 11 0,6-10 0,7 9 0,-2-3 0,6 1 0,-3 3 0,4 0 0,0 1 0,0 4 0,0 0 0,0 5 0,0 1 0,0 0 0,0 9 0,0-7 0,0 9 0,0-1 0,4-4 0,2 10 0,-1-4 0,4 6 0,-8-6 0,4 5 0,-5-11 0,0 0 0,0-2 0,4-9 0,-3 4 0,2-5 0,1 0 0,-3-1 0,3 1 0,-4 0 0,0-4 0,4 3 0,-3-7 0,2 3 0,-3-5 0,4-2 0,0-2 0,3-3 0,1 0 0,4 0 0,1 0 0,9 0 0,1 0 0,5-4 0,-5-1 0,4-4 0,-4-5 0,0 4 0,-9 1 0,-6 5 0</inkml:trace>
</inkml:ink>
</file>

<file path=ppt/ink/ink9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39.3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 24575,'11'0'0,"4"0"0,-2 0 0,0 0 0,8-4 0,-7 3 0,8-3 0,0 4 0,-4 0 0,4 0 0,-5 0 0,-4 0 0,-1 0 0,-1 0 0,-2 0 0,3 0 0,-8 0 0,-1 0 0</inkml:trace>
</inkml:ink>
</file>

<file path=ppt/ink/ink9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39.3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24575,'7'-4'0,"1"1"0,3 3 0,7 0 0,5 0 0,0 0 0,4 0 0,-9 0 0,4 0 0,-9 0 0,-5 0 0,-4 0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52:04.07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1 189 24575,'0'6'0,"0"0"0,0 8 0,0 0 0,0-3 0,0 0 0,0-1 0,0 5 0,3-7 0,4 7 0,4-8 0,0-3 0,3 3 0,-3-3 0,4 0 0,0-1 0,-1-3 0,1 0 0,4 0 0,-3 0 0,3 0 0,-4 0 0,4 0 0,-3-3 0,3-4 0,0-6 0,1 1 0,0-2 0,3 1 0,-3-2 0,4 2 0,-4 2 0,3 2 0,-7 2 0,7 2 0,-7 2 0,3 3 0,0 0 0,-3 0 0,3 0 0,0 0 0,-3 0 0,3 0 0,-5 3 0,-2 1 0,1 3 0,-1 1 0,-1 2 0,3 2 0,-6 3 0,3 4 0,-3-4 0,-1 4 0,1 0 0,0-3 0,-1 3 0,1-4 0,-4 0 0,-1-4 0,-3 3 0,3-7 0,-2 4 0,2-5 0,-3 1 0,0-1 0,0 1 0,0 0 0,2-4 0,2-3 0,2-4 0,1-3 0,3-3 0,1-1 0,4-1 0,0-2 0,0 3 0,3-5 0,2 1 0,5 2 0,4-3 0,-4 3 0,9-4 0,-8 0 0,8 0 0,-9 4 0,4-3 0,-4 7 0,-1-3 0,0 4 0,0 3 0,-4-2 0,4 7 0,-9-4 0,4 4 0,0 0 0,-3 0 0,7 0 0,-2 0 0,-1 0 0,3 0 0,-3 0 0,4 0 0,0 0 0,-3 3 0,2 2 0,-3 3 0,4-4 0,0 3 0,1-2 0,-1-1 0,-4 0 0,3-4 0,2 0 0,0 0 0,4 0 0,1 0 0,-5 0 0,9-8 0,-8-1 0,9-14 0,-4 5 0,5-4 0,-4 0 0,13-4 0,-11 2 0,7 0 0,-16 8 0,-2 0 0,-10 4 0,1 1 0,-7 5 0,-1 2 0,1-2 0,-3 5 0,-1-2 0</inkml:trace>
</inkml:ink>
</file>

<file path=ppt/ink/ink9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39.3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232 0 24575,'-19'0'0,"-1"0"0,-2 0 0,8 0 0,-7 0 0,8 0 0,0 0 0,1 0 0,4 0 0,-4 0 0,4 0 0,-4 0 0,0 0 0,-1 0 0,0 0 0,1 0 0,8 6 0,1 8 0,3 8 0,0 12 0,0-5 0,0 11 0,4-5 0,2 5 0,4 1 0,1 6 0,-1-5 0,1 12 0,-1-12 0,-4 11 0,3-10 0,-8-2 0,4-2 0,-5-14 0,0 3 0,0-11 0,0-4 0,0-2 0,3-3 0,-2 0 0,2-1 0,1-2 0,0-2 0,3-3 0,1 4 0,0-4 0,-1 4 0,1-4 0,4 0 0,1 0 0,4 0 0,0 0 0,0 0 0,0 0 0,-4-4 0,3 3 0,-8-5 0,8 1 0,-7 0 0,-1 2 0,-4 3 0</inkml:trace>
</inkml:ink>
</file>

<file path=ppt/ink/ink9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39.3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24575,'20'0'0,"-3"0"0,10 0 0,-9 0 0,14 0 0,-16 0 0,6 0 0,-10 0 0,-3 0 0,2 0 0,-7 0 0,0 0 0</inkml:trace>
</inkml:ink>
</file>

<file path=ppt/ink/ink9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39.3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0 419 24575,'0'25'0,"0"-5"0,0-19 0,0-17 0,0-20 0,0 0 0,0-17 0,0 17 0,0-17 0,0 10 0,0 2 0,0 2 0,0 9 0,0 1 0,0 12 0,0 5 0,0 4 0,0 0 0,3 4 0,1 0 0,4 4 0,0 0 0,-1 0 0,5 0 0,-3 0 0,7 0 0,-7 0 0,2 0 0,-3 0 0,0 0 0,-1 0 0,-2 0 0,-2 0 0</inkml:trace>
</inkml:ink>
</file>

<file path=ppt/ink/ink9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39.3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24575,'16'0'0,"-1"0"0,2 0 0,0 0 0,5 0 0,-8 0 0,7 0 0,-8 0 0,0 0 0,-2 0 0,-7 0 0,0 0 0</inkml:trace>
</inkml:ink>
</file>

<file path=ppt/ink/ink9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39.3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52 24575,'75'-14'0,"0"0"0,-15 2 0,1 1 0</inkml:trace>
</inkml:ink>
</file>

<file path=ppt/ink/ink9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39.3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 24575,'97'-4'0,"-75"6"0,28-6 0,1 0 0</inkml:trace>
</inkml:ink>
</file>

<file path=ppt/ink/ink9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39.3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513 1 24575,'-59'0'0,"0"0"0,1 0 0,9 0 0,25 0 0,-8 0 0,8 0 0,1 0 0,1 12 0,4 4 0,7 7 0,-2 9 0,12-2 0,-15 33 0,13-4 0,-8 20 0,11-21 0,0 35 0,0-42 0,5-1 0,1 1 0,2 8 0,15 20 0,-4-8 0,4 0 0,-5-7 0,-1-3 0,-6-5 0,-5-1 0,-1-7 0,-5-1 0,0-6 0,-4-6 0,-12 6 0,0-16 0,-13 5 0,6-12 0,0-4 0,-4-1 0,4-8 0,0-1 0,1-4 0,9 0 0,5 0 0,4 0 0</inkml:trace>
</inkml:ink>
</file>

<file path=ppt/ink/ink9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39.3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75 24575,'-7'-9'0,"20"-3"0,-8 11 0,46-14 0,-27 12 0,50-13 0,-34 15 0,36-10 0,-32 9 0,16-3 0,-11 5 0,-6 0 0,-3 0 0,-12 0 0,-5 0 0,-6 0 0,-8 0 0,-6 0 0</inkml:trace>
</inkml:ink>
</file>

<file path=ppt/ink/ink9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39.3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333 8 24575,'-6'-4'0,"-8"0"0,-8 8 0,-7 11 0,-7 12 0,3 16 0,2-9 0,-1 16 0,5-4 0,-1 11 0,5-7 0,1 17 0,10-20 0,-1 30 0,8-32 0,5 29 0,0-28 0,0 32 0,0-22 0,0 14 0,0-20 0,0 11 0,0-25 0,10 10 0,6-9 0,1-7 0,11 0 0,-14-13 0,13-3 0,-8-1 0,2-4 0,-8-1 0,3-3 0,-7-2 0,-1-3 0,-4 0 0</inkml:trace>
</inkml:ink>
</file>

<file path=ppt/ink/ink9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39.3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274 1 24575,'-3'0'0,"-7"0"0,-12 0 0,-6 0 0,-6 0 0,4 0 0,-3 8 0,5-2 0,4 7 0,2-7 0,9 1 0,1-3 0,5 4 0,3-1 0,0 0 0,4 5 0,0 0 0,0 10 0,4-8 0,1 12 0,3-7 0,2 9 0,-1 6 0,1-5 0,-1 5 0,1-1 0,-5-3 0,0 9 0,-5-10 0,0 5 0,0-6 0,0-5 0,0-1 0,0-5 0,0 0 0,0 0 0,0 0 0,0-4 0,0 3 0,0-8 0,-3 4 0,2-4 0,-3 0 0,4-1 0,0 1 0,0 0 0,0-1 0,7-3 0,2 0 0,7-4 0,6 0 0,-4 0 0,4 0 0,-5 0 0,0 0 0,0 0 0,-4 0 0,-5 0 0,-4 0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52:06.02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65 66 24575,'0'-15'0,"0"7"0,0-10 0,3 10 0,5 1 0,-4 1 0,9 5 0,-8-2 0,5 3 0,0 0 0,-2 0 0,6 0 0,-7 0 0,4 0 0,-5 0 0,1 0 0,0 7 0,0 1 0,-3 11 0,-1-3 0,-3 3 0,0 0 0,0 6 0,0 0 0,0 4 0,0 1 0,0-5 0,0 9 0,-7-8 0,1 8 0,-5-9 0,-2 9 0,4-12 0,-7 6 0,7-8 0,-6 4 0,6-4 0,-6 3 0,7-10 0,-4 5 0,2-7 0,5 0 0,-5-1 0,6-3 0,-2-3 0,-1-1 0,0-3 0,1 0 0,2-3 0,1-4 0,3-4 0,0-4 0,0 3 0,0 2 0,0 3 0,0 1 0,0-1 0,0 0 0,3 0 0,1 4 0,2-3 0,1 5 0,0-2 0,-1 3 0,1 0 0,0 0 0,-1 0 0,1 0 0,0 0 0,-1 0 0,5 0 0,0 0 0,0 0 0,3 4 0,-3 0 0,4 6 0,-4 2 0,3 3 0,-6-1 0,6 1 0,-2 0 0,-1 0 0,3-4 0,-6 3 0,6-6 0,-6 3 0,6-4 0,-7 0 0,4 0 0,-1 0 0,-3-4 0,4 1 0,-5-4 0,1 0 0,0 0 0,-1 0 0,1 0 0,0 0 0,-1 0 0,1 0 0,3-4 0,-5 4 0,2-4 0</inkml:trace>
</inkml:ink>
</file>

<file path=ppt/ink/ink9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39.3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23 24575,'-5'-12'0,"11"4"0,4 5 0,9 3 0,3 0 0,1 0 0,0 0 0,-1 0 0,-5 0 0,0 0 0,-8 0 0,-1 0 0</inkml:trace>
</inkml:ink>
</file>

<file path=ppt/ink/ink9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39.3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1 455 24575,'0'-5'0,"0"-6"0,0-19 0,0-6 0,0-4 0,0-8 0,0 6 0,0-5 0,0 6 0,0 6 0,0 1 0,0 11 0,0 1 0,0 9 0,0 1 0,0 4 0,3 4 0,1 1 0,3 3 0,5 0 0,-3 0 0,7 0 0,-4 0 0,6 0 0,-1 0 0,0 0 0,-4 0 0,3 0 0,-8 0 0,4 0 0,-4 0 0,0 0 0,-4 0 0,-1 0 0</inkml:trace>
</inkml:ink>
</file>

<file path=ppt/ink/ink9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39.3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24575,'7'0'0,"0"0"0,19 0 0,2 0 0,2 0 0,-2 0 0,-6 0 0,0 0 0,-8 0 0,-1 0 0,-9 0 0</inkml:trace>
</inkml:ink>
</file>

<file path=ppt/ink/ink9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39.3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266 0 24575,'-20'0'0,"-2"0"0,-12 0 0,5 4 0,-11 2 0,15 3 0,-7 0 0,18-4 0,-7-1 0,12-4 0,-3 0 0,8 0 0,0 0 0</inkml:trace>
</inkml:ink>
</file>

<file path=ppt/ink/ink9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39.3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171 0 24575,'-11'0'0,"-2"0"0,-9 0 0,4 0 0,-4 0 0,4 0 0,1 0 0,0 0 0,4 0 0,1 0 0,8 6 0,0 3 0,4 7 0,0 6 0,0 1 0,0 5 0,0 0 0,0 6 0,0-5 0,0 10 0,0-3 0,4-1 0,2 4 0,4-4 0,-5 0 0,4 4 0,-3-9 0,-1 3 0,4-5 0,-8-4 0,3-2 0,0-5 0,-4 0 0,4 0 0,-4 0 0,0 0 0,0-4 0,0 3 0,0-8 0,0 4 0,0 0 0,0-3 0,0 2 0,0-3 0,3-4 0,1-1 0,4-3 0,-1 0 0,5 0 0,1 0 0,0 0 0,3-4 0,-4 0 0,5-5 0,0 1 0,0-1 0,-4 1 0,3 3 0,-7-2 0,3 6 0,-5-2 0,1 3 0,0 0 0,-4 0 0,-1 0 0</inkml:trace>
</inkml:ink>
</file>

<file path=ppt/ink/ink9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39.3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24575,'6'0'0,"1"0"0,14 0 0,0 0 0,-2 0 0,-1 0 0,-3 0 0,-6 0 0,3 0 0,-5 0 0,-2 0 0,-2 0 0</inkml:trace>
</inkml:ink>
</file>

<file path=ppt/ink/ink9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39.3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 0 24575,'-4'3'0,"1"6"0,6-1 0,2 13 0,7-7 0,-2 13 0,3-4 0,-4 5 0,5 0 0,-4 0 0,8 5 0,-6 16 0,-2-16 0,-4 32 0,-2-32 0,-3 22 0,9-8 0,-9 1 0,4 8 0,-5-1 0,0 0 0,0 0 0,0 0 0,0-6 0,0 4 0,0-11 0,0 0 0,-5-8 0,0-1 0,-5 2 0,0 0 0,0 5 0,0-11 0,-4 10 0,3-10 0,-4 11 0,2-16 0,7 9 0,-5-15 0,6 4 0,-4-5 0,0 0 0,5 0 0,-4 0 0,3 0 0,-3-4 0,-1 3 0,5-8 0,0 4 0,1-4 0,2-1 0,-6-2 0,6 1 0,-2-5 0,3 2 0</inkml:trace>
</inkml:ink>
</file>

<file path=ppt/ink/ink9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39.320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196 78 24575,'32'0'0,"-1"0"0,-3 0 0,0 0 0,0 0 0,0 0 0,-5 0 0,-1 0 0,0 0 0,-8 0 0,7 0 0,-12 0 0,2 0 0,-3 0 0,-1 0 0,-6 3 0,-1 1 0,-8 3 0,0 1 0,1-4 0,-1 3 0,0-3 0,-4 4 0,-1 0 0,-4 1 0,0-1 0,0 1 0,0-1 0,-5 5 0,3-3 0,-3 3 0,9-5 0,-3 1 0,3-1 0,0 0 0,-3-3 0,7 1 0,-3-5 0,4 3 0,4-1 0,-2-2 0,5-4 0,10-3 0,6-9 0,13 0 0,8-10 0,-1 4 0,2-5 0,3 0 0,-10 10 0,11-9 0,-12 11 0,0-1 0,-7 1 0,-5 6 0,-4 0 0,-1-1 0,-4 5 0,-1 1 0,-6 3 0,-9 0 0,-10 0 0,-4 3 0,0 2 0,4 4 0,1-1 0,0 1 0,0-1 0,0 1 0,-5 0 0,3-1 0,-7-3 0,2-1 0,1 0 0,-4-3 0,9 3 0,0-4 0,2 0 0,7 0 0,-3 0 0,4 0 0,1 0 0,3-4 0,16 4 0,-1-7 0,14 6 0,-8-3 0,0 4 0,0 0 0,0 0 0,0 0 0,0 0 0,-4 0 0,3 0 0,-8 0 0,4 0 0,-4 0 0,-4 3 0,0 2 0,-4 2 0,0 1 0,0 0 0,0-1 0,0 1 0,0 4 0,-4-3 0,-1 7 0,1-8 0,-4 8 0,4-3 0,-5 4 0,0 0 0,5 0 0,-4 5 0,2 1 0,-3 5 0,-1 6 0,-4 1 0,2 6 0,-2-1 0,-2 7 0,5-10 0,-5 9 0,7-17 0,-1 5 0,1-11 0,4-1 0,1-9 0,0-2 0,4-3 0,-4-10 0,4-9 0,0-1 0,4-9 0,0 12 0,5-7 0,-5 3 0,3 0 0,-2-3 0,3 3 0,1-5 0,-1 1 0,1-5 0,0 4 0,4-9 0,-3 4 0,8-5 0,-3-6 0,9 3 0,-3-3 0,2 10 0,-9-3 0,2 12 0,-6-2 0,2 9 0,-5 0 0,1 4 0,-4-3 0,3 6 0,-6 7 0,2 9 0,-8 16 0,-1 26 0,-10-5 0,2 33 0,-2-26 0,-3 35 0,6-33 0,-6 24 0,3-21 0,3-6 0,-3-4 0,10-19 0,-2-6 0,7-12 0,-3-5 0,0-4 0,4-17 0,-4-15 0,9-27 0,12-13 0,9-15 0,12-11 0,-7 20 0,0-14 0,-9 26 0,0 1 0,-5 2 0,-2 20 0,-6 6 0,0 2 0,0 9 0,-4 0 0,2 6 0,-6 4 0,6 0 0,-6 1 0,2-1 0,0 4 0,-5 0 0,1 4 0,-7 13 0,-4-3 0,-2 17 0,-5 2 0,-6 12 0,2 8 0,1 0 0,-5 11 0,9-9 0,-11 18 0,7-12 0,4 5 0,2-13 0,5-2 0,1-6 0,0-6 0,5-6 0,0-12 0,2-5 0,2-4 0,-2 0 0,3-1 0,0-6 0,0-11 0,0-14 0,0-25 0,0 5 0,0-24 0,0 18 0,0-20 0,0 20 0,0-11 0,0 24 0,0-3 0,0 12 0,0 5 0,0 1 0,0 9 0,-4-3 0,-1 7 0,-3-3 0,-4 4 0,3 0 0,-3 0 0,8 0 0,-3 1 0,3 2 0,0-2 0,-3 7 0,3 6 0,0 15 0,0 18 0,4 16 0,0 9 0,0 15 0,0 10 0,0-19-323,0-10 1,0 0 322,0 14 0,0-15 0,0-1-45,0 16 45,0 3 0,0-13 0,0 0 0,0-9 0,0-8 0,0-16 644,0-4-644,0-14 46,0-1-46,0-5 0,-3-5 0,-2-12 0,1-21 0,-5 0 0,8-36 0,-3 26 0,4-51 0,0 43 0,0-35 0,0 26 0,0-13 0,0 7 0,0 2 0,0 13 0,0 7 0,0 9 0,0 9 0,0 7 0,0 5 0,0 14 0,0 14 0,0 26 0,0 16 0,0 13 0,0 8 0,0-13 0,0-16 0,0 0 0,0 7 0,0 42 0,0-40 0,0 28 0,0-14 0,0-2 0,0-9 0,0-13 0,0-2 0,0-12 0,0-6 0,0-7 0,0-9 0,0-1 0,0-5 0,0-25 0,0-2 0,0-25 0,0-2 0,0-1 0,0-7 0,0 0 0,5-8 0,2 6 0,5-19 0,-1 10 0,5 1 0,2-3 0,3 18 0,2-12 0,-2 13 0,0 7 0,-7 14 0,-1 6 0,-5 9 0,0 1 0,0 4 0,-4 7 0,0 10 0,-9 16 0,-1 16 0,-9 2 0,-2 10 0,1-11 0,-4 5 0,9-12 0,1-1 0,2-6 0,3-5 0,0-1 0,1-5 0,4 0 0,0 0 0,-4 0 0,3 0 0,-3 0 0,4-4 0,0 3 0,0-7 0,0 3 0,0-5 0,-3-3 0,2-3 0,-3-14 0,4-6 0,0-9 0,4 0 0,2-6 0,3 4 0,1-4 0,0 1 0,-1 3 0,0 1 0,-3 7 0,1 5 0,-2 0 0,0 4 0,-2-3 0,1-2 0,-2 0 0,6-9 0,-3 3 0,4-4 0,1-5 0,-1 3 0,-3-4 0,-2 6 0,0 5 0,-3 1 0,3 5 0,-4 0 0,0-1 0,0 5 0,0-3 0,0 3 0,0-4 0,0 0 0,3 0 0,-2 0 0,3 0 0,0-1 0,1 1 0,3 0 0,1 0 0,-1 0 0,0 4 0,1-3 0,-1 3 0,1-9 0,3 3 0,-3 2 0,4 1 0,-6 7 0,2-7 0,-2 7 0,1 0 0,0 3 0,-4 1 0,0-2 0,-7 3 0,-2 1 0,-2 6 0,-5 5 0,-8 22 0,-6 3 0,-2 21 0,0 3 0,0 7 0,9 0 0,-9 4 0,10-4 0,-5 6 0,5-6 0,1-2 0,6-7 0,5-7 0,1 0 0,5-13 0,0-2 0,0 1 0,0-10 0,0 9 0,0-15 0,0 9 0,0-9 0,-4 4 0,3-5 0,-3 5 0,0-4 0,3 9 0,-3-9 0,0 9 0,3-4 0,-3 1 0,4 2 0,0-7 0,0 7 0,-4-7 0,3 7 0,-3-7 0,0 15 0,3-14 0,-3 10 0,4-18 0,-4 4 0,3-7 0,-3 3 0,4 0 0,-4 1 0,0 4 0,-5 5 0,4-4 0,-4 9 0,4-9 0,-4 4 0,1-5 0,3 0 0,-2-4 0,6-1 0,-3-5 0,4 1 0,0 0 0,0 3 0,-3-2 0,2 7 0,-2-7 0,3 3 0,0-5 0,0 1 0,-4-4 0,3-4 0,-2 9 0,3 8 0,0 15 0,0 9 0,0-6 0,0-2 0,0 1 0,0-5 0,0 0 0,-4-2 0,2-9 0,-2 4 0,4-9 0,0 3 0,0-3 0,0 4 0,0 0 0,0-4 0,0 3 0,0-4 0,0 6 0,0-1 0,0-5 0,0 4 0,0-7 0,0 7 0,0-7 0,0 7 0,0-7 0,0 7 0,0-8 0,0 8 0,0-7 0,0 7 0,0-3 0,0 0 0,0 3 0,0-3 0,0 0 0,0 3 0,0-4 0,0 1 0,0 7 0,4-6 0,-3 2 0,3-4 0,-4-5 0,0 1 0,0 0 0,0-1 0,3 1 0,-2 0 0,2-1 0,-3 1 0,0 0 0,0-1 0,4-2 0,-3 1 0,2-8 0,-3-3 0,0-13 0,0-5 0,0-17 0,0-3 0,0-20 0,5 13 0,-4-44 0,3 30 0,-4-26 0,6 14 0,-5 10 0,5-13 0,-1 9 0,-4 6 0,4 8 0,-5 9 0,0 12 0,0 6 0,0 7 0,0 5 0,0 0 0,0 0 0,0 0 0,0 0 0,0-1 0,-3 1 0,2 4 0,-7-3 0,7 3 0,-3 0 0,1 1 0,2 0 0,-3-1 0,4 0 0,0-8 0,0 7 0,-3-8 0,2 9 0,-3-3 0,4 7 0,0-3 0,0 11 0,0 17 0,0 4 0,0 19 0,0-4 0,0 12 0,0-5 0,0 4 0,0-5 0,0 0 0,0-6 0,0-1 0,0-11 0,0-1 0,0-9 0,0-2 0,0-3 0,-3-4 0,-2-13 0,-4-6 0,0-13 0,4-6 0,-4-1 0,3-6 0,-9 0 0,9 1 0,-13-1 0,13 0 0,-9 0 0,9 6 0,-3-4 0,4 9 0,-1-9 0,-2 9 0,7-8 0,-3 8 0,4-9 0,0 9 0,0-9 0,0 9 0,0-3 0,0 5 0,0 0 0,0 5 0,0-4 0,0 9 0,0-9 0,0 8 0,0-3 0,0 6 0,0 3 0,0-4 0,0 9 0,0-4 0,0 4 0,0 0 0,0 0 0,0 1 0,0-1 0,0 0 0,0 0 0,0 1 0,0-1 0,0 1 0,0-1 0,0 0 0,0 1 0,0-1 0,0 0 0,0 1 0,0-1 0,0-3 0,0 2 0,0-2 0,0 3 0,0 1 0,0-1 0,0 0 0,0 0 0,0 0 0,0 1 0,0-5 0,3 3 0,-2-7 0,5 7 0,-5-7 0,6 7 0,-6-3 0,2 4 0,-3-3 0,0 2 0,0-3 0,0 4 0,0 0 0,0 1 0,0-5 0,0 3 0,4-7 0,-3 7 0,3-3 0,0 0 0,0 3 0,4-3 0,0 5 0,0-5 0,4-1 0,-7 0 0,3-14 0,-8 2 0,0-22 0,0-2 0,0-5 0,0-1 0,0 1 0,0 5 0,0 2 0,4 12 0,-3 6 0,3 7 0,0 5 0,-3 4 0,3 1 0,-4 5 0,0-1 0,0 0 0,0 1 0,0-1 0,0 1 0,0 0 0,0-1 0,-4 4 0,7 1 0,1 3 0,9 0 0,9 0 0,-4 0 0,0 0 0,-2 0 0,-8 0 0,4 0 0,-11 3 0,-11-2 0,-8 6 0,-5-2 0,1 0 0,5 3 0,-1-4 0,5 1 0,-3 3 0,7-4 0,-3 8 0,8-3 0,-4 12 0,3-7 0,-5 13 0,6-4 0,-1 5 0,5 0 0,0 0 0,0 5 0,0-4 0,0 11 0,0-5 0,0 5 0,0 7 0,0-4 0,0 10 0,5-4 0,-3 6 0,2 7 0,-4-5 0,0 12 0,0-5 0,0 0 0,0 5 0,0-5 0,5 0 0,-3 5 0,2-5 0,-4 7 0,5-8 0,-4-1 0,4-6 0,0-1 0,-4-7 0,9 0 0,-9-8 0,8 7 0,-8-5 0,9 5 0,-4 0 0,-1-5 0,5 5 0,-9-6 0,4 0 0,-5-6 0,0-2 0,0-9 0,0-3 0,0-4 0,0 0 0,0 1 0,0 3 0,0-3 0,0 16 0,0-13 0,0 13 0,0-16 0,0 4 0,0 0 0,0-4 0,0 9 0,0-4 0,0 0 0,0 4 0,0-4 0,0 5 0,0-5 0,0 4 0,-4-9 0,3 4 0,-3 0 0,4-4 0,0 4 0,-4 0 0,3-4 0,-3 4 0,4-5 0,0 0 0,0 0 0,0 0 0,0-4 0,0 6 0,0-9 0,0 9 0,0-6 0,0 0 0,0-1 0,0 0 0,0-4 0,0 4 0,0-4 0,0-7 0,0-20 0,0-14 0,0-8 0,0-18 0,0 14 0,0-17 0,0 7 0,0-1 0,0 1 0,0 6 0,0 2 0,0 7 0,-5-1 0,4 6 0,-4-4 0,5 4 0,0-1 0,0-3 0,0 10 0,0-5 0,0 6 0,0 0 0,-4 0 0,3 4 0,-3-3 0,0 4 0,3-5 0,-4 5 0,5-4 0,0 4 0,-3 0 0,2 1 0,-3 0 0,0 3 0,3 2 0,-3-4 0,4 6 0,0-3 0,-3 6 0,2 5 0,-3-1 0,4 0 0,-3 4 0,-1 1 0,0 6 0,1 10 0,3 1 0,0 19 0,0-9 0,0 15 0,0-4 0,0 12 0,0-5 0,0 12 0,0-5 0,0 6 0,0-7 0,0 6 0,0-12 0,0 0 0,0-9 0,0-5 0,0 0 0,0 0 0,0-4 0,4 2 0,-3-2 0,7 4 0,-6-5 0,2 3 0,-4-2 0,0-1 0,0-1 0,0-5 0,3-4 0,-2 3 0,2-8 0,-3 8 0,0-7 0,0 7 0,0-7 0,0 7 0,0-8 0,0 4 0,0-4 0,0 0 0,0-1 0,0 1 0,0 0 0,0-1 0,0 1 0,0 0 0,0-1 0,0 1 0,0-1 0,0 1 0,4-1 0,-3 1 0,2 0 0,0-1 0,-2 1 0,3-1 0,-4-2 0,0-2 0</inkml:trace>
</inkml:ink>
</file>

<file path=ppt/ink/ink9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39.3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21 146 24575,'-4'-3'0,"0"10"0,4 34 0,0 4 0,0 31 0,0-2 0,0 21-1147,0 5 1147,0-43 0,0 1 0,0 7 0,0 0 0,0-4 0,0-2 0,0-6 0,0-2 281,0 33-281,0-20 0,0-6 0,0-10 0,0-14 0,0-15 866,0-3-866,0-25 0,0-15 0,0-27 0,-6-21 0,5-8 0,-5 13 0,6-15 0,0 23 0,0-19 0,0 14 0,0 8 0,0 3 0,0 11 0,0 0 0,0 3 0,0 3 0,0 2 0,0-6 0,0 11 0,0-5 0,0 0 0,0 5 0,0-5 0,0 6 0,0 0 0,0 5 0,0-4 0,0 9 0,0-4 0,0 5 0,0 4 0,0 1 0,0 4 0,0 0 0,0 0 0,0 0 0,0 0 0,0-3 0,0 2 0,4-3 0,0 8 0,4-3 0,3 2 0,2 1 0,4 0 0,0 4 0,5 0 0,-4 0 0,9 0 0,-4 0 0,5 0 0,-4 0 0,2 0 0,-8 4 0,4 0 0,-5 9 0,0 0 0,-4 4 0,4 17 0,-7-8 0,-1 15 0,-5-14 0,-4 1 0,0 0 0,0-5 0,0-1 0,0 0 0,-7-4 0,1 4 0,-10-5 0,6 0 0,-6-3 0,-2 2 0,0-6 0,-4 3 0,5-5 0,-1 1 0,1-1 0,0 1 0,0-1 0,4-3 0,1-1 0,4-4 0,1 0 0,-1 0 0,0 0 0,1 0 0,-1 3 0,0-2 0,1 3 0,-5-1 0,3-2 0,-3 3 0,5-4 0,-1 0 0,4 3 0,-2-2 0,1 2 0,1 1 0,1-3 0,3 2 0</inkml:trace>
</inkml:ink>
</file>

<file path=ppt/ink/ink9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39.3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24575,'0'-4'0,"0"1"0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2T04:52:08.9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0 313 24575,'0'9'0,"0"3"0,0 15 0,0-3 0,0 5 0,0-3 0,0 8 0,0-9 0,0 5 0,0-6 0,0 0 0,0 5 0,0-7 0,0 2 0,0-10 0,0-3 0,0 3 0,0-6 0,0 2 0,0-12 0,0-3 0,0-9 0,0-1 0,0 0 0,4 0 0,0 0 0,3 0 0,4 1 0,0-1 0,4 3 0,-4 2 0,7-2 0,-6 4 0,7 0 0,-4 2 0,4 5 0,-3-3 0,3 4 0,-4 0 0,0 0 0,-4 0 0,3 0 0,-7 0 0,4 7 0,-4 5 0,-3 4 0,0 7 0,-4-3 0,0 5 0,0-1 0,0-4 0,0-1 0,0-8 0,0 3 0,-3-6 0,-1 2 0,-6-3 0,-1 0 0,-4-3 0,0-1 0,0-3 0,-4 0 0,7 0 0,-7 0 0,8 0 0,0 0 0,0 0 0,5 0 0,-1 0 0,9 0 0,3 0 0,8 0 0,6-3 0,1 2 0,0-3 0,-1 4 0,0 0 0,-3 0 0,3-3 0,-4 2 0,-1-6 0,1 3 0,-4-3 0,3-1 0,-6 2 0,6-5 0,-6 0 0,5-4 0,-4 0 0,2-4 0,-4-1 0,1 0 0,0-4 0,0 4 0,0-4 0,0 4 0,-1 1 0,1 4 0,-1 3 0,-3 2 0,-1 3 0,0 3 0,-2 7 0,2 5 0,-3 9 0,0 4 0,0-2 0,0 5 0,0-4 0,0 4 0,0-4 0,0-1 0,0-4 0,3 0 0,1-4 0,3-1 0,-4-3 0,3-1 0,-2-2 0,3 2 0,-1-5 0,1 2 0,0-3 0,-1 0 0,1 0 0,0 0 0,-1 0 0,1 0 0,0 0 0,-1 0 0,1 0 0,-1 0 0,-2-7 0,2-1 0,-1-16 0,3-2 0,1-10 0,1-17 0,-2 13 0,3-25 0,-2 15 0,6-11 0,-4-1 0,4 7 0,-5 1 0,-1 11 0,0 7 0,-5 7 0,3 9 0,-6 4 0,2 6 0,-3 9 0,0 10 0,0 7 0,0 13 0,-3-3 0,-2 7 0,0-2 0,-2 4 0,6 0 0,-3-5 0,4 4 0,0-8 0,0 3 0,0-5 0,0 1 0,0-5 0,0 3 0,0-8 0,0 5 0,0-6 0,3 1 0,1-4 0,0 0 0,2-5 0,-3 1 0,4 0 0,0-1 0,-1 1 0,1 0 0,0-4 0,-1 0 0,1-3 0,0 0 0,-1 0 0,1 0 0,0 0 0,3 0 0,-3 0 0,7 0 0,-2-6 0,2 1 0,1-9 0,-3-2 0,2 3 0,-6-5 0,3 6 0,-4 1 0,0-3 0,1 3 0,-1 0 0,-3-3 0,1 3 0,-1 0 0,0 1 0,-1 3 0,-3 9 0,-3 3 0,2 9 0,-6 0 0,6-2 0,-2 1 0,3-5 0,0 2 0,0-3 0,0 0 0,0-1 0,0 1 0,3 0 0,1-1 0,2 1 0,5 0 0,-4 0 0,7 0 0,-6 0 0,2 0 0,-3-1 0,-1 1 0,1 3 0,0-2 0,0 2 0,0-3 0,-4 0 0,0-1 0,-3 1 0,0-1 0,0 1 0,0 0 0,0-1 0,-3 1 0,-4 0 0,-4 0 0,-4-3 0,0 3 0,0-6 0,-3 2 0,6-3 0,-1 0 0,6 0 0,0 0 0,0 0 0,1-3 0,2 2 0,1-2 0</inkml:trace>
</inkml:ink>
</file>

<file path=ppt/ink/ink9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39.3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2184 0 24575,'0'28'0,"0"12"0,0-9 0,0 21 0,0-16 0,0 5 0,0 5 0,0 3 0,0 15 0,0 7 0,0-7 0,0 5 0,4-19 0,-3 11 0,8-19 0,-3 5 0,-1-7 0,4 0 0,-8 1 0,4-6 0,-5-2 0,4-5 0,-3 0 0,3 0 0,-4-5 0,0-1 0,0-5 0,0 0 0,0 0 0,0-4 0,0 3 0,0-4 0,0 1 0,0-1 0,0 0 0,0-3 0,0 7 0,0-8 0,0 8 0,0-7 0,0 7 0,0-3 0,0 4 0,0 0 0,0-4 0,0 3 0,0-8 0,0 4 0,0-4 0,0 5 0,0 11 0,0 2 0,0 13 0,0-10 0,0 11 0,-5 1 0,4 8 0,-9 5 0,9 1 0,-8-7 0,8-1 0,-9 0 0,9-4 0,-8 3 0,7-11 0,-6-2 0,7-5 0,-8 0 0,8-5 0,-3-1 0,0-5 0,3 5 0,-3-4 0,1 4 0,-2-5 0,0 0 0,-3 0 0,3 0 0,1-4 0,-4-2 0,8-3 0,-8 4 0,7-3 0,-6 2 0,6-3 0,-6 0 0,6-1 0,-6 1 0,6 0 0,-10 4 0,6 1 0,-8 4 0,5 0 0,-6 5 0,4 1 0,-7 0 0,7 4 0,-7-4 0,2 5 0,1 0 0,-4 0 0,4 0 0,-5 0 0,0-1 0,4 1 0,-1-5 0,6-1 0,-3-5 0,1 0 0,3 0 0,-3-4 0,-1 10 0,0-8 0,0 10 0,-3-8 0,2 0 0,-3 0 0,0 0 0,0 0 0,4 0 0,-3 0 0,2-4 0,1 3 0,-3-3 0,7 0 0,-3-1 0,4-5 0,0 5 0,0-3 0,0 3 0,0-5 0,-4 1 0,3 4 0,-3-3 0,4 7 0,0-7 0,-1 7 0,1-7 0,0 2 0,0 1 0,0-3 0,3 3 0,-2-5 0,0 5 0,-2-4 0,1 3 0,1-7 0,4 0 0,-9 3 0,-7 9 0,-5 8 0,-6 2 0,4 7 0,-2-6 0,2 8 0,1-6 0,-5 1 0,10-2 0,-3-4 0,5 3 0,1-9 0,-1 4 0,5-9 0,-3 3 0,7-7 0,-7 7 0,7-8 0,-3 8 0,4-7 0,-4 7 0,3-7 0,-3 2 0,4-3 0,4 0 0,-3-1 0,6 4 0,-3 1 0,1 4 0,-2 1 0,-4 0 0,1 0 0,-1 0 0,0 0 0,1 0 0,-1 0 0,4 0 0,-2-5 0,3 4 0,-1-3 0,-2 0 0,6-1 0,-6-5 0,6 1 0,-2 2 0,-1 8 0,-6 3 0,-9 8 0,-2 5 0,-4 2 0,5-1 0,0 5 0,2-11 0,-1-1 0,4-1 0,3-9 0,3 9 0,-4-9 0,3 4 0,-2 0 0,3-4 0,0 4 0,-3-5 0,2 5 0,-3-4 0,4 9 0,0-9 0,0 8 0,0-3 0,0 0 0,0-1 0,0 0 0,1-8 0,3 7 0,-2-12 0,6 2 0,-3-3 0,1 0 0,2-7 0,-2 11 0,-2 5 0,-1 15 0,-8 8 0,-4 14 0,-3-4 0,-2 12 0,1-8 0,5-5 0,2-2 0,5-12 0,0-2 0,1-5 0,4-5 0,-4 4 0,8-4 0,-7 0 0,3 4 0,-4-4 0,4 5 0,-3-5 0,3-1 0,-3-5 0,-1-1 0,4-3 0,-2-1 0,6-5 0,-2 10 0,3 2 0,0 9 0,-5 5 0,4 2 0,-8 0 0,4-1 0,0-6 0,1-5 0,0-1 0,3-5 0,-3 0 0,4 0 0,0-1 0,0 6 0,0-4 0,0 9 0,0-9 0,0 9 0,0-9 0,0 9 0,-4-9 0,3 9 0,-3-9 0,4 4 0,0-5 0,-3-4 0,2 3 0,-2-4 0,3 1 0,0 3 0,0-3 0,0 4 0,-4 0 0,3-4 0,-3 3 0,0-3 0,3-1 0,-3 0 0,4-4 0,0-1 0,0 1 0,-3-4 0,2-7 0,-2 11 0,3 0 0,-4 12 0,-7 19 0,0-8 0,-4 16 0,4 0 0,-4-4 0,8 4 0,-7-7 0,13-4 0,-3 3 0,-1-4 0,4-1 0,-4 0 0,5-6 0,0 0 0,-4 0 0,3 0 0,-7 0 0,7-5 0,-8 4 0,8-9 0,-3 4 0,4 0 0,0-8 0,0 7 0,0-8 0,0-1 0,0 4 0,0-7 0,0 7 0,0-3 0,0 4 0,0-4 0,0 3 0,0-3 0,0 0 0,0-2 0,0 1 0,0-3 0,0 7 0,0-8 0,0 8 0,0-7 0,0 7 0,0-7 0,0 7 0,0-3 0,0 4 0,0 4 0,0-2 0,0 7 0,0-8 0,0 9 0,0-9 0,0 9 0,0-9 0,0 9 0,4-9 0,-3 4 0,3 8 0,-4-10 0,0 9 0,0-12 0,0 5 0,0-4 0,3 4 0,-2-9 0,3 3 0,-4-7 0,0 2 0,0-3 0,0 0 0,0-4 0,0-1 0</inkml:trace>
</inkml:ink>
</file>

<file path=ppt/ink/ink9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6:20.3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14 185 24575,'-5'24'0,"1"-4"0,4-19 0,0-11 0,0-9 0,0-9 0,-5-6 0,8 5 0,-2-5 0,7 11 0,1 5 0,-1 6 0,-4 5 0,0-1 0,-1 3 0,1 2 0,3 3 0,0 0 0,5 0 0,1 0 0,0 0 0,2 4 0,-2 4 0,0 6 0,4 7 0,-3-2 0,4 7 0,0-2 0,0-1 0,0-1 0,4-5 0,-4 0 0,3-3 0,-8-2 0,3-4 0,-7 0 0,3 0 0,-8 0 0,3-4 0,-7-1 0,4-3 0</inkml:trace>
</inkml:ink>
</file>

<file path=ppt/ink/ink9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6:21.2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24575,'0'20'0,"0"2"0,0 18 0,0 3 0,0 12 0,0 0 0,0-7 0,0 20 0,0-9 0,0 20 0,0-7 0,0-9 0,0-1 0,0-1 0,0-4 0,0 5 0,0-14 0,0-1 0,0-12 0,0-1 0,0-6 0,0-10 0,0 3 0,0-8 0,0 4 0,0-4 0,0-1 0,0 0 0,0-4 0,0 8 0,0-7 0,0 3 0,0 0 0,0-4 0,0 8 0,0-7 0,0 7 0,0-3 0,0 4 0,0 0 0,4 0 0,-3 0 0,3-4 0,-4-2 0,0-3 0,3 0 0,-2 0 0,2 3 0,-3-2 0,0 7 0,0-7 0,0 7 0,0-8 0,0 1 0,0-6 0</inkml:trace>
</inkml:ink>
</file>

<file path=ppt/ink/ink9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6:21.9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24575,'7'0'0,"3"2"0,7 15 0,1 2 0,0 4 0,6 5 0,-5-5 0,-3 6 0,0-1 0,-10-4 0,3-7 0,3-1 0,-10-4 0,12-2 0,-1-12 0,4-8 0,10-8 0,3-6 0,-1 3 0,7-4 0,-9 7 0,1-1 0,-5 1 0,-1 0 0,-5 5 0,-3-4 0,-2 8 0,-4 1 0,-1 1 0,-2 6 0,-2-2 0</inkml:trace>
</inkml:ink>
</file>

<file path=ppt/ink/ink9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6:23.0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207 0 24575,'-22'0'0,"2"0"0,-14 0 0,11 0 0,-4 0 0,9 0 0,-4 0 0,9 0 0,1 0 0,5 0 0,2 3 0,2 11 0,3-1 0,0 14 0,0 2 0,0 0 0,0 10 0,0-9 0,4 9 0,-3-4 0,8 0 0,-8 5 0,3-11 0,-4 4 0,0-5 0,0 5 0,0-8 0,0 6 0,0-12 0,0 2 0,0-4 0,0-4 0,0-1 0,0-4 0,0-1 0,3-2 0,2-2 0,11-3 0,-2 0 0,13 0 0,-4 0 0,11 0 0,-5 0 0,11 0 0,-11 0 0,4 0 0,-10 0 0,4 0 0,-9 0 0,0 0 0,-9 0 0,-6 0 0</inkml:trace>
</inkml:ink>
</file>

<file path=ppt/ink/ink9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6:23.4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49 24575,'-6'0'0,"12"0"0,13 0 0,9-9 0,0 7 0,6-11 0,-5 4 0,4 2 0,-17-1 0,-4 8 0</inkml:trace>
</inkml:ink>
</file>

<file path=ppt/ink/ink9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6:24.1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24575,'0'4'0,"0"-1"0</inkml:trace>
</inkml:ink>
</file>

<file path=ppt/ink/ink9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6:25.2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201 0 24575,'-11'0'0,"-7"0"0,0 4 0,-4 1 0,5 7 0,-1 6 0,-5 6 0,7-1 0,-3 11 0,6-10 0,6 15 0,-5-4 0,10 11 0,-2-9 0,4 9 0,0-11 0,0-5 0,0 2 0,0-9 0,0 0 0,0-1 0,3-9 0,6-1 0,8-3 0,7 0 0,-1-4 0,3-1 0,-3-4 0,5 0 0,0-4 0,1-10 0,-6-1 0,0-13 0,-9 5 0,-1-5 0,-4 5 0,-4 1 0,-1 5 0,-4 0 0,0 4 0,0 1 0,-7 7 0,-3-2 0,-7 6 0,0-3 0,4 4 0,1 0 0,4 0 0,0 0 0,4-3 0,1-1 0,10-4 0,8 0 0,8-1 0,5-1 0,0 1 0,0-1 0,-5 1 0,-1 4 0,-10 1 0,0 4 0,-4 0 0,0 0 0,-4 3 0,-1 2 0,-3 2 0,0 1 0,0-1 0,0 1 0,0-1 0,4 1 0,0-4 0,0 3 0,3-6 0,-3 2 0,1-3 0,-2 0 0</inkml:trace>
</inkml:ink>
</file>

<file path=ppt/ink/ink9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51.0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24575,'10'-4'0,"7"1"0,0 3 0,5 0 0,0 0 0,-4 0 0,4 0 0,-5 0 0,-4 0 0,-4 7 0,-2 3 0,-1 31 0,-1-8 0,0 43 0,-5-36 0,0 27 0,0-17 0,-5 7 0,-6 5 0,-6-7 0,1-12 0,0-3 0,7-17 0,0-1 0,1-9 0,4-1 0,-3-8 0,6-11 0,-2-13 0,3-13 0,0-8 0,17-21 0,-5 21 0,22-26 0,-8 24 0,7-12 0,1 4 0,-3 8 0,1 7 0,-7 6 0,-2 6 0,-5 6 0,-5 6 0,-1 3 0,-4 2 0,-1-1 0,1 3 0,0 2 0,-1 3 0,1 0 0,-1 0 0,-3 3 0,-1 5 0,-3 10 0,0 5 0,0 11 0,0-5 0,0 10 0,0 3 0,0 0 0,0 5 0,0-6 0,0 0 0,0-6 0,0 4 0,0-10 0,0 0 0,0-2 0,0-13 0,0 7 0,4-12 0,0 3 0,0-5 0,3 1 0,-3-4 0,1 0 0,-2-4 0</inkml:trace>
</inkml:ink>
</file>

<file path=ppt/ink/ink9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0T20:35:51.5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24575,'0'25'0,"0"1"0,0 2 0,0 6 0,0-5 0,0 5 0,0-11 0,0-1 0,0 0 0,8-7 0,2 2 0,11-8 0,-2-5 0,3 4 0,-1-7 0,3 3 0,-5-4 0,6 0 0,-11 0 0,1 0 0,-8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Comic Sans MS" pitchFamily="6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28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240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mic Sans MS" pitchFamily="6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8400" y="685800"/>
            <a:ext cx="4673600" cy="3505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628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419600"/>
            <a:ext cx="51816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628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Comic Sans MS" pitchFamily="6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28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240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FEB51B7-3D43-5D44-BB77-A215B21083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2764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C51377D0-EA66-D446-A8FF-20F1E33BFEBE}" type="slidenum">
              <a:rPr lang="en-US" sz="1200"/>
              <a:pPr eaLnBrk="1" hangingPunct="1"/>
              <a:t>1</a:t>
            </a:fld>
            <a:endParaRPr lang="en-US" sz="1200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8DB03A7A-4A42-D140-807B-9ACD706E5296}" type="slidenum">
              <a:rPr lang="en-US" sz="1200"/>
              <a:pPr eaLnBrk="1" hangingPunct="1"/>
              <a:t>21</a:t>
            </a:fld>
            <a:endParaRPr lang="en-US" sz="1200"/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5325"/>
            <a:ext cx="4635500" cy="3476625"/>
          </a:xfrm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0088" y="4403725"/>
            <a:ext cx="5597525" cy="417195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4B9E17A7-C777-2D49-B8D5-EE7C555FC2D3}" type="slidenum">
              <a:rPr lang="en-US" sz="1200"/>
              <a:pPr eaLnBrk="1" hangingPunct="1"/>
              <a:t>22</a:t>
            </a:fld>
            <a:endParaRPr lang="en-US" sz="1200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5325"/>
            <a:ext cx="4635500" cy="3476625"/>
          </a:xfrm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3450" y="4403725"/>
            <a:ext cx="5130800" cy="417195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4B9E17A7-C777-2D49-B8D5-EE7C555FC2D3}" type="slidenum">
              <a:rPr lang="en-US" sz="1200"/>
              <a:pPr eaLnBrk="1" hangingPunct="1"/>
              <a:t>23</a:t>
            </a:fld>
            <a:endParaRPr lang="en-US" sz="1200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5325"/>
            <a:ext cx="4635500" cy="3476625"/>
          </a:xfrm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3450" y="4403725"/>
            <a:ext cx="5130800" cy="417195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56962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4B9E17A7-C777-2D49-B8D5-EE7C555FC2D3}" type="slidenum">
              <a:rPr lang="en-US" sz="1200"/>
              <a:pPr eaLnBrk="1" hangingPunct="1"/>
              <a:t>24</a:t>
            </a:fld>
            <a:endParaRPr lang="en-US" sz="1200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5325"/>
            <a:ext cx="4635500" cy="3476625"/>
          </a:xfrm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3450" y="4403725"/>
            <a:ext cx="5130800" cy="417195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5824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20314673-E133-374A-BD06-A5E9E20A75FE}" type="slidenum">
              <a:rPr lang="en-US" sz="1200">
                <a:latin typeface="Arial" charset="0"/>
              </a:rPr>
              <a:pPr eaLnBrk="1" hangingPunct="1"/>
              <a:t>68</a:t>
            </a:fld>
            <a:endParaRPr lang="en-US" sz="1200">
              <a:latin typeface="Arial" charset="0"/>
            </a:endParaRPr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0151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C51377D0-EA66-D446-A8FF-20F1E33BFEBE}" type="slidenum">
              <a:rPr lang="en-US" sz="1200"/>
              <a:pPr eaLnBrk="1" hangingPunct="1"/>
              <a:t>86</a:t>
            </a:fld>
            <a:endParaRPr lang="en-US" sz="1200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FEB51B7-3D43-5D44-BB77-A215B210838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5425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0957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MS PGothic" charset="0"/>
            </a:endParaRPr>
          </a:p>
        </p:txBody>
      </p:sp>
      <p:sp>
        <p:nvSpPr>
          <p:cNvPr id="10957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30766" indent="-281064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24255" indent="-224851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573957" indent="-224851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23659" indent="-224851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473361" indent="-224851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23062" indent="-224851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372764" indent="-224851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22466" indent="-224851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CA7F5375-01F7-924B-BD2D-9E21CFD542D2}" type="slidenum">
              <a:rPr lang="en-US" sz="1200"/>
              <a:pPr eaLnBrk="1" hangingPunct="1"/>
              <a:t>11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8798806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0957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MS PGothic" charset="0"/>
            </a:endParaRPr>
          </a:p>
        </p:txBody>
      </p:sp>
      <p:sp>
        <p:nvSpPr>
          <p:cNvPr id="10957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CA7F5375-01F7-924B-BD2D-9E21CFD542D2}" type="slidenum">
              <a:rPr lang="en-US" sz="1200"/>
              <a:pPr eaLnBrk="1" hangingPunct="1"/>
              <a:t>12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6759755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62EF5327-CB22-F642-8E49-74161DCB6774}" type="slidenum">
              <a:rPr lang="en-US" sz="1200"/>
              <a:pPr eaLnBrk="1" hangingPunct="1"/>
              <a:t>16</a:t>
            </a:fld>
            <a:endParaRPr lang="en-US" sz="1200"/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5325"/>
            <a:ext cx="4635500" cy="3476625"/>
          </a:xfrm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0088" y="4403725"/>
            <a:ext cx="5597525" cy="417195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37D61DFA-5319-724F-9E83-CAC66A103DEC}" type="slidenum">
              <a:rPr lang="en-US" sz="1200"/>
              <a:pPr eaLnBrk="1" hangingPunct="1"/>
              <a:t>17</a:t>
            </a:fld>
            <a:endParaRPr lang="en-US" sz="1200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5325"/>
            <a:ext cx="4635500" cy="3476625"/>
          </a:xfrm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0088" y="4403725"/>
            <a:ext cx="5597525" cy="417195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22012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37D61DFA-5319-724F-9E83-CAC66A103DEC}" type="slidenum">
              <a:rPr lang="en-US" sz="1200"/>
              <a:pPr eaLnBrk="1" hangingPunct="1"/>
              <a:t>18</a:t>
            </a:fld>
            <a:endParaRPr lang="en-US" sz="1200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5325"/>
            <a:ext cx="4635500" cy="3476625"/>
          </a:xfrm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0088" y="4403725"/>
            <a:ext cx="5597525" cy="417195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1969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D9D74EE4-C35B-4D49-9121-FB0AE1A5EC4D}" type="slidenum">
              <a:rPr lang="en-US" sz="1200"/>
              <a:pPr eaLnBrk="1" hangingPunct="1"/>
              <a:t>19</a:t>
            </a:fld>
            <a:endParaRPr lang="en-US" sz="1200"/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5325"/>
            <a:ext cx="4635500" cy="3476625"/>
          </a:xfrm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0088" y="4403725"/>
            <a:ext cx="5597525" cy="417195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37D61DFA-5319-724F-9E83-CAC66A103DEC}" type="slidenum">
              <a:rPr lang="en-US" sz="1200"/>
              <a:pPr eaLnBrk="1" hangingPunct="1"/>
              <a:t>20</a:t>
            </a:fld>
            <a:endParaRPr lang="en-US" sz="1200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5325"/>
            <a:ext cx="4635500" cy="3476625"/>
          </a:xfrm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0088" y="4403725"/>
            <a:ext cx="5597525" cy="417195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MS PGothic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</a:t>
            </a:r>
          </a:p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E9009-5D76-AF41-AD20-12DC2BFF0E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016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35D10-07FB-AA4A-A56F-B99DE11932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292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07148E-A90E-DB45-B19B-43E813C153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7446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43987D-7B11-4040-A048-F269F41A2E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8488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3B032D-7ABE-1F40-81B7-E157773137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6644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9F2DD-4C71-BF4F-B14B-F4E9B9BBF3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0871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A6CD97-C6CF-A846-87B9-9EFFA06510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662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E49736-B368-C840-80FE-046B1BC27A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669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6876F9-E7E4-D340-8EE1-62F8B98F70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567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ECE 4140/6140 Spring ‘20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50F722-6A31-6642-97FD-C2F8037105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958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36C4F0-A817-2248-9F23-A40FCD0424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993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83641-F40F-CA4D-860F-7D3BC7C972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25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E7C3B9-A30B-B04F-A77F-C8729535F2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444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91EDF-3823-814B-81A7-191598BBBC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91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0BEAFF-6211-2F43-851E-C9940F6EDC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031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59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147" r:id="rId7"/>
    <p:sldLayoutId id="2147484148" r:id="rId8"/>
    <p:sldLayoutId id="2147484149" r:id="rId9"/>
    <p:sldLayoutId id="2147484150" r:id="rId10"/>
    <p:sldLayoutId id="2147484151" r:id="rId11"/>
    <p:sldLayoutId id="2147484152" r:id="rId12"/>
    <p:sldLayoutId id="2147484153" r:id="rId13"/>
    <p:sldLayoutId id="2147484154" r:id="rId14"/>
    <p:sldLayoutId id="2147484155" r:id="rId15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2.m4a"/><Relationship Id="rId7" Type="http://schemas.openxmlformats.org/officeDocument/2006/relationships/image" Target="../media/image72.png"/><Relationship Id="rId2" Type="http://schemas.microsoft.com/office/2007/relationships/media" Target="../media/media12.m4a"/><Relationship Id="rId1" Type="http://schemas.openxmlformats.org/officeDocument/2006/relationships/tags" Target="../tags/tag7.xml"/><Relationship Id="rId6" Type="http://schemas.openxmlformats.org/officeDocument/2006/relationships/image" Target="../media/image71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8.xml"/><Relationship Id="rId6" Type="http://schemas.openxmlformats.org/officeDocument/2006/relationships/image" Target="../media/image1.png"/><Relationship Id="rId5" Type="http://schemas.openxmlformats.org/officeDocument/2006/relationships/image" Target="../media/image72.png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.png"/><Relationship Id="rId5" Type="http://schemas.openxmlformats.org/officeDocument/2006/relationships/image" Target="../media/image73.png"/><Relationship Id="rId4" Type="http://schemas.openxmlformats.org/officeDocument/2006/relationships/notesSlide" Target="../notesSlides/notesSlide5.xml"/></Relationships>
</file>

<file path=ppt/slides/_rels/slide17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34.png"/><Relationship Id="rId21" Type="http://schemas.openxmlformats.org/officeDocument/2006/relationships/image" Target="../media/image8.png"/><Relationship Id="rId63" Type="http://schemas.openxmlformats.org/officeDocument/2006/relationships/customXml" Target="../ink/ink336.xml"/><Relationship Id="rId159" Type="http://schemas.openxmlformats.org/officeDocument/2006/relationships/image" Target="../media/image195.png"/><Relationship Id="rId170" Type="http://schemas.openxmlformats.org/officeDocument/2006/relationships/customXml" Target="../ink/ink390.xml"/><Relationship Id="rId226" Type="http://schemas.openxmlformats.org/officeDocument/2006/relationships/image" Target="../media/image227.png"/><Relationship Id="rId268" Type="http://schemas.openxmlformats.org/officeDocument/2006/relationships/customXml" Target="../ink/ink440.xml"/><Relationship Id="rId32" Type="http://schemas.openxmlformats.org/officeDocument/2006/relationships/customXml" Target="../ink/ink320.xml"/><Relationship Id="rId74" Type="http://schemas.openxmlformats.org/officeDocument/2006/relationships/image" Target="../media/image113.png"/><Relationship Id="rId128" Type="http://schemas.openxmlformats.org/officeDocument/2006/relationships/customXml" Target="../ink/ink369.xml"/><Relationship Id="rId5" Type="http://schemas.openxmlformats.org/officeDocument/2006/relationships/notesSlide" Target="../notesSlides/notesSlide6.xml"/><Relationship Id="rId181" Type="http://schemas.openxmlformats.org/officeDocument/2006/relationships/image" Target="../media/image206.png"/><Relationship Id="rId237" Type="http://schemas.openxmlformats.org/officeDocument/2006/relationships/customXml" Target="../ink/ink424.xml"/><Relationship Id="rId258" Type="http://schemas.openxmlformats.org/officeDocument/2006/relationships/customXml" Target="../ink/ink435.xml"/><Relationship Id="rId22" Type="http://schemas.openxmlformats.org/officeDocument/2006/relationships/customXml" Target="../ink/ink315.xml"/><Relationship Id="rId43" Type="http://schemas.openxmlformats.org/officeDocument/2006/relationships/image" Target="../media/image98.png"/><Relationship Id="rId64" Type="http://schemas.openxmlformats.org/officeDocument/2006/relationships/image" Target="../media/image108.png"/><Relationship Id="rId118" Type="http://schemas.openxmlformats.org/officeDocument/2006/relationships/customXml" Target="../ink/ink364.xml"/><Relationship Id="rId139" Type="http://schemas.openxmlformats.org/officeDocument/2006/relationships/image" Target="../media/image185.png"/><Relationship Id="rId85" Type="http://schemas.openxmlformats.org/officeDocument/2006/relationships/image" Target="../media/image118.png"/><Relationship Id="rId150" Type="http://schemas.openxmlformats.org/officeDocument/2006/relationships/customXml" Target="../ink/ink380.xml"/><Relationship Id="rId171" Type="http://schemas.openxmlformats.org/officeDocument/2006/relationships/image" Target="../media/image201.png"/><Relationship Id="rId192" Type="http://schemas.openxmlformats.org/officeDocument/2006/relationships/customXml" Target="../ink/ink401.xml"/><Relationship Id="rId206" Type="http://schemas.openxmlformats.org/officeDocument/2006/relationships/customXml" Target="../ink/ink408.xml"/><Relationship Id="rId227" Type="http://schemas.openxmlformats.org/officeDocument/2006/relationships/customXml" Target="../ink/ink419.xml"/><Relationship Id="rId248" Type="http://schemas.openxmlformats.org/officeDocument/2006/relationships/image" Target="../media/image238.png"/><Relationship Id="rId269" Type="http://schemas.openxmlformats.org/officeDocument/2006/relationships/image" Target="../media/image248.png"/><Relationship Id="rId12" Type="http://schemas.openxmlformats.org/officeDocument/2006/relationships/customXml" Target="../ink/ink310.xml"/><Relationship Id="rId33" Type="http://schemas.openxmlformats.org/officeDocument/2006/relationships/image" Target="../media/image93.png"/><Relationship Id="rId108" Type="http://schemas.openxmlformats.org/officeDocument/2006/relationships/customXml" Target="../ink/ink359.xml"/><Relationship Id="rId129" Type="http://schemas.openxmlformats.org/officeDocument/2006/relationships/image" Target="../media/image140.png"/><Relationship Id="rId54" Type="http://schemas.openxmlformats.org/officeDocument/2006/relationships/customXml" Target="../ink/ink331.xml"/><Relationship Id="rId75" Type="http://schemas.openxmlformats.org/officeDocument/2006/relationships/customXml" Target="../ink/ink342.xml"/><Relationship Id="rId96" Type="http://schemas.openxmlformats.org/officeDocument/2006/relationships/customXml" Target="../ink/ink353.xml"/><Relationship Id="rId140" Type="http://schemas.openxmlformats.org/officeDocument/2006/relationships/customXml" Target="../ink/ink375.xml"/><Relationship Id="rId161" Type="http://schemas.openxmlformats.org/officeDocument/2006/relationships/image" Target="../media/image196.png"/><Relationship Id="rId182" Type="http://schemas.openxmlformats.org/officeDocument/2006/relationships/customXml" Target="../ink/ink396.xml"/><Relationship Id="rId217" Type="http://schemas.openxmlformats.org/officeDocument/2006/relationships/image" Target="../media/image5511.png"/><Relationship Id="rId6" Type="http://schemas.openxmlformats.org/officeDocument/2006/relationships/customXml" Target="../ink/ink307.xml"/><Relationship Id="rId238" Type="http://schemas.openxmlformats.org/officeDocument/2006/relationships/image" Target="../media/image233.png"/><Relationship Id="rId259" Type="http://schemas.openxmlformats.org/officeDocument/2006/relationships/image" Target="../media/image243.png"/><Relationship Id="rId23" Type="http://schemas.openxmlformats.org/officeDocument/2006/relationships/image" Target="../media/image88.png"/><Relationship Id="rId119" Type="http://schemas.openxmlformats.org/officeDocument/2006/relationships/image" Target="../media/image135.png"/><Relationship Id="rId270" Type="http://schemas.openxmlformats.org/officeDocument/2006/relationships/customXml" Target="../ink/ink441.xml"/><Relationship Id="rId44" Type="http://schemas.openxmlformats.org/officeDocument/2006/relationships/customXml" Target="../ink/ink326.xml"/><Relationship Id="rId65" Type="http://schemas.openxmlformats.org/officeDocument/2006/relationships/customXml" Target="../ink/ink337.xml"/><Relationship Id="rId86" Type="http://schemas.openxmlformats.org/officeDocument/2006/relationships/customXml" Target="../ink/ink348.xml"/><Relationship Id="rId130" Type="http://schemas.openxmlformats.org/officeDocument/2006/relationships/customXml" Target="../ink/ink370.xml"/><Relationship Id="rId151" Type="http://schemas.openxmlformats.org/officeDocument/2006/relationships/image" Target="../media/image191.png"/><Relationship Id="rId172" Type="http://schemas.openxmlformats.org/officeDocument/2006/relationships/customXml" Target="../ink/ink391.xml"/><Relationship Id="rId193" Type="http://schemas.openxmlformats.org/officeDocument/2006/relationships/image" Target="../media/image212.png"/><Relationship Id="rId207" Type="http://schemas.openxmlformats.org/officeDocument/2006/relationships/image" Target="../media/image219.png"/><Relationship Id="rId228" Type="http://schemas.openxmlformats.org/officeDocument/2006/relationships/image" Target="../media/image228.png"/><Relationship Id="rId249" Type="http://schemas.openxmlformats.org/officeDocument/2006/relationships/customXml" Target="../ink/ink430.xml"/><Relationship Id="rId13" Type="http://schemas.openxmlformats.org/officeDocument/2006/relationships/image" Target="../media/image84.png"/><Relationship Id="rId109" Type="http://schemas.openxmlformats.org/officeDocument/2006/relationships/image" Target="../media/image130.png"/><Relationship Id="rId260" Type="http://schemas.openxmlformats.org/officeDocument/2006/relationships/customXml" Target="../ink/ink436.xml"/><Relationship Id="rId34" Type="http://schemas.openxmlformats.org/officeDocument/2006/relationships/customXml" Target="../ink/ink321.xml"/><Relationship Id="rId55" Type="http://schemas.openxmlformats.org/officeDocument/2006/relationships/image" Target="../media/image104.png"/><Relationship Id="rId76" Type="http://schemas.openxmlformats.org/officeDocument/2006/relationships/image" Target="../media/image114.png"/><Relationship Id="rId97" Type="http://schemas.openxmlformats.org/officeDocument/2006/relationships/image" Target="../media/image124.png"/><Relationship Id="rId120" Type="http://schemas.openxmlformats.org/officeDocument/2006/relationships/customXml" Target="../ink/ink365.xml"/><Relationship Id="rId141" Type="http://schemas.openxmlformats.org/officeDocument/2006/relationships/image" Target="../media/image186.png"/><Relationship Id="rId7" Type="http://schemas.openxmlformats.org/officeDocument/2006/relationships/image" Target="../media/image81.png"/><Relationship Id="rId162" Type="http://schemas.openxmlformats.org/officeDocument/2006/relationships/customXml" Target="../ink/ink386.xml"/><Relationship Id="rId183" Type="http://schemas.openxmlformats.org/officeDocument/2006/relationships/image" Target="../media/image207.png"/><Relationship Id="rId218" Type="http://schemas.openxmlformats.org/officeDocument/2006/relationships/customXml" Target="../ink/ink414.xml"/><Relationship Id="rId239" Type="http://schemas.openxmlformats.org/officeDocument/2006/relationships/customXml" Target="../ink/ink425.xml"/><Relationship Id="rId250" Type="http://schemas.openxmlformats.org/officeDocument/2006/relationships/customXml" Target="../ink/ink431.xml"/><Relationship Id="rId271" Type="http://schemas.openxmlformats.org/officeDocument/2006/relationships/image" Target="../media/image249.png"/><Relationship Id="rId24" Type="http://schemas.openxmlformats.org/officeDocument/2006/relationships/customXml" Target="../ink/ink316.xml"/><Relationship Id="rId45" Type="http://schemas.openxmlformats.org/officeDocument/2006/relationships/image" Target="../media/image99.png"/><Relationship Id="rId66" Type="http://schemas.openxmlformats.org/officeDocument/2006/relationships/image" Target="../media/image109.png"/><Relationship Id="rId87" Type="http://schemas.openxmlformats.org/officeDocument/2006/relationships/image" Target="../media/image119.png"/><Relationship Id="rId110" Type="http://schemas.openxmlformats.org/officeDocument/2006/relationships/customXml" Target="../ink/ink360.xml"/><Relationship Id="rId131" Type="http://schemas.openxmlformats.org/officeDocument/2006/relationships/image" Target="../media/image141.png"/><Relationship Id="rId152" Type="http://schemas.openxmlformats.org/officeDocument/2006/relationships/customXml" Target="../ink/ink381.xml"/><Relationship Id="rId173" Type="http://schemas.openxmlformats.org/officeDocument/2006/relationships/image" Target="../media/image202.png"/><Relationship Id="rId194" Type="http://schemas.openxmlformats.org/officeDocument/2006/relationships/customXml" Target="../ink/ink402.xml"/><Relationship Id="rId208" Type="http://schemas.openxmlformats.org/officeDocument/2006/relationships/customXml" Target="../ink/ink409.xml"/><Relationship Id="rId229" Type="http://schemas.openxmlformats.org/officeDocument/2006/relationships/customXml" Target="../ink/ink420.xml"/><Relationship Id="rId240" Type="http://schemas.openxmlformats.org/officeDocument/2006/relationships/image" Target="../media/image234.png"/><Relationship Id="rId261" Type="http://schemas.openxmlformats.org/officeDocument/2006/relationships/image" Target="../media/image244.png"/><Relationship Id="rId14" Type="http://schemas.openxmlformats.org/officeDocument/2006/relationships/customXml" Target="../ink/ink311.xml"/><Relationship Id="rId35" Type="http://schemas.openxmlformats.org/officeDocument/2006/relationships/image" Target="../media/image94.png"/><Relationship Id="rId56" Type="http://schemas.openxmlformats.org/officeDocument/2006/relationships/customXml" Target="../ink/ink332.xml"/><Relationship Id="rId77" Type="http://schemas.openxmlformats.org/officeDocument/2006/relationships/customXml" Target="../ink/ink343.xml"/><Relationship Id="rId100" Type="http://schemas.openxmlformats.org/officeDocument/2006/relationships/customXml" Target="../ink/ink355.xml"/><Relationship Id="rId8" Type="http://schemas.openxmlformats.org/officeDocument/2006/relationships/customXml" Target="../ink/ink308.xml"/><Relationship Id="rId98" Type="http://schemas.openxmlformats.org/officeDocument/2006/relationships/customXml" Target="../ink/ink354.xml"/><Relationship Id="rId121" Type="http://schemas.openxmlformats.org/officeDocument/2006/relationships/image" Target="../media/image136.png"/><Relationship Id="rId142" Type="http://schemas.openxmlformats.org/officeDocument/2006/relationships/customXml" Target="../ink/ink376.xml"/><Relationship Id="rId163" Type="http://schemas.openxmlformats.org/officeDocument/2006/relationships/image" Target="../media/image197.png"/><Relationship Id="rId184" Type="http://schemas.openxmlformats.org/officeDocument/2006/relationships/customXml" Target="../ink/ink397.xml"/><Relationship Id="rId219" Type="http://schemas.openxmlformats.org/officeDocument/2006/relationships/image" Target="../media/image224.png"/><Relationship Id="rId230" Type="http://schemas.openxmlformats.org/officeDocument/2006/relationships/image" Target="../media/image229.png"/><Relationship Id="rId251" Type="http://schemas.openxmlformats.org/officeDocument/2006/relationships/image" Target="../media/image239.png"/><Relationship Id="rId25" Type="http://schemas.openxmlformats.org/officeDocument/2006/relationships/image" Target="../media/image89.png"/><Relationship Id="rId46" Type="http://schemas.openxmlformats.org/officeDocument/2006/relationships/customXml" Target="../ink/ink327.xml"/><Relationship Id="rId67" Type="http://schemas.openxmlformats.org/officeDocument/2006/relationships/customXml" Target="../ink/ink338.xml"/><Relationship Id="rId272" Type="http://schemas.openxmlformats.org/officeDocument/2006/relationships/customXml" Target="../ink/ink442.xml"/><Relationship Id="rId88" Type="http://schemas.openxmlformats.org/officeDocument/2006/relationships/customXml" Target="../ink/ink349.xml"/><Relationship Id="rId111" Type="http://schemas.openxmlformats.org/officeDocument/2006/relationships/image" Target="../media/image131.png"/><Relationship Id="rId132" Type="http://schemas.openxmlformats.org/officeDocument/2006/relationships/customXml" Target="../ink/ink371.xml"/><Relationship Id="rId153" Type="http://schemas.openxmlformats.org/officeDocument/2006/relationships/image" Target="../media/image192.png"/><Relationship Id="rId174" Type="http://schemas.openxmlformats.org/officeDocument/2006/relationships/customXml" Target="../ink/ink392.xml"/><Relationship Id="rId195" Type="http://schemas.openxmlformats.org/officeDocument/2006/relationships/image" Target="../media/image213.png"/><Relationship Id="rId209" Type="http://schemas.openxmlformats.org/officeDocument/2006/relationships/image" Target="../media/image220.png"/><Relationship Id="rId220" Type="http://schemas.openxmlformats.org/officeDocument/2006/relationships/customXml" Target="../ink/ink415.xml"/><Relationship Id="rId241" Type="http://schemas.openxmlformats.org/officeDocument/2006/relationships/customXml" Target="../ink/ink426.xml"/><Relationship Id="rId15" Type="http://schemas.openxmlformats.org/officeDocument/2006/relationships/image" Target="../media/image85.png"/><Relationship Id="rId36" Type="http://schemas.openxmlformats.org/officeDocument/2006/relationships/customXml" Target="../ink/ink322.xml"/><Relationship Id="rId57" Type="http://schemas.openxmlformats.org/officeDocument/2006/relationships/image" Target="../media/image105.png"/><Relationship Id="rId262" Type="http://schemas.openxmlformats.org/officeDocument/2006/relationships/customXml" Target="../ink/ink437.xml"/><Relationship Id="rId78" Type="http://schemas.openxmlformats.org/officeDocument/2006/relationships/image" Target="../media/image115.png"/><Relationship Id="rId99" Type="http://schemas.openxmlformats.org/officeDocument/2006/relationships/image" Target="../media/image125.png"/><Relationship Id="rId101" Type="http://schemas.openxmlformats.org/officeDocument/2006/relationships/image" Target="../media/image126.png"/><Relationship Id="rId122" Type="http://schemas.openxmlformats.org/officeDocument/2006/relationships/customXml" Target="../ink/ink366.xml"/><Relationship Id="rId143" Type="http://schemas.openxmlformats.org/officeDocument/2006/relationships/image" Target="../media/image187.png"/><Relationship Id="rId164" Type="http://schemas.openxmlformats.org/officeDocument/2006/relationships/customXml" Target="../ink/ink387.xml"/><Relationship Id="rId185" Type="http://schemas.openxmlformats.org/officeDocument/2006/relationships/image" Target="../media/image208.png"/><Relationship Id="rId9" Type="http://schemas.openxmlformats.org/officeDocument/2006/relationships/image" Target="../media/image82.png"/><Relationship Id="rId210" Type="http://schemas.openxmlformats.org/officeDocument/2006/relationships/customXml" Target="../ink/ink410.xml"/><Relationship Id="rId26" Type="http://schemas.openxmlformats.org/officeDocument/2006/relationships/customXml" Target="../ink/ink317.xml"/><Relationship Id="rId231" Type="http://schemas.openxmlformats.org/officeDocument/2006/relationships/customXml" Target="../ink/ink421.xml"/><Relationship Id="rId252" Type="http://schemas.openxmlformats.org/officeDocument/2006/relationships/customXml" Target="../ink/ink432.xml"/><Relationship Id="rId273" Type="http://schemas.openxmlformats.org/officeDocument/2006/relationships/image" Target="../media/image250.png"/><Relationship Id="rId47" Type="http://schemas.openxmlformats.org/officeDocument/2006/relationships/image" Target="../media/image100.png"/><Relationship Id="rId68" Type="http://schemas.openxmlformats.org/officeDocument/2006/relationships/image" Target="../media/image110.png"/><Relationship Id="rId89" Type="http://schemas.openxmlformats.org/officeDocument/2006/relationships/image" Target="../media/image120.png"/><Relationship Id="rId112" Type="http://schemas.openxmlformats.org/officeDocument/2006/relationships/customXml" Target="../ink/ink361.xml"/><Relationship Id="rId133" Type="http://schemas.openxmlformats.org/officeDocument/2006/relationships/image" Target="../media/image155.png"/><Relationship Id="rId154" Type="http://schemas.openxmlformats.org/officeDocument/2006/relationships/customXml" Target="../ink/ink382.xml"/><Relationship Id="rId175" Type="http://schemas.openxmlformats.org/officeDocument/2006/relationships/image" Target="../media/image203.png"/><Relationship Id="rId196" Type="http://schemas.openxmlformats.org/officeDocument/2006/relationships/customXml" Target="../ink/ink403.xml"/><Relationship Id="rId200" Type="http://schemas.openxmlformats.org/officeDocument/2006/relationships/customXml" Target="../ink/ink405.xml"/><Relationship Id="rId16" Type="http://schemas.openxmlformats.org/officeDocument/2006/relationships/customXml" Target="../ink/ink312.xml"/><Relationship Id="rId221" Type="http://schemas.openxmlformats.org/officeDocument/2006/relationships/image" Target="../media/image225.png"/><Relationship Id="rId242" Type="http://schemas.openxmlformats.org/officeDocument/2006/relationships/image" Target="../media/image235.png"/><Relationship Id="rId263" Type="http://schemas.openxmlformats.org/officeDocument/2006/relationships/image" Target="../media/image245.png"/><Relationship Id="rId37" Type="http://schemas.openxmlformats.org/officeDocument/2006/relationships/image" Target="../media/image95.png"/><Relationship Id="rId58" Type="http://schemas.openxmlformats.org/officeDocument/2006/relationships/customXml" Target="../ink/ink333.xml"/><Relationship Id="rId79" Type="http://schemas.openxmlformats.org/officeDocument/2006/relationships/customXml" Target="../ink/ink344.xml"/><Relationship Id="rId102" Type="http://schemas.openxmlformats.org/officeDocument/2006/relationships/customXml" Target="../ink/ink356.xml"/><Relationship Id="rId123" Type="http://schemas.openxmlformats.org/officeDocument/2006/relationships/image" Target="../media/image137.png"/><Relationship Id="rId144" Type="http://schemas.openxmlformats.org/officeDocument/2006/relationships/customXml" Target="../ink/ink377.xml"/><Relationship Id="rId90" Type="http://schemas.openxmlformats.org/officeDocument/2006/relationships/customXml" Target="../ink/ink350.xml"/><Relationship Id="rId165" Type="http://schemas.openxmlformats.org/officeDocument/2006/relationships/image" Target="../media/image198.png"/><Relationship Id="rId186" Type="http://schemas.openxmlformats.org/officeDocument/2006/relationships/customXml" Target="../ink/ink398.xml"/><Relationship Id="rId211" Type="http://schemas.openxmlformats.org/officeDocument/2006/relationships/image" Target="../media/image221.png"/><Relationship Id="rId232" Type="http://schemas.openxmlformats.org/officeDocument/2006/relationships/image" Target="../media/image230.png"/><Relationship Id="rId253" Type="http://schemas.openxmlformats.org/officeDocument/2006/relationships/image" Target="../media/image240.png"/><Relationship Id="rId274" Type="http://schemas.openxmlformats.org/officeDocument/2006/relationships/customXml" Target="../ink/ink443.xml"/><Relationship Id="rId27" Type="http://schemas.openxmlformats.org/officeDocument/2006/relationships/image" Target="../media/image90.png"/><Relationship Id="rId48" Type="http://schemas.openxmlformats.org/officeDocument/2006/relationships/customXml" Target="../ink/ink328.xml"/><Relationship Id="rId69" Type="http://schemas.openxmlformats.org/officeDocument/2006/relationships/customXml" Target="../ink/ink339.xml"/><Relationship Id="rId113" Type="http://schemas.openxmlformats.org/officeDocument/2006/relationships/image" Target="../media/image132.png"/><Relationship Id="rId134" Type="http://schemas.openxmlformats.org/officeDocument/2006/relationships/customXml" Target="../ink/ink372.xml"/><Relationship Id="rId80" Type="http://schemas.openxmlformats.org/officeDocument/2006/relationships/customXml" Target="../ink/ink345.xml"/><Relationship Id="rId155" Type="http://schemas.openxmlformats.org/officeDocument/2006/relationships/image" Target="../media/image193.png"/><Relationship Id="rId176" Type="http://schemas.openxmlformats.org/officeDocument/2006/relationships/customXml" Target="../ink/ink393.xml"/><Relationship Id="rId197" Type="http://schemas.openxmlformats.org/officeDocument/2006/relationships/image" Target="../media/image214.png"/><Relationship Id="rId201" Type="http://schemas.openxmlformats.org/officeDocument/2006/relationships/image" Target="../media/image216.png"/><Relationship Id="rId222" Type="http://schemas.openxmlformats.org/officeDocument/2006/relationships/customXml" Target="../ink/ink416.xml"/><Relationship Id="rId243" Type="http://schemas.openxmlformats.org/officeDocument/2006/relationships/customXml" Target="../ink/ink427.xml"/><Relationship Id="rId264" Type="http://schemas.openxmlformats.org/officeDocument/2006/relationships/customXml" Target="../ink/ink438.xml"/><Relationship Id="rId17" Type="http://schemas.openxmlformats.org/officeDocument/2006/relationships/image" Target="../media/image86.png"/><Relationship Id="rId38" Type="http://schemas.openxmlformats.org/officeDocument/2006/relationships/customXml" Target="../ink/ink323.xml"/><Relationship Id="rId59" Type="http://schemas.openxmlformats.org/officeDocument/2006/relationships/customXml" Target="../ink/ink334.xml"/><Relationship Id="rId103" Type="http://schemas.openxmlformats.org/officeDocument/2006/relationships/image" Target="../media/image127.png"/><Relationship Id="rId124" Type="http://schemas.openxmlformats.org/officeDocument/2006/relationships/customXml" Target="../ink/ink367.xml"/><Relationship Id="rId70" Type="http://schemas.openxmlformats.org/officeDocument/2006/relationships/image" Target="../media/image111.png"/><Relationship Id="rId91" Type="http://schemas.openxmlformats.org/officeDocument/2006/relationships/image" Target="../media/image121.png"/><Relationship Id="rId145" Type="http://schemas.openxmlformats.org/officeDocument/2006/relationships/image" Target="../media/image188.png"/><Relationship Id="rId166" Type="http://schemas.openxmlformats.org/officeDocument/2006/relationships/customXml" Target="../ink/ink388.xml"/><Relationship Id="rId187" Type="http://schemas.openxmlformats.org/officeDocument/2006/relationships/image" Target="../media/image209.png"/><Relationship Id="rId1" Type="http://schemas.openxmlformats.org/officeDocument/2006/relationships/tags" Target="../tags/tag9.xml"/><Relationship Id="rId212" Type="http://schemas.openxmlformats.org/officeDocument/2006/relationships/customXml" Target="../ink/ink411.xml"/><Relationship Id="rId233" Type="http://schemas.openxmlformats.org/officeDocument/2006/relationships/customXml" Target="../ink/ink422.xml"/><Relationship Id="rId254" Type="http://schemas.openxmlformats.org/officeDocument/2006/relationships/customXml" Target="../ink/ink433.xml"/><Relationship Id="rId28" Type="http://schemas.openxmlformats.org/officeDocument/2006/relationships/customXml" Target="../ink/ink318.xml"/><Relationship Id="rId49" Type="http://schemas.openxmlformats.org/officeDocument/2006/relationships/image" Target="../media/image101.png"/><Relationship Id="rId114" Type="http://schemas.openxmlformats.org/officeDocument/2006/relationships/customXml" Target="../ink/ink362.xml"/><Relationship Id="rId275" Type="http://schemas.openxmlformats.org/officeDocument/2006/relationships/image" Target="../media/image251.png"/><Relationship Id="rId60" Type="http://schemas.openxmlformats.org/officeDocument/2006/relationships/image" Target="../media/image106.png"/><Relationship Id="rId81" Type="http://schemas.openxmlformats.org/officeDocument/2006/relationships/image" Target="../media/image116.png"/><Relationship Id="rId135" Type="http://schemas.openxmlformats.org/officeDocument/2006/relationships/image" Target="../media/image156.png"/><Relationship Id="rId156" Type="http://schemas.openxmlformats.org/officeDocument/2006/relationships/customXml" Target="../ink/ink383.xml"/><Relationship Id="rId177" Type="http://schemas.openxmlformats.org/officeDocument/2006/relationships/image" Target="../media/image204.png"/><Relationship Id="rId198" Type="http://schemas.openxmlformats.org/officeDocument/2006/relationships/customXml" Target="../ink/ink404.xml"/><Relationship Id="rId202" Type="http://schemas.openxmlformats.org/officeDocument/2006/relationships/customXml" Target="../ink/ink406.xml"/><Relationship Id="rId223" Type="http://schemas.openxmlformats.org/officeDocument/2006/relationships/image" Target="../media/image226.png"/><Relationship Id="rId244" Type="http://schemas.openxmlformats.org/officeDocument/2006/relationships/image" Target="../media/image236.png"/><Relationship Id="rId18" Type="http://schemas.openxmlformats.org/officeDocument/2006/relationships/customXml" Target="../ink/ink313.xml"/><Relationship Id="rId39" Type="http://schemas.openxmlformats.org/officeDocument/2006/relationships/image" Target="../media/image96.png"/><Relationship Id="rId265" Type="http://schemas.openxmlformats.org/officeDocument/2006/relationships/image" Target="../media/image246.png"/><Relationship Id="rId50" Type="http://schemas.openxmlformats.org/officeDocument/2006/relationships/customXml" Target="../ink/ink329.xml"/><Relationship Id="rId104" Type="http://schemas.openxmlformats.org/officeDocument/2006/relationships/customXml" Target="../ink/ink357.xml"/><Relationship Id="rId125" Type="http://schemas.openxmlformats.org/officeDocument/2006/relationships/image" Target="../media/image138.png"/><Relationship Id="rId146" Type="http://schemas.openxmlformats.org/officeDocument/2006/relationships/customXml" Target="../ink/ink378.xml"/><Relationship Id="rId167" Type="http://schemas.openxmlformats.org/officeDocument/2006/relationships/image" Target="../media/image199.png"/><Relationship Id="rId188" Type="http://schemas.openxmlformats.org/officeDocument/2006/relationships/customXml" Target="../ink/ink399.xml"/><Relationship Id="rId71" Type="http://schemas.openxmlformats.org/officeDocument/2006/relationships/customXml" Target="../ink/ink340.xml"/><Relationship Id="rId92" Type="http://schemas.openxmlformats.org/officeDocument/2006/relationships/customXml" Target="../ink/ink351.xml"/><Relationship Id="rId213" Type="http://schemas.openxmlformats.org/officeDocument/2006/relationships/image" Target="../media/image222.png"/><Relationship Id="rId234" Type="http://schemas.openxmlformats.org/officeDocument/2006/relationships/image" Target="../media/image231.png"/><Relationship Id="rId2" Type="http://schemas.microsoft.com/office/2007/relationships/media" Target="../media/media17.m4a"/><Relationship Id="rId29" Type="http://schemas.openxmlformats.org/officeDocument/2006/relationships/image" Target="../media/image91.png"/><Relationship Id="rId255" Type="http://schemas.openxmlformats.org/officeDocument/2006/relationships/image" Target="../media/image241.png"/><Relationship Id="rId276" Type="http://schemas.openxmlformats.org/officeDocument/2006/relationships/customXml" Target="../ink/ink444.xml"/><Relationship Id="rId40" Type="http://schemas.openxmlformats.org/officeDocument/2006/relationships/customXml" Target="../ink/ink324.xml"/><Relationship Id="rId115" Type="http://schemas.openxmlformats.org/officeDocument/2006/relationships/image" Target="../media/image133.png"/><Relationship Id="rId136" Type="http://schemas.openxmlformats.org/officeDocument/2006/relationships/customXml" Target="../ink/ink373.xml"/><Relationship Id="rId157" Type="http://schemas.openxmlformats.org/officeDocument/2006/relationships/image" Target="../media/image194.png"/><Relationship Id="rId178" Type="http://schemas.openxmlformats.org/officeDocument/2006/relationships/customXml" Target="../ink/ink394.xml"/><Relationship Id="rId61" Type="http://schemas.openxmlformats.org/officeDocument/2006/relationships/customXml" Target="../ink/ink335.xml"/><Relationship Id="rId82" Type="http://schemas.openxmlformats.org/officeDocument/2006/relationships/customXml" Target="../ink/ink346.xml"/><Relationship Id="rId199" Type="http://schemas.openxmlformats.org/officeDocument/2006/relationships/image" Target="../media/image215.png"/><Relationship Id="rId203" Type="http://schemas.openxmlformats.org/officeDocument/2006/relationships/image" Target="../media/image217.png"/><Relationship Id="rId19" Type="http://schemas.openxmlformats.org/officeDocument/2006/relationships/image" Target="../media/image87.png"/><Relationship Id="rId224" Type="http://schemas.openxmlformats.org/officeDocument/2006/relationships/customXml" Target="../ink/ink417.xml"/><Relationship Id="rId245" Type="http://schemas.openxmlformats.org/officeDocument/2006/relationships/customXml" Target="../ink/ink428.xml"/><Relationship Id="rId266" Type="http://schemas.openxmlformats.org/officeDocument/2006/relationships/customXml" Target="../ink/ink439.xml"/><Relationship Id="rId30" Type="http://schemas.openxmlformats.org/officeDocument/2006/relationships/customXml" Target="../ink/ink319.xml"/><Relationship Id="rId105" Type="http://schemas.openxmlformats.org/officeDocument/2006/relationships/image" Target="../media/image128.png"/><Relationship Id="rId126" Type="http://schemas.openxmlformats.org/officeDocument/2006/relationships/customXml" Target="../ink/ink368.xml"/><Relationship Id="rId147" Type="http://schemas.openxmlformats.org/officeDocument/2006/relationships/image" Target="../media/image189.png"/><Relationship Id="rId168" Type="http://schemas.openxmlformats.org/officeDocument/2006/relationships/customXml" Target="../ink/ink389.xml"/><Relationship Id="rId51" Type="http://schemas.openxmlformats.org/officeDocument/2006/relationships/image" Target="../media/image102.png"/><Relationship Id="rId72" Type="http://schemas.openxmlformats.org/officeDocument/2006/relationships/image" Target="../media/image112.png"/><Relationship Id="rId93" Type="http://schemas.openxmlformats.org/officeDocument/2006/relationships/image" Target="../media/image122.png"/><Relationship Id="rId189" Type="http://schemas.openxmlformats.org/officeDocument/2006/relationships/image" Target="../media/image210.png"/><Relationship Id="rId3" Type="http://schemas.openxmlformats.org/officeDocument/2006/relationships/audio" Target="../media/media17.m4a"/><Relationship Id="rId214" Type="http://schemas.openxmlformats.org/officeDocument/2006/relationships/customXml" Target="../ink/ink412.xml"/><Relationship Id="rId235" Type="http://schemas.openxmlformats.org/officeDocument/2006/relationships/customXml" Target="../ink/ink423.xml"/><Relationship Id="rId256" Type="http://schemas.openxmlformats.org/officeDocument/2006/relationships/customXml" Target="../ink/ink434.xml"/><Relationship Id="rId277" Type="http://schemas.openxmlformats.org/officeDocument/2006/relationships/image" Target="../media/image252.png"/><Relationship Id="rId116" Type="http://schemas.openxmlformats.org/officeDocument/2006/relationships/customXml" Target="../ink/ink363.xml"/><Relationship Id="rId137" Type="http://schemas.openxmlformats.org/officeDocument/2006/relationships/image" Target="../media/image175.png"/><Relationship Id="rId158" Type="http://schemas.openxmlformats.org/officeDocument/2006/relationships/customXml" Target="../ink/ink384.xml"/><Relationship Id="rId20" Type="http://schemas.openxmlformats.org/officeDocument/2006/relationships/customXml" Target="../ink/ink314.xml"/><Relationship Id="rId41" Type="http://schemas.openxmlformats.org/officeDocument/2006/relationships/image" Target="../media/image97.png"/><Relationship Id="rId62" Type="http://schemas.openxmlformats.org/officeDocument/2006/relationships/image" Target="../media/image107.png"/><Relationship Id="rId83" Type="http://schemas.openxmlformats.org/officeDocument/2006/relationships/image" Target="../media/image117.png"/><Relationship Id="rId179" Type="http://schemas.openxmlformats.org/officeDocument/2006/relationships/image" Target="../media/image205.png"/><Relationship Id="rId190" Type="http://schemas.openxmlformats.org/officeDocument/2006/relationships/customXml" Target="../ink/ink400.xml"/><Relationship Id="rId204" Type="http://schemas.openxmlformats.org/officeDocument/2006/relationships/customXml" Target="../ink/ink407.xml"/><Relationship Id="rId225" Type="http://schemas.openxmlformats.org/officeDocument/2006/relationships/customXml" Target="../ink/ink418.xml"/><Relationship Id="rId246" Type="http://schemas.openxmlformats.org/officeDocument/2006/relationships/image" Target="../media/image237.png"/><Relationship Id="rId267" Type="http://schemas.openxmlformats.org/officeDocument/2006/relationships/image" Target="../media/image247.png"/><Relationship Id="rId106" Type="http://schemas.openxmlformats.org/officeDocument/2006/relationships/customXml" Target="../ink/ink358.xml"/><Relationship Id="rId127" Type="http://schemas.openxmlformats.org/officeDocument/2006/relationships/image" Target="../media/image139.png"/><Relationship Id="rId10" Type="http://schemas.openxmlformats.org/officeDocument/2006/relationships/customXml" Target="../ink/ink309.xml"/><Relationship Id="rId31" Type="http://schemas.openxmlformats.org/officeDocument/2006/relationships/image" Target="../media/image92.png"/><Relationship Id="rId52" Type="http://schemas.openxmlformats.org/officeDocument/2006/relationships/customXml" Target="../ink/ink330.xml"/><Relationship Id="rId73" Type="http://schemas.openxmlformats.org/officeDocument/2006/relationships/customXml" Target="../ink/ink341.xml"/><Relationship Id="rId94" Type="http://schemas.openxmlformats.org/officeDocument/2006/relationships/customXml" Target="../ink/ink352.xml"/><Relationship Id="rId148" Type="http://schemas.openxmlformats.org/officeDocument/2006/relationships/customXml" Target="../ink/ink379.xml"/><Relationship Id="rId169" Type="http://schemas.openxmlformats.org/officeDocument/2006/relationships/image" Target="../media/image200.png"/><Relationship Id="rId4" Type="http://schemas.openxmlformats.org/officeDocument/2006/relationships/slideLayout" Target="../slideLayouts/slideLayout4.xml"/><Relationship Id="rId180" Type="http://schemas.openxmlformats.org/officeDocument/2006/relationships/customXml" Target="../ink/ink395.xml"/><Relationship Id="rId215" Type="http://schemas.openxmlformats.org/officeDocument/2006/relationships/image" Target="../media/image223.png"/><Relationship Id="rId236" Type="http://schemas.openxmlformats.org/officeDocument/2006/relationships/image" Target="../media/image232.png"/><Relationship Id="rId257" Type="http://schemas.openxmlformats.org/officeDocument/2006/relationships/image" Target="../media/image242.png"/><Relationship Id="rId278" Type="http://schemas.openxmlformats.org/officeDocument/2006/relationships/image" Target="../media/image1.png"/><Relationship Id="rId42" Type="http://schemas.openxmlformats.org/officeDocument/2006/relationships/customXml" Target="../ink/ink325.xml"/><Relationship Id="rId84" Type="http://schemas.openxmlformats.org/officeDocument/2006/relationships/customXml" Target="../ink/ink347.xml"/><Relationship Id="rId138" Type="http://schemas.openxmlformats.org/officeDocument/2006/relationships/customXml" Target="../ink/ink374.xml"/><Relationship Id="rId191" Type="http://schemas.openxmlformats.org/officeDocument/2006/relationships/image" Target="../media/image211.png"/><Relationship Id="rId205" Type="http://schemas.openxmlformats.org/officeDocument/2006/relationships/image" Target="../media/image218.png"/><Relationship Id="rId247" Type="http://schemas.openxmlformats.org/officeDocument/2006/relationships/customXml" Target="../ink/ink429.xml"/><Relationship Id="rId107" Type="http://schemas.openxmlformats.org/officeDocument/2006/relationships/image" Target="../media/image129.png"/><Relationship Id="rId11" Type="http://schemas.openxmlformats.org/officeDocument/2006/relationships/image" Target="../media/image83.png"/><Relationship Id="rId53" Type="http://schemas.openxmlformats.org/officeDocument/2006/relationships/image" Target="../media/image103.png"/><Relationship Id="rId149" Type="http://schemas.openxmlformats.org/officeDocument/2006/relationships/image" Target="../media/image190.png"/><Relationship Id="rId95" Type="http://schemas.openxmlformats.org/officeDocument/2006/relationships/image" Target="../media/image123.png"/><Relationship Id="rId160" Type="http://schemas.openxmlformats.org/officeDocument/2006/relationships/customXml" Target="../ink/ink385.xml"/><Relationship Id="rId216" Type="http://schemas.openxmlformats.org/officeDocument/2006/relationships/customXml" Target="../ink/ink413.xml"/></Relationships>
</file>

<file path=ppt/slides/_rels/slide18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60.png"/><Relationship Id="rId21" Type="http://schemas.openxmlformats.org/officeDocument/2006/relationships/image" Target="../media/image80.png"/><Relationship Id="rId42" Type="http://schemas.openxmlformats.org/officeDocument/2006/relationships/customXml" Target="../ink/ink463.xml"/><Relationship Id="rId63" Type="http://schemas.openxmlformats.org/officeDocument/2006/relationships/image" Target="../media/image164.png"/><Relationship Id="rId84" Type="http://schemas.openxmlformats.org/officeDocument/2006/relationships/customXml" Target="../ink/ink484.xml"/><Relationship Id="rId138" Type="http://schemas.openxmlformats.org/officeDocument/2006/relationships/customXml" Target="../ink/ink511.xml"/><Relationship Id="rId159" Type="http://schemas.openxmlformats.org/officeDocument/2006/relationships/customXml" Target="../ink/ink522.xml"/><Relationship Id="rId107" Type="http://schemas.openxmlformats.org/officeDocument/2006/relationships/image" Target="../media/image255.png"/><Relationship Id="rId11" Type="http://schemas.openxmlformats.org/officeDocument/2006/relationships/image" Target="../media/image75.png"/><Relationship Id="rId32" Type="http://schemas.openxmlformats.org/officeDocument/2006/relationships/customXml" Target="../ink/ink458.xml"/><Relationship Id="rId53" Type="http://schemas.openxmlformats.org/officeDocument/2006/relationships/image" Target="../media/image159.png"/><Relationship Id="rId74" Type="http://schemas.openxmlformats.org/officeDocument/2006/relationships/customXml" Target="../ink/ink479.xml"/><Relationship Id="rId128" Type="http://schemas.openxmlformats.org/officeDocument/2006/relationships/customXml" Target="../ink/ink506.xml"/><Relationship Id="rId149" Type="http://schemas.openxmlformats.org/officeDocument/2006/relationships/customXml" Target="../ink/ink517.xml"/><Relationship Id="rId5" Type="http://schemas.openxmlformats.org/officeDocument/2006/relationships/notesSlide" Target="../notesSlides/notesSlide7.xml"/><Relationship Id="rId95" Type="http://schemas.openxmlformats.org/officeDocument/2006/relationships/image" Target="../media/image181.png"/><Relationship Id="rId160" Type="http://schemas.openxmlformats.org/officeDocument/2006/relationships/image" Target="../media/image281.png"/><Relationship Id="rId22" Type="http://schemas.openxmlformats.org/officeDocument/2006/relationships/customXml" Target="../ink/ink453.xml"/><Relationship Id="rId43" Type="http://schemas.openxmlformats.org/officeDocument/2006/relationships/image" Target="../media/image152.png"/><Relationship Id="rId64" Type="http://schemas.openxmlformats.org/officeDocument/2006/relationships/customXml" Target="../ink/ink474.xml"/><Relationship Id="rId118" Type="http://schemas.openxmlformats.org/officeDocument/2006/relationships/customXml" Target="../ink/ink501.xml"/><Relationship Id="rId139" Type="http://schemas.openxmlformats.org/officeDocument/2006/relationships/image" Target="../media/image271.png"/><Relationship Id="rId85" Type="http://schemas.openxmlformats.org/officeDocument/2006/relationships/image" Target="../media/image176.png"/><Relationship Id="rId150" Type="http://schemas.openxmlformats.org/officeDocument/2006/relationships/image" Target="../media/image276.png"/><Relationship Id="rId12" Type="http://schemas.openxmlformats.org/officeDocument/2006/relationships/customXml" Target="../ink/ink448.xml"/><Relationship Id="rId17" Type="http://schemas.openxmlformats.org/officeDocument/2006/relationships/image" Target="../media/image78.png"/><Relationship Id="rId33" Type="http://schemas.openxmlformats.org/officeDocument/2006/relationships/image" Target="../media/image147.png"/><Relationship Id="rId38" Type="http://schemas.openxmlformats.org/officeDocument/2006/relationships/customXml" Target="../ink/ink461.xml"/><Relationship Id="rId59" Type="http://schemas.openxmlformats.org/officeDocument/2006/relationships/image" Target="../media/image162.png"/><Relationship Id="rId103" Type="http://schemas.openxmlformats.org/officeDocument/2006/relationships/image" Target="../media/image253.png"/><Relationship Id="rId108" Type="http://schemas.openxmlformats.org/officeDocument/2006/relationships/customXml" Target="../ink/ink496.xml"/><Relationship Id="rId124" Type="http://schemas.openxmlformats.org/officeDocument/2006/relationships/customXml" Target="../ink/ink504.xml"/><Relationship Id="rId129" Type="http://schemas.openxmlformats.org/officeDocument/2006/relationships/image" Target="../media/image266.png"/><Relationship Id="rId54" Type="http://schemas.openxmlformats.org/officeDocument/2006/relationships/customXml" Target="../ink/ink469.xml"/><Relationship Id="rId70" Type="http://schemas.openxmlformats.org/officeDocument/2006/relationships/customXml" Target="../ink/ink477.xml"/><Relationship Id="rId75" Type="http://schemas.openxmlformats.org/officeDocument/2006/relationships/image" Target="../media/image170.png"/><Relationship Id="rId91" Type="http://schemas.openxmlformats.org/officeDocument/2006/relationships/image" Target="../media/image179.png"/><Relationship Id="rId96" Type="http://schemas.openxmlformats.org/officeDocument/2006/relationships/customXml" Target="../ink/ink490.xml"/><Relationship Id="rId140" Type="http://schemas.openxmlformats.org/officeDocument/2006/relationships/customXml" Target="../ink/ink512.xml"/><Relationship Id="rId145" Type="http://schemas.openxmlformats.org/officeDocument/2006/relationships/image" Target="../media/image274.png"/><Relationship Id="rId161" Type="http://schemas.openxmlformats.org/officeDocument/2006/relationships/customXml" Target="../ink/ink523.xml"/><Relationship Id="rId166" Type="http://schemas.openxmlformats.org/officeDocument/2006/relationships/image" Target="../media/image284.png"/><Relationship Id="rId1" Type="http://schemas.openxmlformats.org/officeDocument/2006/relationships/tags" Target="../tags/tag10.xml"/><Relationship Id="rId6" Type="http://schemas.openxmlformats.org/officeDocument/2006/relationships/customXml" Target="../ink/ink445.xml"/><Relationship Id="rId23" Type="http://schemas.openxmlformats.org/officeDocument/2006/relationships/image" Target="../media/image142.png"/><Relationship Id="rId28" Type="http://schemas.openxmlformats.org/officeDocument/2006/relationships/customXml" Target="../ink/ink456.xml"/><Relationship Id="rId49" Type="http://schemas.openxmlformats.org/officeDocument/2006/relationships/image" Target="../media/image157.png"/><Relationship Id="rId114" Type="http://schemas.openxmlformats.org/officeDocument/2006/relationships/customXml" Target="../ink/ink499.xml"/><Relationship Id="rId119" Type="http://schemas.openxmlformats.org/officeDocument/2006/relationships/image" Target="../media/image261.png"/><Relationship Id="rId44" Type="http://schemas.openxmlformats.org/officeDocument/2006/relationships/customXml" Target="../ink/ink464.xml"/><Relationship Id="rId60" Type="http://schemas.openxmlformats.org/officeDocument/2006/relationships/customXml" Target="../ink/ink472.xml"/><Relationship Id="rId65" Type="http://schemas.openxmlformats.org/officeDocument/2006/relationships/image" Target="../media/image165.png"/><Relationship Id="rId81" Type="http://schemas.openxmlformats.org/officeDocument/2006/relationships/image" Target="../media/image173.png"/><Relationship Id="rId86" Type="http://schemas.openxmlformats.org/officeDocument/2006/relationships/customXml" Target="../ink/ink485.xml"/><Relationship Id="rId130" Type="http://schemas.openxmlformats.org/officeDocument/2006/relationships/customXml" Target="../ink/ink507.xml"/><Relationship Id="rId135" Type="http://schemas.openxmlformats.org/officeDocument/2006/relationships/image" Target="../media/image269.png"/><Relationship Id="rId151" Type="http://schemas.openxmlformats.org/officeDocument/2006/relationships/customXml" Target="../ink/ink518.xml"/><Relationship Id="rId156" Type="http://schemas.openxmlformats.org/officeDocument/2006/relationships/image" Target="../media/image279.png"/><Relationship Id="rId13" Type="http://schemas.openxmlformats.org/officeDocument/2006/relationships/image" Target="../media/image76.png"/><Relationship Id="rId18" Type="http://schemas.openxmlformats.org/officeDocument/2006/relationships/customXml" Target="../ink/ink451.xml"/><Relationship Id="rId39" Type="http://schemas.openxmlformats.org/officeDocument/2006/relationships/image" Target="../media/image150.png"/><Relationship Id="rId109" Type="http://schemas.openxmlformats.org/officeDocument/2006/relationships/image" Target="../media/image256.png"/><Relationship Id="rId34" Type="http://schemas.openxmlformats.org/officeDocument/2006/relationships/customXml" Target="../ink/ink459.xml"/><Relationship Id="rId50" Type="http://schemas.openxmlformats.org/officeDocument/2006/relationships/customXml" Target="../ink/ink467.xml"/><Relationship Id="rId55" Type="http://schemas.openxmlformats.org/officeDocument/2006/relationships/image" Target="../media/image160.png"/><Relationship Id="rId76" Type="http://schemas.openxmlformats.org/officeDocument/2006/relationships/customXml" Target="../ink/ink480.xml"/><Relationship Id="rId97" Type="http://schemas.openxmlformats.org/officeDocument/2006/relationships/image" Target="../media/image182.png"/><Relationship Id="rId104" Type="http://schemas.openxmlformats.org/officeDocument/2006/relationships/customXml" Target="../ink/ink494.xml"/><Relationship Id="rId120" Type="http://schemas.openxmlformats.org/officeDocument/2006/relationships/customXml" Target="../ink/ink502.xml"/><Relationship Id="rId125" Type="http://schemas.openxmlformats.org/officeDocument/2006/relationships/image" Target="../media/image264.png"/><Relationship Id="rId141" Type="http://schemas.openxmlformats.org/officeDocument/2006/relationships/image" Target="../media/image272.png"/><Relationship Id="rId146" Type="http://schemas.openxmlformats.org/officeDocument/2006/relationships/customXml" Target="../ink/ink515.xml"/><Relationship Id="rId167" Type="http://schemas.openxmlformats.org/officeDocument/2006/relationships/image" Target="../media/image1.png"/><Relationship Id="rId7" Type="http://schemas.openxmlformats.org/officeDocument/2006/relationships/image" Target="../media/image7313.png"/><Relationship Id="rId71" Type="http://schemas.openxmlformats.org/officeDocument/2006/relationships/image" Target="../media/image168.png"/><Relationship Id="rId92" Type="http://schemas.openxmlformats.org/officeDocument/2006/relationships/customXml" Target="../ink/ink488.xml"/><Relationship Id="rId162" Type="http://schemas.openxmlformats.org/officeDocument/2006/relationships/image" Target="../media/image282.png"/><Relationship Id="rId2" Type="http://schemas.microsoft.com/office/2007/relationships/media" Target="../media/media18.m4a"/><Relationship Id="rId29" Type="http://schemas.openxmlformats.org/officeDocument/2006/relationships/image" Target="../media/image145.png"/><Relationship Id="rId24" Type="http://schemas.openxmlformats.org/officeDocument/2006/relationships/customXml" Target="../ink/ink454.xml"/><Relationship Id="rId40" Type="http://schemas.openxmlformats.org/officeDocument/2006/relationships/customXml" Target="../ink/ink462.xml"/><Relationship Id="rId45" Type="http://schemas.openxmlformats.org/officeDocument/2006/relationships/image" Target="../media/image153.png"/><Relationship Id="rId66" Type="http://schemas.openxmlformats.org/officeDocument/2006/relationships/customXml" Target="../ink/ink475.xml"/><Relationship Id="rId87" Type="http://schemas.openxmlformats.org/officeDocument/2006/relationships/image" Target="../media/image177.png"/><Relationship Id="rId110" Type="http://schemas.openxmlformats.org/officeDocument/2006/relationships/customXml" Target="../ink/ink497.xml"/><Relationship Id="rId115" Type="http://schemas.openxmlformats.org/officeDocument/2006/relationships/image" Target="../media/image259.png"/><Relationship Id="rId131" Type="http://schemas.openxmlformats.org/officeDocument/2006/relationships/image" Target="../media/image267.png"/><Relationship Id="rId136" Type="http://schemas.openxmlformats.org/officeDocument/2006/relationships/customXml" Target="../ink/ink510.xml"/><Relationship Id="rId157" Type="http://schemas.openxmlformats.org/officeDocument/2006/relationships/customXml" Target="../ink/ink521.xml"/><Relationship Id="rId61" Type="http://schemas.openxmlformats.org/officeDocument/2006/relationships/image" Target="../media/image163.png"/><Relationship Id="rId82" Type="http://schemas.openxmlformats.org/officeDocument/2006/relationships/customXml" Target="../ink/ink483.xml"/><Relationship Id="rId152" Type="http://schemas.openxmlformats.org/officeDocument/2006/relationships/image" Target="../media/image277.png"/><Relationship Id="rId19" Type="http://schemas.openxmlformats.org/officeDocument/2006/relationships/image" Target="../media/image79.png"/><Relationship Id="rId14" Type="http://schemas.openxmlformats.org/officeDocument/2006/relationships/customXml" Target="../ink/ink449.xml"/><Relationship Id="rId30" Type="http://schemas.openxmlformats.org/officeDocument/2006/relationships/customXml" Target="../ink/ink457.xml"/><Relationship Id="rId35" Type="http://schemas.openxmlformats.org/officeDocument/2006/relationships/image" Target="../media/image148.png"/><Relationship Id="rId56" Type="http://schemas.openxmlformats.org/officeDocument/2006/relationships/customXml" Target="../ink/ink470.xml"/><Relationship Id="rId77" Type="http://schemas.openxmlformats.org/officeDocument/2006/relationships/image" Target="../media/image171.png"/><Relationship Id="rId100" Type="http://schemas.openxmlformats.org/officeDocument/2006/relationships/customXml" Target="../ink/ink492.xml"/><Relationship Id="rId105" Type="http://schemas.openxmlformats.org/officeDocument/2006/relationships/image" Target="../media/image254.png"/><Relationship Id="rId126" Type="http://schemas.openxmlformats.org/officeDocument/2006/relationships/customXml" Target="../ink/ink505.xml"/><Relationship Id="rId147" Type="http://schemas.openxmlformats.org/officeDocument/2006/relationships/image" Target="../media/image275.png"/><Relationship Id="rId8" Type="http://schemas.openxmlformats.org/officeDocument/2006/relationships/customXml" Target="../ink/ink446.xml"/><Relationship Id="rId51" Type="http://schemas.openxmlformats.org/officeDocument/2006/relationships/image" Target="../media/image158.png"/><Relationship Id="rId72" Type="http://schemas.openxmlformats.org/officeDocument/2006/relationships/customXml" Target="../ink/ink478.xml"/><Relationship Id="rId93" Type="http://schemas.openxmlformats.org/officeDocument/2006/relationships/image" Target="../media/image180.png"/><Relationship Id="rId98" Type="http://schemas.openxmlformats.org/officeDocument/2006/relationships/customXml" Target="../ink/ink491.xml"/><Relationship Id="rId121" Type="http://schemas.openxmlformats.org/officeDocument/2006/relationships/image" Target="../media/image262.png"/><Relationship Id="rId142" Type="http://schemas.openxmlformats.org/officeDocument/2006/relationships/customXml" Target="../ink/ink513.xml"/><Relationship Id="rId163" Type="http://schemas.openxmlformats.org/officeDocument/2006/relationships/customXml" Target="../ink/ink524.xml"/><Relationship Id="rId3" Type="http://schemas.openxmlformats.org/officeDocument/2006/relationships/audio" Target="../media/media18.m4a"/><Relationship Id="rId25" Type="http://schemas.openxmlformats.org/officeDocument/2006/relationships/image" Target="../media/image143.png"/><Relationship Id="rId46" Type="http://schemas.openxmlformats.org/officeDocument/2006/relationships/customXml" Target="../ink/ink465.xml"/><Relationship Id="rId67" Type="http://schemas.openxmlformats.org/officeDocument/2006/relationships/image" Target="../media/image166.png"/><Relationship Id="rId116" Type="http://schemas.openxmlformats.org/officeDocument/2006/relationships/customXml" Target="../ink/ink500.xml"/><Relationship Id="rId137" Type="http://schemas.openxmlformats.org/officeDocument/2006/relationships/image" Target="../media/image270.png"/><Relationship Id="rId158" Type="http://schemas.openxmlformats.org/officeDocument/2006/relationships/image" Target="../media/image280.png"/><Relationship Id="rId20" Type="http://schemas.openxmlformats.org/officeDocument/2006/relationships/customXml" Target="../ink/ink452.xml"/><Relationship Id="rId41" Type="http://schemas.openxmlformats.org/officeDocument/2006/relationships/image" Target="../media/image151.png"/><Relationship Id="rId62" Type="http://schemas.openxmlformats.org/officeDocument/2006/relationships/customXml" Target="../ink/ink473.xml"/><Relationship Id="rId83" Type="http://schemas.openxmlformats.org/officeDocument/2006/relationships/image" Target="../media/image174.png"/><Relationship Id="rId88" Type="http://schemas.openxmlformats.org/officeDocument/2006/relationships/customXml" Target="../ink/ink486.xml"/><Relationship Id="rId111" Type="http://schemas.openxmlformats.org/officeDocument/2006/relationships/image" Target="../media/image257.png"/><Relationship Id="rId132" Type="http://schemas.openxmlformats.org/officeDocument/2006/relationships/customXml" Target="../ink/ink508.xml"/><Relationship Id="rId153" Type="http://schemas.openxmlformats.org/officeDocument/2006/relationships/customXml" Target="../ink/ink519.xml"/><Relationship Id="rId15" Type="http://schemas.openxmlformats.org/officeDocument/2006/relationships/image" Target="../media/image77.png"/><Relationship Id="rId36" Type="http://schemas.openxmlformats.org/officeDocument/2006/relationships/customXml" Target="../ink/ink460.xml"/><Relationship Id="rId57" Type="http://schemas.openxmlformats.org/officeDocument/2006/relationships/image" Target="../media/image161.png"/><Relationship Id="rId106" Type="http://schemas.openxmlformats.org/officeDocument/2006/relationships/customXml" Target="../ink/ink495.xml"/><Relationship Id="rId127" Type="http://schemas.openxmlformats.org/officeDocument/2006/relationships/image" Target="../media/image265.png"/><Relationship Id="rId10" Type="http://schemas.openxmlformats.org/officeDocument/2006/relationships/customXml" Target="../ink/ink447.xml"/><Relationship Id="rId31" Type="http://schemas.openxmlformats.org/officeDocument/2006/relationships/image" Target="../media/image146.png"/><Relationship Id="rId52" Type="http://schemas.openxmlformats.org/officeDocument/2006/relationships/customXml" Target="../ink/ink468.xml"/><Relationship Id="rId73" Type="http://schemas.openxmlformats.org/officeDocument/2006/relationships/image" Target="../media/image169.png"/><Relationship Id="rId78" Type="http://schemas.openxmlformats.org/officeDocument/2006/relationships/customXml" Target="../ink/ink481.xml"/><Relationship Id="rId94" Type="http://schemas.openxmlformats.org/officeDocument/2006/relationships/customXml" Target="../ink/ink489.xml"/><Relationship Id="rId99" Type="http://schemas.openxmlformats.org/officeDocument/2006/relationships/image" Target="../media/image183.png"/><Relationship Id="rId101" Type="http://schemas.openxmlformats.org/officeDocument/2006/relationships/image" Target="../media/image184.png"/><Relationship Id="rId122" Type="http://schemas.openxmlformats.org/officeDocument/2006/relationships/customXml" Target="../ink/ink503.xml"/><Relationship Id="rId143" Type="http://schemas.openxmlformats.org/officeDocument/2006/relationships/image" Target="../media/image273.png"/><Relationship Id="rId148" Type="http://schemas.openxmlformats.org/officeDocument/2006/relationships/customXml" Target="../ink/ink516.xml"/><Relationship Id="rId164" Type="http://schemas.openxmlformats.org/officeDocument/2006/relationships/image" Target="../media/image28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74.png"/><Relationship Id="rId26" Type="http://schemas.openxmlformats.org/officeDocument/2006/relationships/customXml" Target="../ink/ink455.xml"/><Relationship Id="rId47" Type="http://schemas.openxmlformats.org/officeDocument/2006/relationships/image" Target="../media/image154.png"/><Relationship Id="rId68" Type="http://schemas.openxmlformats.org/officeDocument/2006/relationships/customXml" Target="../ink/ink476.xml"/><Relationship Id="rId89" Type="http://schemas.openxmlformats.org/officeDocument/2006/relationships/image" Target="../media/image178.png"/><Relationship Id="rId112" Type="http://schemas.openxmlformats.org/officeDocument/2006/relationships/customXml" Target="../ink/ink498.xml"/><Relationship Id="rId133" Type="http://schemas.openxmlformats.org/officeDocument/2006/relationships/image" Target="../media/image268.png"/><Relationship Id="rId154" Type="http://schemas.openxmlformats.org/officeDocument/2006/relationships/image" Target="../media/image278.png"/><Relationship Id="rId16" Type="http://schemas.openxmlformats.org/officeDocument/2006/relationships/customXml" Target="../ink/ink450.xml"/><Relationship Id="rId37" Type="http://schemas.openxmlformats.org/officeDocument/2006/relationships/image" Target="../media/image149.png"/><Relationship Id="rId58" Type="http://schemas.openxmlformats.org/officeDocument/2006/relationships/customXml" Target="../ink/ink471.xml"/><Relationship Id="rId79" Type="http://schemas.openxmlformats.org/officeDocument/2006/relationships/image" Target="../media/image172.png"/><Relationship Id="rId102" Type="http://schemas.openxmlformats.org/officeDocument/2006/relationships/customXml" Target="../ink/ink493.xml"/><Relationship Id="rId123" Type="http://schemas.openxmlformats.org/officeDocument/2006/relationships/image" Target="../media/image263.png"/><Relationship Id="rId144" Type="http://schemas.openxmlformats.org/officeDocument/2006/relationships/customXml" Target="../ink/ink514.xml"/><Relationship Id="rId90" Type="http://schemas.openxmlformats.org/officeDocument/2006/relationships/customXml" Target="../ink/ink487.xml"/><Relationship Id="rId165" Type="http://schemas.openxmlformats.org/officeDocument/2006/relationships/customXml" Target="../ink/ink525.xml"/><Relationship Id="rId27" Type="http://schemas.openxmlformats.org/officeDocument/2006/relationships/image" Target="../media/image144.png"/><Relationship Id="rId48" Type="http://schemas.openxmlformats.org/officeDocument/2006/relationships/customXml" Target="../ink/ink466.xml"/><Relationship Id="rId69" Type="http://schemas.openxmlformats.org/officeDocument/2006/relationships/image" Target="../media/image167.png"/><Relationship Id="rId113" Type="http://schemas.openxmlformats.org/officeDocument/2006/relationships/image" Target="../media/image258.png"/><Relationship Id="rId134" Type="http://schemas.openxmlformats.org/officeDocument/2006/relationships/customXml" Target="../ink/ink509.xml"/><Relationship Id="rId80" Type="http://schemas.openxmlformats.org/officeDocument/2006/relationships/customXml" Target="../ink/ink482.xml"/><Relationship Id="rId155" Type="http://schemas.openxmlformats.org/officeDocument/2006/relationships/customXml" Target="../ink/ink520.xml"/></Relationships>
</file>

<file path=ppt/slides/_rels/slide19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6310.png"/><Relationship Id="rId21" Type="http://schemas.openxmlformats.org/officeDocument/2006/relationships/image" Target="../media/image1511.png"/><Relationship Id="rId42" Type="http://schemas.openxmlformats.org/officeDocument/2006/relationships/customXml" Target="../ink/ink544.xml"/><Relationship Id="rId63" Type="http://schemas.openxmlformats.org/officeDocument/2006/relationships/image" Target="../media/image3610.png"/><Relationship Id="rId84" Type="http://schemas.openxmlformats.org/officeDocument/2006/relationships/customXml" Target="../ink/ink565.xml"/><Relationship Id="rId138" Type="http://schemas.openxmlformats.org/officeDocument/2006/relationships/customXml" Target="../ink/ink592.xml"/><Relationship Id="rId107" Type="http://schemas.openxmlformats.org/officeDocument/2006/relationships/image" Target="../media/image5810.png"/><Relationship Id="rId11" Type="http://schemas.openxmlformats.org/officeDocument/2006/relationships/image" Target="../media/image1012.png"/><Relationship Id="rId32" Type="http://schemas.openxmlformats.org/officeDocument/2006/relationships/customXml" Target="../ink/ink539.xml"/><Relationship Id="rId53" Type="http://schemas.openxmlformats.org/officeDocument/2006/relationships/image" Target="../media/image3110.png"/><Relationship Id="rId74" Type="http://schemas.openxmlformats.org/officeDocument/2006/relationships/customXml" Target="../ink/ink560.xml"/><Relationship Id="rId128" Type="http://schemas.openxmlformats.org/officeDocument/2006/relationships/customXml" Target="../ink/ink587.xml"/><Relationship Id="rId149" Type="http://schemas.openxmlformats.org/officeDocument/2006/relationships/image" Target="../media/image7912.png"/><Relationship Id="rId5" Type="http://schemas.openxmlformats.org/officeDocument/2006/relationships/notesSlide" Target="../notesSlides/notesSlide8.xml"/><Relationship Id="rId95" Type="http://schemas.openxmlformats.org/officeDocument/2006/relationships/image" Target="../media/image5210.png"/><Relationship Id="rId22" Type="http://schemas.openxmlformats.org/officeDocument/2006/relationships/customXml" Target="../ink/ink534.xml"/><Relationship Id="rId27" Type="http://schemas.openxmlformats.org/officeDocument/2006/relationships/image" Target="../media/image1812.png"/><Relationship Id="rId43" Type="http://schemas.openxmlformats.org/officeDocument/2006/relationships/image" Target="../media/image2612.png"/><Relationship Id="rId48" Type="http://schemas.openxmlformats.org/officeDocument/2006/relationships/customXml" Target="../ink/ink547.xml"/><Relationship Id="rId64" Type="http://schemas.openxmlformats.org/officeDocument/2006/relationships/customXml" Target="../ink/ink555.xml"/><Relationship Id="rId69" Type="http://schemas.openxmlformats.org/officeDocument/2006/relationships/image" Target="../media/image3910.png"/><Relationship Id="rId113" Type="http://schemas.openxmlformats.org/officeDocument/2006/relationships/image" Target="../media/image6110.png"/><Relationship Id="rId118" Type="http://schemas.openxmlformats.org/officeDocument/2006/relationships/customXml" Target="../ink/ink582.xml"/><Relationship Id="rId134" Type="http://schemas.openxmlformats.org/officeDocument/2006/relationships/customXml" Target="../ink/ink590.xml"/><Relationship Id="rId139" Type="http://schemas.openxmlformats.org/officeDocument/2006/relationships/image" Target="../media/image7410.png"/><Relationship Id="rId80" Type="http://schemas.openxmlformats.org/officeDocument/2006/relationships/customXml" Target="../ink/ink563.xml"/><Relationship Id="rId85" Type="http://schemas.openxmlformats.org/officeDocument/2006/relationships/image" Target="../media/image4711.png"/><Relationship Id="rId150" Type="http://schemas.openxmlformats.org/officeDocument/2006/relationships/customXml" Target="../ink/ink598.xml"/><Relationship Id="rId12" Type="http://schemas.openxmlformats.org/officeDocument/2006/relationships/customXml" Target="../ink/ink529.xml"/><Relationship Id="rId17" Type="http://schemas.openxmlformats.org/officeDocument/2006/relationships/image" Target="../media/image1311.png"/><Relationship Id="rId33" Type="http://schemas.openxmlformats.org/officeDocument/2006/relationships/image" Target="../media/image2111.png"/><Relationship Id="rId38" Type="http://schemas.openxmlformats.org/officeDocument/2006/relationships/customXml" Target="../ink/ink542.xml"/><Relationship Id="rId59" Type="http://schemas.openxmlformats.org/officeDocument/2006/relationships/image" Target="../media/image3410.png"/><Relationship Id="rId103" Type="http://schemas.openxmlformats.org/officeDocument/2006/relationships/image" Target="../media/image5610.png"/><Relationship Id="rId108" Type="http://schemas.openxmlformats.org/officeDocument/2006/relationships/customXml" Target="../ink/ink577.xml"/><Relationship Id="rId124" Type="http://schemas.openxmlformats.org/officeDocument/2006/relationships/customXml" Target="../ink/ink585.xml"/><Relationship Id="rId129" Type="http://schemas.openxmlformats.org/officeDocument/2006/relationships/image" Target="../media/image6910.png"/><Relationship Id="rId54" Type="http://schemas.openxmlformats.org/officeDocument/2006/relationships/customXml" Target="../ink/ink550.xml"/><Relationship Id="rId70" Type="http://schemas.openxmlformats.org/officeDocument/2006/relationships/customXml" Target="../ink/ink558.xml"/><Relationship Id="rId75" Type="http://schemas.openxmlformats.org/officeDocument/2006/relationships/image" Target="../media/image4212.png"/><Relationship Id="rId91" Type="http://schemas.openxmlformats.org/officeDocument/2006/relationships/image" Target="../media/image5010.png"/><Relationship Id="rId96" Type="http://schemas.openxmlformats.org/officeDocument/2006/relationships/customXml" Target="../ink/ink571.xml"/><Relationship Id="rId140" Type="http://schemas.openxmlformats.org/officeDocument/2006/relationships/customXml" Target="../ink/ink593.xml"/><Relationship Id="rId145" Type="http://schemas.openxmlformats.org/officeDocument/2006/relationships/image" Target="../media/image7712.png"/><Relationship Id="rId1" Type="http://schemas.openxmlformats.org/officeDocument/2006/relationships/tags" Target="../tags/tag11.xml"/><Relationship Id="rId6" Type="http://schemas.openxmlformats.org/officeDocument/2006/relationships/customXml" Target="../ink/ink526.xml"/><Relationship Id="rId23" Type="http://schemas.openxmlformats.org/officeDocument/2006/relationships/image" Target="../media/image1611.png"/><Relationship Id="rId28" Type="http://schemas.openxmlformats.org/officeDocument/2006/relationships/customXml" Target="../ink/ink537.xml"/><Relationship Id="rId49" Type="http://schemas.openxmlformats.org/officeDocument/2006/relationships/image" Target="../media/image2910.png"/><Relationship Id="rId114" Type="http://schemas.openxmlformats.org/officeDocument/2006/relationships/customXml" Target="../ink/ink580.xml"/><Relationship Id="rId119" Type="http://schemas.openxmlformats.org/officeDocument/2006/relationships/image" Target="../media/image6410.png"/><Relationship Id="rId44" Type="http://schemas.openxmlformats.org/officeDocument/2006/relationships/customXml" Target="../ink/ink545.xml"/><Relationship Id="rId60" Type="http://schemas.openxmlformats.org/officeDocument/2006/relationships/customXml" Target="../ink/ink553.xml"/><Relationship Id="rId65" Type="http://schemas.openxmlformats.org/officeDocument/2006/relationships/image" Target="../media/image3710.png"/><Relationship Id="rId81" Type="http://schemas.openxmlformats.org/officeDocument/2006/relationships/image" Target="../media/image4511.png"/><Relationship Id="rId86" Type="http://schemas.openxmlformats.org/officeDocument/2006/relationships/customXml" Target="../ink/ink566.xml"/><Relationship Id="rId130" Type="http://schemas.openxmlformats.org/officeDocument/2006/relationships/customXml" Target="../ink/ink588.xml"/><Relationship Id="rId135" Type="http://schemas.openxmlformats.org/officeDocument/2006/relationships/image" Target="../media/image7210.png"/><Relationship Id="rId151" Type="http://schemas.openxmlformats.org/officeDocument/2006/relationships/image" Target="../media/image8012.png"/><Relationship Id="rId13" Type="http://schemas.openxmlformats.org/officeDocument/2006/relationships/image" Target="../media/image1111.png"/><Relationship Id="rId18" Type="http://schemas.openxmlformats.org/officeDocument/2006/relationships/customXml" Target="../ink/ink532.xml"/><Relationship Id="rId39" Type="http://schemas.openxmlformats.org/officeDocument/2006/relationships/image" Target="../media/image2410.png"/><Relationship Id="rId109" Type="http://schemas.openxmlformats.org/officeDocument/2006/relationships/image" Target="../media/image5910.png"/><Relationship Id="rId34" Type="http://schemas.openxmlformats.org/officeDocument/2006/relationships/customXml" Target="../ink/ink540.xml"/><Relationship Id="rId50" Type="http://schemas.openxmlformats.org/officeDocument/2006/relationships/customXml" Target="../ink/ink548.xml"/><Relationship Id="rId55" Type="http://schemas.openxmlformats.org/officeDocument/2006/relationships/image" Target="../media/image3210.png"/><Relationship Id="rId76" Type="http://schemas.openxmlformats.org/officeDocument/2006/relationships/customXml" Target="../ink/ink561.xml"/><Relationship Id="rId97" Type="http://schemas.openxmlformats.org/officeDocument/2006/relationships/image" Target="../media/image5310.png"/><Relationship Id="rId104" Type="http://schemas.openxmlformats.org/officeDocument/2006/relationships/customXml" Target="../ink/ink575.xml"/><Relationship Id="rId120" Type="http://schemas.openxmlformats.org/officeDocument/2006/relationships/customXml" Target="../ink/ink583.xml"/><Relationship Id="rId125" Type="http://schemas.openxmlformats.org/officeDocument/2006/relationships/image" Target="../media/image6710.png"/><Relationship Id="rId141" Type="http://schemas.openxmlformats.org/officeDocument/2006/relationships/image" Target="../media/image7512.png"/><Relationship Id="rId146" Type="http://schemas.openxmlformats.org/officeDocument/2006/relationships/customXml" Target="../ink/ink596.xml"/><Relationship Id="rId7" Type="http://schemas.openxmlformats.org/officeDocument/2006/relationships/image" Target="../media/image854.png"/><Relationship Id="rId71" Type="http://schemas.openxmlformats.org/officeDocument/2006/relationships/image" Target="../media/image4010.png"/><Relationship Id="rId92" Type="http://schemas.openxmlformats.org/officeDocument/2006/relationships/customXml" Target="../ink/ink569.xml"/><Relationship Id="rId2" Type="http://schemas.microsoft.com/office/2007/relationships/media" Target="../media/media19.m4a"/><Relationship Id="rId29" Type="http://schemas.openxmlformats.org/officeDocument/2006/relationships/image" Target="../media/image1911.png"/><Relationship Id="rId24" Type="http://schemas.openxmlformats.org/officeDocument/2006/relationships/customXml" Target="../ink/ink535.xml"/><Relationship Id="rId40" Type="http://schemas.openxmlformats.org/officeDocument/2006/relationships/customXml" Target="../ink/ink543.xml"/><Relationship Id="rId45" Type="http://schemas.openxmlformats.org/officeDocument/2006/relationships/image" Target="../media/image2712.png"/><Relationship Id="rId66" Type="http://schemas.openxmlformats.org/officeDocument/2006/relationships/customXml" Target="../ink/ink556.xml"/><Relationship Id="rId87" Type="http://schemas.openxmlformats.org/officeDocument/2006/relationships/image" Target="../media/image4811.png"/><Relationship Id="rId110" Type="http://schemas.openxmlformats.org/officeDocument/2006/relationships/customXml" Target="../ink/ink578.xml"/><Relationship Id="rId115" Type="http://schemas.openxmlformats.org/officeDocument/2006/relationships/image" Target="../media/image6210.png"/><Relationship Id="rId131" Type="http://schemas.openxmlformats.org/officeDocument/2006/relationships/image" Target="../media/image7010.png"/><Relationship Id="rId136" Type="http://schemas.openxmlformats.org/officeDocument/2006/relationships/customXml" Target="../ink/ink591.xml"/><Relationship Id="rId61" Type="http://schemas.openxmlformats.org/officeDocument/2006/relationships/image" Target="../media/image3510.png"/><Relationship Id="rId82" Type="http://schemas.openxmlformats.org/officeDocument/2006/relationships/customXml" Target="../ink/ink564.xml"/><Relationship Id="rId152" Type="http://schemas.openxmlformats.org/officeDocument/2006/relationships/image" Target="../media/image1.png"/><Relationship Id="rId19" Type="http://schemas.openxmlformats.org/officeDocument/2006/relationships/image" Target="../media/image1411.png"/><Relationship Id="rId14" Type="http://schemas.openxmlformats.org/officeDocument/2006/relationships/customXml" Target="../ink/ink530.xml"/><Relationship Id="rId30" Type="http://schemas.openxmlformats.org/officeDocument/2006/relationships/customXml" Target="../ink/ink538.xml"/><Relationship Id="rId35" Type="http://schemas.openxmlformats.org/officeDocument/2006/relationships/image" Target="../media/image2210.png"/><Relationship Id="rId56" Type="http://schemas.openxmlformats.org/officeDocument/2006/relationships/customXml" Target="../ink/ink551.xml"/><Relationship Id="rId77" Type="http://schemas.openxmlformats.org/officeDocument/2006/relationships/image" Target="../media/image4310.png"/><Relationship Id="rId100" Type="http://schemas.openxmlformats.org/officeDocument/2006/relationships/customXml" Target="../ink/ink573.xml"/><Relationship Id="rId105" Type="http://schemas.openxmlformats.org/officeDocument/2006/relationships/image" Target="../media/image5710.png"/><Relationship Id="rId126" Type="http://schemas.openxmlformats.org/officeDocument/2006/relationships/customXml" Target="../ink/ink586.xml"/><Relationship Id="rId147" Type="http://schemas.openxmlformats.org/officeDocument/2006/relationships/image" Target="../media/image7812.png"/><Relationship Id="rId8" Type="http://schemas.openxmlformats.org/officeDocument/2006/relationships/customXml" Target="../ink/ink527.xml"/><Relationship Id="rId51" Type="http://schemas.openxmlformats.org/officeDocument/2006/relationships/image" Target="../media/image3010.png"/><Relationship Id="rId72" Type="http://schemas.openxmlformats.org/officeDocument/2006/relationships/customXml" Target="../ink/ink559.xml"/><Relationship Id="rId93" Type="http://schemas.openxmlformats.org/officeDocument/2006/relationships/image" Target="../media/image5110.png"/><Relationship Id="rId98" Type="http://schemas.openxmlformats.org/officeDocument/2006/relationships/customXml" Target="../ink/ink572.xml"/><Relationship Id="rId121" Type="http://schemas.openxmlformats.org/officeDocument/2006/relationships/image" Target="../media/image6510.png"/><Relationship Id="rId142" Type="http://schemas.openxmlformats.org/officeDocument/2006/relationships/customXml" Target="../ink/ink594.xml"/><Relationship Id="rId3" Type="http://schemas.openxmlformats.org/officeDocument/2006/relationships/audio" Target="../media/media19.m4a"/><Relationship Id="rId25" Type="http://schemas.openxmlformats.org/officeDocument/2006/relationships/image" Target="../media/image1711.png"/><Relationship Id="rId46" Type="http://schemas.openxmlformats.org/officeDocument/2006/relationships/customXml" Target="../ink/ink546.xml"/><Relationship Id="rId67" Type="http://schemas.openxmlformats.org/officeDocument/2006/relationships/image" Target="../media/image3810.png"/><Relationship Id="rId116" Type="http://schemas.openxmlformats.org/officeDocument/2006/relationships/customXml" Target="../ink/ink581.xml"/><Relationship Id="rId137" Type="http://schemas.openxmlformats.org/officeDocument/2006/relationships/image" Target="../media/image7310.png"/><Relationship Id="rId20" Type="http://schemas.openxmlformats.org/officeDocument/2006/relationships/customXml" Target="../ink/ink533.xml"/><Relationship Id="rId41" Type="http://schemas.openxmlformats.org/officeDocument/2006/relationships/image" Target="../media/image2510.png"/><Relationship Id="rId62" Type="http://schemas.openxmlformats.org/officeDocument/2006/relationships/customXml" Target="../ink/ink554.xml"/><Relationship Id="rId83" Type="http://schemas.openxmlformats.org/officeDocument/2006/relationships/image" Target="../media/image4610.png"/><Relationship Id="rId88" Type="http://schemas.openxmlformats.org/officeDocument/2006/relationships/customXml" Target="../ink/ink567.xml"/><Relationship Id="rId111" Type="http://schemas.openxmlformats.org/officeDocument/2006/relationships/image" Target="../media/image6010.png"/><Relationship Id="rId132" Type="http://schemas.openxmlformats.org/officeDocument/2006/relationships/customXml" Target="../ink/ink589.xml"/><Relationship Id="rId15" Type="http://schemas.openxmlformats.org/officeDocument/2006/relationships/image" Target="../media/image1211.png"/><Relationship Id="rId36" Type="http://schemas.openxmlformats.org/officeDocument/2006/relationships/customXml" Target="../ink/ink541.xml"/><Relationship Id="rId57" Type="http://schemas.openxmlformats.org/officeDocument/2006/relationships/image" Target="../media/image3310.png"/><Relationship Id="rId106" Type="http://schemas.openxmlformats.org/officeDocument/2006/relationships/customXml" Target="../ink/ink576.xml"/><Relationship Id="rId127" Type="http://schemas.openxmlformats.org/officeDocument/2006/relationships/image" Target="../media/image6810.png"/><Relationship Id="rId10" Type="http://schemas.openxmlformats.org/officeDocument/2006/relationships/customXml" Target="../ink/ink528.xml"/><Relationship Id="rId31" Type="http://schemas.openxmlformats.org/officeDocument/2006/relationships/image" Target="../media/image2010.png"/><Relationship Id="rId52" Type="http://schemas.openxmlformats.org/officeDocument/2006/relationships/customXml" Target="../ink/ink549.xml"/><Relationship Id="rId73" Type="http://schemas.openxmlformats.org/officeDocument/2006/relationships/image" Target="../media/image4112.png"/><Relationship Id="rId78" Type="http://schemas.openxmlformats.org/officeDocument/2006/relationships/customXml" Target="../ink/ink562.xml"/><Relationship Id="rId94" Type="http://schemas.openxmlformats.org/officeDocument/2006/relationships/customXml" Target="../ink/ink570.xml"/><Relationship Id="rId99" Type="http://schemas.openxmlformats.org/officeDocument/2006/relationships/image" Target="../media/image5410.png"/><Relationship Id="rId101" Type="http://schemas.openxmlformats.org/officeDocument/2006/relationships/image" Target="../media/image5510.png"/><Relationship Id="rId122" Type="http://schemas.openxmlformats.org/officeDocument/2006/relationships/customXml" Target="../ink/ink584.xml"/><Relationship Id="rId143" Type="http://schemas.openxmlformats.org/officeDocument/2006/relationships/image" Target="../media/image7612.png"/><Relationship Id="rId148" Type="http://schemas.openxmlformats.org/officeDocument/2006/relationships/customXml" Target="../ink/ink597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992.png"/><Relationship Id="rId26" Type="http://schemas.openxmlformats.org/officeDocument/2006/relationships/customXml" Target="../ink/ink536.xml"/><Relationship Id="rId47" Type="http://schemas.openxmlformats.org/officeDocument/2006/relationships/image" Target="../media/image2810.png"/><Relationship Id="rId68" Type="http://schemas.openxmlformats.org/officeDocument/2006/relationships/customXml" Target="../ink/ink557.xml"/><Relationship Id="rId89" Type="http://schemas.openxmlformats.org/officeDocument/2006/relationships/image" Target="../media/image4910.png"/><Relationship Id="rId112" Type="http://schemas.openxmlformats.org/officeDocument/2006/relationships/customXml" Target="../ink/ink579.xml"/><Relationship Id="rId133" Type="http://schemas.openxmlformats.org/officeDocument/2006/relationships/image" Target="../media/image7111.png"/><Relationship Id="rId16" Type="http://schemas.openxmlformats.org/officeDocument/2006/relationships/customXml" Target="../ink/ink531.xml"/><Relationship Id="rId37" Type="http://schemas.openxmlformats.org/officeDocument/2006/relationships/image" Target="../media/image2310.png"/><Relationship Id="rId58" Type="http://schemas.openxmlformats.org/officeDocument/2006/relationships/customXml" Target="../ink/ink552.xml"/><Relationship Id="rId79" Type="http://schemas.openxmlformats.org/officeDocument/2006/relationships/image" Target="../media/image4410.png"/><Relationship Id="rId102" Type="http://schemas.openxmlformats.org/officeDocument/2006/relationships/customXml" Target="../ink/ink574.xml"/><Relationship Id="rId123" Type="http://schemas.openxmlformats.org/officeDocument/2006/relationships/image" Target="../media/image6610.png"/><Relationship Id="rId144" Type="http://schemas.openxmlformats.org/officeDocument/2006/relationships/customXml" Target="../ink/ink595.xml"/><Relationship Id="rId90" Type="http://schemas.openxmlformats.org/officeDocument/2006/relationships/customXml" Target="../ink/ink56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audio" Target="../media/media20.m4a"/><Relationship Id="rId7" Type="http://schemas.openxmlformats.org/officeDocument/2006/relationships/image" Target="../media/image75.jpeg"/><Relationship Id="rId2" Type="http://schemas.microsoft.com/office/2007/relationships/media" Target="../media/media20.m4a"/><Relationship Id="rId1" Type="http://schemas.openxmlformats.org/officeDocument/2006/relationships/tags" Target="../tags/tag12.xml"/><Relationship Id="rId6" Type="http://schemas.openxmlformats.org/officeDocument/2006/relationships/image" Target="../media/image74.jpe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customXml" Target="../ink/ink602.xml"/><Relationship Id="rId18" Type="http://schemas.openxmlformats.org/officeDocument/2006/relationships/image" Target="../media/image290.png"/><Relationship Id="rId26" Type="http://schemas.openxmlformats.org/officeDocument/2006/relationships/image" Target="../media/image294.png"/><Relationship Id="rId39" Type="http://schemas.openxmlformats.org/officeDocument/2006/relationships/customXml" Target="../ink/ink615.xml"/><Relationship Id="rId21" Type="http://schemas.openxmlformats.org/officeDocument/2006/relationships/customXml" Target="../ink/ink606.xml"/><Relationship Id="rId34" Type="http://schemas.openxmlformats.org/officeDocument/2006/relationships/image" Target="../media/image298.png"/><Relationship Id="rId42" Type="http://schemas.openxmlformats.org/officeDocument/2006/relationships/image" Target="../media/image302.png"/><Relationship Id="rId47" Type="http://schemas.openxmlformats.org/officeDocument/2006/relationships/customXml" Target="../ink/ink619.xml"/><Relationship Id="rId50" Type="http://schemas.openxmlformats.org/officeDocument/2006/relationships/image" Target="../media/image306.png"/><Relationship Id="rId55" Type="http://schemas.openxmlformats.org/officeDocument/2006/relationships/customXml" Target="../ink/ink623.xml"/><Relationship Id="rId7" Type="http://schemas.openxmlformats.org/officeDocument/2006/relationships/customXml" Target="../ink/ink599.xml"/><Relationship Id="rId2" Type="http://schemas.openxmlformats.org/officeDocument/2006/relationships/audio" Target="../media/media21.m4a"/><Relationship Id="rId16" Type="http://schemas.openxmlformats.org/officeDocument/2006/relationships/image" Target="../media/image289.png"/><Relationship Id="rId29" Type="http://schemas.openxmlformats.org/officeDocument/2006/relationships/customXml" Target="../ink/ink610.xml"/><Relationship Id="rId11" Type="http://schemas.openxmlformats.org/officeDocument/2006/relationships/customXml" Target="../ink/ink601.xml"/><Relationship Id="rId24" Type="http://schemas.openxmlformats.org/officeDocument/2006/relationships/image" Target="../media/image293.png"/><Relationship Id="rId32" Type="http://schemas.openxmlformats.org/officeDocument/2006/relationships/image" Target="../media/image297.png"/><Relationship Id="rId37" Type="http://schemas.openxmlformats.org/officeDocument/2006/relationships/customXml" Target="../ink/ink614.xml"/><Relationship Id="rId40" Type="http://schemas.openxmlformats.org/officeDocument/2006/relationships/image" Target="../media/image301.png"/><Relationship Id="rId45" Type="http://schemas.openxmlformats.org/officeDocument/2006/relationships/customXml" Target="../ink/ink618.xml"/><Relationship Id="rId53" Type="http://schemas.openxmlformats.org/officeDocument/2006/relationships/customXml" Target="../ink/ink622.xml"/><Relationship Id="rId58" Type="http://schemas.openxmlformats.org/officeDocument/2006/relationships/image" Target="../media/image310.png"/><Relationship Id="rId5" Type="http://schemas.openxmlformats.org/officeDocument/2006/relationships/image" Target="../media/image77.jpg"/><Relationship Id="rId19" Type="http://schemas.openxmlformats.org/officeDocument/2006/relationships/customXml" Target="../ink/ink605.xml"/><Relationship Id="rId4" Type="http://schemas.openxmlformats.org/officeDocument/2006/relationships/notesSlide" Target="../notesSlides/notesSlide10.xml"/><Relationship Id="rId9" Type="http://schemas.openxmlformats.org/officeDocument/2006/relationships/customXml" Target="../ink/ink600.xml"/><Relationship Id="rId14" Type="http://schemas.openxmlformats.org/officeDocument/2006/relationships/image" Target="../media/image288.png"/><Relationship Id="rId22" Type="http://schemas.openxmlformats.org/officeDocument/2006/relationships/image" Target="../media/image292.png"/><Relationship Id="rId27" Type="http://schemas.openxmlformats.org/officeDocument/2006/relationships/customXml" Target="../ink/ink609.xml"/><Relationship Id="rId30" Type="http://schemas.openxmlformats.org/officeDocument/2006/relationships/image" Target="../media/image296.png"/><Relationship Id="rId35" Type="http://schemas.openxmlformats.org/officeDocument/2006/relationships/customXml" Target="../ink/ink613.xml"/><Relationship Id="rId43" Type="http://schemas.openxmlformats.org/officeDocument/2006/relationships/customXml" Target="../ink/ink617.xml"/><Relationship Id="rId48" Type="http://schemas.openxmlformats.org/officeDocument/2006/relationships/image" Target="../media/image305.png"/><Relationship Id="rId56" Type="http://schemas.openxmlformats.org/officeDocument/2006/relationships/image" Target="../media/image309.png"/><Relationship Id="rId8" Type="http://schemas.openxmlformats.org/officeDocument/2006/relationships/image" Target="../media/image285.png"/><Relationship Id="rId51" Type="http://schemas.openxmlformats.org/officeDocument/2006/relationships/customXml" Target="../ink/ink621.xml"/><Relationship Id="rId3" Type="http://schemas.openxmlformats.org/officeDocument/2006/relationships/slideLayout" Target="../slideLayouts/slideLayout4.xml"/><Relationship Id="rId12" Type="http://schemas.openxmlformats.org/officeDocument/2006/relationships/image" Target="../media/image287.png"/><Relationship Id="rId17" Type="http://schemas.openxmlformats.org/officeDocument/2006/relationships/customXml" Target="../ink/ink604.xml"/><Relationship Id="rId25" Type="http://schemas.openxmlformats.org/officeDocument/2006/relationships/customXml" Target="../ink/ink608.xml"/><Relationship Id="rId33" Type="http://schemas.openxmlformats.org/officeDocument/2006/relationships/customXml" Target="../ink/ink612.xml"/><Relationship Id="rId38" Type="http://schemas.openxmlformats.org/officeDocument/2006/relationships/image" Target="../media/image300.png"/><Relationship Id="rId46" Type="http://schemas.openxmlformats.org/officeDocument/2006/relationships/image" Target="../media/image304.png"/><Relationship Id="rId59" Type="http://schemas.openxmlformats.org/officeDocument/2006/relationships/customXml" Target="../ink/ink625.xml"/><Relationship Id="rId20" Type="http://schemas.openxmlformats.org/officeDocument/2006/relationships/image" Target="../media/image291.png"/><Relationship Id="rId41" Type="http://schemas.openxmlformats.org/officeDocument/2006/relationships/customXml" Target="../ink/ink616.xml"/><Relationship Id="rId54" Type="http://schemas.openxmlformats.org/officeDocument/2006/relationships/image" Target="../media/image308.png"/><Relationship Id="rId1" Type="http://schemas.microsoft.com/office/2007/relationships/media" Target="../media/media21.m4a"/><Relationship Id="rId6" Type="http://schemas.openxmlformats.org/officeDocument/2006/relationships/image" Target="../media/image1.png"/><Relationship Id="rId15" Type="http://schemas.openxmlformats.org/officeDocument/2006/relationships/customXml" Target="../ink/ink603.xml"/><Relationship Id="rId23" Type="http://schemas.openxmlformats.org/officeDocument/2006/relationships/customXml" Target="../ink/ink607.xml"/><Relationship Id="rId28" Type="http://schemas.openxmlformats.org/officeDocument/2006/relationships/image" Target="../media/image295.png"/><Relationship Id="rId36" Type="http://schemas.openxmlformats.org/officeDocument/2006/relationships/image" Target="../media/image299.png"/><Relationship Id="rId49" Type="http://schemas.openxmlformats.org/officeDocument/2006/relationships/customXml" Target="../ink/ink620.xml"/><Relationship Id="rId57" Type="http://schemas.openxmlformats.org/officeDocument/2006/relationships/customXml" Target="../ink/ink624.xml"/><Relationship Id="rId10" Type="http://schemas.openxmlformats.org/officeDocument/2006/relationships/image" Target="../media/image286.png"/><Relationship Id="rId31" Type="http://schemas.openxmlformats.org/officeDocument/2006/relationships/customXml" Target="../ink/ink611.xml"/><Relationship Id="rId44" Type="http://schemas.openxmlformats.org/officeDocument/2006/relationships/image" Target="../media/image303.png"/><Relationship Id="rId52" Type="http://schemas.openxmlformats.org/officeDocument/2006/relationships/image" Target="../media/image307.png"/><Relationship Id="rId60" Type="http://schemas.openxmlformats.org/officeDocument/2006/relationships/image" Target="../media/image311.png"/></Relationships>
</file>

<file path=ppt/slides/_rels/slide22.xml.rels><?xml version="1.0" encoding="UTF-8" standalone="yes"?>
<Relationships xmlns="http://schemas.openxmlformats.org/package/2006/relationships"><Relationship Id="rId26" Type="http://schemas.openxmlformats.org/officeDocument/2006/relationships/customXml" Target="../ink/ink635.xml"/><Relationship Id="rId21" Type="http://schemas.openxmlformats.org/officeDocument/2006/relationships/image" Target="../media/image2614.png"/><Relationship Id="rId42" Type="http://schemas.openxmlformats.org/officeDocument/2006/relationships/customXml" Target="../ink/ink643.xml"/><Relationship Id="rId47" Type="http://schemas.openxmlformats.org/officeDocument/2006/relationships/image" Target="../media/image2741.png"/><Relationship Id="rId63" Type="http://schemas.openxmlformats.org/officeDocument/2006/relationships/image" Target="../media/image2821.png"/><Relationship Id="rId68" Type="http://schemas.openxmlformats.org/officeDocument/2006/relationships/customXml" Target="../ink/ink656.xml"/><Relationship Id="rId2" Type="http://schemas.microsoft.com/office/2007/relationships/media" Target="../media/media22.m4a"/><Relationship Id="rId16" Type="http://schemas.openxmlformats.org/officeDocument/2006/relationships/customXml" Target="../ink/ink630.xml"/><Relationship Id="rId29" Type="http://schemas.openxmlformats.org/officeDocument/2006/relationships/image" Target="../media/image2652.png"/><Relationship Id="rId11" Type="http://schemas.openxmlformats.org/officeDocument/2006/relationships/image" Target="../media/image2562.png"/><Relationship Id="rId24" Type="http://schemas.openxmlformats.org/officeDocument/2006/relationships/customXml" Target="../ink/ink634.xml"/><Relationship Id="rId32" Type="http://schemas.openxmlformats.org/officeDocument/2006/relationships/customXml" Target="../ink/ink638.xml"/><Relationship Id="rId37" Type="http://schemas.openxmlformats.org/officeDocument/2006/relationships/image" Target="../media/image2692.png"/><Relationship Id="rId40" Type="http://schemas.openxmlformats.org/officeDocument/2006/relationships/customXml" Target="../ink/ink642.xml"/><Relationship Id="rId45" Type="http://schemas.openxmlformats.org/officeDocument/2006/relationships/image" Target="../media/image2731.png"/><Relationship Id="rId53" Type="http://schemas.openxmlformats.org/officeDocument/2006/relationships/image" Target="../media/image2771.png"/><Relationship Id="rId58" Type="http://schemas.openxmlformats.org/officeDocument/2006/relationships/customXml" Target="../ink/ink651.xml"/><Relationship Id="rId66" Type="http://schemas.openxmlformats.org/officeDocument/2006/relationships/customXml" Target="../ink/ink655.xml"/><Relationship Id="rId74" Type="http://schemas.openxmlformats.org/officeDocument/2006/relationships/customXml" Target="../ink/ink659.xml"/><Relationship Id="rId5" Type="http://schemas.openxmlformats.org/officeDocument/2006/relationships/notesSlide" Target="../notesSlides/notesSlide11.xml"/><Relationship Id="rId61" Type="http://schemas.openxmlformats.org/officeDocument/2006/relationships/image" Target="../media/image2812.png"/><Relationship Id="rId19" Type="http://schemas.openxmlformats.org/officeDocument/2006/relationships/image" Target="../media/image2602.png"/><Relationship Id="rId14" Type="http://schemas.openxmlformats.org/officeDocument/2006/relationships/customXml" Target="../ink/ink629.xml"/><Relationship Id="rId22" Type="http://schemas.openxmlformats.org/officeDocument/2006/relationships/customXml" Target="../ink/ink633.xml"/><Relationship Id="rId27" Type="http://schemas.openxmlformats.org/officeDocument/2006/relationships/image" Target="../media/image2642.png"/><Relationship Id="rId30" Type="http://schemas.openxmlformats.org/officeDocument/2006/relationships/customXml" Target="../ink/ink637.xml"/><Relationship Id="rId35" Type="http://schemas.openxmlformats.org/officeDocument/2006/relationships/image" Target="../media/image2682.png"/><Relationship Id="rId43" Type="http://schemas.openxmlformats.org/officeDocument/2006/relationships/image" Target="../media/image2722.png"/><Relationship Id="rId48" Type="http://schemas.openxmlformats.org/officeDocument/2006/relationships/customXml" Target="../ink/ink646.xml"/><Relationship Id="rId56" Type="http://schemas.openxmlformats.org/officeDocument/2006/relationships/customXml" Target="../ink/ink650.xml"/><Relationship Id="rId64" Type="http://schemas.openxmlformats.org/officeDocument/2006/relationships/customXml" Target="../ink/ink654.xml"/><Relationship Id="rId69" Type="http://schemas.openxmlformats.org/officeDocument/2006/relationships/image" Target="../media/image2851.png"/><Relationship Id="rId51" Type="http://schemas.openxmlformats.org/officeDocument/2006/relationships/image" Target="../media/image2761.png"/><Relationship Id="rId72" Type="http://schemas.openxmlformats.org/officeDocument/2006/relationships/customXml" Target="../ink/ink658.xml"/><Relationship Id="rId3" Type="http://schemas.openxmlformats.org/officeDocument/2006/relationships/audio" Target="../media/media22.m4a"/><Relationship Id="rId12" Type="http://schemas.openxmlformats.org/officeDocument/2006/relationships/customXml" Target="../ink/ink628.xml"/><Relationship Id="rId17" Type="http://schemas.openxmlformats.org/officeDocument/2006/relationships/image" Target="../media/image2592.png"/><Relationship Id="rId25" Type="http://schemas.openxmlformats.org/officeDocument/2006/relationships/image" Target="../media/image2632.png"/><Relationship Id="rId33" Type="http://schemas.openxmlformats.org/officeDocument/2006/relationships/image" Target="../media/image2672.png"/><Relationship Id="rId38" Type="http://schemas.openxmlformats.org/officeDocument/2006/relationships/customXml" Target="../ink/ink641.xml"/><Relationship Id="rId46" Type="http://schemas.openxmlformats.org/officeDocument/2006/relationships/customXml" Target="../ink/ink645.xml"/><Relationship Id="rId59" Type="http://schemas.openxmlformats.org/officeDocument/2006/relationships/image" Target="../media/image2801.png"/><Relationship Id="rId67" Type="http://schemas.openxmlformats.org/officeDocument/2006/relationships/image" Target="../media/image2842.png"/><Relationship Id="rId20" Type="http://schemas.openxmlformats.org/officeDocument/2006/relationships/customXml" Target="../ink/ink632.xml"/><Relationship Id="rId41" Type="http://schemas.openxmlformats.org/officeDocument/2006/relationships/image" Target="../media/image2714.png"/><Relationship Id="rId54" Type="http://schemas.openxmlformats.org/officeDocument/2006/relationships/customXml" Target="../ink/ink649.xml"/><Relationship Id="rId62" Type="http://schemas.openxmlformats.org/officeDocument/2006/relationships/customXml" Target="../ink/ink653.xml"/><Relationship Id="rId70" Type="http://schemas.openxmlformats.org/officeDocument/2006/relationships/customXml" Target="../ink/ink657.xml"/><Relationship Id="rId75" Type="http://schemas.openxmlformats.org/officeDocument/2006/relationships/image" Target="../media/image2882.png"/><Relationship Id="rId1" Type="http://schemas.openxmlformats.org/officeDocument/2006/relationships/tags" Target="../tags/tag13.xml"/><Relationship Id="rId6" Type="http://schemas.openxmlformats.org/officeDocument/2006/relationships/image" Target="../media/image312.png"/><Relationship Id="rId15" Type="http://schemas.openxmlformats.org/officeDocument/2006/relationships/image" Target="../media/image2582.png"/><Relationship Id="rId23" Type="http://schemas.openxmlformats.org/officeDocument/2006/relationships/image" Target="../media/image2622.png"/><Relationship Id="rId28" Type="http://schemas.openxmlformats.org/officeDocument/2006/relationships/customXml" Target="../ink/ink636.xml"/><Relationship Id="rId36" Type="http://schemas.openxmlformats.org/officeDocument/2006/relationships/customXml" Target="../ink/ink640.xml"/><Relationship Id="rId49" Type="http://schemas.openxmlformats.org/officeDocument/2006/relationships/image" Target="../media/image2751.png"/><Relationship Id="rId57" Type="http://schemas.openxmlformats.org/officeDocument/2006/relationships/image" Target="../media/image2791.png"/><Relationship Id="rId10" Type="http://schemas.openxmlformats.org/officeDocument/2006/relationships/customXml" Target="../ink/ink627.xml"/><Relationship Id="rId31" Type="http://schemas.openxmlformats.org/officeDocument/2006/relationships/image" Target="../media/image2662.png"/><Relationship Id="rId44" Type="http://schemas.openxmlformats.org/officeDocument/2006/relationships/customXml" Target="../ink/ink644.xml"/><Relationship Id="rId52" Type="http://schemas.openxmlformats.org/officeDocument/2006/relationships/customXml" Target="../ink/ink648.xml"/><Relationship Id="rId60" Type="http://schemas.openxmlformats.org/officeDocument/2006/relationships/customXml" Target="../ink/ink652.xml"/><Relationship Id="rId65" Type="http://schemas.openxmlformats.org/officeDocument/2006/relationships/image" Target="../media/image2831.png"/><Relationship Id="rId73" Type="http://schemas.openxmlformats.org/officeDocument/2006/relationships/image" Target="../media/image2871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552.png"/><Relationship Id="rId13" Type="http://schemas.openxmlformats.org/officeDocument/2006/relationships/image" Target="../media/image2572.png"/><Relationship Id="rId18" Type="http://schemas.openxmlformats.org/officeDocument/2006/relationships/customXml" Target="../ink/ink631.xml"/><Relationship Id="rId39" Type="http://schemas.openxmlformats.org/officeDocument/2006/relationships/image" Target="../media/image2702.png"/><Relationship Id="rId34" Type="http://schemas.openxmlformats.org/officeDocument/2006/relationships/customXml" Target="../ink/ink639.xml"/><Relationship Id="rId50" Type="http://schemas.openxmlformats.org/officeDocument/2006/relationships/customXml" Target="../ink/ink647.xml"/><Relationship Id="rId55" Type="http://schemas.openxmlformats.org/officeDocument/2006/relationships/image" Target="../media/image2781.png"/><Relationship Id="rId76" Type="http://schemas.openxmlformats.org/officeDocument/2006/relationships/image" Target="../media/image1.png"/><Relationship Id="rId7" Type="http://schemas.openxmlformats.org/officeDocument/2006/relationships/customXml" Target="../ink/ink626.xml"/><Relationship Id="rId71" Type="http://schemas.openxmlformats.org/officeDocument/2006/relationships/image" Target="../media/image2861.png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901.png"/><Relationship Id="rId18" Type="http://schemas.openxmlformats.org/officeDocument/2006/relationships/customXml" Target="../ink/ink665.xml"/><Relationship Id="rId26" Type="http://schemas.openxmlformats.org/officeDocument/2006/relationships/customXml" Target="../ink/ink669.xml"/><Relationship Id="rId3" Type="http://schemas.openxmlformats.org/officeDocument/2006/relationships/audio" Target="../media/media23.m4a"/><Relationship Id="rId21" Type="http://schemas.openxmlformats.org/officeDocument/2006/relationships/image" Target="../media/image2941.png"/><Relationship Id="rId34" Type="http://schemas.openxmlformats.org/officeDocument/2006/relationships/image" Target="../media/image1.png"/><Relationship Id="rId7" Type="http://schemas.openxmlformats.org/officeDocument/2006/relationships/customXml" Target="../ink/ink660.xml"/><Relationship Id="rId12" Type="http://schemas.openxmlformats.org/officeDocument/2006/relationships/customXml" Target="../ink/ink662.xml"/><Relationship Id="rId17" Type="http://schemas.openxmlformats.org/officeDocument/2006/relationships/image" Target="../media/image2921.png"/><Relationship Id="rId25" Type="http://schemas.openxmlformats.org/officeDocument/2006/relationships/image" Target="../media/image2961.png"/><Relationship Id="rId33" Type="http://schemas.openxmlformats.org/officeDocument/2006/relationships/image" Target="../media/image3001.png"/><Relationship Id="rId2" Type="http://schemas.microsoft.com/office/2007/relationships/media" Target="../media/media23.m4a"/><Relationship Id="rId16" Type="http://schemas.openxmlformats.org/officeDocument/2006/relationships/customXml" Target="../ink/ink664.xml"/><Relationship Id="rId20" Type="http://schemas.openxmlformats.org/officeDocument/2006/relationships/customXml" Target="../ink/ink666.xml"/><Relationship Id="rId29" Type="http://schemas.openxmlformats.org/officeDocument/2006/relationships/image" Target="../media/image2981.png"/><Relationship Id="rId1" Type="http://schemas.openxmlformats.org/officeDocument/2006/relationships/tags" Target="../tags/tag14.xml"/><Relationship Id="rId6" Type="http://schemas.openxmlformats.org/officeDocument/2006/relationships/image" Target="../media/image312.png"/><Relationship Id="rId11" Type="http://schemas.openxmlformats.org/officeDocument/2006/relationships/image" Target="../media/image2891.png"/><Relationship Id="rId24" Type="http://schemas.openxmlformats.org/officeDocument/2006/relationships/customXml" Target="../ink/ink668.xml"/><Relationship Id="rId32" Type="http://schemas.openxmlformats.org/officeDocument/2006/relationships/customXml" Target="../ink/ink672.xml"/><Relationship Id="rId5" Type="http://schemas.openxmlformats.org/officeDocument/2006/relationships/notesSlide" Target="../notesSlides/notesSlide12.xml"/><Relationship Id="rId15" Type="http://schemas.openxmlformats.org/officeDocument/2006/relationships/image" Target="../media/image2912.png"/><Relationship Id="rId23" Type="http://schemas.openxmlformats.org/officeDocument/2006/relationships/image" Target="../media/image2951.png"/><Relationship Id="rId28" Type="http://schemas.openxmlformats.org/officeDocument/2006/relationships/customXml" Target="../ink/ink670.xml"/><Relationship Id="rId10" Type="http://schemas.openxmlformats.org/officeDocument/2006/relationships/customXml" Target="../ink/ink661.xml"/><Relationship Id="rId19" Type="http://schemas.openxmlformats.org/officeDocument/2006/relationships/image" Target="../media/image2931.png"/><Relationship Id="rId31" Type="http://schemas.openxmlformats.org/officeDocument/2006/relationships/image" Target="../media/image2991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881.png"/><Relationship Id="rId14" Type="http://schemas.openxmlformats.org/officeDocument/2006/relationships/customXml" Target="../ink/ink663.xml"/><Relationship Id="rId22" Type="http://schemas.openxmlformats.org/officeDocument/2006/relationships/customXml" Target="../ink/ink667.xml"/><Relationship Id="rId27" Type="http://schemas.openxmlformats.org/officeDocument/2006/relationships/image" Target="../media/image2971.png"/><Relationship Id="rId30" Type="http://schemas.openxmlformats.org/officeDocument/2006/relationships/customXml" Target="../ink/ink671.xml"/></Relationships>
</file>

<file path=ppt/slides/_rels/slide24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368.png"/><Relationship Id="rId21" Type="http://schemas.openxmlformats.org/officeDocument/2006/relationships/image" Target="../media/image320.png"/><Relationship Id="rId42" Type="http://schemas.openxmlformats.org/officeDocument/2006/relationships/customXml" Target="../ink/ink691.xml"/><Relationship Id="rId63" Type="http://schemas.openxmlformats.org/officeDocument/2006/relationships/image" Target="../media/image341.png"/><Relationship Id="rId84" Type="http://schemas.openxmlformats.org/officeDocument/2006/relationships/customXml" Target="../ink/ink712.xml"/><Relationship Id="rId138" Type="http://schemas.openxmlformats.org/officeDocument/2006/relationships/customXml" Target="../ink/ink739.xml"/><Relationship Id="rId159" Type="http://schemas.openxmlformats.org/officeDocument/2006/relationships/image" Target="../media/image388.png"/><Relationship Id="rId107" Type="http://schemas.openxmlformats.org/officeDocument/2006/relationships/image" Target="../media/image363.png"/><Relationship Id="rId11" Type="http://schemas.openxmlformats.org/officeDocument/2006/relationships/image" Target="../media/image315.png"/><Relationship Id="rId32" Type="http://schemas.openxmlformats.org/officeDocument/2006/relationships/customXml" Target="../ink/ink686.xml"/><Relationship Id="rId53" Type="http://schemas.openxmlformats.org/officeDocument/2006/relationships/image" Target="../media/image336.png"/><Relationship Id="rId74" Type="http://schemas.openxmlformats.org/officeDocument/2006/relationships/customXml" Target="../ink/ink707.xml"/><Relationship Id="rId128" Type="http://schemas.openxmlformats.org/officeDocument/2006/relationships/customXml" Target="../ink/ink734.xml"/><Relationship Id="rId149" Type="http://schemas.openxmlformats.org/officeDocument/2006/relationships/image" Target="../media/image384.png"/><Relationship Id="rId5" Type="http://schemas.openxmlformats.org/officeDocument/2006/relationships/notesSlide" Target="../notesSlides/notesSlide13.xml"/><Relationship Id="rId95" Type="http://schemas.openxmlformats.org/officeDocument/2006/relationships/image" Target="../media/image357.png"/><Relationship Id="rId160" Type="http://schemas.openxmlformats.org/officeDocument/2006/relationships/customXml" Target="../ink/ink750.xml"/><Relationship Id="rId22" Type="http://schemas.openxmlformats.org/officeDocument/2006/relationships/customXml" Target="../ink/ink681.xml"/><Relationship Id="rId43" Type="http://schemas.openxmlformats.org/officeDocument/2006/relationships/image" Target="../media/image331.png"/><Relationship Id="rId64" Type="http://schemas.openxmlformats.org/officeDocument/2006/relationships/customXml" Target="../ink/ink702.xml"/><Relationship Id="rId118" Type="http://schemas.openxmlformats.org/officeDocument/2006/relationships/customXml" Target="../ink/ink729.xml"/><Relationship Id="rId139" Type="http://schemas.openxmlformats.org/officeDocument/2006/relationships/image" Target="../media/image379.png"/><Relationship Id="rId85" Type="http://schemas.openxmlformats.org/officeDocument/2006/relationships/image" Target="../media/image352.png"/><Relationship Id="rId150" Type="http://schemas.openxmlformats.org/officeDocument/2006/relationships/customXml" Target="../ink/ink745.xml"/><Relationship Id="rId12" Type="http://schemas.openxmlformats.org/officeDocument/2006/relationships/customXml" Target="../ink/ink676.xml"/><Relationship Id="rId17" Type="http://schemas.openxmlformats.org/officeDocument/2006/relationships/image" Target="../media/image318.png"/><Relationship Id="rId33" Type="http://schemas.openxmlformats.org/officeDocument/2006/relationships/image" Target="../media/image326.png"/><Relationship Id="rId38" Type="http://schemas.openxmlformats.org/officeDocument/2006/relationships/customXml" Target="../ink/ink689.xml"/><Relationship Id="rId59" Type="http://schemas.openxmlformats.org/officeDocument/2006/relationships/image" Target="../media/image339.png"/><Relationship Id="rId103" Type="http://schemas.openxmlformats.org/officeDocument/2006/relationships/image" Target="../media/image361.png"/><Relationship Id="rId108" Type="http://schemas.openxmlformats.org/officeDocument/2006/relationships/customXml" Target="../ink/ink724.xml"/><Relationship Id="rId124" Type="http://schemas.openxmlformats.org/officeDocument/2006/relationships/customXml" Target="../ink/ink732.xml"/><Relationship Id="rId129" Type="http://schemas.openxmlformats.org/officeDocument/2006/relationships/image" Target="../media/image374.png"/><Relationship Id="rId54" Type="http://schemas.openxmlformats.org/officeDocument/2006/relationships/customXml" Target="../ink/ink697.xml"/><Relationship Id="rId70" Type="http://schemas.openxmlformats.org/officeDocument/2006/relationships/customXml" Target="../ink/ink705.xml"/><Relationship Id="rId75" Type="http://schemas.openxmlformats.org/officeDocument/2006/relationships/image" Target="../media/image347.png"/><Relationship Id="rId91" Type="http://schemas.openxmlformats.org/officeDocument/2006/relationships/image" Target="../media/image355.png"/><Relationship Id="rId96" Type="http://schemas.openxmlformats.org/officeDocument/2006/relationships/customXml" Target="../ink/ink718.xml"/><Relationship Id="rId140" Type="http://schemas.openxmlformats.org/officeDocument/2006/relationships/customXml" Target="../ink/ink740.xml"/><Relationship Id="rId145" Type="http://schemas.openxmlformats.org/officeDocument/2006/relationships/image" Target="../media/image382.png"/><Relationship Id="rId161" Type="http://schemas.openxmlformats.org/officeDocument/2006/relationships/image" Target="../media/image389.png"/><Relationship Id="rId1" Type="http://schemas.openxmlformats.org/officeDocument/2006/relationships/tags" Target="../tags/tag15.xml"/><Relationship Id="rId6" Type="http://schemas.openxmlformats.org/officeDocument/2006/relationships/customXml" Target="../ink/ink673.xml"/><Relationship Id="rId23" Type="http://schemas.openxmlformats.org/officeDocument/2006/relationships/image" Target="../media/image321.png"/><Relationship Id="rId28" Type="http://schemas.openxmlformats.org/officeDocument/2006/relationships/customXml" Target="../ink/ink684.xml"/><Relationship Id="rId49" Type="http://schemas.openxmlformats.org/officeDocument/2006/relationships/image" Target="../media/image334.png"/><Relationship Id="rId114" Type="http://schemas.openxmlformats.org/officeDocument/2006/relationships/customXml" Target="../ink/ink727.xml"/><Relationship Id="rId119" Type="http://schemas.openxmlformats.org/officeDocument/2006/relationships/image" Target="../media/image369.png"/><Relationship Id="rId44" Type="http://schemas.openxmlformats.org/officeDocument/2006/relationships/customXml" Target="../ink/ink692.xml"/><Relationship Id="rId60" Type="http://schemas.openxmlformats.org/officeDocument/2006/relationships/customXml" Target="../ink/ink700.xml"/><Relationship Id="rId65" Type="http://schemas.openxmlformats.org/officeDocument/2006/relationships/image" Target="../media/image342.png"/><Relationship Id="rId81" Type="http://schemas.openxmlformats.org/officeDocument/2006/relationships/image" Target="../media/image350.png"/><Relationship Id="rId86" Type="http://schemas.openxmlformats.org/officeDocument/2006/relationships/customXml" Target="../ink/ink713.xml"/><Relationship Id="rId130" Type="http://schemas.openxmlformats.org/officeDocument/2006/relationships/customXml" Target="../ink/ink735.xml"/><Relationship Id="rId135" Type="http://schemas.openxmlformats.org/officeDocument/2006/relationships/image" Target="../media/image377.png"/><Relationship Id="rId151" Type="http://schemas.openxmlformats.org/officeDocument/2006/relationships/image" Target="../media/image385.png"/><Relationship Id="rId156" Type="http://schemas.openxmlformats.org/officeDocument/2006/relationships/customXml" Target="../ink/ink748.xml"/><Relationship Id="rId13" Type="http://schemas.openxmlformats.org/officeDocument/2006/relationships/image" Target="../media/image316.png"/><Relationship Id="rId18" Type="http://schemas.openxmlformats.org/officeDocument/2006/relationships/customXml" Target="../ink/ink679.xml"/><Relationship Id="rId39" Type="http://schemas.openxmlformats.org/officeDocument/2006/relationships/image" Target="../media/image329.png"/><Relationship Id="rId109" Type="http://schemas.openxmlformats.org/officeDocument/2006/relationships/image" Target="../media/image364.png"/><Relationship Id="rId34" Type="http://schemas.openxmlformats.org/officeDocument/2006/relationships/customXml" Target="../ink/ink687.xml"/><Relationship Id="rId50" Type="http://schemas.openxmlformats.org/officeDocument/2006/relationships/customXml" Target="../ink/ink695.xml"/><Relationship Id="rId55" Type="http://schemas.openxmlformats.org/officeDocument/2006/relationships/image" Target="../media/image337.png"/><Relationship Id="rId76" Type="http://schemas.openxmlformats.org/officeDocument/2006/relationships/customXml" Target="../ink/ink708.xml"/><Relationship Id="rId97" Type="http://schemas.openxmlformats.org/officeDocument/2006/relationships/image" Target="../media/image358.png"/><Relationship Id="rId104" Type="http://schemas.openxmlformats.org/officeDocument/2006/relationships/customXml" Target="../ink/ink722.xml"/><Relationship Id="rId120" Type="http://schemas.openxmlformats.org/officeDocument/2006/relationships/customXml" Target="../ink/ink730.xml"/><Relationship Id="rId125" Type="http://schemas.openxmlformats.org/officeDocument/2006/relationships/image" Target="../media/image372.png"/><Relationship Id="rId141" Type="http://schemas.openxmlformats.org/officeDocument/2006/relationships/image" Target="../media/image380.png"/><Relationship Id="rId146" Type="http://schemas.openxmlformats.org/officeDocument/2006/relationships/customXml" Target="../ink/ink743.xml"/><Relationship Id="rId7" Type="http://schemas.openxmlformats.org/officeDocument/2006/relationships/image" Target="../media/image313.png"/><Relationship Id="rId71" Type="http://schemas.openxmlformats.org/officeDocument/2006/relationships/image" Target="../media/image345.png"/><Relationship Id="rId92" Type="http://schemas.openxmlformats.org/officeDocument/2006/relationships/customXml" Target="../ink/ink716.xml"/><Relationship Id="rId162" Type="http://schemas.openxmlformats.org/officeDocument/2006/relationships/customXml" Target="../ink/ink751.xml"/><Relationship Id="rId2" Type="http://schemas.microsoft.com/office/2007/relationships/media" Target="../media/media24.m4a"/><Relationship Id="rId29" Type="http://schemas.openxmlformats.org/officeDocument/2006/relationships/image" Target="../media/image324.png"/><Relationship Id="rId24" Type="http://schemas.openxmlformats.org/officeDocument/2006/relationships/customXml" Target="../ink/ink682.xml"/><Relationship Id="rId40" Type="http://schemas.openxmlformats.org/officeDocument/2006/relationships/customXml" Target="../ink/ink690.xml"/><Relationship Id="rId45" Type="http://schemas.openxmlformats.org/officeDocument/2006/relationships/image" Target="../media/image332.png"/><Relationship Id="rId66" Type="http://schemas.openxmlformats.org/officeDocument/2006/relationships/customXml" Target="../ink/ink703.xml"/><Relationship Id="rId87" Type="http://schemas.openxmlformats.org/officeDocument/2006/relationships/image" Target="../media/image353.png"/><Relationship Id="rId110" Type="http://schemas.openxmlformats.org/officeDocument/2006/relationships/customXml" Target="../ink/ink725.xml"/><Relationship Id="rId115" Type="http://schemas.openxmlformats.org/officeDocument/2006/relationships/image" Target="../media/image367.png"/><Relationship Id="rId131" Type="http://schemas.openxmlformats.org/officeDocument/2006/relationships/image" Target="../media/image375.png"/><Relationship Id="rId136" Type="http://schemas.openxmlformats.org/officeDocument/2006/relationships/customXml" Target="../ink/ink738.xml"/><Relationship Id="rId157" Type="http://schemas.openxmlformats.org/officeDocument/2006/relationships/image" Target="../media/image301.png"/><Relationship Id="rId61" Type="http://schemas.openxmlformats.org/officeDocument/2006/relationships/image" Target="../media/image340.png"/><Relationship Id="rId82" Type="http://schemas.openxmlformats.org/officeDocument/2006/relationships/customXml" Target="../ink/ink711.xml"/><Relationship Id="rId152" Type="http://schemas.openxmlformats.org/officeDocument/2006/relationships/customXml" Target="../ink/ink746.xml"/><Relationship Id="rId19" Type="http://schemas.openxmlformats.org/officeDocument/2006/relationships/image" Target="../media/image319.png"/><Relationship Id="rId14" Type="http://schemas.openxmlformats.org/officeDocument/2006/relationships/customXml" Target="../ink/ink677.xml"/><Relationship Id="rId30" Type="http://schemas.openxmlformats.org/officeDocument/2006/relationships/customXml" Target="../ink/ink685.xml"/><Relationship Id="rId35" Type="http://schemas.openxmlformats.org/officeDocument/2006/relationships/image" Target="../media/image327.png"/><Relationship Id="rId56" Type="http://schemas.openxmlformats.org/officeDocument/2006/relationships/customXml" Target="../ink/ink698.xml"/><Relationship Id="rId77" Type="http://schemas.openxmlformats.org/officeDocument/2006/relationships/image" Target="../media/image348.png"/><Relationship Id="rId100" Type="http://schemas.openxmlformats.org/officeDocument/2006/relationships/customXml" Target="../ink/ink720.xml"/><Relationship Id="rId105" Type="http://schemas.openxmlformats.org/officeDocument/2006/relationships/image" Target="../media/image362.png"/><Relationship Id="rId126" Type="http://schemas.openxmlformats.org/officeDocument/2006/relationships/customXml" Target="../ink/ink733.xml"/><Relationship Id="rId147" Type="http://schemas.openxmlformats.org/officeDocument/2006/relationships/image" Target="../media/image383.png"/><Relationship Id="rId8" Type="http://schemas.openxmlformats.org/officeDocument/2006/relationships/customXml" Target="../ink/ink674.xml"/><Relationship Id="rId51" Type="http://schemas.openxmlformats.org/officeDocument/2006/relationships/image" Target="../media/image335.png"/><Relationship Id="rId72" Type="http://schemas.openxmlformats.org/officeDocument/2006/relationships/customXml" Target="../ink/ink706.xml"/><Relationship Id="rId93" Type="http://schemas.openxmlformats.org/officeDocument/2006/relationships/image" Target="../media/image356.png"/><Relationship Id="rId98" Type="http://schemas.openxmlformats.org/officeDocument/2006/relationships/customXml" Target="../ink/ink719.xml"/><Relationship Id="rId121" Type="http://schemas.openxmlformats.org/officeDocument/2006/relationships/image" Target="../media/image370.png"/><Relationship Id="rId142" Type="http://schemas.openxmlformats.org/officeDocument/2006/relationships/customXml" Target="../ink/ink741.xml"/><Relationship Id="rId163" Type="http://schemas.openxmlformats.org/officeDocument/2006/relationships/image" Target="../media/image390.png"/><Relationship Id="rId3" Type="http://schemas.openxmlformats.org/officeDocument/2006/relationships/audio" Target="../media/media24.m4a"/><Relationship Id="rId25" Type="http://schemas.openxmlformats.org/officeDocument/2006/relationships/image" Target="../media/image322.png"/><Relationship Id="rId46" Type="http://schemas.openxmlformats.org/officeDocument/2006/relationships/customXml" Target="../ink/ink693.xml"/><Relationship Id="rId67" Type="http://schemas.openxmlformats.org/officeDocument/2006/relationships/image" Target="../media/image343.png"/><Relationship Id="rId116" Type="http://schemas.openxmlformats.org/officeDocument/2006/relationships/customXml" Target="../ink/ink728.xml"/><Relationship Id="rId137" Type="http://schemas.openxmlformats.org/officeDocument/2006/relationships/image" Target="../media/image378.png"/><Relationship Id="rId158" Type="http://schemas.openxmlformats.org/officeDocument/2006/relationships/customXml" Target="../ink/ink749.xml"/><Relationship Id="rId20" Type="http://schemas.openxmlformats.org/officeDocument/2006/relationships/customXml" Target="../ink/ink680.xml"/><Relationship Id="rId41" Type="http://schemas.openxmlformats.org/officeDocument/2006/relationships/image" Target="../media/image330.png"/><Relationship Id="rId62" Type="http://schemas.openxmlformats.org/officeDocument/2006/relationships/customXml" Target="../ink/ink701.xml"/><Relationship Id="rId83" Type="http://schemas.openxmlformats.org/officeDocument/2006/relationships/image" Target="../media/image351.png"/><Relationship Id="rId88" Type="http://schemas.openxmlformats.org/officeDocument/2006/relationships/customXml" Target="../ink/ink714.xml"/><Relationship Id="rId111" Type="http://schemas.openxmlformats.org/officeDocument/2006/relationships/image" Target="../media/image365.png"/><Relationship Id="rId132" Type="http://schemas.openxmlformats.org/officeDocument/2006/relationships/customXml" Target="../ink/ink736.xml"/><Relationship Id="rId153" Type="http://schemas.openxmlformats.org/officeDocument/2006/relationships/image" Target="../media/image386.png"/><Relationship Id="rId15" Type="http://schemas.openxmlformats.org/officeDocument/2006/relationships/image" Target="../media/image317.png"/><Relationship Id="rId36" Type="http://schemas.openxmlformats.org/officeDocument/2006/relationships/customXml" Target="../ink/ink688.xml"/><Relationship Id="rId57" Type="http://schemas.openxmlformats.org/officeDocument/2006/relationships/image" Target="../media/image338.png"/><Relationship Id="rId106" Type="http://schemas.openxmlformats.org/officeDocument/2006/relationships/customXml" Target="../ink/ink723.xml"/><Relationship Id="rId127" Type="http://schemas.openxmlformats.org/officeDocument/2006/relationships/image" Target="../media/image373.png"/><Relationship Id="rId10" Type="http://schemas.openxmlformats.org/officeDocument/2006/relationships/customXml" Target="../ink/ink675.xml"/><Relationship Id="rId31" Type="http://schemas.openxmlformats.org/officeDocument/2006/relationships/image" Target="../media/image325.png"/><Relationship Id="rId52" Type="http://schemas.openxmlformats.org/officeDocument/2006/relationships/customXml" Target="../ink/ink696.xml"/><Relationship Id="rId73" Type="http://schemas.openxmlformats.org/officeDocument/2006/relationships/image" Target="../media/image346.png"/><Relationship Id="rId78" Type="http://schemas.openxmlformats.org/officeDocument/2006/relationships/customXml" Target="../ink/ink709.xml"/><Relationship Id="rId94" Type="http://schemas.openxmlformats.org/officeDocument/2006/relationships/customXml" Target="../ink/ink717.xml"/><Relationship Id="rId99" Type="http://schemas.openxmlformats.org/officeDocument/2006/relationships/image" Target="../media/image359.png"/><Relationship Id="rId101" Type="http://schemas.openxmlformats.org/officeDocument/2006/relationships/image" Target="../media/image360.png"/><Relationship Id="rId122" Type="http://schemas.openxmlformats.org/officeDocument/2006/relationships/customXml" Target="../ink/ink731.xml"/><Relationship Id="rId143" Type="http://schemas.openxmlformats.org/officeDocument/2006/relationships/image" Target="../media/image381.png"/><Relationship Id="rId148" Type="http://schemas.openxmlformats.org/officeDocument/2006/relationships/customXml" Target="../ink/ink744.xml"/><Relationship Id="rId164" Type="http://schemas.openxmlformats.org/officeDocument/2006/relationships/customXml" Target="../ink/ink752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314.png"/><Relationship Id="rId26" Type="http://schemas.openxmlformats.org/officeDocument/2006/relationships/customXml" Target="../ink/ink683.xml"/><Relationship Id="rId47" Type="http://schemas.openxmlformats.org/officeDocument/2006/relationships/image" Target="../media/image333.png"/><Relationship Id="rId68" Type="http://schemas.openxmlformats.org/officeDocument/2006/relationships/customXml" Target="../ink/ink704.xml"/><Relationship Id="rId89" Type="http://schemas.openxmlformats.org/officeDocument/2006/relationships/image" Target="../media/image354.png"/><Relationship Id="rId112" Type="http://schemas.openxmlformats.org/officeDocument/2006/relationships/customXml" Target="../ink/ink726.xml"/><Relationship Id="rId133" Type="http://schemas.openxmlformats.org/officeDocument/2006/relationships/image" Target="../media/image376.png"/><Relationship Id="rId154" Type="http://schemas.openxmlformats.org/officeDocument/2006/relationships/customXml" Target="../ink/ink747.xml"/><Relationship Id="rId16" Type="http://schemas.openxmlformats.org/officeDocument/2006/relationships/customXml" Target="../ink/ink678.xml"/><Relationship Id="rId37" Type="http://schemas.openxmlformats.org/officeDocument/2006/relationships/image" Target="../media/image328.png"/><Relationship Id="rId58" Type="http://schemas.openxmlformats.org/officeDocument/2006/relationships/customXml" Target="../ink/ink699.xml"/><Relationship Id="rId79" Type="http://schemas.openxmlformats.org/officeDocument/2006/relationships/image" Target="../media/image349.png"/><Relationship Id="rId102" Type="http://schemas.openxmlformats.org/officeDocument/2006/relationships/customXml" Target="../ink/ink721.xml"/><Relationship Id="rId123" Type="http://schemas.openxmlformats.org/officeDocument/2006/relationships/image" Target="../media/image371.png"/><Relationship Id="rId144" Type="http://schemas.openxmlformats.org/officeDocument/2006/relationships/customXml" Target="../ink/ink742.xml"/><Relationship Id="rId90" Type="http://schemas.openxmlformats.org/officeDocument/2006/relationships/customXml" Target="../ink/ink715.xml"/><Relationship Id="rId165" Type="http://schemas.openxmlformats.org/officeDocument/2006/relationships/image" Target="../media/image1.png"/><Relationship Id="rId27" Type="http://schemas.openxmlformats.org/officeDocument/2006/relationships/image" Target="../media/image323.png"/><Relationship Id="rId48" Type="http://schemas.openxmlformats.org/officeDocument/2006/relationships/customXml" Target="../ink/ink694.xml"/><Relationship Id="rId69" Type="http://schemas.openxmlformats.org/officeDocument/2006/relationships/image" Target="../media/image344.png"/><Relationship Id="rId113" Type="http://schemas.openxmlformats.org/officeDocument/2006/relationships/image" Target="../media/image366.png"/><Relationship Id="rId134" Type="http://schemas.openxmlformats.org/officeDocument/2006/relationships/customXml" Target="../ink/ink737.xml"/><Relationship Id="rId80" Type="http://schemas.openxmlformats.org/officeDocument/2006/relationships/customXml" Target="../ink/ink710.xml"/><Relationship Id="rId155" Type="http://schemas.openxmlformats.org/officeDocument/2006/relationships/image" Target="../media/image387.png"/></Relationships>
</file>

<file path=ppt/slides/_rels/slide25.xml.rels><?xml version="1.0" encoding="UTF-8" standalone="yes"?>
<Relationships xmlns="http://schemas.openxmlformats.org/package/2006/relationships"><Relationship Id="rId26" Type="http://schemas.openxmlformats.org/officeDocument/2006/relationships/customXml" Target="../ink/ink757.xml"/><Relationship Id="rId117" Type="http://schemas.openxmlformats.org/officeDocument/2006/relationships/customXml" Target="../ink/ink804.xml"/><Relationship Id="rId21" Type="http://schemas.openxmlformats.org/officeDocument/2006/relationships/image" Target="../media/image406.png"/><Relationship Id="rId42" Type="http://schemas.openxmlformats.org/officeDocument/2006/relationships/image" Target="../media/image414.png"/><Relationship Id="rId47" Type="http://schemas.openxmlformats.org/officeDocument/2006/relationships/customXml" Target="../ink/ink768.xml"/><Relationship Id="rId63" Type="http://schemas.openxmlformats.org/officeDocument/2006/relationships/image" Target="../media/image424.png"/><Relationship Id="rId68" Type="http://schemas.openxmlformats.org/officeDocument/2006/relationships/customXml" Target="../ink/ink779.xml"/><Relationship Id="rId84" Type="http://schemas.openxmlformats.org/officeDocument/2006/relationships/customXml" Target="../ink/ink787.xml"/><Relationship Id="rId89" Type="http://schemas.openxmlformats.org/officeDocument/2006/relationships/customXml" Target="../ink/ink790.xml"/><Relationship Id="rId112" Type="http://schemas.openxmlformats.org/officeDocument/2006/relationships/image" Target="../media/image448.png"/><Relationship Id="rId133" Type="http://schemas.openxmlformats.org/officeDocument/2006/relationships/image" Target="../media/image1.png"/><Relationship Id="rId107" Type="http://schemas.openxmlformats.org/officeDocument/2006/relationships/customXml" Target="../ink/ink799.xml"/><Relationship Id="rId32" Type="http://schemas.openxmlformats.org/officeDocument/2006/relationships/customXml" Target="../ink/ink760.xml"/><Relationship Id="rId37" Type="http://schemas.openxmlformats.org/officeDocument/2006/relationships/customXml" Target="../ink/ink763.xml"/><Relationship Id="rId53" Type="http://schemas.openxmlformats.org/officeDocument/2006/relationships/image" Target="../media/image419.png"/><Relationship Id="rId58" Type="http://schemas.openxmlformats.org/officeDocument/2006/relationships/customXml" Target="../ink/ink774.xml"/><Relationship Id="rId74" Type="http://schemas.openxmlformats.org/officeDocument/2006/relationships/customXml" Target="../ink/ink782.xml"/><Relationship Id="rId79" Type="http://schemas.openxmlformats.org/officeDocument/2006/relationships/image" Target="../media/image432.png"/><Relationship Id="rId102" Type="http://schemas.openxmlformats.org/officeDocument/2006/relationships/image" Target="../media/image443.png"/><Relationship Id="rId123" Type="http://schemas.openxmlformats.org/officeDocument/2006/relationships/customXml" Target="../ink/ink807.xml"/><Relationship Id="rId128" Type="http://schemas.openxmlformats.org/officeDocument/2006/relationships/image" Target="../media/image8811.png"/><Relationship Id="rId5" Type="http://schemas.openxmlformats.org/officeDocument/2006/relationships/customXml" Target="../ink/ink753.xml"/><Relationship Id="rId90" Type="http://schemas.openxmlformats.org/officeDocument/2006/relationships/image" Target="../media/image437.png"/><Relationship Id="rId95" Type="http://schemas.openxmlformats.org/officeDocument/2006/relationships/customXml" Target="../ink/ink793.xml"/><Relationship Id="rId22" Type="http://schemas.openxmlformats.org/officeDocument/2006/relationships/customXml" Target="../ink/ink755.xml"/><Relationship Id="rId27" Type="http://schemas.openxmlformats.org/officeDocument/2006/relationships/image" Target="../media/image409.png"/><Relationship Id="rId43" Type="http://schemas.openxmlformats.org/officeDocument/2006/relationships/customXml" Target="../ink/ink766.xml"/><Relationship Id="rId48" Type="http://schemas.openxmlformats.org/officeDocument/2006/relationships/customXml" Target="../ink/ink769.xml"/><Relationship Id="rId64" Type="http://schemas.openxmlformats.org/officeDocument/2006/relationships/customXml" Target="../ink/ink777.xml"/><Relationship Id="rId69" Type="http://schemas.openxmlformats.org/officeDocument/2006/relationships/image" Target="../media/image427.png"/><Relationship Id="rId113" Type="http://schemas.openxmlformats.org/officeDocument/2006/relationships/customXml" Target="../ink/ink802.xml"/><Relationship Id="rId118" Type="http://schemas.openxmlformats.org/officeDocument/2006/relationships/image" Target="../media/image451.png"/><Relationship Id="rId80" Type="http://schemas.openxmlformats.org/officeDocument/2006/relationships/customXml" Target="../ink/ink785.xml"/><Relationship Id="rId85" Type="http://schemas.openxmlformats.org/officeDocument/2006/relationships/customXml" Target="../ink/ink788.xml"/><Relationship Id="rId33" Type="http://schemas.openxmlformats.org/officeDocument/2006/relationships/image" Target="../media/image410.png"/><Relationship Id="rId38" Type="http://schemas.openxmlformats.org/officeDocument/2006/relationships/image" Target="../media/image412.png"/><Relationship Id="rId59" Type="http://schemas.openxmlformats.org/officeDocument/2006/relationships/image" Target="../media/image422.png"/><Relationship Id="rId103" Type="http://schemas.openxmlformats.org/officeDocument/2006/relationships/customXml" Target="../ink/ink797.xml"/><Relationship Id="rId108" Type="http://schemas.openxmlformats.org/officeDocument/2006/relationships/image" Target="../media/image446.png"/><Relationship Id="rId124" Type="http://schemas.openxmlformats.org/officeDocument/2006/relationships/image" Target="../media/image454.png"/><Relationship Id="rId129" Type="http://schemas.openxmlformats.org/officeDocument/2006/relationships/customXml" Target="../ink/ink810.xml"/><Relationship Id="rId54" Type="http://schemas.openxmlformats.org/officeDocument/2006/relationships/customXml" Target="../ink/ink772.xml"/><Relationship Id="rId70" Type="http://schemas.openxmlformats.org/officeDocument/2006/relationships/customXml" Target="../ink/ink780.xml"/><Relationship Id="rId75" Type="http://schemas.openxmlformats.org/officeDocument/2006/relationships/image" Target="../media/image430.png"/><Relationship Id="rId91" Type="http://schemas.openxmlformats.org/officeDocument/2006/relationships/customXml" Target="../ink/ink791.xml"/><Relationship Id="rId96" Type="http://schemas.openxmlformats.org/officeDocument/2006/relationships/image" Target="../media/image440.png"/><Relationship Id="rId1" Type="http://schemas.openxmlformats.org/officeDocument/2006/relationships/tags" Target="../tags/tag16.xml"/><Relationship Id="rId23" Type="http://schemas.openxmlformats.org/officeDocument/2006/relationships/image" Target="../media/image407.png"/><Relationship Id="rId28" Type="http://schemas.openxmlformats.org/officeDocument/2006/relationships/customXml" Target="../ink/ink758.xml"/><Relationship Id="rId49" Type="http://schemas.openxmlformats.org/officeDocument/2006/relationships/image" Target="../media/image417.png"/><Relationship Id="rId114" Type="http://schemas.openxmlformats.org/officeDocument/2006/relationships/image" Target="../media/image449.png"/><Relationship Id="rId119" Type="http://schemas.openxmlformats.org/officeDocument/2006/relationships/customXml" Target="../ink/ink805.xml"/><Relationship Id="rId31" Type="http://schemas.openxmlformats.org/officeDocument/2006/relationships/image" Target="../media/image3391.png"/><Relationship Id="rId44" Type="http://schemas.openxmlformats.org/officeDocument/2006/relationships/image" Target="../media/image415.png"/><Relationship Id="rId52" Type="http://schemas.openxmlformats.org/officeDocument/2006/relationships/customXml" Target="../ink/ink771.xml"/><Relationship Id="rId60" Type="http://schemas.openxmlformats.org/officeDocument/2006/relationships/customXml" Target="../ink/ink775.xml"/><Relationship Id="rId65" Type="http://schemas.openxmlformats.org/officeDocument/2006/relationships/image" Target="../media/image425.png"/><Relationship Id="rId73" Type="http://schemas.openxmlformats.org/officeDocument/2006/relationships/image" Target="../media/image429.png"/><Relationship Id="rId78" Type="http://schemas.openxmlformats.org/officeDocument/2006/relationships/customXml" Target="../ink/ink784.xml"/><Relationship Id="rId81" Type="http://schemas.openxmlformats.org/officeDocument/2006/relationships/image" Target="../media/image433.png"/><Relationship Id="rId86" Type="http://schemas.openxmlformats.org/officeDocument/2006/relationships/image" Target="../media/image435.png"/><Relationship Id="rId94" Type="http://schemas.openxmlformats.org/officeDocument/2006/relationships/image" Target="../media/image439.png"/><Relationship Id="rId99" Type="http://schemas.openxmlformats.org/officeDocument/2006/relationships/customXml" Target="../ink/ink795.xml"/><Relationship Id="rId101" Type="http://schemas.openxmlformats.org/officeDocument/2006/relationships/customXml" Target="../ink/ink796.xml"/><Relationship Id="rId122" Type="http://schemas.openxmlformats.org/officeDocument/2006/relationships/image" Target="../media/image453.png"/><Relationship Id="rId130" Type="http://schemas.openxmlformats.org/officeDocument/2006/relationships/image" Target="../media/image8911.png"/><Relationship Id="rId4" Type="http://schemas.openxmlformats.org/officeDocument/2006/relationships/slideLayout" Target="../slideLayouts/slideLayout7.xml"/><Relationship Id="rId39" Type="http://schemas.openxmlformats.org/officeDocument/2006/relationships/customXml" Target="../ink/ink764.xml"/><Relationship Id="rId109" Type="http://schemas.openxmlformats.org/officeDocument/2006/relationships/customXml" Target="../ink/ink800.xml"/><Relationship Id="rId34" Type="http://schemas.openxmlformats.org/officeDocument/2006/relationships/customXml" Target="../ink/ink761.xml"/><Relationship Id="rId50" Type="http://schemas.openxmlformats.org/officeDocument/2006/relationships/customXml" Target="../ink/ink770.xml"/><Relationship Id="rId55" Type="http://schemas.openxmlformats.org/officeDocument/2006/relationships/image" Target="../media/image420.png"/><Relationship Id="rId76" Type="http://schemas.openxmlformats.org/officeDocument/2006/relationships/customXml" Target="../ink/ink783.xml"/><Relationship Id="rId97" Type="http://schemas.openxmlformats.org/officeDocument/2006/relationships/customXml" Target="../ink/ink794.xml"/><Relationship Id="rId104" Type="http://schemas.openxmlformats.org/officeDocument/2006/relationships/image" Target="../media/image444.png"/><Relationship Id="rId120" Type="http://schemas.openxmlformats.org/officeDocument/2006/relationships/image" Target="../media/image452.png"/><Relationship Id="rId125" Type="http://schemas.openxmlformats.org/officeDocument/2006/relationships/customXml" Target="../ink/ink808.xml"/><Relationship Id="rId71" Type="http://schemas.openxmlformats.org/officeDocument/2006/relationships/image" Target="../media/image428.png"/><Relationship Id="rId92" Type="http://schemas.openxmlformats.org/officeDocument/2006/relationships/image" Target="../media/image438.png"/><Relationship Id="rId2" Type="http://schemas.microsoft.com/office/2007/relationships/media" Target="../media/media25.m4a"/><Relationship Id="rId29" Type="http://schemas.openxmlformats.org/officeDocument/2006/relationships/image" Target="../media/image862.png"/><Relationship Id="rId24" Type="http://schemas.openxmlformats.org/officeDocument/2006/relationships/customXml" Target="../ink/ink756.xml"/><Relationship Id="rId40" Type="http://schemas.openxmlformats.org/officeDocument/2006/relationships/image" Target="../media/image413.png"/><Relationship Id="rId45" Type="http://schemas.openxmlformats.org/officeDocument/2006/relationships/customXml" Target="../ink/ink767.xml"/><Relationship Id="rId66" Type="http://schemas.openxmlformats.org/officeDocument/2006/relationships/customXml" Target="../ink/ink778.xml"/><Relationship Id="rId87" Type="http://schemas.openxmlformats.org/officeDocument/2006/relationships/customXml" Target="../ink/ink789.xml"/><Relationship Id="rId110" Type="http://schemas.openxmlformats.org/officeDocument/2006/relationships/image" Target="../media/image447.png"/><Relationship Id="rId115" Type="http://schemas.openxmlformats.org/officeDocument/2006/relationships/customXml" Target="../ink/ink803.xml"/><Relationship Id="rId131" Type="http://schemas.openxmlformats.org/officeDocument/2006/relationships/customXml" Target="../ink/ink811.xml"/><Relationship Id="rId61" Type="http://schemas.openxmlformats.org/officeDocument/2006/relationships/image" Target="../media/image423.png"/><Relationship Id="rId82" Type="http://schemas.openxmlformats.org/officeDocument/2006/relationships/customXml" Target="../ink/ink786.xml"/><Relationship Id="rId19" Type="http://schemas.openxmlformats.org/officeDocument/2006/relationships/image" Target="../media/image405.png"/><Relationship Id="rId30" Type="http://schemas.openxmlformats.org/officeDocument/2006/relationships/customXml" Target="../ink/ink759.xml"/><Relationship Id="rId35" Type="http://schemas.openxmlformats.org/officeDocument/2006/relationships/customXml" Target="../ink/ink762.xml"/><Relationship Id="rId56" Type="http://schemas.openxmlformats.org/officeDocument/2006/relationships/customXml" Target="../ink/ink773.xml"/><Relationship Id="rId77" Type="http://schemas.openxmlformats.org/officeDocument/2006/relationships/image" Target="../media/image431.png"/><Relationship Id="rId100" Type="http://schemas.openxmlformats.org/officeDocument/2006/relationships/image" Target="../media/image442.png"/><Relationship Id="rId105" Type="http://schemas.openxmlformats.org/officeDocument/2006/relationships/customXml" Target="../ink/ink798.xml"/><Relationship Id="rId126" Type="http://schemas.openxmlformats.org/officeDocument/2006/relationships/image" Target="../media/image8710.png"/><Relationship Id="rId51" Type="http://schemas.openxmlformats.org/officeDocument/2006/relationships/image" Target="../media/image418.png"/><Relationship Id="rId72" Type="http://schemas.openxmlformats.org/officeDocument/2006/relationships/customXml" Target="../ink/ink781.xml"/><Relationship Id="rId93" Type="http://schemas.openxmlformats.org/officeDocument/2006/relationships/customXml" Target="../ink/ink792.xml"/><Relationship Id="rId98" Type="http://schemas.openxmlformats.org/officeDocument/2006/relationships/image" Target="../media/image441.png"/><Relationship Id="rId121" Type="http://schemas.openxmlformats.org/officeDocument/2006/relationships/customXml" Target="../ink/ink806.xml"/><Relationship Id="rId3" Type="http://schemas.openxmlformats.org/officeDocument/2006/relationships/audio" Target="../media/media25.m4a"/><Relationship Id="rId25" Type="http://schemas.openxmlformats.org/officeDocument/2006/relationships/image" Target="../media/image408.png"/><Relationship Id="rId46" Type="http://schemas.openxmlformats.org/officeDocument/2006/relationships/image" Target="../media/image416.png"/><Relationship Id="rId67" Type="http://schemas.openxmlformats.org/officeDocument/2006/relationships/image" Target="../media/image426.png"/><Relationship Id="rId116" Type="http://schemas.openxmlformats.org/officeDocument/2006/relationships/image" Target="../media/image450.png"/><Relationship Id="rId20" Type="http://schemas.openxmlformats.org/officeDocument/2006/relationships/customXml" Target="../ink/ink754.xml"/><Relationship Id="rId41" Type="http://schemas.openxmlformats.org/officeDocument/2006/relationships/customXml" Target="../ink/ink765.xml"/><Relationship Id="rId62" Type="http://schemas.openxmlformats.org/officeDocument/2006/relationships/customXml" Target="../ink/ink776.xml"/><Relationship Id="rId83" Type="http://schemas.openxmlformats.org/officeDocument/2006/relationships/image" Target="../media/image434.png"/><Relationship Id="rId88" Type="http://schemas.openxmlformats.org/officeDocument/2006/relationships/image" Target="../media/image436.png"/><Relationship Id="rId111" Type="http://schemas.openxmlformats.org/officeDocument/2006/relationships/customXml" Target="../ink/ink801.xml"/><Relationship Id="rId132" Type="http://schemas.openxmlformats.org/officeDocument/2006/relationships/image" Target="../media/image9012.png"/><Relationship Id="rId36" Type="http://schemas.openxmlformats.org/officeDocument/2006/relationships/image" Target="../media/image411.png"/><Relationship Id="rId57" Type="http://schemas.openxmlformats.org/officeDocument/2006/relationships/image" Target="../media/image421.png"/><Relationship Id="rId106" Type="http://schemas.openxmlformats.org/officeDocument/2006/relationships/image" Target="../media/image445.png"/><Relationship Id="rId127" Type="http://schemas.openxmlformats.org/officeDocument/2006/relationships/customXml" Target="../ink/ink809.xml"/></Relationships>
</file>

<file path=ppt/slides/_rels/slide26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863.xml"/><Relationship Id="rId21" Type="http://schemas.openxmlformats.org/officeDocument/2006/relationships/image" Target="../media/image407.png"/><Relationship Id="rId42" Type="http://schemas.openxmlformats.org/officeDocument/2006/relationships/image" Target="../media/image415.png"/><Relationship Id="rId63" Type="http://schemas.openxmlformats.org/officeDocument/2006/relationships/image" Target="../media/image455.png"/><Relationship Id="rId84" Type="http://schemas.openxmlformats.org/officeDocument/2006/relationships/customXml" Target="../ink/ink846.xml"/><Relationship Id="rId138" Type="http://schemas.openxmlformats.org/officeDocument/2006/relationships/customXml" Target="../ink/ink874.xml"/><Relationship Id="rId159" Type="http://schemas.openxmlformats.org/officeDocument/2006/relationships/image" Target="../media/image9412.png"/><Relationship Id="rId107" Type="http://schemas.openxmlformats.org/officeDocument/2006/relationships/image" Target="../media/image461.png"/><Relationship Id="rId32" Type="http://schemas.openxmlformats.org/officeDocument/2006/relationships/customXml" Target="../ink/ink819.xml"/><Relationship Id="rId53" Type="http://schemas.openxmlformats.org/officeDocument/2006/relationships/image" Target="../media/image421.png"/><Relationship Id="rId74" Type="http://schemas.openxmlformats.org/officeDocument/2006/relationships/customXml" Target="../ink/ink841.xml"/><Relationship Id="rId128" Type="http://schemas.openxmlformats.org/officeDocument/2006/relationships/customXml" Target="../ink/ink869.xml"/><Relationship Id="rId149" Type="http://schemas.openxmlformats.org/officeDocument/2006/relationships/image" Target="../media/image481.png"/><Relationship Id="rId5" Type="http://schemas.openxmlformats.org/officeDocument/2006/relationships/customXml" Target="../ink/ink812.xml"/><Relationship Id="rId95" Type="http://schemas.openxmlformats.org/officeDocument/2006/relationships/image" Target="../media/image456.png"/><Relationship Id="rId160" Type="http://schemas.openxmlformats.org/officeDocument/2006/relationships/customXml" Target="../ink/ink885.xml"/><Relationship Id="rId22" Type="http://schemas.openxmlformats.org/officeDocument/2006/relationships/customXml" Target="../ink/ink814.xml"/><Relationship Id="rId27" Type="http://schemas.openxmlformats.org/officeDocument/2006/relationships/image" Target="../media/image862.png"/><Relationship Id="rId43" Type="http://schemas.openxmlformats.org/officeDocument/2006/relationships/customXml" Target="../ink/ink825.xml"/><Relationship Id="rId48" Type="http://schemas.openxmlformats.org/officeDocument/2006/relationships/customXml" Target="../ink/ink828.xml"/><Relationship Id="rId64" Type="http://schemas.openxmlformats.org/officeDocument/2006/relationships/customXml" Target="../ink/ink836.xml"/><Relationship Id="rId69" Type="http://schemas.openxmlformats.org/officeDocument/2006/relationships/image" Target="../media/image4431.png"/><Relationship Id="rId113" Type="http://schemas.openxmlformats.org/officeDocument/2006/relationships/image" Target="../media/image464.png"/><Relationship Id="rId118" Type="http://schemas.openxmlformats.org/officeDocument/2006/relationships/customXml" Target="../ink/ink864.xml"/><Relationship Id="rId134" Type="http://schemas.openxmlformats.org/officeDocument/2006/relationships/customXml" Target="../ink/ink872.xml"/><Relationship Id="rId139" Type="http://schemas.openxmlformats.org/officeDocument/2006/relationships/image" Target="../media/image476.png"/><Relationship Id="rId80" Type="http://schemas.openxmlformats.org/officeDocument/2006/relationships/customXml" Target="../ink/ink844.xml"/><Relationship Id="rId85" Type="http://schemas.openxmlformats.org/officeDocument/2006/relationships/image" Target="../media/image4510.png"/><Relationship Id="rId150" Type="http://schemas.openxmlformats.org/officeDocument/2006/relationships/customXml" Target="../ink/ink880.xml"/><Relationship Id="rId155" Type="http://schemas.openxmlformats.org/officeDocument/2006/relationships/image" Target="../media/image9210.png"/><Relationship Id="rId33" Type="http://schemas.openxmlformats.org/officeDocument/2006/relationships/customXml" Target="../ink/ink820.xml"/><Relationship Id="rId38" Type="http://schemas.openxmlformats.org/officeDocument/2006/relationships/image" Target="../media/image413.png"/><Relationship Id="rId59" Type="http://schemas.openxmlformats.org/officeDocument/2006/relationships/image" Target="../media/image431.png"/><Relationship Id="rId103" Type="http://schemas.openxmlformats.org/officeDocument/2006/relationships/image" Target="../media/image459.png"/><Relationship Id="rId108" Type="http://schemas.openxmlformats.org/officeDocument/2006/relationships/customXml" Target="../ink/ink858.xml"/><Relationship Id="rId124" Type="http://schemas.openxmlformats.org/officeDocument/2006/relationships/customXml" Target="../ink/ink867.xml"/><Relationship Id="rId129" Type="http://schemas.openxmlformats.org/officeDocument/2006/relationships/image" Target="../media/image471.png"/><Relationship Id="rId54" Type="http://schemas.openxmlformats.org/officeDocument/2006/relationships/customXml" Target="../ink/ink831.xml"/><Relationship Id="rId70" Type="http://schemas.openxmlformats.org/officeDocument/2006/relationships/customXml" Target="../ink/ink839.xml"/><Relationship Id="rId75" Type="http://schemas.openxmlformats.org/officeDocument/2006/relationships/image" Target="../media/image4461.png"/><Relationship Id="rId91" Type="http://schemas.openxmlformats.org/officeDocument/2006/relationships/image" Target="../media/image4540.png"/><Relationship Id="rId96" Type="http://schemas.openxmlformats.org/officeDocument/2006/relationships/customXml" Target="../ink/ink852.xml"/><Relationship Id="rId140" Type="http://schemas.openxmlformats.org/officeDocument/2006/relationships/customXml" Target="../ink/ink875.xml"/><Relationship Id="rId145" Type="http://schemas.openxmlformats.org/officeDocument/2006/relationships/image" Target="../media/image479.png"/><Relationship Id="rId161" Type="http://schemas.openxmlformats.org/officeDocument/2006/relationships/image" Target="../media/image9512.png"/><Relationship Id="rId166" Type="http://schemas.openxmlformats.org/officeDocument/2006/relationships/customXml" Target="../ink/ink888.xml"/><Relationship Id="rId1" Type="http://schemas.openxmlformats.org/officeDocument/2006/relationships/tags" Target="../tags/tag17.xml"/><Relationship Id="rId23" Type="http://schemas.openxmlformats.org/officeDocument/2006/relationships/image" Target="../media/image408.png"/><Relationship Id="rId28" Type="http://schemas.openxmlformats.org/officeDocument/2006/relationships/customXml" Target="../ink/ink817.xml"/><Relationship Id="rId49" Type="http://schemas.openxmlformats.org/officeDocument/2006/relationships/image" Target="../media/image418.png"/><Relationship Id="rId114" Type="http://schemas.openxmlformats.org/officeDocument/2006/relationships/customXml" Target="../ink/ink861.xml"/><Relationship Id="rId119" Type="http://schemas.openxmlformats.org/officeDocument/2006/relationships/image" Target="../media/image466.png"/><Relationship Id="rId44" Type="http://schemas.openxmlformats.org/officeDocument/2006/relationships/image" Target="../media/image416.png"/><Relationship Id="rId60" Type="http://schemas.openxmlformats.org/officeDocument/2006/relationships/customXml" Target="../ink/ink834.xml"/><Relationship Id="rId65" Type="http://schemas.openxmlformats.org/officeDocument/2006/relationships/image" Target="../media/image4412.png"/><Relationship Id="rId81" Type="http://schemas.openxmlformats.org/officeDocument/2006/relationships/image" Target="../media/image4491.png"/><Relationship Id="rId86" Type="http://schemas.openxmlformats.org/officeDocument/2006/relationships/customXml" Target="../ink/ink847.xml"/><Relationship Id="rId130" Type="http://schemas.openxmlformats.org/officeDocument/2006/relationships/customXml" Target="../ink/ink870.xml"/><Relationship Id="rId135" Type="http://schemas.openxmlformats.org/officeDocument/2006/relationships/image" Target="../media/image474.png"/><Relationship Id="rId151" Type="http://schemas.openxmlformats.org/officeDocument/2006/relationships/image" Target="../media/image482.png"/><Relationship Id="rId156" Type="http://schemas.openxmlformats.org/officeDocument/2006/relationships/customXml" Target="../ink/ink883.xml"/><Relationship Id="rId39" Type="http://schemas.openxmlformats.org/officeDocument/2006/relationships/customXml" Target="../ink/ink823.xml"/><Relationship Id="rId109" Type="http://schemas.openxmlformats.org/officeDocument/2006/relationships/image" Target="../media/image462.png"/><Relationship Id="rId34" Type="http://schemas.openxmlformats.org/officeDocument/2006/relationships/image" Target="../media/image411.png"/><Relationship Id="rId50" Type="http://schemas.openxmlformats.org/officeDocument/2006/relationships/customXml" Target="../ink/ink829.xml"/><Relationship Id="rId55" Type="http://schemas.openxmlformats.org/officeDocument/2006/relationships/image" Target="../media/image422.png"/><Relationship Id="rId76" Type="http://schemas.openxmlformats.org/officeDocument/2006/relationships/customXml" Target="../ink/ink842.xml"/><Relationship Id="rId97" Type="http://schemas.openxmlformats.org/officeDocument/2006/relationships/image" Target="../media/image457.png"/><Relationship Id="rId104" Type="http://schemas.openxmlformats.org/officeDocument/2006/relationships/customXml" Target="../ink/ink856.xml"/><Relationship Id="rId120" Type="http://schemas.openxmlformats.org/officeDocument/2006/relationships/customXml" Target="../ink/ink865.xml"/><Relationship Id="rId125" Type="http://schemas.openxmlformats.org/officeDocument/2006/relationships/image" Target="../media/image469.png"/><Relationship Id="rId141" Type="http://schemas.openxmlformats.org/officeDocument/2006/relationships/image" Target="../media/image477.png"/><Relationship Id="rId146" Type="http://schemas.openxmlformats.org/officeDocument/2006/relationships/customXml" Target="../ink/ink878.xml"/><Relationship Id="rId167" Type="http://schemas.openxmlformats.org/officeDocument/2006/relationships/image" Target="../media/image9810.png"/><Relationship Id="rId71" Type="http://schemas.openxmlformats.org/officeDocument/2006/relationships/image" Target="../media/image4441.png"/><Relationship Id="rId92" Type="http://schemas.openxmlformats.org/officeDocument/2006/relationships/customXml" Target="../ink/ink850.xml"/><Relationship Id="rId162" Type="http://schemas.openxmlformats.org/officeDocument/2006/relationships/customXml" Target="../ink/ink886.xml"/><Relationship Id="rId2" Type="http://schemas.microsoft.com/office/2007/relationships/media" Target="../media/media26.m4a"/><Relationship Id="rId29" Type="http://schemas.openxmlformats.org/officeDocument/2006/relationships/image" Target="../media/image3391.png"/><Relationship Id="rId24" Type="http://schemas.openxmlformats.org/officeDocument/2006/relationships/customXml" Target="../ink/ink815.xml"/><Relationship Id="rId40" Type="http://schemas.openxmlformats.org/officeDocument/2006/relationships/image" Target="../media/image414.png"/><Relationship Id="rId45" Type="http://schemas.openxmlformats.org/officeDocument/2006/relationships/customXml" Target="../ink/ink826.xml"/><Relationship Id="rId66" Type="http://schemas.openxmlformats.org/officeDocument/2006/relationships/customXml" Target="../ink/ink837.xml"/><Relationship Id="rId87" Type="http://schemas.openxmlformats.org/officeDocument/2006/relationships/image" Target="../media/image4520.png"/><Relationship Id="rId110" Type="http://schemas.openxmlformats.org/officeDocument/2006/relationships/customXml" Target="../ink/ink859.xml"/><Relationship Id="rId115" Type="http://schemas.openxmlformats.org/officeDocument/2006/relationships/image" Target="../media/image465.png"/><Relationship Id="rId131" Type="http://schemas.openxmlformats.org/officeDocument/2006/relationships/image" Target="../media/image472.png"/><Relationship Id="rId136" Type="http://schemas.openxmlformats.org/officeDocument/2006/relationships/customXml" Target="../ink/ink873.xml"/><Relationship Id="rId157" Type="http://schemas.openxmlformats.org/officeDocument/2006/relationships/image" Target="../media/image9312.png"/><Relationship Id="rId61" Type="http://schemas.openxmlformats.org/officeDocument/2006/relationships/image" Target="../media/image4320.png"/><Relationship Id="rId82" Type="http://schemas.openxmlformats.org/officeDocument/2006/relationships/customXml" Target="../ink/ink845.xml"/><Relationship Id="rId152" Type="http://schemas.openxmlformats.org/officeDocument/2006/relationships/customXml" Target="../ink/ink881.xml"/><Relationship Id="rId19" Type="http://schemas.openxmlformats.org/officeDocument/2006/relationships/image" Target="../media/image406.png"/><Relationship Id="rId30" Type="http://schemas.openxmlformats.org/officeDocument/2006/relationships/customXml" Target="../ink/ink818.xml"/><Relationship Id="rId35" Type="http://schemas.openxmlformats.org/officeDocument/2006/relationships/customXml" Target="../ink/ink821.xml"/><Relationship Id="rId56" Type="http://schemas.openxmlformats.org/officeDocument/2006/relationships/customXml" Target="../ink/ink832.xml"/><Relationship Id="rId77" Type="http://schemas.openxmlformats.org/officeDocument/2006/relationships/image" Target="../media/image4471.png"/><Relationship Id="rId100" Type="http://schemas.openxmlformats.org/officeDocument/2006/relationships/customXml" Target="../ink/ink854.xml"/><Relationship Id="rId105" Type="http://schemas.openxmlformats.org/officeDocument/2006/relationships/image" Target="../media/image460.png"/><Relationship Id="rId126" Type="http://schemas.openxmlformats.org/officeDocument/2006/relationships/customXml" Target="../ink/ink868.xml"/><Relationship Id="rId147" Type="http://schemas.openxmlformats.org/officeDocument/2006/relationships/image" Target="../media/image480.png"/><Relationship Id="rId168" Type="http://schemas.openxmlformats.org/officeDocument/2006/relationships/image" Target="../media/image1.png"/><Relationship Id="rId51" Type="http://schemas.openxmlformats.org/officeDocument/2006/relationships/image" Target="../media/image419.png"/><Relationship Id="rId72" Type="http://schemas.openxmlformats.org/officeDocument/2006/relationships/customXml" Target="../ink/ink840.xml"/><Relationship Id="rId93" Type="http://schemas.openxmlformats.org/officeDocument/2006/relationships/image" Target="../media/image4550.png"/><Relationship Id="rId98" Type="http://schemas.openxmlformats.org/officeDocument/2006/relationships/customXml" Target="../ink/ink853.xml"/><Relationship Id="rId121" Type="http://schemas.openxmlformats.org/officeDocument/2006/relationships/image" Target="../media/image467.png"/><Relationship Id="rId142" Type="http://schemas.openxmlformats.org/officeDocument/2006/relationships/customXml" Target="../ink/ink876.xml"/><Relationship Id="rId163" Type="http://schemas.openxmlformats.org/officeDocument/2006/relationships/image" Target="../media/image9610.png"/><Relationship Id="rId3" Type="http://schemas.openxmlformats.org/officeDocument/2006/relationships/audio" Target="../media/media26.m4a"/><Relationship Id="rId25" Type="http://schemas.openxmlformats.org/officeDocument/2006/relationships/image" Target="../media/image409.png"/><Relationship Id="rId46" Type="http://schemas.openxmlformats.org/officeDocument/2006/relationships/customXml" Target="../ink/ink827.xml"/><Relationship Id="rId67" Type="http://schemas.openxmlformats.org/officeDocument/2006/relationships/image" Target="../media/image4421.png"/><Relationship Id="rId116" Type="http://schemas.openxmlformats.org/officeDocument/2006/relationships/customXml" Target="../ink/ink862.xml"/><Relationship Id="rId137" Type="http://schemas.openxmlformats.org/officeDocument/2006/relationships/image" Target="../media/image475.png"/><Relationship Id="rId158" Type="http://schemas.openxmlformats.org/officeDocument/2006/relationships/customXml" Target="../ink/ink884.xml"/><Relationship Id="rId20" Type="http://schemas.openxmlformats.org/officeDocument/2006/relationships/customXml" Target="../ink/ink813.xml"/><Relationship Id="rId41" Type="http://schemas.openxmlformats.org/officeDocument/2006/relationships/customXml" Target="../ink/ink824.xml"/><Relationship Id="rId62" Type="http://schemas.openxmlformats.org/officeDocument/2006/relationships/customXml" Target="../ink/ink835.xml"/><Relationship Id="rId83" Type="http://schemas.openxmlformats.org/officeDocument/2006/relationships/image" Target="../media/image4501.png"/><Relationship Id="rId88" Type="http://schemas.openxmlformats.org/officeDocument/2006/relationships/customXml" Target="../ink/ink848.xml"/><Relationship Id="rId111" Type="http://schemas.openxmlformats.org/officeDocument/2006/relationships/image" Target="../media/image463.png"/><Relationship Id="rId132" Type="http://schemas.openxmlformats.org/officeDocument/2006/relationships/customXml" Target="../ink/ink871.xml"/><Relationship Id="rId153" Type="http://schemas.openxmlformats.org/officeDocument/2006/relationships/image" Target="../media/image9112.png"/><Relationship Id="rId36" Type="http://schemas.openxmlformats.org/officeDocument/2006/relationships/image" Target="../media/image412.png"/><Relationship Id="rId57" Type="http://schemas.openxmlformats.org/officeDocument/2006/relationships/image" Target="../media/image423.png"/><Relationship Id="rId106" Type="http://schemas.openxmlformats.org/officeDocument/2006/relationships/customXml" Target="../ink/ink857.xml"/><Relationship Id="rId127" Type="http://schemas.openxmlformats.org/officeDocument/2006/relationships/image" Target="../media/image470.png"/><Relationship Id="rId31" Type="http://schemas.openxmlformats.org/officeDocument/2006/relationships/image" Target="../media/image410.png"/><Relationship Id="rId52" Type="http://schemas.openxmlformats.org/officeDocument/2006/relationships/customXml" Target="../ink/ink830.xml"/><Relationship Id="rId73" Type="http://schemas.openxmlformats.org/officeDocument/2006/relationships/image" Target="../media/image4451.png"/><Relationship Id="rId78" Type="http://schemas.openxmlformats.org/officeDocument/2006/relationships/customXml" Target="../ink/ink843.xml"/><Relationship Id="rId94" Type="http://schemas.openxmlformats.org/officeDocument/2006/relationships/customXml" Target="../ink/ink851.xml"/><Relationship Id="rId99" Type="http://schemas.openxmlformats.org/officeDocument/2006/relationships/image" Target="../media/image1610.png"/><Relationship Id="rId101" Type="http://schemas.openxmlformats.org/officeDocument/2006/relationships/image" Target="../media/image458.png"/><Relationship Id="rId122" Type="http://schemas.openxmlformats.org/officeDocument/2006/relationships/customXml" Target="../ink/ink866.xml"/><Relationship Id="rId143" Type="http://schemas.openxmlformats.org/officeDocument/2006/relationships/image" Target="../media/image478.png"/><Relationship Id="rId148" Type="http://schemas.openxmlformats.org/officeDocument/2006/relationships/customXml" Target="../ink/ink879.xml"/><Relationship Id="rId164" Type="http://schemas.openxmlformats.org/officeDocument/2006/relationships/customXml" Target="../ink/ink887.xml"/><Relationship Id="rId4" Type="http://schemas.openxmlformats.org/officeDocument/2006/relationships/slideLayout" Target="../slideLayouts/slideLayout7.xml"/><Relationship Id="rId26" Type="http://schemas.openxmlformats.org/officeDocument/2006/relationships/customXml" Target="../ink/ink816.xml"/><Relationship Id="rId47" Type="http://schemas.openxmlformats.org/officeDocument/2006/relationships/image" Target="../media/image417.png"/><Relationship Id="rId68" Type="http://schemas.openxmlformats.org/officeDocument/2006/relationships/customXml" Target="../ink/ink838.xml"/><Relationship Id="rId89" Type="http://schemas.openxmlformats.org/officeDocument/2006/relationships/image" Target="../media/image4530.png"/><Relationship Id="rId112" Type="http://schemas.openxmlformats.org/officeDocument/2006/relationships/customXml" Target="../ink/ink860.xml"/><Relationship Id="rId133" Type="http://schemas.openxmlformats.org/officeDocument/2006/relationships/image" Target="../media/image473.png"/><Relationship Id="rId154" Type="http://schemas.openxmlformats.org/officeDocument/2006/relationships/customXml" Target="../ink/ink882.xml"/><Relationship Id="rId37" Type="http://schemas.openxmlformats.org/officeDocument/2006/relationships/customXml" Target="../ink/ink822.xml"/><Relationship Id="rId58" Type="http://schemas.openxmlformats.org/officeDocument/2006/relationships/customXml" Target="../ink/ink833.xml"/><Relationship Id="rId79" Type="http://schemas.openxmlformats.org/officeDocument/2006/relationships/image" Target="../media/image4481.png"/><Relationship Id="rId102" Type="http://schemas.openxmlformats.org/officeDocument/2006/relationships/customXml" Target="../ink/ink855.xml"/><Relationship Id="rId123" Type="http://schemas.openxmlformats.org/officeDocument/2006/relationships/image" Target="../media/image468.png"/><Relationship Id="rId144" Type="http://schemas.openxmlformats.org/officeDocument/2006/relationships/customXml" Target="../ink/ink877.xml"/><Relationship Id="rId90" Type="http://schemas.openxmlformats.org/officeDocument/2006/relationships/customXml" Target="../ink/ink849.xml"/><Relationship Id="rId165" Type="http://schemas.openxmlformats.org/officeDocument/2006/relationships/image" Target="../media/image9710.png"/></Relationships>
</file>

<file path=ppt/slides/_rels/slide27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952.xml"/><Relationship Id="rId299" Type="http://schemas.openxmlformats.org/officeDocument/2006/relationships/customXml" Target="../ink/ink1050.xml"/><Relationship Id="rId21" Type="http://schemas.openxmlformats.org/officeDocument/2006/relationships/customXml" Target="../ink/ink897.xml"/><Relationship Id="rId63" Type="http://schemas.openxmlformats.org/officeDocument/2006/relationships/customXml" Target="../ink/ink919.xml"/><Relationship Id="rId159" Type="http://schemas.openxmlformats.org/officeDocument/2006/relationships/image" Target="../media/image4550.png"/><Relationship Id="rId170" Type="http://schemas.openxmlformats.org/officeDocument/2006/relationships/customXml" Target="../ink/ink985.xml"/><Relationship Id="rId226" Type="http://schemas.openxmlformats.org/officeDocument/2006/relationships/image" Target="../media/image502.png"/><Relationship Id="rId268" Type="http://schemas.openxmlformats.org/officeDocument/2006/relationships/image" Target="../media/image523.png"/><Relationship Id="rId32" Type="http://schemas.openxmlformats.org/officeDocument/2006/relationships/image" Target="../media/image3391.png"/><Relationship Id="rId74" Type="http://schemas.openxmlformats.org/officeDocument/2006/relationships/customXml" Target="../ink/ink925.xml"/><Relationship Id="rId128" Type="http://schemas.openxmlformats.org/officeDocument/2006/relationships/customXml" Target="../ink/ink963.xml"/><Relationship Id="rId5" Type="http://schemas.openxmlformats.org/officeDocument/2006/relationships/customXml" Target="../ink/ink889.xml"/><Relationship Id="rId181" Type="http://schemas.openxmlformats.org/officeDocument/2006/relationships/customXml" Target="../ink/ink991.xml"/><Relationship Id="rId237" Type="http://schemas.openxmlformats.org/officeDocument/2006/relationships/customXml" Target="../ink/ink1019.xml"/><Relationship Id="rId279" Type="http://schemas.openxmlformats.org/officeDocument/2006/relationships/customXml" Target="../ink/ink1040.xml"/><Relationship Id="rId43" Type="http://schemas.openxmlformats.org/officeDocument/2006/relationships/customXml" Target="../ink/ink908.xml"/><Relationship Id="rId139" Type="http://schemas.openxmlformats.org/officeDocument/2006/relationships/customXml" Target="../ink/ink969.xml"/><Relationship Id="rId290" Type="http://schemas.openxmlformats.org/officeDocument/2006/relationships/image" Target="../media/image1002.png"/><Relationship Id="rId304" Type="http://schemas.openxmlformats.org/officeDocument/2006/relationships/image" Target="../media/image1071.png"/><Relationship Id="rId85" Type="http://schemas.openxmlformats.org/officeDocument/2006/relationships/image" Target="../media/image424.png"/><Relationship Id="rId150" Type="http://schemas.openxmlformats.org/officeDocument/2006/relationships/customXml" Target="../ink/ink975.xml"/><Relationship Id="rId192" Type="http://schemas.openxmlformats.org/officeDocument/2006/relationships/image" Target="../media/image485.png"/><Relationship Id="rId206" Type="http://schemas.openxmlformats.org/officeDocument/2006/relationships/image" Target="../media/image492.png"/><Relationship Id="rId248" Type="http://schemas.openxmlformats.org/officeDocument/2006/relationships/image" Target="../media/image513.png"/><Relationship Id="rId12" Type="http://schemas.openxmlformats.org/officeDocument/2006/relationships/image" Target="../media/image4680.png"/><Relationship Id="rId108" Type="http://schemas.openxmlformats.org/officeDocument/2006/relationships/customXml" Target="../ink/ink943.xml"/><Relationship Id="rId54" Type="http://schemas.openxmlformats.org/officeDocument/2006/relationships/customXml" Target="../ink/ink914.xml"/><Relationship Id="rId96" Type="http://schemas.openxmlformats.org/officeDocument/2006/relationships/customXml" Target="../ink/ink936.xml"/><Relationship Id="rId161" Type="http://schemas.openxmlformats.org/officeDocument/2006/relationships/image" Target="../media/image456.png"/><Relationship Id="rId217" Type="http://schemas.openxmlformats.org/officeDocument/2006/relationships/customXml" Target="../ink/ink1009.xml"/><Relationship Id="rId259" Type="http://schemas.openxmlformats.org/officeDocument/2006/relationships/customXml" Target="../ink/ink1030.xml"/><Relationship Id="rId23" Type="http://schemas.openxmlformats.org/officeDocument/2006/relationships/customXml" Target="../ink/ink898.xml"/><Relationship Id="rId119" Type="http://schemas.openxmlformats.org/officeDocument/2006/relationships/customXml" Target="../ink/ink954.xml"/><Relationship Id="rId270" Type="http://schemas.openxmlformats.org/officeDocument/2006/relationships/image" Target="../media/image524.png"/><Relationship Id="rId65" Type="http://schemas.openxmlformats.org/officeDocument/2006/relationships/customXml" Target="../ink/ink920.xml"/><Relationship Id="rId130" Type="http://schemas.openxmlformats.org/officeDocument/2006/relationships/image" Target="../media/image4400.png"/><Relationship Id="rId172" Type="http://schemas.openxmlformats.org/officeDocument/2006/relationships/customXml" Target="../ink/ink986.xml"/><Relationship Id="rId193" Type="http://schemas.openxmlformats.org/officeDocument/2006/relationships/customXml" Target="../ink/ink997.xml"/><Relationship Id="rId207" Type="http://schemas.openxmlformats.org/officeDocument/2006/relationships/customXml" Target="../ink/ink1004.xml"/><Relationship Id="rId228" Type="http://schemas.openxmlformats.org/officeDocument/2006/relationships/image" Target="../media/image503.png"/><Relationship Id="rId249" Type="http://schemas.openxmlformats.org/officeDocument/2006/relationships/customXml" Target="../ink/ink1025.xml"/><Relationship Id="rId13" Type="http://schemas.openxmlformats.org/officeDocument/2006/relationships/customXml" Target="../ink/ink893.xml"/><Relationship Id="rId109" Type="http://schemas.openxmlformats.org/officeDocument/2006/relationships/customXml" Target="../ink/ink944.xml"/><Relationship Id="rId260" Type="http://schemas.openxmlformats.org/officeDocument/2006/relationships/image" Target="../media/image519.png"/><Relationship Id="rId281" Type="http://schemas.openxmlformats.org/officeDocument/2006/relationships/customXml" Target="../ink/ink1041.xml"/><Relationship Id="rId34" Type="http://schemas.openxmlformats.org/officeDocument/2006/relationships/image" Target="../media/image4640.png"/><Relationship Id="rId55" Type="http://schemas.openxmlformats.org/officeDocument/2006/relationships/image" Target="../media/image410.png"/><Relationship Id="rId76" Type="http://schemas.openxmlformats.org/officeDocument/2006/relationships/customXml" Target="../ink/ink926.xml"/><Relationship Id="rId97" Type="http://schemas.openxmlformats.org/officeDocument/2006/relationships/image" Target="../media/image430.png"/><Relationship Id="rId120" Type="http://schemas.openxmlformats.org/officeDocument/2006/relationships/customXml" Target="../ink/ink955.xml"/><Relationship Id="rId141" Type="http://schemas.openxmlformats.org/officeDocument/2006/relationships/customXml" Target="../ink/ink970.xml"/><Relationship Id="rId7" Type="http://schemas.openxmlformats.org/officeDocument/2006/relationships/customXml" Target="../ink/ink890.xml"/><Relationship Id="rId162" Type="http://schemas.openxmlformats.org/officeDocument/2006/relationships/customXml" Target="../ink/ink981.xml"/><Relationship Id="rId183" Type="http://schemas.openxmlformats.org/officeDocument/2006/relationships/customXml" Target="../ink/ink992.xml"/><Relationship Id="rId218" Type="http://schemas.openxmlformats.org/officeDocument/2006/relationships/image" Target="../media/image498.png"/><Relationship Id="rId239" Type="http://schemas.openxmlformats.org/officeDocument/2006/relationships/customXml" Target="../ink/ink1020.xml"/><Relationship Id="rId250" Type="http://schemas.openxmlformats.org/officeDocument/2006/relationships/image" Target="../media/image514.png"/><Relationship Id="rId271" Type="http://schemas.openxmlformats.org/officeDocument/2006/relationships/customXml" Target="../ink/ink1036.xml"/><Relationship Id="rId292" Type="http://schemas.openxmlformats.org/officeDocument/2006/relationships/image" Target="../media/image1013.png"/><Relationship Id="rId306" Type="http://schemas.openxmlformats.org/officeDocument/2006/relationships/image" Target="../media/image1081.png"/><Relationship Id="rId24" Type="http://schemas.openxmlformats.org/officeDocument/2006/relationships/image" Target="../media/image4740.png"/><Relationship Id="rId45" Type="http://schemas.openxmlformats.org/officeDocument/2006/relationships/customXml" Target="../ink/ink909.xml"/><Relationship Id="rId66" Type="http://schemas.openxmlformats.org/officeDocument/2006/relationships/image" Target="../media/image415.png"/><Relationship Id="rId87" Type="http://schemas.openxmlformats.org/officeDocument/2006/relationships/image" Target="../media/image425.png"/><Relationship Id="rId110" Type="http://schemas.openxmlformats.org/officeDocument/2006/relationships/customXml" Target="../ink/ink945.xml"/><Relationship Id="rId131" Type="http://schemas.openxmlformats.org/officeDocument/2006/relationships/customXml" Target="../ink/ink965.xml"/><Relationship Id="rId152" Type="http://schemas.openxmlformats.org/officeDocument/2006/relationships/customXml" Target="../ink/ink976.xml"/><Relationship Id="rId173" Type="http://schemas.openxmlformats.org/officeDocument/2006/relationships/image" Target="../media/image461.png"/><Relationship Id="rId194" Type="http://schemas.openxmlformats.org/officeDocument/2006/relationships/image" Target="../media/image486.png"/><Relationship Id="rId208" Type="http://schemas.openxmlformats.org/officeDocument/2006/relationships/image" Target="../media/image493.png"/><Relationship Id="rId229" Type="http://schemas.openxmlformats.org/officeDocument/2006/relationships/customXml" Target="../ink/ink1015.xml"/><Relationship Id="rId240" Type="http://schemas.openxmlformats.org/officeDocument/2006/relationships/image" Target="../media/image509.png"/><Relationship Id="rId261" Type="http://schemas.openxmlformats.org/officeDocument/2006/relationships/customXml" Target="../ink/ink1031.xml"/><Relationship Id="rId14" Type="http://schemas.openxmlformats.org/officeDocument/2006/relationships/image" Target="../media/image4690.png"/><Relationship Id="rId35" Type="http://schemas.openxmlformats.org/officeDocument/2006/relationships/customXml" Target="../ink/ink904.xml"/><Relationship Id="rId56" Type="http://schemas.openxmlformats.org/officeDocument/2006/relationships/customXml" Target="../ink/ink915.xml"/><Relationship Id="rId77" Type="http://schemas.openxmlformats.org/officeDocument/2006/relationships/image" Target="../media/image420.png"/><Relationship Id="rId100" Type="http://schemas.openxmlformats.org/officeDocument/2006/relationships/customXml" Target="../ink/ink938.xml"/><Relationship Id="rId282" Type="http://schemas.openxmlformats.org/officeDocument/2006/relationships/image" Target="../media/image530.png"/><Relationship Id="rId8" Type="http://schemas.openxmlformats.org/officeDocument/2006/relationships/image" Target="../media/image4670.png"/><Relationship Id="rId98" Type="http://schemas.openxmlformats.org/officeDocument/2006/relationships/customXml" Target="../ink/ink937.xml"/><Relationship Id="rId121" Type="http://schemas.openxmlformats.org/officeDocument/2006/relationships/customXml" Target="../ink/ink956.xml"/><Relationship Id="rId142" Type="http://schemas.openxmlformats.org/officeDocument/2006/relationships/image" Target="../media/image4461.png"/><Relationship Id="rId163" Type="http://schemas.openxmlformats.org/officeDocument/2006/relationships/image" Target="../media/image457.png"/><Relationship Id="rId184" Type="http://schemas.openxmlformats.org/officeDocument/2006/relationships/image" Target="../media/image4810.png"/><Relationship Id="rId219" Type="http://schemas.openxmlformats.org/officeDocument/2006/relationships/customXml" Target="../ink/ink1010.xml"/><Relationship Id="rId230" Type="http://schemas.openxmlformats.org/officeDocument/2006/relationships/image" Target="../media/image504.png"/><Relationship Id="rId251" Type="http://schemas.openxmlformats.org/officeDocument/2006/relationships/customXml" Target="../ink/ink1026.xml"/><Relationship Id="rId25" Type="http://schemas.openxmlformats.org/officeDocument/2006/relationships/customXml" Target="../ink/ink899.xml"/><Relationship Id="rId46" Type="http://schemas.openxmlformats.org/officeDocument/2006/relationships/image" Target="../media/image407.png"/><Relationship Id="rId67" Type="http://schemas.openxmlformats.org/officeDocument/2006/relationships/customXml" Target="../ink/ink921.xml"/><Relationship Id="rId272" Type="http://schemas.openxmlformats.org/officeDocument/2006/relationships/image" Target="../media/image525.png"/><Relationship Id="rId293" Type="http://schemas.openxmlformats.org/officeDocument/2006/relationships/customXml" Target="../ink/ink1047.xml"/><Relationship Id="rId307" Type="http://schemas.openxmlformats.org/officeDocument/2006/relationships/customXml" Target="../ink/ink1054.xml"/><Relationship Id="rId88" Type="http://schemas.openxmlformats.org/officeDocument/2006/relationships/customXml" Target="../ink/ink932.xml"/><Relationship Id="rId111" Type="http://schemas.openxmlformats.org/officeDocument/2006/relationships/customXml" Target="../ink/ink946.xml"/><Relationship Id="rId132" Type="http://schemas.openxmlformats.org/officeDocument/2006/relationships/image" Target="../media/image4412.png"/><Relationship Id="rId153" Type="http://schemas.openxmlformats.org/officeDocument/2006/relationships/image" Target="../media/image4520.png"/><Relationship Id="rId174" Type="http://schemas.openxmlformats.org/officeDocument/2006/relationships/customXml" Target="../ink/ink987.xml"/><Relationship Id="rId195" Type="http://schemas.openxmlformats.org/officeDocument/2006/relationships/customXml" Target="../ink/ink998.xml"/><Relationship Id="rId209" Type="http://schemas.openxmlformats.org/officeDocument/2006/relationships/customXml" Target="../ink/ink1005.xml"/><Relationship Id="rId220" Type="http://schemas.openxmlformats.org/officeDocument/2006/relationships/image" Target="../media/image499.png"/><Relationship Id="rId241" Type="http://schemas.openxmlformats.org/officeDocument/2006/relationships/customXml" Target="../ink/ink1021.xml"/><Relationship Id="rId15" Type="http://schemas.openxmlformats.org/officeDocument/2006/relationships/customXml" Target="../ink/ink894.xml"/><Relationship Id="rId36" Type="http://schemas.openxmlformats.org/officeDocument/2006/relationships/image" Target="../media/image4770.png"/><Relationship Id="rId57" Type="http://schemas.openxmlformats.org/officeDocument/2006/relationships/customXml" Target="../ink/ink916.xml"/><Relationship Id="rId262" Type="http://schemas.openxmlformats.org/officeDocument/2006/relationships/image" Target="../media/image520.png"/><Relationship Id="rId283" Type="http://schemas.openxmlformats.org/officeDocument/2006/relationships/customXml" Target="../ink/ink1042.xml"/><Relationship Id="rId78" Type="http://schemas.openxmlformats.org/officeDocument/2006/relationships/customXml" Target="../ink/ink927.xml"/><Relationship Id="rId99" Type="http://schemas.openxmlformats.org/officeDocument/2006/relationships/image" Target="../media/image431.png"/><Relationship Id="rId101" Type="http://schemas.openxmlformats.org/officeDocument/2006/relationships/image" Target="../media/image432.png"/><Relationship Id="rId122" Type="http://schemas.openxmlformats.org/officeDocument/2006/relationships/customXml" Target="../ink/ink957.xml"/><Relationship Id="rId143" Type="http://schemas.openxmlformats.org/officeDocument/2006/relationships/customXml" Target="../ink/ink971.xml"/><Relationship Id="rId164" Type="http://schemas.openxmlformats.org/officeDocument/2006/relationships/customXml" Target="../ink/ink982.xml"/><Relationship Id="rId185" Type="http://schemas.openxmlformats.org/officeDocument/2006/relationships/customXml" Target="../ink/ink993.xml"/><Relationship Id="rId9" Type="http://schemas.openxmlformats.org/officeDocument/2006/relationships/customXml" Target="../ink/ink891.xml"/><Relationship Id="rId210" Type="http://schemas.openxmlformats.org/officeDocument/2006/relationships/image" Target="../media/image494.png"/><Relationship Id="rId26" Type="http://schemas.openxmlformats.org/officeDocument/2006/relationships/image" Target="../media/image2610.png"/><Relationship Id="rId231" Type="http://schemas.openxmlformats.org/officeDocument/2006/relationships/customXml" Target="../ink/ink1016.xml"/><Relationship Id="rId252" Type="http://schemas.openxmlformats.org/officeDocument/2006/relationships/image" Target="../media/image515.png"/><Relationship Id="rId273" Type="http://schemas.openxmlformats.org/officeDocument/2006/relationships/customXml" Target="../ink/ink1037.xml"/><Relationship Id="rId294" Type="http://schemas.openxmlformats.org/officeDocument/2006/relationships/image" Target="../media/image1022.png"/><Relationship Id="rId308" Type="http://schemas.openxmlformats.org/officeDocument/2006/relationships/image" Target="../media/image1091.png"/><Relationship Id="rId47" Type="http://schemas.openxmlformats.org/officeDocument/2006/relationships/customXml" Target="../ink/ink910.xml"/><Relationship Id="rId68" Type="http://schemas.openxmlformats.org/officeDocument/2006/relationships/image" Target="../media/image416.png"/><Relationship Id="rId89" Type="http://schemas.openxmlformats.org/officeDocument/2006/relationships/image" Target="../media/image426.png"/><Relationship Id="rId112" Type="http://schemas.openxmlformats.org/officeDocument/2006/relationships/customXml" Target="../ink/ink947.xml"/><Relationship Id="rId133" Type="http://schemas.openxmlformats.org/officeDocument/2006/relationships/customXml" Target="../ink/ink966.xml"/><Relationship Id="rId154" Type="http://schemas.openxmlformats.org/officeDocument/2006/relationships/customXml" Target="../ink/ink977.xml"/><Relationship Id="rId175" Type="http://schemas.openxmlformats.org/officeDocument/2006/relationships/image" Target="../media/image4620.png"/><Relationship Id="rId196" Type="http://schemas.openxmlformats.org/officeDocument/2006/relationships/image" Target="../media/image487.png"/><Relationship Id="rId200" Type="http://schemas.openxmlformats.org/officeDocument/2006/relationships/image" Target="../media/image489.png"/><Relationship Id="rId16" Type="http://schemas.openxmlformats.org/officeDocument/2006/relationships/image" Target="../media/image4700.png"/><Relationship Id="rId221" Type="http://schemas.openxmlformats.org/officeDocument/2006/relationships/customXml" Target="../ink/ink1011.xml"/><Relationship Id="rId242" Type="http://schemas.openxmlformats.org/officeDocument/2006/relationships/image" Target="../media/image510.png"/><Relationship Id="rId263" Type="http://schemas.openxmlformats.org/officeDocument/2006/relationships/customXml" Target="../ink/ink1032.xml"/><Relationship Id="rId284" Type="http://schemas.openxmlformats.org/officeDocument/2006/relationships/image" Target="../media/image531.png"/><Relationship Id="rId37" Type="http://schemas.openxmlformats.org/officeDocument/2006/relationships/customXml" Target="../ink/ink905.xml"/><Relationship Id="rId58" Type="http://schemas.openxmlformats.org/officeDocument/2006/relationships/image" Target="../media/image411.png"/><Relationship Id="rId79" Type="http://schemas.openxmlformats.org/officeDocument/2006/relationships/image" Target="../media/image421.png"/><Relationship Id="rId102" Type="http://schemas.openxmlformats.org/officeDocument/2006/relationships/customXml" Target="../ink/ink939.xml"/><Relationship Id="rId123" Type="http://schemas.openxmlformats.org/officeDocument/2006/relationships/customXml" Target="../ink/ink958.xml"/><Relationship Id="rId144" Type="http://schemas.openxmlformats.org/officeDocument/2006/relationships/customXml" Target="../ink/ink972.xml"/><Relationship Id="rId90" Type="http://schemas.openxmlformats.org/officeDocument/2006/relationships/customXml" Target="../ink/ink933.xml"/><Relationship Id="rId165" Type="http://schemas.openxmlformats.org/officeDocument/2006/relationships/image" Target="../media/image1610.png"/><Relationship Id="rId186" Type="http://schemas.openxmlformats.org/officeDocument/2006/relationships/image" Target="../media/image4820.png"/><Relationship Id="rId211" Type="http://schemas.openxmlformats.org/officeDocument/2006/relationships/customXml" Target="../ink/ink1006.xml"/><Relationship Id="rId232" Type="http://schemas.openxmlformats.org/officeDocument/2006/relationships/image" Target="../media/image505.png"/><Relationship Id="rId253" Type="http://schemas.openxmlformats.org/officeDocument/2006/relationships/customXml" Target="../ink/ink1027.xml"/><Relationship Id="rId274" Type="http://schemas.openxmlformats.org/officeDocument/2006/relationships/image" Target="../media/image526.png"/><Relationship Id="rId295" Type="http://schemas.openxmlformats.org/officeDocument/2006/relationships/customXml" Target="../ink/ink1048.xml"/><Relationship Id="rId309" Type="http://schemas.openxmlformats.org/officeDocument/2006/relationships/customXml" Target="../ink/ink1055.xml"/><Relationship Id="rId27" Type="http://schemas.openxmlformats.org/officeDocument/2006/relationships/customXml" Target="../ink/ink900.xml"/><Relationship Id="rId48" Type="http://schemas.openxmlformats.org/officeDocument/2006/relationships/image" Target="../media/image408.png"/><Relationship Id="rId69" Type="http://schemas.openxmlformats.org/officeDocument/2006/relationships/customXml" Target="../ink/ink922.xml"/><Relationship Id="rId113" Type="http://schemas.openxmlformats.org/officeDocument/2006/relationships/customXml" Target="../ink/ink948.xml"/><Relationship Id="rId134" Type="http://schemas.openxmlformats.org/officeDocument/2006/relationships/image" Target="../media/image4421.png"/><Relationship Id="rId80" Type="http://schemas.openxmlformats.org/officeDocument/2006/relationships/customXml" Target="../ink/ink928.xml"/><Relationship Id="rId155" Type="http://schemas.openxmlformats.org/officeDocument/2006/relationships/image" Target="../media/image4530.png"/><Relationship Id="rId176" Type="http://schemas.openxmlformats.org/officeDocument/2006/relationships/customXml" Target="../ink/ink988.xml"/><Relationship Id="rId197" Type="http://schemas.openxmlformats.org/officeDocument/2006/relationships/customXml" Target="../ink/ink999.xml"/><Relationship Id="rId201" Type="http://schemas.openxmlformats.org/officeDocument/2006/relationships/customXml" Target="../ink/ink1001.xml"/><Relationship Id="rId222" Type="http://schemas.openxmlformats.org/officeDocument/2006/relationships/image" Target="../media/image500.png"/><Relationship Id="rId243" Type="http://schemas.openxmlformats.org/officeDocument/2006/relationships/customXml" Target="../ink/ink1022.xml"/><Relationship Id="rId264" Type="http://schemas.openxmlformats.org/officeDocument/2006/relationships/image" Target="../media/image521.png"/><Relationship Id="rId285" Type="http://schemas.openxmlformats.org/officeDocument/2006/relationships/customXml" Target="../ink/ink1043.xml"/><Relationship Id="rId17" Type="http://schemas.openxmlformats.org/officeDocument/2006/relationships/customXml" Target="../ink/ink895.xml"/><Relationship Id="rId38" Type="http://schemas.openxmlformats.org/officeDocument/2006/relationships/image" Target="../media/image4780.png"/><Relationship Id="rId59" Type="http://schemas.openxmlformats.org/officeDocument/2006/relationships/customXml" Target="../ink/ink917.xml"/><Relationship Id="rId103" Type="http://schemas.openxmlformats.org/officeDocument/2006/relationships/image" Target="../media/image433.png"/><Relationship Id="rId124" Type="http://schemas.openxmlformats.org/officeDocument/2006/relationships/customXml" Target="../ink/ink959.xml"/><Relationship Id="rId310" Type="http://schemas.openxmlformats.org/officeDocument/2006/relationships/image" Target="../media/image1101.png"/><Relationship Id="rId70" Type="http://schemas.openxmlformats.org/officeDocument/2006/relationships/customXml" Target="../ink/ink923.xml"/><Relationship Id="rId91" Type="http://schemas.openxmlformats.org/officeDocument/2006/relationships/image" Target="../media/image427.png"/><Relationship Id="rId145" Type="http://schemas.openxmlformats.org/officeDocument/2006/relationships/image" Target="../media/image4481.png"/><Relationship Id="rId166" Type="http://schemas.openxmlformats.org/officeDocument/2006/relationships/customXml" Target="../ink/ink983.xml"/><Relationship Id="rId187" Type="http://schemas.openxmlformats.org/officeDocument/2006/relationships/customXml" Target="../ink/ink994.xml"/><Relationship Id="rId1" Type="http://schemas.openxmlformats.org/officeDocument/2006/relationships/tags" Target="../tags/tag18.xml"/><Relationship Id="rId212" Type="http://schemas.openxmlformats.org/officeDocument/2006/relationships/image" Target="../media/image495.png"/><Relationship Id="rId233" Type="http://schemas.openxmlformats.org/officeDocument/2006/relationships/customXml" Target="../ink/ink1017.xml"/><Relationship Id="rId254" Type="http://schemas.openxmlformats.org/officeDocument/2006/relationships/image" Target="../media/image516.png"/><Relationship Id="rId28" Type="http://schemas.openxmlformats.org/officeDocument/2006/relationships/image" Target="../media/image4750.png"/><Relationship Id="rId49" Type="http://schemas.openxmlformats.org/officeDocument/2006/relationships/customXml" Target="../ink/ink911.xml"/><Relationship Id="rId114" Type="http://schemas.openxmlformats.org/officeDocument/2006/relationships/customXml" Target="../ink/ink949.xml"/><Relationship Id="rId275" Type="http://schemas.openxmlformats.org/officeDocument/2006/relationships/customXml" Target="../ink/ink1038.xml"/><Relationship Id="rId296" Type="http://schemas.openxmlformats.org/officeDocument/2006/relationships/image" Target="../media/image1031.png"/><Relationship Id="rId300" Type="http://schemas.openxmlformats.org/officeDocument/2006/relationships/image" Target="../media/image1051.png"/><Relationship Id="rId60" Type="http://schemas.openxmlformats.org/officeDocument/2006/relationships/image" Target="../media/image412.png"/><Relationship Id="rId81" Type="http://schemas.openxmlformats.org/officeDocument/2006/relationships/image" Target="../media/image422.png"/><Relationship Id="rId135" Type="http://schemas.openxmlformats.org/officeDocument/2006/relationships/customXml" Target="../ink/ink967.xml"/><Relationship Id="rId156" Type="http://schemas.openxmlformats.org/officeDocument/2006/relationships/customXml" Target="../ink/ink978.xml"/><Relationship Id="rId177" Type="http://schemas.openxmlformats.org/officeDocument/2006/relationships/image" Target="../media/image4630.png"/><Relationship Id="rId198" Type="http://schemas.openxmlformats.org/officeDocument/2006/relationships/image" Target="../media/image488.png"/><Relationship Id="rId202" Type="http://schemas.openxmlformats.org/officeDocument/2006/relationships/image" Target="../media/image490.png"/><Relationship Id="rId223" Type="http://schemas.openxmlformats.org/officeDocument/2006/relationships/customXml" Target="../ink/ink1012.xml"/><Relationship Id="rId244" Type="http://schemas.openxmlformats.org/officeDocument/2006/relationships/image" Target="../media/image511.png"/><Relationship Id="rId18" Type="http://schemas.openxmlformats.org/officeDocument/2006/relationships/image" Target="../media/image4710.png"/><Relationship Id="rId39" Type="http://schemas.openxmlformats.org/officeDocument/2006/relationships/customXml" Target="../ink/ink906.xml"/><Relationship Id="rId265" Type="http://schemas.openxmlformats.org/officeDocument/2006/relationships/customXml" Target="../ink/ink1033.xml"/><Relationship Id="rId286" Type="http://schemas.openxmlformats.org/officeDocument/2006/relationships/image" Target="../media/image532.png"/><Relationship Id="rId50" Type="http://schemas.openxmlformats.org/officeDocument/2006/relationships/image" Target="../media/image409.png"/><Relationship Id="rId104" Type="http://schemas.openxmlformats.org/officeDocument/2006/relationships/customXml" Target="../ink/ink940.xml"/><Relationship Id="rId125" Type="http://schemas.openxmlformats.org/officeDocument/2006/relationships/customXml" Target="../ink/ink960.xml"/><Relationship Id="rId146" Type="http://schemas.openxmlformats.org/officeDocument/2006/relationships/customXml" Target="../ink/ink973.xml"/><Relationship Id="rId167" Type="http://schemas.openxmlformats.org/officeDocument/2006/relationships/image" Target="../media/image458.png"/><Relationship Id="rId188" Type="http://schemas.openxmlformats.org/officeDocument/2006/relationships/image" Target="../media/image483.png"/><Relationship Id="rId311" Type="http://schemas.openxmlformats.org/officeDocument/2006/relationships/customXml" Target="../ink/ink1056.xml"/><Relationship Id="rId71" Type="http://schemas.openxmlformats.org/officeDocument/2006/relationships/image" Target="../media/image417.png"/><Relationship Id="rId92" Type="http://schemas.openxmlformats.org/officeDocument/2006/relationships/customXml" Target="../ink/ink934.xml"/><Relationship Id="rId213" Type="http://schemas.openxmlformats.org/officeDocument/2006/relationships/customXml" Target="../ink/ink1007.xml"/><Relationship Id="rId234" Type="http://schemas.openxmlformats.org/officeDocument/2006/relationships/image" Target="../media/image506.png"/><Relationship Id="rId2" Type="http://schemas.microsoft.com/office/2007/relationships/media" Target="../media/media27.m4a"/><Relationship Id="rId29" Type="http://schemas.openxmlformats.org/officeDocument/2006/relationships/customXml" Target="../ink/ink901.xml"/><Relationship Id="rId255" Type="http://schemas.openxmlformats.org/officeDocument/2006/relationships/customXml" Target="../ink/ink1028.xml"/><Relationship Id="rId276" Type="http://schemas.openxmlformats.org/officeDocument/2006/relationships/image" Target="../media/image527.png"/><Relationship Id="rId297" Type="http://schemas.openxmlformats.org/officeDocument/2006/relationships/customXml" Target="../ink/ink1049.xml"/><Relationship Id="rId40" Type="http://schemas.openxmlformats.org/officeDocument/2006/relationships/image" Target="../media/image4790.png"/><Relationship Id="rId115" Type="http://schemas.openxmlformats.org/officeDocument/2006/relationships/customXml" Target="../ink/ink950.xml"/><Relationship Id="rId136" Type="http://schemas.openxmlformats.org/officeDocument/2006/relationships/image" Target="../media/image4431.png"/><Relationship Id="rId157" Type="http://schemas.openxmlformats.org/officeDocument/2006/relationships/image" Target="../media/image4540.png"/><Relationship Id="rId178" Type="http://schemas.openxmlformats.org/officeDocument/2006/relationships/customXml" Target="../ink/ink989.xml"/><Relationship Id="rId301" Type="http://schemas.openxmlformats.org/officeDocument/2006/relationships/customXml" Target="../ink/ink1051.xml"/><Relationship Id="rId61" Type="http://schemas.openxmlformats.org/officeDocument/2006/relationships/customXml" Target="../ink/ink918.xml"/><Relationship Id="rId82" Type="http://schemas.openxmlformats.org/officeDocument/2006/relationships/customXml" Target="../ink/ink929.xml"/><Relationship Id="rId199" Type="http://schemas.openxmlformats.org/officeDocument/2006/relationships/customXml" Target="../ink/ink1000.xml"/><Relationship Id="rId203" Type="http://schemas.openxmlformats.org/officeDocument/2006/relationships/customXml" Target="../ink/ink1002.xml"/><Relationship Id="rId19" Type="http://schemas.openxmlformats.org/officeDocument/2006/relationships/customXml" Target="../ink/ink896.xml"/><Relationship Id="rId224" Type="http://schemas.openxmlformats.org/officeDocument/2006/relationships/image" Target="../media/image501.png"/><Relationship Id="rId245" Type="http://schemas.openxmlformats.org/officeDocument/2006/relationships/customXml" Target="../ink/ink1023.xml"/><Relationship Id="rId266" Type="http://schemas.openxmlformats.org/officeDocument/2006/relationships/image" Target="../media/image522.png"/><Relationship Id="rId287" Type="http://schemas.openxmlformats.org/officeDocument/2006/relationships/customXml" Target="../ink/ink1044.xml"/><Relationship Id="rId30" Type="http://schemas.openxmlformats.org/officeDocument/2006/relationships/image" Target="../media/image4760.png"/><Relationship Id="rId105" Type="http://schemas.openxmlformats.org/officeDocument/2006/relationships/image" Target="../media/image4341.png"/><Relationship Id="rId126" Type="http://schemas.openxmlformats.org/officeDocument/2006/relationships/customXml" Target="../ink/ink961.xml"/><Relationship Id="rId147" Type="http://schemas.openxmlformats.org/officeDocument/2006/relationships/image" Target="../media/image4491.png"/><Relationship Id="rId168" Type="http://schemas.openxmlformats.org/officeDocument/2006/relationships/customXml" Target="../ink/ink984.xml"/><Relationship Id="rId312" Type="http://schemas.openxmlformats.org/officeDocument/2006/relationships/image" Target="../media/image1112.png"/><Relationship Id="rId51" Type="http://schemas.openxmlformats.org/officeDocument/2006/relationships/customXml" Target="../ink/ink912.xml"/><Relationship Id="rId72" Type="http://schemas.openxmlformats.org/officeDocument/2006/relationships/customXml" Target="../ink/ink924.xml"/><Relationship Id="rId93" Type="http://schemas.openxmlformats.org/officeDocument/2006/relationships/image" Target="../media/image428.png"/><Relationship Id="rId189" Type="http://schemas.openxmlformats.org/officeDocument/2006/relationships/customXml" Target="../ink/ink995.xml"/><Relationship Id="rId3" Type="http://schemas.openxmlformats.org/officeDocument/2006/relationships/audio" Target="../media/media27.m4a"/><Relationship Id="rId214" Type="http://schemas.openxmlformats.org/officeDocument/2006/relationships/image" Target="../media/image496.png"/><Relationship Id="rId235" Type="http://schemas.openxmlformats.org/officeDocument/2006/relationships/customXml" Target="../ink/ink1018.xml"/><Relationship Id="rId256" Type="http://schemas.openxmlformats.org/officeDocument/2006/relationships/image" Target="../media/image517.png"/><Relationship Id="rId277" Type="http://schemas.openxmlformats.org/officeDocument/2006/relationships/customXml" Target="../ink/ink1039.xml"/><Relationship Id="rId298" Type="http://schemas.openxmlformats.org/officeDocument/2006/relationships/image" Target="../media/image1041.png"/><Relationship Id="rId116" Type="http://schemas.openxmlformats.org/officeDocument/2006/relationships/customXml" Target="../ink/ink951.xml"/><Relationship Id="rId137" Type="http://schemas.openxmlformats.org/officeDocument/2006/relationships/customXml" Target="../ink/ink968.xml"/><Relationship Id="rId158" Type="http://schemas.openxmlformats.org/officeDocument/2006/relationships/customXml" Target="../ink/ink979.xml"/><Relationship Id="rId302" Type="http://schemas.openxmlformats.org/officeDocument/2006/relationships/image" Target="../media/image1061.png"/><Relationship Id="rId20" Type="http://schemas.openxmlformats.org/officeDocument/2006/relationships/image" Target="../media/image4720.png"/><Relationship Id="rId41" Type="http://schemas.openxmlformats.org/officeDocument/2006/relationships/customXml" Target="../ink/ink907.xml"/><Relationship Id="rId62" Type="http://schemas.openxmlformats.org/officeDocument/2006/relationships/image" Target="../media/image413.png"/><Relationship Id="rId83" Type="http://schemas.openxmlformats.org/officeDocument/2006/relationships/image" Target="../media/image423.png"/><Relationship Id="rId179" Type="http://schemas.openxmlformats.org/officeDocument/2006/relationships/customXml" Target="../ink/ink990.xml"/><Relationship Id="rId190" Type="http://schemas.openxmlformats.org/officeDocument/2006/relationships/image" Target="../media/image484.png"/><Relationship Id="rId204" Type="http://schemas.openxmlformats.org/officeDocument/2006/relationships/image" Target="../media/image491.png"/><Relationship Id="rId225" Type="http://schemas.openxmlformats.org/officeDocument/2006/relationships/customXml" Target="../ink/ink1013.xml"/><Relationship Id="rId246" Type="http://schemas.openxmlformats.org/officeDocument/2006/relationships/image" Target="../media/image512.png"/><Relationship Id="rId267" Type="http://schemas.openxmlformats.org/officeDocument/2006/relationships/customXml" Target="../ink/ink1034.xml"/><Relationship Id="rId288" Type="http://schemas.openxmlformats.org/officeDocument/2006/relationships/image" Target="../media/image993.png"/><Relationship Id="rId106" Type="http://schemas.openxmlformats.org/officeDocument/2006/relationships/customXml" Target="../ink/ink941.xml"/><Relationship Id="rId127" Type="http://schemas.openxmlformats.org/officeDocument/2006/relationships/customXml" Target="../ink/ink962.xml"/><Relationship Id="rId313" Type="http://schemas.openxmlformats.org/officeDocument/2006/relationships/image" Target="../media/image1.png"/><Relationship Id="rId10" Type="http://schemas.openxmlformats.org/officeDocument/2006/relationships/image" Target="../media/image4471.png"/><Relationship Id="rId31" Type="http://schemas.openxmlformats.org/officeDocument/2006/relationships/customXml" Target="../ink/ink902.xml"/><Relationship Id="rId52" Type="http://schemas.openxmlformats.org/officeDocument/2006/relationships/image" Target="../media/image862.png"/><Relationship Id="rId73" Type="http://schemas.openxmlformats.org/officeDocument/2006/relationships/image" Target="../media/image418.png"/><Relationship Id="rId94" Type="http://schemas.openxmlformats.org/officeDocument/2006/relationships/customXml" Target="../ink/ink935.xml"/><Relationship Id="rId148" Type="http://schemas.openxmlformats.org/officeDocument/2006/relationships/customXml" Target="../ink/ink974.xml"/><Relationship Id="rId169" Type="http://schemas.openxmlformats.org/officeDocument/2006/relationships/image" Target="../media/image459.png"/><Relationship Id="rId4" Type="http://schemas.openxmlformats.org/officeDocument/2006/relationships/slideLayout" Target="../slideLayouts/slideLayout7.xml"/><Relationship Id="rId180" Type="http://schemas.openxmlformats.org/officeDocument/2006/relationships/image" Target="../media/image4650.png"/><Relationship Id="rId215" Type="http://schemas.openxmlformats.org/officeDocument/2006/relationships/customXml" Target="../ink/ink1008.xml"/><Relationship Id="rId236" Type="http://schemas.openxmlformats.org/officeDocument/2006/relationships/image" Target="../media/image507.png"/><Relationship Id="rId257" Type="http://schemas.openxmlformats.org/officeDocument/2006/relationships/customXml" Target="../ink/ink1029.xml"/><Relationship Id="rId278" Type="http://schemas.openxmlformats.org/officeDocument/2006/relationships/image" Target="../media/image528.png"/><Relationship Id="rId303" Type="http://schemas.openxmlformats.org/officeDocument/2006/relationships/customXml" Target="../ink/ink1052.xml"/><Relationship Id="rId42" Type="http://schemas.openxmlformats.org/officeDocument/2006/relationships/image" Target="../media/image4051.png"/><Relationship Id="rId84" Type="http://schemas.openxmlformats.org/officeDocument/2006/relationships/customXml" Target="../ink/ink930.xml"/><Relationship Id="rId138" Type="http://schemas.openxmlformats.org/officeDocument/2006/relationships/image" Target="../media/image4441.png"/><Relationship Id="rId191" Type="http://schemas.openxmlformats.org/officeDocument/2006/relationships/customXml" Target="../ink/ink996.xml"/><Relationship Id="rId205" Type="http://schemas.openxmlformats.org/officeDocument/2006/relationships/customXml" Target="../ink/ink1003.xml"/><Relationship Id="rId247" Type="http://schemas.openxmlformats.org/officeDocument/2006/relationships/customXml" Target="../ink/ink1024.xml"/><Relationship Id="rId107" Type="http://schemas.openxmlformats.org/officeDocument/2006/relationships/customXml" Target="../ink/ink942.xml"/><Relationship Id="rId289" Type="http://schemas.openxmlformats.org/officeDocument/2006/relationships/customXml" Target="../ink/ink1045.xml"/><Relationship Id="rId11" Type="http://schemas.openxmlformats.org/officeDocument/2006/relationships/customXml" Target="../ink/ink892.xml"/><Relationship Id="rId53" Type="http://schemas.openxmlformats.org/officeDocument/2006/relationships/customXml" Target="../ink/ink913.xml"/><Relationship Id="rId149" Type="http://schemas.openxmlformats.org/officeDocument/2006/relationships/image" Target="../media/image4501.png"/><Relationship Id="rId95" Type="http://schemas.openxmlformats.org/officeDocument/2006/relationships/image" Target="../media/image429.png"/><Relationship Id="rId160" Type="http://schemas.openxmlformats.org/officeDocument/2006/relationships/customXml" Target="../ink/ink980.xml"/><Relationship Id="rId216" Type="http://schemas.openxmlformats.org/officeDocument/2006/relationships/image" Target="../media/image497.png"/><Relationship Id="rId258" Type="http://schemas.openxmlformats.org/officeDocument/2006/relationships/image" Target="../media/image518.png"/><Relationship Id="rId22" Type="http://schemas.openxmlformats.org/officeDocument/2006/relationships/image" Target="../media/image4730.png"/><Relationship Id="rId64" Type="http://schemas.openxmlformats.org/officeDocument/2006/relationships/image" Target="../media/image414.png"/><Relationship Id="rId118" Type="http://schemas.openxmlformats.org/officeDocument/2006/relationships/customXml" Target="../ink/ink953.xml"/><Relationship Id="rId171" Type="http://schemas.openxmlformats.org/officeDocument/2006/relationships/image" Target="../media/image460.png"/><Relationship Id="rId227" Type="http://schemas.openxmlformats.org/officeDocument/2006/relationships/customXml" Target="../ink/ink1014.xml"/><Relationship Id="rId269" Type="http://schemas.openxmlformats.org/officeDocument/2006/relationships/customXml" Target="../ink/ink1035.xml"/><Relationship Id="rId33" Type="http://schemas.openxmlformats.org/officeDocument/2006/relationships/customXml" Target="../ink/ink903.xml"/><Relationship Id="rId129" Type="http://schemas.openxmlformats.org/officeDocument/2006/relationships/customXml" Target="../ink/ink964.xml"/><Relationship Id="rId280" Type="http://schemas.openxmlformats.org/officeDocument/2006/relationships/image" Target="../media/image529.png"/><Relationship Id="rId75" Type="http://schemas.openxmlformats.org/officeDocument/2006/relationships/image" Target="../media/image419.png"/><Relationship Id="rId140" Type="http://schemas.openxmlformats.org/officeDocument/2006/relationships/image" Target="../media/image4451.png"/><Relationship Id="rId182" Type="http://schemas.openxmlformats.org/officeDocument/2006/relationships/image" Target="../media/image4800.png"/><Relationship Id="rId6" Type="http://schemas.openxmlformats.org/officeDocument/2006/relationships/image" Target="../media/image4660.png"/><Relationship Id="rId238" Type="http://schemas.openxmlformats.org/officeDocument/2006/relationships/image" Target="../media/image508.png"/><Relationship Id="rId291" Type="http://schemas.openxmlformats.org/officeDocument/2006/relationships/customXml" Target="../ink/ink1046.xml"/><Relationship Id="rId305" Type="http://schemas.openxmlformats.org/officeDocument/2006/relationships/customXml" Target="../ink/ink1053.xml"/><Relationship Id="rId44" Type="http://schemas.openxmlformats.org/officeDocument/2006/relationships/image" Target="../media/image406.png"/><Relationship Id="rId86" Type="http://schemas.openxmlformats.org/officeDocument/2006/relationships/customXml" Target="../ink/ink931.xml"/><Relationship Id="rId151" Type="http://schemas.openxmlformats.org/officeDocument/2006/relationships/image" Target="../media/image4510.png"/></Relationships>
</file>

<file path=ppt/slides/_rels/slide28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164.xml"/><Relationship Id="rId21" Type="http://schemas.openxmlformats.org/officeDocument/2006/relationships/customXml" Target="../ink/ink1068.xml"/><Relationship Id="rId63" Type="http://schemas.openxmlformats.org/officeDocument/2006/relationships/customXml" Target="../ink/ink1110.xml"/><Relationship Id="rId324" Type="http://schemas.openxmlformats.org/officeDocument/2006/relationships/customXml" Target="../ink/ink1202.xml"/><Relationship Id="rId366" Type="http://schemas.openxmlformats.org/officeDocument/2006/relationships/customXml" Target="../ink/ink1228.xml"/><Relationship Id="rId268" Type="http://schemas.openxmlformats.org/officeDocument/2006/relationships/customXml" Target="../ink/ink1190.xml"/><Relationship Id="rId32" Type="http://schemas.openxmlformats.org/officeDocument/2006/relationships/customXml" Target="../ink/ink1079.xml"/><Relationship Id="rId74" Type="http://schemas.openxmlformats.org/officeDocument/2006/relationships/customXml" Target="../ink/ink1121.xml"/><Relationship Id="rId128" Type="http://schemas.openxmlformats.org/officeDocument/2006/relationships/customXml" Target="../ink/ink1175.xml"/><Relationship Id="rId335" Type="http://schemas.openxmlformats.org/officeDocument/2006/relationships/image" Target="../media/image9111.png"/><Relationship Id="rId377" Type="http://schemas.openxmlformats.org/officeDocument/2006/relationships/image" Target="../media/image3181.png"/><Relationship Id="rId5" Type="http://schemas.openxmlformats.org/officeDocument/2006/relationships/customXml" Target="../ink/ink1057.xml"/><Relationship Id="rId402" Type="http://schemas.openxmlformats.org/officeDocument/2006/relationships/customXml" Target="../ink/ink1247.xml"/><Relationship Id="rId22" Type="http://schemas.openxmlformats.org/officeDocument/2006/relationships/customXml" Target="../ink/ink1069.xml"/><Relationship Id="rId43" Type="http://schemas.openxmlformats.org/officeDocument/2006/relationships/customXml" Target="../ink/ink1090.xml"/><Relationship Id="rId64" Type="http://schemas.openxmlformats.org/officeDocument/2006/relationships/customXml" Target="../ink/ink1111.xml"/><Relationship Id="rId118" Type="http://schemas.openxmlformats.org/officeDocument/2006/relationships/customXml" Target="../ink/ink1165.xml"/><Relationship Id="rId304" Type="http://schemas.openxmlformats.org/officeDocument/2006/relationships/customXml" Target="../ink/ink1191.xml"/><Relationship Id="rId325" Type="http://schemas.openxmlformats.org/officeDocument/2006/relationships/customXml" Target="../ink/ink1203.xml"/><Relationship Id="rId346" Type="http://schemas.openxmlformats.org/officeDocument/2006/relationships/image" Target="../media/image3062.png"/><Relationship Id="rId367" Type="http://schemas.openxmlformats.org/officeDocument/2006/relationships/customXml" Target="../ink/ink1229.xml"/><Relationship Id="rId388" Type="http://schemas.openxmlformats.org/officeDocument/2006/relationships/customXml" Target="../ink/ink1240.xml"/><Relationship Id="rId85" Type="http://schemas.openxmlformats.org/officeDocument/2006/relationships/customXml" Target="../ink/ink1132.xml"/><Relationship Id="rId413" Type="http://schemas.openxmlformats.org/officeDocument/2006/relationships/image" Target="../media/image3361.png"/><Relationship Id="rId12" Type="http://schemas.openxmlformats.org/officeDocument/2006/relationships/image" Target="../media/image576.png"/><Relationship Id="rId33" Type="http://schemas.openxmlformats.org/officeDocument/2006/relationships/customXml" Target="../ink/ink1080.xml"/><Relationship Id="rId108" Type="http://schemas.openxmlformats.org/officeDocument/2006/relationships/customXml" Target="../ink/ink1155.xml"/><Relationship Id="rId129" Type="http://schemas.openxmlformats.org/officeDocument/2006/relationships/customXml" Target="../ink/ink1176.xml"/><Relationship Id="rId315" Type="http://schemas.openxmlformats.org/officeDocument/2006/relationships/customXml" Target="../ink/ink1197.xml"/><Relationship Id="rId336" Type="http://schemas.openxmlformats.org/officeDocument/2006/relationships/customXml" Target="../ink/ink1211.xml"/><Relationship Id="rId357" Type="http://schemas.openxmlformats.org/officeDocument/2006/relationships/image" Target="../media/image3113.png"/><Relationship Id="rId54" Type="http://schemas.openxmlformats.org/officeDocument/2006/relationships/customXml" Target="../ink/ink1101.xml"/><Relationship Id="rId75" Type="http://schemas.openxmlformats.org/officeDocument/2006/relationships/customXml" Target="../ink/ink1122.xml"/><Relationship Id="rId96" Type="http://schemas.openxmlformats.org/officeDocument/2006/relationships/customXml" Target="../ink/ink1143.xml"/><Relationship Id="rId378" Type="http://schemas.openxmlformats.org/officeDocument/2006/relationships/customXml" Target="../ink/ink1235.xml"/><Relationship Id="rId399" Type="http://schemas.openxmlformats.org/officeDocument/2006/relationships/image" Target="../media/image3291.png"/><Relationship Id="rId403" Type="http://schemas.openxmlformats.org/officeDocument/2006/relationships/image" Target="../media/image3312.png"/><Relationship Id="rId6" Type="http://schemas.openxmlformats.org/officeDocument/2006/relationships/image" Target="../media/image573.png"/><Relationship Id="rId259" Type="http://schemas.openxmlformats.org/officeDocument/2006/relationships/image" Target="../media/image7311.png"/><Relationship Id="rId424" Type="http://schemas.openxmlformats.org/officeDocument/2006/relationships/customXml" Target="../ink/ink1258.xml"/><Relationship Id="rId23" Type="http://schemas.openxmlformats.org/officeDocument/2006/relationships/customXml" Target="../ink/ink1070.xml"/><Relationship Id="rId119" Type="http://schemas.openxmlformats.org/officeDocument/2006/relationships/customXml" Target="../ink/ink1166.xml"/><Relationship Id="rId305" Type="http://schemas.openxmlformats.org/officeDocument/2006/relationships/image" Target="../media/image7911.png"/><Relationship Id="rId326" Type="http://schemas.openxmlformats.org/officeDocument/2006/relationships/customXml" Target="../ink/ink1204.xml"/><Relationship Id="rId347" Type="http://schemas.openxmlformats.org/officeDocument/2006/relationships/customXml" Target="../ink/ink1216.xml"/><Relationship Id="rId44" Type="http://schemas.openxmlformats.org/officeDocument/2006/relationships/customXml" Target="../ink/ink1091.xml"/><Relationship Id="rId65" Type="http://schemas.openxmlformats.org/officeDocument/2006/relationships/customXml" Target="../ink/ink1112.xml"/><Relationship Id="rId86" Type="http://schemas.openxmlformats.org/officeDocument/2006/relationships/customXml" Target="../ink/ink1133.xml"/><Relationship Id="rId130" Type="http://schemas.openxmlformats.org/officeDocument/2006/relationships/customXml" Target="../ink/ink1177.xml"/><Relationship Id="rId368" Type="http://schemas.openxmlformats.org/officeDocument/2006/relationships/customXml" Target="../ink/ink1230.xml"/><Relationship Id="rId389" Type="http://schemas.openxmlformats.org/officeDocument/2006/relationships/image" Target="../media/image3241.png"/><Relationship Id="rId193" Type="http://schemas.openxmlformats.org/officeDocument/2006/relationships/image" Target="../media/image581.png"/><Relationship Id="rId414" Type="http://schemas.openxmlformats.org/officeDocument/2006/relationships/customXml" Target="../ink/ink1253.xml"/><Relationship Id="rId13" Type="http://schemas.openxmlformats.org/officeDocument/2006/relationships/customXml" Target="../ink/ink1061.xml"/><Relationship Id="rId109" Type="http://schemas.openxmlformats.org/officeDocument/2006/relationships/customXml" Target="../ink/ink1156.xml"/><Relationship Id="rId260" Type="http://schemas.openxmlformats.org/officeDocument/2006/relationships/customXml" Target="../ink/ink1186.xml"/><Relationship Id="rId316" Type="http://schemas.openxmlformats.org/officeDocument/2006/relationships/image" Target="../media/image8410.png"/><Relationship Id="rId337" Type="http://schemas.openxmlformats.org/officeDocument/2006/relationships/image" Target="../media/image926.png"/><Relationship Id="rId34" Type="http://schemas.openxmlformats.org/officeDocument/2006/relationships/customXml" Target="../ink/ink1081.xml"/><Relationship Id="rId55" Type="http://schemas.openxmlformats.org/officeDocument/2006/relationships/customXml" Target="../ink/ink1102.xml"/><Relationship Id="rId76" Type="http://schemas.openxmlformats.org/officeDocument/2006/relationships/customXml" Target="../ink/ink1123.xml"/><Relationship Id="rId97" Type="http://schemas.openxmlformats.org/officeDocument/2006/relationships/customXml" Target="../ink/ink1144.xml"/><Relationship Id="rId120" Type="http://schemas.openxmlformats.org/officeDocument/2006/relationships/customXml" Target="../ink/ink1167.xml"/><Relationship Id="rId358" Type="http://schemas.openxmlformats.org/officeDocument/2006/relationships/customXml" Target="../ink/ink1222.xml"/><Relationship Id="rId379" Type="http://schemas.openxmlformats.org/officeDocument/2006/relationships/image" Target="../media/image3191.png"/><Relationship Id="rId7" Type="http://schemas.openxmlformats.org/officeDocument/2006/relationships/customXml" Target="../ink/ink1058.xml"/><Relationship Id="rId390" Type="http://schemas.openxmlformats.org/officeDocument/2006/relationships/customXml" Target="../ink/ink1241.xml"/><Relationship Id="rId404" Type="http://schemas.openxmlformats.org/officeDocument/2006/relationships/customXml" Target="../ink/ink1248.xml"/><Relationship Id="rId425" Type="http://schemas.openxmlformats.org/officeDocument/2006/relationships/image" Target="../media/image3431.png"/><Relationship Id="rId306" Type="http://schemas.openxmlformats.org/officeDocument/2006/relationships/customXml" Target="../ink/ink1192.xml"/><Relationship Id="rId24" Type="http://schemas.openxmlformats.org/officeDocument/2006/relationships/customXml" Target="../ink/ink1071.xml"/><Relationship Id="rId45" Type="http://schemas.openxmlformats.org/officeDocument/2006/relationships/customXml" Target="../ink/ink1092.xml"/><Relationship Id="rId66" Type="http://schemas.openxmlformats.org/officeDocument/2006/relationships/customXml" Target="../ink/ink1113.xml"/><Relationship Id="rId87" Type="http://schemas.openxmlformats.org/officeDocument/2006/relationships/customXml" Target="../ink/ink1134.xml"/><Relationship Id="rId110" Type="http://schemas.openxmlformats.org/officeDocument/2006/relationships/customXml" Target="../ink/ink1157.xml"/><Relationship Id="rId131" Type="http://schemas.openxmlformats.org/officeDocument/2006/relationships/image" Target="../media/image3013.png"/><Relationship Id="rId327" Type="http://schemas.openxmlformats.org/officeDocument/2006/relationships/customXml" Target="../ink/ink1205.xml"/><Relationship Id="rId348" Type="http://schemas.openxmlformats.org/officeDocument/2006/relationships/image" Target="../media/image3072.png"/><Relationship Id="rId369" Type="http://schemas.openxmlformats.org/officeDocument/2006/relationships/image" Target="../media/image3142.png"/><Relationship Id="rId194" Type="http://schemas.openxmlformats.org/officeDocument/2006/relationships/customXml" Target="../ink/ink1180.xml"/><Relationship Id="rId380" Type="http://schemas.openxmlformats.org/officeDocument/2006/relationships/customXml" Target="../ink/ink1236.xml"/><Relationship Id="rId415" Type="http://schemas.openxmlformats.org/officeDocument/2006/relationships/image" Target="../media/image3371.png"/><Relationship Id="rId261" Type="http://schemas.openxmlformats.org/officeDocument/2006/relationships/image" Target="../media/image7411.png"/><Relationship Id="rId14" Type="http://schemas.openxmlformats.org/officeDocument/2006/relationships/image" Target="../media/image577.png"/><Relationship Id="rId35" Type="http://schemas.openxmlformats.org/officeDocument/2006/relationships/customXml" Target="../ink/ink1082.xml"/><Relationship Id="rId56" Type="http://schemas.openxmlformats.org/officeDocument/2006/relationships/customXml" Target="../ink/ink1103.xml"/><Relationship Id="rId77" Type="http://schemas.openxmlformats.org/officeDocument/2006/relationships/customXml" Target="../ink/ink1124.xml"/><Relationship Id="rId100" Type="http://schemas.openxmlformats.org/officeDocument/2006/relationships/customXml" Target="../ink/ink1147.xml"/><Relationship Id="rId317" Type="http://schemas.openxmlformats.org/officeDocument/2006/relationships/customXml" Target="../ink/ink1198.xml"/><Relationship Id="rId338" Type="http://schemas.openxmlformats.org/officeDocument/2006/relationships/customXml" Target="../ink/ink1212.xml"/><Relationship Id="rId359" Type="http://schemas.openxmlformats.org/officeDocument/2006/relationships/image" Target="../media/image3122.png"/><Relationship Id="rId8" Type="http://schemas.openxmlformats.org/officeDocument/2006/relationships/image" Target="../media/image574.png"/><Relationship Id="rId98" Type="http://schemas.openxmlformats.org/officeDocument/2006/relationships/customXml" Target="../ink/ink1145.xml"/><Relationship Id="rId121" Type="http://schemas.openxmlformats.org/officeDocument/2006/relationships/customXml" Target="../ink/ink1168.xml"/><Relationship Id="rId370" Type="http://schemas.openxmlformats.org/officeDocument/2006/relationships/customXml" Target="../ink/ink1231.xml"/><Relationship Id="rId391" Type="http://schemas.openxmlformats.org/officeDocument/2006/relationships/image" Target="../media/image3251.png"/><Relationship Id="rId405" Type="http://schemas.openxmlformats.org/officeDocument/2006/relationships/image" Target="../media/image3321.png"/><Relationship Id="rId426" Type="http://schemas.openxmlformats.org/officeDocument/2006/relationships/customXml" Target="../ink/ink1259.xml"/><Relationship Id="rId25" Type="http://schemas.openxmlformats.org/officeDocument/2006/relationships/customXml" Target="../ink/ink1072.xml"/><Relationship Id="rId46" Type="http://schemas.openxmlformats.org/officeDocument/2006/relationships/customXml" Target="../ink/ink1093.xml"/><Relationship Id="rId67" Type="http://schemas.openxmlformats.org/officeDocument/2006/relationships/customXml" Target="../ink/ink1114.xml"/><Relationship Id="rId307" Type="http://schemas.openxmlformats.org/officeDocument/2006/relationships/image" Target="../media/image8011.png"/><Relationship Id="rId328" Type="http://schemas.openxmlformats.org/officeDocument/2006/relationships/customXml" Target="../ink/ink1206.xml"/><Relationship Id="rId349" Type="http://schemas.openxmlformats.org/officeDocument/2006/relationships/customXml" Target="../ink/ink1217.xml"/><Relationship Id="rId88" Type="http://schemas.openxmlformats.org/officeDocument/2006/relationships/customXml" Target="../ink/ink1135.xml"/><Relationship Id="rId111" Type="http://schemas.openxmlformats.org/officeDocument/2006/relationships/customXml" Target="../ink/ink1158.xml"/><Relationship Id="rId132" Type="http://schemas.openxmlformats.org/officeDocument/2006/relationships/customXml" Target="../ink/ink1178.xml"/><Relationship Id="rId195" Type="http://schemas.openxmlformats.org/officeDocument/2006/relationships/image" Target="../media/image582.png"/><Relationship Id="rId360" Type="http://schemas.openxmlformats.org/officeDocument/2006/relationships/customXml" Target="../ink/ink1223.xml"/><Relationship Id="rId381" Type="http://schemas.openxmlformats.org/officeDocument/2006/relationships/image" Target="../media/image3201.png"/><Relationship Id="rId416" Type="http://schemas.openxmlformats.org/officeDocument/2006/relationships/customXml" Target="../ink/ink1254.xml"/><Relationship Id="rId15" Type="http://schemas.openxmlformats.org/officeDocument/2006/relationships/customXml" Target="../ink/ink1062.xml"/><Relationship Id="rId36" Type="http://schemas.openxmlformats.org/officeDocument/2006/relationships/customXml" Target="../ink/ink1083.xml"/><Relationship Id="rId57" Type="http://schemas.openxmlformats.org/officeDocument/2006/relationships/customXml" Target="../ink/ink1104.xml"/><Relationship Id="rId262" Type="http://schemas.openxmlformats.org/officeDocument/2006/relationships/customXml" Target="../ink/ink1187.xml"/><Relationship Id="rId318" Type="http://schemas.openxmlformats.org/officeDocument/2006/relationships/image" Target="../media/image851.png"/><Relationship Id="rId78" Type="http://schemas.openxmlformats.org/officeDocument/2006/relationships/customXml" Target="../ink/ink1125.xml"/><Relationship Id="rId99" Type="http://schemas.openxmlformats.org/officeDocument/2006/relationships/customXml" Target="../ink/ink1146.xml"/><Relationship Id="rId101" Type="http://schemas.openxmlformats.org/officeDocument/2006/relationships/customXml" Target="../ink/ink1148.xml"/><Relationship Id="rId122" Type="http://schemas.openxmlformats.org/officeDocument/2006/relationships/customXml" Target="../ink/ink1169.xml"/><Relationship Id="rId350" Type="http://schemas.openxmlformats.org/officeDocument/2006/relationships/image" Target="../media/image3082.png"/><Relationship Id="rId371" Type="http://schemas.openxmlformats.org/officeDocument/2006/relationships/image" Target="../media/image3151.png"/><Relationship Id="rId406" Type="http://schemas.openxmlformats.org/officeDocument/2006/relationships/customXml" Target="../ink/ink1249.xml"/><Relationship Id="rId9" Type="http://schemas.openxmlformats.org/officeDocument/2006/relationships/customXml" Target="../ink/ink1059.xml"/><Relationship Id="rId392" Type="http://schemas.openxmlformats.org/officeDocument/2006/relationships/customXml" Target="../ink/ink1242.xml"/><Relationship Id="rId427" Type="http://schemas.openxmlformats.org/officeDocument/2006/relationships/image" Target="../media/image3441.png"/><Relationship Id="rId26" Type="http://schemas.openxmlformats.org/officeDocument/2006/relationships/customXml" Target="../ink/ink1073.xml"/><Relationship Id="rId308" Type="http://schemas.openxmlformats.org/officeDocument/2006/relationships/customXml" Target="../ink/ink1193.xml"/><Relationship Id="rId329" Type="http://schemas.openxmlformats.org/officeDocument/2006/relationships/customXml" Target="../ink/ink1207.xml"/><Relationship Id="rId47" Type="http://schemas.openxmlformats.org/officeDocument/2006/relationships/customXml" Target="../ink/ink1094.xml"/><Relationship Id="rId68" Type="http://schemas.openxmlformats.org/officeDocument/2006/relationships/customXml" Target="../ink/ink1115.xml"/><Relationship Id="rId89" Type="http://schemas.openxmlformats.org/officeDocument/2006/relationships/customXml" Target="../ink/ink1136.xml"/><Relationship Id="rId112" Type="http://schemas.openxmlformats.org/officeDocument/2006/relationships/customXml" Target="../ink/ink1159.xml"/><Relationship Id="rId133" Type="http://schemas.openxmlformats.org/officeDocument/2006/relationships/image" Target="../media/image3022.png"/><Relationship Id="rId340" Type="http://schemas.openxmlformats.org/officeDocument/2006/relationships/image" Target="../media/image3032.png"/><Relationship Id="rId361" Type="http://schemas.openxmlformats.org/officeDocument/2006/relationships/image" Target="../media/image3132.png"/><Relationship Id="rId196" Type="http://schemas.openxmlformats.org/officeDocument/2006/relationships/customXml" Target="../ink/ink1181.xml"/><Relationship Id="rId200" Type="http://schemas.openxmlformats.org/officeDocument/2006/relationships/customXml" Target="../ink/ink1183.xml"/><Relationship Id="rId382" Type="http://schemas.openxmlformats.org/officeDocument/2006/relationships/customXml" Target="../ink/ink1237.xml"/><Relationship Id="rId417" Type="http://schemas.openxmlformats.org/officeDocument/2006/relationships/image" Target="../media/image3381.png"/><Relationship Id="rId16" Type="http://schemas.openxmlformats.org/officeDocument/2006/relationships/customXml" Target="../ink/ink1063.xml"/><Relationship Id="rId263" Type="http://schemas.openxmlformats.org/officeDocument/2006/relationships/image" Target="../media/image7511.png"/><Relationship Id="rId319" Type="http://schemas.openxmlformats.org/officeDocument/2006/relationships/customXml" Target="../ink/ink1199.xml"/><Relationship Id="rId37" Type="http://schemas.openxmlformats.org/officeDocument/2006/relationships/customXml" Target="../ink/ink1084.xml"/><Relationship Id="rId58" Type="http://schemas.openxmlformats.org/officeDocument/2006/relationships/customXml" Target="../ink/ink1105.xml"/><Relationship Id="rId79" Type="http://schemas.openxmlformats.org/officeDocument/2006/relationships/customXml" Target="../ink/ink1126.xml"/><Relationship Id="rId102" Type="http://schemas.openxmlformats.org/officeDocument/2006/relationships/customXml" Target="../ink/ink1149.xml"/><Relationship Id="rId123" Type="http://schemas.openxmlformats.org/officeDocument/2006/relationships/customXml" Target="../ink/ink1170.xml"/><Relationship Id="rId330" Type="http://schemas.openxmlformats.org/officeDocument/2006/relationships/customXml" Target="../ink/ink1208.xml"/><Relationship Id="rId90" Type="http://schemas.openxmlformats.org/officeDocument/2006/relationships/customXml" Target="../ink/ink1137.xml"/><Relationship Id="rId351" Type="http://schemas.openxmlformats.org/officeDocument/2006/relationships/customXml" Target="../ink/ink1218.xml"/><Relationship Id="rId372" Type="http://schemas.openxmlformats.org/officeDocument/2006/relationships/customXml" Target="../ink/ink1232.xml"/><Relationship Id="rId393" Type="http://schemas.openxmlformats.org/officeDocument/2006/relationships/image" Target="../media/image3261.png"/><Relationship Id="rId407" Type="http://schemas.openxmlformats.org/officeDocument/2006/relationships/image" Target="../media/image3331.png"/><Relationship Id="rId428" Type="http://schemas.openxmlformats.org/officeDocument/2006/relationships/image" Target="../media/image1.png"/><Relationship Id="rId309" Type="http://schemas.openxmlformats.org/officeDocument/2006/relationships/image" Target="../media/image8111.png"/><Relationship Id="rId27" Type="http://schemas.openxmlformats.org/officeDocument/2006/relationships/customXml" Target="../ink/ink1074.xml"/><Relationship Id="rId48" Type="http://schemas.openxmlformats.org/officeDocument/2006/relationships/customXml" Target="../ink/ink1095.xml"/><Relationship Id="rId69" Type="http://schemas.openxmlformats.org/officeDocument/2006/relationships/customXml" Target="../ink/ink1116.xml"/><Relationship Id="rId113" Type="http://schemas.openxmlformats.org/officeDocument/2006/relationships/customXml" Target="../ink/ink1160.xml"/><Relationship Id="rId134" Type="http://schemas.openxmlformats.org/officeDocument/2006/relationships/customXml" Target="../ink/ink1179.xml"/><Relationship Id="rId320" Type="http://schemas.openxmlformats.org/officeDocument/2006/relationships/image" Target="../media/image871.png"/><Relationship Id="rId80" Type="http://schemas.openxmlformats.org/officeDocument/2006/relationships/customXml" Target="../ink/ink1127.xml"/><Relationship Id="rId197" Type="http://schemas.openxmlformats.org/officeDocument/2006/relationships/image" Target="../media/image583.png"/><Relationship Id="rId341" Type="http://schemas.openxmlformats.org/officeDocument/2006/relationships/customXml" Target="../ink/ink1213.xml"/><Relationship Id="rId362" Type="http://schemas.openxmlformats.org/officeDocument/2006/relationships/customXml" Target="../ink/ink1224.xml"/><Relationship Id="rId383" Type="http://schemas.openxmlformats.org/officeDocument/2006/relationships/image" Target="../media/image3212.png"/><Relationship Id="rId418" Type="http://schemas.openxmlformats.org/officeDocument/2006/relationships/customXml" Target="../ink/ink1255.xml"/><Relationship Id="rId264" Type="http://schemas.openxmlformats.org/officeDocument/2006/relationships/customXml" Target="../ink/ink1188.xml"/><Relationship Id="rId17" Type="http://schemas.openxmlformats.org/officeDocument/2006/relationships/customXml" Target="../ink/ink1064.xml"/><Relationship Id="rId38" Type="http://schemas.openxmlformats.org/officeDocument/2006/relationships/customXml" Target="../ink/ink1085.xml"/><Relationship Id="rId59" Type="http://schemas.openxmlformats.org/officeDocument/2006/relationships/customXml" Target="../ink/ink1106.xml"/><Relationship Id="rId103" Type="http://schemas.openxmlformats.org/officeDocument/2006/relationships/customXml" Target="../ink/ink1150.xml"/><Relationship Id="rId124" Type="http://schemas.openxmlformats.org/officeDocument/2006/relationships/customXml" Target="../ink/ink1171.xml"/><Relationship Id="rId310" Type="http://schemas.openxmlformats.org/officeDocument/2006/relationships/customXml" Target="../ink/ink1194.xml"/><Relationship Id="rId70" Type="http://schemas.openxmlformats.org/officeDocument/2006/relationships/customXml" Target="../ink/ink1117.xml"/><Relationship Id="rId91" Type="http://schemas.openxmlformats.org/officeDocument/2006/relationships/customXml" Target="../ink/ink1138.xml"/><Relationship Id="rId331" Type="http://schemas.openxmlformats.org/officeDocument/2006/relationships/image" Target="../media/image8910.png"/><Relationship Id="rId352" Type="http://schemas.openxmlformats.org/officeDocument/2006/relationships/image" Target="../media/image3092.png"/><Relationship Id="rId373" Type="http://schemas.openxmlformats.org/officeDocument/2006/relationships/image" Target="../media/image3161.png"/><Relationship Id="rId394" Type="http://schemas.openxmlformats.org/officeDocument/2006/relationships/customXml" Target="../ink/ink1243.xml"/><Relationship Id="rId408" Type="http://schemas.openxmlformats.org/officeDocument/2006/relationships/customXml" Target="../ink/ink1250.xml"/><Relationship Id="rId1" Type="http://schemas.openxmlformats.org/officeDocument/2006/relationships/tags" Target="../tags/tag19.xml"/><Relationship Id="rId28" Type="http://schemas.openxmlformats.org/officeDocument/2006/relationships/customXml" Target="../ink/ink1075.xml"/><Relationship Id="rId49" Type="http://schemas.openxmlformats.org/officeDocument/2006/relationships/customXml" Target="../ink/ink1096.xml"/><Relationship Id="rId114" Type="http://schemas.openxmlformats.org/officeDocument/2006/relationships/customXml" Target="../ink/ink1161.xml"/><Relationship Id="rId60" Type="http://schemas.openxmlformats.org/officeDocument/2006/relationships/customXml" Target="../ink/ink1107.xml"/><Relationship Id="rId81" Type="http://schemas.openxmlformats.org/officeDocument/2006/relationships/customXml" Target="../ink/ink1128.xml"/><Relationship Id="rId198" Type="http://schemas.openxmlformats.org/officeDocument/2006/relationships/customXml" Target="../ink/ink1182.xml"/><Relationship Id="rId321" Type="http://schemas.openxmlformats.org/officeDocument/2006/relationships/customXml" Target="../ink/ink1200.xml"/><Relationship Id="rId342" Type="http://schemas.openxmlformats.org/officeDocument/2006/relationships/image" Target="../media/image3042.png"/><Relationship Id="rId363" Type="http://schemas.openxmlformats.org/officeDocument/2006/relationships/customXml" Target="../ink/ink1225.xml"/><Relationship Id="rId384" Type="http://schemas.openxmlformats.org/officeDocument/2006/relationships/customXml" Target="../ink/ink1238.xml"/><Relationship Id="rId419" Type="http://schemas.openxmlformats.org/officeDocument/2006/relationships/image" Target="../media/image3401.png"/><Relationship Id="rId18" Type="http://schemas.openxmlformats.org/officeDocument/2006/relationships/customXml" Target="../ink/ink1065.xml"/><Relationship Id="rId39" Type="http://schemas.openxmlformats.org/officeDocument/2006/relationships/customXml" Target="../ink/ink1086.xml"/><Relationship Id="rId265" Type="http://schemas.openxmlformats.org/officeDocument/2006/relationships/image" Target="../media/image7611.png"/><Relationship Id="rId50" Type="http://schemas.openxmlformats.org/officeDocument/2006/relationships/customXml" Target="../ink/ink1097.xml"/><Relationship Id="rId104" Type="http://schemas.openxmlformats.org/officeDocument/2006/relationships/customXml" Target="../ink/ink1151.xml"/><Relationship Id="rId125" Type="http://schemas.openxmlformats.org/officeDocument/2006/relationships/customXml" Target="../ink/ink1172.xml"/><Relationship Id="rId311" Type="http://schemas.openxmlformats.org/officeDocument/2006/relationships/image" Target="../media/image8210.png"/><Relationship Id="rId332" Type="http://schemas.openxmlformats.org/officeDocument/2006/relationships/customXml" Target="../ink/ink1209.xml"/><Relationship Id="rId353" Type="http://schemas.openxmlformats.org/officeDocument/2006/relationships/customXml" Target="../ink/ink1219.xml"/><Relationship Id="rId374" Type="http://schemas.openxmlformats.org/officeDocument/2006/relationships/customXml" Target="../ink/ink1233.xml"/><Relationship Id="rId395" Type="http://schemas.openxmlformats.org/officeDocument/2006/relationships/image" Target="../media/image3271.png"/><Relationship Id="rId409" Type="http://schemas.openxmlformats.org/officeDocument/2006/relationships/image" Target="../media/image3341.png"/><Relationship Id="rId71" Type="http://schemas.openxmlformats.org/officeDocument/2006/relationships/customXml" Target="../ink/ink1118.xml"/><Relationship Id="rId92" Type="http://schemas.openxmlformats.org/officeDocument/2006/relationships/customXml" Target="../ink/ink1139.xml"/><Relationship Id="rId420" Type="http://schemas.openxmlformats.org/officeDocument/2006/relationships/customXml" Target="../ink/ink1256.xml"/><Relationship Id="rId2" Type="http://schemas.microsoft.com/office/2007/relationships/media" Target="../media/media28.m4a"/><Relationship Id="rId29" Type="http://schemas.openxmlformats.org/officeDocument/2006/relationships/customXml" Target="../ink/ink1076.xml"/><Relationship Id="rId255" Type="http://schemas.openxmlformats.org/officeDocument/2006/relationships/image" Target="../media/image7110.png"/><Relationship Id="rId40" Type="http://schemas.openxmlformats.org/officeDocument/2006/relationships/customXml" Target="../ink/ink1087.xml"/><Relationship Id="rId115" Type="http://schemas.openxmlformats.org/officeDocument/2006/relationships/customXml" Target="../ink/ink1162.xml"/><Relationship Id="rId322" Type="http://schemas.openxmlformats.org/officeDocument/2006/relationships/image" Target="../media/image8810.png"/><Relationship Id="rId343" Type="http://schemas.openxmlformats.org/officeDocument/2006/relationships/customXml" Target="../ink/ink1214.xml"/><Relationship Id="rId364" Type="http://schemas.openxmlformats.org/officeDocument/2006/relationships/customXml" Target="../ink/ink1226.xml"/><Relationship Id="rId61" Type="http://schemas.openxmlformats.org/officeDocument/2006/relationships/customXml" Target="../ink/ink1108.xml"/><Relationship Id="rId82" Type="http://schemas.openxmlformats.org/officeDocument/2006/relationships/customXml" Target="../ink/ink1129.xml"/><Relationship Id="rId199" Type="http://schemas.openxmlformats.org/officeDocument/2006/relationships/image" Target="../media/image584.png"/><Relationship Id="rId385" Type="http://schemas.openxmlformats.org/officeDocument/2006/relationships/image" Target="../media/image3221.png"/><Relationship Id="rId19" Type="http://schemas.openxmlformats.org/officeDocument/2006/relationships/customXml" Target="../ink/ink1066.xml"/><Relationship Id="rId266" Type="http://schemas.openxmlformats.org/officeDocument/2006/relationships/customXml" Target="../ink/ink1189.xml"/><Relationship Id="rId410" Type="http://schemas.openxmlformats.org/officeDocument/2006/relationships/customXml" Target="../ink/ink1251.xml"/><Relationship Id="rId30" Type="http://schemas.openxmlformats.org/officeDocument/2006/relationships/customXml" Target="../ink/ink1077.xml"/><Relationship Id="rId105" Type="http://schemas.openxmlformats.org/officeDocument/2006/relationships/customXml" Target="../ink/ink1152.xml"/><Relationship Id="rId126" Type="http://schemas.openxmlformats.org/officeDocument/2006/relationships/customXml" Target="../ink/ink1173.xml"/><Relationship Id="rId312" Type="http://schemas.openxmlformats.org/officeDocument/2006/relationships/customXml" Target="../ink/ink1195.xml"/><Relationship Id="rId333" Type="http://schemas.openxmlformats.org/officeDocument/2006/relationships/image" Target="../media/image9011.png"/><Relationship Id="rId354" Type="http://schemas.openxmlformats.org/officeDocument/2006/relationships/customXml" Target="../ink/ink1220.xml"/><Relationship Id="rId51" Type="http://schemas.openxmlformats.org/officeDocument/2006/relationships/customXml" Target="../ink/ink1098.xml"/><Relationship Id="rId72" Type="http://schemas.openxmlformats.org/officeDocument/2006/relationships/customXml" Target="../ink/ink1119.xml"/><Relationship Id="rId93" Type="http://schemas.openxmlformats.org/officeDocument/2006/relationships/customXml" Target="../ink/ink1140.xml"/><Relationship Id="rId375" Type="http://schemas.openxmlformats.org/officeDocument/2006/relationships/image" Target="../media/image3171.png"/><Relationship Id="rId396" Type="http://schemas.openxmlformats.org/officeDocument/2006/relationships/customXml" Target="../ink/ink1244.xml"/><Relationship Id="rId3" Type="http://schemas.openxmlformats.org/officeDocument/2006/relationships/audio" Target="../media/media28.m4a"/><Relationship Id="rId256" Type="http://schemas.openxmlformats.org/officeDocument/2006/relationships/customXml" Target="../ink/ink1184.xml"/><Relationship Id="rId400" Type="http://schemas.openxmlformats.org/officeDocument/2006/relationships/customXml" Target="../ink/ink1246.xml"/><Relationship Id="rId421" Type="http://schemas.openxmlformats.org/officeDocument/2006/relationships/image" Target="../media/image3412.png"/><Relationship Id="rId116" Type="http://schemas.openxmlformats.org/officeDocument/2006/relationships/customXml" Target="../ink/ink1163.xml"/><Relationship Id="rId323" Type="http://schemas.openxmlformats.org/officeDocument/2006/relationships/customXml" Target="../ink/ink1201.xml"/><Relationship Id="rId344" Type="http://schemas.openxmlformats.org/officeDocument/2006/relationships/image" Target="../media/image3052.png"/><Relationship Id="rId20" Type="http://schemas.openxmlformats.org/officeDocument/2006/relationships/customXml" Target="../ink/ink1067.xml"/><Relationship Id="rId41" Type="http://schemas.openxmlformats.org/officeDocument/2006/relationships/customXml" Target="../ink/ink1088.xml"/><Relationship Id="rId62" Type="http://schemas.openxmlformats.org/officeDocument/2006/relationships/customXml" Target="../ink/ink1109.xml"/><Relationship Id="rId83" Type="http://schemas.openxmlformats.org/officeDocument/2006/relationships/customXml" Target="../ink/ink1130.xml"/><Relationship Id="rId365" Type="http://schemas.openxmlformats.org/officeDocument/2006/relationships/customXml" Target="../ink/ink1227.xml"/><Relationship Id="rId386" Type="http://schemas.openxmlformats.org/officeDocument/2006/relationships/customXml" Target="../ink/ink1239.xml"/><Relationship Id="rId267" Type="http://schemas.openxmlformats.org/officeDocument/2006/relationships/image" Target="../media/image7711.png"/><Relationship Id="rId411" Type="http://schemas.openxmlformats.org/officeDocument/2006/relationships/image" Target="../media/image3351.png"/><Relationship Id="rId106" Type="http://schemas.openxmlformats.org/officeDocument/2006/relationships/customXml" Target="../ink/ink1153.xml"/><Relationship Id="rId127" Type="http://schemas.openxmlformats.org/officeDocument/2006/relationships/customXml" Target="../ink/ink1174.xml"/><Relationship Id="rId313" Type="http://schemas.openxmlformats.org/officeDocument/2006/relationships/customXml" Target="../ink/ink1196.xml"/><Relationship Id="rId10" Type="http://schemas.openxmlformats.org/officeDocument/2006/relationships/image" Target="../media/image575.png"/><Relationship Id="rId31" Type="http://schemas.openxmlformats.org/officeDocument/2006/relationships/customXml" Target="../ink/ink1078.xml"/><Relationship Id="rId52" Type="http://schemas.openxmlformats.org/officeDocument/2006/relationships/customXml" Target="../ink/ink1099.xml"/><Relationship Id="rId73" Type="http://schemas.openxmlformats.org/officeDocument/2006/relationships/customXml" Target="../ink/ink1120.xml"/><Relationship Id="rId94" Type="http://schemas.openxmlformats.org/officeDocument/2006/relationships/customXml" Target="../ink/ink1141.xml"/><Relationship Id="rId334" Type="http://schemas.openxmlformats.org/officeDocument/2006/relationships/customXml" Target="../ink/ink1210.xml"/><Relationship Id="rId355" Type="http://schemas.openxmlformats.org/officeDocument/2006/relationships/image" Target="../media/image3102.png"/><Relationship Id="rId376" Type="http://schemas.openxmlformats.org/officeDocument/2006/relationships/customXml" Target="../ink/ink1234.xml"/><Relationship Id="rId397" Type="http://schemas.openxmlformats.org/officeDocument/2006/relationships/image" Target="../media/image3281.png"/><Relationship Id="rId4" Type="http://schemas.openxmlformats.org/officeDocument/2006/relationships/slideLayout" Target="../slideLayouts/slideLayout7.xml"/><Relationship Id="rId257" Type="http://schemas.openxmlformats.org/officeDocument/2006/relationships/image" Target="../media/image7211.png"/><Relationship Id="rId401" Type="http://schemas.openxmlformats.org/officeDocument/2006/relationships/image" Target="../media/image3301.png"/><Relationship Id="rId422" Type="http://schemas.openxmlformats.org/officeDocument/2006/relationships/customXml" Target="../ink/ink1257.xml"/><Relationship Id="rId303" Type="http://schemas.openxmlformats.org/officeDocument/2006/relationships/image" Target="../media/image7811.png"/><Relationship Id="rId42" Type="http://schemas.openxmlformats.org/officeDocument/2006/relationships/customXml" Target="../ink/ink1089.xml"/><Relationship Id="rId84" Type="http://schemas.openxmlformats.org/officeDocument/2006/relationships/customXml" Target="../ink/ink1131.xml"/><Relationship Id="rId345" Type="http://schemas.openxmlformats.org/officeDocument/2006/relationships/customXml" Target="../ink/ink1215.xml"/><Relationship Id="rId387" Type="http://schemas.openxmlformats.org/officeDocument/2006/relationships/image" Target="../media/image3231.png"/><Relationship Id="rId412" Type="http://schemas.openxmlformats.org/officeDocument/2006/relationships/customXml" Target="../ink/ink1252.xml"/><Relationship Id="rId107" Type="http://schemas.openxmlformats.org/officeDocument/2006/relationships/customXml" Target="../ink/ink1154.xml"/><Relationship Id="rId11" Type="http://schemas.openxmlformats.org/officeDocument/2006/relationships/customXml" Target="../ink/ink1060.xml"/><Relationship Id="rId53" Type="http://schemas.openxmlformats.org/officeDocument/2006/relationships/customXml" Target="../ink/ink1100.xml"/><Relationship Id="rId314" Type="http://schemas.openxmlformats.org/officeDocument/2006/relationships/image" Target="../media/image8310.png"/><Relationship Id="rId356" Type="http://schemas.openxmlformats.org/officeDocument/2006/relationships/customXml" Target="../ink/ink1221.xml"/><Relationship Id="rId398" Type="http://schemas.openxmlformats.org/officeDocument/2006/relationships/customXml" Target="../ink/ink1245.xml"/><Relationship Id="rId95" Type="http://schemas.openxmlformats.org/officeDocument/2006/relationships/customXml" Target="../ink/ink1142.xml"/><Relationship Id="rId423" Type="http://schemas.openxmlformats.org/officeDocument/2006/relationships/image" Target="../media/image3421.png"/><Relationship Id="rId258" Type="http://schemas.openxmlformats.org/officeDocument/2006/relationships/customXml" Target="../ink/ink1185.xml"/></Relationships>
</file>

<file path=ppt/slides/_rels/slide29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365.xml"/><Relationship Id="rId21" Type="http://schemas.openxmlformats.org/officeDocument/2006/relationships/customXml" Target="../ink/ink1269.xml"/><Relationship Id="rId63" Type="http://schemas.openxmlformats.org/officeDocument/2006/relationships/customXml" Target="../ink/ink1311.xml"/><Relationship Id="rId366" Type="http://schemas.openxmlformats.org/officeDocument/2006/relationships/image" Target="../media/image8910.png"/><Relationship Id="rId433" Type="http://schemas.openxmlformats.org/officeDocument/2006/relationships/customXml" Target="../ink/ink1441.xml"/><Relationship Id="rId475" Type="http://schemas.openxmlformats.org/officeDocument/2006/relationships/customXml" Target="../ink/ink1462.xml"/><Relationship Id="rId32" Type="http://schemas.openxmlformats.org/officeDocument/2006/relationships/customXml" Target="../ink/ink1280.xml"/><Relationship Id="rId74" Type="http://schemas.openxmlformats.org/officeDocument/2006/relationships/customXml" Target="../ink/ink1322.xml"/><Relationship Id="rId128" Type="http://schemas.openxmlformats.org/officeDocument/2006/relationships/customXml" Target="../ink/ink1376.xml"/><Relationship Id="rId335" Type="http://schemas.openxmlformats.org/officeDocument/2006/relationships/image" Target="../media/image659.png"/><Relationship Id="rId377" Type="http://schemas.openxmlformats.org/officeDocument/2006/relationships/customXml" Target="../ink/ink1408.xml"/><Relationship Id="rId5" Type="http://schemas.openxmlformats.org/officeDocument/2006/relationships/customXml" Target="../ink/ink1260.xml"/><Relationship Id="rId402" Type="http://schemas.openxmlformats.org/officeDocument/2006/relationships/image" Target="../media/image3102.png"/><Relationship Id="rId444" Type="http://schemas.openxmlformats.org/officeDocument/2006/relationships/image" Target="../media/image3591.png"/><Relationship Id="rId22" Type="http://schemas.openxmlformats.org/officeDocument/2006/relationships/customXml" Target="../ink/ink1270.xml"/><Relationship Id="rId43" Type="http://schemas.openxmlformats.org/officeDocument/2006/relationships/customXml" Target="../ink/ink1291.xml"/><Relationship Id="rId64" Type="http://schemas.openxmlformats.org/officeDocument/2006/relationships/customXml" Target="../ink/ink1312.xml"/><Relationship Id="rId118" Type="http://schemas.openxmlformats.org/officeDocument/2006/relationships/customXml" Target="../ink/ink1366.xml"/><Relationship Id="rId346" Type="http://schemas.openxmlformats.org/officeDocument/2006/relationships/image" Target="../media/image8111.png"/><Relationship Id="rId367" Type="http://schemas.openxmlformats.org/officeDocument/2006/relationships/customXml" Target="../ink/ink1403.xml"/><Relationship Id="rId388" Type="http://schemas.openxmlformats.org/officeDocument/2006/relationships/customXml" Target="../ink/ink1415.xml"/><Relationship Id="rId85" Type="http://schemas.openxmlformats.org/officeDocument/2006/relationships/customXml" Target="../ink/ink1333.xml"/><Relationship Id="rId413" Type="http://schemas.openxmlformats.org/officeDocument/2006/relationships/customXml" Target="../ink/ink1430.xml"/><Relationship Id="rId434" Type="http://schemas.openxmlformats.org/officeDocument/2006/relationships/image" Target="../media/image3541.png"/><Relationship Id="rId455" Type="http://schemas.openxmlformats.org/officeDocument/2006/relationships/customXml" Target="../ink/ink1452.xml"/><Relationship Id="rId476" Type="http://schemas.openxmlformats.org/officeDocument/2006/relationships/image" Target="../media/image3740.png"/><Relationship Id="rId12" Type="http://schemas.openxmlformats.org/officeDocument/2006/relationships/image" Target="../media/image575.png"/><Relationship Id="rId33" Type="http://schemas.openxmlformats.org/officeDocument/2006/relationships/customXml" Target="../ink/ink1281.xml"/><Relationship Id="rId108" Type="http://schemas.openxmlformats.org/officeDocument/2006/relationships/customXml" Target="../ink/ink1356.xml"/><Relationship Id="rId129" Type="http://schemas.openxmlformats.org/officeDocument/2006/relationships/customXml" Target="../ink/ink1377.xml"/><Relationship Id="rId336" Type="http://schemas.openxmlformats.org/officeDocument/2006/relationships/customXml" Target="../ink/ink1383.xml"/><Relationship Id="rId357" Type="http://schemas.openxmlformats.org/officeDocument/2006/relationships/image" Target="../media/image871.png"/><Relationship Id="rId54" Type="http://schemas.openxmlformats.org/officeDocument/2006/relationships/customXml" Target="../ink/ink1302.xml"/><Relationship Id="rId75" Type="http://schemas.openxmlformats.org/officeDocument/2006/relationships/customXml" Target="../ink/ink1323.xml"/><Relationship Id="rId96" Type="http://schemas.openxmlformats.org/officeDocument/2006/relationships/customXml" Target="../ink/ink1344.xml"/><Relationship Id="rId399" Type="http://schemas.openxmlformats.org/officeDocument/2006/relationships/image" Target="../media/image3092.png"/><Relationship Id="rId403" Type="http://schemas.openxmlformats.org/officeDocument/2006/relationships/customXml" Target="../ink/ink1423.xml"/><Relationship Id="rId424" Type="http://schemas.openxmlformats.org/officeDocument/2006/relationships/image" Target="../media/image3491.png"/><Relationship Id="rId445" Type="http://schemas.openxmlformats.org/officeDocument/2006/relationships/customXml" Target="../ink/ink1447.xml"/><Relationship Id="rId466" Type="http://schemas.openxmlformats.org/officeDocument/2006/relationships/image" Target="../media/image3690.png"/><Relationship Id="rId23" Type="http://schemas.openxmlformats.org/officeDocument/2006/relationships/customXml" Target="../ink/ink1271.xml"/><Relationship Id="rId119" Type="http://schemas.openxmlformats.org/officeDocument/2006/relationships/customXml" Target="../ink/ink1367.xml"/><Relationship Id="rId347" Type="http://schemas.openxmlformats.org/officeDocument/2006/relationships/customXml" Target="../ink/ink1389.xml"/><Relationship Id="rId44" Type="http://schemas.openxmlformats.org/officeDocument/2006/relationships/customXml" Target="../ink/ink1292.xml"/><Relationship Id="rId65" Type="http://schemas.openxmlformats.org/officeDocument/2006/relationships/customXml" Target="../ink/ink1313.xml"/><Relationship Id="rId86" Type="http://schemas.openxmlformats.org/officeDocument/2006/relationships/customXml" Target="../ink/ink1334.xml"/><Relationship Id="rId130" Type="http://schemas.openxmlformats.org/officeDocument/2006/relationships/customXml" Target="../ink/ink1378.xml"/><Relationship Id="rId368" Type="http://schemas.openxmlformats.org/officeDocument/2006/relationships/image" Target="../media/image9011.png"/><Relationship Id="rId389" Type="http://schemas.openxmlformats.org/officeDocument/2006/relationships/image" Target="../media/image3042.png"/><Relationship Id="rId193" Type="http://schemas.openxmlformats.org/officeDocument/2006/relationships/image" Target="../media/image581.png"/><Relationship Id="rId414" Type="http://schemas.openxmlformats.org/officeDocument/2006/relationships/customXml" Target="../ink/ink1431.xml"/><Relationship Id="rId435" Type="http://schemas.openxmlformats.org/officeDocument/2006/relationships/customXml" Target="../ink/ink1442.xml"/><Relationship Id="rId456" Type="http://schemas.openxmlformats.org/officeDocument/2006/relationships/image" Target="../media/image160.png"/><Relationship Id="rId477" Type="http://schemas.openxmlformats.org/officeDocument/2006/relationships/image" Target="../media/image1.png"/><Relationship Id="rId13" Type="http://schemas.openxmlformats.org/officeDocument/2006/relationships/customXml" Target="../ink/ink1263.xml"/><Relationship Id="rId109" Type="http://schemas.openxmlformats.org/officeDocument/2006/relationships/customXml" Target="../ink/ink1357.xml"/><Relationship Id="rId337" Type="http://schemas.openxmlformats.org/officeDocument/2006/relationships/image" Target="../media/image9311.png"/><Relationship Id="rId34" Type="http://schemas.openxmlformats.org/officeDocument/2006/relationships/customXml" Target="../ink/ink1282.xml"/><Relationship Id="rId55" Type="http://schemas.openxmlformats.org/officeDocument/2006/relationships/customXml" Target="../ink/ink1303.xml"/><Relationship Id="rId76" Type="http://schemas.openxmlformats.org/officeDocument/2006/relationships/customXml" Target="../ink/ink1324.xml"/><Relationship Id="rId97" Type="http://schemas.openxmlformats.org/officeDocument/2006/relationships/customXml" Target="../ink/ink1345.xml"/><Relationship Id="rId120" Type="http://schemas.openxmlformats.org/officeDocument/2006/relationships/customXml" Target="../ink/ink1368.xml"/><Relationship Id="rId358" Type="http://schemas.openxmlformats.org/officeDocument/2006/relationships/customXml" Target="../ink/ink1395.xml"/><Relationship Id="rId379" Type="http://schemas.openxmlformats.org/officeDocument/2006/relationships/image" Target="../media/image3013.png"/><Relationship Id="rId390" Type="http://schemas.openxmlformats.org/officeDocument/2006/relationships/customXml" Target="../ink/ink1416.xml"/><Relationship Id="rId404" Type="http://schemas.openxmlformats.org/officeDocument/2006/relationships/image" Target="../media/image3113.png"/><Relationship Id="rId425" Type="http://schemas.openxmlformats.org/officeDocument/2006/relationships/customXml" Target="../ink/ink1437.xml"/><Relationship Id="rId446" Type="http://schemas.openxmlformats.org/officeDocument/2006/relationships/image" Target="../media/image3601.png"/><Relationship Id="rId467" Type="http://schemas.openxmlformats.org/officeDocument/2006/relationships/customXml" Target="../ink/ink1458.xml"/><Relationship Id="rId24" Type="http://schemas.openxmlformats.org/officeDocument/2006/relationships/customXml" Target="../ink/ink1272.xml"/><Relationship Id="rId45" Type="http://schemas.openxmlformats.org/officeDocument/2006/relationships/customXml" Target="../ink/ink1293.xml"/><Relationship Id="rId66" Type="http://schemas.openxmlformats.org/officeDocument/2006/relationships/customXml" Target="../ink/ink1314.xml"/><Relationship Id="rId87" Type="http://schemas.openxmlformats.org/officeDocument/2006/relationships/customXml" Target="../ink/ink1335.xml"/><Relationship Id="rId110" Type="http://schemas.openxmlformats.org/officeDocument/2006/relationships/customXml" Target="../ink/ink1358.xml"/><Relationship Id="rId327" Type="http://schemas.openxmlformats.org/officeDocument/2006/relationships/image" Target="../media/image655.png"/><Relationship Id="rId348" Type="http://schemas.openxmlformats.org/officeDocument/2006/relationships/image" Target="../media/image8210.png"/><Relationship Id="rId369" Type="http://schemas.openxmlformats.org/officeDocument/2006/relationships/customXml" Target="../ink/ink1404.xml"/><Relationship Id="rId380" Type="http://schemas.openxmlformats.org/officeDocument/2006/relationships/customXml" Target="../ink/ink1409.xml"/><Relationship Id="rId415" Type="http://schemas.openxmlformats.org/officeDocument/2006/relationships/customXml" Target="../ink/ink1432.xml"/><Relationship Id="rId436" Type="http://schemas.openxmlformats.org/officeDocument/2006/relationships/image" Target="../media/image3551.png"/><Relationship Id="rId457" Type="http://schemas.openxmlformats.org/officeDocument/2006/relationships/customXml" Target="../ink/ink1453.xml"/><Relationship Id="rId14" Type="http://schemas.openxmlformats.org/officeDocument/2006/relationships/image" Target="../media/image576.png"/><Relationship Id="rId35" Type="http://schemas.openxmlformats.org/officeDocument/2006/relationships/customXml" Target="../ink/ink1283.xml"/><Relationship Id="rId56" Type="http://schemas.openxmlformats.org/officeDocument/2006/relationships/customXml" Target="../ink/ink1304.xml"/><Relationship Id="rId77" Type="http://schemas.openxmlformats.org/officeDocument/2006/relationships/customXml" Target="../ink/ink1325.xml"/><Relationship Id="rId100" Type="http://schemas.openxmlformats.org/officeDocument/2006/relationships/customXml" Target="../ink/ink1348.xml"/><Relationship Id="rId338" Type="http://schemas.openxmlformats.org/officeDocument/2006/relationships/customXml" Target="../ink/ink1384.xml"/><Relationship Id="rId359" Type="http://schemas.openxmlformats.org/officeDocument/2006/relationships/customXml" Target="../ink/ink1396.xml"/><Relationship Id="rId8" Type="http://schemas.openxmlformats.org/officeDocument/2006/relationships/image" Target="../media/image573.png"/><Relationship Id="rId98" Type="http://schemas.openxmlformats.org/officeDocument/2006/relationships/customXml" Target="../ink/ink1346.xml"/><Relationship Id="rId121" Type="http://schemas.openxmlformats.org/officeDocument/2006/relationships/customXml" Target="../ink/ink1369.xml"/><Relationship Id="rId370" Type="http://schemas.openxmlformats.org/officeDocument/2006/relationships/image" Target="../media/image9111.png"/><Relationship Id="rId391" Type="http://schemas.openxmlformats.org/officeDocument/2006/relationships/image" Target="../media/image3052.png"/><Relationship Id="rId405" Type="http://schemas.openxmlformats.org/officeDocument/2006/relationships/customXml" Target="../ink/ink1424.xml"/><Relationship Id="rId426" Type="http://schemas.openxmlformats.org/officeDocument/2006/relationships/image" Target="../media/image3501.png"/><Relationship Id="rId447" Type="http://schemas.openxmlformats.org/officeDocument/2006/relationships/customXml" Target="../ink/ink1448.xml"/><Relationship Id="rId468" Type="http://schemas.openxmlformats.org/officeDocument/2006/relationships/image" Target="../media/image3700.png"/><Relationship Id="rId25" Type="http://schemas.openxmlformats.org/officeDocument/2006/relationships/customXml" Target="../ink/ink1273.xml"/><Relationship Id="rId46" Type="http://schemas.openxmlformats.org/officeDocument/2006/relationships/customXml" Target="../ink/ink1294.xml"/><Relationship Id="rId67" Type="http://schemas.openxmlformats.org/officeDocument/2006/relationships/customXml" Target="../ink/ink1315.xml"/><Relationship Id="rId328" Type="http://schemas.openxmlformats.org/officeDocument/2006/relationships/customXml" Target="../ink/ink1379.xml"/><Relationship Id="rId349" Type="http://schemas.openxmlformats.org/officeDocument/2006/relationships/customXml" Target="../ink/ink1390.xml"/><Relationship Id="rId88" Type="http://schemas.openxmlformats.org/officeDocument/2006/relationships/customXml" Target="../ink/ink1336.xml"/><Relationship Id="rId111" Type="http://schemas.openxmlformats.org/officeDocument/2006/relationships/customXml" Target="../ink/ink1359.xml"/><Relationship Id="rId360" Type="http://schemas.openxmlformats.org/officeDocument/2006/relationships/customXml" Target="../ink/ink1397.xml"/><Relationship Id="rId381" Type="http://schemas.openxmlformats.org/officeDocument/2006/relationships/image" Target="../media/image3022.png"/><Relationship Id="rId195" Type="http://schemas.openxmlformats.org/officeDocument/2006/relationships/image" Target="../media/image582.png"/><Relationship Id="rId416" Type="http://schemas.openxmlformats.org/officeDocument/2006/relationships/image" Target="../media/image3451.png"/><Relationship Id="rId437" Type="http://schemas.openxmlformats.org/officeDocument/2006/relationships/customXml" Target="../ink/ink1443.xml"/><Relationship Id="rId458" Type="http://schemas.openxmlformats.org/officeDocument/2006/relationships/image" Target="../media/image3650.png"/><Relationship Id="rId15" Type="http://schemas.openxmlformats.org/officeDocument/2006/relationships/customXml" Target="../ink/ink1264.xml"/><Relationship Id="rId36" Type="http://schemas.openxmlformats.org/officeDocument/2006/relationships/customXml" Target="../ink/ink1284.xml"/><Relationship Id="rId57" Type="http://schemas.openxmlformats.org/officeDocument/2006/relationships/customXml" Target="../ink/ink1305.xml"/><Relationship Id="rId339" Type="http://schemas.openxmlformats.org/officeDocument/2006/relationships/image" Target="../media/image9411.png"/><Relationship Id="rId78" Type="http://schemas.openxmlformats.org/officeDocument/2006/relationships/customXml" Target="../ink/ink1326.xml"/><Relationship Id="rId99" Type="http://schemas.openxmlformats.org/officeDocument/2006/relationships/customXml" Target="../ink/ink1347.xml"/><Relationship Id="rId101" Type="http://schemas.openxmlformats.org/officeDocument/2006/relationships/customXml" Target="../ink/ink1349.xml"/><Relationship Id="rId122" Type="http://schemas.openxmlformats.org/officeDocument/2006/relationships/customXml" Target="../ink/ink1370.xml"/><Relationship Id="rId350" Type="http://schemas.openxmlformats.org/officeDocument/2006/relationships/customXml" Target="../ink/ink1391.xml"/><Relationship Id="rId371" Type="http://schemas.openxmlformats.org/officeDocument/2006/relationships/customXml" Target="../ink/ink1405.xml"/><Relationship Id="rId406" Type="http://schemas.openxmlformats.org/officeDocument/2006/relationships/image" Target="../media/image3122.png"/><Relationship Id="rId9" Type="http://schemas.openxmlformats.org/officeDocument/2006/relationships/customXml" Target="../ink/ink1261.xml"/><Relationship Id="rId392" Type="http://schemas.openxmlformats.org/officeDocument/2006/relationships/customXml" Target="../ink/ink1417.xml"/><Relationship Id="rId427" Type="http://schemas.openxmlformats.org/officeDocument/2006/relationships/customXml" Target="../ink/ink1438.xml"/><Relationship Id="rId448" Type="http://schemas.openxmlformats.org/officeDocument/2006/relationships/image" Target="../media/image3612.png"/><Relationship Id="rId469" Type="http://schemas.openxmlformats.org/officeDocument/2006/relationships/customXml" Target="../ink/ink1459.xml"/><Relationship Id="rId26" Type="http://schemas.openxmlformats.org/officeDocument/2006/relationships/customXml" Target="../ink/ink1274.xml"/><Relationship Id="rId329" Type="http://schemas.openxmlformats.org/officeDocument/2006/relationships/image" Target="../media/image656.png"/><Relationship Id="rId47" Type="http://schemas.openxmlformats.org/officeDocument/2006/relationships/customXml" Target="../ink/ink1295.xml"/><Relationship Id="rId68" Type="http://schemas.openxmlformats.org/officeDocument/2006/relationships/customXml" Target="../ink/ink1316.xml"/><Relationship Id="rId89" Type="http://schemas.openxmlformats.org/officeDocument/2006/relationships/customXml" Target="../ink/ink1337.xml"/><Relationship Id="rId112" Type="http://schemas.openxmlformats.org/officeDocument/2006/relationships/customXml" Target="../ink/ink1360.xml"/><Relationship Id="rId340" Type="http://schemas.openxmlformats.org/officeDocument/2006/relationships/customXml" Target="../ink/ink1385.xml"/><Relationship Id="rId361" Type="http://schemas.openxmlformats.org/officeDocument/2006/relationships/customXml" Target="../ink/ink1398.xml"/><Relationship Id="rId382" Type="http://schemas.openxmlformats.org/officeDocument/2006/relationships/customXml" Target="../ink/ink1410.xml"/><Relationship Id="rId417" Type="http://schemas.openxmlformats.org/officeDocument/2006/relationships/customXml" Target="../ink/ink1433.xml"/><Relationship Id="rId438" Type="http://schemas.openxmlformats.org/officeDocument/2006/relationships/image" Target="../media/image3561.png"/><Relationship Id="rId459" Type="http://schemas.openxmlformats.org/officeDocument/2006/relationships/customXml" Target="../ink/ink1454.xml"/><Relationship Id="rId16" Type="http://schemas.openxmlformats.org/officeDocument/2006/relationships/image" Target="../media/image577.png"/><Relationship Id="rId470" Type="http://schemas.openxmlformats.org/officeDocument/2006/relationships/image" Target="../media/image3711.png"/><Relationship Id="rId37" Type="http://schemas.openxmlformats.org/officeDocument/2006/relationships/customXml" Target="../ink/ink1285.xml"/><Relationship Id="rId58" Type="http://schemas.openxmlformats.org/officeDocument/2006/relationships/customXml" Target="../ink/ink1306.xml"/><Relationship Id="rId79" Type="http://schemas.openxmlformats.org/officeDocument/2006/relationships/customXml" Target="../ink/ink1327.xml"/><Relationship Id="rId102" Type="http://schemas.openxmlformats.org/officeDocument/2006/relationships/customXml" Target="../ink/ink1350.xml"/><Relationship Id="rId123" Type="http://schemas.openxmlformats.org/officeDocument/2006/relationships/customXml" Target="../ink/ink1371.xml"/><Relationship Id="rId330" Type="http://schemas.openxmlformats.org/officeDocument/2006/relationships/customXml" Target="../ink/ink1380.xml"/><Relationship Id="rId90" Type="http://schemas.openxmlformats.org/officeDocument/2006/relationships/customXml" Target="../ink/ink1338.xml"/><Relationship Id="rId351" Type="http://schemas.openxmlformats.org/officeDocument/2006/relationships/image" Target="../media/image8310.png"/><Relationship Id="rId372" Type="http://schemas.openxmlformats.org/officeDocument/2006/relationships/image" Target="../media/image926.png"/><Relationship Id="rId393" Type="http://schemas.openxmlformats.org/officeDocument/2006/relationships/image" Target="../media/image3062.png"/><Relationship Id="rId407" Type="http://schemas.openxmlformats.org/officeDocument/2006/relationships/customXml" Target="../ink/ink1425.xml"/><Relationship Id="rId428" Type="http://schemas.openxmlformats.org/officeDocument/2006/relationships/image" Target="../media/image3512.png"/><Relationship Id="rId449" Type="http://schemas.openxmlformats.org/officeDocument/2006/relationships/customXml" Target="../ink/ink1449.xml"/><Relationship Id="rId460" Type="http://schemas.openxmlformats.org/officeDocument/2006/relationships/image" Target="../media/image3660.png"/><Relationship Id="rId27" Type="http://schemas.openxmlformats.org/officeDocument/2006/relationships/customXml" Target="../ink/ink1275.xml"/><Relationship Id="rId48" Type="http://schemas.openxmlformats.org/officeDocument/2006/relationships/customXml" Target="../ink/ink1296.xml"/><Relationship Id="rId69" Type="http://schemas.openxmlformats.org/officeDocument/2006/relationships/customXml" Target="../ink/ink1317.xml"/><Relationship Id="rId113" Type="http://schemas.openxmlformats.org/officeDocument/2006/relationships/customXml" Target="../ink/ink1361.xml"/><Relationship Id="rId80" Type="http://schemas.openxmlformats.org/officeDocument/2006/relationships/customXml" Target="../ink/ink1328.xml"/><Relationship Id="rId341" Type="http://schemas.openxmlformats.org/officeDocument/2006/relationships/customXml" Target="../ink/ink1386.xml"/><Relationship Id="rId362" Type="http://schemas.openxmlformats.org/officeDocument/2006/relationships/customXml" Target="../ink/ink1399.xml"/><Relationship Id="rId383" Type="http://schemas.openxmlformats.org/officeDocument/2006/relationships/customXml" Target="../ink/ink1411.xml"/><Relationship Id="rId197" Type="http://schemas.openxmlformats.org/officeDocument/2006/relationships/image" Target="../media/image583.png"/><Relationship Id="rId418" Type="http://schemas.openxmlformats.org/officeDocument/2006/relationships/image" Target="../media/image3461.png"/><Relationship Id="rId439" Type="http://schemas.openxmlformats.org/officeDocument/2006/relationships/customXml" Target="../ink/ink1444.xml"/><Relationship Id="rId450" Type="http://schemas.openxmlformats.org/officeDocument/2006/relationships/image" Target="../media/image3621.png"/><Relationship Id="rId471" Type="http://schemas.openxmlformats.org/officeDocument/2006/relationships/customXml" Target="../ink/ink1460.xml"/><Relationship Id="rId17" Type="http://schemas.openxmlformats.org/officeDocument/2006/relationships/customXml" Target="../ink/ink1265.xml"/><Relationship Id="rId38" Type="http://schemas.openxmlformats.org/officeDocument/2006/relationships/customXml" Target="../ink/ink1286.xml"/><Relationship Id="rId59" Type="http://schemas.openxmlformats.org/officeDocument/2006/relationships/customXml" Target="../ink/ink1307.xml"/><Relationship Id="rId103" Type="http://schemas.openxmlformats.org/officeDocument/2006/relationships/customXml" Target="../ink/ink1351.xml"/><Relationship Id="rId124" Type="http://schemas.openxmlformats.org/officeDocument/2006/relationships/customXml" Target="../ink/ink1372.xml"/><Relationship Id="rId70" Type="http://schemas.openxmlformats.org/officeDocument/2006/relationships/customXml" Target="../ink/ink1318.xml"/><Relationship Id="rId91" Type="http://schemas.openxmlformats.org/officeDocument/2006/relationships/customXml" Target="../ink/ink1339.xml"/><Relationship Id="rId331" Type="http://schemas.openxmlformats.org/officeDocument/2006/relationships/image" Target="../media/image657.png"/><Relationship Id="rId352" Type="http://schemas.openxmlformats.org/officeDocument/2006/relationships/customXml" Target="../ink/ink1392.xml"/><Relationship Id="rId373" Type="http://schemas.openxmlformats.org/officeDocument/2006/relationships/customXml" Target="../ink/ink1406.xml"/><Relationship Id="rId394" Type="http://schemas.openxmlformats.org/officeDocument/2006/relationships/customXml" Target="../ink/ink1418.xml"/><Relationship Id="rId408" Type="http://schemas.openxmlformats.org/officeDocument/2006/relationships/image" Target="../media/image3132.png"/><Relationship Id="rId429" Type="http://schemas.openxmlformats.org/officeDocument/2006/relationships/customXml" Target="../ink/ink1439.xml"/><Relationship Id="rId1" Type="http://schemas.openxmlformats.org/officeDocument/2006/relationships/tags" Target="../tags/tag20.xml"/><Relationship Id="rId440" Type="http://schemas.openxmlformats.org/officeDocument/2006/relationships/image" Target="../media/image3571.png"/><Relationship Id="rId28" Type="http://schemas.openxmlformats.org/officeDocument/2006/relationships/customXml" Target="../ink/ink1276.xml"/><Relationship Id="rId49" Type="http://schemas.openxmlformats.org/officeDocument/2006/relationships/customXml" Target="../ink/ink1297.xml"/><Relationship Id="rId114" Type="http://schemas.openxmlformats.org/officeDocument/2006/relationships/customXml" Target="../ink/ink1362.xml"/><Relationship Id="rId461" Type="http://schemas.openxmlformats.org/officeDocument/2006/relationships/customXml" Target="../ink/ink1455.xml"/><Relationship Id="rId60" Type="http://schemas.openxmlformats.org/officeDocument/2006/relationships/customXml" Target="../ink/ink1308.xml"/><Relationship Id="rId81" Type="http://schemas.openxmlformats.org/officeDocument/2006/relationships/customXml" Target="../ink/ink1329.xml"/><Relationship Id="rId342" Type="http://schemas.openxmlformats.org/officeDocument/2006/relationships/image" Target="../media/image7811.png"/><Relationship Id="rId363" Type="http://schemas.openxmlformats.org/officeDocument/2006/relationships/customXml" Target="../ink/ink1400.xml"/><Relationship Id="rId384" Type="http://schemas.openxmlformats.org/officeDocument/2006/relationships/customXml" Target="../ink/ink1412.xml"/><Relationship Id="rId419" Type="http://schemas.openxmlformats.org/officeDocument/2006/relationships/customXml" Target="../ink/ink1434.xml"/><Relationship Id="rId430" Type="http://schemas.openxmlformats.org/officeDocument/2006/relationships/image" Target="../media/image3521.png"/><Relationship Id="rId18" Type="http://schemas.openxmlformats.org/officeDocument/2006/relationships/customXml" Target="../ink/ink1266.xml"/><Relationship Id="rId39" Type="http://schemas.openxmlformats.org/officeDocument/2006/relationships/customXml" Target="../ink/ink1287.xml"/><Relationship Id="rId451" Type="http://schemas.openxmlformats.org/officeDocument/2006/relationships/customXml" Target="../ink/ink1450.xml"/><Relationship Id="rId472" Type="http://schemas.openxmlformats.org/officeDocument/2006/relationships/image" Target="../media/image3720.png"/><Relationship Id="rId50" Type="http://schemas.openxmlformats.org/officeDocument/2006/relationships/customXml" Target="../ink/ink1298.xml"/><Relationship Id="rId104" Type="http://schemas.openxmlformats.org/officeDocument/2006/relationships/customXml" Target="../ink/ink1352.xml"/><Relationship Id="rId125" Type="http://schemas.openxmlformats.org/officeDocument/2006/relationships/customXml" Target="../ink/ink1373.xml"/><Relationship Id="rId332" Type="http://schemas.openxmlformats.org/officeDocument/2006/relationships/customXml" Target="../ink/ink1381.xml"/><Relationship Id="rId353" Type="http://schemas.openxmlformats.org/officeDocument/2006/relationships/image" Target="../media/image8410.png"/><Relationship Id="rId374" Type="http://schemas.openxmlformats.org/officeDocument/2006/relationships/image" Target="../media/image9511.png"/><Relationship Id="rId395" Type="http://schemas.openxmlformats.org/officeDocument/2006/relationships/image" Target="../media/image3072.png"/><Relationship Id="rId409" Type="http://schemas.openxmlformats.org/officeDocument/2006/relationships/customXml" Target="../ink/ink1426.xml"/><Relationship Id="rId71" Type="http://schemas.openxmlformats.org/officeDocument/2006/relationships/customXml" Target="../ink/ink1319.xml"/><Relationship Id="rId92" Type="http://schemas.openxmlformats.org/officeDocument/2006/relationships/customXml" Target="../ink/ink1340.xml"/><Relationship Id="rId420" Type="http://schemas.openxmlformats.org/officeDocument/2006/relationships/image" Target="../media/image3471.png"/><Relationship Id="rId2" Type="http://schemas.microsoft.com/office/2007/relationships/media" Target="../media/media29.m4a"/><Relationship Id="rId29" Type="http://schemas.openxmlformats.org/officeDocument/2006/relationships/customXml" Target="../ink/ink1277.xml"/><Relationship Id="rId441" Type="http://schemas.openxmlformats.org/officeDocument/2006/relationships/customXml" Target="../ink/ink1445.xml"/><Relationship Id="rId462" Type="http://schemas.openxmlformats.org/officeDocument/2006/relationships/image" Target="../media/image3670.png"/><Relationship Id="rId40" Type="http://schemas.openxmlformats.org/officeDocument/2006/relationships/customXml" Target="../ink/ink1288.xml"/><Relationship Id="rId115" Type="http://schemas.openxmlformats.org/officeDocument/2006/relationships/customXml" Target="../ink/ink1363.xml"/><Relationship Id="rId343" Type="http://schemas.openxmlformats.org/officeDocument/2006/relationships/customXml" Target="../ink/ink1387.xml"/><Relationship Id="rId364" Type="http://schemas.openxmlformats.org/officeDocument/2006/relationships/customXml" Target="../ink/ink1401.xml"/><Relationship Id="rId61" Type="http://schemas.openxmlformats.org/officeDocument/2006/relationships/customXml" Target="../ink/ink1309.xml"/><Relationship Id="rId82" Type="http://schemas.openxmlformats.org/officeDocument/2006/relationships/customXml" Target="../ink/ink1330.xml"/><Relationship Id="rId385" Type="http://schemas.openxmlformats.org/officeDocument/2006/relationships/customXml" Target="../ink/ink1413.xml"/><Relationship Id="rId199" Type="http://schemas.openxmlformats.org/officeDocument/2006/relationships/image" Target="../media/image584.png"/><Relationship Id="rId19" Type="http://schemas.openxmlformats.org/officeDocument/2006/relationships/customXml" Target="../ink/ink1267.xml"/><Relationship Id="rId410" Type="http://schemas.openxmlformats.org/officeDocument/2006/relationships/customXml" Target="../ink/ink1427.xml"/><Relationship Id="rId431" Type="http://schemas.openxmlformats.org/officeDocument/2006/relationships/customXml" Target="../ink/ink1440.xml"/><Relationship Id="rId452" Type="http://schemas.openxmlformats.org/officeDocument/2006/relationships/image" Target="../media/image3631.png"/><Relationship Id="rId473" Type="http://schemas.openxmlformats.org/officeDocument/2006/relationships/customXml" Target="../ink/ink1461.xml"/><Relationship Id="rId30" Type="http://schemas.openxmlformats.org/officeDocument/2006/relationships/customXml" Target="../ink/ink1278.xml"/><Relationship Id="rId105" Type="http://schemas.openxmlformats.org/officeDocument/2006/relationships/customXml" Target="../ink/ink1353.xml"/><Relationship Id="rId126" Type="http://schemas.openxmlformats.org/officeDocument/2006/relationships/customXml" Target="../ink/ink1374.xml"/><Relationship Id="rId333" Type="http://schemas.openxmlformats.org/officeDocument/2006/relationships/image" Target="../media/image658.png"/><Relationship Id="rId354" Type="http://schemas.openxmlformats.org/officeDocument/2006/relationships/customXml" Target="../ink/ink1393.xml"/><Relationship Id="rId51" Type="http://schemas.openxmlformats.org/officeDocument/2006/relationships/customXml" Target="../ink/ink1299.xml"/><Relationship Id="rId72" Type="http://schemas.openxmlformats.org/officeDocument/2006/relationships/customXml" Target="../ink/ink1320.xml"/><Relationship Id="rId93" Type="http://schemas.openxmlformats.org/officeDocument/2006/relationships/customXml" Target="../ink/ink1341.xml"/><Relationship Id="rId375" Type="http://schemas.openxmlformats.org/officeDocument/2006/relationships/customXml" Target="../ink/ink1407.xml"/><Relationship Id="rId396" Type="http://schemas.openxmlformats.org/officeDocument/2006/relationships/customXml" Target="../ink/ink1419.xml"/><Relationship Id="rId3" Type="http://schemas.openxmlformats.org/officeDocument/2006/relationships/audio" Target="../media/media29.m4a"/><Relationship Id="rId400" Type="http://schemas.openxmlformats.org/officeDocument/2006/relationships/customXml" Target="../ink/ink1421.xml"/><Relationship Id="rId421" Type="http://schemas.openxmlformats.org/officeDocument/2006/relationships/customXml" Target="../ink/ink1435.xml"/><Relationship Id="rId442" Type="http://schemas.openxmlformats.org/officeDocument/2006/relationships/image" Target="../media/image3581.png"/><Relationship Id="rId463" Type="http://schemas.openxmlformats.org/officeDocument/2006/relationships/customXml" Target="../ink/ink1456.xml"/><Relationship Id="rId116" Type="http://schemas.openxmlformats.org/officeDocument/2006/relationships/customXml" Target="../ink/ink1364.xml"/><Relationship Id="rId344" Type="http://schemas.openxmlformats.org/officeDocument/2006/relationships/image" Target="../media/image8011.png"/><Relationship Id="rId20" Type="http://schemas.openxmlformats.org/officeDocument/2006/relationships/customXml" Target="../ink/ink1268.xml"/><Relationship Id="rId41" Type="http://schemas.openxmlformats.org/officeDocument/2006/relationships/customXml" Target="../ink/ink1289.xml"/><Relationship Id="rId62" Type="http://schemas.openxmlformats.org/officeDocument/2006/relationships/customXml" Target="../ink/ink1310.xml"/><Relationship Id="rId83" Type="http://schemas.openxmlformats.org/officeDocument/2006/relationships/customXml" Target="../ink/ink1331.xml"/><Relationship Id="rId365" Type="http://schemas.openxmlformats.org/officeDocument/2006/relationships/customXml" Target="../ink/ink1402.xml"/><Relationship Id="rId386" Type="http://schemas.openxmlformats.org/officeDocument/2006/relationships/customXml" Target="../ink/ink1414.xml"/><Relationship Id="rId411" Type="http://schemas.openxmlformats.org/officeDocument/2006/relationships/customXml" Target="../ink/ink1428.xml"/><Relationship Id="rId432" Type="http://schemas.openxmlformats.org/officeDocument/2006/relationships/image" Target="../media/image3531.png"/><Relationship Id="rId453" Type="http://schemas.openxmlformats.org/officeDocument/2006/relationships/customXml" Target="../ink/ink1451.xml"/><Relationship Id="rId474" Type="http://schemas.openxmlformats.org/officeDocument/2006/relationships/image" Target="../media/image3730.png"/><Relationship Id="rId106" Type="http://schemas.openxmlformats.org/officeDocument/2006/relationships/customXml" Target="../ink/ink1354.xml"/><Relationship Id="rId127" Type="http://schemas.openxmlformats.org/officeDocument/2006/relationships/customXml" Target="../ink/ink1375.xml"/><Relationship Id="rId10" Type="http://schemas.openxmlformats.org/officeDocument/2006/relationships/image" Target="../media/image574.png"/><Relationship Id="rId31" Type="http://schemas.openxmlformats.org/officeDocument/2006/relationships/customXml" Target="../ink/ink1279.xml"/><Relationship Id="rId52" Type="http://schemas.openxmlformats.org/officeDocument/2006/relationships/customXml" Target="../ink/ink1300.xml"/><Relationship Id="rId73" Type="http://schemas.openxmlformats.org/officeDocument/2006/relationships/customXml" Target="../ink/ink1321.xml"/><Relationship Id="rId94" Type="http://schemas.openxmlformats.org/officeDocument/2006/relationships/customXml" Target="../ink/ink1342.xml"/><Relationship Id="rId334" Type="http://schemas.openxmlformats.org/officeDocument/2006/relationships/customXml" Target="../ink/ink1382.xml"/><Relationship Id="rId355" Type="http://schemas.openxmlformats.org/officeDocument/2006/relationships/image" Target="../media/image851.png"/><Relationship Id="rId376" Type="http://schemas.openxmlformats.org/officeDocument/2006/relationships/image" Target="../media/image961.png"/><Relationship Id="rId397" Type="http://schemas.openxmlformats.org/officeDocument/2006/relationships/image" Target="../media/image3082.png"/><Relationship Id="rId4" Type="http://schemas.openxmlformats.org/officeDocument/2006/relationships/slideLayout" Target="../slideLayouts/slideLayout7.xml"/><Relationship Id="rId401" Type="http://schemas.openxmlformats.org/officeDocument/2006/relationships/customXml" Target="../ink/ink1422.xml"/><Relationship Id="rId422" Type="http://schemas.openxmlformats.org/officeDocument/2006/relationships/image" Target="../media/image3481.png"/><Relationship Id="rId443" Type="http://schemas.openxmlformats.org/officeDocument/2006/relationships/customXml" Target="../ink/ink1446.xml"/><Relationship Id="rId464" Type="http://schemas.openxmlformats.org/officeDocument/2006/relationships/image" Target="../media/image3680.png"/><Relationship Id="rId42" Type="http://schemas.openxmlformats.org/officeDocument/2006/relationships/customXml" Target="../ink/ink1290.xml"/><Relationship Id="rId84" Type="http://schemas.openxmlformats.org/officeDocument/2006/relationships/customXml" Target="../ink/ink1332.xml"/><Relationship Id="rId345" Type="http://schemas.openxmlformats.org/officeDocument/2006/relationships/customXml" Target="../ink/ink1388.xml"/><Relationship Id="rId387" Type="http://schemas.openxmlformats.org/officeDocument/2006/relationships/image" Target="../media/image3032.png"/><Relationship Id="rId412" Type="http://schemas.openxmlformats.org/officeDocument/2006/relationships/customXml" Target="../ink/ink1429.xml"/><Relationship Id="rId107" Type="http://schemas.openxmlformats.org/officeDocument/2006/relationships/customXml" Target="../ink/ink1355.xml"/><Relationship Id="rId454" Type="http://schemas.openxmlformats.org/officeDocument/2006/relationships/image" Target="../media/image3640.png"/><Relationship Id="rId11" Type="http://schemas.openxmlformats.org/officeDocument/2006/relationships/customXml" Target="../ink/ink1262.xml"/><Relationship Id="rId53" Type="http://schemas.openxmlformats.org/officeDocument/2006/relationships/customXml" Target="../ink/ink1301.xml"/><Relationship Id="rId356" Type="http://schemas.openxmlformats.org/officeDocument/2006/relationships/customXml" Target="../ink/ink1394.xml"/><Relationship Id="rId398" Type="http://schemas.openxmlformats.org/officeDocument/2006/relationships/customXml" Target="../ink/ink1420.xml"/><Relationship Id="rId95" Type="http://schemas.openxmlformats.org/officeDocument/2006/relationships/customXml" Target="../ink/ink1343.xml"/><Relationship Id="rId423" Type="http://schemas.openxmlformats.org/officeDocument/2006/relationships/customXml" Target="../ink/ink1436.xml"/><Relationship Id="rId465" Type="http://schemas.openxmlformats.org/officeDocument/2006/relationships/customXml" Target="../ink/ink145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770.png"/><Relationship Id="rId18" Type="http://schemas.openxmlformats.org/officeDocument/2006/relationships/customXml" Target="../ink/ink1469.xml"/><Relationship Id="rId26" Type="http://schemas.openxmlformats.org/officeDocument/2006/relationships/customXml" Target="../ink/ink1473.xml"/><Relationship Id="rId39" Type="http://schemas.openxmlformats.org/officeDocument/2006/relationships/image" Target="../media/image3890.png"/><Relationship Id="rId21" Type="http://schemas.openxmlformats.org/officeDocument/2006/relationships/image" Target="../media/image3800.png"/><Relationship Id="rId34" Type="http://schemas.openxmlformats.org/officeDocument/2006/relationships/customXml" Target="../ink/ink1477.xml"/><Relationship Id="rId42" Type="http://schemas.openxmlformats.org/officeDocument/2006/relationships/customXml" Target="../ink/ink1481.xml"/><Relationship Id="rId47" Type="http://schemas.openxmlformats.org/officeDocument/2006/relationships/image" Target="../media/image393.png"/><Relationship Id="rId50" Type="http://schemas.openxmlformats.org/officeDocument/2006/relationships/customXml" Target="../ink/ink1485.xml"/><Relationship Id="rId55" Type="http://schemas.openxmlformats.org/officeDocument/2006/relationships/image" Target="../media/image397.png"/><Relationship Id="rId63" Type="http://schemas.openxmlformats.org/officeDocument/2006/relationships/image" Target="../media/image401.png"/><Relationship Id="rId7" Type="http://schemas.openxmlformats.org/officeDocument/2006/relationships/image" Target="../media/image3032.png"/><Relationship Id="rId2" Type="http://schemas.microsoft.com/office/2007/relationships/media" Target="../media/media30.m4a"/><Relationship Id="rId16" Type="http://schemas.openxmlformats.org/officeDocument/2006/relationships/customXml" Target="../ink/ink1468.xml"/><Relationship Id="rId29" Type="http://schemas.openxmlformats.org/officeDocument/2006/relationships/image" Target="../media/image3840.png"/><Relationship Id="rId11" Type="http://schemas.openxmlformats.org/officeDocument/2006/relationships/image" Target="../media/image3760.png"/><Relationship Id="rId24" Type="http://schemas.openxmlformats.org/officeDocument/2006/relationships/customXml" Target="../ink/ink1472.xml"/><Relationship Id="rId32" Type="http://schemas.openxmlformats.org/officeDocument/2006/relationships/customXml" Target="../ink/ink1476.xml"/><Relationship Id="rId37" Type="http://schemas.openxmlformats.org/officeDocument/2006/relationships/image" Target="../media/image3880.png"/><Relationship Id="rId40" Type="http://schemas.openxmlformats.org/officeDocument/2006/relationships/customXml" Target="../ink/ink1480.xml"/><Relationship Id="rId45" Type="http://schemas.openxmlformats.org/officeDocument/2006/relationships/image" Target="../media/image392.png"/><Relationship Id="rId53" Type="http://schemas.openxmlformats.org/officeDocument/2006/relationships/image" Target="../media/image396.png"/><Relationship Id="rId58" Type="http://schemas.openxmlformats.org/officeDocument/2006/relationships/customXml" Target="../ink/ink1489.xml"/><Relationship Id="rId5" Type="http://schemas.openxmlformats.org/officeDocument/2006/relationships/customXml" Target="../ink/ink1463.xml"/><Relationship Id="rId61" Type="http://schemas.openxmlformats.org/officeDocument/2006/relationships/image" Target="../media/image400.png"/><Relationship Id="rId19" Type="http://schemas.openxmlformats.org/officeDocument/2006/relationships/image" Target="../media/image256.png"/><Relationship Id="rId14" Type="http://schemas.openxmlformats.org/officeDocument/2006/relationships/customXml" Target="../ink/ink1467.xml"/><Relationship Id="rId22" Type="http://schemas.openxmlformats.org/officeDocument/2006/relationships/customXml" Target="../ink/ink1471.xml"/><Relationship Id="rId27" Type="http://schemas.openxmlformats.org/officeDocument/2006/relationships/image" Target="../media/image3830.png"/><Relationship Id="rId30" Type="http://schemas.openxmlformats.org/officeDocument/2006/relationships/customXml" Target="../ink/ink1475.xml"/><Relationship Id="rId35" Type="http://schemas.openxmlformats.org/officeDocument/2006/relationships/image" Target="../media/image3870.png"/><Relationship Id="rId43" Type="http://schemas.openxmlformats.org/officeDocument/2006/relationships/image" Target="../media/image391.png"/><Relationship Id="rId48" Type="http://schemas.openxmlformats.org/officeDocument/2006/relationships/customXml" Target="../ink/ink1484.xml"/><Relationship Id="rId56" Type="http://schemas.openxmlformats.org/officeDocument/2006/relationships/customXml" Target="../ink/ink1488.xml"/><Relationship Id="rId64" Type="http://schemas.openxmlformats.org/officeDocument/2006/relationships/image" Target="../media/image1.png"/><Relationship Id="rId8" Type="http://schemas.openxmlformats.org/officeDocument/2006/relationships/customXml" Target="../ink/ink1464.xml"/><Relationship Id="rId51" Type="http://schemas.openxmlformats.org/officeDocument/2006/relationships/image" Target="../media/image395.png"/><Relationship Id="rId3" Type="http://schemas.openxmlformats.org/officeDocument/2006/relationships/audio" Target="../media/media30.m4a"/><Relationship Id="rId12" Type="http://schemas.openxmlformats.org/officeDocument/2006/relationships/customXml" Target="../ink/ink1466.xml"/><Relationship Id="rId17" Type="http://schemas.openxmlformats.org/officeDocument/2006/relationships/image" Target="../media/image3790.png"/><Relationship Id="rId25" Type="http://schemas.openxmlformats.org/officeDocument/2006/relationships/image" Target="../media/image3820.png"/><Relationship Id="rId33" Type="http://schemas.openxmlformats.org/officeDocument/2006/relationships/image" Target="../media/image3860.png"/><Relationship Id="rId38" Type="http://schemas.openxmlformats.org/officeDocument/2006/relationships/customXml" Target="../ink/ink1479.xml"/><Relationship Id="rId46" Type="http://schemas.openxmlformats.org/officeDocument/2006/relationships/customXml" Target="../ink/ink1483.xml"/><Relationship Id="rId59" Type="http://schemas.openxmlformats.org/officeDocument/2006/relationships/image" Target="../media/image399.png"/><Relationship Id="rId20" Type="http://schemas.openxmlformats.org/officeDocument/2006/relationships/customXml" Target="../ink/ink1470.xml"/><Relationship Id="rId41" Type="http://schemas.openxmlformats.org/officeDocument/2006/relationships/image" Target="../media/image3900.png"/><Relationship Id="rId54" Type="http://schemas.openxmlformats.org/officeDocument/2006/relationships/customXml" Target="../ink/ink1487.xml"/><Relationship Id="rId62" Type="http://schemas.openxmlformats.org/officeDocument/2006/relationships/customXml" Target="../ink/ink1491.xml"/><Relationship Id="rId1" Type="http://schemas.openxmlformats.org/officeDocument/2006/relationships/tags" Target="../tags/tag21.xml"/><Relationship Id="rId15" Type="http://schemas.openxmlformats.org/officeDocument/2006/relationships/image" Target="../media/image3780.png"/><Relationship Id="rId23" Type="http://schemas.openxmlformats.org/officeDocument/2006/relationships/image" Target="../media/image3811.png"/><Relationship Id="rId28" Type="http://schemas.openxmlformats.org/officeDocument/2006/relationships/customXml" Target="../ink/ink1474.xml"/><Relationship Id="rId36" Type="http://schemas.openxmlformats.org/officeDocument/2006/relationships/customXml" Target="../ink/ink1478.xml"/><Relationship Id="rId49" Type="http://schemas.openxmlformats.org/officeDocument/2006/relationships/image" Target="../media/image394.png"/><Relationship Id="rId57" Type="http://schemas.openxmlformats.org/officeDocument/2006/relationships/image" Target="../media/image398.png"/><Relationship Id="rId10" Type="http://schemas.openxmlformats.org/officeDocument/2006/relationships/customXml" Target="../ink/ink1465.xml"/><Relationship Id="rId31" Type="http://schemas.openxmlformats.org/officeDocument/2006/relationships/image" Target="../media/image3850.png"/><Relationship Id="rId44" Type="http://schemas.openxmlformats.org/officeDocument/2006/relationships/customXml" Target="../ink/ink1482.xml"/><Relationship Id="rId52" Type="http://schemas.openxmlformats.org/officeDocument/2006/relationships/customXml" Target="../ink/ink1486.xml"/><Relationship Id="rId60" Type="http://schemas.openxmlformats.org/officeDocument/2006/relationships/customXml" Target="../ink/ink1490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750.png"/></Relationships>
</file>

<file path=ppt/slides/_rels/slide31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594.png"/><Relationship Id="rId21" Type="http://schemas.openxmlformats.org/officeDocument/2006/relationships/image" Target="../media/image537.png"/><Relationship Id="rId42" Type="http://schemas.openxmlformats.org/officeDocument/2006/relationships/customXml" Target="../ink/ink1510.xml"/><Relationship Id="rId63" Type="http://schemas.openxmlformats.org/officeDocument/2006/relationships/image" Target="../media/image558.png"/><Relationship Id="rId84" Type="http://schemas.openxmlformats.org/officeDocument/2006/relationships/customXml" Target="../ink/ink1531.xml"/><Relationship Id="rId138" Type="http://schemas.openxmlformats.org/officeDocument/2006/relationships/image" Target="../media/image1.png"/><Relationship Id="rId16" Type="http://schemas.openxmlformats.org/officeDocument/2006/relationships/customXml" Target="../ink/ink1497.xml"/><Relationship Id="rId107" Type="http://schemas.openxmlformats.org/officeDocument/2006/relationships/image" Target="../media/image589.png"/><Relationship Id="rId11" Type="http://schemas.openxmlformats.org/officeDocument/2006/relationships/image" Target="../media/image404.png"/><Relationship Id="rId32" Type="http://schemas.openxmlformats.org/officeDocument/2006/relationships/customXml" Target="../ink/ink1505.xml"/><Relationship Id="rId37" Type="http://schemas.openxmlformats.org/officeDocument/2006/relationships/image" Target="../media/image545.png"/><Relationship Id="rId53" Type="http://schemas.openxmlformats.org/officeDocument/2006/relationships/image" Target="../media/image553.png"/><Relationship Id="rId58" Type="http://schemas.openxmlformats.org/officeDocument/2006/relationships/customXml" Target="../ink/ink1518.xml"/><Relationship Id="rId74" Type="http://schemas.openxmlformats.org/officeDocument/2006/relationships/customXml" Target="../ink/ink1526.xml"/><Relationship Id="rId79" Type="http://schemas.openxmlformats.org/officeDocument/2006/relationships/image" Target="../media/image566.png"/><Relationship Id="rId102" Type="http://schemas.openxmlformats.org/officeDocument/2006/relationships/customXml" Target="../ink/ink1540.xml"/><Relationship Id="rId123" Type="http://schemas.openxmlformats.org/officeDocument/2006/relationships/image" Target="../media/image597.png"/><Relationship Id="rId128" Type="http://schemas.openxmlformats.org/officeDocument/2006/relationships/customXml" Target="../ink/ink1553.xml"/><Relationship Id="rId5" Type="http://schemas.openxmlformats.org/officeDocument/2006/relationships/customXml" Target="../ink/ink1492.xml"/><Relationship Id="rId90" Type="http://schemas.openxmlformats.org/officeDocument/2006/relationships/customXml" Target="../ink/ink1534.xml"/><Relationship Id="rId95" Type="http://schemas.openxmlformats.org/officeDocument/2006/relationships/image" Target="../media/image579.png"/><Relationship Id="rId22" Type="http://schemas.openxmlformats.org/officeDocument/2006/relationships/customXml" Target="../ink/ink1500.xml"/><Relationship Id="rId27" Type="http://schemas.openxmlformats.org/officeDocument/2006/relationships/image" Target="../media/image540.png"/><Relationship Id="rId43" Type="http://schemas.openxmlformats.org/officeDocument/2006/relationships/image" Target="../media/image548.png"/><Relationship Id="rId48" Type="http://schemas.openxmlformats.org/officeDocument/2006/relationships/customXml" Target="../ink/ink1513.xml"/><Relationship Id="rId64" Type="http://schemas.openxmlformats.org/officeDocument/2006/relationships/customXml" Target="../ink/ink1521.xml"/><Relationship Id="rId69" Type="http://schemas.openxmlformats.org/officeDocument/2006/relationships/image" Target="../media/image561.png"/><Relationship Id="rId113" Type="http://schemas.openxmlformats.org/officeDocument/2006/relationships/image" Target="../media/image592.png"/><Relationship Id="rId118" Type="http://schemas.openxmlformats.org/officeDocument/2006/relationships/customXml" Target="../ink/ink1548.xml"/><Relationship Id="rId134" Type="http://schemas.openxmlformats.org/officeDocument/2006/relationships/customXml" Target="../ink/ink1556.xml"/><Relationship Id="rId80" Type="http://schemas.openxmlformats.org/officeDocument/2006/relationships/customXml" Target="../ink/ink1529.xml"/><Relationship Id="rId85" Type="http://schemas.openxmlformats.org/officeDocument/2006/relationships/image" Target="../media/image569.png"/><Relationship Id="rId12" Type="http://schemas.openxmlformats.org/officeDocument/2006/relationships/customXml" Target="../ink/ink1495.xml"/><Relationship Id="rId17" Type="http://schemas.openxmlformats.org/officeDocument/2006/relationships/image" Target="../media/image535.png"/><Relationship Id="rId33" Type="http://schemas.openxmlformats.org/officeDocument/2006/relationships/image" Target="../media/image543.png"/><Relationship Id="rId38" Type="http://schemas.openxmlformats.org/officeDocument/2006/relationships/customXml" Target="../ink/ink1508.xml"/><Relationship Id="rId59" Type="http://schemas.openxmlformats.org/officeDocument/2006/relationships/image" Target="../media/image556.png"/><Relationship Id="rId103" Type="http://schemas.openxmlformats.org/officeDocument/2006/relationships/image" Target="../media/image587.png"/><Relationship Id="rId108" Type="http://schemas.openxmlformats.org/officeDocument/2006/relationships/customXml" Target="../ink/ink1543.xml"/><Relationship Id="rId124" Type="http://schemas.openxmlformats.org/officeDocument/2006/relationships/customXml" Target="../ink/ink1551.xml"/><Relationship Id="rId129" Type="http://schemas.openxmlformats.org/officeDocument/2006/relationships/image" Target="../media/image600.png"/><Relationship Id="rId54" Type="http://schemas.openxmlformats.org/officeDocument/2006/relationships/customXml" Target="../ink/ink1516.xml"/><Relationship Id="rId70" Type="http://schemas.openxmlformats.org/officeDocument/2006/relationships/customXml" Target="../ink/ink1524.xml"/><Relationship Id="rId75" Type="http://schemas.openxmlformats.org/officeDocument/2006/relationships/image" Target="../media/image564.png"/><Relationship Id="rId91" Type="http://schemas.openxmlformats.org/officeDocument/2006/relationships/image" Target="../media/image572.png"/><Relationship Id="rId96" Type="http://schemas.openxmlformats.org/officeDocument/2006/relationships/customXml" Target="../ink/ink1537.xml"/><Relationship Id="rId1" Type="http://schemas.openxmlformats.org/officeDocument/2006/relationships/tags" Target="../tags/tag22.xml"/><Relationship Id="rId23" Type="http://schemas.openxmlformats.org/officeDocument/2006/relationships/image" Target="../media/image538.png"/><Relationship Id="rId28" Type="http://schemas.openxmlformats.org/officeDocument/2006/relationships/customXml" Target="../ink/ink1503.xml"/><Relationship Id="rId49" Type="http://schemas.openxmlformats.org/officeDocument/2006/relationships/image" Target="../media/image551.png"/><Relationship Id="rId114" Type="http://schemas.openxmlformats.org/officeDocument/2006/relationships/customXml" Target="../ink/ink1546.xml"/><Relationship Id="rId119" Type="http://schemas.openxmlformats.org/officeDocument/2006/relationships/image" Target="../media/image595.png"/><Relationship Id="rId44" Type="http://schemas.openxmlformats.org/officeDocument/2006/relationships/customXml" Target="../ink/ink1511.xml"/><Relationship Id="rId60" Type="http://schemas.openxmlformats.org/officeDocument/2006/relationships/customXml" Target="../ink/ink1519.xml"/><Relationship Id="rId65" Type="http://schemas.openxmlformats.org/officeDocument/2006/relationships/image" Target="../media/image559.png"/><Relationship Id="rId81" Type="http://schemas.openxmlformats.org/officeDocument/2006/relationships/image" Target="../media/image567.png"/><Relationship Id="rId86" Type="http://schemas.openxmlformats.org/officeDocument/2006/relationships/customXml" Target="../ink/ink1532.xml"/><Relationship Id="rId130" Type="http://schemas.openxmlformats.org/officeDocument/2006/relationships/customXml" Target="../ink/ink1554.xml"/><Relationship Id="rId135" Type="http://schemas.openxmlformats.org/officeDocument/2006/relationships/image" Target="../media/image603.png"/><Relationship Id="rId13" Type="http://schemas.openxmlformats.org/officeDocument/2006/relationships/image" Target="../media/image533.png"/><Relationship Id="rId18" Type="http://schemas.openxmlformats.org/officeDocument/2006/relationships/customXml" Target="../ink/ink1498.xml"/><Relationship Id="rId39" Type="http://schemas.openxmlformats.org/officeDocument/2006/relationships/image" Target="../media/image546.png"/><Relationship Id="rId109" Type="http://schemas.openxmlformats.org/officeDocument/2006/relationships/image" Target="../media/image590.png"/><Relationship Id="rId34" Type="http://schemas.openxmlformats.org/officeDocument/2006/relationships/customXml" Target="../ink/ink1506.xml"/><Relationship Id="rId50" Type="http://schemas.openxmlformats.org/officeDocument/2006/relationships/customXml" Target="../ink/ink1514.xml"/><Relationship Id="rId55" Type="http://schemas.openxmlformats.org/officeDocument/2006/relationships/image" Target="../media/image554.png"/><Relationship Id="rId76" Type="http://schemas.openxmlformats.org/officeDocument/2006/relationships/customXml" Target="../ink/ink1527.xml"/><Relationship Id="rId97" Type="http://schemas.openxmlformats.org/officeDocument/2006/relationships/image" Target="../media/image580.png"/><Relationship Id="rId104" Type="http://schemas.openxmlformats.org/officeDocument/2006/relationships/customXml" Target="../ink/ink1541.xml"/><Relationship Id="rId120" Type="http://schemas.openxmlformats.org/officeDocument/2006/relationships/customXml" Target="../ink/ink1549.xml"/><Relationship Id="rId125" Type="http://schemas.openxmlformats.org/officeDocument/2006/relationships/image" Target="../media/image598.png"/><Relationship Id="rId7" Type="http://schemas.openxmlformats.org/officeDocument/2006/relationships/image" Target="../media/image402.png"/><Relationship Id="rId71" Type="http://schemas.openxmlformats.org/officeDocument/2006/relationships/image" Target="../media/image562.png"/><Relationship Id="rId92" Type="http://schemas.openxmlformats.org/officeDocument/2006/relationships/customXml" Target="../ink/ink1535.xml"/><Relationship Id="rId2" Type="http://schemas.microsoft.com/office/2007/relationships/media" Target="../media/media31.m4a"/><Relationship Id="rId29" Type="http://schemas.openxmlformats.org/officeDocument/2006/relationships/image" Target="../media/image541.png"/><Relationship Id="rId24" Type="http://schemas.openxmlformats.org/officeDocument/2006/relationships/customXml" Target="../ink/ink1501.xml"/><Relationship Id="rId40" Type="http://schemas.openxmlformats.org/officeDocument/2006/relationships/customXml" Target="../ink/ink1509.xml"/><Relationship Id="rId45" Type="http://schemas.openxmlformats.org/officeDocument/2006/relationships/image" Target="../media/image549.png"/><Relationship Id="rId66" Type="http://schemas.openxmlformats.org/officeDocument/2006/relationships/customXml" Target="../ink/ink1522.xml"/><Relationship Id="rId87" Type="http://schemas.openxmlformats.org/officeDocument/2006/relationships/image" Target="../media/image570.png"/><Relationship Id="rId110" Type="http://schemas.openxmlformats.org/officeDocument/2006/relationships/customXml" Target="../ink/ink1544.xml"/><Relationship Id="rId115" Type="http://schemas.openxmlformats.org/officeDocument/2006/relationships/image" Target="../media/image593.png"/><Relationship Id="rId131" Type="http://schemas.openxmlformats.org/officeDocument/2006/relationships/image" Target="../media/image601.png"/><Relationship Id="rId136" Type="http://schemas.openxmlformats.org/officeDocument/2006/relationships/customXml" Target="../ink/ink1557.xml"/><Relationship Id="rId61" Type="http://schemas.openxmlformats.org/officeDocument/2006/relationships/image" Target="../media/image557.png"/><Relationship Id="rId82" Type="http://schemas.openxmlformats.org/officeDocument/2006/relationships/customXml" Target="../ink/ink1530.xml"/><Relationship Id="rId19" Type="http://schemas.openxmlformats.org/officeDocument/2006/relationships/image" Target="../media/image536.png"/><Relationship Id="rId14" Type="http://schemas.openxmlformats.org/officeDocument/2006/relationships/customXml" Target="../ink/ink1496.xml"/><Relationship Id="rId30" Type="http://schemas.openxmlformats.org/officeDocument/2006/relationships/customXml" Target="../ink/ink1504.xml"/><Relationship Id="rId35" Type="http://schemas.openxmlformats.org/officeDocument/2006/relationships/image" Target="../media/image544.png"/><Relationship Id="rId56" Type="http://schemas.openxmlformats.org/officeDocument/2006/relationships/customXml" Target="../ink/ink1517.xml"/><Relationship Id="rId77" Type="http://schemas.openxmlformats.org/officeDocument/2006/relationships/image" Target="../media/image565.png"/><Relationship Id="rId100" Type="http://schemas.openxmlformats.org/officeDocument/2006/relationships/customXml" Target="../ink/ink1539.xml"/><Relationship Id="rId105" Type="http://schemas.openxmlformats.org/officeDocument/2006/relationships/image" Target="../media/image588.png"/><Relationship Id="rId126" Type="http://schemas.openxmlformats.org/officeDocument/2006/relationships/customXml" Target="../ink/ink1552.xml"/><Relationship Id="rId8" Type="http://schemas.openxmlformats.org/officeDocument/2006/relationships/customXml" Target="../ink/ink1493.xml"/><Relationship Id="rId51" Type="http://schemas.openxmlformats.org/officeDocument/2006/relationships/image" Target="../media/image552.png"/><Relationship Id="rId72" Type="http://schemas.openxmlformats.org/officeDocument/2006/relationships/customXml" Target="../ink/ink1525.xml"/><Relationship Id="rId93" Type="http://schemas.openxmlformats.org/officeDocument/2006/relationships/image" Target="../media/image578.png"/><Relationship Id="rId98" Type="http://schemas.openxmlformats.org/officeDocument/2006/relationships/customXml" Target="../ink/ink1538.xml"/><Relationship Id="rId121" Type="http://schemas.openxmlformats.org/officeDocument/2006/relationships/image" Target="../media/image596.png"/><Relationship Id="rId3" Type="http://schemas.openxmlformats.org/officeDocument/2006/relationships/audio" Target="../media/media31.m4a"/><Relationship Id="rId25" Type="http://schemas.openxmlformats.org/officeDocument/2006/relationships/image" Target="../media/image539.png"/><Relationship Id="rId46" Type="http://schemas.openxmlformats.org/officeDocument/2006/relationships/customXml" Target="../ink/ink1512.xml"/><Relationship Id="rId67" Type="http://schemas.openxmlformats.org/officeDocument/2006/relationships/image" Target="../media/image560.png"/><Relationship Id="rId116" Type="http://schemas.openxmlformats.org/officeDocument/2006/relationships/customXml" Target="../ink/ink1547.xml"/><Relationship Id="rId137" Type="http://schemas.openxmlformats.org/officeDocument/2006/relationships/image" Target="../media/image604.png"/><Relationship Id="rId20" Type="http://schemas.openxmlformats.org/officeDocument/2006/relationships/customXml" Target="../ink/ink1499.xml"/><Relationship Id="rId41" Type="http://schemas.openxmlformats.org/officeDocument/2006/relationships/image" Target="../media/image547.png"/><Relationship Id="rId62" Type="http://schemas.openxmlformats.org/officeDocument/2006/relationships/customXml" Target="../ink/ink1520.xml"/><Relationship Id="rId83" Type="http://schemas.openxmlformats.org/officeDocument/2006/relationships/image" Target="../media/image568.png"/><Relationship Id="rId88" Type="http://schemas.openxmlformats.org/officeDocument/2006/relationships/customXml" Target="../ink/ink1533.xml"/><Relationship Id="rId111" Type="http://schemas.openxmlformats.org/officeDocument/2006/relationships/image" Target="../media/image591.png"/><Relationship Id="rId132" Type="http://schemas.openxmlformats.org/officeDocument/2006/relationships/customXml" Target="../ink/ink1555.xml"/><Relationship Id="rId15" Type="http://schemas.openxmlformats.org/officeDocument/2006/relationships/image" Target="../media/image534.png"/><Relationship Id="rId36" Type="http://schemas.openxmlformats.org/officeDocument/2006/relationships/customXml" Target="../ink/ink1507.xml"/><Relationship Id="rId57" Type="http://schemas.openxmlformats.org/officeDocument/2006/relationships/image" Target="../media/image555.png"/><Relationship Id="rId106" Type="http://schemas.openxmlformats.org/officeDocument/2006/relationships/customXml" Target="../ink/ink1542.xml"/><Relationship Id="rId127" Type="http://schemas.openxmlformats.org/officeDocument/2006/relationships/image" Target="../media/image599.png"/><Relationship Id="rId10" Type="http://schemas.openxmlformats.org/officeDocument/2006/relationships/customXml" Target="../ink/ink1494.xml"/><Relationship Id="rId31" Type="http://schemas.openxmlformats.org/officeDocument/2006/relationships/image" Target="../media/image542.png"/><Relationship Id="rId52" Type="http://schemas.openxmlformats.org/officeDocument/2006/relationships/customXml" Target="../ink/ink1515.xml"/><Relationship Id="rId73" Type="http://schemas.openxmlformats.org/officeDocument/2006/relationships/image" Target="../media/image563.png"/><Relationship Id="rId78" Type="http://schemas.openxmlformats.org/officeDocument/2006/relationships/customXml" Target="../ink/ink1528.xml"/><Relationship Id="rId94" Type="http://schemas.openxmlformats.org/officeDocument/2006/relationships/customXml" Target="../ink/ink1536.xml"/><Relationship Id="rId99" Type="http://schemas.openxmlformats.org/officeDocument/2006/relationships/image" Target="../media/image585.png"/><Relationship Id="rId101" Type="http://schemas.openxmlformats.org/officeDocument/2006/relationships/image" Target="../media/image586.png"/><Relationship Id="rId122" Type="http://schemas.openxmlformats.org/officeDocument/2006/relationships/customXml" Target="../ink/ink1550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03.png"/><Relationship Id="rId26" Type="http://schemas.openxmlformats.org/officeDocument/2006/relationships/customXml" Target="../ink/ink1502.xml"/><Relationship Id="rId47" Type="http://schemas.openxmlformats.org/officeDocument/2006/relationships/image" Target="../media/image550.png"/><Relationship Id="rId68" Type="http://schemas.openxmlformats.org/officeDocument/2006/relationships/customXml" Target="../ink/ink1523.xml"/><Relationship Id="rId89" Type="http://schemas.openxmlformats.org/officeDocument/2006/relationships/image" Target="../media/image571.png"/><Relationship Id="rId112" Type="http://schemas.openxmlformats.org/officeDocument/2006/relationships/customXml" Target="../ink/ink1545.xml"/><Relationship Id="rId133" Type="http://schemas.openxmlformats.org/officeDocument/2006/relationships/image" Target="../media/image60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569.xml"/><Relationship Id="rId21" Type="http://schemas.openxmlformats.org/officeDocument/2006/relationships/image" Target="../media/image824.png"/><Relationship Id="rId42" Type="http://schemas.openxmlformats.org/officeDocument/2006/relationships/customXml" Target="../ink/ink1577.xml"/><Relationship Id="rId47" Type="http://schemas.openxmlformats.org/officeDocument/2006/relationships/image" Target="../media/image1021.png"/><Relationship Id="rId63" Type="http://schemas.openxmlformats.org/officeDocument/2006/relationships/image" Target="../media/image1040.png"/><Relationship Id="rId68" Type="http://schemas.openxmlformats.org/officeDocument/2006/relationships/customXml" Target="../ink/ink1590.xml"/><Relationship Id="rId84" Type="http://schemas.openxmlformats.org/officeDocument/2006/relationships/customXml" Target="../ink/ink1598.xml"/><Relationship Id="rId89" Type="http://schemas.openxmlformats.org/officeDocument/2006/relationships/image" Target="../media/image1170.png"/><Relationship Id="rId16" Type="http://schemas.openxmlformats.org/officeDocument/2006/relationships/customXml" Target="../ink/ink1564.xml"/><Relationship Id="rId11" Type="http://schemas.openxmlformats.org/officeDocument/2006/relationships/image" Target="../media/image7710.png"/><Relationship Id="rId32" Type="http://schemas.openxmlformats.org/officeDocument/2006/relationships/customXml" Target="../ink/ink1572.xml"/><Relationship Id="rId37" Type="http://schemas.openxmlformats.org/officeDocument/2006/relationships/image" Target="../media/image9110.png"/><Relationship Id="rId53" Type="http://schemas.openxmlformats.org/officeDocument/2006/relationships/image" Target="../media/image990.png"/><Relationship Id="rId58" Type="http://schemas.openxmlformats.org/officeDocument/2006/relationships/customXml" Target="../ink/ink1585.xml"/><Relationship Id="rId74" Type="http://schemas.openxmlformats.org/officeDocument/2006/relationships/customXml" Target="../ink/ink1593.xml"/><Relationship Id="rId79" Type="http://schemas.openxmlformats.org/officeDocument/2006/relationships/image" Target="../media/image1120.png"/><Relationship Id="rId5" Type="http://schemas.openxmlformats.org/officeDocument/2006/relationships/customXml" Target="../ink/ink1558.xml"/><Relationship Id="rId90" Type="http://schemas.openxmlformats.org/officeDocument/2006/relationships/customXml" Target="../ink/ink1601.xml"/><Relationship Id="rId95" Type="http://schemas.openxmlformats.org/officeDocument/2006/relationships/image" Target="../media/image1201.png"/><Relationship Id="rId22" Type="http://schemas.openxmlformats.org/officeDocument/2006/relationships/customXml" Target="../ink/ink1567.xml"/><Relationship Id="rId27" Type="http://schemas.openxmlformats.org/officeDocument/2006/relationships/image" Target="../media/image850.png"/><Relationship Id="rId43" Type="http://schemas.openxmlformats.org/officeDocument/2006/relationships/image" Target="../media/image1001.png"/><Relationship Id="rId48" Type="http://schemas.openxmlformats.org/officeDocument/2006/relationships/customXml" Target="../ink/ink1580.xml"/><Relationship Id="rId64" Type="http://schemas.openxmlformats.org/officeDocument/2006/relationships/customXml" Target="../ink/ink1588.xml"/><Relationship Id="rId69" Type="http://schemas.openxmlformats.org/officeDocument/2006/relationships/image" Target="../media/image1070.png"/><Relationship Id="rId80" Type="http://schemas.openxmlformats.org/officeDocument/2006/relationships/customXml" Target="../ink/ink1596.xml"/><Relationship Id="rId85" Type="http://schemas.openxmlformats.org/officeDocument/2006/relationships/image" Target="../media/image1150.png"/><Relationship Id="rId3" Type="http://schemas.openxmlformats.org/officeDocument/2006/relationships/audio" Target="../media/media34.m4a"/><Relationship Id="rId12" Type="http://schemas.openxmlformats.org/officeDocument/2006/relationships/customXml" Target="../ink/ink1562.xml"/><Relationship Id="rId17" Type="http://schemas.openxmlformats.org/officeDocument/2006/relationships/image" Target="../media/image8010.png"/><Relationship Id="rId25" Type="http://schemas.openxmlformats.org/officeDocument/2006/relationships/image" Target="../media/image840.png"/><Relationship Id="rId33" Type="http://schemas.openxmlformats.org/officeDocument/2006/relationships/image" Target="../media/image894.png"/><Relationship Id="rId38" Type="http://schemas.openxmlformats.org/officeDocument/2006/relationships/customXml" Target="../ink/ink1575.xml"/><Relationship Id="rId46" Type="http://schemas.openxmlformats.org/officeDocument/2006/relationships/customXml" Target="../ink/ink1579.xml"/><Relationship Id="rId59" Type="http://schemas.openxmlformats.org/officeDocument/2006/relationships/image" Target="../media/image1020.png"/><Relationship Id="rId67" Type="http://schemas.openxmlformats.org/officeDocument/2006/relationships/image" Target="../media/image1060.png"/><Relationship Id="rId20" Type="http://schemas.openxmlformats.org/officeDocument/2006/relationships/customXml" Target="../ink/ink1566.xml"/><Relationship Id="rId41" Type="http://schemas.openxmlformats.org/officeDocument/2006/relationships/image" Target="../media/image991.png"/><Relationship Id="rId54" Type="http://schemas.openxmlformats.org/officeDocument/2006/relationships/customXml" Target="../ink/ink1583.xml"/><Relationship Id="rId62" Type="http://schemas.openxmlformats.org/officeDocument/2006/relationships/customXml" Target="../ink/ink1587.xml"/><Relationship Id="rId70" Type="http://schemas.openxmlformats.org/officeDocument/2006/relationships/customXml" Target="../ink/ink1591.xml"/><Relationship Id="rId75" Type="http://schemas.openxmlformats.org/officeDocument/2006/relationships/image" Target="../media/image1100.png"/><Relationship Id="rId83" Type="http://schemas.openxmlformats.org/officeDocument/2006/relationships/image" Target="../media/image1140.png"/><Relationship Id="rId88" Type="http://schemas.openxmlformats.org/officeDocument/2006/relationships/customXml" Target="../ink/ink1600.xml"/><Relationship Id="rId91" Type="http://schemas.openxmlformats.org/officeDocument/2006/relationships/image" Target="../media/image1180.png"/><Relationship Id="rId96" Type="http://schemas.openxmlformats.org/officeDocument/2006/relationships/customXml" Target="../ink/ink1604.xml"/><Relationship Id="rId1" Type="http://schemas.openxmlformats.org/officeDocument/2006/relationships/tags" Target="../tags/tag23.xml"/><Relationship Id="rId6" Type="http://schemas.openxmlformats.org/officeDocument/2006/relationships/image" Target="../media/image971.png"/><Relationship Id="rId15" Type="http://schemas.openxmlformats.org/officeDocument/2006/relationships/image" Target="../media/image7910.png"/><Relationship Id="rId23" Type="http://schemas.openxmlformats.org/officeDocument/2006/relationships/image" Target="../media/image834.png"/><Relationship Id="rId28" Type="http://schemas.openxmlformats.org/officeDocument/2006/relationships/customXml" Target="../ink/ink1570.xml"/><Relationship Id="rId36" Type="http://schemas.openxmlformats.org/officeDocument/2006/relationships/customXml" Target="../ink/ink1574.xml"/><Relationship Id="rId49" Type="http://schemas.openxmlformats.org/officeDocument/2006/relationships/image" Target="../media/image970.png"/><Relationship Id="rId57" Type="http://schemas.openxmlformats.org/officeDocument/2006/relationships/image" Target="../media/image1010.png"/><Relationship Id="rId10" Type="http://schemas.openxmlformats.org/officeDocument/2006/relationships/customXml" Target="../ink/ink1561.xml"/><Relationship Id="rId31" Type="http://schemas.openxmlformats.org/officeDocument/2006/relationships/image" Target="../media/image887.png"/><Relationship Id="rId44" Type="http://schemas.openxmlformats.org/officeDocument/2006/relationships/customXml" Target="../ink/ink1578.xml"/><Relationship Id="rId52" Type="http://schemas.openxmlformats.org/officeDocument/2006/relationships/customXml" Target="../ink/ink1582.xml"/><Relationship Id="rId60" Type="http://schemas.openxmlformats.org/officeDocument/2006/relationships/customXml" Target="../ink/ink1586.xml"/><Relationship Id="rId65" Type="http://schemas.openxmlformats.org/officeDocument/2006/relationships/image" Target="../media/image1050.png"/><Relationship Id="rId73" Type="http://schemas.openxmlformats.org/officeDocument/2006/relationships/image" Target="../media/image1090.png"/><Relationship Id="rId78" Type="http://schemas.openxmlformats.org/officeDocument/2006/relationships/customXml" Target="../ink/ink1595.xml"/><Relationship Id="rId81" Type="http://schemas.openxmlformats.org/officeDocument/2006/relationships/image" Target="../media/image1130.png"/><Relationship Id="rId86" Type="http://schemas.openxmlformats.org/officeDocument/2006/relationships/customXml" Target="../ink/ink1599.xml"/><Relationship Id="rId94" Type="http://schemas.openxmlformats.org/officeDocument/2006/relationships/customXml" Target="../ink/ink1603.xml"/><Relationship Id="rId99" Type="http://schemas.openxmlformats.org/officeDocument/2006/relationships/image" Target="../media/image1221.png"/><Relationship Id="rId4" Type="http://schemas.openxmlformats.org/officeDocument/2006/relationships/slideLayout" Target="../slideLayouts/slideLayout7.xml"/><Relationship Id="rId9" Type="http://schemas.openxmlformats.org/officeDocument/2006/relationships/customXml" Target="../ink/ink1560.xml"/><Relationship Id="rId13" Type="http://schemas.openxmlformats.org/officeDocument/2006/relationships/image" Target="../media/image7810.png"/><Relationship Id="rId18" Type="http://schemas.openxmlformats.org/officeDocument/2006/relationships/customXml" Target="../ink/ink1565.xml"/><Relationship Id="rId39" Type="http://schemas.openxmlformats.org/officeDocument/2006/relationships/image" Target="../media/image925.png"/><Relationship Id="rId34" Type="http://schemas.openxmlformats.org/officeDocument/2006/relationships/customXml" Target="../ink/ink1573.xml"/><Relationship Id="rId50" Type="http://schemas.openxmlformats.org/officeDocument/2006/relationships/customXml" Target="../ink/ink1581.xml"/><Relationship Id="rId55" Type="http://schemas.openxmlformats.org/officeDocument/2006/relationships/image" Target="../media/image1000.png"/><Relationship Id="rId76" Type="http://schemas.openxmlformats.org/officeDocument/2006/relationships/customXml" Target="../ink/ink1594.xml"/><Relationship Id="rId97" Type="http://schemas.openxmlformats.org/officeDocument/2006/relationships/image" Target="../media/image1212.png"/><Relationship Id="rId7" Type="http://schemas.openxmlformats.org/officeDocument/2006/relationships/customXml" Target="../ink/ink1559.xml"/><Relationship Id="rId71" Type="http://schemas.openxmlformats.org/officeDocument/2006/relationships/image" Target="../media/image1080.png"/><Relationship Id="rId92" Type="http://schemas.openxmlformats.org/officeDocument/2006/relationships/customXml" Target="../ink/ink1602.xml"/><Relationship Id="rId2" Type="http://schemas.microsoft.com/office/2007/relationships/media" Target="../media/media34.m4a"/><Relationship Id="rId29" Type="http://schemas.openxmlformats.org/officeDocument/2006/relationships/image" Target="../media/image870.png"/><Relationship Id="rId24" Type="http://schemas.openxmlformats.org/officeDocument/2006/relationships/customXml" Target="../ink/ink1568.xml"/><Relationship Id="rId40" Type="http://schemas.openxmlformats.org/officeDocument/2006/relationships/customXml" Target="../ink/ink1576.xml"/><Relationship Id="rId45" Type="http://schemas.openxmlformats.org/officeDocument/2006/relationships/image" Target="../media/image1011.png"/><Relationship Id="rId66" Type="http://schemas.openxmlformats.org/officeDocument/2006/relationships/customXml" Target="../ink/ink1589.xml"/><Relationship Id="rId87" Type="http://schemas.openxmlformats.org/officeDocument/2006/relationships/image" Target="../media/image1160.png"/><Relationship Id="rId61" Type="http://schemas.openxmlformats.org/officeDocument/2006/relationships/image" Target="../media/image1030.png"/><Relationship Id="rId82" Type="http://schemas.openxmlformats.org/officeDocument/2006/relationships/customXml" Target="../ink/ink1597.xml"/><Relationship Id="rId19" Type="http://schemas.openxmlformats.org/officeDocument/2006/relationships/image" Target="../media/image8110.png"/><Relationship Id="rId14" Type="http://schemas.openxmlformats.org/officeDocument/2006/relationships/customXml" Target="../ink/ink1563.xml"/><Relationship Id="rId30" Type="http://schemas.openxmlformats.org/officeDocument/2006/relationships/customXml" Target="../ink/ink1571.xml"/><Relationship Id="rId35" Type="http://schemas.openxmlformats.org/officeDocument/2006/relationships/image" Target="../media/image9010.png"/><Relationship Id="rId56" Type="http://schemas.openxmlformats.org/officeDocument/2006/relationships/customXml" Target="../ink/ink1584.xml"/><Relationship Id="rId77" Type="http://schemas.openxmlformats.org/officeDocument/2006/relationships/image" Target="../media/image1110.png"/><Relationship Id="rId100" Type="http://schemas.openxmlformats.org/officeDocument/2006/relationships/image" Target="../media/image1.png"/><Relationship Id="rId8" Type="http://schemas.openxmlformats.org/officeDocument/2006/relationships/image" Target="../media/image981.png"/><Relationship Id="rId51" Type="http://schemas.openxmlformats.org/officeDocument/2006/relationships/image" Target="../media/image980.png"/><Relationship Id="rId72" Type="http://schemas.openxmlformats.org/officeDocument/2006/relationships/customXml" Target="../ink/ink1592.xml"/><Relationship Id="rId93" Type="http://schemas.openxmlformats.org/officeDocument/2006/relationships/image" Target="../media/image1190.png"/><Relationship Id="rId98" Type="http://schemas.openxmlformats.org/officeDocument/2006/relationships/customXml" Target="../ink/ink1605.xml"/></Relationships>
</file>

<file path=ppt/slides/_rels/slide3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850.png"/><Relationship Id="rId21" Type="http://schemas.openxmlformats.org/officeDocument/2006/relationships/customXml" Target="../ink/ink1615.xml"/><Relationship Id="rId42" Type="http://schemas.openxmlformats.org/officeDocument/2006/relationships/image" Target="../media/image3031.png"/><Relationship Id="rId47" Type="http://schemas.openxmlformats.org/officeDocument/2006/relationships/customXml" Target="../ink/ink1628.xml"/><Relationship Id="rId63" Type="http://schemas.openxmlformats.org/officeDocument/2006/relationships/customXml" Target="../ink/ink1636.xml"/><Relationship Id="rId68" Type="http://schemas.openxmlformats.org/officeDocument/2006/relationships/image" Target="../media/image1070.png"/><Relationship Id="rId84" Type="http://schemas.openxmlformats.org/officeDocument/2006/relationships/image" Target="../media/image3112.png"/><Relationship Id="rId89" Type="http://schemas.openxmlformats.org/officeDocument/2006/relationships/customXml" Target="../ink/ink1649.xml"/><Relationship Id="rId16" Type="http://schemas.openxmlformats.org/officeDocument/2006/relationships/image" Target="../media/image8010.png"/><Relationship Id="rId11" Type="http://schemas.openxmlformats.org/officeDocument/2006/relationships/customXml" Target="../ink/ink1610.xml"/><Relationship Id="rId32" Type="http://schemas.openxmlformats.org/officeDocument/2006/relationships/image" Target="../media/image894.png"/><Relationship Id="rId37" Type="http://schemas.openxmlformats.org/officeDocument/2006/relationships/customXml" Target="../ink/ink1623.xml"/><Relationship Id="rId53" Type="http://schemas.openxmlformats.org/officeDocument/2006/relationships/customXml" Target="../ink/ink1631.xml"/><Relationship Id="rId58" Type="http://schemas.openxmlformats.org/officeDocument/2006/relationships/image" Target="../media/image1020.png"/><Relationship Id="rId74" Type="http://schemas.openxmlformats.org/officeDocument/2006/relationships/image" Target="../media/image3061.png"/><Relationship Id="rId79" Type="http://schemas.openxmlformats.org/officeDocument/2006/relationships/customXml" Target="../ink/ink1644.xml"/><Relationship Id="rId5" Type="http://schemas.openxmlformats.org/officeDocument/2006/relationships/image" Target="../media/image8.png"/><Relationship Id="rId90" Type="http://schemas.openxmlformats.org/officeDocument/2006/relationships/image" Target="../media/image3141.png"/><Relationship Id="rId95" Type="http://schemas.openxmlformats.org/officeDocument/2006/relationships/customXml" Target="../ink/ink1652.xml"/><Relationship Id="rId22" Type="http://schemas.openxmlformats.org/officeDocument/2006/relationships/image" Target="../media/image834.png"/><Relationship Id="rId27" Type="http://schemas.openxmlformats.org/officeDocument/2006/relationships/customXml" Target="../ink/ink1618.xml"/><Relationship Id="rId43" Type="http://schemas.openxmlformats.org/officeDocument/2006/relationships/customXml" Target="../ink/ink1626.xml"/><Relationship Id="rId48" Type="http://schemas.openxmlformats.org/officeDocument/2006/relationships/image" Target="../media/image970.png"/><Relationship Id="rId64" Type="http://schemas.openxmlformats.org/officeDocument/2006/relationships/image" Target="../media/image1050.png"/><Relationship Id="rId69" Type="http://schemas.openxmlformats.org/officeDocument/2006/relationships/customXml" Target="../ink/ink1639.xml"/><Relationship Id="rId80" Type="http://schemas.openxmlformats.org/officeDocument/2006/relationships/image" Target="../media/image3091.png"/><Relationship Id="rId85" Type="http://schemas.openxmlformats.org/officeDocument/2006/relationships/customXml" Target="../ink/ink1647.xml"/><Relationship Id="rId3" Type="http://schemas.openxmlformats.org/officeDocument/2006/relationships/slideLayout" Target="../slideLayouts/slideLayout7.xml"/><Relationship Id="rId12" Type="http://schemas.openxmlformats.org/officeDocument/2006/relationships/image" Target="../media/image7810.png"/><Relationship Id="rId17" Type="http://schemas.openxmlformats.org/officeDocument/2006/relationships/customXml" Target="../ink/ink1613.xml"/><Relationship Id="rId25" Type="http://schemas.openxmlformats.org/officeDocument/2006/relationships/customXml" Target="../ink/ink1617.xml"/><Relationship Id="rId33" Type="http://schemas.openxmlformats.org/officeDocument/2006/relationships/customXml" Target="../ink/ink1621.xml"/><Relationship Id="rId38" Type="http://schemas.openxmlformats.org/officeDocument/2006/relationships/image" Target="../media/image925.png"/><Relationship Id="rId46" Type="http://schemas.openxmlformats.org/officeDocument/2006/relationships/image" Target="../media/image3051.png"/><Relationship Id="rId59" Type="http://schemas.openxmlformats.org/officeDocument/2006/relationships/customXml" Target="../ink/ink1634.xml"/><Relationship Id="rId67" Type="http://schemas.openxmlformats.org/officeDocument/2006/relationships/customXml" Target="../ink/ink1638.xml"/><Relationship Id="rId20" Type="http://schemas.openxmlformats.org/officeDocument/2006/relationships/image" Target="../media/image824.png"/><Relationship Id="rId41" Type="http://schemas.openxmlformats.org/officeDocument/2006/relationships/customXml" Target="../ink/ink1625.xml"/><Relationship Id="rId54" Type="http://schemas.openxmlformats.org/officeDocument/2006/relationships/image" Target="../media/image1000.png"/><Relationship Id="rId62" Type="http://schemas.openxmlformats.org/officeDocument/2006/relationships/image" Target="../media/image1040.png"/><Relationship Id="rId70" Type="http://schemas.openxmlformats.org/officeDocument/2006/relationships/image" Target="../media/image1080.png"/><Relationship Id="rId75" Type="http://schemas.openxmlformats.org/officeDocument/2006/relationships/customXml" Target="../ink/ink1642.xml"/><Relationship Id="rId83" Type="http://schemas.openxmlformats.org/officeDocument/2006/relationships/customXml" Target="../ink/ink1646.xml"/><Relationship Id="rId88" Type="http://schemas.openxmlformats.org/officeDocument/2006/relationships/image" Target="../media/image3131.png"/><Relationship Id="rId91" Type="http://schemas.openxmlformats.org/officeDocument/2006/relationships/customXml" Target="../ink/ink1650.xml"/><Relationship Id="rId96" Type="http://schemas.openxmlformats.org/officeDocument/2006/relationships/image" Target="../media/image3170.png"/><Relationship Id="rId1" Type="http://schemas.microsoft.com/office/2007/relationships/media" Target="../media/media35.m4a"/><Relationship Id="rId6" Type="http://schemas.openxmlformats.org/officeDocument/2006/relationships/customXml" Target="../ink/ink1607.xml"/><Relationship Id="rId15" Type="http://schemas.openxmlformats.org/officeDocument/2006/relationships/customXml" Target="../ink/ink1612.xml"/><Relationship Id="rId23" Type="http://schemas.openxmlformats.org/officeDocument/2006/relationships/customXml" Target="../ink/ink1616.xml"/><Relationship Id="rId28" Type="http://schemas.openxmlformats.org/officeDocument/2006/relationships/image" Target="../media/image870.png"/><Relationship Id="rId36" Type="http://schemas.openxmlformats.org/officeDocument/2006/relationships/image" Target="../media/image9110.png"/><Relationship Id="rId49" Type="http://schemas.openxmlformats.org/officeDocument/2006/relationships/customXml" Target="../ink/ink1629.xml"/><Relationship Id="rId57" Type="http://schemas.openxmlformats.org/officeDocument/2006/relationships/customXml" Target="../ink/ink1633.xml"/><Relationship Id="rId10" Type="http://schemas.openxmlformats.org/officeDocument/2006/relationships/image" Target="../media/image7710.png"/><Relationship Id="rId31" Type="http://schemas.openxmlformats.org/officeDocument/2006/relationships/customXml" Target="../ink/ink1620.xml"/><Relationship Id="rId44" Type="http://schemas.openxmlformats.org/officeDocument/2006/relationships/image" Target="../media/image3041.png"/><Relationship Id="rId52" Type="http://schemas.openxmlformats.org/officeDocument/2006/relationships/image" Target="../media/image990.png"/><Relationship Id="rId60" Type="http://schemas.openxmlformats.org/officeDocument/2006/relationships/image" Target="../media/image1030.png"/><Relationship Id="rId65" Type="http://schemas.openxmlformats.org/officeDocument/2006/relationships/customXml" Target="../ink/ink1637.xml"/><Relationship Id="rId73" Type="http://schemas.openxmlformats.org/officeDocument/2006/relationships/customXml" Target="../ink/ink1641.xml"/><Relationship Id="rId78" Type="http://schemas.openxmlformats.org/officeDocument/2006/relationships/image" Target="../media/image3081.png"/><Relationship Id="rId81" Type="http://schemas.openxmlformats.org/officeDocument/2006/relationships/customXml" Target="../ink/ink1645.xml"/><Relationship Id="rId86" Type="http://schemas.openxmlformats.org/officeDocument/2006/relationships/image" Target="../media/image3121.png"/><Relationship Id="rId94" Type="http://schemas.openxmlformats.org/officeDocument/2006/relationships/image" Target="../media/image3160.png"/><Relationship Id="rId99" Type="http://schemas.openxmlformats.org/officeDocument/2006/relationships/image" Target="../media/image1.png"/><Relationship Id="rId4" Type="http://schemas.openxmlformats.org/officeDocument/2006/relationships/customXml" Target="../ink/ink1606.xml"/><Relationship Id="rId9" Type="http://schemas.openxmlformats.org/officeDocument/2006/relationships/customXml" Target="../ink/ink1609.xml"/><Relationship Id="rId13" Type="http://schemas.openxmlformats.org/officeDocument/2006/relationships/customXml" Target="../ink/ink1611.xml"/><Relationship Id="rId18" Type="http://schemas.openxmlformats.org/officeDocument/2006/relationships/image" Target="../media/image8110.png"/><Relationship Id="rId39" Type="http://schemas.openxmlformats.org/officeDocument/2006/relationships/customXml" Target="../ink/ink1624.xml"/><Relationship Id="rId34" Type="http://schemas.openxmlformats.org/officeDocument/2006/relationships/image" Target="../media/image9010.png"/><Relationship Id="rId50" Type="http://schemas.openxmlformats.org/officeDocument/2006/relationships/image" Target="../media/image980.png"/><Relationship Id="rId55" Type="http://schemas.openxmlformats.org/officeDocument/2006/relationships/customXml" Target="../ink/ink1632.xml"/><Relationship Id="rId76" Type="http://schemas.openxmlformats.org/officeDocument/2006/relationships/image" Target="../media/image3071.png"/><Relationship Id="rId97" Type="http://schemas.openxmlformats.org/officeDocument/2006/relationships/customXml" Target="../ink/ink1653.xml"/><Relationship Id="rId7" Type="http://schemas.openxmlformats.org/officeDocument/2006/relationships/image" Target="../media/image3012.png"/><Relationship Id="rId71" Type="http://schemas.openxmlformats.org/officeDocument/2006/relationships/customXml" Target="../ink/ink1640.xml"/><Relationship Id="rId92" Type="http://schemas.openxmlformats.org/officeDocument/2006/relationships/image" Target="../media/image3150.png"/><Relationship Id="rId2" Type="http://schemas.openxmlformats.org/officeDocument/2006/relationships/audio" Target="../media/media35.m4a"/><Relationship Id="rId29" Type="http://schemas.openxmlformats.org/officeDocument/2006/relationships/customXml" Target="../ink/ink1619.xml"/><Relationship Id="rId24" Type="http://schemas.openxmlformats.org/officeDocument/2006/relationships/image" Target="../media/image840.png"/><Relationship Id="rId40" Type="http://schemas.openxmlformats.org/officeDocument/2006/relationships/image" Target="../media/image3021.png"/><Relationship Id="rId45" Type="http://schemas.openxmlformats.org/officeDocument/2006/relationships/customXml" Target="../ink/ink1627.xml"/><Relationship Id="rId66" Type="http://schemas.openxmlformats.org/officeDocument/2006/relationships/image" Target="../media/image1060.png"/><Relationship Id="rId87" Type="http://schemas.openxmlformats.org/officeDocument/2006/relationships/customXml" Target="../ink/ink1648.xml"/><Relationship Id="rId61" Type="http://schemas.openxmlformats.org/officeDocument/2006/relationships/customXml" Target="../ink/ink1635.xml"/><Relationship Id="rId82" Type="http://schemas.openxmlformats.org/officeDocument/2006/relationships/image" Target="../media/image3101.png"/><Relationship Id="rId19" Type="http://schemas.openxmlformats.org/officeDocument/2006/relationships/customXml" Target="../ink/ink1614.xml"/><Relationship Id="rId14" Type="http://schemas.openxmlformats.org/officeDocument/2006/relationships/image" Target="../media/image7910.png"/><Relationship Id="rId30" Type="http://schemas.openxmlformats.org/officeDocument/2006/relationships/image" Target="../media/image887.png"/><Relationship Id="rId35" Type="http://schemas.openxmlformats.org/officeDocument/2006/relationships/customXml" Target="../ink/ink1622.xml"/><Relationship Id="rId56" Type="http://schemas.openxmlformats.org/officeDocument/2006/relationships/image" Target="../media/image1010.png"/><Relationship Id="rId77" Type="http://schemas.openxmlformats.org/officeDocument/2006/relationships/customXml" Target="../ink/ink1643.xml"/><Relationship Id="rId8" Type="http://schemas.openxmlformats.org/officeDocument/2006/relationships/customXml" Target="../ink/ink1608.xml"/><Relationship Id="rId51" Type="http://schemas.openxmlformats.org/officeDocument/2006/relationships/customXml" Target="../ink/ink1630.xml"/><Relationship Id="rId72" Type="http://schemas.openxmlformats.org/officeDocument/2006/relationships/image" Target="../media/image1090.png"/><Relationship Id="rId93" Type="http://schemas.openxmlformats.org/officeDocument/2006/relationships/customXml" Target="../ink/ink1651.xml"/><Relationship Id="rId98" Type="http://schemas.openxmlformats.org/officeDocument/2006/relationships/image" Target="../media/image3180.png"/></Relationships>
</file>

<file path=ppt/slides/_rels/slide36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3270.png"/><Relationship Id="rId299" Type="http://schemas.openxmlformats.org/officeDocument/2006/relationships/customXml" Target="../ink/ink1777.xml"/><Relationship Id="rId21" Type="http://schemas.openxmlformats.org/officeDocument/2006/relationships/image" Target="../media/image824.png"/><Relationship Id="rId42" Type="http://schemas.openxmlformats.org/officeDocument/2006/relationships/customXml" Target="../ink/ink1673.xml"/><Relationship Id="rId63" Type="http://schemas.openxmlformats.org/officeDocument/2006/relationships/image" Target="../media/image1040.png"/><Relationship Id="rId84" Type="http://schemas.openxmlformats.org/officeDocument/2006/relationships/customXml" Target="../ink/ink1694.xml"/><Relationship Id="rId138" Type="http://schemas.openxmlformats.org/officeDocument/2006/relationships/customXml" Target="../ink/ink1721.xml"/><Relationship Id="rId159" Type="http://schemas.openxmlformats.org/officeDocument/2006/relationships/image" Target="../media/image3490.png"/><Relationship Id="rId170" Type="http://schemas.openxmlformats.org/officeDocument/2006/relationships/customXml" Target="../ink/ink1737.xml"/><Relationship Id="rId191" Type="http://schemas.openxmlformats.org/officeDocument/2006/relationships/image" Target="../media/image3641.png"/><Relationship Id="rId205" Type="http://schemas.openxmlformats.org/officeDocument/2006/relationships/image" Target="../media/image3712.png"/><Relationship Id="rId107" Type="http://schemas.openxmlformats.org/officeDocument/2006/relationships/image" Target="../media/image3220.png"/><Relationship Id="rId289" Type="http://schemas.openxmlformats.org/officeDocument/2006/relationships/customXml" Target="../ink/ink1772.xml"/><Relationship Id="rId11" Type="http://schemas.openxmlformats.org/officeDocument/2006/relationships/image" Target="../media/image7710.png"/><Relationship Id="rId32" Type="http://schemas.openxmlformats.org/officeDocument/2006/relationships/customXml" Target="../ink/ink1668.xml"/><Relationship Id="rId53" Type="http://schemas.openxmlformats.org/officeDocument/2006/relationships/image" Target="../media/image990.png"/><Relationship Id="rId74" Type="http://schemas.openxmlformats.org/officeDocument/2006/relationships/customXml" Target="../ink/ink1689.xml"/><Relationship Id="rId128" Type="http://schemas.openxmlformats.org/officeDocument/2006/relationships/customXml" Target="../ink/ink1716.xml"/><Relationship Id="rId149" Type="http://schemas.openxmlformats.org/officeDocument/2006/relationships/image" Target="../media/image3440.png"/><Relationship Id="rId5" Type="http://schemas.openxmlformats.org/officeDocument/2006/relationships/customXml" Target="../ink/ink1654.xml"/><Relationship Id="rId95" Type="http://schemas.openxmlformats.org/officeDocument/2006/relationships/image" Target="../media/image3160.png"/><Relationship Id="rId160" Type="http://schemas.openxmlformats.org/officeDocument/2006/relationships/customXml" Target="../ink/ink1732.xml"/><Relationship Id="rId181" Type="http://schemas.openxmlformats.org/officeDocument/2006/relationships/image" Target="../media/image3600.png"/><Relationship Id="rId216" Type="http://schemas.openxmlformats.org/officeDocument/2006/relationships/customXml" Target="../ink/ink1760.xml"/><Relationship Id="rId279" Type="http://schemas.openxmlformats.org/officeDocument/2006/relationships/customXml" Target="../ink/ink1767.xml"/><Relationship Id="rId22" Type="http://schemas.openxmlformats.org/officeDocument/2006/relationships/customXml" Target="../ink/ink1663.xml"/><Relationship Id="rId43" Type="http://schemas.openxmlformats.org/officeDocument/2006/relationships/image" Target="../media/image3031.png"/><Relationship Id="rId64" Type="http://schemas.openxmlformats.org/officeDocument/2006/relationships/customXml" Target="../ink/ink1684.xml"/><Relationship Id="rId118" Type="http://schemas.openxmlformats.org/officeDocument/2006/relationships/customXml" Target="../ink/ink1711.xml"/><Relationship Id="rId139" Type="http://schemas.openxmlformats.org/officeDocument/2006/relationships/image" Target="../media/image3380.png"/><Relationship Id="rId290" Type="http://schemas.openxmlformats.org/officeDocument/2006/relationships/image" Target="../media/image5480.png"/><Relationship Id="rId85" Type="http://schemas.openxmlformats.org/officeDocument/2006/relationships/image" Target="../media/image3112.png"/><Relationship Id="rId150" Type="http://schemas.openxmlformats.org/officeDocument/2006/relationships/customXml" Target="../ink/ink1727.xml"/><Relationship Id="rId171" Type="http://schemas.openxmlformats.org/officeDocument/2006/relationships/image" Target="../media/image3550.png"/><Relationship Id="rId192" Type="http://schemas.openxmlformats.org/officeDocument/2006/relationships/customXml" Target="../ink/ink1748.xml"/><Relationship Id="rId206" Type="http://schemas.openxmlformats.org/officeDocument/2006/relationships/customXml" Target="../ink/ink1755.xml"/><Relationship Id="rId12" Type="http://schemas.openxmlformats.org/officeDocument/2006/relationships/customXml" Target="../ink/ink1658.xml"/><Relationship Id="rId33" Type="http://schemas.openxmlformats.org/officeDocument/2006/relationships/image" Target="../media/image894.png"/><Relationship Id="rId108" Type="http://schemas.openxmlformats.org/officeDocument/2006/relationships/customXml" Target="../ink/ink1706.xml"/><Relationship Id="rId129" Type="http://schemas.openxmlformats.org/officeDocument/2006/relationships/image" Target="../media/image3330.png"/><Relationship Id="rId280" Type="http://schemas.openxmlformats.org/officeDocument/2006/relationships/image" Target="../media/image5420.png"/><Relationship Id="rId54" Type="http://schemas.openxmlformats.org/officeDocument/2006/relationships/customXml" Target="../ink/ink1679.xml"/><Relationship Id="rId75" Type="http://schemas.openxmlformats.org/officeDocument/2006/relationships/image" Target="../media/image3061.png"/><Relationship Id="rId96" Type="http://schemas.openxmlformats.org/officeDocument/2006/relationships/customXml" Target="../ink/ink1700.xml"/><Relationship Id="rId140" Type="http://schemas.openxmlformats.org/officeDocument/2006/relationships/customXml" Target="../ink/ink1722.xml"/><Relationship Id="rId161" Type="http://schemas.openxmlformats.org/officeDocument/2006/relationships/image" Target="../media/image3500.png"/><Relationship Id="rId182" Type="http://schemas.openxmlformats.org/officeDocument/2006/relationships/customXml" Target="../ink/ink1743.xml"/><Relationship Id="rId217" Type="http://schemas.openxmlformats.org/officeDocument/2006/relationships/image" Target="../media/image3771.png"/><Relationship Id="rId6" Type="http://schemas.openxmlformats.org/officeDocument/2006/relationships/image" Target="../media/image8.png"/><Relationship Id="rId23" Type="http://schemas.openxmlformats.org/officeDocument/2006/relationships/image" Target="../media/image834.png"/><Relationship Id="rId119" Type="http://schemas.openxmlformats.org/officeDocument/2006/relationships/image" Target="../media/image3280.png"/><Relationship Id="rId270" Type="http://schemas.openxmlformats.org/officeDocument/2006/relationships/image" Target="../media/image5330.png"/><Relationship Id="rId291" Type="http://schemas.openxmlformats.org/officeDocument/2006/relationships/customXml" Target="../ink/ink1773.xml"/><Relationship Id="rId44" Type="http://schemas.openxmlformats.org/officeDocument/2006/relationships/customXml" Target="../ink/ink1674.xml"/><Relationship Id="rId65" Type="http://schemas.openxmlformats.org/officeDocument/2006/relationships/image" Target="../media/image1050.png"/><Relationship Id="rId86" Type="http://schemas.openxmlformats.org/officeDocument/2006/relationships/customXml" Target="../ink/ink1695.xml"/><Relationship Id="rId130" Type="http://schemas.openxmlformats.org/officeDocument/2006/relationships/customXml" Target="../ink/ink1717.xml"/><Relationship Id="rId151" Type="http://schemas.openxmlformats.org/officeDocument/2006/relationships/image" Target="../media/image3450.png"/><Relationship Id="rId172" Type="http://schemas.openxmlformats.org/officeDocument/2006/relationships/customXml" Target="../ink/ink1738.xml"/><Relationship Id="rId193" Type="http://schemas.openxmlformats.org/officeDocument/2006/relationships/image" Target="../media/image3651.png"/><Relationship Id="rId207" Type="http://schemas.openxmlformats.org/officeDocument/2006/relationships/image" Target="../media/image3721.png"/><Relationship Id="rId13" Type="http://schemas.openxmlformats.org/officeDocument/2006/relationships/image" Target="../media/image7810.png"/><Relationship Id="rId109" Type="http://schemas.openxmlformats.org/officeDocument/2006/relationships/image" Target="../media/image3230.png"/><Relationship Id="rId281" Type="http://schemas.openxmlformats.org/officeDocument/2006/relationships/customXml" Target="../ink/ink1768.xml"/><Relationship Id="rId34" Type="http://schemas.openxmlformats.org/officeDocument/2006/relationships/customXml" Target="../ink/ink1669.xml"/><Relationship Id="rId55" Type="http://schemas.openxmlformats.org/officeDocument/2006/relationships/image" Target="../media/image1000.png"/><Relationship Id="rId76" Type="http://schemas.openxmlformats.org/officeDocument/2006/relationships/customXml" Target="../ink/ink1690.xml"/><Relationship Id="rId97" Type="http://schemas.openxmlformats.org/officeDocument/2006/relationships/image" Target="../media/image3170.png"/><Relationship Id="rId120" Type="http://schemas.openxmlformats.org/officeDocument/2006/relationships/customXml" Target="../ink/ink1712.xml"/><Relationship Id="rId141" Type="http://schemas.openxmlformats.org/officeDocument/2006/relationships/image" Target="../media/image3400.png"/><Relationship Id="rId7" Type="http://schemas.openxmlformats.org/officeDocument/2006/relationships/customXml" Target="../ink/ink1655.xml"/><Relationship Id="rId162" Type="http://schemas.openxmlformats.org/officeDocument/2006/relationships/customXml" Target="../ink/ink1733.xml"/><Relationship Id="rId183" Type="http://schemas.openxmlformats.org/officeDocument/2006/relationships/image" Target="../media/image3611.png"/><Relationship Id="rId218" Type="http://schemas.openxmlformats.org/officeDocument/2006/relationships/customXml" Target="../ink/ink1761.xml"/><Relationship Id="rId271" Type="http://schemas.openxmlformats.org/officeDocument/2006/relationships/customXml" Target="../ink/ink1763.xml"/><Relationship Id="rId292" Type="http://schemas.openxmlformats.org/officeDocument/2006/relationships/image" Target="../media/image5490.png"/><Relationship Id="rId24" Type="http://schemas.openxmlformats.org/officeDocument/2006/relationships/customXml" Target="../ink/ink1664.xml"/><Relationship Id="rId45" Type="http://schemas.openxmlformats.org/officeDocument/2006/relationships/image" Target="../media/image3041.png"/><Relationship Id="rId66" Type="http://schemas.openxmlformats.org/officeDocument/2006/relationships/customXml" Target="../ink/ink1685.xml"/><Relationship Id="rId87" Type="http://schemas.openxmlformats.org/officeDocument/2006/relationships/image" Target="../media/image3121.png"/><Relationship Id="rId110" Type="http://schemas.openxmlformats.org/officeDocument/2006/relationships/customXml" Target="../ink/ink1707.xml"/><Relationship Id="rId131" Type="http://schemas.openxmlformats.org/officeDocument/2006/relationships/image" Target="../media/image3340.png"/><Relationship Id="rId152" Type="http://schemas.openxmlformats.org/officeDocument/2006/relationships/customXml" Target="../ink/ink1728.xml"/><Relationship Id="rId173" Type="http://schemas.openxmlformats.org/officeDocument/2006/relationships/image" Target="../media/image3560.png"/><Relationship Id="rId194" Type="http://schemas.openxmlformats.org/officeDocument/2006/relationships/customXml" Target="../ink/ink1749.xml"/><Relationship Id="rId208" Type="http://schemas.openxmlformats.org/officeDocument/2006/relationships/customXml" Target="../ink/ink1756.xml"/><Relationship Id="rId14" Type="http://schemas.openxmlformats.org/officeDocument/2006/relationships/customXml" Target="../ink/ink1659.xml"/><Relationship Id="rId35" Type="http://schemas.openxmlformats.org/officeDocument/2006/relationships/image" Target="../media/image9010.png"/><Relationship Id="rId56" Type="http://schemas.openxmlformats.org/officeDocument/2006/relationships/customXml" Target="../ink/ink1680.xml"/><Relationship Id="rId77" Type="http://schemas.openxmlformats.org/officeDocument/2006/relationships/image" Target="../media/image3071.png"/><Relationship Id="rId100" Type="http://schemas.openxmlformats.org/officeDocument/2006/relationships/customXml" Target="../ink/ink1702.xml"/><Relationship Id="rId282" Type="http://schemas.openxmlformats.org/officeDocument/2006/relationships/image" Target="../media/image5430.png"/><Relationship Id="rId8" Type="http://schemas.openxmlformats.org/officeDocument/2006/relationships/image" Target="../media/image3012.png"/><Relationship Id="rId98" Type="http://schemas.openxmlformats.org/officeDocument/2006/relationships/customXml" Target="../ink/ink1701.xml"/><Relationship Id="rId121" Type="http://schemas.openxmlformats.org/officeDocument/2006/relationships/image" Target="../media/image3290.png"/><Relationship Id="rId142" Type="http://schemas.openxmlformats.org/officeDocument/2006/relationships/customXml" Target="../ink/ink1723.xml"/><Relationship Id="rId163" Type="http://schemas.openxmlformats.org/officeDocument/2006/relationships/image" Target="../media/image3511.png"/><Relationship Id="rId184" Type="http://schemas.openxmlformats.org/officeDocument/2006/relationships/customXml" Target="../ink/ink1744.xml"/><Relationship Id="rId219" Type="http://schemas.openxmlformats.org/officeDocument/2006/relationships/image" Target="../media/image3781.png"/><Relationship Id="rId25" Type="http://schemas.openxmlformats.org/officeDocument/2006/relationships/image" Target="../media/image840.png"/><Relationship Id="rId46" Type="http://schemas.openxmlformats.org/officeDocument/2006/relationships/customXml" Target="../ink/ink1675.xml"/><Relationship Id="rId67" Type="http://schemas.openxmlformats.org/officeDocument/2006/relationships/image" Target="../media/image1060.png"/><Relationship Id="rId272" Type="http://schemas.openxmlformats.org/officeDocument/2006/relationships/image" Target="../media/image5380.png"/><Relationship Id="rId293" Type="http://schemas.openxmlformats.org/officeDocument/2006/relationships/customXml" Target="../ink/ink1774.xml"/><Relationship Id="rId88" Type="http://schemas.openxmlformats.org/officeDocument/2006/relationships/customXml" Target="../ink/ink1696.xml"/><Relationship Id="rId111" Type="http://schemas.openxmlformats.org/officeDocument/2006/relationships/image" Target="../media/image3240.png"/><Relationship Id="rId132" Type="http://schemas.openxmlformats.org/officeDocument/2006/relationships/customXml" Target="../ink/ink1718.xml"/><Relationship Id="rId153" Type="http://schemas.openxmlformats.org/officeDocument/2006/relationships/image" Target="../media/image3460.png"/><Relationship Id="rId174" Type="http://schemas.openxmlformats.org/officeDocument/2006/relationships/customXml" Target="../ink/ink1739.xml"/><Relationship Id="rId195" Type="http://schemas.openxmlformats.org/officeDocument/2006/relationships/image" Target="../media/image3661.png"/><Relationship Id="rId209" Type="http://schemas.openxmlformats.org/officeDocument/2006/relationships/image" Target="../media/image3731.png"/><Relationship Id="rId220" Type="http://schemas.openxmlformats.org/officeDocument/2006/relationships/customXml" Target="../ink/ink1762.xml"/><Relationship Id="rId15" Type="http://schemas.openxmlformats.org/officeDocument/2006/relationships/image" Target="../media/image7910.png"/><Relationship Id="rId36" Type="http://schemas.openxmlformats.org/officeDocument/2006/relationships/customXml" Target="../ink/ink1670.xml"/><Relationship Id="rId57" Type="http://schemas.openxmlformats.org/officeDocument/2006/relationships/image" Target="../media/image1010.png"/><Relationship Id="rId283" Type="http://schemas.openxmlformats.org/officeDocument/2006/relationships/customXml" Target="../ink/ink1769.xml"/><Relationship Id="rId78" Type="http://schemas.openxmlformats.org/officeDocument/2006/relationships/customXml" Target="../ink/ink1691.xml"/><Relationship Id="rId99" Type="http://schemas.openxmlformats.org/officeDocument/2006/relationships/image" Target="../media/image3180.png"/><Relationship Id="rId101" Type="http://schemas.openxmlformats.org/officeDocument/2006/relationships/image" Target="../media/image3190.png"/><Relationship Id="rId122" Type="http://schemas.openxmlformats.org/officeDocument/2006/relationships/customXml" Target="../ink/ink1713.xml"/><Relationship Id="rId143" Type="http://schemas.openxmlformats.org/officeDocument/2006/relationships/image" Target="../media/image3411.png"/><Relationship Id="rId164" Type="http://schemas.openxmlformats.org/officeDocument/2006/relationships/customXml" Target="../ink/ink1734.xml"/><Relationship Id="rId185" Type="http://schemas.openxmlformats.org/officeDocument/2006/relationships/image" Target="../media/image110.png"/><Relationship Id="rId4" Type="http://schemas.openxmlformats.org/officeDocument/2006/relationships/slideLayout" Target="../slideLayouts/slideLayout7.xml"/><Relationship Id="rId9" Type="http://schemas.openxmlformats.org/officeDocument/2006/relationships/customXml" Target="../ink/ink1656.xml"/><Relationship Id="rId180" Type="http://schemas.openxmlformats.org/officeDocument/2006/relationships/customXml" Target="../ink/ink1742.xml"/><Relationship Id="rId210" Type="http://schemas.openxmlformats.org/officeDocument/2006/relationships/customXml" Target="../ink/ink1757.xml"/><Relationship Id="rId215" Type="http://schemas.openxmlformats.org/officeDocument/2006/relationships/image" Target="../media/image3761.png"/><Relationship Id="rId278" Type="http://schemas.openxmlformats.org/officeDocument/2006/relationships/image" Target="../media/image5412.png"/><Relationship Id="rId26" Type="http://schemas.openxmlformats.org/officeDocument/2006/relationships/customXml" Target="../ink/ink1665.xml"/><Relationship Id="rId273" Type="http://schemas.openxmlformats.org/officeDocument/2006/relationships/customXml" Target="../ink/ink1764.xml"/><Relationship Id="rId294" Type="http://schemas.openxmlformats.org/officeDocument/2006/relationships/image" Target="../media/image5500.png"/><Relationship Id="rId47" Type="http://schemas.openxmlformats.org/officeDocument/2006/relationships/image" Target="../media/image3051.png"/><Relationship Id="rId68" Type="http://schemas.openxmlformats.org/officeDocument/2006/relationships/customXml" Target="../ink/ink1686.xml"/><Relationship Id="rId89" Type="http://schemas.openxmlformats.org/officeDocument/2006/relationships/image" Target="../media/image3131.png"/><Relationship Id="rId112" Type="http://schemas.openxmlformats.org/officeDocument/2006/relationships/customXml" Target="../ink/ink1708.xml"/><Relationship Id="rId133" Type="http://schemas.openxmlformats.org/officeDocument/2006/relationships/image" Target="../media/image3350.png"/><Relationship Id="rId154" Type="http://schemas.openxmlformats.org/officeDocument/2006/relationships/customXml" Target="../ink/ink1729.xml"/><Relationship Id="rId175" Type="http://schemas.openxmlformats.org/officeDocument/2006/relationships/image" Target="../media/image3570.png"/><Relationship Id="rId196" Type="http://schemas.openxmlformats.org/officeDocument/2006/relationships/customXml" Target="../ink/ink1750.xml"/><Relationship Id="rId200" Type="http://schemas.openxmlformats.org/officeDocument/2006/relationships/customXml" Target="../ink/ink1752.xml"/><Relationship Id="rId16" Type="http://schemas.openxmlformats.org/officeDocument/2006/relationships/customXml" Target="../ink/ink1660.xml"/><Relationship Id="rId284" Type="http://schemas.openxmlformats.org/officeDocument/2006/relationships/image" Target="../media/image5440.png"/><Relationship Id="rId37" Type="http://schemas.openxmlformats.org/officeDocument/2006/relationships/image" Target="../media/image9110.png"/><Relationship Id="rId58" Type="http://schemas.openxmlformats.org/officeDocument/2006/relationships/customXml" Target="../ink/ink1681.xml"/><Relationship Id="rId79" Type="http://schemas.openxmlformats.org/officeDocument/2006/relationships/image" Target="../media/image3081.png"/><Relationship Id="rId102" Type="http://schemas.openxmlformats.org/officeDocument/2006/relationships/customXml" Target="../ink/ink1703.xml"/><Relationship Id="rId123" Type="http://schemas.openxmlformats.org/officeDocument/2006/relationships/image" Target="../media/image3300.png"/><Relationship Id="rId144" Type="http://schemas.openxmlformats.org/officeDocument/2006/relationships/customXml" Target="../ink/ink1724.xml"/><Relationship Id="rId90" Type="http://schemas.openxmlformats.org/officeDocument/2006/relationships/customXml" Target="../ink/ink1697.xml"/><Relationship Id="rId165" Type="http://schemas.openxmlformats.org/officeDocument/2006/relationships/image" Target="../media/image3520.png"/><Relationship Id="rId186" Type="http://schemas.openxmlformats.org/officeDocument/2006/relationships/customXml" Target="../ink/ink1745.xml"/><Relationship Id="rId211" Type="http://schemas.openxmlformats.org/officeDocument/2006/relationships/image" Target="../media/image3741.png"/><Relationship Id="rId274" Type="http://schemas.openxmlformats.org/officeDocument/2006/relationships/image" Target="../media/image5390.png"/><Relationship Id="rId295" Type="http://schemas.openxmlformats.org/officeDocument/2006/relationships/customXml" Target="../ink/ink1775.xml"/><Relationship Id="rId27" Type="http://schemas.openxmlformats.org/officeDocument/2006/relationships/image" Target="../media/image850.png"/><Relationship Id="rId48" Type="http://schemas.openxmlformats.org/officeDocument/2006/relationships/customXml" Target="../ink/ink1676.xml"/><Relationship Id="rId69" Type="http://schemas.openxmlformats.org/officeDocument/2006/relationships/image" Target="../media/image1070.png"/><Relationship Id="rId113" Type="http://schemas.openxmlformats.org/officeDocument/2006/relationships/image" Target="../media/image3250.png"/><Relationship Id="rId134" Type="http://schemas.openxmlformats.org/officeDocument/2006/relationships/customXml" Target="../ink/ink1719.xml"/><Relationship Id="rId80" Type="http://schemas.openxmlformats.org/officeDocument/2006/relationships/customXml" Target="../ink/ink1692.xml"/><Relationship Id="rId155" Type="http://schemas.openxmlformats.org/officeDocument/2006/relationships/image" Target="../media/image3470.png"/><Relationship Id="rId176" Type="http://schemas.openxmlformats.org/officeDocument/2006/relationships/customXml" Target="../ink/ink1740.xml"/><Relationship Id="rId197" Type="http://schemas.openxmlformats.org/officeDocument/2006/relationships/image" Target="../media/image3671.png"/><Relationship Id="rId201" Type="http://schemas.openxmlformats.org/officeDocument/2006/relationships/image" Target="../media/image3691.png"/><Relationship Id="rId285" Type="http://schemas.openxmlformats.org/officeDocument/2006/relationships/customXml" Target="../ink/ink1770.xml"/><Relationship Id="rId17" Type="http://schemas.openxmlformats.org/officeDocument/2006/relationships/image" Target="../media/image8010.png"/><Relationship Id="rId38" Type="http://schemas.openxmlformats.org/officeDocument/2006/relationships/customXml" Target="../ink/ink1671.xml"/><Relationship Id="rId59" Type="http://schemas.openxmlformats.org/officeDocument/2006/relationships/image" Target="../media/image1020.png"/><Relationship Id="rId103" Type="http://schemas.openxmlformats.org/officeDocument/2006/relationships/image" Target="../media/image3200.png"/><Relationship Id="rId124" Type="http://schemas.openxmlformats.org/officeDocument/2006/relationships/customXml" Target="../ink/ink1714.xml"/><Relationship Id="rId70" Type="http://schemas.openxmlformats.org/officeDocument/2006/relationships/customXml" Target="../ink/ink1687.xml"/><Relationship Id="rId91" Type="http://schemas.openxmlformats.org/officeDocument/2006/relationships/image" Target="../media/image3141.png"/><Relationship Id="rId145" Type="http://schemas.openxmlformats.org/officeDocument/2006/relationships/image" Target="../media/image3420.png"/><Relationship Id="rId166" Type="http://schemas.openxmlformats.org/officeDocument/2006/relationships/customXml" Target="../ink/ink1735.xml"/><Relationship Id="rId187" Type="http://schemas.openxmlformats.org/officeDocument/2006/relationships/image" Target="../media/image3620.png"/><Relationship Id="rId1" Type="http://schemas.openxmlformats.org/officeDocument/2006/relationships/tags" Target="../tags/tag24.xml"/><Relationship Id="rId212" Type="http://schemas.openxmlformats.org/officeDocument/2006/relationships/customXml" Target="../ink/ink1758.xml"/><Relationship Id="rId28" Type="http://schemas.openxmlformats.org/officeDocument/2006/relationships/customXml" Target="../ink/ink1666.xml"/><Relationship Id="rId49" Type="http://schemas.openxmlformats.org/officeDocument/2006/relationships/image" Target="../media/image970.png"/><Relationship Id="rId114" Type="http://schemas.openxmlformats.org/officeDocument/2006/relationships/customXml" Target="../ink/ink1709.xml"/><Relationship Id="rId275" Type="http://schemas.openxmlformats.org/officeDocument/2006/relationships/customXml" Target="../ink/ink1765.xml"/><Relationship Id="rId296" Type="http://schemas.openxmlformats.org/officeDocument/2006/relationships/image" Target="../media/image5512.png"/><Relationship Id="rId300" Type="http://schemas.openxmlformats.org/officeDocument/2006/relationships/customXml" Target="../ink/ink1778.xml"/><Relationship Id="rId60" Type="http://schemas.openxmlformats.org/officeDocument/2006/relationships/customXml" Target="../ink/ink1682.xml"/><Relationship Id="rId81" Type="http://schemas.openxmlformats.org/officeDocument/2006/relationships/image" Target="../media/image3091.png"/><Relationship Id="rId135" Type="http://schemas.openxmlformats.org/officeDocument/2006/relationships/image" Target="../media/image3360.png"/><Relationship Id="rId156" Type="http://schemas.openxmlformats.org/officeDocument/2006/relationships/customXml" Target="../ink/ink1730.xml"/><Relationship Id="rId177" Type="http://schemas.openxmlformats.org/officeDocument/2006/relationships/image" Target="../media/image3580.png"/><Relationship Id="rId198" Type="http://schemas.openxmlformats.org/officeDocument/2006/relationships/customXml" Target="../ink/ink1751.xml"/><Relationship Id="rId202" Type="http://schemas.openxmlformats.org/officeDocument/2006/relationships/customXml" Target="../ink/ink1753.xml"/><Relationship Id="rId18" Type="http://schemas.openxmlformats.org/officeDocument/2006/relationships/customXml" Target="../ink/ink1661.xml"/><Relationship Id="rId39" Type="http://schemas.openxmlformats.org/officeDocument/2006/relationships/image" Target="../media/image925.png"/><Relationship Id="rId286" Type="http://schemas.openxmlformats.org/officeDocument/2006/relationships/image" Target="../media/image5460.png"/><Relationship Id="rId50" Type="http://schemas.openxmlformats.org/officeDocument/2006/relationships/customXml" Target="../ink/ink1677.xml"/><Relationship Id="rId104" Type="http://schemas.openxmlformats.org/officeDocument/2006/relationships/customXml" Target="../ink/ink1704.xml"/><Relationship Id="rId125" Type="http://schemas.openxmlformats.org/officeDocument/2006/relationships/image" Target="../media/image3311.png"/><Relationship Id="rId146" Type="http://schemas.openxmlformats.org/officeDocument/2006/relationships/customXml" Target="../ink/ink1725.xml"/><Relationship Id="rId167" Type="http://schemas.openxmlformats.org/officeDocument/2006/relationships/image" Target="../media/image3530.png"/><Relationship Id="rId188" Type="http://schemas.openxmlformats.org/officeDocument/2006/relationships/customXml" Target="../ink/ink1746.xml"/><Relationship Id="rId71" Type="http://schemas.openxmlformats.org/officeDocument/2006/relationships/image" Target="../media/image1080.png"/><Relationship Id="rId92" Type="http://schemas.openxmlformats.org/officeDocument/2006/relationships/customXml" Target="../ink/ink1698.xml"/><Relationship Id="rId213" Type="http://schemas.openxmlformats.org/officeDocument/2006/relationships/image" Target="../media/image3751.png"/><Relationship Id="rId2" Type="http://schemas.microsoft.com/office/2007/relationships/media" Target="../media/media36.m4a"/><Relationship Id="rId29" Type="http://schemas.openxmlformats.org/officeDocument/2006/relationships/image" Target="../media/image870.png"/><Relationship Id="rId276" Type="http://schemas.openxmlformats.org/officeDocument/2006/relationships/image" Target="../media/image5400.png"/><Relationship Id="rId297" Type="http://schemas.openxmlformats.org/officeDocument/2006/relationships/customXml" Target="../ink/ink1776.xml"/><Relationship Id="rId40" Type="http://schemas.openxmlformats.org/officeDocument/2006/relationships/customXml" Target="../ink/ink1672.xml"/><Relationship Id="rId115" Type="http://schemas.openxmlformats.org/officeDocument/2006/relationships/image" Target="../media/image3260.png"/><Relationship Id="rId136" Type="http://schemas.openxmlformats.org/officeDocument/2006/relationships/customXml" Target="../ink/ink1720.xml"/><Relationship Id="rId157" Type="http://schemas.openxmlformats.org/officeDocument/2006/relationships/image" Target="../media/image3480.png"/><Relationship Id="rId178" Type="http://schemas.openxmlformats.org/officeDocument/2006/relationships/customXml" Target="../ink/ink1741.xml"/><Relationship Id="rId301" Type="http://schemas.openxmlformats.org/officeDocument/2006/relationships/image" Target="../media/image1.png"/><Relationship Id="rId61" Type="http://schemas.openxmlformats.org/officeDocument/2006/relationships/image" Target="../media/image1030.png"/><Relationship Id="rId82" Type="http://schemas.openxmlformats.org/officeDocument/2006/relationships/customXml" Target="../ink/ink1693.xml"/><Relationship Id="rId199" Type="http://schemas.openxmlformats.org/officeDocument/2006/relationships/image" Target="../media/image3681.png"/><Relationship Id="rId203" Type="http://schemas.openxmlformats.org/officeDocument/2006/relationships/image" Target="../media/image3701.png"/><Relationship Id="rId19" Type="http://schemas.openxmlformats.org/officeDocument/2006/relationships/image" Target="../media/image8110.png"/><Relationship Id="rId287" Type="http://schemas.openxmlformats.org/officeDocument/2006/relationships/customXml" Target="../ink/ink1771.xml"/><Relationship Id="rId30" Type="http://schemas.openxmlformats.org/officeDocument/2006/relationships/customXml" Target="../ink/ink1667.xml"/><Relationship Id="rId105" Type="http://schemas.openxmlformats.org/officeDocument/2006/relationships/image" Target="../media/image3211.png"/><Relationship Id="rId126" Type="http://schemas.openxmlformats.org/officeDocument/2006/relationships/customXml" Target="../ink/ink1715.xml"/><Relationship Id="rId147" Type="http://schemas.openxmlformats.org/officeDocument/2006/relationships/image" Target="../media/image3430.png"/><Relationship Id="rId168" Type="http://schemas.openxmlformats.org/officeDocument/2006/relationships/customXml" Target="../ink/ink1736.xml"/><Relationship Id="rId51" Type="http://schemas.openxmlformats.org/officeDocument/2006/relationships/image" Target="../media/image980.png"/><Relationship Id="rId72" Type="http://schemas.openxmlformats.org/officeDocument/2006/relationships/customXml" Target="../ink/ink1688.xml"/><Relationship Id="rId93" Type="http://schemas.openxmlformats.org/officeDocument/2006/relationships/image" Target="../media/image3150.png"/><Relationship Id="rId189" Type="http://schemas.openxmlformats.org/officeDocument/2006/relationships/image" Target="../media/image3630.png"/><Relationship Id="rId3" Type="http://schemas.openxmlformats.org/officeDocument/2006/relationships/audio" Target="../media/media36.m4a"/><Relationship Id="rId214" Type="http://schemas.openxmlformats.org/officeDocument/2006/relationships/customXml" Target="../ink/ink1759.xml"/><Relationship Id="rId277" Type="http://schemas.openxmlformats.org/officeDocument/2006/relationships/customXml" Target="../ink/ink1766.xml"/><Relationship Id="rId298" Type="http://schemas.openxmlformats.org/officeDocument/2006/relationships/image" Target="../media/image5520.png"/><Relationship Id="rId116" Type="http://schemas.openxmlformats.org/officeDocument/2006/relationships/customXml" Target="../ink/ink1710.xml"/><Relationship Id="rId137" Type="http://schemas.openxmlformats.org/officeDocument/2006/relationships/image" Target="../media/image3370.png"/><Relationship Id="rId158" Type="http://schemas.openxmlformats.org/officeDocument/2006/relationships/customXml" Target="../ink/ink1731.xml"/><Relationship Id="rId20" Type="http://schemas.openxmlformats.org/officeDocument/2006/relationships/customXml" Target="../ink/ink1662.xml"/><Relationship Id="rId41" Type="http://schemas.openxmlformats.org/officeDocument/2006/relationships/image" Target="../media/image3021.png"/><Relationship Id="rId62" Type="http://schemas.openxmlformats.org/officeDocument/2006/relationships/customXml" Target="../ink/ink1683.xml"/><Relationship Id="rId83" Type="http://schemas.openxmlformats.org/officeDocument/2006/relationships/image" Target="../media/image3101.png"/><Relationship Id="rId179" Type="http://schemas.openxmlformats.org/officeDocument/2006/relationships/image" Target="../media/image3590.png"/><Relationship Id="rId190" Type="http://schemas.openxmlformats.org/officeDocument/2006/relationships/customXml" Target="../ink/ink1747.xml"/><Relationship Id="rId204" Type="http://schemas.openxmlformats.org/officeDocument/2006/relationships/customXml" Target="../ink/ink1754.xml"/><Relationship Id="rId288" Type="http://schemas.openxmlformats.org/officeDocument/2006/relationships/image" Target="../media/image5470.png"/><Relationship Id="rId106" Type="http://schemas.openxmlformats.org/officeDocument/2006/relationships/customXml" Target="../ink/ink1705.xml"/><Relationship Id="rId127" Type="http://schemas.openxmlformats.org/officeDocument/2006/relationships/image" Target="../media/image3320.png"/><Relationship Id="rId10" Type="http://schemas.openxmlformats.org/officeDocument/2006/relationships/customXml" Target="../ink/ink1657.xml"/><Relationship Id="rId31" Type="http://schemas.openxmlformats.org/officeDocument/2006/relationships/image" Target="../media/image887.png"/><Relationship Id="rId52" Type="http://schemas.openxmlformats.org/officeDocument/2006/relationships/customXml" Target="../ink/ink1678.xml"/><Relationship Id="rId73" Type="http://schemas.openxmlformats.org/officeDocument/2006/relationships/image" Target="../media/image1090.png"/><Relationship Id="rId94" Type="http://schemas.openxmlformats.org/officeDocument/2006/relationships/customXml" Target="../ink/ink1699.xml"/><Relationship Id="rId148" Type="http://schemas.openxmlformats.org/officeDocument/2006/relationships/customXml" Target="../ink/ink1726.xml"/><Relationship Id="rId169" Type="http://schemas.openxmlformats.org/officeDocument/2006/relationships/image" Target="../media/image3540.png"/></Relationships>
</file>

<file path=ppt/slides/_rels/slide37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836.xml"/><Relationship Id="rId21" Type="http://schemas.openxmlformats.org/officeDocument/2006/relationships/customXml" Target="../ink/ink1788.xml"/><Relationship Id="rId42" Type="http://schemas.openxmlformats.org/officeDocument/2006/relationships/image" Target="../media/image3031.png"/><Relationship Id="rId63" Type="http://schemas.openxmlformats.org/officeDocument/2006/relationships/customXml" Target="../ink/ink1809.xml"/><Relationship Id="rId84" Type="http://schemas.openxmlformats.org/officeDocument/2006/relationships/image" Target="../media/image3112.png"/><Relationship Id="rId138" Type="http://schemas.openxmlformats.org/officeDocument/2006/relationships/image" Target="../media/image3380.png"/><Relationship Id="rId159" Type="http://schemas.openxmlformats.org/officeDocument/2006/relationships/customXml" Target="../ink/ink1857.xml"/><Relationship Id="rId170" Type="http://schemas.openxmlformats.org/officeDocument/2006/relationships/image" Target="../media/image3550.png"/><Relationship Id="rId191" Type="http://schemas.openxmlformats.org/officeDocument/2006/relationships/customXml" Target="../ink/ink1873.xml"/><Relationship Id="rId205" Type="http://schemas.openxmlformats.org/officeDocument/2006/relationships/customXml" Target="../ink/ink1880.xml"/><Relationship Id="rId226" Type="http://schemas.openxmlformats.org/officeDocument/2006/relationships/image" Target="../media/image5670.png"/><Relationship Id="rId247" Type="http://schemas.openxmlformats.org/officeDocument/2006/relationships/image" Target="../media/image1.png"/><Relationship Id="rId107" Type="http://schemas.openxmlformats.org/officeDocument/2006/relationships/customXml" Target="../ink/ink1831.xml"/><Relationship Id="rId11" Type="http://schemas.openxmlformats.org/officeDocument/2006/relationships/customXml" Target="../ink/ink1783.xml"/><Relationship Id="rId32" Type="http://schemas.openxmlformats.org/officeDocument/2006/relationships/image" Target="../media/image894.png"/><Relationship Id="rId53" Type="http://schemas.openxmlformats.org/officeDocument/2006/relationships/customXml" Target="../ink/ink1804.xml"/><Relationship Id="rId74" Type="http://schemas.openxmlformats.org/officeDocument/2006/relationships/image" Target="../media/image3061.png"/><Relationship Id="rId128" Type="http://schemas.openxmlformats.org/officeDocument/2006/relationships/image" Target="../media/image3330.png"/><Relationship Id="rId149" Type="http://schemas.openxmlformats.org/officeDocument/2006/relationships/customXml" Target="../ink/ink1852.xml"/><Relationship Id="rId5" Type="http://schemas.openxmlformats.org/officeDocument/2006/relationships/image" Target="../media/image8.png"/><Relationship Id="rId95" Type="http://schemas.openxmlformats.org/officeDocument/2006/relationships/customXml" Target="../ink/ink1825.xml"/><Relationship Id="rId160" Type="http://schemas.openxmlformats.org/officeDocument/2006/relationships/image" Target="../media/image3500.png"/><Relationship Id="rId181" Type="http://schemas.openxmlformats.org/officeDocument/2006/relationships/customXml" Target="../ink/ink1868.xml"/><Relationship Id="rId216" Type="http://schemas.openxmlformats.org/officeDocument/2006/relationships/image" Target="../media/image5620.png"/><Relationship Id="rId237" Type="http://schemas.openxmlformats.org/officeDocument/2006/relationships/customXml" Target="../ink/ink1896.xml"/><Relationship Id="rId22" Type="http://schemas.openxmlformats.org/officeDocument/2006/relationships/image" Target="../media/image834.png"/><Relationship Id="rId43" Type="http://schemas.openxmlformats.org/officeDocument/2006/relationships/customXml" Target="../ink/ink1799.xml"/><Relationship Id="rId64" Type="http://schemas.openxmlformats.org/officeDocument/2006/relationships/image" Target="../media/image1050.png"/><Relationship Id="rId118" Type="http://schemas.openxmlformats.org/officeDocument/2006/relationships/image" Target="../media/image3280.png"/><Relationship Id="rId139" Type="http://schemas.openxmlformats.org/officeDocument/2006/relationships/customXml" Target="../ink/ink1847.xml"/><Relationship Id="rId85" Type="http://schemas.openxmlformats.org/officeDocument/2006/relationships/customXml" Target="../ink/ink1820.xml"/><Relationship Id="rId150" Type="http://schemas.openxmlformats.org/officeDocument/2006/relationships/image" Target="../media/image3450.png"/><Relationship Id="rId171" Type="http://schemas.openxmlformats.org/officeDocument/2006/relationships/customXml" Target="../ink/ink1863.xml"/><Relationship Id="rId192" Type="http://schemas.openxmlformats.org/officeDocument/2006/relationships/image" Target="../media/image3651.png"/><Relationship Id="rId206" Type="http://schemas.openxmlformats.org/officeDocument/2006/relationships/image" Target="../media/image5571.png"/><Relationship Id="rId227" Type="http://schemas.openxmlformats.org/officeDocument/2006/relationships/customXml" Target="../ink/ink1891.xml"/><Relationship Id="rId12" Type="http://schemas.openxmlformats.org/officeDocument/2006/relationships/image" Target="../media/image7810.png"/><Relationship Id="rId33" Type="http://schemas.openxmlformats.org/officeDocument/2006/relationships/customXml" Target="../ink/ink1794.xml"/><Relationship Id="rId108" Type="http://schemas.openxmlformats.org/officeDocument/2006/relationships/image" Target="../media/image3230.png"/><Relationship Id="rId129" Type="http://schemas.openxmlformats.org/officeDocument/2006/relationships/customXml" Target="../ink/ink1842.xml"/><Relationship Id="rId54" Type="http://schemas.openxmlformats.org/officeDocument/2006/relationships/image" Target="../media/image1000.png"/><Relationship Id="rId75" Type="http://schemas.openxmlformats.org/officeDocument/2006/relationships/customXml" Target="../ink/ink1815.xml"/><Relationship Id="rId96" Type="http://schemas.openxmlformats.org/officeDocument/2006/relationships/image" Target="../media/image3170.png"/><Relationship Id="rId140" Type="http://schemas.openxmlformats.org/officeDocument/2006/relationships/image" Target="../media/image3400.png"/><Relationship Id="rId161" Type="http://schemas.openxmlformats.org/officeDocument/2006/relationships/customXml" Target="../ink/ink1858.xml"/><Relationship Id="rId182" Type="http://schemas.openxmlformats.org/officeDocument/2006/relationships/image" Target="../media/image3611.png"/><Relationship Id="rId217" Type="http://schemas.openxmlformats.org/officeDocument/2006/relationships/customXml" Target="../ink/ink1886.xml"/><Relationship Id="rId6" Type="http://schemas.openxmlformats.org/officeDocument/2006/relationships/customXml" Target="../ink/ink1780.xml"/><Relationship Id="rId238" Type="http://schemas.openxmlformats.org/officeDocument/2006/relationships/image" Target="../media/image608.png"/><Relationship Id="rId23" Type="http://schemas.openxmlformats.org/officeDocument/2006/relationships/customXml" Target="../ink/ink1789.xml"/><Relationship Id="rId119" Type="http://schemas.openxmlformats.org/officeDocument/2006/relationships/customXml" Target="../ink/ink1837.xml"/><Relationship Id="rId44" Type="http://schemas.openxmlformats.org/officeDocument/2006/relationships/image" Target="../media/image3041.png"/><Relationship Id="rId65" Type="http://schemas.openxmlformats.org/officeDocument/2006/relationships/customXml" Target="../ink/ink1810.xml"/><Relationship Id="rId86" Type="http://schemas.openxmlformats.org/officeDocument/2006/relationships/image" Target="../media/image3121.png"/><Relationship Id="rId130" Type="http://schemas.openxmlformats.org/officeDocument/2006/relationships/image" Target="../media/image3340.png"/><Relationship Id="rId151" Type="http://schemas.openxmlformats.org/officeDocument/2006/relationships/customXml" Target="../ink/ink1853.xml"/><Relationship Id="rId172" Type="http://schemas.openxmlformats.org/officeDocument/2006/relationships/image" Target="../media/image3560.png"/><Relationship Id="rId193" Type="http://schemas.openxmlformats.org/officeDocument/2006/relationships/customXml" Target="../ink/ink1874.xml"/><Relationship Id="rId207" Type="http://schemas.openxmlformats.org/officeDocument/2006/relationships/customXml" Target="../ink/ink1881.xml"/><Relationship Id="rId228" Type="http://schemas.openxmlformats.org/officeDocument/2006/relationships/image" Target="../media/image5680.png"/><Relationship Id="rId13" Type="http://schemas.openxmlformats.org/officeDocument/2006/relationships/customXml" Target="../ink/ink1784.xml"/><Relationship Id="rId109" Type="http://schemas.openxmlformats.org/officeDocument/2006/relationships/customXml" Target="../ink/ink1832.xml"/><Relationship Id="rId34" Type="http://schemas.openxmlformats.org/officeDocument/2006/relationships/image" Target="../media/image9010.png"/><Relationship Id="rId55" Type="http://schemas.openxmlformats.org/officeDocument/2006/relationships/customXml" Target="../ink/ink1805.xml"/><Relationship Id="rId76" Type="http://schemas.openxmlformats.org/officeDocument/2006/relationships/image" Target="../media/image3071.png"/><Relationship Id="rId97" Type="http://schemas.openxmlformats.org/officeDocument/2006/relationships/customXml" Target="../ink/ink1826.xml"/><Relationship Id="rId120" Type="http://schemas.openxmlformats.org/officeDocument/2006/relationships/image" Target="../media/image3290.png"/><Relationship Id="rId141" Type="http://schemas.openxmlformats.org/officeDocument/2006/relationships/customXml" Target="../ink/ink1848.xml"/><Relationship Id="rId7" Type="http://schemas.openxmlformats.org/officeDocument/2006/relationships/image" Target="../media/image3012.png"/><Relationship Id="rId162" Type="http://schemas.openxmlformats.org/officeDocument/2006/relationships/image" Target="../media/image3511.png"/><Relationship Id="rId183" Type="http://schemas.openxmlformats.org/officeDocument/2006/relationships/customXml" Target="../ink/ink1869.xml"/><Relationship Id="rId218" Type="http://schemas.openxmlformats.org/officeDocument/2006/relationships/image" Target="../media/image5630.png"/><Relationship Id="rId239" Type="http://schemas.openxmlformats.org/officeDocument/2006/relationships/customXml" Target="../ink/ink1897.xml"/><Relationship Id="rId24" Type="http://schemas.openxmlformats.org/officeDocument/2006/relationships/image" Target="../media/image840.png"/><Relationship Id="rId45" Type="http://schemas.openxmlformats.org/officeDocument/2006/relationships/customXml" Target="../ink/ink1800.xml"/><Relationship Id="rId66" Type="http://schemas.openxmlformats.org/officeDocument/2006/relationships/image" Target="../media/image1060.png"/><Relationship Id="rId87" Type="http://schemas.openxmlformats.org/officeDocument/2006/relationships/customXml" Target="../ink/ink1821.xml"/><Relationship Id="rId110" Type="http://schemas.openxmlformats.org/officeDocument/2006/relationships/image" Target="../media/image3240.png"/><Relationship Id="rId131" Type="http://schemas.openxmlformats.org/officeDocument/2006/relationships/customXml" Target="../ink/ink1843.xml"/><Relationship Id="rId152" Type="http://schemas.openxmlformats.org/officeDocument/2006/relationships/image" Target="../media/image3460.png"/><Relationship Id="rId173" Type="http://schemas.openxmlformats.org/officeDocument/2006/relationships/customXml" Target="../ink/ink1864.xml"/><Relationship Id="rId194" Type="http://schemas.openxmlformats.org/officeDocument/2006/relationships/image" Target="../media/image3661.png"/><Relationship Id="rId208" Type="http://schemas.openxmlformats.org/officeDocument/2006/relationships/image" Target="../media/image5580.png"/><Relationship Id="rId229" Type="http://schemas.openxmlformats.org/officeDocument/2006/relationships/customXml" Target="../ink/ink1892.xml"/><Relationship Id="rId240" Type="http://schemas.openxmlformats.org/officeDocument/2006/relationships/image" Target="../media/image609.png"/><Relationship Id="rId14" Type="http://schemas.openxmlformats.org/officeDocument/2006/relationships/image" Target="../media/image7910.png"/><Relationship Id="rId35" Type="http://schemas.openxmlformats.org/officeDocument/2006/relationships/customXml" Target="../ink/ink1795.xml"/><Relationship Id="rId56" Type="http://schemas.openxmlformats.org/officeDocument/2006/relationships/image" Target="../media/image1010.png"/><Relationship Id="rId77" Type="http://schemas.openxmlformats.org/officeDocument/2006/relationships/customXml" Target="../ink/ink1816.xml"/><Relationship Id="rId100" Type="http://schemas.openxmlformats.org/officeDocument/2006/relationships/image" Target="../media/image3190.png"/><Relationship Id="rId8" Type="http://schemas.openxmlformats.org/officeDocument/2006/relationships/customXml" Target="../ink/ink1781.xml"/><Relationship Id="rId98" Type="http://schemas.openxmlformats.org/officeDocument/2006/relationships/image" Target="../media/image3180.png"/><Relationship Id="rId121" Type="http://schemas.openxmlformats.org/officeDocument/2006/relationships/customXml" Target="../ink/ink1838.xml"/><Relationship Id="rId142" Type="http://schemas.openxmlformats.org/officeDocument/2006/relationships/image" Target="../media/image3411.png"/><Relationship Id="rId163" Type="http://schemas.openxmlformats.org/officeDocument/2006/relationships/customXml" Target="../ink/ink1859.xml"/><Relationship Id="rId184" Type="http://schemas.openxmlformats.org/officeDocument/2006/relationships/image" Target="../media/image110.png"/><Relationship Id="rId219" Type="http://schemas.openxmlformats.org/officeDocument/2006/relationships/customXml" Target="../ink/ink1887.xml"/><Relationship Id="rId230" Type="http://schemas.openxmlformats.org/officeDocument/2006/relationships/image" Target="../media/image5690.png"/><Relationship Id="rId25" Type="http://schemas.openxmlformats.org/officeDocument/2006/relationships/customXml" Target="../ink/ink1790.xml"/><Relationship Id="rId46" Type="http://schemas.openxmlformats.org/officeDocument/2006/relationships/image" Target="../media/image3051.png"/><Relationship Id="rId67" Type="http://schemas.openxmlformats.org/officeDocument/2006/relationships/customXml" Target="../ink/ink1811.xml"/><Relationship Id="rId88" Type="http://schemas.openxmlformats.org/officeDocument/2006/relationships/image" Target="../media/image3131.png"/><Relationship Id="rId111" Type="http://schemas.openxmlformats.org/officeDocument/2006/relationships/customXml" Target="../ink/ink1833.xml"/><Relationship Id="rId132" Type="http://schemas.openxmlformats.org/officeDocument/2006/relationships/image" Target="../media/image3350.png"/><Relationship Id="rId153" Type="http://schemas.openxmlformats.org/officeDocument/2006/relationships/customXml" Target="../ink/ink1854.xml"/><Relationship Id="rId174" Type="http://schemas.openxmlformats.org/officeDocument/2006/relationships/image" Target="../media/image3570.png"/><Relationship Id="rId195" Type="http://schemas.openxmlformats.org/officeDocument/2006/relationships/customXml" Target="../ink/ink1875.xml"/><Relationship Id="rId209" Type="http://schemas.openxmlformats.org/officeDocument/2006/relationships/customXml" Target="../ink/ink1882.xml"/><Relationship Id="rId220" Type="http://schemas.openxmlformats.org/officeDocument/2006/relationships/image" Target="../media/image5640.png"/><Relationship Id="rId241" Type="http://schemas.openxmlformats.org/officeDocument/2006/relationships/customXml" Target="../ink/ink1898.xml"/><Relationship Id="rId15" Type="http://schemas.openxmlformats.org/officeDocument/2006/relationships/customXml" Target="../ink/ink1785.xml"/><Relationship Id="rId36" Type="http://schemas.openxmlformats.org/officeDocument/2006/relationships/image" Target="../media/image9110.png"/><Relationship Id="rId57" Type="http://schemas.openxmlformats.org/officeDocument/2006/relationships/customXml" Target="../ink/ink1806.xml"/><Relationship Id="rId10" Type="http://schemas.openxmlformats.org/officeDocument/2006/relationships/image" Target="../media/image7710.png"/><Relationship Id="rId31" Type="http://schemas.openxmlformats.org/officeDocument/2006/relationships/customXml" Target="../ink/ink1793.xml"/><Relationship Id="rId52" Type="http://schemas.openxmlformats.org/officeDocument/2006/relationships/image" Target="../media/image990.png"/><Relationship Id="rId73" Type="http://schemas.openxmlformats.org/officeDocument/2006/relationships/customXml" Target="../ink/ink1814.xml"/><Relationship Id="rId78" Type="http://schemas.openxmlformats.org/officeDocument/2006/relationships/image" Target="../media/image3081.png"/><Relationship Id="rId94" Type="http://schemas.openxmlformats.org/officeDocument/2006/relationships/image" Target="../media/image3160.png"/><Relationship Id="rId99" Type="http://schemas.openxmlformats.org/officeDocument/2006/relationships/customXml" Target="../ink/ink1827.xml"/><Relationship Id="rId101" Type="http://schemas.openxmlformats.org/officeDocument/2006/relationships/customXml" Target="../ink/ink1828.xml"/><Relationship Id="rId122" Type="http://schemas.openxmlformats.org/officeDocument/2006/relationships/image" Target="../media/image3300.png"/><Relationship Id="rId143" Type="http://schemas.openxmlformats.org/officeDocument/2006/relationships/customXml" Target="../ink/ink1849.xml"/><Relationship Id="rId148" Type="http://schemas.openxmlformats.org/officeDocument/2006/relationships/image" Target="../media/image3440.png"/><Relationship Id="rId164" Type="http://schemas.openxmlformats.org/officeDocument/2006/relationships/image" Target="../media/image3520.png"/><Relationship Id="rId169" Type="http://schemas.openxmlformats.org/officeDocument/2006/relationships/customXml" Target="../ink/ink1862.xml"/><Relationship Id="rId185" Type="http://schemas.openxmlformats.org/officeDocument/2006/relationships/customXml" Target="../ink/ink1870.xml"/><Relationship Id="rId4" Type="http://schemas.openxmlformats.org/officeDocument/2006/relationships/customXml" Target="../ink/ink1779.xml"/><Relationship Id="rId9" Type="http://schemas.openxmlformats.org/officeDocument/2006/relationships/customXml" Target="../ink/ink1782.xml"/><Relationship Id="rId180" Type="http://schemas.openxmlformats.org/officeDocument/2006/relationships/image" Target="../media/image3600.png"/><Relationship Id="rId210" Type="http://schemas.openxmlformats.org/officeDocument/2006/relationships/image" Target="../media/image5590.png"/><Relationship Id="rId215" Type="http://schemas.openxmlformats.org/officeDocument/2006/relationships/customXml" Target="../ink/ink1885.xml"/><Relationship Id="rId236" Type="http://schemas.openxmlformats.org/officeDocument/2006/relationships/image" Target="../media/image5720.png"/><Relationship Id="rId26" Type="http://schemas.openxmlformats.org/officeDocument/2006/relationships/image" Target="../media/image850.png"/><Relationship Id="rId231" Type="http://schemas.openxmlformats.org/officeDocument/2006/relationships/customXml" Target="../ink/ink1893.xml"/><Relationship Id="rId47" Type="http://schemas.openxmlformats.org/officeDocument/2006/relationships/customXml" Target="../ink/ink1801.xml"/><Relationship Id="rId68" Type="http://schemas.openxmlformats.org/officeDocument/2006/relationships/image" Target="../media/image1070.png"/><Relationship Id="rId89" Type="http://schemas.openxmlformats.org/officeDocument/2006/relationships/customXml" Target="../ink/ink1822.xml"/><Relationship Id="rId112" Type="http://schemas.openxmlformats.org/officeDocument/2006/relationships/image" Target="../media/image3250.png"/><Relationship Id="rId133" Type="http://schemas.openxmlformats.org/officeDocument/2006/relationships/customXml" Target="../ink/ink1844.xml"/><Relationship Id="rId154" Type="http://schemas.openxmlformats.org/officeDocument/2006/relationships/image" Target="../media/image3470.png"/><Relationship Id="rId175" Type="http://schemas.openxmlformats.org/officeDocument/2006/relationships/customXml" Target="../ink/ink1865.xml"/><Relationship Id="rId196" Type="http://schemas.openxmlformats.org/officeDocument/2006/relationships/image" Target="../media/image3671.png"/><Relationship Id="rId200" Type="http://schemas.openxmlformats.org/officeDocument/2006/relationships/image" Target="../media/image3691.png"/><Relationship Id="rId16" Type="http://schemas.openxmlformats.org/officeDocument/2006/relationships/image" Target="../media/image8010.png"/><Relationship Id="rId221" Type="http://schemas.openxmlformats.org/officeDocument/2006/relationships/customXml" Target="../ink/ink1888.xml"/><Relationship Id="rId242" Type="http://schemas.openxmlformats.org/officeDocument/2006/relationships/image" Target="../media/image610.png"/><Relationship Id="rId37" Type="http://schemas.openxmlformats.org/officeDocument/2006/relationships/customXml" Target="../ink/ink1796.xml"/><Relationship Id="rId58" Type="http://schemas.openxmlformats.org/officeDocument/2006/relationships/image" Target="../media/image1020.png"/><Relationship Id="rId79" Type="http://schemas.openxmlformats.org/officeDocument/2006/relationships/customXml" Target="../ink/ink1817.xml"/><Relationship Id="rId102" Type="http://schemas.openxmlformats.org/officeDocument/2006/relationships/image" Target="../media/image3200.png"/><Relationship Id="rId123" Type="http://schemas.openxmlformats.org/officeDocument/2006/relationships/customXml" Target="../ink/ink1839.xml"/><Relationship Id="rId144" Type="http://schemas.openxmlformats.org/officeDocument/2006/relationships/image" Target="../media/image3420.png"/><Relationship Id="rId90" Type="http://schemas.openxmlformats.org/officeDocument/2006/relationships/image" Target="../media/image3141.png"/><Relationship Id="rId165" Type="http://schemas.openxmlformats.org/officeDocument/2006/relationships/customXml" Target="../ink/ink1860.xml"/><Relationship Id="rId186" Type="http://schemas.openxmlformats.org/officeDocument/2006/relationships/image" Target="../media/image3620.png"/><Relationship Id="rId211" Type="http://schemas.openxmlformats.org/officeDocument/2006/relationships/customXml" Target="../ink/ink1883.xml"/><Relationship Id="rId232" Type="http://schemas.openxmlformats.org/officeDocument/2006/relationships/image" Target="../media/image5700.png"/><Relationship Id="rId27" Type="http://schemas.openxmlformats.org/officeDocument/2006/relationships/customXml" Target="../ink/ink1791.xml"/><Relationship Id="rId48" Type="http://schemas.openxmlformats.org/officeDocument/2006/relationships/image" Target="../media/image970.png"/><Relationship Id="rId69" Type="http://schemas.openxmlformats.org/officeDocument/2006/relationships/customXml" Target="../ink/ink1812.xml"/><Relationship Id="rId113" Type="http://schemas.openxmlformats.org/officeDocument/2006/relationships/customXml" Target="../ink/ink1834.xml"/><Relationship Id="rId134" Type="http://schemas.openxmlformats.org/officeDocument/2006/relationships/image" Target="../media/image3360.png"/><Relationship Id="rId80" Type="http://schemas.openxmlformats.org/officeDocument/2006/relationships/image" Target="../media/image3091.png"/><Relationship Id="rId155" Type="http://schemas.openxmlformats.org/officeDocument/2006/relationships/customXml" Target="../ink/ink1855.xml"/><Relationship Id="rId176" Type="http://schemas.openxmlformats.org/officeDocument/2006/relationships/image" Target="../media/image3580.png"/><Relationship Id="rId197" Type="http://schemas.openxmlformats.org/officeDocument/2006/relationships/customXml" Target="../ink/ink1876.xml"/><Relationship Id="rId201" Type="http://schemas.openxmlformats.org/officeDocument/2006/relationships/customXml" Target="../ink/ink1878.xml"/><Relationship Id="rId222" Type="http://schemas.openxmlformats.org/officeDocument/2006/relationships/image" Target="../media/image5650.png"/><Relationship Id="rId243" Type="http://schemas.openxmlformats.org/officeDocument/2006/relationships/customXml" Target="../ink/ink1899.xml"/><Relationship Id="rId17" Type="http://schemas.openxmlformats.org/officeDocument/2006/relationships/customXml" Target="../ink/ink1786.xml"/><Relationship Id="rId38" Type="http://schemas.openxmlformats.org/officeDocument/2006/relationships/image" Target="../media/image925.png"/><Relationship Id="rId59" Type="http://schemas.openxmlformats.org/officeDocument/2006/relationships/customXml" Target="../ink/ink1807.xml"/><Relationship Id="rId103" Type="http://schemas.openxmlformats.org/officeDocument/2006/relationships/customXml" Target="../ink/ink1829.xml"/><Relationship Id="rId124" Type="http://schemas.openxmlformats.org/officeDocument/2006/relationships/image" Target="../media/image3311.png"/><Relationship Id="rId70" Type="http://schemas.openxmlformats.org/officeDocument/2006/relationships/image" Target="../media/image1080.png"/><Relationship Id="rId91" Type="http://schemas.openxmlformats.org/officeDocument/2006/relationships/customXml" Target="../ink/ink1823.xml"/><Relationship Id="rId145" Type="http://schemas.openxmlformats.org/officeDocument/2006/relationships/customXml" Target="../ink/ink1850.xml"/><Relationship Id="rId166" Type="http://schemas.openxmlformats.org/officeDocument/2006/relationships/image" Target="../media/image3530.png"/><Relationship Id="rId187" Type="http://schemas.openxmlformats.org/officeDocument/2006/relationships/customXml" Target="../ink/ink1871.xml"/><Relationship Id="rId1" Type="http://schemas.microsoft.com/office/2007/relationships/media" Target="../media/media37.m4a"/><Relationship Id="rId212" Type="http://schemas.openxmlformats.org/officeDocument/2006/relationships/image" Target="../media/image5601.png"/><Relationship Id="rId233" Type="http://schemas.openxmlformats.org/officeDocument/2006/relationships/customXml" Target="../ink/ink1894.xml"/><Relationship Id="rId28" Type="http://schemas.openxmlformats.org/officeDocument/2006/relationships/image" Target="../media/image870.png"/><Relationship Id="rId49" Type="http://schemas.openxmlformats.org/officeDocument/2006/relationships/customXml" Target="../ink/ink1802.xml"/><Relationship Id="rId114" Type="http://schemas.openxmlformats.org/officeDocument/2006/relationships/image" Target="../media/image3260.png"/><Relationship Id="rId60" Type="http://schemas.openxmlformats.org/officeDocument/2006/relationships/image" Target="../media/image1030.png"/><Relationship Id="rId81" Type="http://schemas.openxmlformats.org/officeDocument/2006/relationships/customXml" Target="../ink/ink1818.xml"/><Relationship Id="rId135" Type="http://schemas.openxmlformats.org/officeDocument/2006/relationships/customXml" Target="../ink/ink1845.xml"/><Relationship Id="rId156" Type="http://schemas.openxmlformats.org/officeDocument/2006/relationships/image" Target="../media/image3480.png"/><Relationship Id="rId177" Type="http://schemas.openxmlformats.org/officeDocument/2006/relationships/customXml" Target="../ink/ink1866.xml"/><Relationship Id="rId198" Type="http://schemas.openxmlformats.org/officeDocument/2006/relationships/image" Target="../media/image3681.png"/><Relationship Id="rId202" Type="http://schemas.openxmlformats.org/officeDocument/2006/relationships/image" Target="../media/image3701.png"/><Relationship Id="rId223" Type="http://schemas.openxmlformats.org/officeDocument/2006/relationships/customXml" Target="../ink/ink1889.xml"/><Relationship Id="rId244" Type="http://schemas.openxmlformats.org/officeDocument/2006/relationships/image" Target="../media/image611.png"/><Relationship Id="rId18" Type="http://schemas.openxmlformats.org/officeDocument/2006/relationships/image" Target="../media/image8110.png"/><Relationship Id="rId39" Type="http://schemas.openxmlformats.org/officeDocument/2006/relationships/customXml" Target="../ink/ink1797.xml"/><Relationship Id="rId50" Type="http://schemas.openxmlformats.org/officeDocument/2006/relationships/image" Target="../media/image980.png"/><Relationship Id="rId104" Type="http://schemas.openxmlformats.org/officeDocument/2006/relationships/image" Target="../media/image3211.png"/><Relationship Id="rId125" Type="http://schemas.openxmlformats.org/officeDocument/2006/relationships/customXml" Target="../ink/ink1840.xml"/><Relationship Id="rId146" Type="http://schemas.openxmlformats.org/officeDocument/2006/relationships/image" Target="../media/image3430.png"/><Relationship Id="rId167" Type="http://schemas.openxmlformats.org/officeDocument/2006/relationships/customXml" Target="../ink/ink1861.xml"/><Relationship Id="rId188" Type="http://schemas.openxmlformats.org/officeDocument/2006/relationships/image" Target="../media/image3630.png"/><Relationship Id="rId71" Type="http://schemas.openxmlformats.org/officeDocument/2006/relationships/customXml" Target="../ink/ink1813.xml"/><Relationship Id="rId92" Type="http://schemas.openxmlformats.org/officeDocument/2006/relationships/image" Target="../media/image3150.png"/><Relationship Id="rId213" Type="http://schemas.openxmlformats.org/officeDocument/2006/relationships/customXml" Target="../ink/ink1884.xml"/><Relationship Id="rId234" Type="http://schemas.openxmlformats.org/officeDocument/2006/relationships/image" Target="../media/image5712.png"/><Relationship Id="rId2" Type="http://schemas.openxmlformats.org/officeDocument/2006/relationships/audio" Target="../media/media37.m4a"/><Relationship Id="rId29" Type="http://schemas.openxmlformats.org/officeDocument/2006/relationships/customXml" Target="../ink/ink1792.xml"/><Relationship Id="rId40" Type="http://schemas.openxmlformats.org/officeDocument/2006/relationships/image" Target="../media/image3021.png"/><Relationship Id="rId115" Type="http://schemas.openxmlformats.org/officeDocument/2006/relationships/customXml" Target="../ink/ink1835.xml"/><Relationship Id="rId136" Type="http://schemas.openxmlformats.org/officeDocument/2006/relationships/image" Target="../media/image3370.png"/><Relationship Id="rId157" Type="http://schemas.openxmlformats.org/officeDocument/2006/relationships/customXml" Target="../ink/ink1856.xml"/><Relationship Id="rId178" Type="http://schemas.openxmlformats.org/officeDocument/2006/relationships/image" Target="../media/image3590.png"/><Relationship Id="rId61" Type="http://schemas.openxmlformats.org/officeDocument/2006/relationships/customXml" Target="../ink/ink1808.xml"/><Relationship Id="rId82" Type="http://schemas.openxmlformats.org/officeDocument/2006/relationships/image" Target="../media/image3101.png"/><Relationship Id="rId199" Type="http://schemas.openxmlformats.org/officeDocument/2006/relationships/customXml" Target="../ink/ink1877.xml"/><Relationship Id="rId203" Type="http://schemas.openxmlformats.org/officeDocument/2006/relationships/customXml" Target="../ink/ink1879.xml"/><Relationship Id="rId19" Type="http://schemas.openxmlformats.org/officeDocument/2006/relationships/customXml" Target="../ink/ink1787.xml"/><Relationship Id="rId224" Type="http://schemas.openxmlformats.org/officeDocument/2006/relationships/image" Target="../media/image5660.png"/><Relationship Id="rId245" Type="http://schemas.openxmlformats.org/officeDocument/2006/relationships/customXml" Target="../ink/ink1900.xml"/><Relationship Id="rId30" Type="http://schemas.openxmlformats.org/officeDocument/2006/relationships/image" Target="../media/image887.png"/><Relationship Id="rId105" Type="http://schemas.openxmlformats.org/officeDocument/2006/relationships/customXml" Target="../ink/ink1830.xml"/><Relationship Id="rId126" Type="http://schemas.openxmlformats.org/officeDocument/2006/relationships/image" Target="../media/image3320.png"/><Relationship Id="rId147" Type="http://schemas.openxmlformats.org/officeDocument/2006/relationships/customXml" Target="../ink/ink1851.xml"/><Relationship Id="rId168" Type="http://schemas.openxmlformats.org/officeDocument/2006/relationships/image" Target="../media/image3540.png"/><Relationship Id="rId51" Type="http://schemas.openxmlformats.org/officeDocument/2006/relationships/customXml" Target="../ink/ink1803.xml"/><Relationship Id="rId72" Type="http://schemas.openxmlformats.org/officeDocument/2006/relationships/image" Target="../media/image1090.png"/><Relationship Id="rId93" Type="http://schemas.openxmlformats.org/officeDocument/2006/relationships/customXml" Target="../ink/ink1824.xml"/><Relationship Id="rId189" Type="http://schemas.openxmlformats.org/officeDocument/2006/relationships/customXml" Target="../ink/ink1872.xml"/><Relationship Id="rId3" Type="http://schemas.openxmlformats.org/officeDocument/2006/relationships/slideLayout" Target="../slideLayouts/slideLayout7.xml"/><Relationship Id="rId214" Type="http://schemas.openxmlformats.org/officeDocument/2006/relationships/image" Target="../media/image5612.png"/><Relationship Id="rId235" Type="http://schemas.openxmlformats.org/officeDocument/2006/relationships/customXml" Target="../ink/ink1895.xml"/><Relationship Id="rId116" Type="http://schemas.openxmlformats.org/officeDocument/2006/relationships/image" Target="../media/image3270.png"/><Relationship Id="rId137" Type="http://schemas.openxmlformats.org/officeDocument/2006/relationships/customXml" Target="../ink/ink1846.xml"/><Relationship Id="rId158" Type="http://schemas.openxmlformats.org/officeDocument/2006/relationships/image" Target="../media/image3490.png"/><Relationship Id="rId20" Type="http://schemas.openxmlformats.org/officeDocument/2006/relationships/image" Target="../media/image824.png"/><Relationship Id="rId41" Type="http://schemas.openxmlformats.org/officeDocument/2006/relationships/customXml" Target="../ink/ink1798.xml"/><Relationship Id="rId62" Type="http://schemas.openxmlformats.org/officeDocument/2006/relationships/image" Target="../media/image1040.png"/><Relationship Id="rId83" Type="http://schemas.openxmlformats.org/officeDocument/2006/relationships/customXml" Target="../ink/ink1819.xml"/><Relationship Id="rId179" Type="http://schemas.openxmlformats.org/officeDocument/2006/relationships/customXml" Target="../ink/ink1867.xml"/><Relationship Id="rId190" Type="http://schemas.openxmlformats.org/officeDocument/2006/relationships/image" Target="../media/image3641.png"/><Relationship Id="rId204" Type="http://schemas.openxmlformats.org/officeDocument/2006/relationships/image" Target="../media/image5560.png"/><Relationship Id="rId225" Type="http://schemas.openxmlformats.org/officeDocument/2006/relationships/customXml" Target="../ink/ink1890.xml"/><Relationship Id="rId246" Type="http://schemas.openxmlformats.org/officeDocument/2006/relationships/image" Target="../media/image612.png"/><Relationship Id="rId106" Type="http://schemas.openxmlformats.org/officeDocument/2006/relationships/image" Target="../media/image3220.png"/><Relationship Id="rId127" Type="http://schemas.openxmlformats.org/officeDocument/2006/relationships/customXml" Target="../ink/ink1841.xml"/></Relationships>
</file>

<file path=ppt/slides/_rels/slide38.xml.rels><?xml version="1.0" encoding="UTF-8" standalone="yes"?>
<Relationships xmlns="http://schemas.openxmlformats.org/package/2006/relationships"><Relationship Id="rId366" Type="http://schemas.openxmlformats.org/officeDocument/2006/relationships/customXml" Target="../ink/ink1919.xml"/><Relationship Id="rId531" Type="http://schemas.openxmlformats.org/officeDocument/2006/relationships/image" Target="../media/image5850.png"/><Relationship Id="rId573" Type="http://schemas.openxmlformats.org/officeDocument/2006/relationships/image" Target="../media/image606.png"/><Relationship Id="rId170" Type="http://schemas.openxmlformats.org/officeDocument/2006/relationships/image" Target="../media/image1440.png"/><Relationship Id="rId475" Type="http://schemas.openxmlformats.org/officeDocument/2006/relationships/image" Target="../media/image1822.png"/><Relationship Id="rId377" Type="http://schemas.openxmlformats.org/officeDocument/2006/relationships/image" Target="../media/image1140.png"/><Relationship Id="rId128" Type="http://schemas.openxmlformats.org/officeDocument/2006/relationships/image" Target="../media/image1230.png"/><Relationship Id="rId500" Type="http://schemas.openxmlformats.org/officeDocument/2006/relationships/customXml" Target="../ink/ink1986.xml"/><Relationship Id="rId542" Type="http://schemas.openxmlformats.org/officeDocument/2006/relationships/customXml" Target="../ink/ink2007.xml"/><Relationship Id="rId584" Type="http://schemas.openxmlformats.org/officeDocument/2006/relationships/customXml" Target="../ink/ink2028.xml"/><Relationship Id="rId5" Type="http://schemas.openxmlformats.org/officeDocument/2006/relationships/customXml" Target="../ink/ink1901.xml"/><Relationship Id="rId402" Type="http://schemas.openxmlformats.org/officeDocument/2006/relationships/customXml" Target="../ink/ink1945.xml"/><Relationship Id="rId486" Type="http://schemas.openxmlformats.org/officeDocument/2006/relationships/customXml" Target="../ink/ink1979.xml"/><Relationship Id="rId346" Type="http://schemas.openxmlformats.org/officeDocument/2006/relationships/customXml" Target="../ink/ink1903.xml"/><Relationship Id="rId388" Type="http://schemas.openxmlformats.org/officeDocument/2006/relationships/customXml" Target="../ink/ink1931.xml"/><Relationship Id="rId511" Type="http://schemas.openxmlformats.org/officeDocument/2006/relationships/image" Target="../media/image3520.png"/><Relationship Id="rId553" Type="http://schemas.openxmlformats.org/officeDocument/2006/relationships/image" Target="../media/image5960.png"/><Relationship Id="rId609" Type="http://schemas.openxmlformats.org/officeDocument/2006/relationships/image" Target="../media/image3341.png"/><Relationship Id="rId150" Type="http://schemas.openxmlformats.org/officeDocument/2006/relationships/image" Target="../media/image1340.png"/><Relationship Id="rId413" Type="http://schemas.openxmlformats.org/officeDocument/2006/relationships/customXml" Target="../ink/ink1956.xml"/><Relationship Id="rId192" Type="http://schemas.openxmlformats.org/officeDocument/2006/relationships/image" Target="../media/image1550.png"/><Relationship Id="rId595" Type="http://schemas.openxmlformats.org/officeDocument/2006/relationships/image" Target="../media/image622.png"/><Relationship Id="rId497" Type="http://schemas.openxmlformats.org/officeDocument/2006/relationships/image" Target="../media/image3450.png"/><Relationship Id="rId357" Type="http://schemas.openxmlformats.org/officeDocument/2006/relationships/customXml" Target="../ink/ink1910.xml"/><Relationship Id="rId501" Type="http://schemas.openxmlformats.org/officeDocument/2006/relationships/image" Target="../media/image3470.png"/><Relationship Id="rId522" Type="http://schemas.openxmlformats.org/officeDocument/2006/relationships/customXml" Target="../ink/ink1997.xml"/><Relationship Id="rId543" Type="http://schemas.openxmlformats.org/officeDocument/2006/relationships/image" Target="../media/image5912.png"/><Relationship Id="rId54" Type="http://schemas.openxmlformats.org/officeDocument/2006/relationships/image" Target="../media/image1010.png"/><Relationship Id="rId378" Type="http://schemas.openxmlformats.org/officeDocument/2006/relationships/customXml" Target="../ink/ink1926.xml"/><Relationship Id="rId140" Type="http://schemas.openxmlformats.org/officeDocument/2006/relationships/image" Target="../media/image1290.png"/><Relationship Id="rId399" Type="http://schemas.openxmlformats.org/officeDocument/2006/relationships/customXml" Target="../ink/ink1942.xml"/><Relationship Id="rId403" Type="http://schemas.openxmlformats.org/officeDocument/2006/relationships/customXml" Target="../ink/ink1946.xml"/><Relationship Id="rId182" Type="http://schemas.openxmlformats.org/officeDocument/2006/relationships/image" Target="../media/image1500.png"/><Relationship Id="rId564" Type="http://schemas.openxmlformats.org/officeDocument/2006/relationships/customXml" Target="../ink/ink2018.xml"/><Relationship Id="rId585" Type="http://schemas.openxmlformats.org/officeDocument/2006/relationships/image" Target="../media/image618.png"/><Relationship Id="rId424" Type="http://schemas.openxmlformats.org/officeDocument/2006/relationships/customXml" Target="../ink/ink1967.xml"/><Relationship Id="rId487" Type="http://schemas.openxmlformats.org/officeDocument/2006/relationships/image" Target="../media/image1881.png"/><Relationship Id="rId610" Type="http://schemas.openxmlformats.org/officeDocument/2006/relationships/customXml" Target="../ink/ink2041.xml"/><Relationship Id="rId347" Type="http://schemas.openxmlformats.org/officeDocument/2006/relationships/customXml" Target="../ink/ink1904.xml"/><Relationship Id="rId512" Type="http://schemas.openxmlformats.org/officeDocument/2006/relationships/customXml" Target="../ink/ink1992.xml"/><Relationship Id="rId533" Type="http://schemas.openxmlformats.org/officeDocument/2006/relationships/image" Target="../media/image5860.png"/><Relationship Id="rId368" Type="http://schemas.openxmlformats.org/officeDocument/2006/relationships/customXml" Target="../ink/ink1921.xml"/><Relationship Id="rId389" Type="http://schemas.openxmlformats.org/officeDocument/2006/relationships/customXml" Target="../ink/ink1932.xml"/><Relationship Id="rId130" Type="http://schemas.openxmlformats.org/officeDocument/2006/relationships/image" Target="../media/image1240.png"/><Relationship Id="rId554" Type="http://schemas.openxmlformats.org/officeDocument/2006/relationships/customXml" Target="../ink/ink2013.xml"/><Relationship Id="rId575" Type="http://schemas.openxmlformats.org/officeDocument/2006/relationships/image" Target="../media/image607.png"/><Relationship Id="rId596" Type="http://schemas.openxmlformats.org/officeDocument/2006/relationships/customXml" Target="../ink/ink2034.xml"/><Relationship Id="rId172" Type="http://schemas.openxmlformats.org/officeDocument/2006/relationships/image" Target="../media/image1450.png"/><Relationship Id="rId414" Type="http://schemas.openxmlformats.org/officeDocument/2006/relationships/customXml" Target="../ink/ink1957.xml"/><Relationship Id="rId477" Type="http://schemas.openxmlformats.org/officeDocument/2006/relationships/image" Target="../media/image1831.png"/><Relationship Id="rId498" Type="http://schemas.openxmlformats.org/officeDocument/2006/relationships/customXml" Target="../ink/ink1985.xml"/><Relationship Id="rId600" Type="http://schemas.openxmlformats.org/officeDocument/2006/relationships/customXml" Target="../ink/ink2036.xml"/><Relationship Id="rId502" Type="http://schemas.openxmlformats.org/officeDocument/2006/relationships/customXml" Target="../ink/ink1987.xml"/><Relationship Id="rId523" Type="http://schemas.openxmlformats.org/officeDocument/2006/relationships/image" Target="../media/image5450.png"/><Relationship Id="rId358" Type="http://schemas.openxmlformats.org/officeDocument/2006/relationships/customXml" Target="../ink/ink1911.xml"/><Relationship Id="rId379" Type="http://schemas.openxmlformats.org/officeDocument/2006/relationships/image" Target="../media/image1150.png"/><Relationship Id="rId544" Type="http://schemas.openxmlformats.org/officeDocument/2006/relationships/customXml" Target="../ink/ink2008.xml"/><Relationship Id="rId565" Type="http://schemas.openxmlformats.org/officeDocument/2006/relationships/image" Target="../media/image6020.png"/><Relationship Id="rId586" Type="http://schemas.openxmlformats.org/officeDocument/2006/relationships/customXml" Target="../ink/ink2029.xml"/><Relationship Id="rId390" Type="http://schemas.openxmlformats.org/officeDocument/2006/relationships/customXml" Target="../ink/ink1933.xml"/><Relationship Id="rId404" Type="http://schemas.openxmlformats.org/officeDocument/2006/relationships/customXml" Target="../ink/ink1947.xml"/><Relationship Id="rId162" Type="http://schemas.openxmlformats.org/officeDocument/2006/relationships/image" Target="../media/image1400.png"/><Relationship Id="rId425" Type="http://schemas.openxmlformats.org/officeDocument/2006/relationships/customXml" Target="../ink/ink1968.xml"/><Relationship Id="rId611" Type="http://schemas.openxmlformats.org/officeDocument/2006/relationships/image" Target="../media/image627.png"/><Relationship Id="rId488" Type="http://schemas.openxmlformats.org/officeDocument/2006/relationships/customXml" Target="../ink/ink1980.xml"/><Relationship Id="rId348" Type="http://schemas.openxmlformats.org/officeDocument/2006/relationships/image" Target="../media/image991.png"/><Relationship Id="rId66" Type="http://schemas.openxmlformats.org/officeDocument/2006/relationships/image" Target="../media/image1070.png"/><Relationship Id="rId369" Type="http://schemas.openxmlformats.org/officeDocument/2006/relationships/image" Target="../media/image1100.png"/><Relationship Id="rId513" Type="http://schemas.openxmlformats.org/officeDocument/2006/relationships/image" Target="../media/image3530.png"/><Relationship Id="rId534" Type="http://schemas.openxmlformats.org/officeDocument/2006/relationships/customXml" Target="../ink/ink2003.xml"/><Relationship Id="rId555" Type="http://schemas.openxmlformats.org/officeDocument/2006/relationships/image" Target="../media/image5970.png"/><Relationship Id="rId576" Type="http://schemas.openxmlformats.org/officeDocument/2006/relationships/customXml" Target="../ink/ink2024.xml"/><Relationship Id="rId597" Type="http://schemas.openxmlformats.org/officeDocument/2006/relationships/image" Target="../media/image623.png"/><Relationship Id="rId380" Type="http://schemas.openxmlformats.org/officeDocument/2006/relationships/customXml" Target="../ink/ink1927.xml"/><Relationship Id="rId152" Type="http://schemas.openxmlformats.org/officeDocument/2006/relationships/image" Target="../media/image1350.png"/><Relationship Id="rId415" Type="http://schemas.openxmlformats.org/officeDocument/2006/relationships/customXml" Target="../ink/ink1958.xml"/><Relationship Id="rId194" Type="http://schemas.openxmlformats.org/officeDocument/2006/relationships/image" Target="../media/image1560.png"/><Relationship Id="rId601" Type="http://schemas.openxmlformats.org/officeDocument/2006/relationships/image" Target="../media/image625.png"/><Relationship Id="rId478" Type="http://schemas.openxmlformats.org/officeDocument/2006/relationships/customXml" Target="../ink/ink1975.xml"/><Relationship Id="rId499" Type="http://schemas.openxmlformats.org/officeDocument/2006/relationships/image" Target="../media/image3460.png"/><Relationship Id="rId359" Type="http://schemas.openxmlformats.org/officeDocument/2006/relationships/customXml" Target="../ink/ink1912.xml"/><Relationship Id="rId56" Type="http://schemas.openxmlformats.org/officeDocument/2006/relationships/image" Target="../media/image1020.png"/><Relationship Id="rId503" Type="http://schemas.openxmlformats.org/officeDocument/2006/relationships/image" Target="../media/image3480.png"/><Relationship Id="rId524" Type="http://schemas.openxmlformats.org/officeDocument/2006/relationships/customXml" Target="../ink/ink1998.xml"/><Relationship Id="rId545" Type="http://schemas.openxmlformats.org/officeDocument/2006/relationships/image" Target="../media/image5920.png"/><Relationship Id="rId566" Type="http://schemas.openxmlformats.org/officeDocument/2006/relationships/customXml" Target="../ink/ink2019.xml"/><Relationship Id="rId587" Type="http://schemas.openxmlformats.org/officeDocument/2006/relationships/image" Target="../media/image256.png"/><Relationship Id="rId370" Type="http://schemas.openxmlformats.org/officeDocument/2006/relationships/customXml" Target="../ink/ink1922.xml"/><Relationship Id="rId391" Type="http://schemas.openxmlformats.org/officeDocument/2006/relationships/customXml" Target="../ink/ink1934.xml"/><Relationship Id="rId142" Type="http://schemas.openxmlformats.org/officeDocument/2006/relationships/image" Target="../media/image1300.png"/><Relationship Id="rId405" Type="http://schemas.openxmlformats.org/officeDocument/2006/relationships/customXml" Target="../ink/ink1948.xml"/><Relationship Id="rId184" Type="http://schemas.openxmlformats.org/officeDocument/2006/relationships/image" Target="../media/image1510.png"/><Relationship Id="rId426" Type="http://schemas.openxmlformats.org/officeDocument/2006/relationships/customXml" Target="../ink/ink1969.xml"/><Relationship Id="rId612" Type="http://schemas.openxmlformats.org/officeDocument/2006/relationships/customXml" Target="../ink/ink2042.xml"/><Relationship Id="rId489" Type="http://schemas.openxmlformats.org/officeDocument/2006/relationships/image" Target="../media/image613.png"/><Relationship Id="rId349" Type="http://schemas.openxmlformats.org/officeDocument/2006/relationships/customXml" Target="../ink/ink1905.xml"/><Relationship Id="rId46" Type="http://schemas.openxmlformats.org/officeDocument/2006/relationships/image" Target="../media/image970.png"/><Relationship Id="rId514" Type="http://schemas.openxmlformats.org/officeDocument/2006/relationships/customXml" Target="../ink/ink1993.xml"/><Relationship Id="rId535" Type="http://schemas.openxmlformats.org/officeDocument/2006/relationships/image" Target="../media/image5870.png"/><Relationship Id="rId556" Type="http://schemas.openxmlformats.org/officeDocument/2006/relationships/customXml" Target="../ink/ink2014.xml"/><Relationship Id="rId577" Type="http://schemas.openxmlformats.org/officeDocument/2006/relationships/image" Target="../media/image614.png"/><Relationship Id="rId360" Type="http://schemas.openxmlformats.org/officeDocument/2006/relationships/customXml" Target="../ink/ink1913.xml"/><Relationship Id="rId381" Type="http://schemas.openxmlformats.org/officeDocument/2006/relationships/image" Target="../media/image1160.png"/><Relationship Id="rId132" Type="http://schemas.openxmlformats.org/officeDocument/2006/relationships/image" Target="../media/image1250.png"/><Relationship Id="rId174" Type="http://schemas.openxmlformats.org/officeDocument/2006/relationships/image" Target="../media/image1460.png"/><Relationship Id="rId416" Type="http://schemas.openxmlformats.org/officeDocument/2006/relationships/customXml" Target="../ink/ink1959.xml"/><Relationship Id="rId598" Type="http://schemas.openxmlformats.org/officeDocument/2006/relationships/customXml" Target="../ink/ink2035.xml"/><Relationship Id="rId602" Type="http://schemas.openxmlformats.org/officeDocument/2006/relationships/customXml" Target="../ink/ink2037.xml"/><Relationship Id="rId479" Type="http://schemas.openxmlformats.org/officeDocument/2006/relationships/image" Target="../media/image1841.png"/><Relationship Id="rId490" Type="http://schemas.openxmlformats.org/officeDocument/2006/relationships/customXml" Target="../ink/ink1981.xml"/><Relationship Id="rId504" Type="http://schemas.openxmlformats.org/officeDocument/2006/relationships/customXml" Target="../ink/ink1988.xml"/><Relationship Id="rId525" Type="http://schemas.openxmlformats.org/officeDocument/2006/relationships/image" Target="../media/image5780.png"/><Relationship Id="rId546" Type="http://schemas.openxmlformats.org/officeDocument/2006/relationships/customXml" Target="../ink/ink2009.xml"/><Relationship Id="rId567" Type="http://schemas.openxmlformats.org/officeDocument/2006/relationships/image" Target="../media/image6030.png"/><Relationship Id="rId350" Type="http://schemas.openxmlformats.org/officeDocument/2006/relationships/image" Target="../media/image1001.png"/><Relationship Id="rId371" Type="http://schemas.openxmlformats.org/officeDocument/2006/relationships/image" Target="../media/image1110.png"/><Relationship Id="rId122" Type="http://schemas.openxmlformats.org/officeDocument/2006/relationships/image" Target="../media/image1200.png"/><Relationship Id="rId406" Type="http://schemas.openxmlformats.org/officeDocument/2006/relationships/customXml" Target="../ink/ink1949.xml"/><Relationship Id="rId164" Type="http://schemas.openxmlformats.org/officeDocument/2006/relationships/image" Target="../media/image1410.png"/><Relationship Id="rId588" Type="http://schemas.openxmlformats.org/officeDocument/2006/relationships/customXml" Target="../ink/ink2030.xml"/><Relationship Id="rId392" Type="http://schemas.openxmlformats.org/officeDocument/2006/relationships/customXml" Target="../ink/ink1935.xml"/><Relationship Id="rId427" Type="http://schemas.openxmlformats.org/officeDocument/2006/relationships/customXml" Target="../ink/ink1970.xml"/><Relationship Id="rId613" Type="http://schemas.openxmlformats.org/officeDocument/2006/relationships/image" Target="../media/image628.png"/><Relationship Id="rId480" Type="http://schemas.openxmlformats.org/officeDocument/2006/relationships/customXml" Target="../ink/ink1976.xml"/><Relationship Id="rId515" Type="http://schemas.openxmlformats.org/officeDocument/2006/relationships/image" Target="../media/image5340.png"/><Relationship Id="rId536" Type="http://schemas.openxmlformats.org/officeDocument/2006/relationships/customXml" Target="../ink/ink2004.xml"/><Relationship Id="rId361" Type="http://schemas.openxmlformats.org/officeDocument/2006/relationships/customXml" Target="../ink/ink1914.xml"/><Relationship Id="rId68" Type="http://schemas.openxmlformats.org/officeDocument/2006/relationships/image" Target="../media/image1080.png"/><Relationship Id="rId154" Type="http://schemas.openxmlformats.org/officeDocument/2006/relationships/image" Target="../media/image1360.png"/><Relationship Id="rId557" Type="http://schemas.openxmlformats.org/officeDocument/2006/relationships/image" Target="../media/image5980.png"/><Relationship Id="rId578" Type="http://schemas.openxmlformats.org/officeDocument/2006/relationships/customXml" Target="../ink/ink2025.xml"/><Relationship Id="rId599" Type="http://schemas.openxmlformats.org/officeDocument/2006/relationships/image" Target="../media/image624.png"/><Relationship Id="rId382" Type="http://schemas.openxmlformats.org/officeDocument/2006/relationships/customXml" Target="../ink/ink1928.xml"/><Relationship Id="rId417" Type="http://schemas.openxmlformats.org/officeDocument/2006/relationships/customXml" Target="../ink/ink1960.xml"/><Relationship Id="rId196" Type="http://schemas.openxmlformats.org/officeDocument/2006/relationships/image" Target="../media/image1570.png"/><Relationship Id="rId200" Type="http://schemas.openxmlformats.org/officeDocument/2006/relationships/image" Target="../media/image1590.png"/><Relationship Id="rId603" Type="http://schemas.openxmlformats.org/officeDocument/2006/relationships/image" Target="../media/image3660.png"/><Relationship Id="rId491" Type="http://schemas.openxmlformats.org/officeDocument/2006/relationships/image" Target="../media/image3200.png"/><Relationship Id="rId505" Type="http://schemas.openxmlformats.org/officeDocument/2006/relationships/image" Target="../media/image3490.png"/><Relationship Id="rId526" Type="http://schemas.openxmlformats.org/officeDocument/2006/relationships/customXml" Target="../ink/ink1999.xml"/><Relationship Id="rId58" Type="http://schemas.openxmlformats.org/officeDocument/2006/relationships/image" Target="../media/image1030.png"/><Relationship Id="rId144" Type="http://schemas.openxmlformats.org/officeDocument/2006/relationships/image" Target="../media/image1310.png"/><Relationship Id="rId547" Type="http://schemas.openxmlformats.org/officeDocument/2006/relationships/image" Target="../media/image5930.png"/><Relationship Id="rId568" Type="http://schemas.openxmlformats.org/officeDocument/2006/relationships/customXml" Target="../ink/ink2020.xml"/><Relationship Id="rId589" Type="http://schemas.openxmlformats.org/officeDocument/2006/relationships/image" Target="../media/image619.png"/><Relationship Id="rId351" Type="http://schemas.openxmlformats.org/officeDocument/2006/relationships/customXml" Target="../ink/ink1906.xml"/><Relationship Id="rId372" Type="http://schemas.openxmlformats.org/officeDocument/2006/relationships/customXml" Target="../ink/ink1923.xml"/><Relationship Id="rId393" Type="http://schemas.openxmlformats.org/officeDocument/2006/relationships/customXml" Target="../ink/ink1936.xml"/><Relationship Id="rId407" Type="http://schemas.openxmlformats.org/officeDocument/2006/relationships/customXml" Target="../ink/ink1950.xml"/><Relationship Id="rId186" Type="http://schemas.openxmlformats.org/officeDocument/2006/relationships/image" Target="../media/image1520.png"/><Relationship Id="rId428" Type="http://schemas.openxmlformats.org/officeDocument/2006/relationships/customXml" Target="../ink/ink1971.xml"/><Relationship Id="rId614" Type="http://schemas.openxmlformats.org/officeDocument/2006/relationships/customXml" Target="../ink/ink2043.xml"/><Relationship Id="rId481" Type="http://schemas.openxmlformats.org/officeDocument/2006/relationships/image" Target="../media/image1851.png"/><Relationship Id="rId516" Type="http://schemas.openxmlformats.org/officeDocument/2006/relationships/customXml" Target="../ink/ink1994.xml"/><Relationship Id="rId48" Type="http://schemas.openxmlformats.org/officeDocument/2006/relationships/image" Target="../media/image980.png"/><Relationship Id="rId134" Type="http://schemas.openxmlformats.org/officeDocument/2006/relationships/image" Target="../media/image1260.png"/><Relationship Id="rId537" Type="http://schemas.openxmlformats.org/officeDocument/2006/relationships/image" Target="../media/image5880.png"/><Relationship Id="rId558" Type="http://schemas.openxmlformats.org/officeDocument/2006/relationships/customXml" Target="../ink/ink2015.xml"/><Relationship Id="rId579" Type="http://schemas.openxmlformats.org/officeDocument/2006/relationships/image" Target="../media/image615.png"/><Relationship Id="rId362" Type="http://schemas.openxmlformats.org/officeDocument/2006/relationships/customXml" Target="../ink/ink1915.xml"/><Relationship Id="rId383" Type="http://schemas.openxmlformats.org/officeDocument/2006/relationships/image" Target="../media/image1170.png"/><Relationship Id="rId176" Type="http://schemas.openxmlformats.org/officeDocument/2006/relationships/image" Target="../media/image1470.png"/><Relationship Id="rId418" Type="http://schemas.openxmlformats.org/officeDocument/2006/relationships/customXml" Target="../ink/ink1961.xml"/><Relationship Id="rId590" Type="http://schemas.openxmlformats.org/officeDocument/2006/relationships/customXml" Target="../ink/ink2031.xml"/><Relationship Id="rId604" Type="http://schemas.openxmlformats.org/officeDocument/2006/relationships/customXml" Target="../ink/ink2038.xml"/><Relationship Id="rId506" Type="http://schemas.openxmlformats.org/officeDocument/2006/relationships/customXml" Target="../ink/ink1989.xml"/><Relationship Id="rId124" Type="http://schemas.openxmlformats.org/officeDocument/2006/relationships/image" Target="../media/image1210.png"/><Relationship Id="rId492" Type="http://schemas.openxmlformats.org/officeDocument/2006/relationships/customXml" Target="../ink/ink1982.xml"/><Relationship Id="rId527" Type="http://schemas.openxmlformats.org/officeDocument/2006/relationships/image" Target="../media/image5790.png"/><Relationship Id="rId548" Type="http://schemas.openxmlformats.org/officeDocument/2006/relationships/customXml" Target="../ink/ink2010.xml"/><Relationship Id="rId569" Type="http://schemas.openxmlformats.org/officeDocument/2006/relationships/image" Target="../media/image6040.png"/><Relationship Id="rId352" Type="http://schemas.openxmlformats.org/officeDocument/2006/relationships/image" Target="../media/image1011.png"/><Relationship Id="rId70" Type="http://schemas.openxmlformats.org/officeDocument/2006/relationships/image" Target="../media/image1090.png"/><Relationship Id="rId373" Type="http://schemas.openxmlformats.org/officeDocument/2006/relationships/image" Target="../media/image1120.png"/><Relationship Id="rId394" Type="http://schemas.openxmlformats.org/officeDocument/2006/relationships/customXml" Target="../ink/ink1937.xml"/><Relationship Id="rId408" Type="http://schemas.openxmlformats.org/officeDocument/2006/relationships/customXml" Target="../ink/ink1951.xml"/><Relationship Id="rId166" Type="http://schemas.openxmlformats.org/officeDocument/2006/relationships/image" Target="../media/image1420.png"/><Relationship Id="rId429" Type="http://schemas.openxmlformats.org/officeDocument/2006/relationships/image" Target="../media/image1600.png"/><Relationship Id="rId580" Type="http://schemas.openxmlformats.org/officeDocument/2006/relationships/customXml" Target="../ink/ink2026.xml"/><Relationship Id="rId615" Type="http://schemas.openxmlformats.org/officeDocument/2006/relationships/image" Target="../media/image629.png"/><Relationship Id="rId1" Type="http://schemas.openxmlformats.org/officeDocument/2006/relationships/tags" Target="../tags/tag25.xml"/><Relationship Id="rId482" Type="http://schemas.openxmlformats.org/officeDocument/2006/relationships/customXml" Target="../ink/ink1977.xml"/><Relationship Id="rId517" Type="http://schemas.openxmlformats.org/officeDocument/2006/relationships/image" Target="../media/image5350.png"/><Relationship Id="rId538" Type="http://schemas.openxmlformats.org/officeDocument/2006/relationships/customXml" Target="../ink/ink2005.xml"/><Relationship Id="rId559" Type="http://schemas.openxmlformats.org/officeDocument/2006/relationships/image" Target="../media/image5990.png"/><Relationship Id="rId60" Type="http://schemas.openxmlformats.org/officeDocument/2006/relationships/image" Target="../media/image1040.png"/><Relationship Id="rId363" Type="http://schemas.openxmlformats.org/officeDocument/2006/relationships/customXml" Target="../ink/ink1916.xml"/><Relationship Id="rId384" Type="http://schemas.openxmlformats.org/officeDocument/2006/relationships/customXml" Target="../ink/ink1929.xml"/><Relationship Id="rId156" Type="http://schemas.openxmlformats.org/officeDocument/2006/relationships/image" Target="../media/image1370.png"/><Relationship Id="rId419" Type="http://schemas.openxmlformats.org/officeDocument/2006/relationships/customXml" Target="../ink/ink1962.xml"/><Relationship Id="rId198" Type="http://schemas.openxmlformats.org/officeDocument/2006/relationships/image" Target="../media/image1580.png"/><Relationship Id="rId570" Type="http://schemas.openxmlformats.org/officeDocument/2006/relationships/customXml" Target="../ink/ink2021.xml"/><Relationship Id="rId591" Type="http://schemas.openxmlformats.org/officeDocument/2006/relationships/image" Target="../media/image620.png"/><Relationship Id="rId605" Type="http://schemas.openxmlformats.org/officeDocument/2006/relationships/image" Target="../media/image173.png"/><Relationship Id="rId430" Type="http://schemas.openxmlformats.org/officeDocument/2006/relationships/customXml" Target="../ink/ink1972.xml"/><Relationship Id="rId493" Type="http://schemas.openxmlformats.org/officeDocument/2006/relationships/image" Target="../media/image3211.png"/><Relationship Id="rId507" Type="http://schemas.openxmlformats.org/officeDocument/2006/relationships/image" Target="../media/image3500.png"/><Relationship Id="rId528" Type="http://schemas.openxmlformats.org/officeDocument/2006/relationships/customXml" Target="../ink/ink2000.xml"/><Relationship Id="rId549" Type="http://schemas.openxmlformats.org/officeDocument/2006/relationships/image" Target="../media/image5940.png"/><Relationship Id="rId353" Type="http://schemas.openxmlformats.org/officeDocument/2006/relationships/customXml" Target="../ink/ink1907.xml"/><Relationship Id="rId50" Type="http://schemas.openxmlformats.org/officeDocument/2006/relationships/image" Target="../media/image990.png"/><Relationship Id="rId374" Type="http://schemas.openxmlformats.org/officeDocument/2006/relationships/customXml" Target="../ink/ink1924.xml"/><Relationship Id="rId395" Type="http://schemas.openxmlformats.org/officeDocument/2006/relationships/customXml" Target="../ink/ink1938.xml"/><Relationship Id="rId146" Type="http://schemas.openxmlformats.org/officeDocument/2006/relationships/image" Target="../media/image1320.png"/><Relationship Id="rId409" Type="http://schemas.openxmlformats.org/officeDocument/2006/relationships/customXml" Target="../ink/ink1952.xml"/><Relationship Id="rId188" Type="http://schemas.openxmlformats.org/officeDocument/2006/relationships/image" Target="../media/image1530.png"/><Relationship Id="rId560" Type="http://schemas.openxmlformats.org/officeDocument/2006/relationships/customXml" Target="../ink/ink2016.xml"/><Relationship Id="rId581" Type="http://schemas.openxmlformats.org/officeDocument/2006/relationships/image" Target="../media/image616.png"/><Relationship Id="rId420" Type="http://schemas.openxmlformats.org/officeDocument/2006/relationships/customXml" Target="../ink/ink1963.xml"/><Relationship Id="rId616" Type="http://schemas.openxmlformats.org/officeDocument/2006/relationships/customXml" Target="../ink/ink2044.xml"/><Relationship Id="rId2" Type="http://schemas.microsoft.com/office/2007/relationships/media" Target="../media/media38.m4a"/><Relationship Id="rId483" Type="http://schemas.openxmlformats.org/officeDocument/2006/relationships/image" Target="../media/image1861.png"/><Relationship Id="rId518" Type="http://schemas.openxmlformats.org/officeDocument/2006/relationships/customXml" Target="../ink/ink1995.xml"/><Relationship Id="rId539" Type="http://schemas.openxmlformats.org/officeDocument/2006/relationships/image" Target="../media/image5890.png"/><Relationship Id="rId343" Type="http://schemas.openxmlformats.org/officeDocument/2006/relationships/image" Target="../media/image971.png"/><Relationship Id="rId364" Type="http://schemas.openxmlformats.org/officeDocument/2006/relationships/customXml" Target="../ink/ink1917.xml"/><Relationship Id="rId136" Type="http://schemas.openxmlformats.org/officeDocument/2006/relationships/image" Target="../media/image1270.png"/><Relationship Id="rId178" Type="http://schemas.openxmlformats.org/officeDocument/2006/relationships/image" Target="../media/image1480.png"/><Relationship Id="rId550" Type="http://schemas.openxmlformats.org/officeDocument/2006/relationships/customXml" Target="../ink/ink2011.xml"/><Relationship Id="rId385" Type="http://schemas.openxmlformats.org/officeDocument/2006/relationships/image" Target="../media/image1180.png"/><Relationship Id="rId571" Type="http://schemas.openxmlformats.org/officeDocument/2006/relationships/image" Target="../media/image605.png"/><Relationship Id="rId592" Type="http://schemas.openxmlformats.org/officeDocument/2006/relationships/customXml" Target="../ink/ink2032.xml"/><Relationship Id="rId606" Type="http://schemas.openxmlformats.org/officeDocument/2006/relationships/customXml" Target="../ink/ink2039.xml"/><Relationship Id="rId410" Type="http://schemas.openxmlformats.org/officeDocument/2006/relationships/customXml" Target="../ink/ink1953.xml"/><Relationship Id="rId473" Type="http://schemas.openxmlformats.org/officeDocument/2006/relationships/image" Target="../media/image1813.png"/><Relationship Id="rId494" Type="http://schemas.openxmlformats.org/officeDocument/2006/relationships/customXml" Target="../ink/ink1983.xml"/><Relationship Id="rId508" Type="http://schemas.openxmlformats.org/officeDocument/2006/relationships/customXml" Target="../ink/ink1990.xml"/><Relationship Id="rId529" Type="http://schemas.openxmlformats.org/officeDocument/2006/relationships/image" Target="../media/image5800.png"/><Relationship Id="rId354" Type="http://schemas.openxmlformats.org/officeDocument/2006/relationships/image" Target="../media/image1021.png"/><Relationship Id="rId126" Type="http://schemas.openxmlformats.org/officeDocument/2006/relationships/image" Target="../media/image1220.png"/><Relationship Id="rId168" Type="http://schemas.openxmlformats.org/officeDocument/2006/relationships/image" Target="../media/image1430.png"/><Relationship Id="rId540" Type="http://schemas.openxmlformats.org/officeDocument/2006/relationships/customXml" Target="../ink/ink2006.xml"/><Relationship Id="rId375" Type="http://schemas.openxmlformats.org/officeDocument/2006/relationships/image" Target="../media/image1130.png"/><Relationship Id="rId396" Type="http://schemas.openxmlformats.org/officeDocument/2006/relationships/customXml" Target="../ink/ink1939.xml"/><Relationship Id="rId561" Type="http://schemas.openxmlformats.org/officeDocument/2006/relationships/image" Target="../media/image6000.png"/><Relationship Id="rId582" Type="http://schemas.openxmlformats.org/officeDocument/2006/relationships/customXml" Target="../ink/ink2027.xml"/><Relationship Id="rId617" Type="http://schemas.openxmlformats.org/officeDocument/2006/relationships/customXml" Target="../ink/ink2045.xml"/><Relationship Id="rId3" Type="http://schemas.openxmlformats.org/officeDocument/2006/relationships/audio" Target="../media/media38.m4a"/><Relationship Id="rId400" Type="http://schemas.openxmlformats.org/officeDocument/2006/relationships/customXml" Target="../ink/ink1943.xml"/><Relationship Id="rId421" Type="http://schemas.openxmlformats.org/officeDocument/2006/relationships/customXml" Target="../ink/ink1964.xml"/><Relationship Id="rId484" Type="http://schemas.openxmlformats.org/officeDocument/2006/relationships/customXml" Target="../ink/ink1978.xml"/><Relationship Id="rId519" Type="http://schemas.openxmlformats.org/officeDocument/2006/relationships/image" Target="../media/image5360.png"/><Relationship Id="rId344" Type="http://schemas.openxmlformats.org/officeDocument/2006/relationships/customXml" Target="../ink/ink1902.xml"/><Relationship Id="rId158" Type="http://schemas.openxmlformats.org/officeDocument/2006/relationships/image" Target="../media/image1380.png"/><Relationship Id="rId530" Type="http://schemas.openxmlformats.org/officeDocument/2006/relationships/customXml" Target="../ink/ink2001.xml"/><Relationship Id="rId62" Type="http://schemas.openxmlformats.org/officeDocument/2006/relationships/image" Target="../media/image1050.png"/><Relationship Id="rId365" Type="http://schemas.openxmlformats.org/officeDocument/2006/relationships/customXml" Target="../ink/ink1918.xml"/><Relationship Id="rId386" Type="http://schemas.openxmlformats.org/officeDocument/2006/relationships/customXml" Target="../ink/ink1930.xml"/><Relationship Id="rId551" Type="http://schemas.openxmlformats.org/officeDocument/2006/relationships/image" Target="../media/image5950.png"/><Relationship Id="rId572" Type="http://schemas.openxmlformats.org/officeDocument/2006/relationships/customXml" Target="../ink/ink2022.xml"/><Relationship Id="rId593" Type="http://schemas.openxmlformats.org/officeDocument/2006/relationships/image" Target="../media/image621.png"/><Relationship Id="rId607" Type="http://schemas.openxmlformats.org/officeDocument/2006/relationships/image" Target="../media/image626.png"/><Relationship Id="rId411" Type="http://schemas.openxmlformats.org/officeDocument/2006/relationships/customXml" Target="../ink/ink1954.xml"/><Relationship Id="rId190" Type="http://schemas.openxmlformats.org/officeDocument/2006/relationships/image" Target="../media/image1540.png"/><Relationship Id="rId474" Type="http://schemas.openxmlformats.org/officeDocument/2006/relationships/customXml" Target="../ink/ink1973.xml"/><Relationship Id="rId509" Type="http://schemas.openxmlformats.org/officeDocument/2006/relationships/image" Target="../media/image3511.png"/><Relationship Id="rId495" Type="http://schemas.openxmlformats.org/officeDocument/2006/relationships/image" Target="../media/image3440.png"/><Relationship Id="rId355" Type="http://schemas.openxmlformats.org/officeDocument/2006/relationships/customXml" Target="../ink/ink1908.xml"/><Relationship Id="rId52" Type="http://schemas.openxmlformats.org/officeDocument/2006/relationships/image" Target="../media/image1000.png"/><Relationship Id="rId376" Type="http://schemas.openxmlformats.org/officeDocument/2006/relationships/customXml" Target="../ink/ink1925.xml"/><Relationship Id="rId397" Type="http://schemas.openxmlformats.org/officeDocument/2006/relationships/customXml" Target="../ink/ink1940.xml"/><Relationship Id="rId148" Type="http://schemas.openxmlformats.org/officeDocument/2006/relationships/image" Target="../media/image1330.png"/><Relationship Id="rId520" Type="http://schemas.openxmlformats.org/officeDocument/2006/relationships/customXml" Target="../ink/ink1996.xml"/><Relationship Id="rId541" Type="http://schemas.openxmlformats.org/officeDocument/2006/relationships/image" Target="../media/image5900.png"/><Relationship Id="rId562" Type="http://schemas.openxmlformats.org/officeDocument/2006/relationships/customXml" Target="../ink/ink2017.xml"/><Relationship Id="rId583" Type="http://schemas.openxmlformats.org/officeDocument/2006/relationships/image" Target="../media/image617.png"/><Relationship Id="rId618" Type="http://schemas.openxmlformats.org/officeDocument/2006/relationships/image" Target="../media/image630.png"/><Relationship Id="rId4" Type="http://schemas.openxmlformats.org/officeDocument/2006/relationships/slideLayout" Target="../slideLayouts/slideLayout7.xml"/><Relationship Id="rId401" Type="http://schemas.openxmlformats.org/officeDocument/2006/relationships/customXml" Target="../ink/ink1944.xml"/><Relationship Id="rId180" Type="http://schemas.openxmlformats.org/officeDocument/2006/relationships/image" Target="../media/image1490.png"/><Relationship Id="rId422" Type="http://schemas.openxmlformats.org/officeDocument/2006/relationships/customXml" Target="../ink/ink1965.xml"/><Relationship Id="rId485" Type="http://schemas.openxmlformats.org/officeDocument/2006/relationships/image" Target="../media/image1871.png"/><Relationship Id="rId345" Type="http://schemas.openxmlformats.org/officeDocument/2006/relationships/image" Target="../media/image981.png"/><Relationship Id="rId387" Type="http://schemas.openxmlformats.org/officeDocument/2006/relationships/image" Target="../media/image1190.png"/><Relationship Id="rId138" Type="http://schemas.openxmlformats.org/officeDocument/2006/relationships/image" Target="../media/image1280.png"/><Relationship Id="rId510" Type="http://schemas.openxmlformats.org/officeDocument/2006/relationships/customXml" Target="../ink/ink1991.xml"/><Relationship Id="rId552" Type="http://schemas.openxmlformats.org/officeDocument/2006/relationships/customXml" Target="../ink/ink2012.xml"/><Relationship Id="rId594" Type="http://schemas.openxmlformats.org/officeDocument/2006/relationships/customXml" Target="../ink/ink2033.xml"/><Relationship Id="rId608" Type="http://schemas.openxmlformats.org/officeDocument/2006/relationships/customXml" Target="../ink/ink2040.xml"/><Relationship Id="rId412" Type="http://schemas.openxmlformats.org/officeDocument/2006/relationships/customXml" Target="../ink/ink1955.xml"/><Relationship Id="rId496" Type="http://schemas.openxmlformats.org/officeDocument/2006/relationships/customXml" Target="../ink/ink1984.xml"/><Relationship Id="rId356" Type="http://schemas.openxmlformats.org/officeDocument/2006/relationships/customXml" Target="../ink/ink1909.xml"/><Relationship Id="rId398" Type="http://schemas.openxmlformats.org/officeDocument/2006/relationships/customXml" Target="../ink/ink1941.xml"/><Relationship Id="rId521" Type="http://schemas.openxmlformats.org/officeDocument/2006/relationships/image" Target="../media/image5370.png"/><Relationship Id="rId563" Type="http://schemas.openxmlformats.org/officeDocument/2006/relationships/image" Target="../media/image6012.png"/><Relationship Id="rId619" Type="http://schemas.openxmlformats.org/officeDocument/2006/relationships/image" Target="../media/image1.png"/><Relationship Id="rId160" Type="http://schemas.openxmlformats.org/officeDocument/2006/relationships/image" Target="../media/image1390.png"/><Relationship Id="rId423" Type="http://schemas.openxmlformats.org/officeDocument/2006/relationships/customXml" Target="../ink/ink1966.xml"/><Relationship Id="rId64" Type="http://schemas.openxmlformats.org/officeDocument/2006/relationships/image" Target="../media/image1060.png"/><Relationship Id="rId367" Type="http://schemas.openxmlformats.org/officeDocument/2006/relationships/customXml" Target="../ink/ink1920.xml"/><Relationship Id="rId532" Type="http://schemas.openxmlformats.org/officeDocument/2006/relationships/customXml" Target="../ink/ink2002.xml"/><Relationship Id="rId574" Type="http://schemas.openxmlformats.org/officeDocument/2006/relationships/customXml" Target="../ink/ink2023.xml"/><Relationship Id="rId476" Type="http://schemas.openxmlformats.org/officeDocument/2006/relationships/customXml" Target="../ink/ink1974.xml"/></Relationships>
</file>

<file path=ppt/slides/_rels/slide39.xml.rels><?xml version="1.0" encoding="UTF-8" standalone="yes"?>
<Relationships xmlns="http://schemas.openxmlformats.org/package/2006/relationships"><Relationship Id="rId345" Type="http://schemas.openxmlformats.org/officeDocument/2006/relationships/image" Target="../media/image981.png"/><Relationship Id="rId366" Type="http://schemas.openxmlformats.org/officeDocument/2006/relationships/image" Target="../media/image1110.png"/><Relationship Id="rId387" Type="http://schemas.openxmlformats.org/officeDocument/2006/relationships/customXml" Target="../ink/ink2073.xml"/><Relationship Id="rId510" Type="http://schemas.openxmlformats.org/officeDocument/2006/relationships/customXml" Target="../ink/ink2114.xml"/><Relationship Id="rId531" Type="http://schemas.openxmlformats.org/officeDocument/2006/relationships/image" Target="../media/image646.png"/><Relationship Id="rId552" Type="http://schemas.openxmlformats.org/officeDocument/2006/relationships/customXml" Target="../ink/ink2135.xml"/><Relationship Id="rId573" Type="http://schemas.openxmlformats.org/officeDocument/2006/relationships/image" Target="../media/image670.png"/><Relationship Id="rId247" Type="http://schemas.openxmlformats.org/officeDocument/2006/relationships/image" Target="../media/image1670.png"/><Relationship Id="rId412" Type="http://schemas.openxmlformats.org/officeDocument/2006/relationships/customXml" Target="../ink/ink2097.xml"/><Relationship Id="rId433" Type="http://schemas.openxmlformats.org/officeDocument/2006/relationships/customXml" Target="../ink/ink2111.xml"/><Relationship Id="rId289" Type="http://schemas.openxmlformats.org/officeDocument/2006/relationships/image" Target="../media/image1880.png"/><Relationship Id="rId356" Type="http://schemas.openxmlformats.org/officeDocument/2006/relationships/customXml" Target="../ink/ink2054.xml"/><Relationship Id="rId377" Type="http://schemas.openxmlformats.org/officeDocument/2006/relationships/customXml" Target="../ink/ink2068.xml"/><Relationship Id="rId398" Type="http://schemas.openxmlformats.org/officeDocument/2006/relationships/customXml" Target="../ink/ink2084.xml"/><Relationship Id="rId521" Type="http://schemas.openxmlformats.org/officeDocument/2006/relationships/image" Target="../media/image641.png"/><Relationship Id="rId542" Type="http://schemas.openxmlformats.org/officeDocument/2006/relationships/customXml" Target="../ink/ink2130.xml"/><Relationship Id="rId563" Type="http://schemas.openxmlformats.org/officeDocument/2006/relationships/image" Target="../media/image665.png"/><Relationship Id="rId5" Type="http://schemas.openxmlformats.org/officeDocument/2006/relationships/customXml" Target="../ink/ink2046.xml"/><Relationship Id="rId237" Type="http://schemas.openxmlformats.org/officeDocument/2006/relationships/image" Target="../media/image1620.png"/><Relationship Id="rId402" Type="http://schemas.openxmlformats.org/officeDocument/2006/relationships/customXml" Target="../ink/ink2088.xml"/><Relationship Id="rId423" Type="http://schemas.openxmlformats.org/officeDocument/2006/relationships/customXml" Target="../ink/ink2106.xml"/><Relationship Id="rId279" Type="http://schemas.openxmlformats.org/officeDocument/2006/relationships/image" Target="../media/image1830.png"/><Relationship Id="rId346" Type="http://schemas.openxmlformats.org/officeDocument/2006/relationships/customXml" Target="../ink/ink2048.xml"/><Relationship Id="rId64" Type="http://schemas.openxmlformats.org/officeDocument/2006/relationships/image" Target="../media/image1060.png"/><Relationship Id="rId367" Type="http://schemas.openxmlformats.org/officeDocument/2006/relationships/customXml" Target="../ink/ink2063.xml"/><Relationship Id="rId388" Type="http://schemas.openxmlformats.org/officeDocument/2006/relationships/customXml" Target="../ink/ink2074.xml"/><Relationship Id="rId511" Type="http://schemas.openxmlformats.org/officeDocument/2006/relationships/image" Target="../media/image3520.png"/><Relationship Id="rId532" Type="http://schemas.openxmlformats.org/officeDocument/2006/relationships/customXml" Target="../ink/ink2125.xml"/><Relationship Id="rId553" Type="http://schemas.openxmlformats.org/officeDocument/2006/relationships/image" Target="../media/image660.png"/><Relationship Id="rId574" Type="http://schemas.openxmlformats.org/officeDocument/2006/relationships/customXml" Target="../ink/ink2146.xml"/><Relationship Id="rId413" Type="http://schemas.openxmlformats.org/officeDocument/2006/relationships/customXml" Target="../ink/ink2098.xml"/><Relationship Id="rId269" Type="http://schemas.openxmlformats.org/officeDocument/2006/relationships/image" Target="../media/image1780.png"/><Relationship Id="rId357" Type="http://schemas.openxmlformats.org/officeDocument/2006/relationships/customXml" Target="../ink/ink2055.xml"/><Relationship Id="rId522" Type="http://schemas.openxmlformats.org/officeDocument/2006/relationships/customXml" Target="../ink/ink2120.xml"/><Relationship Id="rId543" Type="http://schemas.openxmlformats.org/officeDocument/2006/relationships/image" Target="../media/image651.png"/><Relationship Id="rId378" Type="http://schemas.openxmlformats.org/officeDocument/2006/relationships/image" Target="../media/image1170.png"/><Relationship Id="rId399" Type="http://schemas.openxmlformats.org/officeDocument/2006/relationships/customXml" Target="../ink/ink2085.xml"/><Relationship Id="rId403" Type="http://schemas.openxmlformats.org/officeDocument/2006/relationships/customXml" Target="../ink/ink2089.xml"/><Relationship Id="rId564" Type="http://schemas.openxmlformats.org/officeDocument/2006/relationships/customXml" Target="../ink/ink2141.xml"/><Relationship Id="rId259" Type="http://schemas.openxmlformats.org/officeDocument/2006/relationships/image" Target="../media/image1730.png"/><Relationship Id="rId424" Type="http://schemas.openxmlformats.org/officeDocument/2006/relationships/image" Target="../media/image633.png"/><Relationship Id="rId347" Type="http://schemas.openxmlformats.org/officeDocument/2006/relationships/customXml" Target="../ink/ink2049.xml"/><Relationship Id="rId291" Type="http://schemas.openxmlformats.org/officeDocument/2006/relationships/image" Target="../media/image1890.png"/><Relationship Id="rId512" Type="http://schemas.openxmlformats.org/officeDocument/2006/relationships/customXml" Target="../ink/ink2115.xml"/><Relationship Id="rId533" Type="http://schemas.openxmlformats.org/officeDocument/2006/relationships/image" Target="../media/image647.png"/><Relationship Id="rId368" Type="http://schemas.openxmlformats.org/officeDocument/2006/relationships/image" Target="../media/image1120.png"/><Relationship Id="rId389" Type="http://schemas.openxmlformats.org/officeDocument/2006/relationships/customXml" Target="../ink/ink2075.xml"/><Relationship Id="rId554" Type="http://schemas.openxmlformats.org/officeDocument/2006/relationships/customXml" Target="../ink/ink2136.xml"/><Relationship Id="rId575" Type="http://schemas.openxmlformats.org/officeDocument/2006/relationships/image" Target="../media/image671.png"/><Relationship Id="rId249" Type="http://schemas.openxmlformats.org/officeDocument/2006/relationships/image" Target="../media/image1680.png"/><Relationship Id="rId414" Type="http://schemas.openxmlformats.org/officeDocument/2006/relationships/customXml" Target="../ink/ink2099.xml"/><Relationship Id="rId281" Type="http://schemas.openxmlformats.org/officeDocument/2006/relationships/image" Target="../media/image1840.png"/><Relationship Id="rId523" Type="http://schemas.openxmlformats.org/officeDocument/2006/relationships/image" Target="../media/image642.png"/><Relationship Id="rId358" Type="http://schemas.openxmlformats.org/officeDocument/2006/relationships/customXml" Target="../ink/ink2056.xml"/><Relationship Id="rId379" Type="http://schemas.openxmlformats.org/officeDocument/2006/relationships/customXml" Target="../ink/ink2069.xml"/><Relationship Id="rId544" Type="http://schemas.openxmlformats.org/officeDocument/2006/relationships/customXml" Target="../ink/ink2131.xml"/><Relationship Id="rId565" Type="http://schemas.openxmlformats.org/officeDocument/2006/relationships/image" Target="../media/image666.png"/><Relationship Id="rId239" Type="http://schemas.openxmlformats.org/officeDocument/2006/relationships/image" Target="../media/image1630.png"/><Relationship Id="rId390" Type="http://schemas.openxmlformats.org/officeDocument/2006/relationships/customXml" Target="../ink/ink2076.xml"/><Relationship Id="rId404" Type="http://schemas.openxmlformats.org/officeDocument/2006/relationships/customXml" Target="../ink/ink2090.xml"/><Relationship Id="rId425" Type="http://schemas.openxmlformats.org/officeDocument/2006/relationships/customXml" Target="../ink/ink2107.xml"/><Relationship Id="rId271" Type="http://schemas.openxmlformats.org/officeDocument/2006/relationships/image" Target="../media/image1790.png"/><Relationship Id="rId348" Type="http://schemas.openxmlformats.org/officeDocument/2006/relationships/image" Target="../media/image991.png"/><Relationship Id="rId66" Type="http://schemas.openxmlformats.org/officeDocument/2006/relationships/image" Target="../media/image1070.png"/><Relationship Id="rId369" Type="http://schemas.openxmlformats.org/officeDocument/2006/relationships/customXml" Target="../ink/ink2064.xml"/><Relationship Id="rId513" Type="http://schemas.openxmlformats.org/officeDocument/2006/relationships/image" Target="../media/image3530.png"/><Relationship Id="rId534" Type="http://schemas.openxmlformats.org/officeDocument/2006/relationships/customXml" Target="../ink/ink2126.xml"/><Relationship Id="rId555" Type="http://schemas.openxmlformats.org/officeDocument/2006/relationships/image" Target="../media/image661.png"/><Relationship Id="rId576" Type="http://schemas.openxmlformats.org/officeDocument/2006/relationships/customXml" Target="../ink/ink2147.xml"/><Relationship Id="rId380" Type="http://schemas.openxmlformats.org/officeDocument/2006/relationships/image" Target="../media/image1180.png"/><Relationship Id="rId385" Type="http://schemas.openxmlformats.org/officeDocument/2006/relationships/customXml" Target="../ink/ink2072.xml"/><Relationship Id="rId415" Type="http://schemas.openxmlformats.org/officeDocument/2006/relationships/customXml" Target="../ink/ink2100.xml"/><Relationship Id="rId571" Type="http://schemas.openxmlformats.org/officeDocument/2006/relationships/image" Target="../media/image669.png"/><Relationship Id="rId245" Type="http://schemas.openxmlformats.org/officeDocument/2006/relationships/image" Target="../media/image1660.png"/><Relationship Id="rId261" Type="http://schemas.openxmlformats.org/officeDocument/2006/relationships/image" Target="../media/image1740.png"/><Relationship Id="rId410" Type="http://schemas.openxmlformats.org/officeDocument/2006/relationships/customXml" Target="../ink/ink2095.xml"/><Relationship Id="rId287" Type="http://schemas.openxmlformats.org/officeDocument/2006/relationships/image" Target="../media/image1870.png"/><Relationship Id="rId431" Type="http://schemas.openxmlformats.org/officeDocument/2006/relationships/customXml" Target="../ink/ink2110.xml"/><Relationship Id="rId508" Type="http://schemas.openxmlformats.org/officeDocument/2006/relationships/customXml" Target="../ink/ink2113.xml"/><Relationship Id="rId529" Type="http://schemas.openxmlformats.org/officeDocument/2006/relationships/image" Target="../media/image645.png"/><Relationship Id="rId354" Type="http://schemas.openxmlformats.org/officeDocument/2006/relationships/image" Target="../media/image1021.png"/><Relationship Id="rId56" Type="http://schemas.openxmlformats.org/officeDocument/2006/relationships/image" Target="../media/image1020.png"/><Relationship Id="rId359" Type="http://schemas.openxmlformats.org/officeDocument/2006/relationships/customXml" Target="../ink/ink2057.xml"/><Relationship Id="rId524" Type="http://schemas.openxmlformats.org/officeDocument/2006/relationships/customXml" Target="../ink/ink2121.xml"/><Relationship Id="rId540" Type="http://schemas.openxmlformats.org/officeDocument/2006/relationships/customXml" Target="../ink/ink2129.xml"/><Relationship Id="rId545" Type="http://schemas.openxmlformats.org/officeDocument/2006/relationships/image" Target="../media/image652.png"/><Relationship Id="rId566" Type="http://schemas.openxmlformats.org/officeDocument/2006/relationships/customXml" Target="../ink/ink2142.xml"/><Relationship Id="rId370" Type="http://schemas.openxmlformats.org/officeDocument/2006/relationships/image" Target="../media/image1130.png"/><Relationship Id="rId375" Type="http://schemas.openxmlformats.org/officeDocument/2006/relationships/customXml" Target="../ink/ink2067.xml"/><Relationship Id="rId391" Type="http://schemas.openxmlformats.org/officeDocument/2006/relationships/customXml" Target="../ink/ink2077.xml"/><Relationship Id="rId396" Type="http://schemas.openxmlformats.org/officeDocument/2006/relationships/customXml" Target="../ink/ink2082.xml"/><Relationship Id="rId405" Type="http://schemas.openxmlformats.org/officeDocument/2006/relationships/customXml" Target="../ink/ink2091.xml"/><Relationship Id="rId426" Type="http://schemas.openxmlformats.org/officeDocument/2006/relationships/image" Target="../media/image634.png"/><Relationship Id="rId561" Type="http://schemas.openxmlformats.org/officeDocument/2006/relationships/image" Target="../media/image664.png"/><Relationship Id="rId3" Type="http://schemas.openxmlformats.org/officeDocument/2006/relationships/audio" Target="../media/media39.m4a"/><Relationship Id="rId251" Type="http://schemas.openxmlformats.org/officeDocument/2006/relationships/image" Target="../media/image1690.png"/><Relationship Id="rId400" Type="http://schemas.openxmlformats.org/officeDocument/2006/relationships/customXml" Target="../ink/ink2086.xml"/><Relationship Id="rId277" Type="http://schemas.openxmlformats.org/officeDocument/2006/relationships/image" Target="../media/image1820.png"/><Relationship Id="rId421" Type="http://schemas.openxmlformats.org/officeDocument/2006/relationships/customXml" Target="../ink/ink2105.xml"/><Relationship Id="rId519" Type="http://schemas.openxmlformats.org/officeDocument/2006/relationships/image" Target="../media/image640.png"/><Relationship Id="rId344" Type="http://schemas.openxmlformats.org/officeDocument/2006/relationships/customXml" Target="../ink/ink2047.xml"/><Relationship Id="rId349" Type="http://schemas.openxmlformats.org/officeDocument/2006/relationships/customXml" Target="../ink/ink2050.xml"/><Relationship Id="rId293" Type="http://schemas.openxmlformats.org/officeDocument/2006/relationships/image" Target="../media/image1900.png"/><Relationship Id="rId514" Type="http://schemas.openxmlformats.org/officeDocument/2006/relationships/customXml" Target="../ink/ink2116.xml"/><Relationship Id="rId530" Type="http://schemas.openxmlformats.org/officeDocument/2006/relationships/customXml" Target="../ink/ink2124.xml"/><Relationship Id="rId535" Type="http://schemas.openxmlformats.org/officeDocument/2006/relationships/image" Target="../media/image648.png"/><Relationship Id="rId556" Type="http://schemas.openxmlformats.org/officeDocument/2006/relationships/customXml" Target="../ink/ink2137.xml"/><Relationship Id="rId577" Type="http://schemas.openxmlformats.org/officeDocument/2006/relationships/image" Target="../media/image672.png"/><Relationship Id="rId62" Type="http://schemas.openxmlformats.org/officeDocument/2006/relationships/image" Target="../media/image1050.png"/><Relationship Id="rId360" Type="http://schemas.openxmlformats.org/officeDocument/2006/relationships/customXml" Target="../ink/ink2058.xml"/><Relationship Id="rId365" Type="http://schemas.openxmlformats.org/officeDocument/2006/relationships/customXml" Target="../ink/ink2062.xml"/><Relationship Id="rId381" Type="http://schemas.openxmlformats.org/officeDocument/2006/relationships/customXml" Target="../ink/ink2070.xml"/><Relationship Id="rId386" Type="http://schemas.openxmlformats.org/officeDocument/2006/relationships/image" Target="../media/image1811.png"/><Relationship Id="rId416" Type="http://schemas.openxmlformats.org/officeDocument/2006/relationships/customXml" Target="../ink/ink2101.xml"/><Relationship Id="rId551" Type="http://schemas.openxmlformats.org/officeDocument/2006/relationships/image" Target="../media/image654.png"/><Relationship Id="rId572" Type="http://schemas.openxmlformats.org/officeDocument/2006/relationships/customXml" Target="../ink/ink2145.xml"/><Relationship Id="rId241" Type="http://schemas.openxmlformats.org/officeDocument/2006/relationships/image" Target="../media/image1640.png"/><Relationship Id="rId267" Type="http://schemas.openxmlformats.org/officeDocument/2006/relationships/image" Target="../media/image1770.png"/><Relationship Id="rId411" Type="http://schemas.openxmlformats.org/officeDocument/2006/relationships/customXml" Target="../ink/ink2096.xml"/><Relationship Id="rId432" Type="http://schemas.openxmlformats.org/officeDocument/2006/relationships/image" Target="../media/image637.png"/><Relationship Id="rId509" Type="http://schemas.openxmlformats.org/officeDocument/2006/relationships/image" Target="../media/image3511.png"/><Relationship Id="rId283" Type="http://schemas.openxmlformats.org/officeDocument/2006/relationships/image" Target="../media/image1850.png"/><Relationship Id="rId525" Type="http://schemas.openxmlformats.org/officeDocument/2006/relationships/image" Target="../media/image643.png"/><Relationship Id="rId546" Type="http://schemas.openxmlformats.org/officeDocument/2006/relationships/customXml" Target="../ink/ink2132.xml"/><Relationship Id="rId567" Type="http://schemas.openxmlformats.org/officeDocument/2006/relationships/image" Target="../media/image667.png"/><Relationship Id="rId350" Type="http://schemas.openxmlformats.org/officeDocument/2006/relationships/image" Target="../media/image1001.png"/><Relationship Id="rId355" Type="http://schemas.openxmlformats.org/officeDocument/2006/relationships/customXml" Target="../ink/ink2053.xml"/><Relationship Id="rId371" Type="http://schemas.openxmlformats.org/officeDocument/2006/relationships/customXml" Target="../ink/ink2065.xml"/><Relationship Id="rId376" Type="http://schemas.openxmlformats.org/officeDocument/2006/relationships/image" Target="../media/image1160.png"/><Relationship Id="rId397" Type="http://schemas.openxmlformats.org/officeDocument/2006/relationships/customXml" Target="../ink/ink2083.xml"/><Relationship Id="rId406" Type="http://schemas.openxmlformats.org/officeDocument/2006/relationships/image" Target="../media/image1821.png"/><Relationship Id="rId520" Type="http://schemas.openxmlformats.org/officeDocument/2006/relationships/customXml" Target="../ink/ink2119.xml"/><Relationship Id="rId541" Type="http://schemas.openxmlformats.org/officeDocument/2006/relationships/image" Target="../media/image3042.png"/><Relationship Id="rId562" Type="http://schemas.openxmlformats.org/officeDocument/2006/relationships/customXml" Target="../ink/ink2140.xml"/><Relationship Id="rId4" Type="http://schemas.openxmlformats.org/officeDocument/2006/relationships/slideLayout" Target="../slideLayouts/slideLayout7.xml"/><Relationship Id="rId392" Type="http://schemas.openxmlformats.org/officeDocument/2006/relationships/customXml" Target="../ink/ink2078.xml"/><Relationship Id="rId257" Type="http://schemas.openxmlformats.org/officeDocument/2006/relationships/image" Target="../media/image1720.png"/><Relationship Id="rId401" Type="http://schemas.openxmlformats.org/officeDocument/2006/relationships/customXml" Target="../ink/ink2087.xml"/><Relationship Id="rId422" Type="http://schemas.openxmlformats.org/officeDocument/2006/relationships/image" Target="../media/image632.png"/><Relationship Id="rId427" Type="http://schemas.openxmlformats.org/officeDocument/2006/relationships/customXml" Target="../ink/ink2108.xml"/><Relationship Id="rId515" Type="http://schemas.openxmlformats.org/officeDocument/2006/relationships/image" Target="../media/image638.png"/><Relationship Id="rId536" Type="http://schemas.openxmlformats.org/officeDocument/2006/relationships/customXml" Target="../ink/ink2127.xml"/><Relationship Id="rId361" Type="http://schemas.openxmlformats.org/officeDocument/2006/relationships/customXml" Target="../ink/ink2059.xml"/><Relationship Id="rId68" Type="http://schemas.openxmlformats.org/officeDocument/2006/relationships/image" Target="../media/image1080.png"/><Relationship Id="rId557" Type="http://schemas.openxmlformats.org/officeDocument/2006/relationships/image" Target="../media/image662.png"/><Relationship Id="rId578" Type="http://schemas.openxmlformats.org/officeDocument/2006/relationships/customXml" Target="../ink/ink2148.xml"/><Relationship Id="rId382" Type="http://schemas.openxmlformats.org/officeDocument/2006/relationships/image" Target="../media/image1190.png"/><Relationship Id="rId417" Type="http://schemas.openxmlformats.org/officeDocument/2006/relationships/customXml" Target="../ink/ink2102.xml"/><Relationship Id="rId263" Type="http://schemas.openxmlformats.org/officeDocument/2006/relationships/image" Target="../media/image1750.png"/><Relationship Id="rId505" Type="http://schemas.openxmlformats.org/officeDocument/2006/relationships/image" Target="../media/image3490.png"/><Relationship Id="rId526" Type="http://schemas.openxmlformats.org/officeDocument/2006/relationships/customXml" Target="../ink/ink2122.xml"/><Relationship Id="rId58" Type="http://schemas.openxmlformats.org/officeDocument/2006/relationships/image" Target="../media/image1030.png"/><Relationship Id="rId547" Type="http://schemas.openxmlformats.org/officeDocument/2006/relationships/image" Target="../media/image653.png"/><Relationship Id="rId568" Type="http://schemas.openxmlformats.org/officeDocument/2006/relationships/customXml" Target="../ink/ink2143.xml"/><Relationship Id="rId351" Type="http://schemas.openxmlformats.org/officeDocument/2006/relationships/customXml" Target="../ink/ink2051.xml"/><Relationship Id="rId372" Type="http://schemas.openxmlformats.org/officeDocument/2006/relationships/image" Target="../media/image1140.png"/><Relationship Id="rId393" Type="http://schemas.openxmlformats.org/officeDocument/2006/relationships/customXml" Target="../ink/ink2079.xml"/><Relationship Id="rId407" Type="http://schemas.openxmlformats.org/officeDocument/2006/relationships/customXml" Target="../ink/ink2092.xml"/><Relationship Id="rId428" Type="http://schemas.openxmlformats.org/officeDocument/2006/relationships/image" Target="../media/image635.png"/><Relationship Id="rId253" Type="http://schemas.openxmlformats.org/officeDocument/2006/relationships/image" Target="../media/image1700.png"/><Relationship Id="rId295" Type="http://schemas.openxmlformats.org/officeDocument/2006/relationships/image" Target="../media/image1910.png"/><Relationship Id="rId516" Type="http://schemas.openxmlformats.org/officeDocument/2006/relationships/customXml" Target="../ink/ink2117.xml"/><Relationship Id="rId537" Type="http://schemas.openxmlformats.org/officeDocument/2006/relationships/image" Target="../media/image649.png"/><Relationship Id="rId558" Type="http://schemas.openxmlformats.org/officeDocument/2006/relationships/customXml" Target="../ink/ink2138.xml"/><Relationship Id="rId579" Type="http://schemas.openxmlformats.org/officeDocument/2006/relationships/image" Target="../media/image673.png"/><Relationship Id="rId362" Type="http://schemas.openxmlformats.org/officeDocument/2006/relationships/customXml" Target="../ink/ink2060.xml"/><Relationship Id="rId383" Type="http://schemas.openxmlformats.org/officeDocument/2006/relationships/customXml" Target="../ink/ink2071.xml"/><Relationship Id="rId418" Type="http://schemas.openxmlformats.org/officeDocument/2006/relationships/customXml" Target="../ink/ink2103.xml"/><Relationship Id="rId243" Type="http://schemas.openxmlformats.org/officeDocument/2006/relationships/image" Target="../media/image1650.png"/><Relationship Id="rId285" Type="http://schemas.openxmlformats.org/officeDocument/2006/relationships/image" Target="../media/image1860.png"/><Relationship Id="rId506" Type="http://schemas.openxmlformats.org/officeDocument/2006/relationships/customXml" Target="../ink/ink2112.xml"/><Relationship Id="rId527" Type="http://schemas.openxmlformats.org/officeDocument/2006/relationships/image" Target="../media/image644.png"/><Relationship Id="rId548" Type="http://schemas.openxmlformats.org/officeDocument/2006/relationships/customXml" Target="../ink/ink2133.xml"/><Relationship Id="rId569" Type="http://schemas.openxmlformats.org/officeDocument/2006/relationships/image" Target="../media/image668.png"/><Relationship Id="rId352" Type="http://schemas.openxmlformats.org/officeDocument/2006/relationships/image" Target="../media/image1011.png"/><Relationship Id="rId70" Type="http://schemas.openxmlformats.org/officeDocument/2006/relationships/image" Target="../media/image1090.png"/><Relationship Id="rId373" Type="http://schemas.openxmlformats.org/officeDocument/2006/relationships/customXml" Target="../ink/ink2066.xml"/><Relationship Id="rId394" Type="http://schemas.openxmlformats.org/officeDocument/2006/relationships/customXml" Target="../ink/ink2080.xml"/><Relationship Id="rId408" Type="http://schemas.openxmlformats.org/officeDocument/2006/relationships/customXml" Target="../ink/ink2093.xml"/><Relationship Id="rId429" Type="http://schemas.openxmlformats.org/officeDocument/2006/relationships/customXml" Target="../ink/ink2109.xml"/><Relationship Id="rId580" Type="http://schemas.openxmlformats.org/officeDocument/2006/relationships/image" Target="../media/image1.png"/><Relationship Id="rId1" Type="http://schemas.openxmlformats.org/officeDocument/2006/relationships/tags" Target="../tags/tag26.xml"/><Relationship Id="rId275" Type="http://schemas.openxmlformats.org/officeDocument/2006/relationships/image" Target="../media/image1810.png"/><Relationship Id="rId517" Type="http://schemas.openxmlformats.org/officeDocument/2006/relationships/image" Target="../media/image639.png"/><Relationship Id="rId538" Type="http://schemas.openxmlformats.org/officeDocument/2006/relationships/customXml" Target="../ink/ink2128.xml"/><Relationship Id="rId559" Type="http://schemas.openxmlformats.org/officeDocument/2006/relationships/image" Target="../media/image663.png"/><Relationship Id="rId60" Type="http://schemas.openxmlformats.org/officeDocument/2006/relationships/image" Target="../media/image1040.png"/><Relationship Id="rId363" Type="http://schemas.openxmlformats.org/officeDocument/2006/relationships/customXml" Target="../ink/ink2061.xml"/><Relationship Id="rId384" Type="http://schemas.openxmlformats.org/officeDocument/2006/relationships/image" Target="../media/image1600.png"/><Relationship Id="rId419" Type="http://schemas.openxmlformats.org/officeDocument/2006/relationships/customXml" Target="../ink/ink2104.xml"/><Relationship Id="rId570" Type="http://schemas.openxmlformats.org/officeDocument/2006/relationships/customXml" Target="../ink/ink2144.xml"/><Relationship Id="rId430" Type="http://schemas.openxmlformats.org/officeDocument/2006/relationships/image" Target="../media/image636.png"/><Relationship Id="rId265" Type="http://schemas.openxmlformats.org/officeDocument/2006/relationships/image" Target="../media/image1760.png"/><Relationship Id="rId507" Type="http://schemas.openxmlformats.org/officeDocument/2006/relationships/image" Target="../media/image3500.png"/><Relationship Id="rId528" Type="http://schemas.openxmlformats.org/officeDocument/2006/relationships/customXml" Target="../ink/ink2123.xml"/><Relationship Id="rId549" Type="http://schemas.openxmlformats.org/officeDocument/2006/relationships/image" Target="../media/image401.png"/><Relationship Id="rId353" Type="http://schemas.openxmlformats.org/officeDocument/2006/relationships/customXml" Target="../ink/ink2052.xml"/><Relationship Id="rId374" Type="http://schemas.openxmlformats.org/officeDocument/2006/relationships/image" Target="../media/image1150.png"/><Relationship Id="rId395" Type="http://schemas.openxmlformats.org/officeDocument/2006/relationships/customXml" Target="../ink/ink2081.xml"/><Relationship Id="rId409" Type="http://schemas.openxmlformats.org/officeDocument/2006/relationships/customXml" Target="../ink/ink2094.xml"/><Relationship Id="rId560" Type="http://schemas.openxmlformats.org/officeDocument/2006/relationships/customXml" Target="../ink/ink2139.xml"/><Relationship Id="rId420" Type="http://schemas.openxmlformats.org/officeDocument/2006/relationships/image" Target="../media/image631.png"/><Relationship Id="rId2" Type="http://schemas.microsoft.com/office/2007/relationships/media" Target="../media/media39.m4a"/><Relationship Id="rId255" Type="http://schemas.openxmlformats.org/officeDocument/2006/relationships/image" Target="../media/image1710.png"/><Relationship Id="rId297" Type="http://schemas.openxmlformats.org/officeDocument/2006/relationships/image" Target="../media/image1920.png"/><Relationship Id="rId518" Type="http://schemas.openxmlformats.org/officeDocument/2006/relationships/customXml" Target="../ink/ink2118.xml"/><Relationship Id="rId539" Type="http://schemas.openxmlformats.org/officeDocument/2006/relationships/image" Target="../media/image650.png"/><Relationship Id="rId343" Type="http://schemas.openxmlformats.org/officeDocument/2006/relationships/image" Target="../media/image971.png"/><Relationship Id="rId364" Type="http://schemas.openxmlformats.org/officeDocument/2006/relationships/image" Target="../media/image1100.png"/><Relationship Id="rId550" Type="http://schemas.openxmlformats.org/officeDocument/2006/relationships/customXml" Target="../ink/ink213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4.m4a"/><Relationship Id="rId7" Type="http://schemas.openxmlformats.org/officeDocument/2006/relationships/image" Target="../media/image6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960.png"/><Relationship Id="rId21" Type="http://schemas.openxmlformats.org/officeDocument/2006/relationships/image" Target="../media/image6620.png"/><Relationship Id="rId42" Type="http://schemas.openxmlformats.org/officeDocument/2006/relationships/customXml" Target="../ink/ink2168.xml"/><Relationship Id="rId47" Type="http://schemas.openxmlformats.org/officeDocument/2006/relationships/image" Target="../media/image2180.png"/><Relationship Id="rId63" Type="http://schemas.openxmlformats.org/officeDocument/2006/relationships/image" Target="../media/image2260.png"/><Relationship Id="rId68" Type="http://schemas.openxmlformats.org/officeDocument/2006/relationships/customXml" Target="../ink/ink2181.xml"/><Relationship Id="rId84" Type="http://schemas.openxmlformats.org/officeDocument/2006/relationships/customXml" Target="../ink/ink2189.xml"/><Relationship Id="rId89" Type="http://schemas.openxmlformats.org/officeDocument/2006/relationships/image" Target="../media/image2390.png"/><Relationship Id="rId112" Type="http://schemas.openxmlformats.org/officeDocument/2006/relationships/customXml" Target="../ink/ink2203.xml"/><Relationship Id="rId16" Type="http://schemas.openxmlformats.org/officeDocument/2006/relationships/customXml" Target="../ink/ink2155.xml"/><Relationship Id="rId107" Type="http://schemas.openxmlformats.org/officeDocument/2006/relationships/image" Target="../media/image2480.png"/><Relationship Id="rId11" Type="http://schemas.openxmlformats.org/officeDocument/2006/relationships/image" Target="../media/image6570.png"/><Relationship Id="rId32" Type="http://schemas.openxmlformats.org/officeDocument/2006/relationships/customXml" Target="../ink/ink2163.xml"/><Relationship Id="rId37" Type="http://schemas.openxmlformats.org/officeDocument/2006/relationships/image" Target="../media/image2130.png"/><Relationship Id="rId53" Type="http://schemas.openxmlformats.org/officeDocument/2006/relationships/image" Target="../media/image2211.png"/><Relationship Id="rId58" Type="http://schemas.openxmlformats.org/officeDocument/2006/relationships/customXml" Target="../ink/ink2176.xml"/><Relationship Id="rId74" Type="http://schemas.openxmlformats.org/officeDocument/2006/relationships/customXml" Target="../ink/ink2184.xml"/><Relationship Id="rId79" Type="http://schemas.openxmlformats.org/officeDocument/2006/relationships/image" Target="../media/image2340.png"/><Relationship Id="rId102" Type="http://schemas.openxmlformats.org/officeDocument/2006/relationships/customXml" Target="../ink/ink2198.xml"/><Relationship Id="rId123" Type="http://schemas.openxmlformats.org/officeDocument/2006/relationships/image" Target="../media/image2520.png"/><Relationship Id="rId128" Type="http://schemas.openxmlformats.org/officeDocument/2006/relationships/customXml" Target="../ink/ink2211.xml"/><Relationship Id="rId5" Type="http://schemas.openxmlformats.org/officeDocument/2006/relationships/image" Target="../media/image3390.png"/><Relationship Id="rId90" Type="http://schemas.openxmlformats.org/officeDocument/2006/relationships/customXml" Target="../ink/ink2192.xml"/><Relationship Id="rId95" Type="http://schemas.openxmlformats.org/officeDocument/2006/relationships/image" Target="../media/image2420.png"/><Relationship Id="rId22" Type="http://schemas.openxmlformats.org/officeDocument/2006/relationships/customXml" Target="../ink/ink2158.xml"/><Relationship Id="rId27" Type="http://schemas.openxmlformats.org/officeDocument/2006/relationships/image" Target="../media/image2080.png"/><Relationship Id="rId43" Type="http://schemas.openxmlformats.org/officeDocument/2006/relationships/image" Target="../media/image2160.png"/><Relationship Id="rId48" Type="http://schemas.openxmlformats.org/officeDocument/2006/relationships/customXml" Target="../ink/ink2171.xml"/><Relationship Id="rId64" Type="http://schemas.openxmlformats.org/officeDocument/2006/relationships/customXml" Target="../ink/ink2179.xml"/><Relationship Id="rId69" Type="http://schemas.openxmlformats.org/officeDocument/2006/relationships/image" Target="../media/image2290.png"/><Relationship Id="rId113" Type="http://schemas.openxmlformats.org/officeDocument/2006/relationships/image" Target="../media/image9410.png"/><Relationship Id="rId118" Type="http://schemas.openxmlformats.org/officeDocument/2006/relationships/customXml" Target="../ink/ink2206.xml"/><Relationship Id="rId80" Type="http://schemas.openxmlformats.org/officeDocument/2006/relationships/customXml" Target="../ink/ink2187.xml"/><Relationship Id="rId85" Type="http://schemas.openxmlformats.org/officeDocument/2006/relationships/image" Target="../media/image2370.png"/><Relationship Id="rId12" Type="http://schemas.openxmlformats.org/officeDocument/2006/relationships/customXml" Target="../ink/ink2153.xml"/><Relationship Id="rId17" Type="http://schemas.openxmlformats.org/officeDocument/2006/relationships/image" Target="../media/image6600.png"/><Relationship Id="rId33" Type="http://schemas.openxmlformats.org/officeDocument/2006/relationships/image" Target="../media/image2110.png"/><Relationship Id="rId38" Type="http://schemas.openxmlformats.org/officeDocument/2006/relationships/customXml" Target="../ink/ink2166.xml"/><Relationship Id="rId59" Type="http://schemas.openxmlformats.org/officeDocument/2006/relationships/image" Target="../media/image2240.png"/><Relationship Id="rId103" Type="http://schemas.openxmlformats.org/officeDocument/2006/relationships/image" Target="../media/image2460.png"/><Relationship Id="rId108" Type="http://schemas.openxmlformats.org/officeDocument/2006/relationships/customXml" Target="../ink/ink2201.xml"/><Relationship Id="rId124" Type="http://schemas.openxmlformats.org/officeDocument/2006/relationships/customXml" Target="../ink/ink2209.xml"/><Relationship Id="rId129" Type="http://schemas.openxmlformats.org/officeDocument/2006/relationships/image" Target="../media/image1.png"/><Relationship Id="rId54" Type="http://schemas.openxmlformats.org/officeDocument/2006/relationships/customXml" Target="../ink/ink2174.xml"/><Relationship Id="rId70" Type="http://schemas.openxmlformats.org/officeDocument/2006/relationships/customXml" Target="../ink/ink2182.xml"/><Relationship Id="rId75" Type="http://schemas.openxmlformats.org/officeDocument/2006/relationships/image" Target="../media/image2320.png"/><Relationship Id="rId91" Type="http://schemas.openxmlformats.org/officeDocument/2006/relationships/image" Target="../media/image2400.png"/><Relationship Id="rId96" Type="http://schemas.openxmlformats.org/officeDocument/2006/relationships/customXml" Target="../ink/ink2195.xml"/><Relationship Id="rId1" Type="http://schemas.microsoft.com/office/2007/relationships/media" Target="../media/media40.m4a"/><Relationship Id="rId6" Type="http://schemas.openxmlformats.org/officeDocument/2006/relationships/customXml" Target="../ink/ink2150.xml"/><Relationship Id="rId23" Type="http://schemas.openxmlformats.org/officeDocument/2006/relationships/image" Target="../media/image7610.png"/><Relationship Id="rId28" Type="http://schemas.openxmlformats.org/officeDocument/2006/relationships/customXml" Target="../ink/ink2161.xml"/><Relationship Id="rId49" Type="http://schemas.openxmlformats.org/officeDocument/2006/relationships/image" Target="../media/image2190.png"/><Relationship Id="rId114" Type="http://schemas.openxmlformats.org/officeDocument/2006/relationships/customXml" Target="../ink/ink2204.xml"/><Relationship Id="rId119" Type="http://schemas.openxmlformats.org/officeDocument/2006/relationships/image" Target="../media/image2500.png"/><Relationship Id="rId44" Type="http://schemas.openxmlformats.org/officeDocument/2006/relationships/customXml" Target="../ink/ink2169.xml"/><Relationship Id="rId60" Type="http://schemas.openxmlformats.org/officeDocument/2006/relationships/customXml" Target="../ink/ink2177.xml"/><Relationship Id="rId65" Type="http://schemas.openxmlformats.org/officeDocument/2006/relationships/image" Target="../media/image2270.png"/><Relationship Id="rId81" Type="http://schemas.openxmlformats.org/officeDocument/2006/relationships/image" Target="../media/image2350.png"/><Relationship Id="rId86" Type="http://schemas.openxmlformats.org/officeDocument/2006/relationships/customXml" Target="../ink/ink2190.xml"/><Relationship Id="rId13" Type="http://schemas.openxmlformats.org/officeDocument/2006/relationships/image" Target="../media/image6580.png"/><Relationship Id="rId18" Type="http://schemas.openxmlformats.org/officeDocument/2006/relationships/customXml" Target="../ink/ink2156.xml"/><Relationship Id="rId39" Type="http://schemas.openxmlformats.org/officeDocument/2006/relationships/image" Target="../media/image2140.png"/><Relationship Id="rId109" Type="http://schemas.openxmlformats.org/officeDocument/2006/relationships/image" Target="../media/image2490.png"/><Relationship Id="rId34" Type="http://schemas.openxmlformats.org/officeDocument/2006/relationships/customXml" Target="../ink/ink2164.xml"/><Relationship Id="rId50" Type="http://schemas.openxmlformats.org/officeDocument/2006/relationships/customXml" Target="../ink/ink2172.xml"/><Relationship Id="rId55" Type="http://schemas.openxmlformats.org/officeDocument/2006/relationships/image" Target="../media/image2220.png"/><Relationship Id="rId76" Type="http://schemas.openxmlformats.org/officeDocument/2006/relationships/customXml" Target="../ink/ink2185.xml"/><Relationship Id="rId97" Type="http://schemas.openxmlformats.org/officeDocument/2006/relationships/image" Target="../media/image2430.png"/><Relationship Id="rId104" Type="http://schemas.openxmlformats.org/officeDocument/2006/relationships/customXml" Target="../ink/ink2199.xml"/><Relationship Id="rId120" Type="http://schemas.openxmlformats.org/officeDocument/2006/relationships/customXml" Target="../ink/ink2207.xml"/><Relationship Id="rId125" Type="http://schemas.openxmlformats.org/officeDocument/2006/relationships/image" Target="../media/image2530.png"/><Relationship Id="rId7" Type="http://schemas.openxmlformats.org/officeDocument/2006/relationships/image" Target="../media/image6550.png"/><Relationship Id="rId71" Type="http://schemas.openxmlformats.org/officeDocument/2006/relationships/image" Target="../media/image2300.png"/><Relationship Id="rId92" Type="http://schemas.openxmlformats.org/officeDocument/2006/relationships/customXml" Target="../ink/ink2193.xml"/><Relationship Id="rId2" Type="http://schemas.openxmlformats.org/officeDocument/2006/relationships/audio" Target="../media/media40.m4a"/><Relationship Id="rId29" Type="http://schemas.openxmlformats.org/officeDocument/2006/relationships/image" Target="../media/image2090.png"/><Relationship Id="rId24" Type="http://schemas.openxmlformats.org/officeDocument/2006/relationships/customXml" Target="../ink/ink2159.xml"/><Relationship Id="rId40" Type="http://schemas.openxmlformats.org/officeDocument/2006/relationships/customXml" Target="../ink/ink2167.xml"/><Relationship Id="rId45" Type="http://schemas.openxmlformats.org/officeDocument/2006/relationships/image" Target="../media/image2170.png"/><Relationship Id="rId66" Type="http://schemas.openxmlformats.org/officeDocument/2006/relationships/customXml" Target="../ink/ink2180.xml"/><Relationship Id="rId87" Type="http://schemas.openxmlformats.org/officeDocument/2006/relationships/image" Target="../media/image2380.png"/><Relationship Id="rId110" Type="http://schemas.openxmlformats.org/officeDocument/2006/relationships/customXml" Target="../ink/ink2202.xml"/><Relationship Id="rId115" Type="http://schemas.openxmlformats.org/officeDocument/2006/relationships/image" Target="../media/image9510.png"/><Relationship Id="rId61" Type="http://schemas.openxmlformats.org/officeDocument/2006/relationships/image" Target="../media/image2250.png"/><Relationship Id="rId82" Type="http://schemas.openxmlformats.org/officeDocument/2006/relationships/customXml" Target="../ink/ink2188.xml"/><Relationship Id="rId19" Type="http://schemas.openxmlformats.org/officeDocument/2006/relationships/image" Target="../media/image6611.png"/><Relationship Id="rId14" Type="http://schemas.openxmlformats.org/officeDocument/2006/relationships/customXml" Target="../ink/ink2154.xml"/><Relationship Id="rId30" Type="http://schemas.openxmlformats.org/officeDocument/2006/relationships/customXml" Target="../ink/ink2162.xml"/><Relationship Id="rId35" Type="http://schemas.openxmlformats.org/officeDocument/2006/relationships/image" Target="../media/image2120.png"/><Relationship Id="rId56" Type="http://schemas.openxmlformats.org/officeDocument/2006/relationships/customXml" Target="../ink/ink2175.xml"/><Relationship Id="rId77" Type="http://schemas.openxmlformats.org/officeDocument/2006/relationships/image" Target="../media/image2330.png"/><Relationship Id="rId100" Type="http://schemas.openxmlformats.org/officeDocument/2006/relationships/customXml" Target="../ink/ink2197.xml"/><Relationship Id="rId105" Type="http://schemas.openxmlformats.org/officeDocument/2006/relationships/image" Target="../media/image2470.png"/><Relationship Id="rId126" Type="http://schemas.openxmlformats.org/officeDocument/2006/relationships/customXml" Target="../ink/ink2210.xml"/><Relationship Id="rId8" Type="http://schemas.openxmlformats.org/officeDocument/2006/relationships/customXml" Target="../ink/ink2151.xml"/><Relationship Id="rId51" Type="http://schemas.openxmlformats.org/officeDocument/2006/relationships/image" Target="../media/image2200.png"/><Relationship Id="rId72" Type="http://schemas.openxmlformats.org/officeDocument/2006/relationships/customXml" Target="../ink/ink2183.xml"/><Relationship Id="rId93" Type="http://schemas.openxmlformats.org/officeDocument/2006/relationships/image" Target="../media/image2411.png"/><Relationship Id="rId98" Type="http://schemas.openxmlformats.org/officeDocument/2006/relationships/customXml" Target="../ink/ink2196.xml"/><Relationship Id="rId121" Type="http://schemas.openxmlformats.org/officeDocument/2006/relationships/image" Target="../media/image2511.png"/><Relationship Id="rId3" Type="http://schemas.openxmlformats.org/officeDocument/2006/relationships/slideLayout" Target="../slideLayouts/slideLayout7.xml"/><Relationship Id="rId25" Type="http://schemas.openxmlformats.org/officeDocument/2006/relationships/image" Target="../media/image7510.png"/><Relationship Id="rId46" Type="http://schemas.openxmlformats.org/officeDocument/2006/relationships/customXml" Target="../ink/ink2170.xml"/><Relationship Id="rId67" Type="http://schemas.openxmlformats.org/officeDocument/2006/relationships/image" Target="../media/image2280.png"/><Relationship Id="rId116" Type="http://schemas.openxmlformats.org/officeDocument/2006/relationships/customXml" Target="../ink/ink2205.xml"/><Relationship Id="rId20" Type="http://schemas.openxmlformats.org/officeDocument/2006/relationships/customXml" Target="../ink/ink2157.xml"/><Relationship Id="rId41" Type="http://schemas.openxmlformats.org/officeDocument/2006/relationships/image" Target="../media/image2150.png"/><Relationship Id="rId62" Type="http://schemas.openxmlformats.org/officeDocument/2006/relationships/customXml" Target="../ink/ink2178.xml"/><Relationship Id="rId83" Type="http://schemas.openxmlformats.org/officeDocument/2006/relationships/image" Target="../media/image2360.png"/><Relationship Id="rId88" Type="http://schemas.openxmlformats.org/officeDocument/2006/relationships/customXml" Target="../ink/ink2191.xml"/><Relationship Id="rId111" Type="http://schemas.openxmlformats.org/officeDocument/2006/relationships/image" Target="../media/image9310.png"/><Relationship Id="rId15" Type="http://schemas.openxmlformats.org/officeDocument/2006/relationships/image" Target="../media/image6590.png"/><Relationship Id="rId36" Type="http://schemas.openxmlformats.org/officeDocument/2006/relationships/customXml" Target="../ink/ink2165.xml"/><Relationship Id="rId57" Type="http://schemas.openxmlformats.org/officeDocument/2006/relationships/image" Target="../media/image2230.png"/><Relationship Id="rId106" Type="http://schemas.openxmlformats.org/officeDocument/2006/relationships/customXml" Target="../ink/ink2200.xml"/><Relationship Id="rId127" Type="http://schemas.openxmlformats.org/officeDocument/2006/relationships/image" Target="../media/image2540.png"/><Relationship Id="rId10" Type="http://schemas.openxmlformats.org/officeDocument/2006/relationships/customXml" Target="../ink/ink2152.xml"/><Relationship Id="rId31" Type="http://schemas.openxmlformats.org/officeDocument/2006/relationships/image" Target="../media/image2100.png"/><Relationship Id="rId52" Type="http://schemas.openxmlformats.org/officeDocument/2006/relationships/customXml" Target="../ink/ink2173.xml"/><Relationship Id="rId73" Type="http://schemas.openxmlformats.org/officeDocument/2006/relationships/image" Target="../media/image2311.png"/><Relationship Id="rId78" Type="http://schemas.openxmlformats.org/officeDocument/2006/relationships/customXml" Target="../ink/ink2186.xml"/><Relationship Id="rId94" Type="http://schemas.openxmlformats.org/officeDocument/2006/relationships/customXml" Target="../ink/ink2194.xml"/><Relationship Id="rId99" Type="http://schemas.openxmlformats.org/officeDocument/2006/relationships/image" Target="../media/image2440.png"/><Relationship Id="rId101" Type="http://schemas.openxmlformats.org/officeDocument/2006/relationships/image" Target="../media/image2450.png"/><Relationship Id="rId122" Type="http://schemas.openxmlformats.org/officeDocument/2006/relationships/customXml" Target="../ink/ink2208.xml"/><Relationship Id="rId4" Type="http://schemas.openxmlformats.org/officeDocument/2006/relationships/customXml" Target="../ink/ink2149.xml"/><Relationship Id="rId9" Type="http://schemas.openxmlformats.org/officeDocument/2006/relationships/image" Target="../media/image6560.png"/><Relationship Id="rId26" Type="http://schemas.openxmlformats.org/officeDocument/2006/relationships/customXml" Target="../ink/ink2160.xml"/></Relationships>
</file>

<file path=ppt/slides/_rels/slide41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680.png"/><Relationship Id="rId63" Type="http://schemas.openxmlformats.org/officeDocument/2006/relationships/image" Target="../media/image2270.png"/><Relationship Id="rId84" Type="http://schemas.openxmlformats.org/officeDocument/2006/relationships/customXml" Target="../ink/ink2229.xml"/><Relationship Id="rId138" Type="http://schemas.openxmlformats.org/officeDocument/2006/relationships/customXml" Target="../ink/ink2257.xml"/><Relationship Id="rId159" Type="http://schemas.openxmlformats.org/officeDocument/2006/relationships/image" Target="../media/image645.png"/><Relationship Id="rId170" Type="http://schemas.openxmlformats.org/officeDocument/2006/relationships/customXml" Target="../ink/ink2273.xml"/><Relationship Id="rId191" Type="http://schemas.openxmlformats.org/officeDocument/2006/relationships/image" Target="../media/image664.png"/><Relationship Id="rId205" Type="http://schemas.openxmlformats.org/officeDocument/2006/relationships/image" Target="../media/image671.png"/><Relationship Id="rId226" Type="http://schemas.openxmlformats.org/officeDocument/2006/relationships/customXml" Target="../ink/ink2301.xml"/><Relationship Id="rId247" Type="http://schemas.openxmlformats.org/officeDocument/2006/relationships/image" Target="../media/image717.png"/><Relationship Id="rId107" Type="http://schemas.openxmlformats.org/officeDocument/2006/relationships/customXml" Target="../ink/ink2241.xml"/><Relationship Id="rId268" Type="http://schemas.openxmlformats.org/officeDocument/2006/relationships/customXml" Target="../ink/ink2322.xml"/><Relationship Id="rId53" Type="http://schemas.openxmlformats.org/officeDocument/2006/relationships/image" Target="../media/image2220.png"/><Relationship Id="rId74" Type="http://schemas.openxmlformats.org/officeDocument/2006/relationships/customXml" Target="../ink/ink2224.xml"/><Relationship Id="rId128" Type="http://schemas.openxmlformats.org/officeDocument/2006/relationships/customXml" Target="../ink/ink2252.xml"/><Relationship Id="rId149" Type="http://schemas.openxmlformats.org/officeDocument/2006/relationships/image" Target="../media/image696.png"/><Relationship Id="rId5" Type="http://schemas.openxmlformats.org/officeDocument/2006/relationships/customXml" Target="../ink/ink2212.xml"/><Relationship Id="rId95" Type="http://schemas.openxmlformats.org/officeDocument/2006/relationships/image" Target="../media/image2430.png"/><Relationship Id="rId160" Type="http://schemas.openxmlformats.org/officeDocument/2006/relationships/customXml" Target="../ink/ink2268.xml"/><Relationship Id="rId181" Type="http://schemas.openxmlformats.org/officeDocument/2006/relationships/image" Target="../media/image654.png"/><Relationship Id="rId216" Type="http://schemas.openxmlformats.org/officeDocument/2006/relationships/customXml" Target="../ink/ink2296.xml"/><Relationship Id="rId237" Type="http://schemas.openxmlformats.org/officeDocument/2006/relationships/image" Target="../media/image712.png"/><Relationship Id="rId258" Type="http://schemas.openxmlformats.org/officeDocument/2006/relationships/customXml" Target="../ink/ink2317.xml"/><Relationship Id="rId64" Type="http://schemas.openxmlformats.org/officeDocument/2006/relationships/customXml" Target="../ink/ink2219.xml"/><Relationship Id="rId118" Type="http://schemas.openxmlformats.org/officeDocument/2006/relationships/customXml" Target="../ink/ink2247.xml"/><Relationship Id="rId139" Type="http://schemas.openxmlformats.org/officeDocument/2006/relationships/image" Target="../media/image691.png"/><Relationship Id="rId85" Type="http://schemas.openxmlformats.org/officeDocument/2006/relationships/image" Target="../media/image2380.png"/><Relationship Id="rId150" Type="http://schemas.openxmlformats.org/officeDocument/2006/relationships/customXml" Target="../ink/ink2263.xml"/><Relationship Id="rId171" Type="http://schemas.openxmlformats.org/officeDocument/2006/relationships/image" Target="../media/image3042.png"/><Relationship Id="rId192" Type="http://schemas.openxmlformats.org/officeDocument/2006/relationships/customXml" Target="../ink/ink2284.xml"/><Relationship Id="rId206" Type="http://schemas.openxmlformats.org/officeDocument/2006/relationships/customXml" Target="../ink/ink2291.xml"/><Relationship Id="rId227" Type="http://schemas.openxmlformats.org/officeDocument/2006/relationships/image" Target="../media/image707.png"/><Relationship Id="rId248" Type="http://schemas.openxmlformats.org/officeDocument/2006/relationships/customXml" Target="../ink/ink2312.xml"/><Relationship Id="rId269" Type="http://schemas.openxmlformats.org/officeDocument/2006/relationships/image" Target="../media/image728.png"/><Relationship Id="rId108" Type="http://schemas.openxmlformats.org/officeDocument/2006/relationships/customXml" Target="../ink/ink2242.xml"/><Relationship Id="rId129" Type="http://schemas.openxmlformats.org/officeDocument/2006/relationships/image" Target="../media/image686.png"/><Relationship Id="rId54" Type="http://schemas.openxmlformats.org/officeDocument/2006/relationships/customXml" Target="../ink/ink2214.xml"/><Relationship Id="rId75" Type="http://schemas.openxmlformats.org/officeDocument/2006/relationships/image" Target="../media/image2330.png"/><Relationship Id="rId96" Type="http://schemas.openxmlformats.org/officeDocument/2006/relationships/customXml" Target="../ink/ink2235.xml"/><Relationship Id="rId140" Type="http://schemas.openxmlformats.org/officeDocument/2006/relationships/customXml" Target="../ink/ink2258.xml"/><Relationship Id="rId161" Type="http://schemas.openxmlformats.org/officeDocument/2006/relationships/image" Target="../media/image646.png"/><Relationship Id="rId182" Type="http://schemas.openxmlformats.org/officeDocument/2006/relationships/customXml" Target="../ink/ink2279.xml"/><Relationship Id="rId217" Type="http://schemas.openxmlformats.org/officeDocument/2006/relationships/image" Target="../media/image702.png"/><Relationship Id="rId238" Type="http://schemas.openxmlformats.org/officeDocument/2006/relationships/customXml" Target="../ink/ink2307.xml"/><Relationship Id="rId259" Type="http://schemas.openxmlformats.org/officeDocument/2006/relationships/image" Target="../media/image723.png"/><Relationship Id="rId119" Type="http://schemas.openxmlformats.org/officeDocument/2006/relationships/image" Target="../media/image681.png"/><Relationship Id="rId270" Type="http://schemas.openxmlformats.org/officeDocument/2006/relationships/image" Target="../media/image1.png"/><Relationship Id="rId65" Type="http://schemas.openxmlformats.org/officeDocument/2006/relationships/image" Target="../media/image2280.png"/><Relationship Id="rId86" Type="http://schemas.openxmlformats.org/officeDocument/2006/relationships/customXml" Target="../ink/ink2230.xml"/><Relationship Id="rId130" Type="http://schemas.openxmlformats.org/officeDocument/2006/relationships/customXml" Target="../ink/ink2253.xml"/><Relationship Id="rId151" Type="http://schemas.openxmlformats.org/officeDocument/2006/relationships/image" Target="../media/image697.png"/><Relationship Id="rId172" Type="http://schemas.openxmlformats.org/officeDocument/2006/relationships/customXml" Target="../ink/ink2274.xml"/><Relationship Id="rId193" Type="http://schemas.openxmlformats.org/officeDocument/2006/relationships/image" Target="../media/image665.png"/><Relationship Id="rId207" Type="http://schemas.openxmlformats.org/officeDocument/2006/relationships/image" Target="../media/image672.png"/><Relationship Id="rId228" Type="http://schemas.openxmlformats.org/officeDocument/2006/relationships/customXml" Target="../ink/ink2302.xml"/><Relationship Id="rId249" Type="http://schemas.openxmlformats.org/officeDocument/2006/relationships/image" Target="../media/image718.png"/><Relationship Id="rId109" Type="http://schemas.openxmlformats.org/officeDocument/2006/relationships/image" Target="../media/image678.png"/><Relationship Id="rId260" Type="http://schemas.openxmlformats.org/officeDocument/2006/relationships/customXml" Target="../ink/ink2318.xml"/><Relationship Id="rId55" Type="http://schemas.openxmlformats.org/officeDocument/2006/relationships/image" Target="../media/image2230.png"/><Relationship Id="rId76" Type="http://schemas.openxmlformats.org/officeDocument/2006/relationships/customXml" Target="../ink/ink2225.xml"/><Relationship Id="rId97" Type="http://schemas.openxmlformats.org/officeDocument/2006/relationships/image" Target="../media/image256.png"/><Relationship Id="rId120" Type="http://schemas.openxmlformats.org/officeDocument/2006/relationships/customXml" Target="../ink/ink2248.xml"/><Relationship Id="rId141" Type="http://schemas.openxmlformats.org/officeDocument/2006/relationships/image" Target="../media/image692.png"/><Relationship Id="rId162" Type="http://schemas.openxmlformats.org/officeDocument/2006/relationships/customXml" Target="../ink/ink2269.xml"/><Relationship Id="rId183" Type="http://schemas.openxmlformats.org/officeDocument/2006/relationships/image" Target="../media/image660.png"/><Relationship Id="rId218" Type="http://schemas.openxmlformats.org/officeDocument/2006/relationships/customXml" Target="../ink/ink2297.xml"/><Relationship Id="rId239" Type="http://schemas.openxmlformats.org/officeDocument/2006/relationships/image" Target="../media/image713.png"/><Relationship Id="rId250" Type="http://schemas.openxmlformats.org/officeDocument/2006/relationships/customXml" Target="../ink/ink2313.xml"/><Relationship Id="rId66" Type="http://schemas.openxmlformats.org/officeDocument/2006/relationships/customXml" Target="../ink/ink2220.xml"/><Relationship Id="rId87" Type="http://schemas.openxmlformats.org/officeDocument/2006/relationships/image" Target="../media/image2390.png"/><Relationship Id="rId110" Type="http://schemas.openxmlformats.org/officeDocument/2006/relationships/customXml" Target="../ink/ink2243.xml"/><Relationship Id="rId131" Type="http://schemas.openxmlformats.org/officeDocument/2006/relationships/image" Target="../media/image687.png"/><Relationship Id="rId152" Type="http://schemas.openxmlformats.org/officeDocument/2006/relationships/customXml" Target="../ink/ink2264.xml"/><Relationship Id="rId173" Type="http://schemas.openxmlformats.org/officeDocument/2006/relationships/image" Target="../media/image651.png"/><Relationship Id="rId194" Type="http://schemas.openxmlformats.org/officeDocument/2006/relationships/customXml" Target="../ink/ink2285.xml"/><Relationship Id="rId208" Type="http://schemas.openxmlformats.org/officeDocument/2006/relationships/customXml" Target="../ink/ink2292.xml"/><Relationship Id="rId229" Type="http://schemas.openxmlformats.org/officeDocument/2006/relationships/image" Target="../media/image708.png"/><Relationship Id="rId240" Type="http://schemas.openxmlformats.org/officeDocument/2006/relationships/customXml" Target="../ink/ink2308.xml"/><Relationship Id="rId261" Type="http://schemas.openxmlformats.org/officeDocument/2006/relationships/image" Target="../media/image724.png"/><Relationship Id="rId56" Type="http://schemas.openxmlformats.org/officeDocument/2006/relationships/customXml" Target="../ink/ink2215.xml"/><Relationship Id="rId77" Type="http://schemas.openxmlformats.org/officeDocument/2006/relationships/image" Target="../media/image2340.png"/><Relationship Id="rId100" Type="http://schemas.openxmlformats.org/officeDocument/2006/relationships/customXml" Target="../ink/ink2237.xml"/><Relationship Id="rId98" Type="http://schemas.openxmlformats.org/officeDocument/2006/relationships/customXml" Target="../ink/ink2236.xml"/><Relationship Id="rId121" Type="http://schemas.openxmlformats.org/officeDocument/2006/relationships/image" Target="../media/image682.png"/><Relationship Id="rId142" Type="http://schemas.openxmlformats.org/officeDocument/2006/relationships/customXml" Target="../ink/ink2259.xml"/><Relationship Id="rId163" Type="http://schemas.openxmlformats.org/officeDocument/2006/relationships/image" Target="../media/image647.png"/><Relationship Id="rId184" Type="http://schemas.openxmlformats.org/officeDocument/2006/relationships/customXml" Target="../ink/ink2280.xml"/><Relationship Id="rId219" Type="http://schemas.openxmlformats.org/officeDocument/2006/relationships/image" Target="../media/image703.png"/><Relationship Id="rId3" Type="http://schemas.openxmlformats.org/officeDocument/2006/relationships/audio" Target="../media/media41.m4a"/><Relationship Id="rId214" Type="http://schemas.openxmlformats.org/officeDocument/2006/relationships/customXml" Target="../ink/ink2295.xml"/><Relationship Id="rId230" Type="http://schemas.openxmlformats.org/officeDocument/2006/relationships/customXml" Target="../ink/ink2303.xml"/><Relationship Id="rId235" Type="http://schemas.openxmlformats.org/officeDocument/2006/relationships/image" Target="../media/image711.png"/><Relationship Id="rId251" Type="http://schemas.openxmlformats.org/officeDocument/2006/relationships/image" Target="../media/image719.png"/><Relationship Id="rId256" Type="http://schemas.openxmlformats.org/officeDocument/2006/relationships/customXml" Target="../ink/ink2316.xml"/><Relationship Id="rId67" Type="http://schemas.openxmlformats.org/officeDocument/2006/relationships/image" Target="../media/image2290.png"/><Relationship Id="rId116" Type="http://schemas.openxmlformats.org/officeDocument/2006/relationships/customXml" Target="../ink/ink2246.xml"/><Relationship Id="rId137" Type="http://schemas.openxmlformats.org/officeDocument/2006/relationships/image" Target="../media/image690.png"/><Relationship Id="rId158" Type="http://schemas.openxmlformats.org/officeDocument/2006/relationships/customXml" Target="../ink/ink2267.xml"/><Relationship Id="rId62" Type="http://schemas.openxmlformats.org/officeDocument/2006/relationships/customXml" Target="../ink/ink2218.xml"/><Relationship Id="rId83" Type="http://schemas.openxmlformats.org/officeDocument/2006/relationships/image" Target="../media/image2370.png"/><Relationship Id="rId88" Type="http://schemas.openxmlformats.org/officeDocument/2006/relationships/customXml" Target="../ink/ink2231.xml"/><Relationship Id="rId111" Type="http://schemas.openxmlformats.org/officeDocument/2006/relationships/image" Target="../media/image630.png"/><Relationship Id="rId132" Type="http://schemas.openxmlformats.org/officeDocument/2006/relationships/customXml" Target="../ink/ink2254.xml"/><Relationship Id="rId153" Type="http://schemas.openxmlformats.org/officeDocument/2006/relationships/image" Target="../media/image698.png"/><Relationship Id="rId174" Type="http://schemas.openxmlformats.org/officeDocument/2006/relationships/customXml" Target="../ink/ink2275.xml"/><Relationship Id="rId179" Type="http://schemas.openxmlformats.org/officeDocument/2006/relationships/image" Target="../media/image401.png"/><Relationship Id="rId195" Type="http://schemas.openxmlformats.org/officeDocument/2006/relationships/image" Target="../media/image666.png"/><Relationship Id="rId209" Type="http://schemas.openxmlformats.org/officeDocument/2006/relationships/image" Target="../media/image673.png"/><Relationship Id="rId190" Type="http://schemas.openxmlformats.org/officeDocument/2006/relationships/customXml" Target="../ink/ink2283.xml"/><Relationship Id="rId204" Type="http://schemas.openxmlformats.org/officeDocument/2006/relationships/customXml" Target="../ink/ink2290.xml"/><Relationship Id="rId220" Type="http://schemas.openxmlformats.org/officeDocument/2006/relationships/customXml" Target="../ink/ink2298.xml"/><Relationship Id="rId225" Type="http://schemas.openxmlformats.org/officeDocument/2006/relationships/image" Target="../media/image706.png"/><Relationship Id="rId241" Type="http://schemas.openxmlformats.org/officeDocument/2006/relationships/image" Target="../media/image714.png"/><Relationship Id="rId246" Type="http://schemas.openxmlformats.org/officeDocument/2006/relationships/customXml" Target="../ink/ink2311.xml"/><Relationship Id="rId267" Type="http://schemas.openxmlformats.org/officeDocument/2006/relationships/image" Target="../media/image727.png"/><Relationship Id="rId57" Type="http://schemas.openxmlformats.org/officeDocument/2006/relationships/image" Target="../media/image2240.png"/><Relationship Id="rId106" Type="http://schemas.openxmlformats.org/officeDocument/2006/relationships/image" Target="../media/image677.png"/><Relationship Id="rId127" Type="http://schemas.openxmlformats.org/officeDocument/2006/relationships/image" Target="../media/image685.png"/><Relationship Id="rId262" Type="http://schemas.openxmlformats.org/officeDocument/2006/relationships/customXml" Target="../ink/ink2319.xml"/><Relationship Id="rId52" Type="http://schemas.openxmlformats.org/officeDocument/2006/relationships/customXml" Target="../ink/ink2213.xml"/><Relationship Id="rId73" Type="http://schemas.openxmlformats.org/officeDocument/2006/relationships/image" Target="../media/image2320.png"/><Relationship Id="rId78" Type="http://schemas.openxmlformats.org/officeDocument/2006/relationships/customXml" Target="../ink/ink2226.xml"/><Relationship Id="rId94" Type="http://schemas.openxmlformats.org/officeDocument/2006/relationships/customXml" Target="../ink/ink2234.xml"/><Relationship Id="rId99" Type="http://schemas.openxmlformats.org/officeDocument/2006/relationships/image" Target="../media/image674.png"/><Relationship Id="rId101" Type="http://schemas.openxmlformats.org/officeDocument/2006/relationships/image" Target="../media/image675.png"/><Relationship Id="rId122" Type="http://schemas.openxmlformats.org/officeDocument/2006/relationships/customXml" Target="../ink/ink2249.xml"/><Relationship Id="rId143" Type="http://schemas.openxmlformats.org/officeDocument/2006/relationships/image" Target="../media/image693.png"/><Relationship Id="rId148" Type="http://schemas.openxmlformats.org/officeDocument/2006/relationships/customXml" Target="../ink/ink2262.xml"/><Relationship Id="rId164" Type="http://schemas.openxmlformats.org/officeDocument/2006/relationships/customXml" Target="../ink/ink2270.xml"/><Relationship Id="rId169" Type="http://schemas.openxmlformats.org/officeDocument/2006/relationships/image" Target="../media/image650.png"/><Relationship Id="rId185" Type="http://schemas.openxmlformats.org/officeDocument/2006/relationships/image" Target="../media/image661.png"/><Relationship Id="rId4" Type="http://schemas.openxmlformats.org/officeDocument/2006/relationships/slideLayout" Target="../slideLayouts/slideLayout7.xml"/><Relationship Id="rId180" Type="http://schemas.openxmlformats.org/officeDocument/2006/relationships/customXml" Target="../ink/ink2278.xml"/><Relationship Id="rId210" Type="http://schemas.openxmlformats.org/officeDocument/2006/relationships/customXml" Target="../ink/ink2293.xml"/><Relationship Id="rId215" Type="http://schemas.openxmlformats.org/officeDocument/2006/relationships/image" Target="../media/image701.png"/><Relationship Id="rId236" Type="http://schemas.openxmlformats.org/officeDocument/2006/relationships/customXml" Target="../ink/ink2306.xml"/><Relationship Id="rId257" Type="http://schemas.openxmlformats.org/officeDocument/2006/relationships/image" Target="../media/image722.png"/><Relationship Id="rId231" Type="http://schemas.openxmlformats.org/officeDocument/2006/relationships/image" Target="../media/image709.png"/><Relationship Id="rId252" Type="http://schemas.openxmlformats.org/officeDocument/2006/relationships/customXml" Target="../ink/ink2314.xml"/><Relationship Id="rId68" Type="http://schemas.openxmlformats.org/officeDocument/2006/relationships/customXml" Target="../ink/ink2221.xml"/><Relationship Id="rId89" Type="http://schemas.openxmlformats.org/officeDocument/2006/relationships/image" Target="../media/image2400.png"/><Relationship Id="rId112" Type="http://schemas.openxmlformats.org/officeDocument/2006/relationships/customXml" Target="../ink/ink2244.xml"/><Relationship Id="rId133" Type="http://schemas.openxmlformats.org/officeDocument/2006/relationships/image" Target="../media/image688.png"/><Relationship Id="rId154" Type="http://schemas.openxmlformats.org/officeDocument/2006/relationships/customXml" Target="../ink/ink2265.xml"/><Relationship Id="rId175" Type="http://schemas.openxmlformats.org/officeDocument/2006/relationships/image" Target="../media/image652.png"/><Relationship Id="rId196" Type="http://schemas.openxmlformats.org/officeDocument/2006/relationships/customXml" Target="../ink/ink2286.xml"/><Relationship Id="rId200" Type="http://schemas.openxmlformats.org/officeDocument/2006/relationships/customXml" Target="../ink/ink2288.xml"/><Relationship Id="rId221" Type="http://schemas.openxmlformats.org/officeDocument/2006/relationships/image" Target="../media/image704.png"/><Relationship Id="rId242" Type="http://schemas.openxmlformats.org/officeDocument/2006/relationships/customXml" Target="../ink/ink2309.xml"/><Relationship Id="rId263" Type="http://schemas.openxmlformats.org/officeDocument/2006/relationships/image" Target="../media/image725.png"/><Relationship Id="rId58" Type="http://schemas.openxmlformats.org/officeDocument/2006/relationships/customXml" Target="../ink/ink2216.xml"/><Relationship Id="rId79" Type="http://schemas.openxmlformats.org/officeDocument/2006/relationships/image" Target="../media/image2350.png"/><Relationship Id="rId102" Type="http://schemas.openxmlformats.org/officeDocument/2006/relationships/customXml" Target="../ink/ink2238.xml"/><Relationship Id="rId123" Type="http://schemas.openxmlformats.org/officeDocument/2006/relationships/image" Target="../media/image683.png"/><Relationship Id="rId144" Type="http://schemas.openxmlformats.org/officeDocument/2006/relationships/customXml" Target="../ink/ink2260.xml"/><Relationship Id="rId90" Type="http://schemas.openxmlformats.org/officeDocument/2006/relationships/customXml" Target="../ink/ink2232.xml"/><Relationship Id="rId165" Type="http://schemas.openxmlformats.org/officeDocument/2006/relationships/image" Target="../media/image648.png"/><Relationship Id="rId186" Type="http://schemas.openxmlformats.org/officeDocument/2006/relationships/customXml" Target="../ink/ink2281.xml"/><Relationship Id="rId211" Type="http://schemas.openxmlformats.org/officeDocument/2006/relationships/image" Target="../media/image699.png"/><Relationship Id="rId232" Type="http://schemas.openxmlformats.org/officeDocument/2006/relationships/customXml" Target="../ink/ink2304.xml"/><Relationship Id="rId253" Type="http://schemas.openxmlformats.org/officeDocument/2006/relationships/image" Target="../media/image720.png"/><Relationship Id="rId69" Type="http://schemas.openxmlformats.org/officeDocument/2006/relationships/image" Target="../media/image2300.png"/><Relationship Id="rId113" Type="http://schemas.openxmlformats.org/officeDocument/2006/relationships/image" Target="../media/image679.png"/><Relationship Id="rId134" Type="http://schemas.openxmlformats.org/officeDocument/2006/relationships/customXml" Target="../ink/ink2255.xml"/><Relationship Id="rId80" Type="http://schemas.openxmlformats.org/officeDocument/2006/relationships/customXml" Target="../ink/ink2227.xml"/><Relationship Id="rId155" Type="http://schemas.openxmlformats.org/officeDocument/2006/relationships/image" Target="../media/image643.png"/><Relationship Id="rId176" Type="http://schemas.openxmlformats.org/officeDocument/2006/relationships/customXml" Target="../ink/ink2276.xml"/><Relationship Id="rId197" Type="http://schemas.openxmlformats.org/officeDocument/2006/relationships/image" Target="../media/image667.png"/><Relationship Id="rId201" Type="http://schemas.openxmlformats.org/officeDocument/2006/relationships/image" Target="../media/image669.png"/><Relationship Id="rId222" Type="http://schemas.openxmlformats.org/officeDocument/2006/relationships/customXml" Target="../ink/ink2299.xml"/><Relationship Id="rId243" Type="http://schemas.openxmlformats.org/officeDocument/2006/relationships/image" Target="../media/image715.png"/><Relationship Id="rId264" Type="http://schemas.openxmlformats.org/officeDocument/2006/relationships/customXml" Target="../ink/ink2320.xml"/><Relationship Id="rId59" Type="http://schemas.openxmlformats.org/officeDocument/2006/relationships/image" Target="../media/image2250.png"/><Relationship Id="rId103" Type="http://schemas.openxmlformats.org/officeDocument/2006/relationships/customXml" Target="../ink/ink2239.xml"/><Relationship Id="rId124" Type="http://schemas.openxmlformats.org/officeDocument/2006/relationships/customXml" Target="../ink/ink2250.xml"/><Relationship Id="rId70" Type="http://schemas.openxmlformats.org/officeDocument/2006/relationships/customXml" Target="../ink/ink2222.xml"/><Relationship Id="rId91" Type="http://schemas.openxmlformats.org/officeDocument/2006/relationships/image" Target="../media/image2411.png"/><Relationship Id="rId145" Type="http://schemas.openxmlformats.org/officeDocument/2006/relationships/image" Target="../media/image694.png"/><Relationship Id="rId166" Type="http://schemas.openxmlformats.org/officeDocument/2006/relationships/customXml" Target="../ink/ink2271.xml"/><Relationship Id="rId187" Type="http://schemas.openxmlformats.org/officeDocument/2006/relationships/image" Target="../media/image662.png"/><Relationship Id="rId1" Type="http://schemas.openxmlformats.org/officeDocument/2006/relationships/tags" Target="../tags/tag27.xml"/><Relationship Id="rId212" Type="http://schemas.openxmlformats.org/officeDocument/2006/relationships/customXml" Target="../ink/ink2294.xml"/><Relationship Id="rId233" Type="http://schemas.openxmlformats.org/officeDocument/2006/relationships/image" Target="../media/image710.png"/><Relationship Id="rId254" Type="http://schemas.openxmlformats.org/officeDocument/2006/relationships/customXml" Target="../ink/ink2315.xml"/><Relationship Id="rId114" Type="http://schemas.openxmlformats.org/officeDocument/2006/relationships/customXml" Target="../ink/ink2245.xml"/><Relationship Id="rId60" Type="http://schemas.openxmlformats.org/officeDocument/2006/relationships/customXml" Target="../ink/ink2217.xml"/><Relationship Id="rId81" Type="http://schemas.openxmlformats.org/officeDocument/2006/relationships/image" Target="../media/image2360.png"/><Relationship Id="rId135" Type="http://schemas.openxmlformats.org/officeDocument/2006/relationships/image" Target="../media/image689.png"/><Relationship Id="rId156" Type="http://schemas.openxmlformats.org/officeDocument/2006/relationships/customXml" Target="../ink/ink2266.xml"/><Relationship Id="rId177" Type="http://schemas.openxmlformats.org/officeDocument/2006/relationships/image" Target="../media/image653.png"/><Relationship Id="rId198" Type="http://schemas.openxmlformats.org/officeDocument/2006/relationships/customXml" Target="../ink/ink2287.xml"/><Relationship Id="rId202" Type="http://schemas.openxmlformats.org/officeDocument/2006/relationships/customXml" Target="../ink/ink2289.xml"/><Relationship Id="rId223" Type="http://schemas.openxmlformats.org/officeDocument/2006/relationships/image" Target="../media/image705.png"/><Relationship Id="rId244" Type="http://schemas.openxmlformats.org/officeDocument/2006/relationships/customXml" Target="../ink/ink2310.xml"/><Relationship Id="rId265" Type="http://schemas.openxmlformats.org/officeDocument/2006/relationships/image" Target="../media/image726.png"/><Relationship Id="rId104" Type="http://schemas.openxmlformats.org/officeDocument/2006/relationships/image" Target="../media/image676.png"/><Relationship Id="rId125" Type="http://schemas.openxmlformats.org/officeDocument/2006/relationships/image" Target="../media/image684.png"/><Relationship Id="rId146" Type="http://schemas.openxmlformats.org/officeDocument/2006/relationships/customXml" Target="../ink/ink2261.xml"/><Relationship Id="rId167" Type="http://schemas.openxmlformats.org/officeDocument/2006/relationships/image" Target="../media/image649.png"/><Relationship Id="rId188" Type="http://schemas.openxmlformats.org/officeDocument/2006/relationships/customXml" Target="../ink/ink2282.xml"/><Relationship Id="rId71" Type="http://schemas.openxmlformats.org/officeDocument/2006/relationships/image" Target="../media/image2311.png"/><Relationship Id="rId92" Type="http://schemas.openxmlformats.org/officeDocument/2006/relationships/customXml" Target="../ink/ink2233.xml"/><Relationship Id="rId213" Type="http://schemas.openxmlformats.org/officeDocument/2006/relationships/image" Target="../media/image700.png"/><Relationship Id="rId234" Type="http://schemas.openxmlformats.org/officeDocument/2006/relationships/customXml" Target="../ink/ink2305.xml"/><Relationship Id="rId2" Type="http://schemas.microsoft.com/office/2007/relationships/media" Target="../media/media41.m4a"/><Relationship Id="rId255" Type="http://schemas.openxmlformats.org/officeDocument/2006/relationships/image" Target="../media/image721.png"/><Relationship Id="rId115" Type="http://schemas.openxmlformats.org/officeDocument/2006/relationships/image" Target="../media/image3780.png"/><Relationship Id="rId136" Type="http://schemas.openxmlformats.org/officeDocument/2006/relationships/customXml" Target="../ink/ink2256.xml"/><Relationship Id="rId157" Type="http://schemas.openxmlformats.org/officeDocument/2006/relationships/image" Target="../media/image644.png"/><Relationship Id="rId178" Type="http://schemas.openxmlformats.org/officeDocument/2006/relationships/customXml" Target="../ink/ink2277.xml"/><Relationship Id="rId61" Type="http://schemas.openxmlformats.org/officeDocument/2006/relationships/image" Target="../media/image2260.png"/><Relationship Id="rId82" Type="http://schemas.openxmlformats.org/officeDocument/2006/relationships/customXml" Target="../ink/ink2228.xml"/><Relationship Id="rId199" Type="http://schemas.openxmlformats.org/officeDocument/2006/relationships/image" Target="../media/image668.png"/><Relationship Id="rId203" Type="http://schemas.openxmlformats.org/officeDocument/2006/relationships/image" Target="../media/image670.png"/><Relationship Id="rId224" Type="http://schemas.openxmlformats.org/officeDocument/2006/relationships/customXml" Target="../ink/ink2300.xml"/><Relationship Id="rId245" Type="http://schemas.openxmlformats.org/officeDocument/2006/relationships/image" Target="../media/image716.png"/><Relationship Id="rId266" Type="http://schemas.openxmlformats.org/officeDocument/2006/relationships/customXml" Target="../ink/ink2321.xml"/><Relationship Id="rId105" Type="http://schemas.openxmlformats.org/officeDocument/2006/relationships/customXml" Target="../ink/ink2240.xml"/><Relationship Id="rId126" Type="http://schemas.openxmlformats.org/officeDocument/2006/relationships/customXml" Target="../ink/ink2251.xml"/><Relationship Id="rId147" Type="http://schemas.openxmlformats.org/officeDocument/2006/relationships/image" Target="../media/image695.png"/><Relationship Id="rId168" Type="http://schemas.openxmlformats.org/officeDocument/2006/relationships/customXml" Target="../ink/ink2272.xml"/><Relationship Id="rId51" Type="http://schemas.openxmlformats.org/officeDocument/2006/relationships/image" Target="../media/image2211.png"/><Relationship Id="rId72" Type="http://schemas.openxmlformats.org/officeDocument/2006/relationships/customXml" Target="../ink/ink2223.xml"/><Relationship Id="rId93" Type="http://schemas.openxmlformats.org/officeDocument/2006/relationships/image" Target="../media/image2420.png"/><Relationship Id="rId189" Type="http://schemas.openxmlformats.org/officeDocument/2006/relationships/image" Target="../media/image663.png"/></Relationships>
</file>

<file path=ppt/slides/_rels/slide42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329.xml"/><Relationship Id="rId231" Type="http://schemas.openxmlformats.org/officeDocument/2006/relationships/customXml" Target="../ink/ink2372.xml"/><Relationship Id="rId252" Type="http://schemas.openxmlformats.org/officeDocument/2006/relationships/customXml" Target="../ink/ink2383.xml"/><Relationship Id="rId112" Type="http://schemas.openxmlformats.org/officeDocument/2006/relationships/image" Target="../media/image3260.png"/><Relationship Id="rId133" Type="http://schemas.openxmlformats.org/officeDocument/2006/relationships/customXml" Target="../ink/ink2337.xml"/><Relationship Id="rId138" Type="http://schemas.openxmlformats.org/officeDocument/2006/relationships/image" Target="../media/image3400.png"/><Relationship Id="rId175" Type="http://schemas.openxmlformats.org/officeDocument/2006/relationships/customXml" Target="../ink/ink2344.xml"/><Relationship Id="rId191" Type="http://schemas.openxmlformats.org/officeDocument/2006/relationships/customXml" Target="../ink/ink2352.xml"/><Relationship Id="rId196" Type="http://schemas.openxmlformats.org/officeDocument/2006/relationships/image" Target="../media/image3681.png"/><Relationship Id="rId200" Type="http://schemas.openxmlformats.org/officeDocument/2006/relationships/image" Target="../media/image3701.png"/><Relationship Id="rId205" Type="http://schemas.openxmlformats.org/officeDocument/2006/relationships/customXml" Target="../ink/ink2359.xml"/><Relationship Id="rId226" Type="http://schemas.openxmlformats.org/officeDocument/2006/relationships/image" Target="../media/image750.png"/><Relationship Id="rId247" Type="http://schemas.openxmlformats.org/officeDocument/2006/relationships/customXml" Target="../ink/ink2380.xml"/><Relationship Id="rId107" Type="http://schemas.openxmlformats.org/officeDocument/2006/relationships/customXml" Target="../ink/ink2324.xml"/><Relationship Id="rId221" Type="http://schemas.openxmlformats.org/officeDocument/2006/relationships/customXml" Target="../ink/ink2367.xml"/><Relationship Id="rId242" Type="http://schemas.openxmlformats.org/officeDocument/2006/relationships/image" Target="../media/image758.png"/><Relationship Id="rId123" Type="http://schemas.openxmlformats.org/officeDocument/2006/relationships/customXml" Target="../ink/ink2332.xml"/><Relationship Id="rId128" Type="http://schemas.openxmlformats.org/officeDocument/2006/relationships/image" Target="../media/image3340.png"/><Relationship Id="rId144" Type="http://schemas.openxmlformats.org/officeDocument/2006/relationships/image" Target="../media/image3430.png"/><Relationship Id="rId181" Type="http://schemas.openxmlformats.org/officeDocument/2006/relationships/customXml" Target="../ink/ink2347.xml"/><Relationship Id="rId186" Type="http://schemas.openxmlformats.org/officeDocument/2006/relationships/image" Target="../media/image3630.png"/><Relationship Id="rId216" Type="http://schemas.openxmlformats.org/officeDocument/2006/relationships/image" Target="../media/image740.png"/><Relationship Id="rId237" Type="http://schemas.openxmlformats.org/officeDocument/2006/relationships/customXml" Target="../ink/ink2375.xml"/><Relationship Id="rId211" Type="http://schemas.openxmlformats.org/officeDocument/2006/relationships/customXml" Target="../ink/ink2362.xml"/><Relationship Id="rId232" Type="http://schemas.openxmlformats.org/officeDocument/2006/relationships/image" Target="../media/image753.png"/><Relationship Id="rId253" Type="http://schemas.openxmlformats.org/officeDocument/2006/relationships/customXml" Target="../ink/ink2384.xml"/><Relationship Id="rId113" Type="http://schemas.openxmlformats.org/officeDocument/2006/relationships/customXml" Target="../ink/ink2327.xml"/><Relationship Id="rId118" Type="http://schemas.openxmlformats.org/officeDocument/2006/relationships/image" Target="../media/image3290.png"/><Relationship Id="rId134" Type="http://schemas.openxmlformats.org/officeDocument/2006/relationships/image" Target="../media/image3370.png"/><Relationship Id="rId139" Type="http://schemas.openxmlformats.org/officeDocument/2006/relationships/customXml" Target="../ink/ink2340.xml"/><Relationship Id="rId176" Type="http://schemas.openxmlformats.org/officeDocument/2006/relationships/image" Target="../media/image3590.png"/><Relationship Id="rId192" Type="http://schemas.openxmlformats.org/officeDocument/2006/relationships/image" Target="../media/image3661.png"/><Relationship Id="rId197" Type="http://schemas.openxmlformats.org/officeDocument/2006/relationships/customXml" Target="../ink/ink2355.xml"/><Relationship Id="rId206" Type="http://schemas.openxmlformats.org/officeDocument/2006/relationships/image" Target="../media/image3731.png"/><Relationship Id="rId227" Type="http://schemas.openxmlformats.org/officeDocument/2006/relationships/customXml" Target="../ink/ink2370.xml"/><Relationship Id="rId201" Type="http://schemas.openxmlformats.org/officeDocument/2006/relationships/customXml" Target="../ink/ink2357.xml"/><Relationship Id="rId222" Type="http://schemas.openxmlformats.org/officeDocument/2006/relationships/image" Target="../media/image748.png"/><Relationship Id="rId243" Type="http://schemas.openxmlformats.org/officeDocument/2006/relationships/customXml" Target="../ink/ink2378.xml"/><Relationship Id="rId248" Type="http://schemas.openxmlformats.org/officeDocument/2006/relationships/image" Target="../media/image761.png"/><Relationship Id="rId108" Type="http://schemas.openxmlformats.org/officeDocument/2006/relationships/image" Target="../media/image3240.png"/><Relationship Id="rId124" Type="http://schemas.openxmlformats.org/officeDocument/2006/relationships/image" Target="../media/image3320.png"/><Relationship Id="rId129" Type="http://schemas.openxmlformats.org/officeDocument/2006/relationships/customXml" Target="../ink/ink2335.xml"/><Relationship Id="rId140" Type="http://schemas.openxmlformats.org/officeDocument/2006/relationships/image" Target="../media/image3411.png"/><Relationship Id="rId145" Type="http://schemas.openxmlformats.org/officeDocument/2006/relationships/customXml" Target="../ink/ink2343.xml"/><Relationship Id="rId182" Type="http://schemas.openxmlformats.org/officeDocument/2006/relationships/image" Target="../media/image110.png"/><Relationship Id="rId187" Type="http://schemas.openxmlformats.org/officeDocument/2006/relationships/customXml" Target="../ink/ink2350.xml"/><Relationship Id="rId217" Type="http://schemas.openxmlformats.org/officeDocument/2006/relationships/customXml" Target="../ink/ink2365.xml"/><Relationship Id="rId1" Type="http://schemas.microsoft.com/office/2007/relationships/media" Target="../media/media42.m4a"/><Relationship Id="rId212" Type="http://schemas.openxmlformats.org/officeDocument/2006/relationships/image" Target="../media/image734.png"/><Relationship Id="rId233" Type="http://schemas.openxmlformats.org/officeDocument/2006/relationships/customXml" Target="../ink/ink2373.xml"/><Relationship Id="rId238" Type="http://schemas.openxmlformats.org/officeDocument/2006/relationships/image" Target="../media/image756.png"/><Relationship Id="rId254" Type="http://schemas.openxmlformats.org/officeDocument/2006/relationships/image" Target="../media/image763.png"/><Relationship Id="rId114" Type="http://schemas.openxmlformats.org/officeDocument/2006/relationships/image" Target="../media/image3270.png"/><Relationship Id="rId119" Type="http://schemas.openxmlformats.org/officeDocument/2006/relationships/customXml" Target="../ink/ink2330.xml"/><Relationship Id="rId130" Type="http://schemas.openxmlformats.org/officeDocument/2006/relationships/image" Target="../media/image3350.png"/><Relationship Id="rId135" Type="http://schemas.openxmlformats.org/officeDocument/2006/relationships/customXml" Target="../ink/ink2338.xml"/><Relationship Id="rId177" Type="http://schemas.openxmlformats.org/officeDocument/2006/relationships/customXml" Target="../ink/ink2345.xml"/><Relationship Id="rId198" Type="http://schemas.openxmlformats.org/officeDocument/2006/relationships/image" Target="../media/image3691.png"/><Relationship Id="rId193" Type="http://schemas.openxmlformats.org/officeDocument/2006/relationships/customXml" Target="../ink/ink2353.xml"/><Relationship Id="rId202" Type="http://schemas.openxmlformats.org/officeDocument/2006/relationships/image" Target="../media/image729.png"/><Relationship Id="rId207" Type="http://schemas.openxmlformats.org/officeDocument/2006/relationships/customXml" Target="../ink/ink2360.xml"/><Relationship Id="rId223" Type="http://schemas.openxmlformats.org/officeDocument/2006/relationships/customXml" Target="../ink/ink2368.xml"/><Relationship Id="rId228" Type="http://schemas.openxmlformats.org/officeDocument/2006/relationships/image" Target="../media/image751.png"/><Relationship Id="rId244" Type="http://schemas.openxmlformats.org/officeDocument/2006/relationships/image" Target="../media/image759.png"/><Relationship Id="rId249" Type="http://schemas.openxmlformats.org/officeDocument/2006/relationships/customXml" Target="../ink/ink2381.xml"/><Relationship Id="rId109" Type="http://schemas.openxmlformats.org/officeDocument/2006/relationships/customXml" Target="../ink/ink2325.xml"/><Relationship Id="rId120" Type="http://schemas.openxmlformats.org/officeDocument/2006/relationships/image" Target="../media/image3300.png"/><Relationship Id="rId125" Type="http://schemas.openxmlformats.org/officeDocument/2006/relationships/customXml" Target="../ink/ink2333.xml"/><Relationship Id="rId141" Type="http://schemas.openxmlformats.org/officeDocument/2006/relationships/customXml" Target="../ink/ink2341.xml"/><Relationship Id="rId188" Type="http://schemas.openxmlformats.org/officeDocument/2006/relationships/image" Target="../media/image3641.png"/><Relationship Id="rId183" Type="http://schemas.openxmlformats.org/officeDocument/2006/relationships/customXml" Target="../ink/ink2348.xml"/><Relationship Id="rId213" Type="http://schemas.openxmlformats.org/officeDocument/2006/relationships/customXml" Target="../ink/ink2363.xml"/><Relationship Id="rId218" Type="http://schemas.openxmlformats.org/officeDocument/2006/relationships/image" Target="../media/image741.png"/><Relationship Id="rId234" Type="http://schemas.openxmlformats.org/officeDocument/2006/relationships/image" Target="../media/image754.png"/><Relationship Id="rId239" Type="http://schemas.openxmlformats.org/officeDocument/2006/relationships/customXml" Target="../ink/ink2376.xml"/><Relationship Id="rId2" Type="http://schemas.openxmlformats.org/officeDocument/2006/relationships/audio" Target="../media/media42.m4a"/><Relationship Id="rId250" Type="http://schemas.openxmlformats.org/officeDocument/2006/relationships/image" Target="../media/image762.png"/><Relationship Id="rId255" Type="http://schemas.openxmlformats.org/officeDocument/2006/relationships/image" Target="../media/image1.png"/><Relationship Id="rId110" Type="http://schemas.openxmlformats.org/officeDocument/2006/relationships/image" Target="../media/image3250.png"/><Relationship Id="rId115" Type="http://schemas.openxmlformats.org/officeDocument/2006/relationships/customXml" Target="../ink/ink2328.xml"/><Relationship Id="rId131" Type="http://schemas.openxmlformats.org/officeDocument/2006/relationships/customXml" Target="../ink/ink2336.xml"/><Relationship Id="rId136" Type="http://schemas.openxmlformats.org/officeDocument/2006/relationships/image" Target="../media/image3380.png"/><Relationship Id="rId178" Type="http://schemas.openxmlformats.org/officeDocument/2006/relationships/image" Target="../media/image3600.png"/><Relationship Id="rId194" Type="http://schemas.openxmlformats.org/officeDocument/2006/relationships/image" Target="../media/image3671.png"/><Relationship Id="rId199" Type="http://schemas.openxmlformats.org/officeDocument/2006/relationships/customXml" Target="../ink/ink2356.xml"/><Relationship Id="rId203" Type="http://schemas.openxmlformats.org/officeDocument/2006/relationships/customXml" Target="../ink/ink2358.xml"/><Relationship Id="rId208" Type="http://schemas.openxmlformats.org/officeDocument/2006/relationships/image" Target="../media/image730.png"/><Relationship Id="rId229" Type="http://schemas.openxmlformats.org/officeDocument/2006/relationships/customXml" Target="../ink/ink2371.xml"/><Relationship Id="rId224" Type="http://schemas.openxmlformats.org/officeDocument/2006/relationships/image" Target="../media/image749.png"/><Relationship Id="rId240" Type="http://schemas.openxmlformats.org/officeDocument/2006/relationships/image" Target="../media/image757.png"/><Relationship Id="rId245" Type="http://schemas.openxmlformats.org/officeDocument/2006/relationships/customXml" Target="../ink/ink2379.xml"/><Relationship Id="rId126" Type="http://schemas.openxmlformats.org/officeDocument/2006/relationships/image" Target="../media/image3330.png"/><Relationship Id="rId121" Type="http://schemas.openxmlformats.org/officeDocument/2006/relationships/customXml" Target="../ink/ink2331.xml"/><Relationship Id="rId142" Type="http://schemas.openxmlformats.org/officeDocument/2006/relationships/image" Target="../media/image3420.png"/><Relationship Id="rId184" Type="http://schemas.openxmlformats.org/officeDocument/2006/relationships/image" Target="../media/image3620.png"/><Relationship Id="rId189" Type="http://schemas.openxmlformats.org/officeDocument/2006/relationships/customXml" Target="../ink/ink2351.xml"/><Relationship Id="rId219" Type="http://schemas.openxmlformats.org/officeDocument/2006/relationships/customXml" Target="../ink/ink2366.xml"/><Relationship Id="rId3" Type="http://schemas.openxmlformats.org/officeDocument/2006/relationships/slideLayout" Target="../slideLayouts/slideLayout7.xml"/><Relationship Id="rId214" Type="http://schemas.openxmlformats.org/officeDocument/2006/relationships/image" Target="../media/image735.png"/><Relationship Id="rId230" Type="http://schemas.openxmlformats.org/officeDocument/2006/relationships/image" Target="../media/image752.png"/><Relationship Id="rId235" Type="http://schemas.openxmlformats.org/officeDocument/2006/relationships/customXml" Target="../ink/ink2374.xml"/><Relationship Id="rId251" Type="http://schemas.openxmlformats.org/officeDocument/2006/relationships/customXml" Target="../ink/ink2382.xml"/><Relationship Id="rId116" Type="http://schemas.openxmlformats.org/officeDocument/2006/relationships/image" Target="../media/image3280.png"/><Relationship Id="rId137" Type="http://schemas.openxmlformats.org/officeDocument/2006/relationships/customXml" Target="../ink/ink2339.xml"/><Relationship Id="rId111" Type="http://schemas.openxmlformats.org/officeDocument/2006/relationships/customXml" Target="../ink/ink2326.xml"/><Relationship Id="rId132" Type="http://schemas.openxmlformats.org/officeDocument/2006/relationships/image" Target="../media/image3360.png"/><Relationship Id="rId174" Type="http://schemas.openxmlformats.org/officeDocument/2006/relationships/image" Target="../media/image3580.png"/><Relationship Id="rId179" Type="http://schemas.openxmlformats.org/officeDocument/2006/relationships/customXml" Target="../ink/ink2346.xml"/><Relationship Id="rId195" Type="http://schemas.openxmlformats.org/officeDocument/2006/relationships/customXml" Target="../ink/ink2354.xml"/><Relationship Id="rId209" Type="http://schemas.openxmlformats.org/officeDocument/2006/relationships/customXml" Target="../ink/ink2361.xml"/><Relationship Id="rId190" Type="http://schemas.openxmlformats.org/officeDocument/2006/relationships/image" Target="../media/image3651.png"/><Relationship Id="rId204" Type="http://schemas.openxmlformats.org/officeDocument/2006/relationships/image" Target="../media/image3721.png"/><Relationship Id="rId220" Type="http://schemas.openxmlformats.org/officeDocument/2006/relationships/image" Target="../media/image747.png"/><Relationship Id="rId225" Type="http://schemas.openxmlformats.org/officeDocument/2006/relationships/customXml" Target="../ink/ink2369.xml"/><Relationship Id="rId241" Type="http://schemas.openxmlformats.org/officeDocument/2006/relationships/customXml" Target="../ink/ink2377.xml"/><Relationship Id="rId246" Type="http://schemas.openxmlformats.org/officeDocument/2006/relationships/image" Target="../media/image760.png"/><Relationship Id="rId106" Type="http://schemas.openxmlformats.org/officeDocument/2006/relationships/image" Target="../media/image3230.png"/><Relationship Id="rId127" Type="http://schemas.openxmlformats.org/officeDocument/2006/relationships/customXml" Target="../ink/ink2334.xml"/><Relationship Id="rId122" Type="http://schemas.openxmlformats.org/officeDocument/2006/relationships/image" Target="../media/image3311.png"/><Relationship Id="rId143" Type="http://schemas.openxmlformats.org/officeDocument/2006/relationships/customXml" Target="../ink/ink2342.xml"/><Relationship Id="rId185" Type="http://schemas.openxmlformats.org/officeDocument/2006/relationships/customXml" Target="../ink/ink2349.xml"/><Relationship Id="rId4" Type="http://schemas.openxmlformats.org/officeDocument/2006/relationships/customXml" Target="../ink/ink2323.xml"/><Relationship Id="rId180" Type="http://schemas.openxmlformats.org/officeDocument/2006/relationships/image" Target="../media/image3611.png"/><Relationship Id="rId210" Type="http://schemas.openxmlformats.org/officeDocument/2006/relationships/image" Target="../media/image733.png"/><Relationship Id="rId215" Type="http://schemas.openxmlformats.org/officeDocument/2006/relationships/customXml" Target="../ink/ink2364.xml"/><Relationship Id="rId236" Type="http://schemas.openxmlformats.org/officeDocument/2006/relationships/image" Target="../media/image755.png"/></Relationships>
</file>

<file path=ppt/slides/_rels/slide43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781.png"/><Relationship Id="rId299" Type="http://schemas.openxmlformats.org/officeDocument/2006/relationships/customXml" Target="../ink/ink2534.xml"/><Relationship Id="rId21" Type="http://schemas.openxmlformats.org/officeDocument/2006/relationships/image" Target="../media/image7231.png"/><Relationship Id="rId63" Type="http://schemas.openxmlformats.org/officeDocument/2006/relationships/image" Target="../media/image7551.png"/><Relationship Id="rId159" Type="http://schemas.openxmlformats.org/officeDocument/2006/relationships/customXml" Target="../ink/ink2463.xml"/><Relationship Id="rId170" Type="http://schemas.openxmlformats.org/officeDocument/2006/relationships/image" Target="../media/image807.png"/><Relationship Id="rId226" Type="http://schemas.openxmlformats.org/officeDocument/2006/relationships/customXml" Target="../ink/ink2497.xml"/><Relationship Id="rId268" Type="http://schemas.openxmlformats.org/officeDocument/2006/relationships/image" Target="../media/image860.png"/><Relationship Id="rId32" Type="http://schemas.openxmlformats.org/officeDocument/2006/relationships/customXml" Target="../ink/ink2399.xml"/><Relationship Id="rId74" Type="http://schemas.openxmlformats.org/officeDocument/2006/relationships/customXml" Target="../ink/ink2420.xml"/><Relationship Id="rId128" Type="http://schemas.openxmlformats.org/officeDocument/2006/relationships/customXml" Target="../ink/ink2447.xml"/><Relationship Id="rId5" Type="http://schemas.openxmlformats.org/officeDocument/2006/relationships/image" Target="../media/image7151.png"/><Relationship Id="rId181" Type="http://schemas.openxmlformats.org/officeDocument/2006/relationships/customXml" Target="../ink/ink2474.xml"/><Relationship Id="rId237" Type="http://schemas.openxmlformats.org/officeDocument/2006/relationships/customXml" Target="../ink/ink2503.xml"/><Relationship Id="rId279" Type="http://schemas.openxmlformats.org/officeDocument/2006/relationships/customXml" Target="../ink/ink2524.xml"/><Relationship Id="rId43" Type="http://schemas.openxmlformats.org/officeDocument/2006/relationships/image" Target="../media/image7401.png"/><Relationship Id="rId139" Type="http://schemas.openxmlformats.org/officeDocument/2006/relationships/customXml" Target="../ink/ink2453.xml"/><Relationship Id="rId290" Type="http://schemas.openxmlformats.org/officeDocument/2006/relationships/image" Target="../media/image874.png"/><Relationship Id="rId304" Type="http://schemas.openxmlformats.org/officeDocument/2006/relationships/image" Target="../media/image881.png"/><Relationship Id="rId85" Type="http://schemas.openxmlformats.org/officeDocument/2006/relationships/image" Target="../media/image7660.png"/><Relationship Id="rId150" Type="http://schemas.openxmlformats.org/officeDocument/2006/relationships/image" Target="../media/image797.png"/><Relationship Id="rId192" Type="http://schemas.openxmlformats.org/officeDocument/2006/relationships/customXml" Target="../ink/ink2480.xml"/><Relationship Id="rId206" Type="http://schemas.openxmlformats.org/officeDocument/2006/relationships/customXml" Target="../ink/ink2487.xml"/><Relationship Id="rId248" Type="http://schemas.openxmlformats.org/officeDocument/2006/relationships/image" Target="../media/image847.png"/><Relationship Id="rId12" Type="http://schemas.openxmlformats.org/officeDocument/2006/relationships/customXml" Target="../ink/ink2389.xml"/><Relationship Id="rId108" Type="http://schemas.openxmlformats.org/officeDocument/2006/relationships/customXml" Target="../ink/ink2437.xml"/><Relationship Id="rId315" Type="http://schemas.openxmlformats.org/officeDocument/2006/relationships/customXml" Target="../ink/ink2542.xml"/><Relationship Id="rId54" Type="http://schemas.openxmlformats.org/officeDocument/2006/relationships/customXml" Target="../ink/ink2410.xml"/><Relationship Id="rId96" Type="http://schemas.openxmlformats.org/officeDocument/2006/relationships/customXml" Target="../ink/ink2431.xml"/><Relationship Id="rId161" Type="http://schemas.openxmlformats.org/officeDocument/2006/relationships/customXml" Target="../ink/ink2464.xml"/><Relationship Id="rId217" Type="http://schemas.openxmlformats.org/officeDocument/2006/relationships/image" Target="../media/image830.png"/><Relationship Id="rId259" Type="http://schemas.openxmlformats.org/officeDocument/2006/relationships/customXml" Target="../ink/ink2514.xml"/><Relationship Id="rId23" Type="http://schemas.openxmlformats.org/officeDocument/2006/relationships/image" Target="../media/image7241.png"/><Relationship Id="rId119" Type="http://schemas.openxmlformats.org/officeDocument/2006/relationships/image" Target="../media/image782.png"/><Relationship Id="rId270" Type="http://schemas.openxmlformats.org/officeDocument/2006/relationships/image" Target="../media/image861.png"/><Relationship Id="rId65" Type="http://schemas.openxmlformats.org/officeDocument/2006/relationships/image" Target="../media/image7561.png"/><Relationship Id="rId130" Type="http://schemas.openxmlformats.org/officeDocument/2006/relationships/customXml" Target="../ink/ink2448.xml"/><Relationship Id="rId172" Type="http://schemas.openxmlformats.org/officeDocument/2006/relationships/image" Target="../media/image808.png"/><Relationship Id="rId228" Type="http://schemas.openxmlformats.org/officeDocument/2006/relationships/customXml" Target="../ink/ink2498.xml"/><Relationship Id="rId13" Type="http://schemas.openxmlformats.org/officeDocument/2006/relationships/image" Target="../media/image7191.png"/><Relationship Id="rId109" Type="http://schemas.openxmlformats.org/officeDocument/2006/relationships/image" Target="../media/image777.png"/><Relationship Id="rId260" Type="http://schemas.openxmlformats.org/officeDocument/2006/relationships/image" Target="../media/image856.png"/><Relationship Id="rId281" Type="http://schemas.openxmlformats.org/officeDocument/2006/relationships/customXml" Target="../ink/ink2525.xml"/><Relationship Id="rId316" Type="http://schemas.openxmlformats.org/officeDocument/2006/relationships/image" Target="../media/image888.png"/><Relationship Id="rId34" Type="http://schemas.openxmlformats.org/officeDocument/2006/relationships/customXml" Target="../ink/ink2400.xml"/><Relationship Id="rId55" Type="http://schemas.openxmlformats.org/officeDocument/2006/relationships/image" Target="../media/image7514.png"/><Relationship Id="rId76" Type="http://schemas.openxmlformats.org/officeDocument/2006/relationships/customXml" Target="../ink/ink2421.xml"/><Relationship Id="rId97" Type="http://schemas.openxmlformats.org/officeDocument/2006/relationships/image" Target="../media/image52.png"/><Relationship Id="rId120" Type="http://schemas.openxmlformats.org/officeDocument/2006/relationships/customXml" Target="../ink/ink2443.xml"/><Relationship Id="rId141" Type="http://schemas.openxmlformats.org/officeDocument/2006/relationships/customXml" Target="../ink/ink2454.xml"/><Relationship Id="rId7" Type="http://schemas.openxmlformats.org/officeDocument/2006/relationships/image" Target="../media/image7161.png"/><Relationship Id="rId162" Type="http://schemas.openxmlformats.org/officeDocument/2006/relationships/image" Target="../media/image803.png"/><Relationship Id="rId183" Type="http://schemas.openxmlformats.org/officeDocument/2006/relationships/customXml" Target="../ink/ink2475.xml"/><Relationship Id="rId218" Type="http://schemas.openxmlformats.org/officeDocument/2006/relationships/customXml" Target="../ink/ink2493.xml"/><Relationship Id="rId239" Type="http://schemas.openxmlformats.org/officeDocument/2006/relationships/customXml" Target="../ink/ink2504.xml"/><Relationship Id="rId250" Type="http://schemas.openxmlformats.org/officeDocument/2006/relationships/image" Target="../media/image848.png"/><Relationship Id="rId271" Type="http://schemas.openxmlformats.org/officeDocument/2006/relationships/customXml" Target="../ink/ink2520.xml"/><Relationship Id="rId292" Type="http://schemas.openxmlformats.org/officeDocument/2006/relationships/image" Target="../media/image875.png"/><Relationship Id="rId306" Type="http://schemas.openxmlformats.org/officeDocument/2006/relationships/image" Target="../media/image882.png"/><Relationship Id="rId24" Type="http://schemas.openxmlformats.org/officeDocument/2006/relationships/customXml" Target="../ink/ink2395.xml"/><Relationship Id="rId45" Type="http://schemas.openxmlformats.org/officeDocument/2006/relationships/image" Target="../media/image7413.png"/><Relationship Id="rId66" Type="http://schemas.openxmlformats.org/officeDocument/2006/relationships/customXml" Target="../ink/ink2416.xml"/><Relationship Id="rId87" Type="http://schemas.openxmlformats.org/officeDocument/2006/relationships/image" Target="../media/image767.png"/><Relationship Id="rId110" Type="http://schemas.openxmlformats.org/officeDocument/2006/relationships/customXml" Target="../ink/ink2438.xml"/><Relationship Id="rId131" Type="http://schemas.openxmlformats.org/officeDocument/2006/relationships/image" Target="../media/image788.png"/><Relationship Id="rId152" Type="http://schemas.openxmlformats.org/officeDocument/2006/relationships/image" Target="../media/image798.png"/><Relationship Id="rId173" Type="http://schemas.openxmlformats.org/officeDocument/2006/relationships/customXml" Target="../ink/ink2470.xml"/><Relationship Id="rId194" Type="http://schemas.openxmlformats.org/officeDocument/2006/relationships/customXml" Target="../ink/ink2481.xml"/><Relationship Id="rId208" Type="http://schemas.openxmlformats.org/officeDocument/2006/relationships/customXml" Target="../ink/ink2488.xml"/><Relationship Id="rId229" Type="http://schemas.openxmlformats.org/officeDocument/2006/relationships/image" Target="../media/image837.png"/><Relationship Id="rId240" Type="http://schemas.openxmlformats.org/officeDocument/2006/relationships/image" Target="../media/image843.png"/><Relationship Id="rId261" Type="http://schemas.openxmlformats.org/officeDocument/2006/relationships/customXml" Target="../ink/ink2515.xml"/><Relationship Id="rId14" Type="http://schemas.openxmlformats.org/officeDocument/2006/relationships/customXml" Target="../ink/ink2390.xml"/><Relationship Id="rId35" Type="http://schemas.openxmlformats.org/officeDocument/2006/relationships/image" Target="../media/image7301.png"/><Relationship Id="rId56" Type="http://schemas.openxmlformats.org/officeDocument/2006/relationships/customXml" Target="../ink/ink2411.xml"/><Relationship Id="rId77" Type="http://schemas.openxmlformats.org/officeDocument/2006/relationships/image" Target="../media/image7621.png"/><Relationship Id="rId100" Type="http://schemas.openxmlformats.org/officeDocument/2006/relationships/customXml" Target="../ink/ink2433.xml"/><Relationship Id="rId282" Type="http://schemas.openxmlformats.org/officeDocument/2006/relationships/image" Target="../media/image868.png"/><Relationship Id="rId317" Type="http://schemas.openxmlformats.org/officeDocument/2006/relationships/customXml" Target="../ink/ink2543.xml"/><Relationship Id="rId8" Type="http://schemas.openxmlformats.org/officeDocument/2006/relationships/customXml" Target="../ink/ink2387.xml"/><Relationship Id="rId98" Type="http://schemas.openxmlformats.org/officeDocument/2006/relationships/customXml" Target="../ink/ink2432.xml"/><Relationship Id="rId121" Type="http://schemas.openxmlformats.org/officeDocument/2006/relationships/image" Target="../media/image783.png"/><Relationship Id="rId142" Type="http://schemas.openxmlformats.org/officeDocument/2006/relationships/image" Target="../media/image793.png"/><Relationship Id="rId163" Type="http://schemas.openxmlformats.org/officeDocument/2006/relationships/customXml" Target="../ink/ink2465.xml"/><Relationship Id="rId184" Type="http://schemas.openxmlformats.org/officeDocument/2006/relationships/customXml" Target="../ink/ink2476.xml"/><Relationship Id="rId219" Type="http://schemas.openxmlformats.org/officeDocument/2006/relationships/image" Target="../media/image831.png"/><Relationship Id="rId230" Type="http://schemas.openxmlformats.org/officeDocument/2006/relationships/customXml" Target="../ink/ink2499.xml"/><Relationship Id="rId251" Type="http://schemas.openxmlformats.org/officeDocument/2006/relationships/customXml" Target="../ink/ink2510.xml"/><Relationship Id="rId25" Type="http://schemas.openxmlformats.org/officeDocument/2006/relationships/image" Target="../media/image7251.png"/><Relationship Id="rId46" Type="http://schemas.openxmlformats.org/officeDocument/2006/relationships/customXml" Target="../ink/ink2406.xml"/><Relationship Id="rId67" Type="http://schemas.openxmlformats.org/officeDocument/2006/relationships/image" Target="../media/image7571.png"/><Relationship Id="rId272" Type="http://schemas.openxmlformats.org/officeDocument/2006/relationships/image" Target="../media/image863.png"/><Relationship Id="rId293" Type="http://schemas.openxmlformats.org/officeDocument/2006/relationships/customXml" Target="../ink/ink2531.xml"/><Relationship Id="rId307" Type="http://schemas.openxmlformats.org/officeDocument/2006/relationships/customXml" Target="../ink/ink2538.xml"/><Relationship Id="rId88" Type="http://schemas.openxmlformats.org/officeDocument/2006/relationships/customXml" Target="../ink/ink2427.xml"/><Relationship Id="rId111" Type="http://schemas.openxmlformats.org/officeDocument/2006/relationships/image" Target="../media/image778.png"/><Relationship Id="rId132" Type="http://schemas.openxmlformats.org/officeDocument/2006/relationships/customXml" Target="../ink/ink2449.xml"/><Relationship Id="rId153" Type="http://schemas.openxmlformats.org/officeDocument/2006/relationships/customXml" Target="../ink/ink2460.xml"/><Relationship Id="rId174" Type="http://schemas.openxmlformats.org/officeDocument/2006/relationships/image" Target="../media/image809.png"/><Relationship Id="rId195" Type="http://schemas.openxmlformats.org/officeDocument/2006/relationships/image" Target="../media/image819.png"/><Relationship Id="rId209" Type="http://schemas.openxmlformats.org/officeDocument/2006/relationships/image" Target="../media/image827.png"/><Relationship Id="rId220" Type="http://schemas.openxmlformats.org/officeDocument/2006/relationships/customXml" Target="../ink/ink2494.xml"/><Relationship Id="rId241" Type="http://schemas.openxmlformats.org/officeDocument/2006/relationships/customXml" Target="../ink/ink2505.xml"/><Relationship Id="rId15" Type="http://schemas.openxmlformats.org/officeDocument/2006/relationships/image" Target="../media/image7201.png"/><Relationship Id="rId36" Type="http://schemas.openxmlformats.org/officeDocument/2006/relationships/customXml" Target="../ink/ink2401.xml"/><Relationship Id="rId57" Type="http://schemas.openxmlformats.org/officeDocument/2006/relationships/image" Target="../media/image7521.png"/><Relationship Id="rId262" Type="http://schemas.openxmlformats.org/officeDocument/2006/relationships/image" Target="../media/image857.png"/><Relationship Id="rId283" Type="http://schemas.openxmlformats.org/officeDocument/2006/relationships/customXml" Target="../ink/ink2526.xml"/><Relationship Id="rId318" Type="http://schemas.openxmlformats.org/officeDocument/2006/relationships/image" Target="../media/image889.png"/><Relationship Id="rId78" Type="http://schemas.openxmlformats.org/officeDocument/2006/relationships/customXml" Target="../ink/ink2422.xml"/><Relationship Id="rId99" Type="http://schemas.openxmlformats.org/officeDocument/2006/relationships/image" Target="../media/image772.png"/><Relationship Id="rId101" Type="http://schemas.openxmlformats.org/officeDocument/2006/relationships/image" Target="../media/image773.png"/><Relationship Id="rId122" Type="http://schemas.openxmlformats.org/officeDocument/2006/relationships/customXml" Target="../ink/ink2444.xml"/><Relationship Id="rId143" Type="http://schemas.openxmlformats.org/officeDocument/2006/relationships/customXml" Target="../ink/ink2455.xml"/><Relationship Id="rId164" Type="http://schemas.openxmlformats.org/officeDocument/2006/relationships/image" Target="../media/image804.png"/><Relationship Id="rId185" Type="http://schemas.openxmlformats.org/officeDocument/2006/relationships/image" Target="../media/image814.png"/><Relationship Id="rId9" Type="http://schemas.openxmlformats.org/officeDocument/2006/relationships/image" Target="../media/image7171.png"/><Relationship Id="rId210" Type="http://schemas.openxmlformats.org/officeDocument/2006/relationships/customXml" Target="../ink/ink2489.xml"/><Relationship Id="rId26" Type="http://schemas.openxmlformats.org/officeDocument/2006/relationships/customXml" Target="../ink/ink2396.xml"/><Relationship Id="rId231" Type="http://schemas.openxmlformats.org/officeDocument/2006/relationships/image" Target="../media/image838.png"/><Relationship Id="rId252" Type="http://schemas.openxmlformats.org/officeDocument/2006/relationships/image" Target="../media/image849.png"/><Relationship Id="rId273" Type="http://schemas.openxmlformats.org/officeDocument/2006/relationships/customXml" Target="../ink/ink2521.xml"/><Relationship Id="rId294" Type="http://schemas.openxmlformats.org/officeDocument/2006/relationships/image" Target="../media/image876.png"/><Relationship Id="rId308" Type="http://schemas.openxmlformats.org/officeDocument/2006/relationships/image" Target="../media/image883.png"/><Relationship Id="rId47" Type="http://schemas.openxmlformats.org/officeDocument/2006/relationships/image" Target="../media/image7471.png"/><Relationship Id="rId68" Type="http://schemas.openxmlformats.org/officeDocument/2006/relationships/customXml" Target="../ink/ink2417.xml"/><Relationship Id="rId89" Type="http://schemas.openxmlformats.org/officeDocument/2006/relationships/image" Target="../media/image768.png"/><Relationship Id="rId112" Type="http://schemas.openxmlformats.org/officeDocument/2006/relationships/customXml" Target="../ink/ink2439.xml"/><Relationship Id="rId133" Type="http://schemas.openxmlformats.org/officeDocument/2006/relationships/image" Target="../media/image789.png"/><Relationship Id="rId154" Type="http://schemas.openxmlformats.org/officeDocument/2006/relationships/image" Target="../media/image799.png"/><Relationship Id="rId175" Type="http://schemas.openxmlformats.org/officeDocument/2006/relationships/customXml" Target="../ink/ink2471.xml"/><Relationship Id="rId196" Type="http://schemas.openxmlformats.org/officeDocument/2006/relationships/customXml" Target="../ink/ink2482.xml"/><Relationship Id="rId200" Type="http://schemas.openxmlformats.org/officeDocument/2006/relationships/customXml" Target="../ink/ink2484.xml"/><Relationship Id="rId16" Type="http://schemas.openxmlformats.org/officeDocument/2006/relationships/customXml" Target="../ink/ink2391.xml"/><Relationship Id="rId221" Type="http://schemas.openxmlformats.org/officeDocument/2006/relationships/image" Target="../media/image832.png"/><Relationship Id="rId242" Type="http://schemas.openxmlformats.org/officeDocument/2006/relationships/image" Target="../media/image844.png"/><Relationship Id="rId263" Type="http://schemas.openxmlformats.org/officeDocument/2006/relationships/customXml" Target="../ink/ink2516.xml"/><Relationship Id="rId284" Type="http://schemas.openxmlformats.org/officeDocument/2006/relationships/image" Target="../media/image869.png"/><Relationship Id="rId319" Type="http://schemas.openxmlformats.org/officeDocument/2006/relationships/image" Target="../media/image1.png"/><Relationship Id="rId37" Type="http://schemas.openxmlformats.org/officeDocument/2006/relationships/image" Target="../media/image7331.png"/><Relationship Id="rId58" Type="http://schemas.openxmlformats.org/officeDocument/2006/relationships/customXml" Target="../ink/ink2412.xml"/><Relationship Id="rId79" Type="http://schemas.openxmlformats.org/officeDocument/2006/relationships/image" Target="../media/image7631.png"/><Relationship Id="rId102" Type="http://schemas.openxmlformats.org/officeDocument/2006/relationships/customXml" Target="../ink/ink2434.xml"/><Relationship Id="rId123" Type="http://schemas.openxmlformats.org/officeDocument/2006/relationships/image" Target="../media/image784.png"/><Relationship Id="rId144" Type="http://schemas.openxmlformats.org/officeDocument/2006/relationships/image" Target="../media/image794.png"/><Relationship Id="rId90" Type="http://schemas.openxmlformats.org/officeDocument/2006/relationships/customXml" Target="../ink/ink2428.xml"/><Relationship Id="rId165" Type="http://schemas.openxmlformats.org/officeDocument/2006/relationships/customXml" Target="../ink/ink2466.xml"/><Relationship Id="rId186" Type="http://schemas.openxmlformats.org/officeDocument/2006/relationships/customXml" Target="../ink/ink2477.xml"/><Relationship Id="rId211" Type="http://schemas.openxmlformats.org/officeDocument/2006/relationships/image" Target="../media/image828.png"/><Relationship Id="rId232" Type="http://schemas.openxmlformats.org/officeDocument/2006/relationships/customXml" Target="../ink/ink2500.xml"/><Relationship Id="rId253" Type="http://schemas.openxmlformats.org/officeDocument/2006/relationships/customXml" Target="../ink/ink2511.xml"/><Relationship Id="rId274" Type="http://schemas.openxmlformats.org/officeDocument/2006/relationships/image" Target="../media/image864.png"/><Relationship Id="rId295" Type="http://schemas.openxmlformats.org/officeDocument/2006/relationships/customXml" Target="../ink/ink2532.xml"/><Relationship Id="rId309" Type="http://schemas.openxmlformats.org/officeDocument/2006/relationships/customXml" Target="../ink/ink2539.xml"/><Relationship Id="rId27" Type="http://schemas.openxmlformats.org/officeDocument/2006/relationships/image" Target="../media/image7261.png"/><Relationship Id="rId48" Type="http://schemas.openxmlformats.org/officeDocument/2006/relationships/customXml" Target="../ink/ink2407.xml"/><Relationship Id="rId69" Type="http://schemas.openxmlformats.org/officeDocument/2006/relationships/image" Target="../media/image7581.png"/><Relationship Id="rId113" Type="http://schemas.openxmlformats.org/officeDocument/2006/relationships/image" Target="../media/image779.png"/><Relationship Id="rId134" Type="http://schemas.openxmlformats.org/officeDocument/2006/relationships/customXml" Target="../ink/ink2450.xml"/><Relationship Id="rId80" Type="http://schemas.openxmlformats.org/officeDocument/2006/relationships/customXml" Target="../ink/ink2423.xml"/><Relationship Id="rId155" Type="http://schemas.openxmlformats.org/officeDocument/2006/relationships/customXml" Target="../ink/ink2461.xml"/><Relationship Id="rId176" Type="http://schemas.openxmlformats.org/officeDocument/2006/relationships/image" Target="../media/image810.png"/><Relationship Id="rId197" Type="http://schemas.openxmlformats.org/officeDocument/2006/relationships/image" Target="../media/image820.png"/><Relationship Id="rId201" Type="http://schemas.openxmlformats.org/officeDocument/2006/relationships/image" Target="../media/image822.png"/><Relationship Id="rId222" Type="http://schemas.openxmlformats.org/officeDocument/2006/relationships/customXml" Target="../ink/ink2495.xml"/><Relationship Id="rId243" Type="http://schemas.openxmlformats.org/officeDocument/2006/relationships/customXml" Target="../ink/ink2506.xml"/><Relationship Id="rId264" Type="http://schemas.openxmlformats.org/officeDocument/2006/relationships/image" Target="../media/image858.png"/><Relationship Id="rId285" Type="http://schemas.openxmlformats.org/officeDocument/2006/relationships/customXml" Target="../ink/ink2527.xml"/><Relationship Id="rId17" Type="http://schemas.openxmlformats.org/officeDocument/2006/relationships/image" Target="../media/image7213.png"/><Relationship Id="rId38" Type="http://schemas.openxmlformats.org/officeDocument/2006/relationships/customXml" Target="../ink/ink2402.xml"/><Relationship Id="rId59" Type="http://schemas.openxmlformats.org/officeDocument/2006/relationships/image" Target="../media/image7531.png"/><Relationship Id="rId103" Type="http://schemas.openxmlformats.org/officeDocument/2006/relationships/image" Target="../media/image774.png"/><Relationship Id="rId124" Type="http://schemas.openxmlformats.org/officeDocument/2006/relationships/customXml" Target="../ink/ink2445.xml"/><Relationship Id="rId310" Type="http://schemas.openxmlformats.org/officeDocument/2006/relationships/image" Target="../media/image884.png"/><Relationship Id="rId70" Type="http://schemas.openxmlformats.org/officeDocument/2006/relationships/customXml" Target="../ink/ink2418.xml"/><Relationship Id="rId91" Type="http://schemas.openxmlformats.org/officeDocument/2006/relationships/image" Target="../media/image769.png"/><Relationship Id="rId145" Type="http://schemas.openxmlformats.org/officeDocument/2006/relationships/customXml" Target="../ink/ink2456.xml"/><Relationship Id="rId166" Type="http://schemas.openxmlformats.org/officeDocument/2006/relationships/image" Target="../media/image805.png"/><Relationship Id="rId187" Type="http://schemas.openxmlformats.org/officeDocument/2006/relationships/image" Target="../media/image815.png"/><Relationship Id="rId1" Type="http://schemas.microsoft.com/office/2007/relationships/media" Target="../media/media43.m4a"/><Relationship Id="rId212" Type="http://schemas.openxmlformats.org/officeDocument/2006/relationships/customXml" Target="../ink/ink2490.xml"/><Relationship Id="rId233" Type="http://schemas.openxmlformats.org/officeDocument/2006/relationships/customXml" Target="../ink/ink2501.xml"/><Relationship Id="rId254" Type="http://schemas.openxmlformats.org/officeDocument/2006/relationships/image" Target="../media/image852.png"/><Relationship Id="rId28" Type="http://schemas.openxmlformats.org/officeDocument/2006/relationships/customXml" Target="../ink/ink2397.xml"/><Relationship Id="rId49" Type="http://schemas.openxmlformats.org/officeDocument/2006/relationships/image" Target="../media/image764.png"/><Relationship Id="rId114" Type="http://schemas.openxmlformats.org/officeDocument/2006/relationships/customXml" Target="../ink/ink2440.xml"/><Relationship Id="rId275" Type="http://schemas.openxmlformats.org/officeDocument/2006/relationships/customXml" Target="../ink/ink2522.xml"/><Relationship Id="rId296" Type="http://schemas.openxmlformats.org/officeDocument/2006/relationships/image" Target="../media/image877.png"/><Relationship Id="rId300" Type="http://schemas.openxmlformats.org/officeDocument/2006/relationships/image" Target="../media/image879.png"/><Relationship Id="rId60" Type="http://schemas.openxmlformats.org/officeDocument/2006/relationships/customXml" Target="../ink/ink2413.xml"/><Relationship Id="rId81" Type="http://schemas.openxmlformats.org/officeDocument/2006/relationships/image" Target="../media/image7640.png"/><Relationship Id="rId135" Type="http://schemas.openxmlformats.org/officeDocument/2006/relationships/image" Target="../media/image790.png"/><Relationship Id="rId156" Type="http://schemas.openxmlformats.org/officeDocument/2006/relationships/image" Target="../media/image800.png"/><Relationship Id="rId177" Type="http://schemas.openxmlformats.org/officeDocument/2006/relationships/customXml" Target="../ink/ink2472.xml"/><Relationship Id="rId198" Type="http://schemas.openxmlformats.org/officeDocument/2006/relationships/customXml" Target="../ink/ink2483.xml"/><Relationship Id="rId202" Type="http://schemas.openxmlformats.org/officeDocument/2006/relationships/customXml" Target="../ink/ink2485.xml"/><Relationship Id="rId223" Type="http://schemas.openxmlformats.org/officeDocument/2006/relationships/image" Target="../media/image833.png"/><Relationship Id="rId244" Type="http://schemas.openxmlformats.org/officeDocument/2006/relationships/image" Target="../media/image845.png"/><Relationship Id="rId18" Type="http://schemas.openxmlformats.org/officeDocument/2006/relationships/customXml" Target="../ink/ink2392.xml"/><Relationship Id="rId39" Type="http://schemas.openxmlformats.org/officeDocument/2006/relationships/image" Target="../media/image7341.png"/><Relationship Id="rId265" Type="http://schemas.openxmlformats.org/officeDocument/2006/relationships/customXml" Target="../ink/ink2517.xml"/><Relationship Id="rId286" Type="http://schemas.openxmlformats.org/officeDocument/2006/relationships/image" Target="../media/image872.png"/><Relationship Id="rId50" Type="http://schemas.openxmlformats.org/officeDocument/2006/relationships/customXml" Target="../ink/ink2408.xml"/><Relationship Id="rId104" Type="http://schemas.openxmlformats.org/officeDocument/2006/relationships/customXml" Target="../ink/ink2435.xml"/><Relationship Id="rId125" Type="http://schemas.openxmlformats.org/officeDocument/2006/relationships/image" Target="../media/image785.png"/><Relationship Id="rId146" Type="http://schemas.openxmlformats.org/officeDocument/2006/relationships/image" Target="../media/image795.png"/><Relationship Id="rId167" Type="http://schemas.openxmlformats.org/officeDocument/2006/relationships/customXml" Target="../ink/ink2467.xml"/><Relationship Id="rId188" Type="http://schemas.openxmlformats.org/officeDocument/2006/relationships/customXml" Target="../ink/ink2478.xml"/><Relationship Id="rId311" Type="http://schemas.openxmlformats.org/officeDocument/2006/relationships/customXml" Target="../ink/ink2540.xml"/><Relationship Id="rId71" Type="http://schemas.openxmlformats.org/officeDocument/2006/relationships/image" Target="../media/image7591.png"/><Relationship Id="rId92" Type="http://schemas.openxmlformats.org/officeDocument/2006/relationships/customXml" Target="../ink/ink2429.xml"/><Relationship Id="rId213" Type="http://schemas.openxmlformats.org/officeDocument/2006/relationships/image" Target="../media/image8280.png"/><Relationship Id="rId234" Type="http://schemas.openxmlformats.org/officeDocument/2006/relationships/image" Target="../media/image839.png"/><Relationship Id="rId2" Type="http://schemas.openxmlformats.org/officeDocument/2006/relationships/audio" Target="../media/media43.m4a"/><Relationship Id="rId29" Type="http://schemas.openxmlformats.org/officeDocument/2006/relationships/image" Target="../media/image7271.png"/><Relationship Id="rId255" Type="http://schemas.openxmlformats.org/officeDocument/2006/relationships/customXml" Target="../ink/ink2512.xml"/><Relationship Id="rId276" Type="http://schemas.openxmlformats.org/officeDocument/2006/relationships/image" Target="../media/image865.png"/><Relationship Id="rId297" Type="http://schemas.openxmlformats.org/officeDocument/2006/relationships/customXml" Target="../ink/ink2533.xml"/><Relationship Id="rId40" Type="http://schemas.openxmlformats.org/officeDocument/2006/relationships/customXml" Target="../ink/ink2403.xml"/><Relationship Id="rId115" Type="http://schemas.openxmlformats.org/officeDocument/2006/relationships/image" Target="../media/image780.png"/><Relationship Id="rId136" Type="http://schemas.openxmlformats.org/officeDocument/2006/relationships/customXml" Target="../ink/ink2451.xml"/><Relationship Id="rId157" Type="http://schemas.openxmlformats.org/officeDocument/2006/relationships/customXml" Target="../ink/ink2462.xml"/><Relationship Id="rId178" Type="http://schemas.openxmlformats.org/officeDocument/2006/relationships/image" Target="../media/image811.png"/><Relationship Id="rId301" Type="http://schemas.openxmlformats.org/officeDocument/2006/relationships/customXml" Target="../ink/ink2535.xml"/><Relationship Id="rId61" Type="http://schemas.openxmlformats.org/officeDocument/2006/relationships/image" Target="../media/image7541.png"/><Relationship Id="rId82" Type="http://schemas.openxmlformats.org/officeDocument/2006/relationships/customXml" Target="../ink/ink2424.xml"/><Relationship Id="rId199" Type="http://schemas.openxmlformats.org/officeDocument/2006/relationships/image" Target="../media/image821.png"/><Relationship Id="rId203" Type="http://schemas.openxmlformats.org/officeDocument/2006/relationships/image" Target="../media/image823.png"/><Relationship Id="rId19" Type="http://schemas.openxmlformats.org/officeDocument/2006/relationships/image" Target="../media/image7221.png"/><Relationship Id="rId224" Type="http://schemas.openxmlformats.org/officeDocument/2006/relationships/customXml" Target="../ink/ink2496.xml"/><Relationship Id="rId245" Type="http://schemas.openxmlformats.org/officeDocument/2006/relationships/customXml" Target="../ink/ink2507.xml"/><Relationship Id="rId266" Type="http://schemas.openxmlformats.org/officeDocument/2006/relationships/image" Target="../media/image859.png"/><Relationship Id="rId287" Type="http://schemas.openxmlformats.org/officeDocument/2006/relationships/customXml" Target="../ink/ink2528.xml"/><Relationship Id="rId30" Type="http://schemas.openxmlformats.org/officeDocument/2006/relationships/customXml" Target="../ink/ink2398.xml"/><Relationship Id="rId105" Type="http://schemas.openxmlformats.org/officeDocument/2006/relationships/image" Target="../media/image775.png"/><Relationship Id="rId126" Type="http://schemas.openxmlformats.org/officeDocument/2006/relationships/customXml" Target="../ink/ink2446.xml"/><Relationship Id="rId147" Type="http://schemas.openxmlformats.org/officeDocument/2006/relationships/customXml" Target="../ink/ink2457.xml"/><Relationship Id="rId168" Type="http://schemas.openxmlformats.org/officeDocument/2006/relationships/image" Target="../media/image806.png"/><Relationship Id="rId312" Type="http://schemas.openxmlformats.org/officeDocument/2006/relationships/image" Target="../media/image885.png"/><Relationship Id="rId51" Type="http://schemas.openxmlformats.org/officeDocument/2006/relationships/image" Target="../media/image765.png"/><Relationship Id="rId72" Type="http://schemas.openxmlformats.org/officeDocument/2006/relationships/customXml" Target="../ink/ink2419.xml"/><Relationship Id="rId93" Type="http://schemas.openxmlformats.org/officeDocument/2006/relationships/image" Target="../media/image770.png"/><Relationship Id="rId189" Type="http://schemas.openxmlformats.org/officeDocument/2006/relationships/image" Target="../media/image816.png"/><Relationship Id="rId3" Type="http://schemas.openxmlformats.org/officeDocument/2006/relationships/slideLayout" Target="../slideLayouts/slideLayout7.xml"/><Relationship Id="rId214" Type="http://schemas.openxmlformats.org/officeDocument/2006/relationships/customXml" Target="../ink/ink2491.xml"/><Relationship Id="rId235" Type="http://schemas.openxmlformats.org/officeDocument/2006/relationships/customXml" Target="../ink/ink2502.xml"/><Relationship Id="rId256" Type="http://schemas.openxmlformats.org/officeDocument/2006/relationships/image" Target="../media/image853.png"/><Relationship Id="rId277" Type="http://schemas.openxmlformats.org/officeDocument/2006/relationships/customXml" Target="../ink/ink2523.xml"/><Relationship Id="rId298" Type="http://schemas.openxmlformats.org/officeDocument/2006/relationships/image" Target="../media/image878.png"/><Relationship Id="rId116" Type="http://schemas.openxmlformats.org/officeDocument/2006/relationships/customXml" Target="../ink/ink2441.xml"/><Relationship Id="rId137" Type="http://schemas.openxmlformats.org/officeDocument/2006/relationships/image" Target="../media/image791.png"/><Relationship Id="rId158" Type="http://schemas.openxmlformats.org/officeDocument/2006/relationships/image" Target="../media/image801.png"/><Relationship Id="rId302" Type="http://schemas.openxmlformats.org/officeDocument/2006/relationships/image" Target="../media/image880.png"/><Relationship Id="rId20" Type="http://schemas.openxmlformats.org/officeDocument/2006/relationships/customXml" Target="../ink/ink2393.xml"/><Relationship Id="rId41" Type="http://schemas.openxmlformats.org/officeDocument/2006/relationships/image" Target="../media/image7351.png"/><Relationship Id="rId62" Type="http://schemas.openxmlformats.org/officeDocument/2006/relationships/customXml" Target="../ink/ink2414.xml"/><Relationship Id="rId83" Type="http://schemas.openxmlformats.org/officeDocument/2006/relationships/image" Target="../media/image7650.png"/><Relationship Id="rId179" Type="http://schemas.openxmlformats.org/officeDocument/2006/relationships/customXml" Target="../ink/ink2473.xml"/><Relationship Id="rId190" Type="http://schemas.openxmlformats.org/officeDocument/2006/relationships/customXml" Target="../ink/ink2479.xml"/><Relationship Id="rId204" Type="http://schemas.openxmlformats.org/officeDocument/2006/relationships/customXml" Target="../ink/ink2486.xml"/><Relationship Id="rId225" Type="http://schemas.openxmlformats.org/officeDocument/2006/relationships/image" Target="../media/image835.png"/><Relationship Id="rId246" Type="http://schemas.openxmlformats.org/officeDocument/2006/relationships/image" Target="../media/image846.png"/><Relationship Id="rId267" Type="http://schemas.openxmlformats.org/officeDocument/2006/relationships/customXml" Target="../ink/ink2518.xml"/><Relationship Id="rId288" Type="http://schemas.openxmlformats.org/officeDocument/2006/relationships/image" Target="../media/image873.png"/><Relationship Id="rId106" Type="http://schemas.openxmlformats.org/officeDocument/2006/relationships/customXml" Target="../ink/ink2436.xml"/><Relationship Id="rId127" Type="http://schemas.openxmlformats.org/officeDocument/2006/relationships/image" Target="../media/image786.png"/><Relationship Id="rId313" Type="http://schemas.openxmlformats.org/officeDocument/2006/relationships/customXml" Target="../ink/ink2541.xml"/><Relationship Id="rId10" Type="http://schemas.openxmlformats.org/officeDocument/2006/relationships/customXml" Target="../ink/ink2388.xml"/><Relationship Id="rId31" Type="http://schemas.openxmlformats.org/officeDocument/2006/relationships/image" Target="../media/image7281.png"/><Relationship Id="rId52" Type="http://schemas.openxmlformats.org/officeDocument/2006/relationships/customXml" Target="../ink/ink2409.xml"/><Relationship Id="rId73" Type="http://schemas.openxmlformats.org/officeDocument/2006/relationships/image" Target="../media/image766.png"/><Relationship Id="rId94" Type="http://schemas.openxmlformats.org/officeDocument/2006/relationships/customXml" Target="../ink/ink2430.xml"/><Relationship Id="rId148" Type="http://schemas.openxmlformats.org/officeDocument/2006/relationships/image" Target="../media/image796.png"/><Relationship Id="rId169" Type="http://schemas.openxmlformats.org/officeDocument/2006/relationships/customXml" Target="../ink/ink2468.xml"/><Relationship Id="rId4" Type="http://schemas.openxmlformats.org/officeDocument/2006/relationships/customXml" Target="../ink/ink2385.xml"/><Relationship Id="rId180" Type="http://schemas.openxmlformats.org/officeDocument/2006/relationships/image" Target="../media/image812.png"/><Relationship Id="rId215" Type="http://schemas.openxmlformats.org/officeDocument/2006/relationships/image" Target="../media/image829.png"/><Relationship Id="rId236" Type="http://schemas.openxmlformats.org/officeDocument/2006/relationships/image" Target="../media/image841.png"/><Relationship Id="rId257" Type="http://schemas.openxmlformats.org/officeDocument/2006/relationships/customXml" Target="../ink/ink2513.xml"/><Relationship Id="rId278" Type="http://schemas.openxmlformats.org/officeDocument/2006/relationships/image" Target="../media/image866.png"/><Relationship Id="rId303" Type="http://schemas.openxmlformats.org/officeDocument/2006/relationships/customXml" Target="../ink/ink2536.xml"/><Relationship Id="rId42" Type="http://schemas.openxmlformats.org/officeDocument/2006/relationships/customXml" Target="../ink/ink2404.xml"/><Relationship Id="rId84" Type="http://schemas.openxmlformats.org/officeDocument/2006/relationships/customXml" Target="../ink/ink2425.xml"/><Relationship Id="rId138" Type="http://schemas.openxmlformats.org/officeDocument/2006/relationships/customXml" Target="../ink/ink2452.xml"/><Relationship Id="rId191" Type="http://schemas.openxmlformats.org/officeDocument/2006/relationships/image" Target="../media/image817.png"/><Relationship Id="rId205" Type="http://schemas.openxmlformats.org/officeDocument/2006/relationships/image" Target="../media/image825.png"/><Relationship Id="rId247" Type="http://schemas.openxmlformats.org/officeDocument/2006/relationships/customXml" Target="../ink/ink2508.xml"/><Relationship Id="rId107" Type="http://schemas.openxmlformats.org/officeDocument/2006/relationships/image" Target="../media/image776.png"/><Relationship Id="rId289" Type="http://schemas.openxmlformats.org/officeDocument/2006/relationships/customXml" Target="../ink/ink2529.xml"/><Relationship Id="rId11" Type="http://schemas.openxmlformats.org/officeDocument/2006/relationships/image" Target="../media/image7181.png"/><Relationship Id="rId53" Type="http://schemas.openxmlformats.org/officeDocument/2006/relationships/image" Target="../media/image7501.png"/><Relationship Id="rId149" Type="http://schemas.openxmlformats.org/officeDocument/2006/relationships/customXml" Target="../ink/ink2458.xml"/><Relationship Id="rId314" Type="http://schemas.openxmlformats.org/officeDocument/2006/relationships/image" Target="../media/image886.png"/><Relationship Id="rId95" Type="http://schemas.openxmlformats.org/officeDocument/2006/relationships/image" Target="../media/image771.png"/><Relationship Id="rId160" Type="http://schemas.openxmlformats.org/officeDocument/2006/relationships/image" Target="../media/image802.png"/><Relationship Id="rId216" Type="http://schemas.openxmlformats.org/officeDocument/2006/relationships/customXml" Target="../ink/ink2492.xml"/><Relationship Id="rId258" Type="http://schemas.openxmlformats.org/officeDocument/2006/relationships/image" Target="../media/image855.png"/><Relationship Id="rId22" Type="http://schemas.openxmlformats.org/officeDocument/2006/relationships/customXml" Target="../ink/ink2394.xml"/><Relationship Id="rId64" Type="http://schemas.openxmlformats.org/officeDocument/2006/relationships/customXml" Target="../ink/ink2415.xml"/><Relationship Id="rId118" Type="http://schemas.openxmlformats.org/officeDocument/2006/relationships/customXml" Target="../ink/ink2442.xml"/><Relationship Id="rId171" Type="http://schemas.openxmlformats.org/officeDocument/2006/relationships/customXml" Target="../ink/ink2469.xml"/><Relationship Id="rId227" Type="http://schemas.openxmlformats.org/officeDocument/2006/relationships/image" Target="../media/image836.png"/><Relationship Id="rId269" Type="http://schemas.openxmlformats.org/officeDocument/2006/relationships/customXml" Target="../ink/ink2519.xml"/><Relationship Id="rId33" Type="http://schemas.openxmlformats.org/officeDocument/2006/relationships/image" Target="../media/image7291.png"/><Relationship Id="rId129" Type="http://schemas.openxmlformats.org/officeDocument/2006/relationships/image" Target="../media/image787.png"/><Relationship Id="rId280" Type="http://schemas.openxmlformats.org/officeDocument/2006/relationships/image" Target="../media/image867.png"/><Relationship Id="rId75" Type="http://schemas.openxmlformats.org/officeDocument/2006/relationships/image" Target="../media/image7614.png"/><Relationship Id="rId140" Type="http://schemas.openxmlformats.org/officeDocument/2006/relationships/image" Target="../media/image792.png"/><Relationship Id="rId182" Type="http://schemas.openxmlformats.org/officeDocument/2006/relationships/image" Target="../media/image813.png"/><Relationship Id="rId6" Type="http://schemas.openxmlformats.org/officeDocument/2006/relationships/customXml" Target="../ink/ink2386.xml"/><Relationship Id="rId238" Type="http://schemas.openxmlformats.org/officeDocument/2006/relationships/image" Target="../media/image842.png"/><Relationship Id="rId291" Type="http://schemas.openxmlformats.org/officeDocument/2006/relationships/customXml" Target="../ink/ink2530.xml"/><Relationship Id="rId305" Type="http://schemas.openxmlformats.org/officeDocument/2006/relationships/customXml" Target="../ink/ink2537.xml"/><Relationship Id="rId44" Type="http://schemas.openxmlformats.org/officeDocument/2006/relationships/customXml" Target="../ink/ink2405.xml"/><Relationship Id="rId86" Type="http://schemas.openxmlformats.org/officeDocument/2006/relationships/customXml" Target="../ink/ink2426.xml"/><Relationship Id="rId151" Type="http://schemas.openxmlformats.org/officeDocument/2006/relationships/customXml" Target="../ink/ink2459.xml"/><Relationship Id="rId193" Type="http://schemas.openxmlformats.org/officeDocument/2006/relationships/image" Target="../media/image818.png"/><Relationship Id="rId207" Type="http://schemas.openxmlformats.org/officeDocument/2006/relationships/image" Target="../media/image826.png"/><Relationship Id="rId249" Type="http://schemas.openxmlformats.org/officeDocument/2006/relationships/customXml" Target="../ink/ink2509.xml"/></Relationships>
</file>

<file path=ppt/slides/_rels/slide44.xml.rels><?xml version="1.0" encoding="UTF-8" standalone="yes"?>
<Relationships xmlns="http://schemas.openxmlformats.org/package/2006/relationships"><Relationship Id="rId21" Type="http://schemas.openxmlformats.org/officeDocument/2006/relationships/image" Target="../media/image8751.png"/><Relationship Id="rId42" Type="http://schemas.openxmlformats.org/officeDocument/2006/relationships/customXml" Target="../ink/ink2563.xml"/><Relationship Id="rId63" Type="http://schemas.openxmlformats.org/officeDocument/2006/relationships/image" Target="../media/image897.png"/><Relationship Id="rId84" Type="http://schemas.openxmlformats.org/officeDocument/2006/relationships/customXml" Target="../ink/ink2584.xml"/><Relationship Id="rId138" Type="http://schemas.openxmlformats.org/officeDocument/2006/relationships/image" Target="../media/image937.png"/><Relationship Id="rId159" Type="http://schemas.openxmlformats.org/officeDocument/2006/relationships/customXml" Target="../ink/ink2621.xml"/><Relationship Id="rId170" Type="http://schemas.openxmlformats.org/officeDocument/2006/relationships/image" Target="../media/image952.png"/><Relationship Id="rId191" Type="http://schemas.openxmlformats.org/officeDocument/2006/relationships/customXml" Target="../ink/ink2637.xml"/><Relationship Id="rId205" Type="http://schemas.openxmlformats.org/officeDocument/2006/relationships/customXml" Target="../ink/ink2644.xml"/><Relationship Id="rId226" Type="http://schemas.openxmlformats.org/officeDocument/2006/relationships/image" Target="../media/image984.png"/><Relationship Id="rId107" Type="http://schemas.openxmlformats.org/officeDocument/2006/relationships/image" Target="../media/image918.png"/><Relationship Id="rId11" Type="http://schemas.openxmlformats.org/officeDocument/2006/relationships/image" Target="../media/image753.png"/><Relationship Id="rId32" Type="http://schemas.openxmlformats.org/officeDocument/2006/relationships/customXml" Target="../ink/ink2558.xml"/><Relationship Id="rId53" Type="http://schemas.openxmlformats.org/officeDocument/2006/relationships/image" Target="../media/image8913.png"/><Relationship Id="rId74" Type="http://schemas.openxmlformats.org/officeDocument/2006/relationships/customXml" Target="../ink/ink2579.xml"/><Relationship Id="rId128" Type="http://schemas.openxmlformats.org/officeDocument/2006/relationships/image" Target="../media/image932.png"/><Relationship Id="rId149" Type="http://schemas.openxmlformats.org/officeDocument/2006/relationships/customXml" Target="../ink/ink2616.xml"/><Relationship Id="rId5" Type="http://schemas.openxmlformats.org/officeDocument/2006/relationships/image" Target="../media/image8660.png"/><Relationship Id="rId95" Type="http://schemas.openxmlformats.org/officeDocument/2006/relationships/image" Target="../media/image912.png"/><Relationship Id="rId160" Type="http://schemas.openxmlformats.org/officeDocument/2006/relationships/image" Target="../media/image947.png"/><Relationship Id="rId181" Type="http://schemas.openxmlformats.org/officeDocument/2006/relationships/customXml" Target="../ink/ink2632.xml"/><Relationship Id="rId216" Type="http://schemas.openxmlformats.org/officeDocument/2006/relationships/image" Target="../media/image977.png"/><Relationship Id="rId237" Type="http://schemas.openxmlformats.org/officeDocument/2006/relationships/customXml" Target="../ink/ink2660.xml"/><Relationship Id="rId22" Type="http://schemas.openxmlformats.org/officeDocument/2006/relationships/customXml" Target="../ink/ink2553.xml"/><Relationship Id="rId43" Type="http://schemas.openxmlformats.org/officeDocument/2006/relationships/image" Target="../media/image676.png"/><Relationship Id="rId64" Type="http://schemas.openxmlformats.org/officeDocument/2006/relationships/customXml" Target="../ink/ink2574.xml"/><Relationship Id="rId118" Type="http://schemas.openxmlformats.org/officeDocument/2006/relationships/image" Target="../media/image927.png"/><Relationship Id="rId139" Type="http://schemas.openxmlformats.org/officeDocument/2006/relationships/customXml" Target="../ink/ink2611.xml"/><Relationship Id="rId85" Type="http://schemas.openxmlformats.org/officeDocument/2006/relationships/image" Target="../media/image907.png"/><Relationship Id="rId150" Type="http://schemas.openxmlformats.org/officeDocument/2006/relationships/image" Target="../media/image943.png"/><Relationship Id="rId171" Type="http://schemas.openxmlformats.org/officeDocument/2006/relationships/customXml" Target="../ink/ink2627.xml"/><Relationship Id="rId192" Type="http://schemas.openxmlformats.org/officeDocument/2006/relationships/image" Target="../media/image963.png"/><Relationship Id="rId206" Type="http://schemas.openxmlformats.org/officeDocument/2006/relationships/image" Target="../media/image972.png"/><Relationship Id="rId227" Type="http://schemas.openxmlformats.org/officeDocument/2006/relationships/customXml" Target="../ink/ink2655.xml"/><Relationship Id="rId12" Type="http://schemas.openxmlformats.org/officeDocument/2006/relationships/customXml" Target="../ink/ink2548.xml"/><Relationship Id="rId33" Type="http://schemas.openxmlformats.org/officeDocument/2006/relationships/image" Target="../media/image8813.png"/><Relationship Id="rId108" Type="http://schemas.openxmlformats.org/officeDocument/2006/relationships/customXml" Target="../ink/ink2596.xml"/><Relationship Id="rId129" Type="http://schemas.openxmlformats.org/officeDocument/2006/relationships/customXml" Target="../ink/ink2606.xml"/><Relationship Id="rId54" Type="http://schemas.openxmlformats.org/officeDocument/2006/relationships/customXml" Target="../ink/ink2569.xml"/><Relationship Id="rId75" Type="http://schemas.openxmlformats.org/officeDocument/2006/relationships/image" Target="../media/image902.png"/><Relationship Id="rId96" Type="http://schemas.openxmlformats.org/officeDocument/2006/relationships/customXml" Target="../ink/ink2590.xml"/><Relationship Id="rId140" Type="http://schemas.openxmlformats.org/officeDocument/2006/relationships/image" Target="../media/image938.png"/><Relationship Id="rId161" Type="http://schemas.openxmlformats.org/officeDocument/2006/relationships/customXml" Target="../ink/ink2622.xml"/><Relationship Id="rId182" Type="http://schemas.openxmlformats.org/officeDocument/2006/relationships/image" Target="../media/image956.png"/><Relationship Id="rId217" Type="http://schemas.openxmlformats.org/officeDocument/2006/relationships/customXml" Target="../ink/ink2650.xml"/><Relationship Id="rId6" Type="http://schemas.openxmlformats.org/officeDocument/2006/relationships/customXml" Target="../ink/ink2545.xml"/><Relationship Id="rId238" Type="http://schemas.openxmlformats.org/officeDocument/2006/relationships/image" Target="../media/image994.png"/><Relationship Id="rId23" Type="http://schemas.openxmlformats.org/officeDocument/2006/relationships/image" Target="../media/image8761.png"/><Relationship Id="rId119" Type="http://schemas.openxmlformats.org/officeDocument/2006/relationships/customXml" Target="../ink/ink2601.xml"/><Relationship Id="rId44" Type="http://schemas.openxmlformats.org/officeDocument/2006/relationships/customXml" Target="../ink/ink2564.xml"/><Relationship Id="rId65" Type="http://schemas.openxmlformats.org/officeDocument/2006/relationships/image" Target="../media/image52.png"/><Relationship Id="rId86" Type="http://schemas.openxmlformats.org/officeDocument/2006/relationships/customXml" Target="../ink/ink2585.xml"/><Relationship Id="rId130" Type="http://schemas.openxmlformats.org/officeDocument/2006/relationships/image" Target="../media/image933.png"/><Relationship Id="rId151" Type="http://schemas.openxmlformats.org/officeDocument/2006/relationships/customXml" Target="../ink/ink2617.xml"/><Relationship Id="rId172" Type="http://schemas.openxmlformats.org/officeDocument/2006/relationships/image" Target="../media/image923.png"/><Relationship Id="rId193" Type="http://schemas.openxmlformats.org/officeDocument/2006/relationships/customXml" Target="../ink/ink2638.xml"/><Relationship Id="rId207" Type="http://schemas.openxmlformats.org/officeDocument/2006/relationships/customXml" Target="../ink/ink2645.xml"/><Relationship Id="rId228" Type="http://schemas.openxmlformats.org/officeDocument/2006/relationships/image" Target="../media/image985.png"/><Relationship Id="rId13" Type="http://schemas.openxmlformats.org/officeDocument/2006/relationships/image" Target="../media/image8690.png"/><Relationship Id="rId109" Type="http://schemas.openxmlformats.org/officeDocument/2006/relationships/image" Target="../media/image919.png"/><Relationship Id="rId34" Type="http://schemas.openxmlformats.org/officeDocument/2006/relationships/customXml" Target="../ink/ink2559.xml"/><Relationship Id="rId55" Type="http://schemas.openxmlformats.org/officeDocument/2006/relationships/image" Target="../media/image8921.png"/><Relationship Id="rId76" Type="http://schemas.openxmlformats.org/officeDocument/2006/relationships/customXml" Target="../ink/ink2580.xml"/><Relationship Id="rId97" Type="http://schemas.openxmlformats.org/officeDocument/2006/relationships/image" Target="../media/image913.png"/><Relationship Id="rId120" Type="http://schemas.openxmlformats.org/officeDocument/2006/relationships/image" Target="../media/image928.png"/><Relationship Id="rId141" Type="http://schemas.openxmlformats.org/officeDocument/2006/relationships/customXml" Target="../ink/ink2612.xml"/><Relationship Id="rId7" Type="http://schemas.openxmlformats.org/officeDocument/2006/relationships/image" Target="../media/image8670.png"/><Relationship Id="rId162" Type="http://schemas.openxmlformats.org/officeDocument/2006/relationships/image" Target="../media/image948.png"/><Relationship Id="rId183" Type="http://schemas.openxmlformats.org/officeDocument/2006/relationships/customXml" Target="../ink/ink2633.xml"/><Relationship Id="rId218" Type="http://schemas.openxmlformats.org/officeDocument/2006/relationships/image" Target="../media/image978.png"/><Relationship Id="rId239" Type="http://schemas.openxmlformats.org/officeDocument/2006/relationships/customXml" Target="../ink/ink2661.xml"/><Relationship Id="rId24" Type="http://schemas.openxmlformats.org/officeDocument/2006/relationships/customXml" Target="../ink/ink2554.xml"/><Relationship Id="rId45" Type="http://schemas.openxmlformats.org/officeDocument/2006/relationships/image" Target="../media/image8861.png"/><Relationship Id="rId66" Type="http://schemas.openxmlformats.org/officeDocument/2006/relationships/customXml" Target="../ink/ink2575.xml"/><Relationship Id="rId87" Type="http://schemas.openxmlformats.org/officeDocument/2006/relationships/image" Target="../media/image908.png"/><Relationship Id="rId110" Type="http://schemas.openxmlformats.org/officeDocument/2006/relationships/customXml" Target="../ink/ink2597.xml"/><Relationship Id="rId131" Type="http://schemas.openxmlformats.org/officeDocument/2006/relationships/customXml" Target="../ink/ink2607.xml"/><Relationship Id="rId152" Type="http://schemas.openxmlformats.org/officeDocument/2006/relationships/image" Target="../media/image944.png"/><Relationship Id="rId173" Type="http://schemas.openxmlformats.org/officeDocument/2006/relationships/customXml" Target="../ink/ink2628.xml"/><Relationship Id="rId194" Type="http://schemas.openxmlformats.org/officeDocument/2006/relationships/image" Target="../media/image964.png"/><Relationship Id="rId208" Type="http://schemas.openxmlformats.org/officeDocument/2006/relationships/image" Target="../media/image973.png"/><Relationship Id="rId229" Type="http://schemas.openxmlformats.org/officeDocument/2006/relationships/customXml" Target="../ink/ink2656.xml"/><Relationship Id="rId240" Type="http://schemas.openxmlformats.org/officeDocument/2006/relationships/image" Target="../media/image995.png"/><Relationship Id="rId14" Type="http://schemas.openxmlformats.org/officeDocument/2006/relationships/customXml" Target="../ink/ink2549.xml"/><Relationship Id="rId35" Type="http://schemas.openxmlformats.org/officeDocument/2006/relationships/image" Target="../media/image8821.png"/><Relationship Id="rId56" Type="http://schemas.openxmlformats.org/officeDocument/2006/relationships/customXml" Target="../ink/ink2570.xml"/><Relationship Id="rId77" Type="http://schemas.openxmlformats.org/officeDocument/2006/relationships/image" Target="../media/image903.png"/><Relationship Id="rId100" Type="http://schemas.openxmlformats.org/officeDocument/2006/relationships/customXml" Target="../ink/ink2592.xml"/><Relationship Id="rId8" Type="http://schemas.openxmlformats.org/officeDocument/2006/relationships/customXml" Target="../ink/ink2546.xml"/><Relationship Id="rId98" Type="http://schemas.openxmlformats.org/officeDocument/2006/relationships/customXml" Target="../ink/ink2591.xml"/><Relationship Id="rId121" Type="http://schemas.openxmlformats.org/officeDocument/2006/relationships/customXml" Target="../ink/ink2602.xml"/><Relationship Id="rId142" Type="http://schemas.openxmlformats.org/officeDocument/2006/relationships/image" Target="../media/image939.png"/><Relationship Id="rId163" Type="http://schemas.openxmlformats.org/officeDocument/2006/relationships/customXml" Target="../ink/ink2623.xml"/><Relationship Id="rId184" Type="http://schemas.openxmlformats.org/officeDocument/2006/relationships/image" Target="../media/image957.png"/><Relationship Id="rId219" Type="http://schemas.openxmlformats.org/officeDocument/2006/relationships/customXml" Target="../ink/ink2651.xml"/><Relationship Id="rId230" Type="http://schemas.openxmlformats.org/officeDocument/2006/relationships/image" Target="../media/image986.png"/><Relationship Id="rId25" Type="http://schemas.openxmlformats.org/officeDocument/2006/relationships/image" Target="../media/image8771.png"/><Relationship Id="rId46" Type="http://schemas.openxmlformats.org/officeDocument/2006/relationships/customXml" Target="../ink/ink2565.xml"/><Relationship Id="rId67" Type="http://schemas.openxmlformats.org/officeDocument/2006/relationships/image" Target="../media/image898.png"/><Relationship Id="rId88" Type="http://schemas.openxmlformats.org/officeDocument/2006/relationships/customXml" Target="../ink/ink2586.xml"/><Relationship Id="rId111" Type="http://schemas.openxmlformats.org/officeDocument/2006/relationships/image" Target="../media/image920.png"/><Relationship Id="rId132" Type="http://schemas.openxmlformats.org/officeDocument/2006/relationships/image" Target="../media/image934.png"/><Relationship Id="rId153" Type="http://schemas.openxmlformats.org/officeDocument/2006/relationships/customXml" Target="../ink/ink2618.xml"/><Relationship Id="rId174" Type="http://schemas.openxmlformats.org/officeDocument/2006/relationships/image" Target="../media/image924.png"/><Relationship Id="rId195" Type="http://schemas.openxmlformats.org/officeDocument/2006/relationships/customXml" Target="../ink/ink2639.xml"/><Relationship Id="rId209" Type="http://schemas.openxmlformats.org/officeDocument/2006/relationships/customXml" Target="../ink/ink2646.xml"/><Relationship Id="rId220" Type="http://schemas.openxmlformats.org/officeDocument/2006/relationships/image" Target="../media/image979.png"/><Relationship Id="rId241" Type="http://schemas.openxmlformats.org/officeDocument/2006/relationships/customXml" Target="../ink/ink2662.xml"/><Relationship Id="rId15" Type="http://schemas.openxmlformats.org/officeDocument/2006/relationships/image" Target="../media/image8720.png"/><Relationship Id="rId36" Type="http://schemas.openxmlformats.org/officeDocument/2006/relationships/customXml" Target="../ink/ink2560.xml"/><Relationship Id="rId57" Type="http://schemas.openxmlformats.org/officeDocument/2006/relationships/image" Target="../media/image893.png"/><Relationship Id="rId106" Type="http://schemas.openxmlformats.org/officeDocument/2006/relationships/customXml" Target="../ink/ink2595.xml"/><Relationship Id="rId127" Type="http://schemas.openxmlformats.org/officeDocument/2006/relationships/customXml" Target="../ink/ink2605.xml"/><Relationship Id="rId10" Type="http://schemas.openxmlformats.org/officeDocument/2006/relationships/customXml" Target="../ink/ink2547.xml"/><Relationship Id="rId31" Type="http://schemas.openxmlformats.org/officeDocument/2006/relationships/image" Target="../media/image8801.png"/><Relationship Id="rId52" Type="http://schemas.openxmlformats.org/officeDocument/2006/relationships/customXml" Target="../ink/ink2568.xml"/><Relationship Id="rId73" Type="http://schemas.openxmlformats.org/officeDocument/2006/relationships/image" Target="../media/image901.png"/><Relationship Id="rId78" Type="http://schemas.openxmlformats.org/officeDocument/2006/relationships/customXml" Target="../ink/ink2581.xml"/><Relationship Id="rId94" Type="http://schemas.openxmlformats.org/officeDocument/2006/relationships/customXml" Target="../ink/ink2589.xml"/><Relationship Id="rId99" Type="http://schemas.openxmlformats.org/officeDocument/2006/relationships/image" Target="../media/image914.png"/><Relationship Id="rId101" Type="http://schemas.openxmlformats.org/officeDocument/2006/relationships/image" Target="../media/image915.png"/><Relationship Id="rId122" Type="http://schemas.openxmlformats.org/officeDocument/2006/relationships/image" Target="../media/image929.png"/><Relationship Id="rId143" Type="http://schemas.openxmlformats.org/officeDocument/2006/relationships/customXml" Target="../ink/ink2613.xml"/><Relationship Id="rId148" Type="http://schemas.openxmlformats.org/officeDocument/2006/relationships/image" Target="../media/image942.png"/><Relationship Id="rId164" Type="http://schemas.openxmlformats.org/officeDocument/2006/relationships/image" Target="../media/image949.png"/><Relationship Id="rId169" Type="http://schemas.openxmlformats.org/officeDocument/2006/relationships/customXml" Target="../ink/ink2626.xml"/><Relationship Id="rId185" Type="http://schemas.openxmlformats.org/officeDocument/2006/relationships/customXml" Target="../ink/ink2634.xml"/><Relationship Id="rId4" Type="http://schemas.openxmlformats.org/officeDocument/2006/relationships/customXml" Target="../ink/ink2544.xml"/><Relationship Id="rId9" Type="http://schemas.openxmlformats.org/officeDocument/2006/relationships/image" Target="../media/image890.png"/><Relationship Id="rId180" Type="http://schemas.openxmlformats.org/officeDocument/2006/relationships/image" Target="../media/image955.png"/><Relationship Id="rId210" Type="http://schemas.openxmlformats.org/officeDocument/2006/relationships/image" Target="../media/image974.png"/><Relationship Id="rId215" Type="http://schemas.openxmlformats.org/officeDocument/2006/relationships/customXml" Target="../ink/ink2649.xml"/><Relationship Id="rId236" Type="http://schemas.openxmlformats.org/officeDocument/2006/relationships/image" Target="../media/image989.png"/><Relationship Id="rId26" Type="http://schemas.openxmlformats.org/officeDocument/2006/relationships/customXml" Target="../ink/ink2555.xml"/><Relationship Id="rId231" Type="http://schemas.openxmlformats.org/officeDocument/2006/relationships/customXml" Target="../ink/ink2657.xml"/><Relationship Id="rId47" Type="http://schemas.openxmlformats.org/officeDocument/2006/relationships/image" Target="../media/image8881.png"/><Relationship Id="rId68" Type="http://schemas.openxmlformats.org/officeDocument/2006/relationships/customXml" Target="../ink/ink2576.xml"/><Relationship Id="rId89" Type="http://schemas.openxmlformats.org/officeDocument/2006/relationships/image" Target="../media/image909.png"/><Relationship Id="rId112" Type="http://schemas.openxmlformats.org/officeDocument/2006/relationships/customXml" Target="../ink/ink2598.xml"/><Relationship Id="rId133" Type="http://schemas.openxmlformats.org/officeDocument/2006/relationships/customXml" Target="../ink/ink2608.xml"/><Relationship Id="rId154" Type="http://schemas.openxmlformats.org/officeDocument/2006/relationships/image" Target="../media/image945.png"/><Relationship Id="rId175" Type="http://schemas.openxmlformats.org/officeDocument/2006/relationships/customXml" Target="../ink/ink2629.xml"/><Relationship Id="rId196" Type="http://schemas.openxmlformats.org/officeDocument/2006/relationships/image" Target="../media/image965.png"/><Relationship Id="rId200" Type="http://schemas.openxmlformats.org/officeDocument/2006/relationships/image" Target="../media/image967.png"/><Relationship Id="rId16" Type="http://schemas.openxmlformats.org/officeDocument/2006/relationships/customXml" Target="../ink/ink2550.xml"/><Relationship Id="rId221" Type="http://schemas.openxmlformats.org/officeDocument/2006/relationships/customXml" Target="../ink/ink2652.xml"/><Relationship Id="rId242" Type="http://schemas.openxmlformats.org/officeDocument/2006/relationships/image" Target="../media/image996.png"/><Relationship Id="rId37" Type="http://schemas.openxmlformats.org/officeDocument/2006/relationships/image" Target="../media/image8831.png"/><Relationship Id="rId58" Type="http://schemas.openxmlformats.org/officeDocument/2006/relationships/customXml" Target="../ink/ink2571.xml"/><Relationship Id="rId79" Type="http://schemas.openxmlformats.org/officeDocument/2006/relationships/image" Target="../media/image904.png"/><Relationship Id="rId102" Type="http://schemas.openxmlformats.org/officeDocument/2006/relationships/customXml" Target="../ink/ink2593.xml"/><Relationship Id="rId123" Type="http://schemas.openxmlformats.org/officeDocument/2006/relationships/customXml" Target="../ink/ink2603.xml"/><Relationship Id="rId144" Type="http://schemas.openxmlformats.org/officeDocument/2006/relationships/image" Target="../media/image940.png"/><Relationship Id="rId90" Type="http://schemas.openxmlformats.org/officeDocument/2006/relationships/customXml" Target="../ink/ink2587.xml"/><Relationship Id="rId165" Type="http://schemas.openxmlformats.org/officeDocument/2006/relationships/customXml" Target="../ink/ink2624.xml"/><Relationship Id="rId186" Type="http://schemas.openxmlformats.org/officeDocument/2006/relationships/image" Target="../media/image958.png"/><Relationship Id="rId211" Type="http://schemas.openxmlformats.org/officeDocument/2006/relationships/customXml" Target="../ink/ink2647.xml"/><Relationship Id="rId232" Type="http://schemas.openxmlformats.org/officeDocument/2006/relationships/image" Target="../media/image987.png"/><Relationship Id="rId27" Type="http://schemas.openxmlformats.org/officeDocument/2006/relationships/image" Target="../media/image891.png"/><Relationship Id="rId48" Type="http://schemas.openxmlformats.org/officeDocument/2006/relationships/customXml" Target="../ink/ink2566.xml"/><Relationship Id="rId69" Type="http://schemas.openxmlformats.org/officeDocument/2006/relationships/image" Target="../media/image899.png"/><Relationship Id="rId113" Type="http://schemas.openxmlformats.org/officeDocument/2006/relationships/image" Target="../media/image921.png"/><Relationship Id="rId134" Type="http://schemas.openxmlformats.org/officeDocument/2006/relationships/image" Target="../media/image935.png"/><Relationship Id="rId80" Type="http://schemas.openxmlformats.org/officeDocument/2006/relationships/customXml" Target="../ink/ink2582.xml"/><Relationship Id="rId155" Type="http://schemas.openxmlformats.org/officeDocument/2006/relationships/customXml" Target="../ink/ink2619.xml"/><Relationship Id="rId176" Type="http://schemas.openxmlformats.org/officeDocument/2006/relationships/image" Target="../media/image953.png"/><Relationship Id="rId197" Type="http://schemas.openxmlformats.org/officeDocument/2006/relationships/customXml" Target="../ink/ink2640.xml"/><Relationship Id="rId201" Type="http://schemas.openxmlformats.org/officeDocument/2006/relationships/customXml" Target="../ink/ink2642.xml"/><Relationship Id="rId222" Type="http://schemas.openxmlformats.org/officeDocument/2006/relationships/image" Target="../media/image982.png"/><Relationship Id="rId243" Type="http://schemas.openxmlformats.org/officeDocument/2006/relationships/customXml" Target="../ink/ink2663.xml"/><Relationship Id="rId17" Type="http://schemas.openxmlformats.org/officeDocument/2006/relationships/image" Target="../media/image8730.png"/><Relationship Id="rId38" Type="http://schemas.openxmlformats.org/officeDocument/2006/relationships/customXml" Target="../ink/ink2561.xml"/><Relationship Id="rId59" Type="http://schemas.openxmlformats.org/officeDocument/2006/relationships/image" Target="../media/image895.png"/><Relationship Id="rId103" Type="http://schemas.openxmlformats.org/officeDocument/2006/relationships/image" Target="../media/image916.png"/><Relationship Id="rId124" Type="http://schemas.openxmlformats.org/officeDocument/2006/relationships/image" Target="../media/image930.png"/><Relationship Id="rId70" Type="http://schemas.openxmlformats.org/officeDocument/2006/relationships/customXml" Target="../ink/ink2577.xml"/><Relationship Id="rId91" Type="http://schemas.openxmlformats.org/officeDocument/2006/relationships/image" Target="../media/image910.png"/><Relationship Id="rId145" Type="http://schemas.openxmlformats.org/officeDocument/2006/relationships/customXml" Target="../ink/ink2614.xml"/><Relationship Id="rId166" Type="http://schemas.openxmlformats.org/officeDocument/2006/relationships/image" Target="../media/image950.png"/><Relationship Id="rId187" Type="http://schemas.openxmlformats.org/officeDocument/2006/relationships/customXml" Target="../ink/ink2635.xml"/><Relationship Id="rId1" Type="http://schemas.microsoft.com/office/2007/relationships/media" Target="../media/media44.m4a"/><Relationship Id="rId212" Type="http://schemas.openxmlformats.org/officeDocument/2006/relationships/image" Target="../media/image975.png"/><Relationship Id="rId233" Type="http://schemas.openxmlformats.org/officeDocument/2006/relationships/customXml" Target="../ink/ink2658.xml"/><Relationship Id="rId28" Type="http://schemas.openxmlformats.org/officeDocument/2006/relationships/customXml" Target="../ink/ink2556.xml"/><Relationship Id="rId49" Type="http://schemas.openxmlformats.org/officeDocument/2006/relationships/image" Target="../media/image8891.png"/><Relationship Id="rId114" Type="http://schemas.openxmlformats.org/officeDocument/2006/relationships/customXml" Target="../ink/ink2599.xml"/><Relationship Id="rId60" Type="http://schemas.openxmlformats.org/officeDocument/2006/relationships/customXml" Target="../ink/ink2572.xml"/><Relationship Id="rId81" Type="http://schemas.openxmlformats.org/officeDocument/2006/relationships/image" Target="../media/image905.png"/><Relationship Id="rId135" Type="http://schemas.openxmlformats.org/officeDocument/2006/relationships/customXml" Target="../ink/ink2609.xml"/><Relationship Id="rId156" Type="http://schemas.openxmlformats.org/officeDocument/2006/relationships/image" Target="../media/image60.png"/><Relationship Id="rId177" Type="http://schemas.openxmlformats.org/officeDocument/2006/relationships/customXml" Target="../ink/ink2630.xml"/><Relationship Id="rId198" Type="http://schemas.openxmlformats.org/officeDocument/2006/relationships/image" Target="../media/image966.png"/><Relationship Id="rId202" Type="http://schemas.openxmlformats.org/officeDocument/2006/relationships/image" Target="../media/image968.png"/><Relationship Id="rId223" Type="http://schemas.openxmlformats.org/officeDocument/2006/relationships/customXml" Target="../ink/ink2653.xml"/><Relationship Id="rId244" Type="http://schemas.openxmlformats.org/officeDocument/2006/relationships/image" Target="../media/image997.png"/><Relationship Id="rId18" Type="http://schemas.openxmlformats.org/officeDocument/2006/relationships/customXml" Target="../ink/ink2551.xml"/><Relationship Id="rId39" Type="http://schemas.openxmlformats.org/officeDocument/2006/relationships/image" Target="../media/image8841.png"/><Relationship Id="rId50" Type="http://schemas.openxmlformats.org/officeDocument/2006/relationships/customXml" Target="../ink/ink2567.xml"/><Relationship Id="rId104" Type="http://schemas.openxmlformats.org/officeDocument/2006/relationships/customXml" Target="../ink/ink2594.xml"/><Relationship Id="rId125" Type="http://schemas.openxmlformats.org/officeDocument/2006/relationships/customXml" Target="../ink/ink2604.xml"/><Relationship Id="rId146" Type="http://schemas.openxmlformats.org/officeDocument/2006/relationships/image" Target="../media/image941.png"/><Relationship Id="rId167" Type="http://schemas.openxmlformats.org/officeDocument/2006/relationships/customXml" Target="../ink/ink2625.xml"/><Relationship Id="rId188" Type="http://schemas.openxmlformats.org/officeDocument/2006/relationships/image" Target="../media/image959.png"/><Relationship Id="rId71" Type="http://schemas.openxmlformats.org/officeDocument/2006/relationships/image" Target="../media/image900.png"/><Relationship Id="rId92" Type="http://schemas.openxmlformats.org/officeDocument/2006/relationships/customXml" Target="../ink/ink2588.xml"/><Relationship Id="rId213" Type="http://schemas.openxmlformats.org/officeDocument/2006/relationships/customXml" Target="../ink/ink2648.xml"/><Relationship Id="rId234" Type="http://schemas.openxmlformats.org/officeDocument/2006/relationships/image" Target="../media/image988.png"/><Relationship Id="rId2" Type="http://schemas.openxmlformats.org/officeDocument/2006/relationships/audio" Target="../media/media44.m4a"/><Relationship Id="rId29" Type="http://schemas.openxmlformats.org/officeDocument/2006/relationships/image" Target="../media/image892.png"/><Relationship Id="rId40" Type="http://schemas.openxmlformats.org/officeDocument/2006/relationships/customXml" Target="../ink/ink2562.xml"/><Relationship Id="rId115" Type="http://schemas.openxmlformats.org/officeDocument/2006/relationships/image" Target="../media/image922.png"/><Relationship Id="rId136" Type="http://schemas.openxmlformats.org/officeDocument/2006/relationships/image" Target="../media/image936.png"/><Relationship Id="rId157" Type="http://schemas.openxmlformats.org/officeDocument/2006/relationships/customXml" Target="../ink/ink2620.xml"/><Relationship Id="rId178" Type="http://schemas.openxmlformats.org/officeDocument/2006/relationships/image" Target="../media/image954.png"/><Relationship Id="rId61" Type="http://schemas.openxmlformats.org/officeDocument/2006/relationships/image" Target="../media/image896.png"/><Relationship Id="rId82" Type="http://schemas.openxmlformats.org/officeDocument/2006/relationships/customXml" Target="../ink/ink2583.xml"/><Relationship Id="rId199" Type="http://schemas.openxmlformats.org/officeDocument/2006/relationships/customXml" Target="../ink/ink2641.xml"/><Relationship Id="rId203" Type="http://schemas.openxmlformats.org/officeDocument/2006/relationships/customXml" Target="../ink/ink2643.xml"/><Relationship Id="rId19" Type="http://schemas.openxmlformats.org/officeDocument/2006/relationships/image" Target="../media/image8740.png"/><Relationship Id="rId224" Type="http://schemas.openxmlformats.org/officeDocument/2006/relationships/image" Target="../media/image983.png"/><Relationship Id="rId245" Type="http://schemas.openxmlformats.org/officeDocument/2006/relationships/image" Target="../media/image1.png"/><Relationship Id="rId30" Type="http://schemas.openxmlformats.org/officeDocument/2006/relationships/customXml" Target="../ink/ink2557.xml"/><Relationship Id="rId105" Type="http://schemas.openxmlformats.org/officeDocument/2006/relationships/image" Target="../media/image917.png"/><Relationship Id="rId126" Type="http://schemas.openxmlformats.org/officeDocument/2006/relationships/image" Target="../media/image931.png"/><Relationship Id="rId147" Type="http://schemas.openxmlformats.org/officeDocument/2006/relationships/customXml" Target="../ink/ink2615.xml"/><Relationship Id="rId168" Type="http://schemas.openxmlformats.org/officeDocument/2006/relationships/image" Target="../media/image951.png"/><Relationship Id="rId51" Type="http://schemas.openxmlformats.org/officeDocument/2006/relationships/image" Target="../media/image8901.png"/><Relationship Id="rId72" Type="http://schemas.openxmlformats.org/officeDocument/2006/relationships/customXml" Target="../ink/ink2578.xml"/><Relationship Id="rId93" Type="http://schemas.openxmlformats.org/officeDocument/2006/relationships/image" Target="../media/image911.png"/><Relationship Id="rId189" Type="http://schemas.openxmlformats.org/officeDocument/2006/relationships/customXml" Target="../ink/ink2636.xml"/><Relationship Id="rId3" Type="http://schemas.openxmlformats.org/officeDocument/2006/relationships/slideLayout" Target="../slideLayouts/slideLayout7.xml"/><Relationship Id="rId214" Type="http://schemas.openxmlformats.org/officeDocument/2006/relationships/image" Target="../media/image976.png"/><Relationship Id="rId235" Type="http://schemas.openxmlformats.org/officeDocument/2006/relationships/customXml" Target="../ink/ink2659.xml"/><Relationship Id="rId116" Type="http://schemas.openxmlformats.org/officeDocument/2006/relationships/customXml" Target="../ink/ink2600.xml"/><Relationship Id="rId137" Type="http://schemas.openxmlformats.org/officeDocument/2006/relationships/customXml" Target="../ink/ink2610.xml"/><Relationship Id="rId158" Type="http://schemas.openxmlformats.org/officeDocument/2006/relationships/image" Target="../media/image946.png"/><Relationship Id="rId20" Type="http://schemas.openxmlformats.org/officeDocument/2006/relationships/customXml" Target="../ink/ink2552.xml"/><Relationship Id="rId41" Type="http://schemas.openxmlformats.org/officeDocument/2006/relationships/image" Target="../media/image8851.png"/><Relationship Id="rId62" Type="http://schemas.openxmlformats.org/officeDocument/2006/relationships/customXml" Target="../ink/ink2573.xml"/><Relationship Id="rId83" Type="http://schemas.openxmlformats.org/officeDocument/2006/relationships/image" Target="../media/image906.png"/><Relationship Id="rId179" Type="http://schemas.openxmlformats.org/officeDocument/2006/relationships/customXml" Target="../ink/ink2631.xml"/><Relationship Id="rId190" Type="http://schemas.openxmlformats.org/officeDocument/2006/relationships/image" Target="../media/image962.png"/><Relationship Id="rId204" Type="http://schemas.openxmlformats.org/officeDocument/2006/relationships/image" Target="../media/image969.png"/><Relationship Id="rId225" Type="http://schemas.openxmlformats.org/officeDocument/2006/relationships/customXml" Target="../ink/ink265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4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26" Type="http://schemas.openxmlformats.org/officeDocument/2006/relationships/customXml" Target="../ink/ink2673.xml"/><Relationship Id="rId117" Type="http://schemas.openxmlformats.org/officeDocument/2006/relationships/image" Target="../media/image2701.png"/><Relationship Id="rId68" Type="http://schemas.openxmlformats.org/officeDocument/2006/relationships/customXml" Target="../ink/ink2675.xml"/><Relationship Id="rId84" Type="http://schemas.openxmlformats.org/officeDocument/2006/relationships/customXml" Target="../ink/ink2679.xml"/><Relationship Id="rId89" Type="http://schemas.openxmlformats.org/officeDocument/2006/relationships/image" Target="../media/image2561.png"/><Relationship Id="rId112" Type="http://schemas.openxmlformats.org/officeDocument/2006/relationships/customXml" Target="../ink/ink2693.xml"/><Relationship Id="rId133" Type="http://schemas.openxmlformats.org/officeDocument/2006/relationships/customXml" Target="../ink/ink2703.xml"/><Relationship Id="rId138" Type="http://schemas.openxmlformats.org/officeDocument/2006/relationships/image" Target="../media/image1008.png"/><Relationship Id="rId16" Type="http://schemas.openxmlformats.org/officeDocument/2006/relationships/customXml" Target="../ink/ink2670.xml"/><Relationship Id="rId107" Type="http://schemas.openxmlformats.org/officeDocument/2006/relationships/image" Target="../media/image2651.png"/><Relationship Id="rId11" Type="http://schemas.openxmlformats.org/officeDocument/2006/relationships/image" Target="../media/image9310.png"/><Relationship Id="rId79" Type="http://schemas.openxmlformats.org/officeDocument/2006/relationships/image" Target="../media/image2800.png"/><Relationship Id="rId102" Type="http://schemas.openxmlformats.org/officeDocument/2006/relationships/customXml" Target="../ink/ink2688.xml"/><Relationship Id="rId123" Type="http://schemas.openxmlformats.org/officeDocument/2006/relationships/image" Target="../media/image2840.png"/><Relationship Id="rId128" Type="http://schemas.openxmlformats.org/officeDocument/2006/relationships/image" Target="../media/image1003.png"/><Relationship Id="rId144" Type="http://schemas.openxmlformats.org/officeDocument/2006/relationships/image" Target="../media/image1015.png"/><Relationship Id="rId149" Type="http://schemas.openxmlformats.org/officeDocument/2006/relationships/customXml" Target="../ink/ink2711.xml"/><Relationship Id="rId5" Type="http://schemas.openxmlformats.org/officeDocument/2006/relationships/image" Target="../media/image3390.png"/><Relationship Id="rId90" Type="http://schemas.openxmlformats.org/officeDocument/2006/relationships/customXml" Target="../ink/ink2682.xml"/><Relationship Id="rId95" Type="http://schemas.openxmlformats.org/officeDocument/2006/relationships/image" Target="../media/image2591.png"/><Relationship Id="rId69" Type="http://schemas.openxmlformats.org/officeDocument/2006/relationships/image" Target="../media/image2750.png"/><Relationship Id="rId113" Type="http://schemas.openxmlformats.org/officeDocument/2006/relationships/image" Target="../media/image2681.png"/><Relationship Id="rId118" Type="http://schemas.openxmlformats.org/officeDocument/2006/relationships/customXml" Target="../ink/ink2696.xml"/><Relationship Id="rId134" Type="http://schemas.openxmlformats.org/officeDocument/2006/relationships/image" Target="../media/image1006.png"/><Relationship Id="rId139" Type="http://schemas.openxmlformats.org/officeDocument/2006/relationships/customXml" Target="../ink/ink2706.xml"/><Relationship Id="rId80" Type="http://schemas.openxmlformats.org/officeDocument/2006/relationships/customXml" Target="../ink/ink2677.xml"/><Relationship Id="rId85" Type="http://schemas.openxmlformats.org/officeDocument/2006/relationships/image" Target="../media/image2830.png"/><Relationship Id="rId150" Type="http://schemas.openxmlformats.org/officeDocument/2006/relationships/image" Target="../media/image1018.png"/><Relationship Id="rId12" Type="http://schemas.openxmlformats.org/officeDocument/2006/relationships/customXml" Target="../ink/ink2668.xml"/><Relationship Id="rId17" Type="http://schemas.openxmlformats.org/officeDocument/2006/relationships/image" Target="../media/image960.png"/><Relationship Id="rId25" Type="http://schemas.openxmlformats.org/officeDocument/2006/relationships/image" Target="../media/image2540.png"/><Relationship Id="rId67" Type="http://schemas.openxmlformats.org/officeDocument/2006/relationships/image" Target="../media/image2740.png"/><Relationship Id="rId103" Type="http://schemas.openxmlformats.org/officeDocument/2006/relationships/image" Target="../media/image2631.png"/><Relationship Id="rId108" Type="http://schemas.openxmlformats.org/officeDocument/2006/relationships/customXml" Target="../ink/ink2691.xml"/><Relationship Id="rId116" Type="http://schemas.openxmlformats.org/officeDocument/2006/relationships/customXml" Target="../ink/ink2695.xml"/><Relationship Id="rId124" Type="http://schemas.openxmlformats.org/officeDocument/2006/relationships/image" Target="../media/image998.png"/><Relationship Id="rId129" Type="http://schemas.openxmlformats.org/officeDocument/2006/relationships/customXml" Target="../ink/ink2701.xml"/><Relationship Id="rId137" Type="http://schemas.openxmlformats.org/officeDocument/2006/relationships/customXml" Target="../ink/ink2705.xml"/><Relationship Id="rId20" Type="http://schemas.openxmlformats.org/officeDocument/2006/relationships/customXml" Target="../ink/ink2672.xml"/><Relationship Id="rId70" Type="http://schemas.openxmlformats.org/officeDocument/2006/relationships/customXml" Target="../ink/ink2676.xml"/><Relationship Id="rId83" Type="http://schemas.openxmlformats.org/officeDocument/2006/relationships/image" Target="../media/image2820.png"/><Relationship Id="rId88" Type="http://schemas.openxmlformats.org/officeDocument/2006/relationships/customXml" Target="../ink/ink2681.xml"/><Relationship Id="rId91" Type="http://schemas.openxmlformats.org/officeDocument/2006/relationships/image" Target="../media/image2571.png"/><Relationship Id="rId96" Type="http://schemas.openxmlformats.org/officeDocument/2006/relationships/customXml" Target="../ink/ink2685.xml"/><Relationship Id="rId111" Type="http://schemas.openxmlformats.org/officeDocument/2006/relationships/image" Target="../media/image2671.png"/><Relationship Id="rId132" Type="http://schemas.openxmlformats.org/officeDocument/2006/relationships/image" Target="../media/image1005.png"/><Relationship Id="rId140" Type="http://schemas.openxmlformats.org/officeDocument/2006/relationships/image" Target="../media/image1009.png"/><Relationship Id="rId145" Type="http://schemas.openxmlformats.org/officeDocument/2006/relationships/customXml" Target="../ink/ink2709.xml"/><Relationship Id="rId153" Type="http://schemas.openxmlformats.org/officeDocument/2006/relationships/image" Target="../media/image1.png"/><Relationship Id="rId1" Type="http://schemas.microsoft.com/office/2007/relationships/media" Target="../media/media46.m4a"/><Relationship Id="rId6" Type="http://schemas.openxmlformats.org/officeDocument/2006/relationships/customXml" Target="../ink/ink2665.xml"/><Relationship Id="rId15" Type="http://schemas.openxmlformats.org/officeDocument/2006/relationships/image" Target="../media/image9510.png"/><Relationship Id="rId106" Type="http://schemas.openxmlformats.org/officeDocument/2006/relationships/customXml" Target="../ink/ink2690.xml"/><Relationship Id="rId114" Type="http://schemas.openxmlformats.org/officeDocument/2006/relationships/customXml" Target="../ink/ink2694.xml"/><Relationship Id="rId119" Type="http://schemas.openxmlformats.org/officeDocument/2006/relationships/image" Target="../media/image2713.png"/><Relationship Id="rId127" Type="http://schemas.openxmlformats.org/officeDocument/2006/relationships/customXml" Target="../ink/ink2700.xml"/><Relationship Id="rId10" Type="http://schemas.openxmlformats.org/officeDocument/2006/relationships/customXml" Target="../ink/ink2667.xml"/><Relationship Id="rId65" Type="http://schemas.openxmlformats.org/officeDocument/2006/relationships/image" Target="../media/image2730.png"/><Relationship Id="rId81" Type="http://schemas.openxmlformats.org/officeDocument/2006/relationships/image" Target="../media/image2811.png"/><Relationship Id="rId86" Type="http://schemas.openxmlformats.org/officeDocument/2006/relationships/customXml" Target="../ink/ink2680.xml"/><Relationship Id="rId94" Type="http://schemas.openxmlformats.org/officeDocument/2006/relationships/customXml" Target="../ink/ink2684.xml"/><Relationship Id="rId99" Type="http://schemas.openxmlformats.org/officeDocument/2006/relationships/image" Target="../media/image2613.png"/><Relationship Id="rId101" Type="http://schemas.openxmlformats.org/officeDocument/2006/relationships/image" Target="../media/image2621.png"/><Relationship Id="rId122" Type="http://schemas.openxmlformats.org/officeDocument/2006/relationships/customXml" Target="../ink/ink2698.xml"/><Relationship Id="rId130" Type="http://schemas.openxmlformats.org/officeDocument/2006/relationships/image" Target="../media/image1004.png"/><Relationship Id="rId135" Type="http://schemas.openxmlformats.org/officeDocument/2006/relationships/customXml" Target="../ink/ink2704.xml"/><Relationship Id="rId143" Type="http://schemas.openxmlformats.org/officeDocument/2006/relationships/customXml" Target="../ink/ink2708.xml"/><Relationship Id="rId148" Type="http://schemas.openxmlformats.org/officeDocument/2006/relationships/image" Target="../media/image1017.png"/><Relationship Id="rId151" Type="http://schemas.openxmlformats.org/officeDocument/2006/relationships/customXml" Target="../ink/ink2712.xml"/><Relationship Id="rId4" Type="http://schemas.openxmlformats.org/officeDocument/2006/relationships/customXml" Target="../ink/ink2664.xml"/><Relationship Id="rId9" Type="http://schemas.openxmlformats.org/officeDocument/2006/relationships/image" Target="../media/image7510.png"/><Relationship Id="rId13" Type="http://schemas.openxmlformats.org/officeDocument/2006/relationships/image" Target="../media/image9410.png"/><Relationship Id="rId18" Type="http://schemas.openxmlformats.org/officeDocument/2006/relationships/customXml" Target="../ink/ink2671.xml"/><Relationship Id="rId109" Type="http://schemas.openxmlformats.org/officeDocument/2006/relationships/image" Target="../media/image2661.png"/><Relationship Id="rId97" Type="http://schemas.openxmlformats.org/officeDocument/2006/relationships/image" Target="../media/image2601.png"/><Relationship Id="rId104" Type="http://schemas.openxmlformats.org/officeDocument/2006/relationships/customXml" Target="../ink/ink2689.xml"/><Relationship Id="rId120" Type="http://schemas.openxmlformats.org/officeDocument/2006/relationships/customXml" Target="../ink/ink2697.xml"/><Relationship Id="rId125" Type="http://schemas.openxmlformats.org/officeDocument/2006/relationships/customXml" Target="../ink/ink2699.xml"/><Relationship Id="rId141" Type="http://schemas.openxmlformats.org/officeDocument/2006/relationships/customXml" Target="../ink/ink2707.xml"/><Relationship Id="rId146" Type="http://schemas.openxmlformats.org/officeDocument/2006/relationships/image" Target="../media/image1016.png"/><Relationship Id="rId7" Type="http://schemas.openxmlformats.org/officeDocument/2006/relationships/image" Target="../media/image7610.png"/><Relationship Id="rId92" Type="http://schemas.openxmlformats.org/officeDocument/2006/relationships/customXml" Target="../ink/ink2683.xml"/><Relationship Id="rId2" Type="http://schemas.openxmlformats.org/officeDocument/2006/relationships/audio" Target="../media/media46.m4a"/><Relationship Id="rId66" Type="http://schemas.openxmlformats.org/officeDocument/2006/relationships/customXml" Target="../ink/ink2674.xml"/><Relationship Id="rId87" Type="http://schemas.openxmlformats.org/officeDocument/2006/relationships/image" Target="../media/image2551.png"/><Relationship Id="rId110" Type="http://schemas.openxmlformats.org/officeDocument/2006/relationships/customXml" Target="../ink/ink2692.xml"/><Relationship Id="rId115" Type="http://schemas.openxmlformats.org/officeDocument/2006/relationships/image" Target="../media/image2691.png"/><Relationship Id="rId131" Type="http://schemas.openxmlformats.org/officeDocument/2006/relationships/customXml" Target="../ink/ink2702.xml"/><Relationship Id="rId136" Type="http://schemas.openxmlformats.org/officeDocument/2006/relationships/image" Target="../media/image1007.png"/><Relationship Id="rId82" Type="http://schemas.openxmlformats.org/officeDocument/2006/relationships/customXml" Target="../ink/ink2678.xml"/><Relationship Id="rId152" Type="http://schemas.openxmlformats.org/officeDocument/2006/relationships/image" Target="../media/image1019.png"/><Relationship Id="rId19" Type="http://schemas.openxmlformats.org/officeDocument/2006/relationships/image" Target="../media/image2500.png"/><Relationship Id="rId14" Type="http://schemas.openxmlformats.org/officeDocument/2006/relationships/customXml" Target="../ink/ink2669.xml"/><Relationship Id="rId100" Type="http://schemas.openxmlformats.org/officeDocument/2006/relationships/customXml" Target="../ink/ink2687.xml"/><Relationship Id="rId105" Type="http://schemas.openxmlformats.org/officeDocument/2006/relationships/image" Target="../media/image2641.png"/><Relationship Id="rId126" Type="http://schemas.openxmlformats.org/officeDocument/2006/relationships/image" Target="../media/image999.png"/><Relationship Id="rId147" Type="http://schemas.openxmlformats.org/officeDocument/2006/relationships/customXml" Target="../ink/ink2710.xml"/><Relationship Id="rId8" Type="http://schemas.openxmlformats.org/officeDocument/2006/relationships/customXml" Target="../ink/ink2666.xml"/><Relationship Id="rId93" Type="http://schemas.openxmlformats.org/officeDocument/2006/relationships/image" Target="../media/image2581.png"/><Relationship Id="rId98" Type="http://schemas.openxmlformats.org/officeDocument/2006/relationships/customXml" Target="../ink/ink2686.xml"/><Relationship Id="rId121" Type="http://schemas.openxmlformats.org/officeDocument/2006/relationships/image" Target="../media/image2721.png"/><Relationship Id="rId142" Type="http://schemas.openxmlformats.org/officeDocument/2006/relationships/image" Target="../media/image1014.png"/><Relationship Id="rId3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990.png"/><Relationship Id="rId21" Type="http://schemas.openxmlformats.org/officeDocument/2006/relationships/image" Target="../media/image2511.png"/><Relationship Id="rId42" Type="http://schemas.openxmlformats.org/officeDocument/2006/relationships/customXml" Target="../ink/ink2732.xml"/><Relationship Id="rId84" Type="http://schemas.openxmlformats.org/officeDocument/2006/relationships/customXml" Target="../ink/ink2750.xml"/><Relationship Id="rId138" Type="http://schemas.openxmlformats.org/officeDocument/2006/relationships/customXml" Target="../ink/ink2777.xml"/><Relationship Id="rId107" Type="http://schemas.openxmlformats.org/officeDocument/2006/relationships/image" Target="../media/image2940.png"/><Relationship Id="rId11" Type="http://schemas.openxmlformats.org/officeDocument/2006/relationships/image" Target="../media/image9310.png"/><Relationship Id="rId32" Type="http://schemas.openxmlformats.org/officeDocument/2006/relationships/customXml" Target="../ink/ink2727.xml"/><Relationship Id="rId53" Type="http://schemas.openxmlformats.org/officeDocument/2006/relationships/image" Target="../media/image2660.png"/><Relationship Id="rId74" Type="http://schemas.openxmlformats.org/officeDocument/2006/relationships/customXml" Target="../ink/ink2745.xml"/><Relationship Id="rId128" Type="http://schemas.openxmlformats.org/officeDocument/2006/relationships/customXml" Target="../ink/ink2772.xml"/><Relationship Id="rId149" Type="http://schemas.openxmlformats.org/officeDocument/2006/relationships/image" Target="../media/image3140.png"/><Relationship Id="rId5" Type="http://schemas.openxmlformats.org/officeDocument/2006/relationships/image" Target="../media/image3390.png"/><Relationship Id="rId95" Type="http://schemas.openxmlformats.org/officeDocument/2006/relationships/image" Target="../media/image2880.png"/><Relationship Id="rId22" Type="http://schemas.openxmlformats.org/officeDocument/2006/relationships/customXml" Target="../ink/ink2722.xml"/><Relationship Id="rId27" Type="http://schemas.openxmlformats.org/officeDocument/2006/relationships/image" Target="../media/image2540.png"/><Relationship Id="rId43" Type="http://schemas.openxmlformats.org/officeDocument/2006/relationships/image" Target="../media/image2611.png"/><Relationship Id="rId48" Type="http://schemas.openxmlformats.org/officeDocument/2006/relationships/customXml" Target="../ink/ink2735.xml"/><Relationship Id="rId69" Type="http://schemas.openxmlformats.org/officeDocument/2006/relationships/image" Target="../media/image2750.png"/><Relationship Id="rId113" Type="http://schemas.openxmlformats.org/officeDocument/2006/relationships/image" Target="../media/image2970.png"/><Relationship Id="rId118" Type="http://schemas.openxmlformats.org/officeDocument/2006/relationships/customXml" Target="../ink/ink2767.xml"/><Relationship Id="rId134" Type="http://schemas.openxmlformats.org/officeDocument/2006/relationships/customXml" Target="../ink/ink2775.xml"/><Relationship Id="rId139" Type="http://schemas.openxmlformats.org/officeDocument/2006/relationships/image" Target="../media/image3100.png"/><Relationship Id="rId80" Type="http://schemas.openxmlformats.org/officeDocument/2006/relationships/customXml" Target="../ink/ink2748.xml"/><Relationship Id="rId85" Type="http://schemas.openxmlformats.org/officeDocument/2006/relationships/image" Target="../media/image2830.png"/><Relationship Id="rId150" Type="http://schemas.openxmlformats.org/officeDocument/2006/relationships/customXml" Target="../ink/ink2783.xml"/><Relationship Id="rId155" Type="http://schemas.openxmlformats.org/officeDocument/2006/relationships/image" Target="../media/image1025.png"/><Relationship Id="rId12" Type="http://schemas.openxmlformats.org/officeDocument/2006/relationships/customXml" Target="../ink/ink2717.xml"/><Relationship Id="rId17" Type="http://schemas.openxmlformats.org/officeDocument/2006/relationships/image" Target="../media/image960.png"/><Relationship Id="rId33" Type="http://schemas.openxmlformats.org/officeDocument/2006/relationships/image" Target="../media/image2560.png"/><Relationship Id="rId38" Type="http://schemas.openxmlformats.org/officeDocument/2006/relationships/customXml" Target="../ink/ink2730.xml"/><Relationship Id="rId103" Type="http://schemas.openxmlformats.org/officeDocument/2006/relationships/image" Target="../media/image2920.png"/><Relationship Id="rId108" Type="http://schemas.openxmlformats.org/officeDocument/2006/relationships/customXml" Target="../ink/ink2762.xml"/><Relationship Id="rId124" Type="http://schemas.openxmlformats.org/officeDocument/2006/relationships/customXml" Target="../ink/ink2770.xml"/><Relationship Id="rId129" Type="http://schemas.openxmlformats.org/officeDocument/2006/relationships/image" Target="../media/image3050.png"/><Relationship Id="rId54" Type="http://schemas.openxmlformats.org/officeDocument/2006/relationships/customXml" Target="../ink/ink2738.xml"/><Relationship Id="rId70" Type="http://schemas.openxmlformats.org/officeDocument/2006/relationships/customXml" Target="../ink/ink2743.xml"/><Relationship Id="rId75" Type="http://schemas.openxmlformats.org/officeDocument/2006/relationships/image" Target="../media/image2780.png"/><Relationship Id="rId91" Type="http://schemas.openxmlformats.org/officeDocument/2006/relationships/image" Target="../media/image2860.png"/><Relationship Id="rId96" Type="http://schemas.openxmlformats.org/officeDocument/2006/relationships/customXml" Target="../ink/ink2756.xml"/><Relationship Id="rId140" Type="http://schemas.openxmlformats.org/officeDocument/2006/relationships/customXml" Target="../ink/ink2778.xml"/><Relationship Id="rId145" Type="http://schemas.openxmlformats.org/officeDocument/2006/relationships/image" Target="../media/image3120.png"/><Relationship Id="rId1" Type="http://schemas.microsoft.com/office/2007/relationships/media" Target="../media/media47.m4a"/><Relationship Id="rId6" Type="http://schemas.openxmlformats.org/officeDocument/2006/relationships/customXml" Target="../ink/ink2714.xml"/><Relationship Id="rId23" Type="http://schemas.openxmlformats.org/officeDocument/2006/relationships/image" Target="../media/image2520.png"/><Relationship Id="rId28" Type="http://schemas.openxmlformats.org/officeDocument/2006/relationships/customXml" Target="../ink/ink2725.xml"/><Relationship Id="rId49" Type="http://schemas.openxmlformats.org/officeDocument/2006/relationships/image" Target="../media/image2640.png"/><Relationship Id="rId114" Type="http://schemas.openxmlformats.org/officeDocument/2006/relationships/customXml" Target="../ink/ink2765.xml"/><Relationship Id="rId119" Type="http://schemas.openxmlformats.org/officeDocument/2006/relationships/image" Target="../media/image3000.png"/><Relationship Id="rId44" Type="http://schemas.openxmlformats.org/officeDocument/2006/relationships/customXml" Target="../ink/ink2733.xml"/><Relationship Id="rId65" Type="http://schemas.openxmlformats.org/officeDocument/2006/relationships/image" Target="../media/image2730.png"/><Relationship Id="rId81" Type="http://schemas.openxmlformats.org/officeDocument/2006/relationships/image" Target="../media/image2811.png"/><Relationship Id="rId86" Type="http://schemas.openxmlformats.org/officeDocument/2006/relationships/customXml" Target="../ink/ink2751.xml"/><Relationship Id="rId130" Type="http://schemas.openxmlformats.org/officeDocument/2006/relationships/customXml" Target="../ink/ink2773.xml"/><Relationship Id="rId135" Type="http://schemas.openxmlformats.org/officeDocument/2006/relationships/image" Target="../media/image3080.png"/><Relationship Id="rId151" Type="http://schemas.openxmlformats.org/officeDocument/2006/relationships/image" Target="../media/image1023.png"/><Relationship Id="rId156" Type="http://schemas.openxmlformats.org/officeDocument/2006/relationships/customXml" Target="../ink/ink2786.xml"/><Relationship Id="rId13" Type="http://schemas.openxmlformats.org/officeDocument/2006/relationships/image" Target="../media/image9410.png"/><Relationship Id="rId18" Type="http://schemas.openxmlformats.org/officeDocument/2006/relationships/customXml" Target="../ink/ink2720.xml"/><Relationship Id="rId39" Type="http://schemas.openxmlformats.org/officeDocument/2006/relationships/image" Target="../media/image2590.png"/><Relationship Id="rId109" Type="http://schemas.openxmlformats.org/officeDocument/2006/relationships/image" Target="../media/image2950.png"/><Relationship Id="rId34" Type="http://schemas.openxmlformats.org/officeDocument/2006/relationships/customXml" Target="../ink/ink2728.xml"/><Relationship Id="rId50" Type="http://schemas.openxmlformats.org/officeDocument/2006/relationships/customXml" Target="../ink/ink2736.xml"/><Relationship Id="rId55" Type="http://schemas.openxmlformats.org/officeDocument/2006/relationships/image" Target="../media/image2670.png"/><Relationship Id="rId76" Type="http://schemas.openxmlformats.org/officeDocument/2006/relationships/customXml" Target="../ink/ink2746.xml"/><Relationship Id="rId97" Type="http://schemas.openxmlformats.org/officeDocument/2006/relationships/image" Target="../media/image2890.png"/><Relationship Id="rId104" Type="http://schemas.openxmlformats.org/officeDocument/2006/relationships/customXml" Target="../ink/ink2760.xml"/><Relationship Id="rId120" Type="http://schemas.openxmlformats.org/officeDocument/2006/relationships/customXml" Target="../ink/ink2768.xml"/><Relationship Id="rId125" Type="http://schemas.openxmlformats.org/officeDocument/2006/relationships/image" Target="../media/image3030.png"/><Relationship Id="rId141" Type="http://schemas.openxmlformats.org/officeDocument/2006/relationships/image" Target="../media/image8520.png"/><Relationship Id="rId146" Type="http://schemas.openxmlformats.org/officeDocument/2006/relationships/customXml" Target="../ink/ink2781.xml"/><Relationship Id="rId7" Type="http://schemas.openxmlformats.org/officeDocument/2006/relationships/image" Target="../media/image7610.png"/><Relationship Id="rId71" Type="http://schemas.openxmlformats.org/officeDocument/2006/relationships/image" Target="../media/image2760.png"/><Relationship Id="rId92" Type="http://schemas.openxmlformats.org/officeDocument/2006/relationships/customXml" Target="../ink/ink2754.xml"/><Relationship Id="rId2" Type="http://schemas.openxmlformats.org/officeDocument/2006/relationships/audio" Target="../media/media47.m4a"/><Relationship Id="rId29" Type="http://schemas.openxmlformats.org/officeDocument/2006/relationships/image" Target="../media/image2190.png"/><Relationship Id="rId24" Type="http://schemas.openxmlformats.org/officeDocument/2006/relationships/customXml" Target="../ink/ink2723.xml"/><Relationship Id="rId40" Type="http://schemas.openxmlformats.org/officeDocument/2006/relationships/customXml" Target="../ink/ink2731.xml"/><Relationship Id="rId45" Type="http://schemas.openxmlformats.org/officeDocument/2006/relationships/image" Target="../media/image2620.png"/><Relationship Id="rId66" Type="http://schemas.openxmlformats.org/officeDocument/2006/relationships/customXml" Target="../ink/ink2741.xml"/><Relationship Id="rId87" Type="http://schemas.openxmlformats.org/officeDocument/2006/relationships/image" Target="../media/image2841.png"/><Relationship Id="rId110" Type="http://schemas.openxmlformats.org/officeDocument/2006/relationships/customXml" Target="../ink/ink2763.xml"/><Relationship Id="rId115" Type="http://schemas.openxmlformats.org/officeDocument/2006/relationships/image" Target="../media/image2980.png"/><Relationship Id="rId131" Type="http://schemas.openxmlformats.org/officeDocument/2006/relationships/image" Target="../media/image3060.png"/><Relationship Id="rId136" Type="http://schemas.openxmlformats.org/officeDocument/2006/relationships/customXml" Target="../ink/ink2776.xml"/><Relationship Id="rId157" Type="http://schemas.openxmlformats.org/officeDocument/2006/relationships/image" Target="../media/image1026.png"/><Relationship Id="rId82" Type="http://schemas.openxmlformats.org/officeDocument/2006/relationships/customXml" Target="../ink/ink2749.xml"/><Relationship Id="rId152" Type="http://schemas.openxmlformats.org/officeDocument/2006/relationships/customXml" Target="../ink/ink2784.xml"/><Relationship Id="rId19" Type="http://schemas.openxmlformats.org/officeDocument/2006/relationships/image" Target="../media/image2500.png"/><Relationship Id="rId14" Type="http://schemas.openxmlformats.org/officeDocument/2006/relationships/customXml" Target="../ink/ink2718.xml"/><Relationship Id="rId30" Type="http://schemas.openxmlformats.org/officeDocument/2006/relationships/customXml" Target="../ink/ink2726.xml"/><Relationship Id="rId35" Type="http://schemas.openxmlformats.org/officeDocument/2006/relationships/image" Target="../media/image2570.png"/><Relationship Id="rId56" Type="http://schemas.openxmlformats.org/officeDocument/2006/relationships/customXml" Target="../ink/ink2739.xml"/><Relationship Id="rId77" Type="http://schemas.openxmlformats.org/officeDocument/2006/relationships/image" Target="../media/image2790.png"/><Relationship Id="rId100" Type="http://schemas.openxmlformats.org/officeDocument/2006/relationships/customXml" Target="../ink/ink2758.xml"/><Relationship Id="rId105" Type="http://schemas.openxmlformats.org/officeDocument/2006/relationships/image" Target="../media/image2930.png"/><Relationship Id="rId126" Type="http://schemas.openxmlformats.org/officeDocument/2006/relationships/customXml" Target="../ink/ink2771.xml"/><Relationship Id="rId147" Type="http://schemas.openxmlformats.org/officeDocument/2006/relationships/image" Target="../media/image3130.png"/><Relationship Id="rId8" Type="http://schemas.openxmlformats.org/officeDocument/2006/relationships/customXml" Target="../ink/ink2715.xml"/><Relationship Id="rId51" Type="http://schemas.openxmlformats.org/officeDocument/2006/relationships/image" Target="../media/image2650.png"/><Relationship Id="rId72" Type="http://schemas.openxmlformats.org/officeDocument/2006/relationships/customXml" Target="../ink/ink2744.xml"/><Relationship Id="rId93" Type="http://schemas.openxmlformats.org/officeDocument/2006/relationships/image" Target="../media/image2870.png"/><Relationship Id="rId98" Type="http://schemas.openxmlformats.org/officeDocument/2006/relationships/customXml" Target="../ink/ink2757.xml"/><Relationship Id="rId121" Type="http://schemas.openxmlformats.org/officeDocument/2006/relationships/image" Target="../media/image3011.png"/><Relationship Id="rId142" Type="http://schemas.openxmlformats.org/officeDocument/2006/relationships/customXml" Target="../ink/ink2779.xml"/><Relationship Id="rId3" Type="http://schemas.openxmlformats.org/officeDocument/2006/relationships/slideLayout" Target="../slideLayouts/slideLayout7.xml"/><Relationship Id="rId25" Type="http://schemas.openxmlformats.org/officeDocument/2006/relationships/image" Target="../media/image2530.png"/><Relationship Id="rId46" Type="http://schemas.openxmlformats.org/officeDocument/2006/relationships/customXml" Target="../ink/ink2734.xml"/><Relationship Id="rId67" Type="http://schemas.openxmlformats.org/officeDocument/2006/relationships/image" Target="../media/image2740.png"/><Relationship Id="rId116" Type="http://schemas.openxmlformats.org/officeDocument/2006/relationships/customXml" Target="../ink/ink2766.xml"/><Relationship Id="rId137" Type="http://schemas.openxmlformats.org/officeDocument/2006/relationships/image" Target="../media/image3090.png"/><Relationship Id="rId158" Type="http://schemas.openxmlformats.org/officeDocument/2006/relationships/image" Target="../media/image1.png"/><Relationship Id="rId20" Type="http://schemas.openxmlformats.org/officeDocument/2006/relationships/customXml" Target="../ink/ink2721.xml"/><Relationship Id="rId41" Type="http://schemas.openxmlformats.org/officeDocument/2006/relationships/image" Target="../media/image2600.png"/><Relationship Id="rId83" Type="http://schemas.openxmlformats.org/officeDocument/2006/relationships/image" Target="../media/image2820.png"/><Relationship Id="rId88" Type="http://schemas.openxmlformats.org/officeDocument/2006/relationships/customXml" Target="../ink/ink2752.xml"/><Relationship Id="rId111" Type="http://schemas.openxmlformats.org/officeDocument/2006/relationships/image" Target="../media/image2960.png"/><Relationship Id="rId132" Type="http://schemas.openxmlformats.org/officeDocument/2006/relationships/customXml" Target="../ink/ink2774.xml"/><Relationship Id="rId153" Type="http://schemas.openxmlformats.org/officeDocument/2006/relationships/image" Target="../media/image1024.png"/><Relationship Id="rId15" Type="http://schemas.openxmlformats.org/officeDocument/2006/relationships/image" Target="../media/image9510.png"/><Relationship Id="rId36" Type="http://schemas.openxmlformats.org/officeDocument/2006/relationships/customXml" Target="../ink/ink2729.xml"/><Relationship Id="rId57" Type="http://schemas.openxmlformats.org/officeDocument/2006/relationships/image" Target="../media/image2680.png"/><Relationship Id="rId106" Type="http://schemas.openxmlformats.org/officeDocument/2006/relationships/customXml" Target="../ink/ink2761.xml"/><Relationship Id="rId127" Type="http://schemas.openxmlformats.org/officeDocument/2006/relationships/image" Target="../media/image3040.png"/><Relationship Id="rId10" Type="http://schemas.openxmlformats.org/officeDocument/2006/relationships/customXml" Target="../ink/ink2716.xml"/><Relationship Id="rId31" Type="http://schemas.openxmlformats.org/officeDocument/2006/relationships/image" Target="../media/image2550.png"/><Relationship Id="rId52" Type="http://schemas.openxmlformats.org/officeDocument/2006/relationships/customXml" Target="../ink/ink2737.xml"/><Relationship Id="rId73" Type="http://schemas.openxmlformats.org/officeDocument/2006/relationships/image" Target="../media/image2770.png"/><Relationship Id="rId78" Type="http://schemas.openxmlformats.org/officeDocument/2006/relationships/customXml" Target="../ink/ink2747.xml"/><Relationship Id="rId94" Type="http://schemas.openxmlformats.org/officeDocument/2006/relationships/customXml" Target="../ink/ink2755.xml"/><Relationship Id="rId99" Type="http://schemas.openxmlformats.org/officeDocument/2006/relationships/image" Target="../media/image2900.png"/><Relationship Id="rId101" Type="http://schemas.openxmlformats.org/officeDocument/2006/relationships/image" Target="../media/image2911.png"/><Relationship Id="rId122" Type="http://schemas.openxmlformats.org/officeDocument/2006/relationships/customXml" Target="../ink/ink2769.xml"/><Relationship Id="rId143" Type="http://schemas.openxmlformats.org/officeDocument/2006/relationships/image" Target="../media/image3111.png"/><Relationship Id="rId148" Type="http://schemas.openxmlformats.org/officeDocument/2006/relationships/customXml" Target="../ink/ink2782.xml"/><Relationship Id="rId4" Type="http://schemas.openxmlformats.org/officeDocument/2006/relationships/customXml" Target="../ink/ink2713.xml"/><Relationship Id="rId9" Type="http://schemas.openxmlformats.org/officeDocument/2006/relationships/image" Target="../media/image7510.png"/><Relationship Id="rId26" Type="http://schemas.openxmlformats.org/officeDocument/2006/relationships/customXml" Target="../ink/ink2724.xml"/><Relationship Id="rId47" Type="http://schemas.openxmlformats.org/officeDocument/2006/relationships/image" Target="../media/image2630.png"/><Relationship Id="rId68" Type="http://schemas.openxmlformats.org/officeDocument/2006/relationships/customXml" Target="../ink/ink2742.xml"/><Relationship Id="rId89" Type="http://schemas.openxmlformats.org/officeDocument/2006/relationships/image" Target="../media/image2850.png"/><Relationship Id="rId112" Type="http://schemas.openxmlformats.org/officeDocument/2006/relationships/customXml" Target="../ink/ink2764.xml"/><Relationship Id="rId133" Type="http://schemas.openxmlformats.org/officeDocument/2006/relationships/image" Target="../media/image3070.png"/><Relationship Id="rId154" Type="http://schemas.openxmlformats.org/officeDocument/2006/relationships/customXml" Target="../ink/ink2785.xml"/><Relationship Id="rId16" Type="http://schemas.openxmlformats.org/officeDocument/2006/relationships/customXml" Target="../ink/ink2719.xml"/><Relationship Id="rId37" Type="http://schemas.openxmlformats.org/officeDocument/2006/relationships/image" Target="../media/image2580.png"/><Relationship Id="rId58" Type="http://schemas.openxmlformats.org/officeDocument/2006/relationships/customXml" Target="../ink/ink2740.xml"/><Relationship Id="rId79" Type="http://schemas.openxmlformats.org/officeDocument/2006/relationships/image" Target="../media/image2800.png"/><Relationship Id="rId102" Type="http://schemas.openxmlformats.org/officeDocument/2006/relationships/customXml" Target="../ink/ink2759.xml"/><Relationship Id="rId123" Type="http://schemas.openxmlformats.org/officeDocument/2006/relationships/image" Target="../media/image3020.png"/><Relationship Id="rId144" Type="http://schemas.openxmlformats.org/officeDocument/2006/relationships/customXml" Target="../ink/ink2780.xml"/><Relationship Id="rId90" Type="http://schemas.openxmlformats.org/officeDocument/2006/relationships/customXml" Target="../ink/ink275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4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26" Type="http://schemas.openxmlformats.org/officeDocument/2006/relationships/customXml" Target="../ink/ink2798.xml"/><Relationship Id="rId21" Type="http://schemas.openxmlformats.org/officeDocument/2006/relationships/image" Target="../media/image6250.png"/><Relationship Id="rId42" Type="http://schemas.openxmlformats.org/officeDocument/2006/relationships/customXml" Target="../ink/ink2806.xml"/><Relationship Id="rId47" Type="http://schemas.openxmlformats.org/officeDocument/2006/relationships/image" Target="../media/image6661.png"/><Relationship Id="rId63" Type="http://schemas.openxmlformats.org/officeDocument/2006/relationships/image" Target="../media/image1036.png"/><Relationship Id="rId68" Type="http://schemas.openxmlformats.org/officeDocument/2006/relationships/customXml" Target="../ink/ink2819.xml"/><Relationship Id="rId84" Type="http://schemas.openxmlformats.org/officeDocument/2006/relationships/customXml" Target="../ink/ink2827.xml"/><Relationship Id="rId89" Type="http://schemas.openxmlformats.org/officeDocument/2006/relationships/image" Target="../media/image1053.png"/><Relationship Id="rId16" Type="http://schemas.openxmlformats.org/officeDocument/2006/relationships/customXml" Target="../ink/ink2793.xml"/><Relationship Id="rId11" Type="http://schemas.openxmlformats.org/officeDocument/2006/relationships/image" Target="../media/image6200.png"/><Relationship Id="rId32" Type="http://schemas.openxmlformats.org/officeDocument/2006/relationships/customXml" Target="../ink/ink2801.xml"/><Relationship Id="rId37" Type="http://schemas.openxmlformats.org/officeDocument/2006/relationships/image" Target="../media/image6601.png"/><Relationship Id="rId53" Type="http://schemas.openxmlformats.org/officeDocument/2006/relationships/image" Target="../media/image1029.png"/><Relationship Id="rId58" Type="http://schemas.openxmlformats.org/officeDocument/2006/relationships/customXml" Target="../ink/ink2814.xml"/><Relationship Id="rId74" Type="http://schemas.openxmlformats.org/officeDocument/2006/relationships/customXml" Target="../ink/ink2822.xml"/><Relationship Id="rId79" Type="http://schemas.openxmlformats.org/officeDocument/2006/relationships/image" Target="../media/image1046.png"/><Relationship Id="rId5" Type="http://schemas.openxmlformats.org/officeDocument/2006/relationships/image" Target="../media/image6170.png"/><Relationship Id="rId90" Type="http://schemas.openxmlformats.org/officeDocument/2006/relationships/customXml" Target="../ink/ink2830.xml"/><Relationship Id="rId14" Type="http://schemas.openxmlformats.org/officeDocument/2006/relationships/customXml" Target="../ink/ink2792.xml"/><Relationship Id="rId22" Type="http://schemas.openxmlformats.org/officeDocument/2006/relationships/customXml" Target="../ink/ink2796.xml"/><Relationship Id="rId27" Type="http://schemas.openxmlformats.org/officeDocument/2006/relationships/image" Target="../media/image6280.png"/><Relationship Id="rId30" Type="http://schemas.openxmlformats.org/officeDocument/2006/relationships/customXml" Target="../ink/ink2800.xml"/><Relationship Id="rId35" Type="http://schemas.openxmlformats.org/officeDocument/2006/relationships/image" Target="../media/image6320.png"/><Relationship Id="rId43" Type="http://schemas.openxmlformats.org/officeDocument/2006/relationships/image" Target="../media/image6640.png"/><Relationship Id="rId48" Type="http://schemas.openxmlformats.org/officeDocument/2006/relationships/customXml" Target="../ink/ink2809.xml"/><Relationship Id="rId56" Type="http://schemas.openxmlformats.org/officeDocument/2006/relationships/customXml" Target="../ink/ink2813.xml"/><Relationship Id="rId64" Type="http://schemas.openxmlformats.org/officeDocument/2006/relationships/customXml" Target="../ink/ink2817.xml"/><Relationship Id="rId69" Type="http://schemas.openxmlformats.org/officeDocument/2006/relationships/image" Target="../media/image1039.png"/><Relationship Id="rId77" Type="http://schemas.openxmlformats.org/officeDocument/2006/relationships/image" Target="../media/image1045.png"/><Relationship Id="rId8" Type="http://schemas.openxmlformats.org/officeDocument/2006/relationships/customXml" Target="../ink/ink2789.xml"/><Relationship Id="rId51" Type="http://schemas.openxmlformats.org/officeDocument/2006/relationships/image" Target="../media/image1028.png"/><Relationship Id="rId72" Type="http://schemas.openxmlformats.org/officeDocument/2006/relationships/customXml" Target="../ink/ink2821.xml"/><Relationship Id="rId80" Type="http://schemas.openxmlformats.org/officeDocument/2006/relationships/customXml" Target="../ink/ink2825.xml"/><Relationship Id="rId85" Type="http://schemas.openxmlformats.org/officeDocument/2006/relationships/image" Target="../media/image1049.png"/><Relationship Id="rId3" Type="http://schemas.openxmlformats.org/officeDocument/2006/relationships/slideLayout" Target="../slideLayouts/slideLayout7.xml"/><Relationship Id="rId12" Type="http://schemas.openxmlformats.org/officeDocument/2006/relationships/customXml" Target="../ink/ink2791.xml"/><Relationship Id="rId17" Type="http://schemas.openxmlformats.org/officeDocument/2006/relationships/image" Target="../media/image6230.png"/><Relationship Id="rId25" Type="http://schemas.openxmlformats.org/officeDocument/2006/relationships/image" Target="../media/image6270.png"/><Relationship Id="rId33" Type="http://schemas.openxmlformats.org/officeDocument/2006/relationships/image" Target="../media/image6312.png"/><Relationship Id="rId38" Type="http://schemas.openxmlformats.org/officeDocument/2006/relationships/customXml" Target="../ink/ink2804.xml"/><Relationship Id="rId46" Type="http://schemas.openxmlformats.org/officeDocument/2006/relationships/customXml" Target="../ink/ink2808.xml"/><Relationship Id="rId59" Type="http://schemas.openxmlformats.org/officeDocument/2006/relationships/image" Target="../media/image1034.png"/><Relationship Id="rId67" Type="http://schemas.openxmlformats.org/officeDocument/2006/relationships/image" Target="../media/image1038.png"/><Relationship Id="rId20" Type="http://schemas.openxmlformats.org/officeDocument/2006/relationships/customXml" Target="../ink/ink2795.xml"/><Relationship Id="rId41" Type="http://schemas.openxmlformats.org/officeDocument/2006/relationships/image" Target="../media/image6630.png"/><Relationship Id="rId54" Type="http://schemas.openxmlformats.org/officeDocument/2006/relationships/customXml" Target="../ink/ink2812.xml"/><Relationship Id="rId62" Type="http://schemas.openxmlformats.org/officeDocument/2006/relationships/customXml" Target="../ink/ink2816.xml"/><Relationship Id="rId70" Type="http://schemas.openxmlformats.org/officeDocument/2006/relationships/customXml" Target="../ink/ink2820.xml"/><Relationship Id="rId75" Type="http://schemas.openxmlformats.org/officeDocument/2006/relationships/image" Target="../media/image1044.png"/><Relationship Id="rId83" Type="http://schemas.openxmlformats.org/officeDocument/2006/relationships/image" Target="../media/image1048.png"/><Relationship Id="rId88" Type="http://schemas.openxmlformats.org/officeDocument/2006/relationships/customXml" Target="../ink/ink2829.xml"/><Relationship Id="rId91" Type="http://schemas.openxmlformats.org/officeDocument/2006/relationships/image" Target="../media/image1054.png"/><Relationship Id="rId1" Type="http://schemas.microsoft.com/office/2007/relationships/media" Target="../media/media49.m4a"/><Relationship Id="rId6" Type="http://schemas.openxmlformats.org/officeDocument/2006/relationships/customXml" Target="../ink/ink2788.xml"/><Relationship Id="rId15" Type="http://schemas.openxmlformats.org/officeDocument/2006/relationships/image" Target="../media/image6220.png"/><Relationship Id="rId23" Type="http://schemas.openxmlformats.org/officeDocument/2006/relationships/image" Target="../media/image6260.png"/><Relationship Id="rId28" Type="http://schemas.openxmlformats.org/officeDocument/2006/relationships/customXml" Target="../ink/ink2799.xml"/><Relationship Id="rId36" Type="http://schemas.openxmlformats.org/officeDocument/2006/relationships/customXml" Target="../ink/ink2803.xml"/><Relationship Id="rId49" Type="http://schemas.openxmlformats.org/officeDocument/2006/relationships/image" Target="../media/image1027.png"/><Relationship Id="rId57" Type="http://schemas.openxmlformats.org/officeDocument/2006/relationships/image" Target="../media/image1033.png"/><Relationship Id="rId10" Type="http://schemas.openxmlformats.org/officeDocument/2006/relationships/customXml" Target="../ink/ink2790.xml"/><Relationship Id="rId31" Type="http://schemas.openxmlformats.org/officeDocument/2006/relationships/image" Target="../media/image6300.png"/><Relationship Id="rId44" Type="http://schemas.openxmlformats.org/officeDocument/2006/relationships/customXml" Target="../ink/ink2807.xml"/><Relationship Id="rId52" Type="http://schemas.openxmlformats.org/officeDocument/2006/relationships/customXml" Target="../ink/ink2811.xml"/><Relationship Id="rId60" Type="http://schemas.openxmlformats.org/officeDocument/2006/relationships/customXml" Target="../ink/ink2815.xml"/><Relationship Id="rId65" Type="http://schemas.openxmlformats.org/officeDocument/2006/relationships/image" Target="../media/image1037.png"/><Relationship Id="rId73" Type="http://schemas.openxmlformats.org/officeDocument/2006/relationships/image" Target="../media/image1043.png"/><Relationship Id="rId78" Type="http://schemas.openxmlformats.org/officeDocument/2006/relationships/customXml" Target="../ink/ink2824.xml"/><Relationship Id="rId81" Type="http://schemas.openxmlformats.org/officeDocument/2006/relationships/image" Target="../media/image1047.png"/><Relationship Id="rId86" Type="http://schemas.openxmlformats.org/officeDocument/2006/relationships/customXml" Target="../ink/ink2828.xml"/><Relationship Id="rId4" Type="http://schemas.openxmlformats.org/officeDocument/2006/relationships/customXml" Target="../ink/ink2787.xml"/><Relationship Id="rId9" Type="http://schemas.openxmlformats.org/officeDocument/2006/relationships/image" Target="../media/image6190.png"/><Relationship Id="rId13" Type="http://schemas.openxmlformats.org/officeDocument/2006/relationships/image" Target="../media/image6212.png"/><Relationship Id="rId18" Type="http://schemas.openxmlformats.org/officeDocument/2006/relationships/customXml" Target="../ink/ink2794.xml"/><Relationship Id="rId39" Type="http://schemas.openxmlformats.org/officeDocument/2006/relationships/image" Target="../media/image6613.png"/><Relationship Id="rId34" Type="http://schemas.openxmlformats.org/officeDocument/2006/relationships/customXml" Target="../ink/ink2802.xml"/><Relationship Id="rId50" Type="http://schemas.openxmlformats.org/officeDocument/2006/relationships/customXml" Target="../ink/ink2810.xml"/><Relationship Id="rId55" Type="http://schemas.openxmlformats.org/officeDocument/2006/relationships/image" Target="../media/image1032.png"/><Relationship Id="rId76" Type="http://schemas.openxmlformats.org/officeDocument/2006/relationships/customXml" Target="../ink/ink2823.xml"/><Relationship Id="rId7" Type="http://schemas.openxmlformats.org/officeDocument/2006/relationships/image" Target="../media/image6180.png"/><Relationship Id="rId71" Type="http://schemas.openxmlformats.org/officeDocument/2006/relationships/image" Target="../media/image1042.png"/><Relationship Id="rId92" Type="http://schemas.openxmlformats.org/officeDocument/2006/relationships/image" Target="../media/image1.png"/><Relationship Id="rId2" Type="http://schemas.openxmlformats.org/officeDocument/2006/relationships/audio" Target="../media/media49.m4a"/><Relationship Id="rId29" Type="http://schemas.openxmlformats.org/officeDocument/2006/relationships/image" Target="../media/image6290.png"/><Relationship Id="rId24" Type="http://schemas.openxmlformats.org/officeDocument/2006/relationships/customXml" Target="../ink/ink2797.xml"/><Relationship Id="rId40" Type="http://schemas.openxmlformats.org/officeDocument/2006/relationships/customXml" Target="../ink/ink2805.xml"/><Relationship Id="rId45" Type="http://schemas.openxmlformats.org/officeDocument/2006/relationships/image" Target="../media/image6650.png"/><Relationship Id="rId66" Type="http://schemas.openxmlformats.org/officeDocument/2006/relationships/customXml" Target="../ink/ink2818.xml"/><Relationship Id="rId87" Type="http://schemas.openxmlformats.org/officeDocument/2006/relationships/image" Target="../media/image1052.png"/><Relationship Id="rId61" Type="http://schemas.openxmlformats.org/officeDocument/2006/relationships/image" Target="../media/image1035.png"/><Relationship Id="rId82" Type="http://schemas.openxmlformats.org/officeDocument/2006/relationships/customXml" Target="../ink/ink2826.xml"/><Relationship Id="rId19" Type="http://schemas.openxmlformats.org/officeDocument/2006/relationships/image" Target="../media/image6240.png"/></Relationships>
</file>

<file path=ppt/slides/_rels/slide5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1.xml"/><Relationship Id="rId21" Type="http://schemas.openxmlformats.org/officeDocument/2006/relationships/image" Target="NULL"/><Relationship Id="rId42" Type="http://schemas.openxmlformats.org/officeDocument/2006/relationships/customXml" Target="../ink/ink19.xml"/><Relationship Id="rId47" Type="http://schemas.openxmlformats.org/officeDocument/2006/relationships/image" Target="NULL"/><Relationship Id="rId63" Type="http://schemas.openxmlformats.org/officeDocument/2006/relationships/image" Target="NULL"/><Relationship Id="rId68" Type="http://schemas.openxmlformats.org/officeDocument/2006/relationships/customXml" Target="../ink/ink32.xml"/><Relationship Id="rId154" Type="http://schemas.openxmlformats.org/officeDocument/2006/relationships/customXml" Target="../ink/ink39.xml"/><Relationship Id="rId159" Type="http://schemas.openxmlformats.org/officeDocument/2006/relationships/image" Target="../media/image14.png"/><Relationship Id="rId175" Type="http://schemas.openxmlformats.org/officeDocument/2006/relationships/customXml" Target="../ink/ink47.xml"/><Relationship Id="rId16" Type="http://schemas.openxmlformats.org/officeDocument/2006/relationships/customXml" Target="../ink/ink6.xml"/><Relationship Id="rId11" Type="http://schemas.openxmlformats.org/officeDocument/2006/relationships/image" Target="NULL"/><Relationship Id="rId32" Type="http://schemas.openxmlformats.org/officeDocument/2006/relationships/customXml" Target="../ink/ink14.xml"/><Relationship Id="rId37" Type="http://schemas.openxmlformats.org/officeDocument/2006/relationships/image" Target="NULL"/><Relationship Id="rId53" Type="http://schemas.openxmlformats.org/officeDocument/2006/relationships/image" Target="NULL"/><Relationship Id="rId58" Type="http://schemas.openxmlformats.org/officeDocument/2006/relationships/customXml" Target="../ink/ink27.xml"/><Relationship Id="rId74" Type="http://schemas.openxmlformats.org/officeDocument/2006/relationships/customXml" Target="../ink/ink35.xml"/><Relationship Id="rId79" Type="http://schemas.openxmlformats.org/officeDocument/2006/relationships/customXml" Target="../ink/ink37.xml"/><Relationship Id="rId5" Type="http://schemas.openxmlformats.org/officeDocument/2006/relationships/customXml" Target="../ink/ink1.xml"/><Relationship Id="rId160" Type="http://schemas.openxmlformats.org/officeDocument/2006/relationships/customXml" Target="../ink/ink42.xml"/><Relationship Id="rId165" Type="http://schemas.openxmlformats.org/officeDocument/2006/relationships/image" Target="../media/image738.png"/><Relationship Id="rId181" Type="http://schemas.openxmlformats.org/officeDocument/2006/relationships/customXml" Target="../ink/ink50.xml"/><Relationship Id="rId22" Type="http://schemas.openxmlformats.org/officeDocument/2006/relationships/customXml" Target="../ink/ink9.xml"/><Relationship Id="rId27" Type="http://schemas.openxmlformats.org/officeDocument/2006/relationships/image" Target="NULL"/><Relationship Id="rId43" Type="http://schemas.openxmlformats.org/officeDocument/2006/relationships/image" Target="../media/image8.png"/><Relationship Id="rId48" Type="http://schemas.openxmlformats.org/officeDocument/2006/relationships/customXml" Target="../ink/ink22.xml"/><Relationship Id="rId64" Type="http://schemas.openxmlformats.org/officeDocument/2006/relationships/customXml" Target="../ink/ink30.xml"/><Relationship Id="rId69" Type="http://schemas.openxmlformats.org/officeDocument/2006/relationships/image" Target="NULL"/><Relationship Id="rId155" Type="http://schemas.openxmlformats.org/officeDocument/2006/relationships/image" Target="../media/image12.png"/><Relationship Id="rId176" Type="http://schemas.openxmlformats.org/officeDocument/2006/relationships/image" Target="../media/image743.png"/><Relationship Id="rId12" Type="http://schemas.openxmlformats.org/officeDocument/2006/relationships/customXml" Target="../ink/ink4.xml"/><Relationship Id="rId17" Type="http://schemas.openxmlformats.org/officeDocument/2006/relationships/image" Target="../media/image7101.png"/><Relationship Id="rId33" Type="http://schemas.openxmlformats.org/officeDocument/2006/relationships/image" Target="NULL"/><Relationship Id="rId38" Type="http://schemas.openxmlformats.org/officeDocument/2006/relationships/customXml" Target="../ink/ink17.xml"/><Relationship Id="rId59" Type="http://schemas.openxmlformats.org/officeDocument/2006/relationships/image" Target="NULL"/><Relationship Id="rId20" Type="http://schemas.openxmlformats.org/officeDocument/2006/relationships/customXml" Target="../ink/ink8.xml"/><Relationship Id="rId41" Type="http://schemas.openxmlformats.org/officeDocument/2006/relationships/image" Target="NULL"/><Relationship Id="rId54" Type="http://schemas.openxmlformats.org/officeDocument/2006/relationships/customXml" Target="../ink/ink25.xml"/><Relationship Id="rId62" Type="http://schemas.openxmlformats.org/officeDocument/2006/relationships/customXml" Target="../ink/ink29.xml"/><Relationship Id="rId70" Type="http://schemas.openxmlformats.org/officeDocument/2006/relationships/customXml" Target="../ink/ink33.xml"/><Relationship Id="rId75" Type="http://schemas.openxmlformats.org/officeDocument/2006/relationships/image" Target="NULL"/><Relationship Id="rId153" Type="http://schemas.openxmlformats.org/officeDocument/2006/relationships/image" Target="../media/image732.png"/><Relationship Id="rId161" Type="http://schemas.openxmlformats.org/officeDocument/2006/relationships/image" Target="../media/image736.png"/><Relationship Id="rId166" Type="http://schemas.openxmlformats.org/officeDocument/2006/relationships/customXml" Target="../ink/ink45.xml"/><Relationship Id="rId174" Type="http://schemas.openxmlformats.org/officeDocument/2006/relationships/image" Target="../media/image742.png"/><Relationship Id="rId179" Type="http://schemas.openxmlformats.org/officeDocument/2006/relationships/customXml" Target="../ink/ink49.xml"/><Relationship Id="rId182" Type="http://schemas.openxmlformats.org/officeDocument/2006/relationships/image" Target="../media/image746.png"/><Relationship Id="rId1" Type="http://schemas.openxmlformats.org/officeDocument/2006/relationships/tags" Target="../tags/tag4.xml"/><Relationship Id="rId15" Type="http://schemas.openxmlformats.org/officeDocument/2006/relationships/image" Target="../media/image6100.png"/><Relationship Id="rId23" Type="http://schemas.openxmlformats.org/officeDocument/2006/relationships/image" Target="NULL"/><Relationship Id="rId28" Type="http://schemas.openxmlformats.org/officeDocument/2006/relationships/customXml" Target="../ink/ink12.xml"/><Relationship Id="rId36" Type="http://schemas.openxmlformats.org/officeDocument/2006/relationships/customXml" Target="../ink/ink16.xml"/><Relationship Id="rId49" Type="http://schemas.openxmlformats.org/officeDocument/2006/relationships/image" Target="NULL"/><Relationship Id="rId57" Type="http://schemas.openxmlformats.org/officeDocument/2006/relationships/image" Target="../media/image9.png"/><Relationship Id="rId10" Type="http://schemas.openxmlformats.org/officeDocument/2006/relationships/customXml" Target="../ink/ink3.xml"/><Relationship Id="rId31" Type="http://schemas.openxmlformats.org/officeDocument/2006/relationships/image" Target="NULL"/><Relationship Id="rId44" Type="http://schemas.openxmlformats.org/officeDocument/2006/relationships/customXml" Target="../ink/ink20.xml"/><Relationship Id="rId52" Type="http://schemas.openxmlformats.org/officeDocument/2006/relationships/customXml" Target="../ink/ink24.xml"/><Relationship Id="rId60" Type="http://schemas.openxmlformats.org/officeDocument/2006/relationships/customXml" Target="../ink/ink28.xml"/><Relationship Id="rId65" Type="http://schemas.openxmlformats.org/officeDocument/2006/relationships/image" Target="NULL"/><Relationship Id="rId73" Type="http://schemas.openxmlformats.org/officeDocument/2006/relationships/image" Target="NULL"/><Relationship Id="rId78" Type="http://schemas.openxmlformats.org/officeDocument/2006/relationships/image" Target="../media/image11.png"/><Relationship Id="rId151" Type="http://schemas.openxmlformats.org/officeDocument/2006/relationships/image" Target="../media/image731.png"/><Relationship Id="rId156" Type="http://schemas.openxmlformats.org/officeDocument/2006/relationships/customXml" Target="../ink/ink40.xml"/><Relationship Id="rId164" Type="http://schemas.openxmlformats.org/officeDocument/2006/relationships/customXml" Target="../ink/ink44.xml"/><Relationship Id="rId177" Type="http://schemas.openxmlformats.org/officeDocument/2006/relationships/customXml" Target="../ink/ink48.xml"/><Relationship Id="rId185" Type="http://schemas.openxmlformats.org/officeDocument/2006/relationships/image" Target="../media/image1.png"/><Relationship Id="rId4" Type="http://schemas.openxmlformats.org/officeDocument/2006/relationships/slideLayout" Target="../slideLayouts/slideLayout2.xml"/><Relationship Id="rId9" Type="http://schemas.openxmlformats.org/officeDocument/2006/relationships/image" Target="NULL"/><Relationship Id="rId180" Type="http://schemas.openxmlformats.org/officeDocument/2006/relationships/image" Target="../media/image745.png"/><Relationship Id="rId13" Type="http://schemas.openxmlformats.org/officeDocument/2006/relationships/image" Target="NULL"/><Relationship Id="rId18" Type="http://schemas.openxmlformats.org/officeDocument/2006/relationships/customXml" Target="../ink/ink7.xml"/><Relationship Id="rId39" Type="http://schemas.openxmlformats.org/officeDocument/2006/relationships/image" Target="NULL"/><Relationship Id="rId34" Type="http://schemas.openxmlformats.org/officeDocument/2006/relationships/customXml" Target="../ink/ink15.xml"/><Relationship Id="rId50" Type="http://schemas.openxmlformats.org/officeDocument/2006/relationships/customXml" Target="../ink/ink23.xml"/><Relationship Id="rId55" Type="http://schemas.openxmlformats.org/officeDocument/2006/relationships/image" Target="NULL"/><Relationship Id="rId76" Type="http://schemas.openxmlformats.org/officeDocument/2006/relationships/customXml" Target="../ink/ink36.xml"/><Relationship Id="rId167" Type="http://schemas.openxmlformats.org/officeDocument/2006/relationships/image" Target="../media/image739.png"/><Relationship Id="rId7" Type="http://schemas.openxmlformats.org/officeDocument/2006/relationships/image" Target="NULL"/><Relationship Id="rId71" Type="http://schemas.openxmlformats.org/officeDocument/2006/relationships/image" Target="NULL"/><Relationship Id="rId162" Type="http://schemas.openxmlformats.org/officeDocument/2006/relationships/customXml" Target="../ink/ink43.xml"/><Relationship Id="rId183" Type="http://schemas.openxmlformats.org/officeDocument/2006/relationships/customXml" Target="../ink/ink51.xml"/><Relationship Id="rId2" Type="http://schemas.microsoft.com/office/2007/relationships/media" Target="../media/media5.m4a"/><Relationship Id="rId29" Type="http://schemas.openxmlformats.org/officeDocument/2006/relationships/image" Target="NULL"/><Relationship Id="rId24" Type="http://schemas.openxmlformats.org/officeDocument/2006/relationships/customXml" Target="../ink/ink10.xml"/><Relationship Id="rId40" Type="http://schemas.openxmlformats.org/officeDocument/2006/relationships/customXml" Target="../ink/ink18.xml"/><Relationship Id="rId45" Type="http://schemas.openxmlformats.org/officeDocument/2006/relationships/image" Target="NULL"/><Relationship Id="rId66" Type="http://schemas.openxmlformats.org/officeDocument/2006/relationships/customXml" Target="../ink/ink31.xml"/><Relationship Id="rId157" Type="http://schemas.openxmlformats.org/officeDocument/2006/relationships/image" Target="../media/image13.png"/><Relationship Id="rId178" Type="http://schemas.openxmlformats.org/officeDocument/2006/relationships/image" Target="../media/image744.png"/><Relationship Id="rId61" Type="http://schemas.openxmlformats.org/officeDocument/2006/relationships/image" Target="NULL"/><Relationship Id="rId152" Type="http://schemas.openxmlformats.org/officeDocument/2006/relationships/customXml" Target="../ink/ink38.xml"/><Relationship Id="rId19" Type="http://schemas.openxmlformats.org/officeDocument/2006/relationships/image" Target="NULL"/><Relationship Id="rId14" Type="http://schemas.openxmlformats.org/officeDocument/2006/relationships/customXml" Target="../ink/ink5.xml"/><Relationship Id="rId30" Type="http://schemas.openxmlformats.org/officeDocument/2006/relationships/customXml" Target="../ink/ink13.xml"/><Relationship Id="rId35" Type="http://schemas.openxmlformats.org/officeDocument/2006/relationships/image" Target="NULL"/><Relationship Id="rId56" Type="http://schemas.openxmlformats.org/officeDocument/2006/relationships/customXml" Target="../ink/ink26.xml"/><Relationship Id="rId77" Type="http://schemas.openxmlformats.org/officeDocument/2006/relationships/image" Target="../media/image10.png"/><Relationship Id="rId168" Type="http://schemas.openxmlformats.org/officeDocument/2006/relationships/customXml" Target="../ink/ink46.xml"/><Relationship Id="rId8" Type="http://schemas.openxmlformats.org/officeDocument/2006/relationships/customXml" Target="../ink/ink2.xml"/><Relationship Id="rId51" Type="http://schemas.openxmlformats.org/officeDocument/2006/relationships/image" Target="NULL"/><Relationship Id="rId72" Type="http://schemas.openxmlformats.org/officeDocument/2006/relationships/customXml" Target="../ink/ink34.xml"/><Relationship Id="rId163" Type="http://schemas.openxmlformats.org/officeDocument/2006/relationships/image" Target="../media/image737.png"/><Relationship Id="rId184" Type="http://schemas.openxmlformats.org/officeDocument/2006/relationships/image" Target="../media/image15.png"/><Relationship Id="rId3" Type="http://schemas.openxmlformats.org/officeDocument/2006/relationships/audio" Target="../media/media5.m4a"/><Relationship Id="rId25" Type="http://schemas.openxmlformats.org/officeDocument/2006/relationships/image" Target="NULL"/><Relationship Id="rId46" Type="http://schemas.openxmlformats.org/officeDocument/2006/relationships/customXml" Target="../ink/ink21.xml"/><Relationship Id="rId67" Type="http://schemas.openxmlformats.org/officeDocument/2006/relationships/image" Target="NULL"/><Relationship Id="rId158" Type="http://schemas.openxmlformats.org/officeDocument/2006/relationships/customXml" Target="../ink/ink41.xml"/></Relationships>
</file>

<file path=ppt/slides/_rels/slide50.xml.rels><?xml version="1.0" encoding="UTF-8" standalone="yes"?>
<Relationships xmlns="http://schemas.openxmlformats.org/package/2006/relationships"><Relationship Id="rId26" Type="http://schemas.openxmlformats.org/officeDocument/2006/relationships/customXml" Target="../ink/ink2842.xml"/><Relationship Id="rId21" Type="http://schemas.openxmlformats.org/officeDocument/2006/relationships/image" Target="../media/image6250.png"/><Relationship Id="rId42" Type="http://schemas.openxmlformats.org/officeDocument/2006/relationships/customXml" Target="../ink/ink2850.xml"/><Relationship Id="rId47" Type="http://schemas.openxmlformats.org/officeDocument/2006/relationships/image" Target="../media/image1028.png"/><Relationship Id="rId63" Type="http://schemas.openxmlformats.org/officeDocument/2006/relationships/image" Target="../media/image1038.png"/><Relationship Id="rId68" Type="http://schemas.openxmlformats.org/officeDocument/2006/relationships/customXml" Target="../ink/ink2863.xml"/><Relationship Id="rId84" Type="http://schemas.openxmlformats.org/officeDocument/2006/relationships/customXml" Target="../ink/ink2871.xml"/><Relationship Id="rId89" Type="http://schemas.openxmlformats.org/officeDocument/2006/relationships/image" Target="../media/image1058.png"/><Relationship Id="rId16" Type="http://schemas.openxmlformats.org/officeDocument/2006/relationships/customXml" Target="../ink/ink2837.xml"/><Relationship Id="rId11" Type="http://schemas.openxmlformats.org/officeDocument/2006/relationships/image" Target="../media/image6200.png"/><Relationship Id="rId32" Type="http://schemas.openxmlformats.org/officeDocument/2006/relationships/customXml" Target="../ink/ink2845.xml"/><Relationship Id="rId37" Type="http://schemas.openxmlformats.org/officeDocument/2006/relationships/image" Target="../media/image6601.png"/><Relationship Id="rId53" Type="http://schemas.openxmlformats.org/officeDocument/2006/relationships/image" Target="../media/image1033.png"/><Relationship Id="rId58" Type="http://schemas.openxmlformats.org/officeDocument/2006/relationships/customXml" Target="../ink/ink2858.xml"/><Relationship Id="rId74" Type="http://schemas.openxmlformats.org/officeDocument/2006/relationships/customXml" Target="../ink/ink2866.xml"/><Relationship Id="rId79" Type="http://schemas.openxmlformats.org/officeDocument/2006/relationships/image" Target="../media/image1048.png"/><Relationship Id="rId5" Type="http://schemas.openxmlformats.org/officeDocument/2006/relationships/image" Target="../media/image6670.png"/><Relationship Id="rId90" Type="http://schemas.openxmlformats.org/officeDocument/2006/relationships/customXml" Target="../ink/ink2874.xml"/><Relationship Id="rId95" Type="http://schemas.openxmlformats.org/officeDocument/2006/relationships/image" Target="../media/image1063.png"/><Relationship Id="rId22" Type="http://schemas.openxmlformats.org/officeDocument/2006/relationships/customXml" Target="../ink/ink2840.xml"/><Relationship Id="rId27" Type="http://schemas.openxmlformats.org/officeDocument/2006/relationships/image" Target="../media/image6280.png"/><Relationship Id="rId43" Type="http://schemas.openxmlformats.org/officeDocument/2006/relationships/image" Target="../media/image6712.png"/><Relationship Id="rId48" Type="http://schemas.openxmlformats.org/officeDocument/2006/relationships/customXml" Target="../ink/ink2853.xml"/><Relationship Id="rId64" Type="http://schemas.openxmlformats.org/officeDocument/2006/relationships/customXml" Target="../ink/ink2861.xml"/><Relationship Id="rId69" Type="http://schemas.openxmlformats.org/officeDocument/2006/relationships/image" Target="../media/image1043.png"/><Relationship Id="rId80" Type="http://schemas.openxmlformats.org/officeDocument/2006/relationships/customXml" Target="../ink/ink2869.xml"/><Relationship Id="rId85" Type="http://schemas.openxmlformats.org/officeDocument/2006/relationships/image" Target="../media/image1056.png"/><Relationship Id="rId3" Type="http://schemas.openxmlformats.org/officeDocument/2006/relationships/slideLayout" Target="../slideLayouts/slideLayout7.xml"/><Relationship Id="rId12" Type="http://schemas.openxmlformats.org/officeDocument/2006/relationships/customXml" Target="../ink/ink2835.xml"/><Relationship Id="rId17" Type="http://schemas.openxmlformats.org/officeDocument/2006/relationships/image" Target="../media/image6230.png"/><Relationship Id="rId25" Type="http://schemas.openxmlformats.org/officeDocument/2006/relationships/image" Target="../media/image6270.png"/><Relationship Id="rId33" Type="http://schemas.openxmlformats.org/officeDocument/2006/relationships/image" Target="../media/image6680.png"/><Relationship Id="rId38" Type="http://schemas.openxmlformats.org/officeDocument/2006/relationships/customXml" Target="../ink/ink2848.xml"/><Relationship Id="rId46" Type="http://schemas.openxmlformats.org/officeDocument/2006/relationships/customXml" Target="../ink/ink2852.xml"/><Relationship Id="rId59" Type="http://schemas.openxmlformats.org/officeDocument/2006/relationships/image" Target="../media/image1036.png"/><Relationship Id="rId67" Type="http://schemas.openxmlformats.org/officeDocument/2006/relationships/image" Target="../media/image1042.png"/><Relationship Id="rId20" Type="http://schemas.openxmlformats.org/officeDocument/2006/relationships/customXml" Target="../ink/ink2839.xml"/><Relationship Id="rId41" Type="http://schemas.openxmlformats.org/officeDocument/2006/relationships/image" Target="../media/image6701.png"/><Relationship Id="rId54" Type="http://schemas.openxmlformats.org/officeDocument/2006/relationships/customXml" Target="../ink/ink2856.xml"/><Relationship Id="rId62" Type="http://schemas.openxmlformats.org/officeDocument/2006/relationships/customXml" Target="../ink/ink2860.xml"/><Relationship Id="rId70" Type="http://schemas.openxmlformats.org/officeDocument/2006/relationships/customXml" Target="../ink/ink2864.xml"/><Relationship Id="rId75" Type="http://schemas.openxmlformats.org/officeDocument/2006/relationships/image" Target="../media/image1046.png"/><Relationship Id="rId83" Type="http://schemas.openxmlformats.org/officeDocument/2006/relationships/image" Target="../media/image1055.png"/><Relationship Id="rId88" Type="http://schemas.openxmlformats.org/officeDocument/2006/relationships/customXml" Target="../ink/ink2873.xml"/><Relationship Id="rId91" Type="http://schemas.openxmlformats.org/officeDocument/2006/relationships/image" Target="../media/image1059.png"/><Relationship Id="rId96" Type="http://schemas.openxmlformats.org/officeDocument/2006/relationships/customXml" Target="../ink/ink2877.xml"/><Relationship Id="rId1" Type="http://schemas.microsoft.com/office/2007/relationships/media" Target="../media/media50.m4a"/><Relationship Id="rId6" Type="http://schemas.openxmlformats.org/officeDocument/2006/relationships/customXml" Target="../ink/ink2832.xml"/><Relationship Id="rId15" Type="http://schemas.openxmlformats.org/officeDocument/2006/relationships/image" Target="../media/image6220.png"/><Relationship Id="rId23" Type="http://schemas.openxmlformats.org/officeDocument/2006/relationships/image" Target="../media/image6260.png"/><Relationship Id="rId28" Type="http://schemas.openxmlformats.org/officeDocument/2006/relationships/customXml" Target="../ink/ink2843.xml"/><Relationship Id="rId36" Type="http://schemas.openxmlformats.org/officeDocument/2006/relationships/customXml" Target="../ink/ink2847.xml"/><Relationship Id="rId49" Type="http://schemas.openxmlformats.org/officeDocument/2006/relationships/image" Target="../media/image1029.png"/><Relationship Id="rId57" Type="http://schemas.openxmlformats.org/officeDocument/2006/relationships/image" Target="../media/image1035.png"/><Relationship Id="rId10" Type="http://schemas.openxmlformats.org/officeDocument/2006/relationships/customXml" Target="../ink/ink2834.xml"/><Relationship Id="rId31" Type="http://schemas.openxmlformats.org/officeDocument/2006/relationships/image" Target="../media/image6300.png"/><Relationship Id="rId44" Type="http://schemas.openxmlformats.org/officeDocument/2006/relationships/customXml" Target="../ink/ink2851.xml"/><Relationship Id="rId52" Type="http://schemas.openxmlformats.org/officeDocument/2006/relationships/customXml" Target="../ink/ink2855.xml"/><Relationship Id="rId60" Type="http://schemas.openxmlformats.org/officeDocument/2006/relationships/customXml" Target="../ink/ink2859.xml"/><Relationship Id="rId65" Type="http://schemas.openxmlformats.org/officeDocument/2006/relationships/image" Target="../media/image1039.png"/><Relationship Id="rId73" Type="http://schemas.openxmlformats.org/officeDocument/2006/relationships/image" Target="../media/image1045.png"/><Relationship Id="rId78" Type="http://schemas.openxmlformats.org/officeDocument/2006/relationships/customXml" Target="../ink/ink2868.xml"/><Relationship Id="rId81" Type="http://schemas.openxmlformats.org/officeDocument/2006/relationships/image" Target="../media/image1049.png"/><Relationship Id="rId86" Type="http://schemas.openxmlformats.org/officeDocument/2006/relationships/customXml" Target="../ink/ink2872.xml"/><Relationship Id="rId94" Type="http://schemas.openxmlformats.org/officeDocument/2006/relationships/customXml" Target="../ink/ink2876.xml"/><Relationship Id="rId99" Type="http://schemas.openxmlformats.org/officeDocument/2006/relationships/image" Target="../media/image1.png"/><Relationship Id="rId4" Type="http://schemas.openxmlformats.org/officeDocument/2006/relationships/customXml" Target="../ink/ink2831.xml"/><Relationship Id="rId9" Type="http://schemas.openxmlformats.org/officeDocument/2006/relationships/image" Target="../media/image6190.png"/><Relationship Id="rId13" Type="http://schemas.openxmlformats.org/officeDocument/2006/relationships/image" Target="../media/image6212.png"/><Relationship Id="rId18" Type="http://schemas.openxmlformats.org/officeDocument/2006/relationships/customXml" Target="../ink/ink2838.xml"/><Relationship Id="rId39" Type="http://schemas.openxmlformats.org/officeDocument/2006/relationships/image" Target="../media/image6691.png"/><Relationship Id="rId34" Type="http://schemas.openxmlformats.org/officeDocument/2006/relationships/customXml" Target="../ink/ink2846.xml"/><Relationship Id="rId50" Type="http://schemas.openxmlformats.org/officeDocument/2006/relationships/customXml" Target="../ink/ink2854.xml"/><Relationship Id="rId55" Type="http://schemas.openxmlformats.org/officeDocument/2006/relationships/image" Target="../media/image1034.png"/><Relationship Id="rId76" Type="http://schemas.openxmlformats.org/officeDocument/2006/relationships/customXml" Target="../ink/ink2867.xml"/><Relationship Id="rId97" Type="http://schemas.openxmlformats.org/officeDocument/2006/relationships/customXml" Target="../ink/ink2878.xml"/><Relationship Id="rId7" Type="http://schemas.openxmlformats.org/officeDocument/2006/relationships/image" Target="../media/image6180.png"/><Relationship Id="rId71" Type="http://schemas.openxmlformats.org/officeDocument/2006/relationships/image" Target="../media/image1044.png"/><Relationship Id="rId92" Type="http://schemas.openxmlformats.org/officeDocument/2006/relationships/customXml" Target="../ink/ink2875.xml"/><Relationship Id="rId2" Type="http://schemas.openxmlformats.org/officeDocument/2006/relationships/audio" Target="../media/media50.m4a"/><Relationship Id="rId29" Type="http://schemas.openxmlformats.org/officeDocument/2006/relationships/image" Target="../media/image6290.png"/><Relationship Id="rId24" Type="http://schemas.openxmlformats.org/officeDocument/2006/relationships/customXml" Target="../ink/ink2841.xml"/><Relationship Id="rId40" Type="http://schemas.openxmlformats.org/officeDocument/2006/relationships/customXml" Target="../ink/ink2849.xml"/><Relationship Id="rId45" Type="http://schemas.openxmlformats.org/officeDocument/2006/relationships/image" Target="../media/image1027.png"/><Relationship Id="rId66" Type="http://schemas.openxmlformats.org/officeDocument/2006/relationships/customXml" Target="../ink/ink2862.xml"/><Relationship Id="rId87" Type="http://schemas.openxmlformats.org/officeDocument/2006/relationships/image" Target="../media/image1057.png"/><Relationship Id="rId61" Type="http://schemas.openxmlformats.org/officeDocument/2006/relationships/image" Target="../media/image1037.png"/><Relationship Id="rId82" Type="http://schemas.openxmlformats.org/officeDocument/2006/relationships/customXml" Target="../ink/ink2870.xml"/><Relationship Id="rId19" Type="http://schemas.openxmlformats.org/officeDocument/2006/relationships/image" Target="../media/image6240.png"/><Relationship Id="rId14" Type="http://schemas.openxmlformats.org/officeDocument/2006/relationships/customXml" Target="../ink/ink2836.xml"/><Relationship Id="rId30" Type="http://schemas.openxmlformats.org/officeDocument/2006/relationships/customXml" Target="../ink/ink2844.xml"/><Relationship Id="rId35" Type="http://schemas.openxmlformats.org/officeDocument/2006/relationships/image" Target="../media/image6320.png"/><Relationship Id="rId56" Type="http://schemas.openxmlformats.org/officeDocument/2006/relationships/customXml" Target="../ink/ink2857.xml"/><Relationship Id="rId77" Type="http://schemas.openxmlformats.org/officeDocument/2006/relationships/image" Target="../media/image1047.png"/><Relationship Id="rId8" Type="http://schemas.openxmlformats.org/officeDocument/2006/relationships/customXml" Target="../ink/ink2833.xml"/><Relationship Id="rId51" Type="http://schemas.openxmlformats.org/officeDocument/2006/relationships/image" Target="../media/image1032.png"/><Relationship Id="rId72" Type="http://schemas.openxmlformats.org/officeDocument/2006/relationships/customXml" Target="../ink/ink2865.xml"/><Relationship Id="rId93" Type="http://schemas.openxmlformats.org/officeDocument/2006/relationships/image" Target="../media/image1062.png"/><Relationship Id="rId98" Type="http://schemas.openxmlformats.org/officeDocument/2006/relationships/image" Target="../media/image1064.png"/></Relationships>
</file>

<file path=ppt/slides/_rels/slide51.xml.rels><?xml version="1.0" encoding="UTF-8" standalone="yes"?>
<Relationships xmlns="http://schemas.openxmlformats.org/package/2006/relationships"><Relationship Id="rId299" Type="http://schemas.openxmlformats.org/officeDocument/2006/relationships/image" Target="../media/image10240.png"/><Relationship Id="rId303" Type="http://schemas.openxmlformats.org/officeDocument/2006/relationships/image" Target="../media/image10260.png"/><Relationship Id="rId21" Type="http://schemas.openxmlformats.org/officeDocument/2006/relationships/image" Target="../media/image4060.png"/><Relationship Id="rId42" Type="http://schemas.openxmlformats.org/officeDocument/2006/relationships/customXml" Target="../ink/ink2891.xml"/><Relationship Id="rId63" Type="http://schemas.openxmlformats.org/officeDocument/2006/relationships/image" Target="../media/image4270.png"/><Relationship Id="rId191" Type="http://schemas.openxmlformats.org/officeDocument/2006/relationships/image" Target="../media/image7190.png"/><Relationship Id="rId205" Type="http://schemas.openxmlformats.org/officeDocument/2006/relationships/customXml" Target="../ink/ink2922.xml"/><Relationship Id="rId226" Type="http://schemas.openxmlformats.org/officeDocument/2006/relationships/image" Target="../media/image256.png"/><Relationship Id="rId268" Type="http://schemas.openxmlformats.org/officeDocument/2006/relationships/customXml" Target="../ink/ink2949.xml"/><Relationship Id="rId289" Type="http://schemas.openxmlformats.org/officeDocument/2006/relationships/image" Target="../media/image10170.png"/><Relationship Id="rId32" Type="http://schemas.openxmlformats.org/officeDocument/2006/relationships/customXml" Target="../ink/ink2886.xml"/><Relationship Id="rId53" Type="http://schemas.openxmlformats.org/officeDocument/2006/relationships/image" Target="../media/image4220.png"/><Relationship Id="rId74" Type="http://schemas.openxmlformats.org/officeDocument/2006/relationships/customXml" Target="../ink/ink2907.xml"/><Relationship Id="rId314" Type="http://schemas.openxmlformats.org/officeDocument/2006/relationships/customXml" Target="../ink/ink2972.xml"/><Relationship Id="rId181" Type="http://schemas.openxmlformats.org/officeDocument/2006/relationships/image" Target="../media/image7140.png"/><Relationship Id="rId216" Type="http://schemas.openxmlformats.org/officeDocument/2006/relationships/image" Target="../media/image9690.png"/><Relationship Id="rId237" Type="http://schemas.openxmlformats.org/officeDocument/2006/relationships/customXml" Target="../ink/ink2938.xml"/><Relationship Id="rId258" Type="http://schemas.openxmlformats.org/officeDocument/2006/relationships/customXml" Target="../ink/ink2944.xml"/><Relationship Id="rId279" Type="http://schemas.openxmlformats.org/officeDocument/2006/relationships/image" Target="../media/image10080.png"/><Relationship Id="rId22" Type="http://schemas.openxmlformats.org/officeDocument/2006/relationships/customXml" Target="../ink/ink2881.xml"/><Relationship Id="rId43" Type="http://schemas.openxmlformats.org/officeDocument/2006/relationships/image" Target="../media/image4170.png"/><Relationship Id="rId64" Type="http://schemas.openxmlformats.org/officeDocument/2006/relationships/customXml" Target="../ink/ink2902.xml"/><Relationship Id="rId290" Type="http://schemas.openxmlformats.org/officeDocument/2006/relationships/customXml" Target="../ink/ink2960.xml"/><Relationship Id="rId304" Type="http://schemas.openxmlformats.org/officeDocument/2006/relationships/customXml" Target="../ink/ink2967.xml"/><Relationship Id="rId192" Type="http://schemas.openxmlformats.org/officeDocument/2006/relationships/customXml" Target="../ink/ink2915.xml"/><Relationship Id="rId206" Type="http://schemas.openxmlformats.org/officeDocument/2006/relationships/image" Target="../media/image7250.png"/><Relationship Id="rId227" Type="http://schemas.openxmlformats.org/officeDocument/2006/relationships/customXml" Target="../ink/ink2933.xml"/><Relationship Id="rId269" Type="http://schemas.openxmlformats.org/officeDocument/2006/relationships/image" Target="../media/image10030.png"/><Relationship Id="rId33" Type="http://schemas.openxmlformats.org/officeDocument/2006/relationships/image" Target="../media/image4120.png"/><Relationship Id="rId280" Type="http://schemas.openxmlformats.org/officeDocument/2006/relationships/customXml" Target="../ink/ink2955.xml"/><Relationship Id="rId315" Type="http://schemas.openxmlformats.org/officeDocument/2006/relationships/image" Target="../media/image1067.png"/><Relationship Id="rId54" Type="http://schemas.openxmlformats.org/officeDocument/2006/relationships/customXml" Target="../ink/ink2897.xml"/><Relationship Id="rId182" Type="http://schemas.openxmlformats.org/officeDocument/2006/relationships/customXml" Target="../ink/ink2910.xml"/><Relationship Id="rId217" Type="http://schemas.openxmlformats.org/officeDocument/2006/relationships/customXml" Target="../ink/ink2928.xml"/><Relationship Id="rId238" Type="http://schemas.openxmlformats.org/officeDocument/2006/relationships/image" Target="../media/image9820.png"/><Relationship Id="rId259" Type="http://schemas.openxmlformats.org/officeDocument/2006/relationships/image" Target="../media/image9950.png"/><Relationship Id="rId23" Type="http://schemas.openxmlformats.org/officeDocument/2006/relationships/image" Target="../media/image4070.png"/><Relationship Id="rId270" Type="http://schemas.openxmlformats.org/officeDocument/2006/relationships/customXml" Target="../ink/ink2950.xml"/><Relationship Id="rId291" Type="http://schemas.openxmlformats.org/officeDocument/2006/relationships/image" Target="../media/image401.png"/><Relationship Id="rId305" Type="http://schemas.openxmlformats.org/officeDocument/2006/relationships/image" Target="../media/image10270.png"/><Relationship Id="rId44" Type="http://schemas.openxmlformats.org/officeDocument/2006/relationships/customXml" Target="../ink/ink2892.xml"/><Relationship Id="rId65" Type="http://schemas.openxmlformats.org/officeDocument/2006/relationships/image" Target="../media/image4280.png"/><Relationship Id="rId193" Type="http://schemas.openxmlformats.org/officeDocument/2006/relationships/image" Target="../media/image7200.png"/><Relationship Id="rId207" Type="http://schemas.openxmlformats.org/officeDocument/2006/relationships/customXml" Target="../ink/ink2923.xml"/><Relationship Id="rId228" Type="http://schemas.openxmlformats.org/officeDocument/2006/relationships/image" Target="../media/image9760.png"/><Relationship Id="rId39" Type="http://schemas.openxmlformats.org/officeDocument/2006/relationships/image" Target="../media/image4150.png"/><Relationship Id="rId260" Type="http://schemas.openxmlformats.org/officeDocument/2006/relationships/customXml" Target="../ink/ink2945.xml"/><Relationship Id="rId265" Type="http://schemas.openxmlformats.org/officeDocument/2006/relationships/image" Target="../media/image9980.png"/><Relationship Id="rId281" Type="http://schemas.openxmlformats.org/officeDocument/2006/relationships/image" Target="../media/image10090.png"/><Relationship Id="rId286" Type="http://schemas.openxmlformats.org/officeDocument/2006/relationships/customXml" Target="../ink/ink2958.xml"/><Relationship Id="rId316" Type="http://schemas.openxmlformats.org/officeDocument/2006/relationships/image" Target="../media/image1.png"/><Relationship Id="rId34" Type="http://schemas.openxmlformats.org/officeDocument/2006/relationships/customXml" Target="../ink/ink2887.xml"/><Relationship Id="rId50" Type="http://schemas.openxmlformats.org/officeDocument/2006/relationships/customXml" Target="../ink/ink2895.xml"/><Relationship Id="rId55" Type="http://schemas.openxmlformats.org/officeDocument/2006/relationships/image" Target="../media/image4230.png"/><Relationship Id="rId188" Type="http://schemas.openxmlformats.org/officeDocument/2006/relationships/customXml" Target="../ink/ink2913.xml"/><Relationship Id="rId311" Type="http://schemas.openxmlformats.org/officeDocument/2006/relationships/image" Target="../media/image1065.png"/><Relationship Id="rId71" Type="http://schemas.openxmlformats.org/officeDocument/2006/relationships/image" Target="../media/image2710.png"/><Relationship Id="rId183" Type="http://schemas.openxmlformats.org/officeDocument/2006/relationships/image" Target="../media/image7150.png"/><Relationship Id="rId213" Type="http://schemas.openxmlformats.org/officeDocument/2006/relationships/customXml" Target="../ink/ink2926.xml"/><Relationship Id="rId218" Type="http://schemas.openxmlformats.org/officeDocument/2006/relationships/image" Target="../media/image9720.png"/><Relationship Id="rId234" Type="http://schemas.openxmlformats.org/officeDocument/2006/relationships/image" Target="../media/image9790.png"/><Relationship Id="rId239" Type="http://schemas.openxmlformats.org/officeDocument/2006/relationships/customXml" Target="../ink/ink2939.xml"/><Relationship Id="rId2" Type="http://schemas.openxmlformats.org/officeDocument/2006/relationships/audio" Target="../media/media51.m4a"/><Relationship Id="rId29" Type="http://schemas.openxmlformats.org/officeDocument/2006/relationships/image" Target="../media/image4100.png"/><Relationship Id="rId255" Type="http://schemas.openxmlformats.org/officeDocument/2006/relationships/image" Target="../media/image9890.png"/><Relationship Id="rId271" Type="http://schemas.openxmlformats.org/officeDocument/2006/relationships/image" Target="../media/image10040.png"/><Relationship Id="rId276" Type="http://schemas.openxmlformats.org/officeDocument/2006/relationships/customXml" Target="../ink/ink2953.xml"/><Relationship Id="rId292" Type="http://schemas.openxmlformats.org/officeDocument/2006/relationships/customXml" Target="../ink/ink2961.xml"/><Relationship Id="rId297" Type="http://schemas.openxmlformats.org/officeDocument/2006/relationships/image" Target="../media/image10230.png"/><Relationship Id="rId306" Type="http://schemas.openxmlformats.org/officeDocument/2006/relationships/customXml" Target="../ink/ink2968.xml"/><Relationship Id="rId24" Type="http://schemas.openxmlformats.org/officeDocument/2006/relationships/customXml" Target="../ink/ink2882.xml"/><Relationship Id="rId40" Type="http://schemas.openxmlformats.org/officeDocument/2006/relationships/customXml" Target="../ink/ink2890.xml"/><Relationship Id="rId45" Type="http://schemas.openxmlformats.org/officeDocument/2006/relationships/image" Target="../media/image4180.png"/><Relationship Id="rId66" Type="http://schemas.openxmlformats.org/officeDocument/2006/relationships/customXml" Target="../ink/ink2903.xml"/><Relationship Id="rId178" Type="http://schemas.openxmlformats.org/officeDocument/2006/relationships/customXml" Target="../ink/ink2908.xml"/><Relationship Id="rId301" Type="http://schemas.openxmlformats.org/officeDocument/2006/relationships/image" Target="../media/image10250.png"/><Relationship Id="rId61" Type="http://schemas.openxmlformats.org/officeDocument/2006/relationships/image" Target="../media/image4260.png"/><Relationship Id="rId194" Type="http://schemas.openxmlformats.org/officeDocument/2006/relationships/customXml" Target="../ink/ink2916.xml"/><Relationship Id="rId199" Type="http://schemas.openxmlformats.org/officeDocument/2006/relationships/image" Target="../media/image7230.png"/><Relationship Id="rId203" Type="http://schemas.openxmlformats.org/officeDocument/2006/relationships/image" Target="../media/image4850.png"/><Relationship Id="rId208" Type="http://schemas.openxmlformats.org/officeDocument/2006/relationships/image" Target="../media/image7260.png"/><Relationship Id="rId229" Type="http://schemas.openxmlformats.org/officeDocument/2006/relationships/customXml" Target="../ink/ink2934.xml"/><Relationship Id="rId19" Type="http://schemas.openxmlformats.org/officeDocument/2006/relationships/image" Target="../media/image4050.png"/><Relationship Id="rId224" Type="http://schemas.openxmlformats.org/officeDocument/2006/relationships/image" Target="../media/image9750.png"/><Relationship Id="rId240" Type="http://schemas.openxmlformats.org/officeDocument/2006/relationships/image" Target="../media/image9830.png"/><Relationship Id="rId245" Type="http://schemas.openxmlformats.org/officeDocument/2006/relationships/customXml" Target="../ink/ink2942.xml"/><Relationship Id="rId261" Type="http://schemas.openxmlformats.org/officeDocument/2006/relationships/image" Target="../media/image9960.png"/><Relationship Id="rId266" Type="http://schemas.openxmlformats.org/officeDocument/2006/relationships/customXml" Target="../ink/ink2948.xml"/><Relationship Id="rId287" Type="http://schemas.openxmlformats.org/officeDocument/2006/relationships/image" Target="../media/image10160.png"/><Relationship Id="rId30" Type="http://schemas.openxmlformats.org/officeDocument/2006/relationships/customXml" Target="../ink/ink2885.xml"/><Relationship Id="rId35" Type="http://schemas.openxmlformats.org/officeDocument/2006/relationships/image" Target="../media/image4130.png"/><Relationship Id="rId56" Type="http://schemas.openxmlformats.org/officeDocument/2006/relationships/customXml" Target="../ink/ink2898.xml"/><Relationship Id="rId282" Type="http://schemas.openxmlformats.org/officeDocument/2006/relationships/customXml" Target="../ink/ink2956.xml"/><Relationship Id="rId312" Type="http://schemas.openxmlformats.org/officeDocument/2006/relationships/customXml" Target="../ink/ink2971.xml"/><Relationship Id="rId51" Type="http://schemas.openxmlformats.org/officeDocument/2006/relationships/image" Target="../media/image4211.png"/><Relationship Id="rId72" Type="http://schemas.openxmlformats.org/officeDocument/2006/relationships/customXml" Target="../ink/ink2906.xml"/><Relationship Id="rId184" Type="http://schemas.openxmlformats.org/officeDocument/2006/relationships/customXml" Target="../ink/ink2911.xml"/><Relationship Id="rId189" Type="http://schemas.openxmlformats.org/officeDocument/2006/relationships/image" Target="../media/image7180.png"/><Relationship Id="rId219" Type="http://schemas.openxmlformats.org/officeDocument/2006/relationships/customXml" Target="../ink/ink2929.xml"/><Relationship Id="rId3" Type="http://schemas.openxmlformats.org/officeDocument/2006/relationships/slideLayout" Target="../slideLayouts/slideLayout7.xml"/><Relationship Id="rId214" Type="http://schemas.openxmlformats.org/officeDocument/2006/relationships/image" Target="../media/image9680.png"/><Relationship Id="rId230" Type="http://schemas.openxmlformats.org/officeDocument/2006/relationships/image" Target="../media/image9770.png"/><Relationship Id="rId235" Type="http://schemas.openxmlformats.org/officeDocument/2006/relationships/customXml" Target="../ink/ink2937.xml"/><Relationship Id="rId256" Type="http://schemas.openxmlformats.org/officeDocument/2006/relationships/customXml" Target="../ink/ink2943.xml"/><Relationship Id="rId277" Type="http://schemas.openxmlformats.org/officeDocument/2006/relationships/image" Target="../media/image10070.png"/><Relationship Id="rId298" Type="http://schemas.openxmlformats.org/officeDocument/2006/relationships/customXml" Target="../ink/ink2964.xml"/><Relationship Id="rId25" Type="http://schemas.openxmlformats.org/officeDocument/2006/relationships/image" Target="../media/image4080.png"/><Relationship Id="rId46" Type="http://schemas.openxmlformats.org/officeDocument/2006/relationships/customXml" Target="../ink/ink2893.xml"/><Relationship Id="rId67" Type="http://schemas.openxmlformats.org/officeDocument/2006/relationships/image" Target="../media/image4290.png"/><Relationship Id="rId272" Type="http://schemas.openxmlformats.org/officeDocument/2006/relationships/customXml" Target="../ink/ink2951.xml"/><Relationship Id="rId293" Type="http://schemas.openxmlformats.org/officeDocument/2006/relationships/image" Target="../media/image10180.png"/><Relationship Id="rId302" Type="http://schemas.openxmlformats.org/officeDocument/2006/relationships/customXml" Target="../ink/ink2966.xml"/><Relationship Id="rId307" Type="http://schemas.openxmlformats.org/officeDocument/2006/relationships/image" Target="../media/image10280.png"/><Relationship Id="rId20" Type="http://schemas.openxmlformats.org/officeDocument/2006/relationships/customXml" Target="../ink/ink2880.xml"/><Relationship Id="rId41" Type="http://schemas.openxmlformats.org/officeDocument/2006/relationships/image" Target="../media/image4160.png"/><Relationship Id="rId62" Type="http://schemas.openxmlformats.org/officeDocument/2006/relationships/customXml" Target="../ink/ink2901.xml"/><Relationship Id="rId179" Type="http://schemas.openxmlformats.org/officeDocument/2006/relationships/image" Target="../media/image7130.png"/><Relationship Id="rId195" Type="http://schemas.openxmlformats.org/officeDocument/2006/relationships/image" Target="../media/image7212.png"/><Relationship Id="rId209" Type="http://schemas.openxmlformats.org/officeDocument/2006/relationships/customXml" Target="../ink/ink2924.xml"/><Relationship Id="rId190" Type="http://schemas.openxmlformats.org/officeDocument/2006/relationships/customXml" Target="../ink/ink2914.xml"/><Relationship Id="rId204" Type="http://schemas.openxmlformats.org/officeDocument/2006/relationships/customXml" Target="../ink/ink2921.xml"/><Relationship Id="rId220" Type="http://schemas.openxmlformats.org/officeDocument/2006/relationships/image" Target="../media/image9730.png"/><Relationship Id="rId225" Type="http://schemas.openxmlformats.org/officeDocument/2006/relationships/customXml" Target="../ink/ink2932.xml"/><Relationship Id="rId241" Type="http://schemas.openxmlformats.org/officeDocument/2006/relationships/customXml" Target="../ink/ink2940.xml"/><Relationship Id="rId267" Type="http://schemas.openxmlformats.org/officeDocument/2006/relationships/image" Target="../media/image9990.png"/><Relationship Id="rId288" Type="http://schemas.openxmlformats.org/officeDocument/2006/relationships/customXml" Target="../ink/ink2959.xml"/><Relationship Id="rId36" Type="http://schemas.openxmlformats.org/officeDocument/2006/relationships/customXml" Target="../ink/ink2888.xml"/><Relationship Id="rId57" Type="http://schemas.openxmlformats.org/officeDocument/2006/relationships/image" Target="../media/image4240.png"/><Relationship Id="rId262" Type="http://schemas.openxmlformats.org/officeDocument/2006/relationships/customXml" Target="../ink/ink2946.xml"/><Relationship Id="rId283" Type="http://schemas.openxmlformats.org/officeDocument/2006/relationships/image" Target="../media/image10140.png"/><Relationship Id="rId313" Type="http://schemas.openxmlformats.org/officeDocument/2006/relationships/image" Target="../media/image1066.png"/><Relationship Id="rId31" Type="http://schemas.openxmlformats.org/officeDocument/2006/relationships/image" Target="../media/image4111.png"/><Relationship Id="rId52" Type="http://schemas.openxmlformats.org/officeDocument/2006/relationships/customXml" Target="../ink/ink2896.xml"/><Relationship Id="rId73" Type="http://schemas.openxmlformats.org/officeDocument/2006/relationships/image" Target="../media/image4311.png"/><Relationship Id="rId185" Type="http://schemas.openxmlformats.org/officeDocument/2006/relationships/image" Target="../media/image7160.png"/><Relationship Id="rId4" Type="http://schemas.openxmlformats.org/officeDocument/2006/relationships/customXml" Target="../ink/ink2879.xml"/><Relationship Id="rId180" Type="http://schemas.openxmlformats.org/officeDocument/2006/relationships/customXml" Target="../ink/ink2909.xml"/><Relationship Id="rId210" Type="http://schemas.openxmlformats.org/officeDocument/2006/relationships/image" Target="../media/image7270.png"/><Relationship Id="rId215" Type="http://schemas.openxmlformats.org/officeDocument/2006/relationships/customXml" Target="../ink/ink2927.xml"/><Relationship Id="rId236" Type="http://schemas.openxmlformats.org/officeDocument/2006/relationships/image" Target="../media/image690.png"/><Relationship Id="rId257" Type="http://schemas.openxmlformats.org/officeDocument/2006/relationships/image" Target="../media/image9940.png"/><Relationship Id="rId278" Type="http://schemas.openxmlformats.org/officeDocument/2006/relationships/customXml" Target="../ink/ink2954.xml"/><Relationship Id="rId26" Type="http://schemas.openxmlformats.org/officeDocument/2006/relationships/customXml" Target="../ink/ink2883.xml"/><Relationship Id="rId231" Type="http://schemas.openxmlformats.org/officeDocument/2006/relationships/customXml" Target="../ink/ink2935.xml"/><Relationship Id="rId273" Type="http://schemas.openxmlformats.org/officeDocument/2006/relationships/image" Target="../media/image10050.png"/><Relationship Id="rId294" Type="http://schemas.openxmlformats.org/officeDocument/2006/relationships/customXml" Target="../ink/ink2962.xml"/><Relationship Id="rId308" Type="http://schemas.openxmlformats.org/officeDocument/2006/relationships/customXml" Target="../ink/ink2969.xml"/><Relationship Id="rId47" Type="http://schemas.openxmlformats.org/officeDocument/2006/relationships/image" Target="../media/image4190.png"/><Relationship Id="rId68" Type="http://schemas.openxmlformats.org/officeDocument/2006/relationships/customXml" Target="../ink/ink2904.xml"/><Relationship Id="rId196" Type="http://schemas.openxmlformats.org/officeDocument/2006/relationships/customXml" Target="../ink/ink2917.xml"/><Relationship Id="rId200" Type="http://schemas.openxmlformats.org/officeDocument/2006/relationships/customXml" Target="../ink/ink2919.xml"/><Relationship Id="rId221" Type="http://schemas.openxmlformats.org/officeDocument/2006/relationships/customXml" Target="../ink/ink2930.xml"/><Relationship Id="rId242" Type="http://schemas.openxmlformats.org/officeDocument/2006/relationships/image" Target="../media/image9840.png"/><Relationship Id="rId263" Type="http://schemas.openxmlformats.org/officeDocument/2006/relationships/image" Target="../media/image9970.png"/><Relationship Id="rId284" Type="http://schemas.openxmlformats.org/officeDocument/2006/relationships/customXml" Target="../ink/ink2957.xml"/><Relationship Id="rId37" Type="http://schemas.openxmlformats.org/officeDocument/2006/relationships/image" Target="../media/image4140.png"/><Relationship Id="rId58" Type="http://schemas.openxmlformats.org/officeDocument/2006/relationships/customXml" Target="../ink/ink2899.xml"/><Relationship Id="rId186" Type="http://schemas.openxmlformats.org/officeDocument/2006/relationships/customXml" Target="../ink/ink2912.xml"/><Relationship Id="rId211" Type="http://schemas.openxmlformats.org/officeDocument/2006/relationships/customXml" Target="../ink/ink2925.xml"/><Relationship Id="rId232" Type="http://schemas.openxmlformats.org/officeDocument/2006/relationships/image" Target="../media/image9780.png"/><Relationship Id="rId274" Type="http://schemas.openxmlformats.org/officeDocument/2006/relationships/customXml" Target="../ink/ink2952.xml"/><Relationship Id="rId295" Type="http://schemas.openxmlformats.org/officeDocument/2006/relationships/image" Target="../media/image10190.png"/><Relationship Id="rId309" Type="http://schemas.openxmlformats.org/officeDocument/2006/relationships/image" Target="../media/image10290.png"/><Relationship Id="rId27" Type="http://schemas.openxmlformats.org/officeDocument/2006/relationships/image" Target="../media/image4090.png"/><Relationship Id="rId48" Type="http://schemas.openxmlformats.org/officeDocument/2006/relationships/customXml" Target="../ink/ink2894.xml"/><Relationship Id="rId69" Type="http://schemas.openxmlformats.org/officeDocument/2006/relationships/image" Target="../media/image4300.png"/><Relationship Id="rId197" Type="http://schemas.openxmlformats.org/officeDocument/2006/relationships/image" Target="../media/image7220.png"/><Relationship Id="rId201" Type="http://schemas.openxmlformats.org/officeDocument/2006/relationships/image" Target="../media/image7240.png"/><Relationship Id="rId222" Type="http://schemas.openxmlformats.org/officeDocument/2006/relationships/image" Target="../media/image9740.png"/><Relationship Id="rId243" Type="http://schemas.openxmlformats.org/officeDocument/2006/relationships/customXml" Target="../ink/ink2941.xml"/><Relationship Id="rId264" Type="http://schemas.openxmlformats.org/officeDocument/2006/relationships/customXml" Target="../ink/ink2947.xml"/><Relationship Id="rId285" Type="http://schemas.openxmlformats.org/officeDocument/2006/relationships/image" Target="../media/image10150.png"/><Relationship Id="rId38" Type="http://schemas.openxmlformats.org/officeDocument/2006/relationships/customXml" Target="../ink/ink2889.xml"/><Relationship Id="rId59" Type="http://schemas.openxmlformats.org/officeDocument/2006/relationships/image" Target="../media/image4250.png"/><Relationship Id="rId310" Type="http://schemas.openxmlformats.org/officeDocument/2006/relationships/customXml" Target="../ink/ink2970.xml"/><Relationship Id="rId70" Type="http://schemas.openxmlformats.org/officeDocument/2006/relationships/customXml" Target="../ink/ink2905.xml"/><Relationship Id="rId187" Type="http://schemas.openxmlformats.org/officeDocument/2006/relationships/image" Target="../media/image7170.png"/><Relationship Id="rId1" Type="http://schemas.microsoft.com/office/2007/relationships/media" Target="../media/media51.m4a"/><Relationship Id="rId212" Type="http://schemas.openxmlformats.org/officeDocument/2006/relationships/image" Target="../media/image9670.png"/><Relationship Id="rId233" Type="http://schemas.openxmlformats.org/officeDocument/2006/relationships/customXml" Target="../ink/ink2936.xml"/><Relationship Id="rId28" Type="http://schemas.openxmlformats.org/officeDocument/2006/relationships/customXml" Target="../ink/ink2884.xml"/><Relationship Id="rId49" Type="http://schemas.openxmlformats.org/officeDocument/2006/relationships/image" Target="../media/image4200.png"/><Relationship Id="rId275" Type="http://schemas.openxmlformats.org/officeDocument/2006/relationships/image" Target="../media/image10060.png"/><Relationship Id="rId296" Type="http://schemas.openxmlformats.org/officeDocument/2006/relationships/customXml" Target="../ink/ink2963.xml"/><Relationship Id="rId300" Type="http://schemas.openxmlformats.org/officeDocument/2006/relationships/customXml" Target="../ink/ink2965.xml"/><Relationship Id="rId60" Type="http://schemas.openxmlformats.org/officeDocument/2006/relationships/customXml" Target="../ink/ink2900.xml"/><Relationship Id="rId177" Type="http://schemas.openxmlformats.org/officeDocument/2006/relationships/image" Target="../media/image7120.png"/><Relationship Id="rId198" Type="http://schemas.openxmlformats.org/officeDocument/2006/relationships/customXml" Target="../ink/ink2918.xml"/><Relationship Id="rId202" Type="http://schemas.openxmlformats.org/officeDocument/2006/relationships/customXml" Target="../ink/ink2920.xml"/><Relationship Id="rId223" Type="http://schemas.openxmlformats.org/officeDocument/2006/relationships/customXml" Target="../ink/ink2931.xml"/><Relationship Id="rId244" Type="http://schemas.openxmlformats.org/officeDocument/2006/relationships/image" Target="../media/image9850.png"/></Relationships>
</file>

<file path=ppt/slides/_rels/slide52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3030.xml"/><Relationship Id="rId21" Type="http://schemas.openxmlformats.org/officeDocument/2006/relationships/image" Target="../media/image6760.png"/><Relationship Id="rId42" Type="http://schemas.openxmlformats.org/officeDocument/2006/relationships/customXml" Target="../ink/ink2992.xml"/><Relationship Id="rId63" Type="http://schemas.openxmlformats.org/officeDocument/2006/relationships/image" Target="../media/image6960.png"/><Relationship Id="rId84" Type="http://schemas.openxmlformats.org/officeDocument/2006/relationships/customXml" Target="../ink/ink3013.xml"/><Relationship Id="rId138" Type="http://schemas.openxmlformats.org/officeDocument/2006/relationships/image" Target="../media/image7400.png"/><Relationship Id="rId159" Type="http://schemas.openxmlformats.org/officeDocument/2006/relationships/customXml" Target="../ink/ink3051.xml"/><Relationship Id="rId170" Type="http://schemas.openxmlformats.org/officeDocument/2006/relationships/image" Target="../media/image7460.png"/><Relationship Id="rId191" Type="http://schemas.openxmlformats.org/officeDocument/2006/relationships/customXml" Target="../ink/ink3067.xml"/><Relationship Id="rId205" Type="http://schemas.openxmlformats.org/officeDocument/2006/relationships/customXml" Target="../ink/ink3075.xml"/><Relationship Id="rId107" Type="http://schemas.openxmlformats.org/officeDocument/2006/relationships/image" Target="../media/image7240.png"/><Relationship Id="rId11" Type="http://schemas.openxmlformats.org/officeDocument/2006/relationships/image" Target="../media/image6711.png"/><Relationship Id="rId32" Type="http://schemas.openxmlformats.org/officeDocument/2006/relationships/customXml" Target="../ink/ink2987.xml"/><Relationship Id="rId53" Type="http://schemas.openxmlformats.org/officeDocument/2006/relationships/image" Target="../media/image6911.png"/><Relationship Id="rId74" Type="http://schemas.openxmlformats.org/officeDocument/2006/relationships/customXml" Target="../ink/ink3008.xml"/><Relationship Id="rId128" Type="http://schemas.openxmlformats.org/officeDocument/2006/relationships/image" Target="../media/image7350.png"/><Relationship Id="rId149" Type="http://schemas.openxmlformats.org/officeDocument/2006/relationships/customXml" Target="../ink/ink3046.xml"/><Relationship Id="rId5" Type="http://schemas.openxmlformats.org/officeDocument/2006/relationships/image" Target="../media/image6660.png"/><Relationship Id="rId95" Type="http://schemas.openxmlformats.org/officeDocument/2006/relationships/image" Target="../media/image7180.png"/><Relationship Id="rId160" Type="http://schemas.openxmlformats.org/officeDocument/2006/relationships/image" Target="../media/image4480.png"/><Relationship Id="rId181" Type="http://schemas.openxmlformats.org/officeDocument/2006/relationships/customXml" Target="../ink/ink3062.xml"/><Relationship Id="rId22" Type="http://schemas.openxmlformats.org/officeDocument/2006/relationships/customXml" Target="../ink/ink2982.xml"/><Relationship Id="rId43" Type="http://schemas.openxmlformats.org/officeDocument/2006/relationships/image" Target="../media/image6880.png"/><Relationship Id="rId64" Type="http://schemas.openxmlformats.org/officeDocument/2006/relationships/customXml" Target="../ink/ink3003.xml"/><Relationship Id="rId118" Type="http://schemas.openxmlformats.org/officeDocument/2006/relationships/image" Target="../media/image7300.png"/><Relationship Id="rId139" Type="http://schemas.openxmlformats.org/officeDocument/2006/relationships/customXml" Target="../ink/ink3041.xml"/><Relationship Id="rId85" Type="http://schemas.openxmlformats.org/officeDocument/2006/relationships/image" Target="../media/image7130.png"/><Relationship Id="rId150" Type="http://schemas.openxmlformats.org/officeDocument/2006/relationships/image" Target="../media/image4430.png"/><Relationship Id="rId171" Type="http://schemas.openxmlformats.org/officeDocument/2006/relationships/customXml" Target="../ink/ink3057.xml"/><Relationship Id="rId192" Type="http://schemas.openxmlformats.org/officeDocument/2006/relationships/image" Target="../media/image7560.png"/><Relationship Id="rId206" Type="http://schemas.openxmlformats.org/officeDocument/2006/relationships/image" Target="../media/image7620.png"/><Relationship Id="rId12" Type="http://schemas.openxmlformats.org/officeDocument/2006/relationships/customXml" Target="../ink/ink2977.xml"/><Relationship Id="rId33" Type="http://schemas.openxmlformats.org/officeDocument/2006/relationships/image" Target="../media/image6820.png"/><Relationship Id="rId108" Type="http://schemas.openxmlformats.org/officeDocument/2006/relationships/customXml" Target="../ink/ink3025.xml"/><Relationship Id="rId129" Type="http://schemas.openxmlformats.org/officeDocument/2006/relationships/customXml" Target="../ink/ink3036.xml"/><Relationship Id="rId54" Type="http://schemas.openxmlformats.org/officeDocument/2006/relationships/customXml" Target="../ink/ink2998.xml"/><Relationship Id="rId75" Type="http://schemas.openxmlformats.org/officeDocument/2006/relationships/image" Target="../media/image7060.png"/><Relationship Id="rId96" Type="http://schemas.openxmlformats.org/officeDocument/2006/relationships/customXml" Target="../ink/ink3019.xml"/><Relationship Id="rId140" Type="http://schemas.openxmlformats.org/officeDocument/2006/relationships/image" Target="../media/image7412.png"/><Relationship Id="rId161" Type="http://schemas.openxmlformats.org/officeDocument/2006/relationships/customXml" Target="../ink/ink3052.xml"/><Relationship Id="rId182" Type="http://schemas.openxmlformats.org/officeDocument/2006/relationships/image" Target="../media/image7513.png"/><Relationship Id="rId6" Type="http://schemas.openxmlformats.org/officeDocument/2006/relationships/customXml" Target="../ink/ink2974.xml"/><Relationship Id="rId23" Type="http://schemas.openxmlformats.org/officeDocument/2006/relationships/image" Target="../media/image6770.png"/><Relationship Id="rId119" Type="http://schemas.openxmlformats.org/officeDocument/2006/relationships/customXml" Target="../ink/ink3031.xml"/><Relationship Id="rId44" Type="http://schemas.openxmlformats.org/officeDocument/2006/relationships/customXml" Target="../ink/ink2993.xml"/><Relationship Id="rId65" Type="http://schemas.openxmlformats.org/officeDocument/2006/relationships/image" Target="../media/image6970.png"/><Relationship Id="rId86" Type="http://schemas.openxmlformats.org/officeDocument/2006/relationships/customXml" Target="../ink/ink3014.xml"/><Relationship Id="rId130" Type="http://schemas.openxmlformats.org/officeDocument/2006/relationships/image" Target="../media/image7360.png"/><Relationship Id="rId151" Type="http://schemas.openxmlformats.org/officeDocument/2006/relationships/customXml" Target="../ink/ink3047.xml"/><Relationship Id="rId172" Type="http://schemas.openxmlformats.org/officeDocument/2006/relationships/image" Target="../media/image7470.png"/><Relationship Id="rId193" Type="http://schemas.openxmlformats.org/officeDocument/2006/relationships/customXml" Target="../ink/ink3068.xml"/><Relationship Id="rId207" Type="http://schemas.openxmlformats.org/officeDocument/2006/relationships/customXml" Target="../ink/ink3076.xml"/><Relationship Id="rId13" Type="http://schemas.openxmlformats.org/officeDocument/2006/relationships/image" Target="../media/image6720.png"/><Relationship Id="rId109" Type="http://schemas.openxmlformats.org/officeDocument/2006/relationships/image" Target="../media/image4850.png"/><Relationship Id="rId34" Type="http://schemas.openxmlformats.org/officeDocument/2006/relationships/customXml" Target="../ink/ink2988.xml"/><Relationship Id="rId55" Type="http://schemas.openxmlformats.org/officeDocument/2006/relationships/image" Target="../media/image6920.png"/><Relationship Id="rId76" Type="http://schemas.openxmlformats.org/officeDocument/2006/relationships/customXml" Target="../ink/ink3009.xml"/><Relationship Id="rId97" Type="http://schemas.openxmlformats.org/officeDocument/2006/relationships/image" Target="../media/image7190.png"/><Relationship Id="rId120" Type="http://schemas.openxmlformats.org/officeDocument/2006/relationships/image" Target="../media/image7312.png"/><Relationship Id="rId141" Type="http://schemas.openxmlformats.org/officeDocument/2006/relationships/customXml" Target="../ink/ink3042.xml"/><Relationship Id="rId7" Type="http://schemas.openxmlformats.org/officeDocument/2006/relationships/image" Target="../media/image6690.png"/><Relationship Id="rId162" Type="http://schemas.openxmlformats.org/officeDocument/2006/relationships/image" Target="../media/image4490.png"/><Relationship Id="rId183" Type="http://schemas.openxmlformats.org/officeDocument/2006/relationships/customXml" Target="../ink/ink3063.xml"/><Relationship Id="rId24" Type="http://schemas.openxmlformats.org/officeDocument/2006/relationships/customXml" Target="../ink/ink2983.xml"/><Relationship Id="rId45" Type="http://schemas.openxmlformats.org/officeDocument/2006/relationships/image" Target="../media/image6890.png"/><Relationship Id="rId66" Type="http://schemas.openxmlformats.org/officeDocument/2006/relationships/customXml" Target="../ink/ink3004.xml"/><Relationship Id="rId87" Type="http://schemas.openxmlformats.org/officeDocument/2006/relationships/image" Target="../media/image7140.png"/><Relationship Id="rId110" Type="http://schemas.openxmlformats.org/officeDocument/2006/relationships/customXml" Target="../ink/ink3026.xml"/><Relationship Id="rId131" Type="http://schemas.openxmlformats.org/officeDocument/2006/relationships/customXml" Target="../ink/ink3037.xml"/><Relationship Id="rId61" Type="http://schemas.openxmlformats.org/officeDocument/2006/relationships/image" Target="../media/image6950.png"/><Relationship Id="rId82" Type="http://schemas.openxmlformats.org/officeDocument/2006/relationships/customXml" Target="../ink/ink3012.xml"/><Relationship Id="rId152" Type="http://schemas.openxmlformats.org/officeDocument/2006/relationships/image" Target="../media/image4440.png"/><Relationship Id="rId173" Type="http://schemas.openxmlformats.org/officeDocument/2006/relationships/customXml" Target="../ink/ink3058.xml"/><Relationship Id="rId194" Type="http://schemas.openxmlformats.org/officeDocument/2006/relationships/image" Target="../media/image7570.png"/><Relationship Id="rId199" Type="http://schemas.openxmlformats.org/officeDocument/2006/relationships/image" Target="../media/image7590.png"/><Relationship Id="rId203" Type="http://schemas.openxmlformats.org/officeDocument/2006/relationships/customXml" Target="../ink/ink3074.xml"/><Relationship Id="rId208" Type="http://schemas.openxmlformats.org/officeDocument/2006/relationships/image" Target="../media/image7630.png"/><Relationship Id="rId19" Type="http://schemas.openxmlformats.org/officeDocument/2006/relationships/image" Target="../media/image6750.png"/><Relationship Id="rId14" Type="http://schemas.openxmlformats.org/officeDocument/2006/relationships/customXml" Target="../ink/ink2978.xml"/><Relationship Id="rId30" Type="http://schemas.openxmlformats.org/officeDocument/2006/relationships/customXml" Target="../ink/ink2986.xml"/><Relationship Id="rId35" Type="http://schemas.openxmlformats.org/officeDocument/2006/relationships/image" Target="../media/image6830.png"/><Relationship Id="rId56" Type="http://schemas.openxmlformats.org/officeDocument/2006/relationships/customXml" Target="../ink/ink2999.xml"/><Relationship Id="rId77" Type="http://schemas.openxmlformats.org/officeDocument/2006/relationships/image" Target="../media/image7080.png"/><Relationship Id="rId100" Type="http://schemas.openxmlformats.org/officeDocument/2006/relationships/customXml" Target="../ink/ink3021.xml"/><Relationship Id="rId105" Type="http://schemas.openxmlformats.org/officeDocument/2006/relationships/image" Target="../media/image7230.png"/><Relationship Id="rId126" Type="http://schemas.openxmlformats.org/officeDocument/2006/relationships/image" Target="../media/image7340.png"/><Relationship Id="rId147" Type="http://schemas.openxmlformats.org/officeDocument/2006/relationships/customXml" Target="../ink/ink3045.xml"/><Relationship Id="rId168" Type="http://schemas.openxmlformats.org/officeDocument/2006/relationships/image" Target="../media/image7450.png"/><Relationship Id="rId8" Type="http://schemas.openxmlformats.org/officeDocument/2006/relationships/customXml" Target="../ink/ink2975.xml"/><Relationship Id="rId51" Type="http://schemas.openxmlformats.org/officeDocument/2006/relationships/image" Target="../media/image6900.png"/><Relationship Id="rId72" Type="http://schemas.openxmlformats.org/officeDocument/2006/relationships/customXml" Target="../ink/ink3007.xml"/><Relationship Id="rId93" Type="http://schemas.openxmlformats.org/officeDocument/2006/relationships/image" Target="../media/image7170.png"/><Relationship Id="rId98" Type="http://schemas.openxmlformats.org/officeDocument/2006/relationships/customXml" Target="../ink/ink3020.xml"/><Relationship Id="rId121" Type="http://schemas.openxmlformats.org/officeDocument/2006/relationships/customXml" Target="../ink/ink3032.xml"/><Relationship Id="rId142" Type="http://schemas.openxmlformats.org/officeDocument/2006/relationships/image" Target="../media/image7420.png"/><Relationship Id="rId163" Type="http://schemas.openxmlformats.org/officeDocument/2006/relationships/customXml" Target="../ink/ink3053.xml"/><Relationship Id="rId184" Type="http://schemas.openxmlformats.org/officeDocument/2006/relationships/image" Target="../media/image7520.png"/><Relationship Id="rId189" Type="http://schemas.openxmlformats.org/officeDocument/2006/relationships/customXml" Target="../ink/ink3066.xml"/><Relationship Id="rId3" Type="http://schemas.openxmlformats.org/officeDocument/2006/relationships/slideLayout" Target="../slideLayouts/slideLayout7.xml"/><Relationship Id="rId25" Type="http://schemas.openxmlformats.org/officeDocument/2006/relationships/image" Target="../media/image6780.png"/><Relationship Id="rId46" Type="http://schemas.openxmlformats.org/officeDocument/2006/relationships/customXml" Target="../ink/ink2994.xml"/><Relationship Id="rId67" Type="http://schemas.openxmlformats.org/officeDocument/2006/relationships/image" Target="../media/image6980.png"/><Relationship Id="rId116" Type="http://schemas.openxmlformats.org/officeDocument/2006/relationships/image" Target="../media/image7290.png"/><Relationship Id="rId137" Type="http://schemas.openxmlformats.org/officeDocument/2006/relationships/customXml" Target="../ink/ink3040.xml"/><Relationship Id="rId158" Type="http://schemas.openxmlformats.org/officeDocument/2006/relationships/image" Target="../media/image4470.png"/><Relationship Id="rId20" Type="http://schemas.openxmlformats.org/officeDocument/2006/relationships/customXml" Target="../ink/ink2981.xml"/><Relationship Id="rId41" Type="http://schemas.openxmlformats.org/officeDocument/2006/relationships/image" Target="../media/image6860.png"/><Relationship Id="rId62" Type="http://schemas.openxmlformats.org/officeDocument/2006/relationships/customXml" Target="../ink/ink3002.xml"/><Relationship Id="rId83" Type="http://schemas.openxmlformats.org/officeDocument/2006/relationships/image" Target="../media/image7120.png"/><Relationship Id="rId88" Type="http://schemas.openxmlformats.org/officeDocument/2006/relationships/customXml" Target="../ink/ink3015.xml"/><Relationship Id="rId111" Type="http://schemas.openxmlformats.org/officeDocument/2006/relationships/customXml" Target="../ink/ink3027.xml"/><Relationship Id="rId132" Type="http://schemas.openxmlformats.org/officeDocument/2006/relationships/image" Target="../media/image7370.png"/><Relationship Id="rId153" Type="http://schemas.openxmlformats.org/officeDocument/2006/relationships/customXml" Target="../ink/ink3048.xml"/><Relationship Id="rId174" Type="http://schemas.openxmlformats.org/officeDocument/2006/relationships/image" Target="../media/image5600.png"/><Relationship Id="rId179" Type="http://schemas.openxmlformats.org/officeDocument/2006/relationships/customXml" Target="../ink/ink3061.xml"/><Relationship Id="rId195" Type="http://schemas.openxmlformats.org/officeDocument/2006/relationships/customXml" Target="../ink/ink3069.xml"/><Relationship Id="rId209" Type="http://schemas.openxmlformats.org/officeDocument/2006/relationships/image" Target="../media/image1.png"/><Relationship Id="rId190" Type="http://schemas.openxmlformats.org/officeDocument/2006/relationships/image" Target="../media/image7550.png"/><Relationship Id="rId204" Type="http://schemas.openxmlformats.org/officeDocument/2006/relationships/image" Target="../media/image7613.png"/><Relationship Id="rId15" Type="http://schemas.openxmlformats.org/officeDocument/2006/relationships/image" Target="../media/image6730.png"/><Relationship Id="rId36" Type="http://schemas.openxmlformats.org/officeDocument/2006/relationships/customXml" Target="../ink/ink2989.xml"/><Relationship Id="rId57" Type="http://schemas.openxmlformats.org/officeDocument/2006/relationships/image" Target="../media/image6930.png"/><Relationship Id="rId106" Type="http://schemas.openxmlformats.org/officeDocument/2006/relationships/customXml" Target="../ink/ink3024.xml"/><Relationship Id="rId127" Type="http://schemas.openxmlformats.org/officeDocument/2006/relationships/customXml" Target="../ink/ink3035.xml"/><Relationship Id="rId10" Type="http://schemas.openxmlformats.org/officeDocument/2006/relationships/customXml" Target="../ink/ink2976.xml"/><Relationship Id="rId31" Type="http://schemas.openxmlformats.org/officeDocument/2006/relationships/image" Target="../media/image6812.png"/><Relationship Id="rId52" Type="http://schemas.openxmlformats.org/officeDocument/2006/relationships/customXml" Target="../ink/ink2997.xml"/><Relationship Id="rId73" Type="http://schemas.openxmlformats.org/officeDocument/2006/relationships/image" Target="../media/image7050.png"/><Relationship Id="rId78" Type="http://schemas.openxmlformats.org/officeDocument/2006/relationships/customXml" Target="../ink/ink3010.xml"/><Relationship Id="rId94" Type="http://schemas.openxmlformats.org/officeDocument/2006/relationships/customXml" Target="../ink/ink3018.xml"/><Relationship Id="rId99" Type="http://schemas.openxmlformats.org/officeDocument/2006/relationships/image" Target="../media/image7200.png"/><Relationship Id="rId101" Type="http://schemas.openxmlformats.org/officeDocument/2006/relationships/image" Target="../media/image7212.png"/><Relationship Id="rId122" Type="http://schemas.openxmlformats.org/officeDocument/2006/relationships/image" Target="../media/image7320.png"/><Relationship Id="rId143" Type="http://schemas.openxmlformats.org/officeDocument/2006/relationships/customXml" Target="../ink/ink3043.xml"/><Relationship Id="rId148" Type="http://schemas.openxmlformats.org/officeDocument/2006/relationships/image" Target="../media/image4420.png"/><Relationship Id="rId164" Type="http://schemas.openxmlformats.org/officeDocument/2006/relationships/image" Target="../media/image4500.png"/><Relationship Id="rId169" Type="http://schemas.openxmlformats.org/officeDocument/2006/relationships/customXml" Target="../ink/ink3056.xml"/><Relationship Id="rId185" Type="http://schemas.openxmlformats.org/officeDocument/2006/relationships/customXml" Target="../ink/ink3064.xml"/><Relationship Id="rId4" Type="http://schemas.openxmlformats.org/officeDocument/2006/relationships/customXml" Target="../ink/ink2973.xml"/><Relationship Id="rId9" Type="http://schemas.openxmlformats.org/officeDocument/2006/relationships/image" Target="../media/image6700.png"/><Relationship Id="rId180" Type="http://schemas.openxmlformats.org/officeDocument/2006/relationships/image" Target="../media/image7500.png"/><Relationship Id="rId26" Type="http://schemas.openxmlformats.org/officeDocument/2006/relationships/customXml" Target="../ink/ink2984.xml"/><Relationship Id="rId47" Type="http://schemas.openxmlformats.org/officeDocument/2006/relationships/image" Target="../media/image5040.png"/><Relationship Id="rId68" Type="http://schemas.openxmlformats.org/officeDocument/2006/relationships/customXml" Target="../ink/ink3005.xml"/><Relationship Id="rId89" Type="http://schemas.openxmlformats.org/officeDocument/2006/relationships/image" Target="../media/image7150.png"/><Relationship Id="rId112" Type="http://schemas.openxmlformats.org/officeDocument/2006/relationships/image" Target="../media/image7260.png"/><Relationship Id="rId133" Type="http://schemas.openxmlformats.org/officeDocument/2006/relationships/customXml" Target="../ink/ink3038.xml"/><Relationship Id="rId154" Type="http://schemas.openxmlformats.org/officeDocument/2006/relationships/image" Target="../media/image4450.png"/><Relationship Id="rId175" Type="http://schemas.openxmlformats.org/officeDocument/2006/relationships/customXml" Target="../ink/ink3059.xml"/><Relationship Id="rId196" Type="http://schemas.openxmlformats.org/officeDocument/2006/relationships/image" Target="../media/image7580.png"/><Relationship Id="rId200" Type="http://schemas.openxmlformats.org/officeDocument/2006/relationships/customXml" Target="../ink/ink3072.xml"/><Relationship Id="rId16" Type="http://schemas.openxmlformats.org/officeDocument/2006/relationships/customXml" Target="../ink/ink2979.xml"/><Relationship Id="rId37" Type="http://schemas.openxmlformats.org/officeDocument/2006/relationships/image" Target="../media/image6840.png"/><Relationship Id="rId58" Type="http://schemas.openxmlformats.org/officeDocument/2006/relationships/customXml" Target="../ink/ink3000.xml"/><Relationship Id="rId79" Type="http://schemas.openxmlformats.org/officeDocument/2006/relationships/image" Target="../media/image7090.png"/><Relationship Id="rId102" Type="http://schemas.openxmlformats.org/officeDocument/2006/relationships/customXml" Target="../ink/ink3022.xml"/><Relationship Id="rId123" Type="http://schemas.openxmlformats.org/officeDocument/2006/relationships/customXml" Target="../ink/ink3033.xml"/><Relationship Id="rId144" Type="http://schemas.openxmlformats.org/officeDocument/2006/relationships/image" Target="../media/image7430.png"/><Relationship Id="rId90" Type="http://schemas.openxmlformats.org/officeDocument/2006/relationships/customXml" Target="../ink/ink3016.xml"/><Relationship Id="rId165" Type="http://schemas.openxmlformats.org/officeDocument/2006/relationships/customXml" Target="../ink/ink3054.xml"/><Relationship Id="rId186" Type="http://schemas.openxmlformats.org/officeDocument/2006/relationships/image" Target="../media/image7530.png"/><Relationship Id="rId27" Type="http://schemas.openxmlformats.org/officeDocument/2006/relationships/image" Target="../media/image6790.png"/><Relationship Id="rId48" Type="http://schemas.openxmlformats.org/officeDocument/2006/relationships/customXml" Target="../ink/ink2995.xml"/><Relationship Id="rId69" Type="http://schemas.openxmlformats.org/officeDocument/2006/relationships/image" Target="../media/image6990.png"/><Relationship Id="rId113" Type="http://schemas.openxmlformats.org/officeDocument/2006/relationships/customXml" Target="../ink/ink3028.xml"/><Relationship Id="rId134" Type="http://schemas.openxmlformats.org/officeDocument/2006/relationships/image" Target="../media/image7380.png"/><Relationship Id="rId80" Type="http://schemas.openxmlformats.org/officeDocument/2006/relationships/customXml" Target="../ink/ink3011.xml"/><Relationship Id="rId155" Type="http://schemas.openxmlformats.org/officeDocument/2006/relationships/customXml" Target="../ink/ink3049.xml"/><Relationship Id="rId176" Type="http://schemas.openxmlformats.org/officeDocument/2006/relationships/image" Target="../media/image7480.png"/><Relationship Id="rId197" Type="http://schemas.openxmlformats.org/officeDocument/2006/relationships/customXml" Target="../ink/ink3070.xml"/><Relationship Id="rId201" Type="http://schemas.openxmlformats.org/officeDocument/2006/relationships/customXml" Target="../ink/ink3073.xml"/><Relationship Id="rId17" Type="http://schemas.openxmlformats.org/officeDocument/2006/relationships/image" Target="../media/image6740.png"/><Relationship Id="rId38" Type="http://schemas.openxmlformats.org/officeDocument/2006/relationships/customXml" Target="../ink/ink2990.xml"/><Relationship Id="rId59" Type="http://schemas.openxmlformats.org/officeDocument/2006/relationships/image" Target="../media/image6940.png"/><Relationship Id="rId103" Type="http://schemas.openxmlformats.org/officeDocument/2006/relationships/image" Target="../media/image7220.png"/><Relationship Id="rId124" Type="http://schemas.openxmlformats.org/officeDocument/2006/relationships/image" Target="../media/image7330.png"/><Relationship Id="rId70" Type="http://schemas.openxmlformats.org/officeDocument/2006/relationships/customXml" Target="../ink/ink3006.xml"/><Relationship Id="rId91" Type="http://schemas.openxmlformats.org/officeDocument/2006/relationships/image" Target="../media/image7160.png"/><Relationship Id="rId145" Type="http://schemas.openxmlformats.org/officeDocument/2006/relationships/customXml" Target="../ink/ink3044.xml"/><Relationship Id="rId166" Type="http://schemas.openxmlformats.org/officeDocument/2006/relationships/image" Target="../media/image7440.png"/><Relationship Id="rId187" Type="http://schemas.openxmlformats.org/officeDocument/2006/relationships/customXml" Target="../ink/ink3065.xml"/><Relationship Id="rId1" Type="http://schemas.microsoft.com/office/2007/relationships/media" Target="../media/media52.m4a"/><Relationship Id="rId28" Type="http://schemas.openxmlformats.org/officeDocument/2006/relationships/customXml" Target="../ink/ink2985.xml"/><Relationship Id="rId49" Type="http://schemas.openxmlformats.org/officeDocument/2006/relationships/image" Target="../media/image3390.png"/><Relationship Id="rId114" Type="http://schemas.openxmlformats.org/officeDocument/2006/relationships/image" Target="../media/image7280.png"/><Relationship Id="rId60" Type="http://schemas.openxmlformats.org/officeDocument/2006/relationships/customXml" Target="../ink/ink3001.xml"/><Relationship Id="rId81" Type="http://schemas.openxmlformats.org/officeDocument/2006/relationships/image" Target="../media/image7100.png"/><Relationship Id="rId135" Type="http://schemas.openxmlformats.org/officeDocument/2006/relationships/customXml" Target="../ink/ink3039.xml"/><Relationship Id="rId156" Type="http://schemas.openxmlformats.org/officeDocument/2006/relationships/image" Target="../media/image4460.png"/><Relationship Id="rId177" Type="http://schemas.openxmlformats.org/officeDocument/2006/relationships/customXml" Target="../ink/ink3060.xml"/><Relationship Id="rId198" Type="http://schemas.openxmlformats.org/officeDocument/2006/relationships/customXml" Target="../ink/ink3071.xml"/><Relationship Id="rId202" Type="http://schemas.openxmlformats.org/officeDocument/2006/relationships/image" Target="../media/image7600.png"/><Relationship Id="rId18" Type="http://schemas.openxmlformats.org/officeDocument/2006/relationships/customXml" Target="../ink/ink2980.xml"/><Relationship Id="rId39" Type="http://schemas.openxmlformats.org/officeDocument/2006/relationships/image" Target="../media/image6850.png"/><Relationship Id="rId50" Type="http://schemas.openxmlformats.org/officeDocument/2006/relationships/customXml" Target="../ink/ink2996.xml"/><Relationship Id="rId104" Type="http://schemas.openxmlformats.org/officeDocument/2006/relationships/customXml" Target="../ink/ink3023.xml"/><Relationship Id="rId125" Type="http://schemas.openxmlformats.org/officeDocument/2006/relationships/customXml" Target="../ink/ink3034.xml"/><Relationship Id="rId146" Type="http://schemas.openxmlformats.org/officeDocument/2006/relationships/image" Target="../media/image4411.png"/><Relationship Id="rId167" Type="http://schemas.openxmlformats.org/officeDocument/2006/relationships/customXml" Target="../ink/ink3055.xml"/><Relationship Id="rId188" Type="http://schemas.openxmlformats.org/officeDocument/2006/relationships/image" Target="../media/image7540.png"/><Relationship Id="rId71" Type="http://schemas.openxmlformats.org/officeDocument/2006/relationships/image" Target="../media/image7040.png"/><Relationship Id="rId92" Type="http://schemas.openxmlformats.org/officeDocument/2006/relationships/customXml" Target="../ink/ink3017.xml"/><Relationship Id="rId2" Type="http://schemas.openxmlformats.org/officeDocument/2006/relationships/audio" Target="../media/media52.m4a"/><Relationship Id="rId29" Type="http://schemas.openxmlformats.org/officeDocument/2006/relationships/image" Target="../media/image6800.png"/><Relationship Id="rId40" Type="http://schemas.openxmlformats.org/officeDocument/2006/relationships/customXml" Target="../ink/ink2991.xml"/><Relationship Id="rId115" Type="http://schemas.openxmlformats.org/officeDocument/2006/relationships/customXml" Target="../ink/ink3029.xml"/><Relationship Id="rId136" Type="http://schemas.openxmlformats.org/officeDocument/2006/relationships/image" Target="../media/image7390.png"/><Relationship Id="rId157" Type="http://schemas.openxmlformats.org/officeDocument/2006/relationships/customXml" Target="../ink/ink3050.xml"/><Relationship Id="rId178" Type="http://schemas.openxmlformats.org/officeDocument/2006/relationships/image" Target="../media/image7490.png"/></Relationships>
</file>

<file path=ppt/slides/_rels/slide53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3131.xml"/><Relationship Id="rId21" Type="http://schemas.openxmlformats.org/officeDocument/2006/relationships/image" Target="../media/image6260.png"/><Relationship Id="rId42" Type="http://schemas.openxmlformats.org/officeDocument/2006/relationships/customXml" Target="../ink/ink3093.xml"/><Relationship Id="rId63" Type="http://schemas.openxmlformats.org/officeDocument/2006/relationships/image" Target="../media/image1039.png"/><Relationship Id="rId84" Type="http://schemas.openxmlformats.org/officeDocument/2006/relationships/customXml" Target="../ink/ink3114.xml"/><Relationship Id="rId138" Type="http://schemas.openxmlformats.org/officeDocument/2006/relationships/image" Target="../media/image1092.png"/><Relationship Id="rId16" Type="http://schemas.openxmlformats.org/officeDocument/2006/relationships/customXml" Target="../ink/ink3083.xml"/><Relationship Id="rId107" Type="http://schemas.openxmlformats.org/officeDocument/2006/relationships/customXml" Target="../ink/ink3126.xml"/><Relationship Id="rId11" Type="http://schemas.openxmlformats.org/officeDocument/2006/relationships/image" Target="../media/image6212.png"/><Relationship Id="rId53" Type="http://schemas.openxmlformats.org/officeDocument/2006/relationships/image" Target="../media/image1034.png"/><Relationship Id="rId58" Type="http://schemas.openxmlformats.org/officeDocument/2006/relationships/customXml" Target="../ink/ink3101.xml"/><Relationship Id="rId74" Type="http://schemas.openxmlformats.org/officeDocument/2006/relationships/customXml" Target="../ink/ink3109.xml"/><Relationship Id="rId79" Type="http://schemas.openxmlformats.org/officeDocument/2006/relationships/image" Target="../media/image1049.png"/><Relationship Id="rId102" Type="http://schemas.openxmlformats.org/officeDocument/2006/relationships/image" Target="../media/image1068.png"/><Relationship Id="rId123" Type="http://schemas.openxmlformats.org/officeDocument/2006/relationships/customXml" Target="../ink/ink3134.xml"/><Relationship Id="rId128" Type="http://schemas.openxmlformats.org/officeDocument/2006/relationships/image" Target="../media/image1085.png"/><Relationship Id="rId144" Type="http://schemas.openxmlformats.org/officeDocument/2006/relationships/image" Target="../media/image1095.png"/><Relationship Id="rId5" Type="http://schemas.openxmlformats.org/officeDocument/2006/relationships/image" Target="../media/image6180.png"/><Relationship Id="rId90" Type="http://schemas.openxmlformats.org/officeDocument/2006/relationships/customXml" Target="../ink/ink3117.xml"/><Relationship Id="rId95" Type="http://schemas.openxmlformats.org/officeDocument/2006/relationships/customXml" Target="../ink/ink3120.xml"/><Relationship Id="rId22" Type="http://schemas.openxmlformats.org/officeDocument/2006/relationships/customXml" Target="../ink/ink3086.xml"/><Relationship Id="rId27" Type="http://schemas.openxmlformats.org/officeDocument/2006/relationships/image" Target="../media/image6290.png"/><Relationship Id="rId43" Type="http://schemas.openxmlformats.org/officeDocument/2006/relationships/image" Target="../media/image1027.png"/><Relationship Id="rId48" Type="http://schemas.openxmlformats.org/officeDocument/2006/relationships/customXml" Target="../ink/ink3096.xml"/><Relationship Id="rId64" Type="http://schemas.openxmlformats.org/officeDocument/2006/relationships/customXml" Target="../ink/ink3104.xml"/><Relationship Id="rId69" Type="http://schemas.openxmlformats.org/officeDocument/2006/relationships/image" Target="../media/image1044.png"/><Relationship Id="rId113" Type="http://schemas.openxmlformats.org/officeDocument/2006/relationships/customXml" Target="../ink/ink3129.xml"/><Relationship Id="rId118" Type="http://schemas.openxmlformats.org/officeDocument/2006/relationships/image" Target="../media/image1078.png"/><Relationship Id="rId134" Type="http://schemas.openxmlformats.org/officeDocument/2006/relationships/image" Target="../media/image1088.png"/><Relationship Id="rId139" Type="http://schemas.openxmlformats.org/officeDocument/2006/relationships/customXml" Target="../ink/ink3142.xml"/><Relationship Id="rId80" Type="http://schemas.openxmlformats.org/officeDocument/2006/relationships/customXml" Target="../ink/ink3112.xml"/><Relationship Id="rId85" Type="http://schemas.openxmlformats.org/officeDocument/2006/relationships/image" Target="../media/image1057.png"/><Relationship Id="rId12" Type="http://schemas.openxmlformats.org/officeDocument/2006/relationships/customXml" Target="../ink/ink3081.xml"/><Relationship Id="rId17" Type="http://schemas.openxmlformats.org/officeDocument/2006/relationships/image" Target="../media/image6240.png"/><Relationship Id="rId33" Type="http://schemas.openxmlformats.org/officeDocument/2006/relationships/image" Target="../media/image6320.png"/><Relationship Id="rId59" Type="http://schemas.openxmlformats.org/officeDocument/2006/relationships/image" Target="../media/image1037.png"/><Relationship Id="rId103" Type="http://schemas.openxmlformats.org/officeDocument/2006/relationships/customXml" Target="../ink/ink3124.xml"/><Relationship Id="rId108" Type="http://schemas.openxmlformats.org/officeDocument/2006/relationships/image" Target="../media/image1073.png"/><Relationship Id="rId124" Type="http://schemas.openxmlformats.org/officeDocument/2006/relationships/image" Target="../media/image1083.png"/><Relationship Id="rId129" Type="http://schemas.openxmlformats.org/officeDocument/2006/relationships/customXml" Target="../ink/ink3137.xml"/><Relationship Id="rId54" Type="http://schemas.openxmlformats.org/officeDocument/2006/relationships/customXml" Target="../ink/ink3099.xml"/><Relationship Id="rId70" Type="http://schemas.openxmlformats.org/officeDocument/2006/relationships/customXml" Target="../ink/ink3107.xml"/><Relationship Id="rId75" Type="http://schemas.openxmlformats.org/officeDocument/2006/relationships/image" Target="../media/image1047.png"/><Relationship Id="rId91" Type="http://schemas.openxmlformats.org/officeDocument/2006/relationships/image" Target="../media/image1062.png"/><Relationship Id="rId96" Type="http://schemas.openxmlformats.org/officeDocument/2006/relationships/image" Target="../media/image1064.png"/><Relationship Id="rId140" Type="http://schemas.openxmlformats.org/officeDocument/2006/relationships/image" Target="../media/image1093.png"/><Relationship Id="rId145" Type="http://schemas.openxmlformats.org/officeDocument/2006/relationships/image" Target="../media/image1.png"/><Relationship Id="rId1" Type="http://schemas.microsoft.com/office/2007/relationships/media" Target="../media/media53.m4a"/><Relationship Id="rId6" Type="http://schemas.openxmlformats.org/officeDocument/2006/relationships/customXml" Target="../ink/ink3078.xml"/><Relationship Id="rId23" Type="http://schemas.openxmlformats.org/officeDocument/2006/relationships/image" Target="../media/image10650.png"/><Relationship Id="rId28" Type="http://schemas.openxmlformats.org/officeDocument/2006/relationships/customXml" Target="../ink/ink3089.xml"/><Relationship Id="rId49" Type="http://schemas.openxmlformats.org/officeDocument/2006/relationships/image" Target="../media/image1032.png"/><Relationship Id="rId114" Type="http://schemas.openxmlformats.org/officeDocument/2006/relationships/image" Target="../media/image1076.png"/><Relationship Id="rId119" Type="http://schemas.openxmlformats.org/officeDocument/2006/relationships/customXml" Target="../ink/ink3132.xml"/><Relationship Id="rId44" Type="http://schemas.openxmlformats.org/officeDocument/2006/relationships/customXml" Target="../ink/ink3094.xml"/><Relationship Id="rId60" Type="http://schemas.openxmlformats.org/officeDocument/2006/relationships/customXml" Target="../ink/ink3102.xml"/><Relationship Id="rId65" Type="http://schemas.openxmlformats.org/officeDocument/2006/relationships/image" Target="../media/image1042.png"/><Relationship Id="rId81" Type="http://schemas.openxmlformats.org/officeDocument/2006/relationships/image" Target="../media/image1055.png"/><Relationship Id="rId86" Type="http://schemas.openxmlformats.org/officeDocument/2006/relationships/customXml" Target="../ink/ink3115.xml"/><Relationship Id="rId130" Type="http://schemas.openxmlformats.org/officeDocument/2006/relationships/image" Target="../media/image1086.png"/><Relationship Id="rId135" Type="http://schemas.openxmlformats.org/officeDocument/2006/relationships/customXml" Target="../ink/ink3140.xml"/><Relationship Id="rId13" Type="http://schemas.openxmlformats.org/officeDocument/2006/relationships/image" Target="../media/image6220.png"/><Relationship Id="rId18" Type="http://schemas.openxmlformats.org/officeDocument/2006/relationships/customXml" Target="../ink/ink3084.xml"/><Relationship Id="rId39" Type="http://schemas.openxmlformats.org/officeDocument/2006/relationships/image" Target="../media/image6701.png"/><Relationship Id="rId109" Type="http://schemas.openxmlformats.org/officeDocument/2006/relationships/customXml" Target="../ink/ink3127.xml"/><Relationship Id="rId34" Type="http://schemas.openxmlformats.org/officeDocument/2006/relationships/customXml" Target="../ink/ink3091.xml"/><Relationship Id="rId50" Type="http://schemas.openxmlformats.org/officeDocument/2006/relationships/customXml" Target="../ink/ink3097.xml"/><Relationship Id="rId55" Type="http://schemas.openxmlformats.org/officeDocument/2006/relationships/image" Target="../media/image1035.png"/><Relationship Id="rId76" Type="http://schemas.openxmlformats.org/officeDocument/2006/relationships/customXml" Target="../ink/ink3110.xml"/><Relationship Id="rId97" Type="http://schemas.openxmlformats.org/officeDocument/2006/relationships/customXml" Target="../ink/ink3121.xml"/><Relationship Id="rId104" Type="http://schemas.openxmlformats.org/officeDocument/2006/relationships/image" Target="../media/image1069.png"/><Relationship Id="rId120" Type="http://schemas.openxmlformats.org/officeDocument/2006/relationships/image" Target="../media/image1079.png"/><Relationship Id="rId125" Type="http://schemas.openxmlformats.org/officeDocument/2006/relationships/customXml" Target="../ink/ink3135.xml"/><Relationship Id="rId141" Type="http://schemas.openxmlformats.org/officeDocument/2006/relationships/customXml" Target="../ink/ink3143.xml"/><Relationship Id="rId7" Type="http://schemas.openxmlformats.org/officeDocument/2006/relationships/image" Target="../media/image6190.png"/><Relationship Id="rId71" Type="http://schemas.openxmlformats.org/officeDocument/2006/relationships/image" Target="../media/image1045.png"/><Relationship Id="rId92" Type="http://schemas.openxmlformats.org/officeDocument/2006/relationships/customXml" Target="../ink/ink3118.xml"/><Relationship Id="rId2" Type="http://schemas.openxmlformats.org/officeDocument/2006/relationships/audio" Target="../media/media53.m4a"/><Relationship Id="rId29" Type="http://schemas.openxmlformats.org/officeDocument/2006/relationships/image" Target="../media/image6300.png"/><Relationship Id="rId24" Type="http://schemas.openxmlformats.org/officeDocument/2006/relationships/customXml" Target="../ink/ink3087.xml"/><Relationship Id="rId40" Type="http://schemas.openxmlformats.org/officeDocument/2006/relationships/customXml" Target="../ink/ink3092.xml"/><Relationship Id="rId45" Type="http://schemas.openxmlformats.org/officeDocument/2006/relationships/image" Target="../media/image1028.png"/><Relationship Id="rId66" Type="http://schemas.openxmlformats.org/officeDocument/2006/relationships/customXml" Target="../ink/ink3105.xml"/><Relationship Id="rId87" Type="http://schemas.openxmlformats.org/officeDocument/2006/relationships/image" Target="../media/image1058.png"/><Relationship Id="rId110" Type="http://schemas.openxmlformats.org/officeDocument/2006/relationships/image" Target="../media/image1074.png"/><Relationship Id="rId115" Type="http://schemas.openxmlformats.org/officeDocument/2006/relationships/customXml" Target="../ink/ink3130.xml"/><Relationship Id="rId131" Type="http://schemas.openxmlformats.org/officeDocument/2006/relationships/customXml" Target="../ink/ink3138.xml"/><Relationship Id="rId136" Type="http://schemas.openxmlformats.org/officeDocument/2006/relationships/image" Target="../media/image1089.png"/><Relationship Id="rId61" Type="http://schemas.openxmlformats.org/officeDocument/2006/relationships/image" Target="../media/image1038.png"/><Relationship Id="rId82" Type="http://schemas.openxmlformats.org/officeDocument/2006/relationships/customXml" Target="../ink/ink3113.xml"/><Relationship Id="rId19" Type="http://schemas.openxmlformats.org/officeDocument/2006/relationships/image" Target="../media/image6250.png"/><Relationship Id="rId14" Type="http://schemas.openxmlformats.org/officeDocument/2006/relationships/customXml" Target="../ink/ink3082.xml"/><Relationship Id="rId30" Type="http://schemas.openxmlformats.org/officeDocument/2006/relationships/customXml" Target="../ink/ink3090.xml"/><Relationship Id="rId56" Type="http://schemas.openxmlformats.org/officeDocument/2006/relationships/customXml" Target="../ink/ink3100.xml"/><Relationship Id="rId77" Type="http://schemas.openxmlformats.org/officeDocument/2006/relationships/image" Target="../media/image1048.png"/><Relationship Id="rId100" Type="http://schemas.openxmlformats.org/officeDocument/2006/relationships/image" Target="../media/image10670.png"/><Relationship Id="rId105" Type="http://schemas.openxmlformats.org/officeDocument/2006/relationships/customXml" Target="../ink/ink3125.xml"/><Relationship Id="rId126" Type="http://schemas.openxmlformats.org/officeDocument/2006/relationships/image" Target="../media/image1084.png"/><Relationship Id="rId8" Type="http://schemas.openxmlformats.org/officeDocument/2006/relationships/customXml" Target="../ink/ink3079.xml"/><Relationship Id="rId51" Type="http://schemas.openxmlformats.org/officeDocument/2006/relationships/image" Target="../media/image1033.png"/><Relationship Id="rId72" Type="http://schemas.openxmlformats.org/officeDocument/2006/relationships/customXml" Target="../ink/ink3108.xml"/><Relationship Id="rId93" Type="http://schemas.openxmlformats.org/officeDocument/2006/relationships/image" Target="../media/image1063.png"/><Relationship Id="rId98" Type="http://schemas.openxmlformats.org/officeDocument/2006/relationships/image" Target="../media/image10660.png"/><Relationship Id="rId121" Type="http://schemas.openxmlformats.org/officeDocument/2006/relationships/customXml" Target="../ink/ink3133.xml"/><Relationship Id="rId142" Type="http://schemas.openxmlformats.org/officeDocument/2006/relationships/image" Target="../media/image1094.png"/><Relationship Id="rId3" Type="http://schemas.openxmlformats.org/officeDocument/2006/relationships/slideLayout" Target="../slideLayouts/slideLayout7.xml"/><Relationship Id="rId25" Type="http://schemas.openxmlformats.org/officeDocument/2006/relationships/image" Target="../media/image6280.png"/><Relationship Id="rId46" Type="http://schemas.openxmlformats.org/officeDocument/2006/relationships/customXml" Target="../ink/ink3095.xml"/><Relationship Id="rId67" Type="http://schemas.openxmlformats.org/officeDocument/2006/relationships/image" Target="../media/image1043.png"/><Relationship Id="rId116" Type="http://schemas.openxmlformats.org/officeDocument/2006/relationships/image" Target="../media/image1077.png"/><Relationship Id="rId137" Type="http://schemas.openxmlformats.org/officeDocument/2006/relationships/customXml" Target="../ink/ink3141.xml"/><Relationship Id="rId20" Type="http://schemas.openxmlformats.org/officeDocument/2006/relationships/customXml" Target="../ink/ink3085.xml"/><Relationship Id="rId41" Type="http://schemas.openxmlformats.org/officeDocument/2006/relationships/image" Target="../media/image6712.png"/><Relationship Id="rId62" Type="http://schemas.openxmlformats.org/officeDocument/2006/relationships/customXml" Target="../ink/ink3103.xml"/><Relationship Id="rId83" Type="http://schemas.openxmlformats.org/officeDocument/2006/relationships/image" Target="../media/image1056.png"/><Relationship Id="rId88" Type="http://schemas.openxmlformats.org/officeDocument/2006/relationships/customXml" Target="../ink/ink3116.xml"/><Relationship Id="rId111" Type="http://schemas.openxmlformats.org/officeDocument/2006/relationships/customXml" Target="../ink/ink3128.xml"/><Relationship Id="rId132" Type="http://schemas.openxmlformats.org/officeDocument/2006/relationships/image" Target="../media/image1087.png"/><Relationship Id="rId15" Type="http://schemas.openxmlformats.org/officeDocument/2006/relationships/image" Target="../media/image6230.png"/><Relationship Id="rId57" Type="http://schemas.openxmlformats.org/officeDocument/2006/relationships/image" Target="../media/image1036.png"/><Relationship Id="rId106" Type="http://schemas.openxmlformats.org/officeDocument/2006/relationships/image" Target="../media/image1072.png"/><Relationship Id="rId127" Type="http://schemas.openxmlformats.org/officeDocument/2006/relationships/customXml" Target="../ink/ink3136.xml"/><Relationship Id="rId10" Type="http://schemas.openxmlformats.org/officeDocument/2006/relationships/customXml" Target="../ink/ink3080.xml"/><Relationship Id="rId52" Type="http://schemas.openxmlformats.org/officeDocument/2006/relationships/customXml" Target="../ink/ink3098.xml"/><Relationship Id="rId73" Type="http://schemas.openxmlformats.org/officeDocument/2006/relationships/image" Target="../media/image1046.png"/><Relationship Id="rId78" Type="http://schemas.openxmlformats.org/officeDocument/2006/relationships/customXml" Target="../ink/ink3111.xml"/><Relationship Id="rId94" Type="http://schemas.openxmlformats.org/officeDocument/2006/relationships/customXml" Target="../ink/ink3119.xml"/><Relationship Id="rId99" Type="http://schemas.openxmlformats.org/officeDocument/2006/relationships/customXml" Target="../ink/ink3122.xml"/><Relationship Id="rId101" Type="http://schemas.openxmlformats.org/officeDocument/2006/relationships/customXml" Target="../ink/ink3123.xml"/><Relationship Id="rId122" Type="http://schemas.openxmlformats.org/officeDocument/2006/relationships/image" Target="../media/image1082.png"/><Relationship Id="rId143" Type="http://schemas.openxmlformats.org/officeDocument/2006/relationships/customXml" Target="../ink/ink3144.xml"/><Relationship Id="rId4" Type="http://schemas.openxmlformats.org/officeDocument/2006/relationships/customXml" Target="../ink/ink3077.xml"/><Relationship Id="rId9" Type="http://schemas.openxmlformats.org/officeDocument/2006/relationships/image" Target="../media/image6200.png"/><Relationship Id="rId26" Type="http://schemas.openxmlformats.org/officeDocument/2006/relationships/customXml" Target="../ink/ink3088.xml"/><Relationship Id="rId47" Type="http://schemas.openxmlformats.org/officeDocument/2006/relationships/image" Target="../media/image1029.png"/><Relationship Id="rId68" Type="http://schemas.openxmlformats.org/officeDocument/2006/relationships/customXml" Target="../ink/ink3106.xml"/><Relationship Id="rId89" Type="http://schemas.openxmlformats.org/officeDocument/2006/relationships/image" Target="../media/image1059.png"/><Relationship Id="rId112" Type="http://schemas.openxmlformats.org/officeDocument/2006/relationships/image" Target="../media/image1075.png"/><Relationship Id="rId133" Type="http://schemas.openxmlformats.org/officeDocument/2006/relationships/customXml" Target="../ink/ink3139.xml"/></Relationships>
</file>

<file path=ppt/slides/_rels/slide54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097.png"/><Relationship Id="rId84" Type="http://schemas.openxmlformats.org/officeDocument/2006/relationships/image" Target="../media/image8013.png"/><Relationship Id="rId138" Type="http://schemas.openxmlformats.org/officeDocument/2006/relationships/customXml" Target="../ink/ink3180.xml"/><Relationship Id="rId159" Type="http://schemas.openxmlformats.org/officeDocument/2006/relationships/image" Target="../media/image1123.png"/><Relationship Id="rId170" Type="http://schemas.openxmlformats.org/officeDocument/2006/relationships/customXml" Target="../ink/ink3196.xml"/><Relationship Id="rId191" Type="http://schemas.openxmlformats.org/officeDocument/2006/relationships/image" Target="../media/image1142.png"/><Relationship Id="rId205" Type="http://schemas.openxmlformats.org/officeDocument/2006/relationships/image" Target="../media/image1149.png"/><Relationship Id="rId226" Type="http://schemas.openxmlformats.org/officeDocument/2006/relationships/customXml" Target="../ink/ink3223.xml"/><Relationship Id="rId247" Type="http://schemas.openxmlformats.org/officeDocument/2006/relationships/image" Target="../media/image1172.png"/><Relationship Id="rId107" Type="http://schemas.openxmlformats.org/officeDocument/2006/relationships/customXml" Target="../ink/ink3163.xml"/><Relationship Id="rId268" Type="http://schemas.openxmlformats.org/officeDocument/2006/relationships/image" Target="../media/image1183.png"/><Relationship Id="rId289" Type="http://schemas.openxmlformats.org/officeDocument/2006/relationships/customXml" Target="../ink/ink3254.xml"/><Relationship Id="rId128" Type="http://schemas.openxmlformats.org/officeDocument/2006/relationships/customXml" Target="../ink/ink3175.xml"/><Relationship Id="rId149" Type="http://schemas.openxmlformats.org/officeDocument/2006/relationships/image" Target="../media/image1117.png"/><Relationship Id="rId5" Type="http://schemas.openxmlformats.org/officeDocument/2006/relationships/image" Target="../media/image1096.png"/><Relationship Id="rId95" Type="http://schemas.openxmlformats.org/officeDocument/2006/relationships/customXml" Target="../ink/ink3156.xml"/><Relationship Id="rId160" Type="http://schemas.openxmlformats.org/officeDocument/2006/relationships/customXml" Target="../ink/ink3191.xml"/><Relationship Id="rId181" Type="http://schemas.openxmlformats.org/officeDocument/2006/relationships/image" Target="../media/image1136.png"/><Relationship Id="rId216" Type="http://schemas.openxmlformats.org/officeDocument/2006/relationships/customXml" Target="../ink/ink3218.xml"/><Relationship Id="rId237" Type="http://schemas.openxmlformats.org/officeDocument/2006/relationships/image" Target="../media/image1167.png"/><Relationship Id="rId258" Type="http://schemas.openxmlformats.org/officeDocument/2006/relationships/customXml" Target="../ink/ink3239.xml"/><Relationship Id="rId279" Type="http://schemas.openxmlformats.org/officeDocument/2006/relationships/customXml" Target="../ink/ink3249.xml"/><Relationship Id="rId118" Type="http://schemas.openxmlformats.org/officeDocument/2006/relationships/customXml" Target="../ink/ink3170.xml"/><Relationship Id="rId139" Type="http://schemas.openxmlformats.org/officeDocument/2006/relationships/image" Target="../media/image1109.png"/><Relationship Id="rId290" Type="http://schemas.openxmlformats.org/officeDocument/2006/relationships/image" Target="../media/image1195.png"/><Relationship Id="rId85" Type="http://schemas.openxmlformats.org/officeDocument/2006/relationships/customXml" Target="../ink/ink3151.xml"/><Relationship Id="rId150" Type="http://schemas.openxmlformats.org/officeDocument/2006/relationships/customXml" Target="../ink/ink3186.xml"/><Relationship Id="rId171" Type="http://schemas.openxmlformats.org/officeDocument/2006/relationships/image" Target="../media/image1129.png"/><Relationship Id="rId192" Type="http://schemas.openxmlformats.org/officeDocument/2006/relationships/customXml" Target="../ink/ink3206.xml"/><Relationship Id="rId206" Type="http://schemas.openxmlformats.org/officeDocument/2006/relationships/customXml" Target="../ink/ink3213.xml"/><Relationship Id="rId227" Type="http://schemas.openxmlformats.org/officeDocument/2006/relationships/image" Target="../media/image1162.png"/><Relationship Id="rId248" Type="http://schemas.openxmlformats.org/officeDocument/2006/relationships/customXml" Target="../ink/ink3234.xml"/><Relationship Id="rId269" Type="http://schemas.openxmlformats.org/officeDocument/2006/relationships/customXml" Target="../ink/ink3244.xml"/><Relationship Id="rId108" Type="http://schemas.openxmlformats.org/officeDocument/2006/relationships/customXml" Target="../ink/ink3164.xml"/><Relationship Id="rId129" Type="http://schemas.openxmlformats.org/officeDocument/2006/relationships/image" Target="../media/image1105.png"/><Relationship Id="rId280" Type="http://schemas.openxmlformats.org/officeDocument/2006/relationships/image" Target="../media/image1189.png"/><Relationship Id="rId96" Type="http://schemas.openxmlformats.org/officeDocument/2006/relationships/image" Target="../media/image8070.png"/><Relationship Id="rId140" Type="http://schemas.openxmlformats.org/officeDocument/2006/relationships/customXml" Target="../ink/ink3181.xml"/><Relationship Id="rId161" Type="http://schemas.openxmlformats.org/officeDocument/2006/relationships/image" Target="../media/image1124.png"/><Relationship Id="rId182" Type="http://schemas.openxmlformats.org/officeDocument/2006/relationships/customXml" Target="../ink/ink3201.xml"/><Relationship Id="rId217" Type="http://schemas.openxmlformats.org/officeDocument/2006/relationships/image" Target="../media/image1156.png"/><Relationship Id="rId6" Type="http://schemas.openxmlformats.org/officeDocument/2006/relationships/customXml" Target="../ink/ink3146.xml"/><Relationship Id="rId238" Type="http://schemas.openxmlformats.org/officeDocument/2006/relationships/customXml" Target="../ink/ink3229.xml"/><Relationship Id="rId259" Type="http://schemas.openxmlformats.org/officeDocument/2006/relationships/image" Target="../media/image1178.png"/><Relationship Id="rId23" Type="http://schemas.openxmlformats.org/officeDocument/2006/relationships/image" Target="../media/image7230.png"/><Relationship Id="rId119" Type="http://schemas.openxmlformats.org/officeDocument/2006/relationships/image" Target="../media/image1098.png"/><Relationship Id="rId270" Type="http://schemas.openxmlformats.org/officeDocument/2006/relationships/image" Target="../media/image1184.png"/><Relationship Id="rId291" Type="http://schemas.openxmlformats.org/officeDocument/2006/relationships/customXml" Target="../ink/ink3255.xml"/><Relationship Id="rId86" Type="http://schemas.openxmlformats.org/officeDocument/2006/relationships/image" Target="../media/image8020.png"/><Relationship Id="rId130" Type="http://schemas.openxmlformats.org/officeDocument/2006/relationships/customXml" Target="../ink/ink3176.xml"/><Relationship Id="rId151" Type="http://schemas.openxmlformats.org/officeDocument/2006/relationships/image" Target="../media/image1118.png"/><Relationship Id="rId172" Type="http://schemas.openxmlformats.org/officeDocument/2006/relationships/customXml" Target="../ink/ink3197.xml"/><Relationship Id="rId193" Type="http://schemas.openxmlformats.org/officeDocument/2006/relationships/image" Target="../media/image1143.png"/><Relationship Id="rId207" Type="http://schemas.openxmlformats.org/officeDocument/2006/relationships/image" Target="../media/image1151.png"/><Relationship Id="rId228" Type="http://schemas.openxmlformats.org/officeDocument/2006/relationships/customXml" Target="../ink/ink3224.xml"/><Relationship Id="rId249" Type="http://schemas.openxmlformats.org/officeDocument/2006/relationships/image" Target="../media/image1173.png"/><Relationship Id="rId109" Type="http://schemas.openxmlformats.org/officeDocument/2006/relationships/image" Target="../media/image7590.png"/><Relationship Id="rId260" Type="http://schemas.openxmlformats.org/officeDocument/2006/relationships/customXml" Target="../ink/ink3240.xml"/><Relationship Id="rId281" Type="http://schemas.openxmlformats.org/officeDocument/2006/relationships/customXml" Target="../ink/ink3250.xml"/><Relationship Id="rId76" Type="http://schemas.openxmlformats.org/officeDocument/2006/relationships/image" Target="../media/image7970.png"/><Relationship Id="rId97" Type="http://schemas.openxmlformats.org/officeDocument/2006/relationships/customXml" Target="../ink/ink3157.xml"/><Relationship Id="rId120" Type="http://schemas.openxmlformats.org/officeDocument/2006/relationships/customXml" Target="../ink/ink3171.xml"/><Relationship Id="rId141" Type="http://schemas.openxmlformats.org/officeDocument/2006/relationships/image" Target="../media/image1113.png"/><Relationship Id="rId162" Type="http://schemas.openxmlformats.org/officeDocument/2006/relationships/customXml" Target="../ink/ink3192.xml"/><Relationship Id="rId183" Type="http://schemas.openxmlformats.org/officeDocument/2006/relationships/image" Target="../media/image1137.png"/><Relationship Id="rId218" Type="http://schemas.openxmlformats.org/officeDocument/2006/relationships/customXml" Target="../ink/ink3219.xml"/><Relationship Id="rId239" Type="http://schemas.openxmlformats.org/officeDocument/2006/relationships/image" Target="../media/image308.png"/><Relationship Id="rId250" Type="http://schemas.openxmlformats.org/officeDocument/2006/relationships/customXml" Target="../ink/ink3235.xml"/><Relationship Id="rId271" Type="http://schemas.openxmlformats.org/officeDocument/2006/relationships/customXml" Target="../ink/ink3245.xml"/><Relationship Id="rId87" Type="http://schemas.openxmlformats.org/officeDocument/2006/relationships/customXml" Target="../ink/ink3152.xml"/><Relationship Id="rId110" Type="http://schemas.openxmlformats.org/officeDocument/2006/relationships/customXml" Target="../ink/ink3165.xml"/><Relationship Id="rId131" Type="http://schemas.openxmlformats.org/officeDocument/2006/relationships/image" Target="../media/image1106.png"/><Relationship Id="rId152" Type="http://schemas.openxmlformats.org/officeDocument/2006/relationships/customXml" Target="../ink/ink3187.xml"/><Relationship Id="rId173" Type="http://schemas.openxmlformats.org/officeDocument/2006/relationships/image" Target="../media/image1131.png"/><Relationship Id="rId194" Type="http://schemas.openxmlformats.org/officeDocument/2006/relationships/customXml" Target="../ink/ink3207.xml"/><Relationship Id="rId208" Type="http://schemas.openxmlformats.org/officeDocument/2006/relationships/customXml" Target="../ink/ink3214.xml"/><Relationship Id="rId229" Type="http://schemas.openxmlformats.org/officeDocument/2006/relationships/image" Target="../media/image1163.png"/><Relationship Id="rId240" Type="http://schemas.openxmlformats.org/officeDocument/2006/relationships/customXml" Target="../ink/ink3230.xml"/><Relationship Id="rId261" Type="http://schemas.openxmlformats.org/officeDocument/2006/relationships/image" Target="../media/image1179.png"/><Relationship Id="rId77" Type="http://schemas.openxmlformats.org/officeDocument/2006/relationships/customXml" Target="../ink/ink3147.xml"/><Relationship Id="rId100" Type="http://schemas.openxmlformats.org/officeDocument/2006/relationships/image" Target="../media/image8090.png"/><Relationship Id="rId35" Type="http://schemas.openxmlformats.org/officeDocument/2006/relationships/image" Target="../media/image3390.png"/><Relationship Id="rId282" Type="http://schemas.openxmlformats.org/officeDocument/2006/relationships/image" Target="../media/image1191.png"/><Relationship Id="rId98" Type="http://schemas.openxmlformats.org/officeDocument/2006/relationships/image" Target="../media/image8080.png"/><Relationship Id="rId121" Type="http://schemas.openxmlformats.org/officeDocument/2006/relationships/image" Target="../media/image1099.png"/><Relationship Id="rId142" Type="http://schemas.openxmlformats.org/officeDocument/2006/relationships/customXml" Target="../ink/ink3182.xml"/><Relationship Id="rId163" Type="http://schemas.openxmlformats.org/officeDocument/2006/relationships/image" Target="../media/image1125.png"/><Relationship Id="rId184" Type="http://schemas.openxmlformats.org/officeDocument/2006/relationships/customXml" Target="../ink/ink3202.xml"/><Relationship Id="rId219" Type="http://schemas.openxmlformats.org/officeDocument/2006/relationships/image" Target="../media/image1157.png"/><Relationship Id="rId3" Type="http://schemas.openxmlformats.org/officeDocument/2006/relationships/slideLayout" Target="../slideLayouts/slideLayout7.xml"/><Relationship Id="rId214" Type="http://schemas.openxmlformats.org/officeDocument/2006/relationships/customXml" Target="../ink/ink3217.xml"/><Relationship Id="rId230" Type="http://schemas.openxmlformats.org/officeDocument/2006/relationships/customXml" Target="../ink/ink3225.xml"/><Relationship Id="rId235" Type="http://schemas.openxmlformats.org/officeDocument/2006/relationships/image" Target="../media/image1166.png"/><Relationship Id="rId251" Type="http://schemas.openxmlformats.org/officeDocument/2006/relationships/image" Target="../media/image1174.png"/><Relationship Id="rId256" Type="http://schemas.openxmlformats.org/officeDocument/2006/relationships/customXml" Target="../ink/ink3238.xml"/><Relationship Id="rId277" Type="http://schemas.openxmlformats.org/officeDocument/2006/relationships/customXml" Target="../ink/ink3248.xml"/><Relationship Id="rId116" Type="http://schemas.openxmlformats.org/officeDocument/2006/relationships/customXml" Target="../ink/ink3169.xml"/><Relationship Id="rId137" Type="http://schemas.openxmlformats.org/officeDocument/2006/relationships/image" Target="../media/image720.png"/><Relationship Id="rId158" Type="http://schemas.openxmlformats.org/officeDocument/2006/relationships/customXml" Target="../ink/ink3190.xml"/><Relationship Id="rId272" Type="http://schemas.openxmlformats.org/officeDocument/2006/relationships/image" Target="../media/image1185.png"/><Relationship Id="rId83" Type="http://schemas.openxmlformats.org/officeDocument/2006/relationships/customXml" Target="../ink/ink3150.xml"/><Relationship Id="rId88" Type="http://schemas.openxmlformats.org/officeDocument/2006/relationships/image" Target="../media/image8030.png"/><Relationship Id="rId111" Type="http://schemas.openxmlformats.org/officeDocument/2006/relationships/image" Target="../media/image8120.png"/><Relationship Id="rId132" Type="http://schemas.openxmlformats.org/officeDocument/2006/relationships/customXml" Target="../ink/ink3177.xml"/><Relationship Id="rId153" Type="http://schemas.openxmlformats.org/officeDocument/2006/relationships/image" Target="../media/image1119.png"/><Relationship Id="rId174" Type="http://schemas.openxmlformats.org/officeDocument/2006/relationships/customXml" Target="../ink/ink3198.xml"/><Relationship Id="rId179" Type="http://schemas.openxmlformats.org/officeDocument/2006/relationships/image" Target="../media/image1135.png"/><Relationship Id="rId195" Type="http://schemas.openxmlformats.org/officeDocument/2006/relationships/image" Target="../media/image1144.png"/><Relationship Id="rId209" Type="http://schemas.openxmlformats.org/officeDocument/2006/relationships/image" Target="../media/image1152.png"/><Relationship Id="rId190" Type="http://schemas.openxmlformats.org/officeDocument/2006/relationships/customXml" Target="../ink/ink3205.xml"/><Relationship Id="rId204" Type="http://schemas.openxmlformats.org/officeDocument/2006/relationships/customXml" Target="../ink/ink3212.xml"/><Relationship Id="rId220" Type="http://schemas.openxmlformats.org/officeDocument/2006/relationships/customXml" Target="../ink/ink3220.xml"/><Relationship Id="rId225" Type="http://schemas.openxmlformats.org/officeDocument/2006/relationships/image" Target="../media/image1161.png"/><Relationship Id="rId241" Type="http://schemas.openxmlformats.org/officeDocument/2006/relationships/image" Target="../media/image1168.png"/><Relationship Id="rId246" Type="http://schemas.openxmlformats.org/officeDocument/2006/relationships/customXml" Target="../ink/ink3233.xml"/><Relationship Id="rId267" Type="http://schemas.openxmlformats.org/officeDocument/2006/relationships/customXml" Target="../ink/ink3243.xml"/><Relationship Id="rId288" Type="http://schemas.openxmlformats.org/officeDocument/2006/relationships/image" Target="../media/image1194.png"/><Relationship Id="rId106" Type="http://schemas.openxmlformats.org/officeDocument/2006/relationships/image" Target="../media/image8112.png"/><Relationship Id="rId127" Type="http://schemas.openxmlformats.org/officeDocument/2006/relationships/image" Target="../media/image1104.png"/><Relationship Id="rId262" Type="http://schemas.openxmlformats.org/officeDocument/2006/relationships/customXml" Target="../ink/ink3241.xml"/><Relationship Id="rId283" Type="http://schemas.openxmlformats.org/officeDocument/2006/relationships/customXml" Target="../ink/ink3251.xml"/><Relationship Id="rId78" Type="http://schemas.openxmlformats.org/officeDocument/2006/relationships/image" Target="../media/image7980.png"/><Relationship Id="rId94" Type="http://schemas.openxmlformats.org/officeDocument/2006/relationships/image" Target="../media/image8060.png"/><Relationship Id="rId99" Type="http://schemas.openxmlformats.org/officeDocument/2006/relationships/customXml" Target="../ink/ink3158.xml"/><Relationship Id="rId101" Type="http://schemas.openxmlformats.org/officeDocument/2006/relationships/customXml" Target="../ink/ink3159.xml"/><Relationship Id="rId52" Type="http://schemas.openxmlformats.org/officeDocument/2006/relationships/image" Target="../media/image7850.png"/><Relationship Id="rId122" Type="http://schemas.openxmlformats.org/officeDocument/2006/relationships/customXml" Target="../ink/ink3172.xml"/><Relationship Id="rId143" Type="http://schemas.openxmlformats.org/officeDocument/2006/relationships/image" Target="../media/image1114.png"/><Relationship Id="rId148" Type="http://schemas.openxmlformats.org/officeDocument/2006/relationships/customXml" Target="../ink/ink3185.xml"/><Relationship Id="rId164" Type="http://schemas.openxmlformats.org/officeDocument/2006/relationships/customXml" Target="../ink/ink3193.xml"/><Relationship Id="rId169" Type="http://schemas.openxmlformats.org/officeDocument/2006/relationships/image" Target="../media/image1128.png"/><Relationship Id="rId185" Type="http://schemas.openxmlformats.org/officeDocument/2006/relationships/image" Target="../media/image1138.png"/><Relationship Id="rId4" Type="http://schemas.openxmlformats.org/officeDocument/2006/relationships/customXml" Target="../ink/ink3145.xml"/><Relationship Id="rId180" Type="http://schemas.openxmlformats.org/officeDocument/2006/relationships/customXml" Target="../ink/ink3200.xml"/><Relationship Id="rId210" Type="http://schemas.openxmlformats.org/officeDocument/2006/relationships/customXml" Target="../ink/ink3215.xml"/><Relationship Id="rId215" Type="http://schemas.openxmlformats.org/officeDocument/2006/relationships/image" Target="../media/image1155.png"/><Relationship Id="rId236" Type="http://schemas.openxmlformats.org/officeDocument/2006/relationships/customXml" Target="../ink/ink3228.xml"/><Relationship Id="rId257" Type="http://schemas.openxmlformats.org/officeDocument/2006/relationships/image" Target="../media/image1177.png"/><Relationship Id="rId278" Type="http://schemas.openxmlformats.org/officeDocument/2006/relationships/image" Target="../media/image1188.png"/><Relationship Id="rId231" Type="http://schemas.openxmlformats.org/officeDocument/2006/relationships/image" Target="../media/image1164.png"/><Relationship Id="rId252" Type="http://schemas.openxmlformats.org/officeDocument/2006/relationships/customXml" Target="../ink/ink3236.xml"/><Relationship Id="rId273" Type="http://schemas.openxmlformats.org/officeDocument/2006/relationships/customXml" Target="../ink/ink3246.xml"/><Relationship Id="rId89" Type="http://schemas.openxmlformats.org/officeDocument/2006/relationships/customXml" Target="../ink/ink3153.xml"/><Relationship Id="rId112" Type="http://schemas.openxmlformats.org/officeDocument/2006/relationships/customXml" Target="../ink/ink3166.xml"/><Relationship Id="rId133" Type="http://schemas.openxmlformats.org/officeDocument/2006/relationships/image" Target="../media/image1107.png"/><Relationship Id="rId154" Type="http://schemas.openxmlformats.org/officeDocument/2006/relationships/customXml" Target="../ink/ink3188.xml"/><Relationship Id="rId175" Type="http://schemas.openxmlformats.org/officeDocument/2006/relationships/image" Target="../media/image1132.png"/><Relationship Id="rId196" Type="http://schemas.openxmlformats.org/officeDocument/2006/relationships/customXml" Target="../ink/ink3208.xml"/><Relationship Id="rId200" Type="http://schemas.openxmlformats.org/officeDocument/2006/relationships/customXml" Target="../ink/ink3210.xml"/><Relationship Id="rId221" Type="http://schemas.openxmlformats.org/officeDocument/2006/relationships/image" Target="../media/image1158.png"/><Relationship Id="rId242" Type="http://schemas.openxmlformats.org/officeDocument/2006/relationships/customXml" Target="../ink/ink3231.xml"/><Relationship Id="rId263" Type="http://schemas.openxmlformats.org/officeDocument/2006/relationships/image" Target="../media/image1181.png"/><Relationship Id="rId284" Type="http://schemas.openxmlformats.org/officeDocument/2006/relationships/image" Target="../media/image1192.png"/><Relationship Id="rId79" Type="http://schemas.openxmlformats.org/officeDocument/2006/relationships/customXml" Target="../ink/ink3148.xml"/><Relationship Id="rId102" Type="http://schemas.openxmlformats.org/officeDocument/2006/relationships/image" Target="../media/image8100.png"/><Relationship Id="rId123" Type="http://schemas.openxmlformats.org/officeDocument/2006/relationships/image" Target="../media/image1102.png"/><Relationship Id="rId144" Type="http://schemas.openxmlformats.org/officeDocument/2006/relationships/customXml" Target="../ink/ink3183.xml"/><Relationship Id="rId90" Type="http://schemas.openxmlformats.org/officeDocument/2006/relationships/image" Target="../media/image8040.png"/><Relationship Id="rId165" Type="http://schemas.openxmlformats.org/officeDocument/2006/relationships/image" Target="../media/image1126.png"/><Relationship Id="rId186" Type="http://schemas.openxmlformats.org/officeDocument/2006/relationships/customXml" Target="../ink/ink3203.xml"/><Relationship Id="rId211" Type="http://schemas.openxmlformats.org/officeDocument/2006/relationships/image" Target="../media/image1153.png"/><Relationship Id="rId232" Type="http://schemas.openxmlformats.org/officeDocument/2006/relationships/customXml" Target="../ink/ink3226.xml"/><Relationship Id="rId253" Type="http://schemas.openxmlformats.org/officeDocument/2006/relationships/image" Target="../media/image1175.png"/><Relationship Id="rId274" Type="http://schemas.openxmlformats.org/officeDocument/2006/relationships/image" Target="../media/image1186.png"/><Relationship Id="rId113" Type="http://schemas.openxmlformats.org/officeDocument/2006/relationships/image" Target="../media/image8130.png"/><Relationship Id="rId134" Type="http://schemas.openxmlformats.org/officeDocument/2006/relationships/customXml" Target="../ink/ink3178.xml"/><Relationship Id="rId80" Type="http://schemas.openxmlformats.org/officeDocument/2006/relationships/image" Target="../media/image7990.png"/><Relationship Id="rId155" Type="http://schemas.openxmlformats.org/officeDocument/2006/relationships/image" Target="../media/image1121.png"/><Relationship Id="rId176" Type="http://schemas.openxmlformats.org/officeDocument/2006/relationships/customXml" Target="../ink/ink3199.xml"/><Relationship Id="rId197" Type="http://schemas.openxmlformats.org/officeDocument/2006/relationships/image" Target="../media/image1145.png"/><Relationship Id="rId201" Type="http://schemas.openxmlformats.org/officeDocument/2006/relationships/image" Target="../media/image1147.png"/><Relationship Id="rId222" Type="http://schemas.openxmlformats.org/officeDocument/2006/relationships/customXml" Target="../ink/ink3221.xml"/><Relationship Id="rId243" Type="http://schemas.openxmlformats.org/officeDocument/2006/relationships/image" Target="../media/image1169.png"/><Relationship Id="rId264" Type="http://schemas.openxmlformats.org/officeDocument/2006/relationships/customXml" Target="../ink/ink3242.xml"/><Relationship Id="rId285" Type="http://schemas.openxmlformats.org/officeDocument/2006/relationships/customXml" Target="../ink/ink3252.xml"/><Relationship Id="rId103" Type="http://schemas.openxmlformats.org/officeDocument/2006/relationships/customXml" Target="../ink/ink3160.xml"/><Relationship Id="rId124" Type="http://schemas.openxmlformats.org/officeDocument/2006/relationships/customXml" Target="../ink/ink3173.xml"/><Relationship Id="rId91" Type="http://schemas.openxmlformats.org/officeDocument/2006/relationships/customXml" Target="../ink/ink3154.xml"/><Relationship Id="rId145" Type="http://schemas.openxmlformats.org/officeDocument/2006/relationships/image" Target="../media/image1115.png"/><Relationship Id="rId166" Type="http://schemas.openxmlformats.org/officeDocument/2006/relationships/customXml" Target="../ink/ink3194.xml"/><Relationship Id="rId187" Type="http://schemas.openxmlformats.org/officeDocument/2006/relationships/image" Target="../media/image1139.png"/><Relationship Id="rId1" Type="http://schemas.microsoft.com/office/2007/relationships/media" Target="../media/media54.m4a"/><Relationship Id="rId212" Type="http://schemas.openxmlformats.org/officeDocument/2006/relationships/customXml" Target="../ink/ink3216.xml"/><Relationship Id="rId233" Type="http://schemas.openxmlformats.org/officeDocument/2006/relationships/image" Target="../media/image1165.png"/><Relationship Id="rId254" Type="http://schemas.openxmlformats.org/officeDocument/2006/relationships/customXml" Target="../ink/ink3237.xml"/><Relationship Id="rId114" Type="http://schemas.openxmlformats.org/officeDocument/2006/relationships/customXml" Target="../ink/ink3167.xml"/><Relationship Id="rId275" Type="http://schemas.openxmlformats.org/officeDocument/2006/relationships/customXml" Target="../ink/ink3247.xml"/><Relationship Id="rId81" Type="http://schemas.openxmlformats.org/officeDocument/2006/relationships/customXml" Target="../ink/ink3149.xml"/><Relationship Id="rId135" Type="http://schemas.openxmlformats.org/officeDocument/2006/relationships/image" Target="../media/image1108.png"/><Relationship Id="rId156" Type="http://schemas.openxmlformats.org/officeDocument/2006/relationships/customXml" Target="../ink/ink3189.xml"/><Relationship Id="rId177" Type="http://schemas.openxmlformats.org/officeDocument/2006/relationships/image" Target="../media/image1133.png"/><Relationship Id="rId198" Type="http://schemas.openxmlformats.org/officeDocument/2006/relationships/customXml" Target="../ink/ink3209.xml"/><Relationship Id="rId202" Type="http://schemas.openxmlformats.org/officeDocument/2006/relationships/customXml" Target="../ink/ink3211.xml"/><Relationship Id="rId223" Type="http://schemas.openxmlformats.org/officeDocument/2006/relationships/image" Target="../media/image1159.png"/><Relationship Id="rId244" Type="http://schemas.openxmlformats.org/officeDocument/2006/relationships/customXml" Target="../ink/ink3232.xml"/><Relationship Id="rId265" Type="http://schemas.openxmlformats.org/officeDocument/2006/relationships/image" Target="../media/image1182.png"/><Relationship Id="rId286" Type="http://schemas.openxmlformats.org/officeDocument/2006/relationships/image" Target="../media/image1193.png"/><Relationship Id="rId104" Type="http://schemas.openxmlformats.org/officeDocument/2006/relationships/customXml" Target="../ink/ink3161.xml"/><Relationship Id="rId125" Type="http://schemas.openxmlformats.org/officeDocument/2006/relationships/image" Target="../media/image1103.png"/><Relationship Id="rId146" Type="http://schemas.openxmlformats.org/officeDocument/2006/relationships/customXml" Target="../ink/ink3184.xml"/><Relationship Id="rId167" Type="http://schemas.openxmlformats.org/officeDocument/2006/relationships/image" Target="../media/image1127.png"/><Relationship Id="rId188" Type="http://schemas.openxmlformats.org/officeDocument/2006/relationships/customXml" Target="../ink/ink3204.xml"/><Relationship Id="rId92" Type="http://schemas.openxmlformats.org/officeDocument/2006/relationships/image" Target="../media/image8050.png"/><Relationship Id="rId213" Type="http://schemas.openxmlformats.org/officeDocument/2006/relationships/image" Target="../media/image1154.png"/><Relationship Id="rId234" Type="http://schemas.openxmlformats.org/officeDocument/2006/relationships/customXml" Target="../ink/ink3227.xml"/><Relationship Id="rId2" Type="http://schemas.openxmlformats.org/officeDocument/2006/relationships/audio" Target="../media/media54.m4a"/><Relationship Id="rId255" Type="http://schemas.openxmlformats.org/officeDocument/2006/relationships/image" Target="../media/image1176.png"/><Relationship Id="rId276" Type="http://schemas.openxmlformats.org/officeDocument/2006/relationships/image" Target="../media/image1187.png"/><Relationship Id="rId115" Type="http://schemas.openxmlformats.org/officeDocument/2006/relationships/customXml" Target="../ink/ink3168.xml"/><Relationship Id="rId136" Type="http://schemas.openxmlformats.org/officeDocument/2006/relationships/customXml" Target="../ink/ink3179.xml"/><Relationship Id="rId157" Type="http://schemas.openxmlformats.org/officeDocument/2006/relationships/image" Target="../media/image1122.png"/><Relationship Id="rId178" Type="http://schemas.openxmlformats.org/officeDocument/2006/relationships/image" Target="../media/image1134.png"/><Relationship Id="rId82" Type="http://schemas.openxmlformats.org/officeDocument/2006/relationships/image" Target="../media/image8000.png"/><Relationship Id="rId199" Type="http://schemas.openxmlformats.org/officeDocument/2006/relationships/image" Target="../media/image1146.png"/><Relationship Id="rId203" Type="http://schemas.openxmlformats.org/officeDocument/2006/relationships/image" Target="../media/image1148.png"/><Relationship Id="rId224" Type="http://schemas.openxmlformats.org/officeDocument/2006/relationships/customXml" Target="../ink/ink3222.xml"/><Relationship Id="rId245" Type="http://schemas.openxmlformats.org/officeDocument/2006/relationships/image" Target="../media/image1171.png"/><Relationship Id="rId266" Type="http://schemas.openxmlformats.org/officeDocument/2006/relationships/image" Target="../media/image1.png"/><Relationship Id="rId287" Type="http://schemas.openxmlformats.org/officeDocument/2006/relationships/customXml" Target="../ink/ink3253.xml"/><Relationship Id="rId105" Type="http://schemas.openxmlformats.org/officeDocument/2006/relationships/customXml" Target="../ink/ink3162.xml"/><Relationship Id="rId126" Type="http://schemas.openxmlformats.org/officeDocument/2006/relationships/customXml" Target="../ink/ink3174.xml"/><Relationship Id="rId147" Type="http://schemas.openxmlformats.org/officeDocument/2006/relationships/image" Target="../media/image1116.png"/><Relationship Id="rId168" Type="http://schemas.openxmlformats.org/officeDocument/2006/relationships/customXml" Target="../ink/ink3195.xml"/><Relationship Id="rId93" Type="http://schemas.openxmlformats.org/officeDocument/2006/relationships/customXml" Target="../ink/ink3155.xml"/><Relationship Id="rId189" Type="http://schemas.openxmlformats.org/officeDocument/2006/relationships/image" Target="../media/image1141.png"/></Relationships>
</file>

<file path=ppt/slides/_rels/slide55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262.png"/><Relationship Id="rId21" Type="http://schemas.openxmlformats.org/officeDocument/2006/relationships/image" Target="../media/image1205.png"/><Relationship Id="rId42" Type="http://schemas.openxmlformats.org/officeDocument/2006/relationships/customXml" Target="../ink/ink3273.xml"/><Relationship Id="rId63" Type="http://schemas.openxmlformats.org/officeDocument/2006/relationships/image" Target="../media/image1232.png"/><Relationship Id="rId84" Type="http://schemas.openxmlformats.org/officeDocument/2006/relationships/customXml" Target="../ink/ink3294.xml"/><Relationship Id="rId138" Type="http://schemas.openxmlformats.org/officeDocument/2006/relationships/customXml" Target="../ink/ink3321.xml"/><Relationship Id="rId159" Type="http://schemas.openxmlformats.org/officeDocument/2006/relationships/image" Target="../media/image1285.png"/><Relationship Id="rId170" Type="http://schemas.openxmlformats.org/officeDocument/2006/relationships/image" Target="../media/image1291.png"/><Relationship Id="rId107" Type="http://schemas.openxmlformats.org/officeDocument/2006/relationships/image" Target="../media/image1256.png"/><Relationship Id="rId11" Type="http://schemas.openxmlformats.org/officeDocument/2006/relationships/image" Target="../media/image1199.png"/><Relationship Id="rId32" Type="http://schemas.openxmlformats.org/officeDocument/2006/relationships/customXml" Target="../ink/ink3268.xml"/><Relationship Id="rId53" Type="http://schemas.openxmlformats.org/officeDocument/2006/relationships/image" Target="../media/image1226.png"/><Relationship Id="rId74" Type="http://schemas.openxmlformats.org/officeDocument/2006/relationships/customXml" Target="../ink/ink3289.xml"/><Relationship Id="rId128" Type="http://schemas.openxmlformats.org/officeDocument/2006/relationships/customXml" Target="../ink/ink3316.xml"/><Relationship Id="rId149" Type="http://schemas.openxmlformats.org/officeDocument/2006/relationships/image" Target="../media/image1279.png"/><Relationship Id="rId5" Type="http://schemas.openxmlformats.org/officeDocument/2006/relationships/slideLayout" Target="../slideLayouts/slideLayout7.xml"/><Relationship Id="rId95" Type="http://schemas.openxmlformats.org/officeDocument/2006/relationships/image" Target="../media/image1249.png"/><Relationship Id="rId160" Type="http://schemas.openxmlformats.org/officeDocument/2006/relationships/customXml" Target="../ink/ink3332.xml"/><Relationship Id="rId22" Type="http://schemas.openxmlformats.org/officeDocument/2006/relationships/customXml" Target="../ink/ink3263.xml"/><Relationship Id="rId43" Type="http://schemas.openxmlformats.org/officeDocument/2006/relationships/image" Target="../media/image1219.png"/><Relationship Id="rId64" Type="http://schemas.openxmlformats.org/officeDocument/2006/relationships/customXml" Target="../ink/ink3284.xml"/><Relationship Id="rId118" Type="http://schemas.openxmlformats.org/officeDocument/2006/relationships/customXml" Target="../ink/ink3311.xml"/><Relationship Id="rId139" Type="http://schemas.openxmlformats.org/officeDocument/2006/relationships/image" Target="../media/image1274.png"/><Relationship Id="rId85" Type="http://schemas.openxmlformats.org/officeDocument/2006/relationships/image" Target="../media/image1244.png"/><Relationship Id="rId150" Type="http://schemas.openxmlformats.org/officeDocument/2006/relationships/customXml" Target="../ink/ink3327.xml"/><Relationship Id="rId12" Type="http://schemas.openxmlformats.org/officeDocument/2006/relationships/customXml" Target="../ink/ink3258.xml"/><Relationship Id="rId33" Type="http://schemas.openxmlformats.org/officeDocument/2006/relationships/image" Target="../media/image1214.png"/><Relationship Id="rId108" Type="http://schemas.openxmlformats.org/officeDocument/2006/relationships/customXml" Target="../ink/ink3306.xml"/><Relationship Id="rId129" Type="http://schemas.openxmlformats.org/officeDocument/2006/relationships/image" Target="../media/image1268.png"/><Relationship Id="rId54" Type="http://schemas.openxmlformats.org/officeDocument/2006/relationships/customXml" Target="../ink/ink3279.xml"/><Relationship Id="rId70" Type="http://schemas.openxmlformats.org/officeDocument/2006/relationships/customXml" Target="../ink/ink3287.xml"/><Relationship Id="rId75" Type="http://schemas.openxmlformats.org/officeDocument/2006/relationships/image" Target="../media/image1238.png"/><Relationship Id="rId91" Type="http://schemas.openxmlformats.org/officeDocument/2006/relationships/image" Target="../media/image1247.png"/><Relationship Id="rId96" Type="http://schemas.openxmlformats.org/officeDocument/2006/relationships/customXml" Target="../ink/ink3300.xml"/><Relationship Id="rId140" Type="http://schemas.openxmlformats.org/officeDocument/2006/relationships/customXml" Target="../ink/ink3322.xml"/><Relationship Id="rId145" Type="http://schemas.openxmlformats.org/officeDocument/2006/relationships/image" Target="../media/image1277.png"/><Relationship Id="rId161" Type="http://schemas.openxmlformats.org/officeDocument/2006/relationships/image" Target="../media/image1286.png"/><Relationship Id="rId166" Type="http://schemas.openxmlformats.org/officeDocument/2006/relationships/image" Target="../media/image1.png"/><Relationship Id="rId1" Type="http://schemas.openxmlformats.org/officeDocument/2006/relationships/tags" Target="../tags/tag28.xml"/><Relationship Id="rId6" Type="http://schemas.openxmlformats.org/officeDocument/2006/relationships/image" Target="../media/image1196.png"/><Relationship Id="rId23" Type="http://schemas.openxmlformats.org/officeDocument/2006/relationships/image" Target="../media/image1206.png"/><Relationship Id="rId28" Type="http://schemas.openxmlformats.org/officeDocument/2006/relationships/customXml" Target="../ink/ink3266.xml"/><Relationship Id="rId49" Type="http://schemas.openxmlformats.org/officeDocument/2006/relationships/image" Target="../media/image1224.png"/><Relationship Id="rId114" Type="http://schemas.openxmlformats.org/officeDocument/2006/relationships/customXml" Target="../ink/ink3309.xml"/><Relationship Id="rId119" Type="http://schemas.openxmlformats.org/officeDocument/2006/relationships/image" Target="../media/image1263.png"/><Relationship Id="rId44" Type="http://schemas.openxmlformats.org/officeDocument/2006/relationships/customXml" Target="../ink/ink3274.xml"/><Relationship Id="rId60" Type="http://schemas.openxmlformats.org/officeDocument/2006/relationships/customXml" Target="../ink/ink3282.xml"/><Relationship Id="rId65" Type="http://schemas.openxmlformats.org/officeDocument/2006/relationships/image" Target="../media/image1233.png"/><Relationship Id="rId81" Type="http://schemas.openxmlformats.org/officeDocument/2006/relationships/image" Target="../media/image1242.png"/><Relationship Id="rId86" Type="http://schemas.openxmlformats.org/officeDocument/2006/relationships/customXml" Target="../ink/ink3295.xml"/><Relationship Id="rId130" Type="http://schemas.openxmlformats.org/officeDocument/2006/relationships/customXml" Target="../ink/ink3317.xml"/><Relationship Id="rId135" Type="http://schemas.openxmlformats.org/officeDocument/2006/relationships/image" Target="../media/image1272.png"/><Relationship Id="rId151" Type="http://schemas.openxmlformats.org/officeDocument/2006/relationships/image" Target="../media/image1281.png"/><Relationship Id="rId156" Type="http://schemas.openxmlformats.org/officeDocument/2006/relationships/customXml" Target="../ink/ink3330.xml"/><Relationship Id="rId13" Type="http://schemas.openxmlformats.org/officeDocument/2006/relationships/image" Target="../media/image301.png"/><Relationship Id="rId18" Type="http://schemas.openxmlformats.org/officeDocument/2006/relationships/customXml" Target="../ink/ink3261.xml"/><Relationship Id="rId39" Type="http://schemas.openxmlformats.org/officeDocument/2006/relationships/image" Target="../media/image1217.png"/><Relationship Id="rId109" Type="http://schemas.openxmlformats.org/officeDocument/2006/relationships/image" Target="../media/image1257.png"/><Relationship Id="rId34" Type="http://schemas.openxmlformats.org/officeDocument/2006/relationships/customXml" Target="../ink/ink3269.xml"/><Relationship Id="rId50" Type="http://schemas.openxmlformats.org/officeDocument/2006/relationships/customXml" Target="../ink/ink3277.xml"/><Relationship Id="rId55" Type="http://schemas.openxmlformats.org/officeDocument/2006/relationships/image" Target="../media/image1227.png"/><Relationship Id="rId76" Type="http://schemas.openxmlformats.org/officeDocument/2006/relationships/customXml" Target="../ink/ink3290.xml"/><Relationship Id="rId97" Type="http://schemas.openxmlformats.org/officeDocument/2006/relationships/image" Target="../media/image1251.png"/><Relationship Id="rId104" Type="http://schemas.openxmlformats.org/officeDocument/2006/relationships/customXml" Target="../ink/ink3304.xml"/><Relationship Id="rId120" Type="http://schemas.openxmlformats.org/officeDocument/2006/relationships/customXml" Target="../ink/ink3312.xml"/><Relationship Id="rId125" Type="http://schemas.openxmlformats.org/officeDocument/2006/relationships/image" Target="../media/image1266.png"/><Relationship Id="rId141" Type="http://schemas.openxmlformats.org/officeDocument/2006/relationships/image" Target="../media/image1275.png"/><Relationship Id="rId146" Type="http://schemas.openxmlformats.org/officeDocument/2006/relationships/customXml" Target="../ink/ink3325.xml"/><Relationship Id="rId167" Type="http://schemas.openxmlformats.org/officeDocument/2006/relationships/customXml" Target="../ink/ink3335.xml"/><Relationship Id="rId7" Type="http://schemas.openxmlformats.org/officeDocument/2006/relationships/image" Target="../media/image1197.png"/><Relationship Id="rId71" Type="http://schemas.openxmlformats.org/officeDocument/2006/relationships/image" Target="../media/image1236.png"/><Relationship Id="rId92" Type="http://schemas.openxmlformats.org/officeDocument/2006/relationships/customXml" Target="../ink/ink3298.xml"/><Relationship Id="rId162" Type="http://schemas.openxmlformats.org/officeDocument/2006/relationships/customXml" Target="../ink/ink3333.xml"/><Relationship Id="rId2" Type="http://schemas.microsoft.com/office/2007/relationships/media" Target="../media/media55.m4a"/><Relationship Id="rId29" Type="http://schemas.openxmlformats.org/officeDocument/2006/relationships/image" Target="../media/image1209.png"/><Relationship Id="rId24" Type="http://schemas.openxmlformats.org/officeDocument/2006/relationships/customXml" Target="../ink/ink3264.xml"/><Relationship Id="rId40" Type="http://schemas.openxmlformats.org/officeDocument/2006/relationships/customXml" Target="../ink/ink3272.xml"/><Relationship Id="rId45" Type="http://schemas.openxmlformats.org/officeDocument/2006/relationships/image" Target="../media/image1222.png"/><Relationship Id="rId66" Type="http://schemas.openxmlformats.org/officeDocument/2006/relationships/customXml" Target="../ink/ink3285.xml"/><Relationship Id="rId87" Type="http://schemas.openxmlformats.org/officeDocument/2006/relationships/image" Target="../media/image1245.png"/><Relationship Id="rId110" Type="http://schemas.openxmlformats.org/officeDocument/2006/relationships/customXml" Target="../ink/ink3307.xml"/><Relationship Id="rId115" Type="http://schemas.openxmlformats.org/officeDocument/2006/relationships/image" Target="../media/image1261.png"/><Relationship Id="rId131" Type="http://schemas.openxmlformats.org/officeDocument/2006/relationships/image" Target="../media/image1269.png"/><Relationship Id="rId136" Type="http://schemas.openxmlformats.org/officeDocument/2006/relationships/customXml" Target="../ink/ink3320.xml"/><Relationship Id="rId157" Type="http://schemas.openxmlformats.org/officeDocument/2006/relationships/image" Target="../media/image1284.png"/><Relationship Id="rId61" Type="http://schemas.openxmlformats.org/officeDocument/2006/relationships/image" Target="../media/image1231.png"/><Relationship Id="rId82" Type="http://schemas.openxmlformats.org/officeDocument/2006/relationships/customXml" Target="../ink/ink3293.xml"/><Relationship Id="rId152" Type="http://schemas.openxmlformats.org/officeDocument/2006/relationships/customXml" Target="../ink/ink3328.xml"/><Relationship Id="rId19" Type="http://schemas.openxmlformats.org/officeDocument/2006/relationships/image" Target="../media/image1204.png"/><Relationship Id="rId14" Type="http://schemas.openxmlformats.org/officeDocument/2006/relationships/customXml" Target="../ink/ink3259.xml"/><Relationship Id="rId30" Type="http://schemas.openxmlformats.org/officeDocument/2006/relationships/customXml" Target="../ink/ink3267.xml"/><Relationship Id="rId35" Type="http://schemas.openxmlformats.org/officeDocument/2006/relationships/image" Target="../media/image1215.png"/><Relationship Id="rId56" Type="http://schemas.openxmlformats.org/officeDocument/2006/relationships/customXml" Target="../ink/ink3280.xml"/><Relationship Id="rId77" Type="http://schemas.openxmlformats.org/officeDocument/2006/relationships/image" Target="../media/image1239.png"/><Relationship Id="rId100" Type="http://schemas.openxmlformats.org/officeDocument/2006/relationships/customXml" Target="../ink/ink3302.xml"/><Relationship Id="rId105" Type="http://schemas.openxmlformats.org/officeDocument/2006/relationships/image" Target="../media/image1255.png"/><Relationship Id="rId126" Type="http://schemas.openxmlformats.org/officeDocument/2006/relationships/customXml" Target="../ink/ink3315.xml"/><Relationship Id="rId147" Type="http://schemas.openxmlformats.org/officeDocument/2006/relationships/image" Target="../media/image1278.png"/><Relationship Id="rId168" Type="http://schemas.openxmlformats.org/officeDocument/2006/relationships/image" Target="../media/image1289.png"/><Relationship Id="rId8" Type="http://schemas.openxmlformats.org/officeDocument/2006/relationships/customXml" Target="../ink/ink3256.xml"/><Relationship Id="rId51" Type="http://schemas.openxmlformats.org/officeDocument/2006/relationships/image" Target="../media/image1225.png"/><Relationship Id="rId72" Type="http://schemas.openxmlformats.org/officeDocument/2006/relationships/customXml" Target="../ink/ink3288.xml"/><Relationship Id="rId93" Type="http://schemas.openxmlformats.org/officeDocument/2006/relationships/image" Target="../media/image1248.png"/><Relationship Id="rId98" Type="http://schemas.openxmlformats.org/officeDocument/2006/relationships/customXml" Target="../ink/ink3301.xml"/><Relationship Id="rId121" Type="http://schemas.openxmlformats.org/officeDocument/2006/relationships/image" Target="../media/image1264.png"/><Relationship Id="rId142" Type="http://schemas.openxmlformats.org/officeDocument/2006/relationships/customXml" Target="../ink/ink3323.xml"/><Relationship Id="rId163" Type="http://schemas.openxmlformats.org/officeDocument/2006/relationships/image" Target="../media/image1287.png"/><Relationship Id="rId3" Type="http://schemas.openxmlformats.org/officeDocument/2006/relationships/audio" Target="../media/media55.m4a"/><Relationship Id="rId25" Type="http://schemas.openxmlformats.org/officeDocument/2006/relationships/image" Target="../media/image1207.png"/><Relationship Id="rId46" Type="http://schemas.openxmlformats.org/officeDocument/2006/relationships/customXml" Target="../ink/ink3275.xml"/><Relationship Id="rId67" Type="http://schemas.openxmlformats.org/officeDocument/2006/relationships/image" Target="../media/image1234.png"/><Relationship Id="rId116" Type="http://schemas.openxmlformats.org/officeDocument/2006/relationships/customXml" Target="../ink/ink3310.xml"/><Relationship Id="rId137" Type="http://schemas.openxmlformats.org/officeDocument/2006/relationships/image" Target="../media/image1273.png"/><Relationship Id="rId158" Type="http://schemas.openxmlformats.org/officeDocument/2006/relationships/customXml" Target="../ink/ink3331.xml"/><Relationship Id="rId20" Type="http://schemas.openxmlformats.org/officeDocument/2006/relationships/customXml" Target="../ink/ink3262.xml"/><Relationship Id="rId41" Type="http://schemas.openxmlformats.org/officeDocument/2006/relationships/image" Target="../media/image1218.png"/><Relationship Id="rId62" Type="http://schemas.openxmlformats.org/officeDocument/2006/relationships/customXml" Target="../ink/ink3283.xml"/><Relationship Id="rId83" Type="http://schemas.openxmlformats.org/officeDocument/2006/relationships/image" Target="../media/image1243.png"/><Relationship Id="rId88" Type="http://schemas.openxmlformats.org/officeDocument/2006/relationships/customXml" Target="../ink/ink3296.xml"/><Relationship Id="rId111" Type="http://schemas.openxmlformats.org/officeDocument/2006/relationships/image" Target="../media/image1258.png"/><Relationship Id="rId132" Type="http://schemas.openxmlformats.org/officeDocument/2006/relationships/customXml" Target="../ink/ink3318.xml"/><Relationship Id="rId153" Type="http://schemas.openxmlformats.org/officeDocument/2006/relationships/image" Target="../media/image1282.png"/><Relationship Id="rId15" Type="http://schemas.openxmlformats.org/officeDocument/2006/relationships/image" Target="../media/image1202.png"/><Relationship Id="rId36" Type="http://schemas.openxmlformats.org/officeDocument/2006/relationships/customXml" Target="../ink/ink3270.xml"/><Relationship Id="rId57" Type="http://schemas.openxmlformats.org/officeDocument/2006/relationships/image" Target="../media/image1228.png"/><Relationship Id="rId106" Type="http://schemas.openxmlformats.org/officeDocument/2006/relationships/customXml" Target="../ink/ink3305.xml"/><Relationship Id="rId127" Type="http://schemas.openxmlformats.org/officeDocument/2006/relationships/image" Target="../media/image1267.png"/><Relationship Id="rId10" Type="http://schemas.openxmlformats.org/officeDocument/2006/relationships/customXml" Target="../ink/ink3257.xml"/><Relationship Id="rId31" Type="http://schemas.openxmlformats.org/officeDocument/2006/relationships/image" Target="../media/image1213.png"/><Relationship Id="rId52" Type="http://schemas.openxmlformats.org/officeDocument/2006/relationships/customXml" Target="../ink/ink3278.xml"/><Relationship Id="rId73" Type="http://schemas.openxmlformats.org/officeDocument/2006/relationships/image" Target="../media/image1237.png"/><Relationship Id="rId78" Type="http://schemas.openxmlformats.org/officeDocument/2006/relationships/customXml" Target="../ink/ink3291.xml"/><Relationship Id="rId94" Type="http://schemas.openxmlformats.org/officeDocument/2006/relationships/customXml" Target="../ink/ink3299.xml"/><Relationship Id="rId99" Type="http://schemas.openxmlformats.org/officeDocument/2006/relationships/image" Target="../media/image1252.png"/><Relationship Id="rId101" Type="http://schemas.openxmlformats.org/officeDocument/2006/relationships/image" Target="../media/image1253.png"/><Relationship Id="rId122" Type="http://schemas.openxmlformats.org/officeDocument/2006/relationships/customXml" Target="../ink/ink3313.xml"/><Relationship Id="rId143" Type="http://schemas.openxmlformats.org/officeDocument/2006/relationships/image" Target="../media/image1276.png"/><Relationship Id="rId148" Type="http://schemas.openxmlformats.org/officeDocument/2006/relationships/customXml" Target="../ink/ink3326.xml"/><Relationship Id="rId164" Type="http://schemas.openxmlformats.org/officeDocument/2006/relationships/customXml" Target="../ink/ink3334.xml"/><Relationship Id="rId169" Type="http://schemas.openxmlformats.org/officeDocument/2006/relationships/customXml" Target="../ink/ink3336.xml"/><Relationship Id="rId4" Type="http://schemas.openxmlformats.org/officeDocument/2006/relationships/tags" Target="../tags/tag29.xml"/><Relationship Id="rId9" Type="http://schemas.openxmlformats.org/officeDocument/2006/relationships/image" Target="../media/image1198.png"/><Relationship Id="rId26" Type="http://schemas.openxmlformats.org/officeDocument/2006/relationships/customXml" Target="../ink/ink3265.xml"/><Relationship Id="rId47" Type="http://schemas.openxmlformats.org/officeDocument/2006/relationships/image" Target="../media/image1223.png"/><Relationship Id="rId68" Type="http://schemas.openxmlformats.org/officeDocument/2006/relationships/customXml" Target="../ink/ink3286.xml"/><Relationship Id="rId89" Type="http://schemas.openxmlformats.org/officeDocument/2006/relationships/image" Target="../media/image1246.png"/><Relationship Id="rId112" Type="http://schemas.openxmlformats.org/officeDocument/2006/relationships/customXml" Target="../ink/ink3308.xml"/><Relationship Id="rId133" Type="http://schemas.openxmlformats.org/officeDocument/2006/relationships/image" Target="../media/image1271.png"/><Relationship Id="rId154" Type="http://schemas.openxmlformats.org/officeDocument/2006/relationships/customXml" Target="../ink/ink3329.xml"/><Relationship Id="rId16" Type="http://schemas.openxmlformats.org/officeDocument/2006/relationships/customXml" Target="../ink/ink3260.xml"/><Relationship Id="rId37" Type="http://schemas.openxmlformats.org/officeDocument/2006/relationships/image" Target="../media/image1216.png"/><Relationship Id="rId58" Type="http://schemas.openxmlformats.org/officeDocument/2006/relationships/customXml" Target="../ink/ink3281.xml"/><Relationship Id="rId79" Type="http://schemas.openxmlformats.org/officeDocument/2006/relationships/image" Target="../media/image1241.png"/><Relationship Id="rId102" Type="http://schemas.openxmlformats.org/officeDocument/2006/relationships/customXml" Target="../ink/ink3303.xml"/><Relationship Id="rId123" Type="http://schemas.openxmlformats.org/officeDocument/2006/relationships/image" Target="../media/image1265.png"/><Relationship Id="rId144" Type="http://schemas.openxmlformats.org/officeDocument/2006/relationships/customXml" Target="../ink/ink3324.xml"/><Relationship Id="rId90" Type="http://schemas.openxmlformats.org/officeDocument/2006/relationships/customXml" Target="../ink/ink3297.xml"/><Relationship Id="rId165" Type="http://schemas.openxmlformats.org/officeDocument/2006/relationships/image" Target="../media/image1288.png"/><Relationship Id="rId27" Type="http://schemas.openxmlformats.org/officeDocument/2006/relationships/image" Target="../media/image1208.png"/><Relationship Id="rId48" Type="http://schemas.openxmlformats.org/officeDocument/2006/relationships/customXml" Target="../ink/ink3276.xml"/><Relationship Id="rId69" Type="http://schemas.openxmlformats.org/officeDocument/2006/relationships/image" Target="../media/image1235.png"/><Relationship Id="rId113" Type="http://schemas.openxmlformats.org/officeDocument/2006/relationships/image" Target="../media/image1259.png"/><Relationship Id="rId134" Type="http://schemas.openxmlformats.org/officeDocument/2006/relationships/customXml" Target="../ink/ink3319.xml"/><Relationship Id="rId80" Type="http://schemas.openxmlformats.org/officeDocument/2006/relationships/customXml" Target="../ink/ink3292.xml"/><Relationship Id="rId155" Type="http://schemas.openxmlformats.org/officeDocument/2006/relationships/image" Target="../media/image1283.png"/><Relationship Id="rId17" Type="http://schemas.openxmlformats.org/officeDocument/2006/relationships/image" Target="../media/image1203.png"/><Relationship Id="rId38" Type="http://schemas.openxmlformats.org/officeDocument/2006/relationships/customXml" Target="../ink/ink3271.xml"/><Relationship Id="rId59" Type="http://schemas.openxmlformats.org/officeDocument/2006/relationships/image" Target="../media/image1229.png"/><Relationship Id="rId103" Type="http://schemas.openxmlformats.org/officeDocument/2006/relationships/image" Target="../media/image1254.png"/><Relationship Id="rId124" Type="http://schemas.openxmlformats.org/officeDocument/2006/relationships/customXml" Target="../ink/ink3314.xml"/></Relationships>
</file>

<file path=ppt/slides/_rels/slide56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3393.xml"/><Relationship Id="rId21" Type="http://schemas.openxmlformats.org/officeDocument/2006/relationships/customXml" Target="../ink/ink3345.xml"/><Relationship Id="rId63" Type="http://schemas.openxmlformats.org/officeDocument/2006/relationships/customXml" Target="../ink/ink3366.xml"/><Relationship Id="rId159" Type="http://schemas.openxmlformats.org/officeDocument/2006/relationships/image" Target="../media/image9530.png"/><Relationship Id="rId170" Type="http://schemas.openxmlformats.org/officeDocument/2006/relationships/customXml" Target="../ink/ink3422.xml"/><Relationship Id="rId226" Type="http://schemas.openxmlformats.org/officeDocument/2006/relationships/customXml" Target="../ink/ink3450.xml"/><Relationship Id="rId268" Type="http://schemas.openxmlformats.org/officeDocument/2006/relationships/customXml" Target="../ink/ink3471.xml"/><Relationship Id="rId32" Type="http://schemas.openxmlformats.org/officeDocument/2006/relationships/image" Target="../media/image8890.png"/><Relationship Id="rId74" Type="http://schemas.openxmlformats.org/officeDocument/2006/relationships/image" Target="../media/image9120.png"/><Relationship Id="rId128" Type="http://schemas.openxmlformats.org/officeDocument/2006/relationships/customXml" Target="../ink/ink3399.xml"/><Relationship Id="rId5" Type="http://schemas.openxmlformats.org/officeDocument/2006/relationships/customXml" Target="../ink/ink3337.xml"/><Relationship Id="rId181" Type="http://schemas.openxmlformats.org/officeDocument/2006/relationships/image" Target="../media/image11820.png"/><Relationship Id="rId237" Type="http://schemas.openxmlformats.org/officeDocument/2006/relationships/image" Target="../media/image1318.png"/><Relationship Id="rId258" Type="http://schemas.openxmlformats.org/officeDocument/2006/relationships/customXml" Target="../ink/ink3466.xml"/><Relationship Id="rId279" Type="http://schemas.openxmlformats.org/officeDocument/2006/relationships/image" Target="../media/image1342.png"/><Relationship Id="rId22" Type="http://schemas.openxmlformats.org/officeDocument/2006/relationships/image" Target="../media/image8830.png"/><Relationship Id="rId43" Type="http://schemas.openxmlformats.org/officeDocument/2006/relationships/customXml" Target="../ink/ink3356.xml"/><Relationship Id="rId64" Type="http://schemas.openxmlformats.org/officeDocument/2006/relationships/image" Target="../media/image9070.png"/><Relationship Id="rId118" Type="http://schemas.openxmlformats.org/officeDocument/2006/relationships/image" Target="../media/image5570.png"/><Relationship Id="rId139" Type="http://schemas.openxmlformats.org/officeDocument/2006/relationships/customXml" Target="../ink/ink3405.xml"/><Relationship Id="rId85" Type="http://schemas.openxmlformats.org/officeDocument/2006/relationships/customXml" Target="../ink/ink3377.xml"/><Relationship Id="rId150" Type="http://schemas.openxmlformats.org/officeDocument/2006/relationships/image" Target="../media/image9490.png"/><Relationship Id="rId171" Type="http://schemas.openxmlformats.org/officeDocument/2006/relationships/image" Target="../media/image9590.png"/><Relationship Id="rId192" Type="http://schemas.openxmlformats.org/officeDocument/2006/relationships/customXml" Target="../ink/ink3433.xml"/><Relationship Id="rId206" Type="http://schemas.openxmlformats.org/officeDocument/2006/relationships/customXml" Target="../ink/ink3440.xml"/><Relationship Id="rId227" Type="http://schemas.openxmlformats.org/officeDocument/2006/relationships/image" Target="../media/image1313.png"/><Relationship Id="rId248" Type="http://schemas.openxmlformats.org/officeDocument/2006/relationships/customXml" Target="../ink/ink3461.xml"/><Relationship Id="rId269" Type="http://schemas.openxmlformats.org/officeDocument/2006/relationships/image" Target="../media/image1336.png"/><Relationship Id="rId12" Type="http://schemas.openxmlformats.org/officeDocument/2006/relationships/image" Target="../media/image8780.png"/><Relationship Id="rId33" Type="http://schemas.openxmlformats.org/officeDocument/2006/relationships/customXml" Target="../ink/ink3351.xml"/><Relationship Id="rId108" Type="http://schemas.openxmlformats.org/officeDocument/2006/relationships/image" Target="../media/image9313.png"/><Relationship Id="rId129" Type="http://schemas.openxmlformats.org/officeDocument/2006/relationships/customXml" Target="../ink/ink3400.xml"/><Relationship Id="rId280" Type="http://schemas.openxmlformats.org/officeDocument/2006/relationships/image" Target="../media/image1.png"/><Relationship Id="rId54" Type="http://schemas.openxmlformats.org/officeDocument/2006/relationships/image" Target="../media/image9020.png"/><Relationship Id="rId75" Type="http://schemas.openxmlformats.org/officeDocument/2006/relationships/customXml" Target="../ink/ink3372.xml"/><Relationship Id="rId96" Type="http://schemas.openxmlformats.org/officeDocument/2006/relationships/image" Target="../media/image9230.png"/><Relationship Id="rId140" Type="http://schemas.openxmlformats.org/officeDocument/2006/relationships/image" Target="../media/image9450.png"/><Relationship Id="rId161" Type="http://schemas.openxmlformats.org/officeDocument/2006/relationships/image" Target="../media/image9540.png"/><Relationship Id="rId182" Type="http://schemas.openxmlformats.org/officeDocument/2006/relationships/customXml" Target="../ink/ink3428.xml"/><Relationship Id="rId217" Type="http://schemas.openxmlformats.org/officeDocument/2006/relationships/image" Target="../media/image1306.png"/><Relationship Id="rId6" Type="http://schemas.openxmlformats.org/officeDocument/2006/relationships/image" Target="../media/image8750.png"/><Relationship Id="rId238" Type="http://schemas.openxmlformats.org/officeDocument/2006/relationships/customXml" Target="../ink/ink3456.xml"/><Relationship Id="rId259" Type="http://schemas.openxmlformats.org/officeDocument/2006/relationships/image" Target="../media/image1331.png"/><Relationship Id="rId23" Type="http://schemas.openxmlformats.org/officeDocument/2006/relationships/customXml" Target="../ink/ink3346.xml"/><Relationship Id="rId119" Type="http://schemas.openxmlformats.org/officeDocument/2006/relationships/customXml" Target="../ink/ink3394.xml"/><Relationship Id="rId270" Type="http://schemas.openxmlformats.org/officeDocument/2006/relationships/customXml" Target="../ink/ink3472.xml"/><Relationship Id="rId44" Type="http://schemas.openxmlformats.org/officeDocument/2006/relationships/image" Target="../media/image8970.png"/><Relationship Id="rId65" Type="http://schemas.openxmlformats.org/officeDocument/2006/relationships/customXml" Target="../ink/ink3367.xml"/><Relationship Id="rId86" Type="http://schemas.openxmlformats.org/officeDocument/2006/relationships/image" Target="../media/image9180.png"/><Relationship Id="rId130" Type="http://schemas.openxmlformats.org/officeDocument/2006/relationships/image" Target="../media/image9400.png"/><Relationship Id="rId151" Type="http://schemas.openxmlformats.org/officeDocument/2006/relationships/customXml" Target="../ink/ink3412.xml"/><Relationship Id="rId172" Type="http://schemas.openxmlformats.org/officeDocument/2006/relationships/customXml" Target="../ink/ink3423.xml"/><Relationship Id="rId193" Type="http://schemas.openxmlformats.org/officeDocument/2006/relationships/image" Target="../media/image11880.png"/><Relationship Id="rId207" Type="http://schemas.openxmlformats.org/officeDocument/2006/relationships/image" Target="../media/image1301.png"/><Relationship Id="rId228" Type="http://schemas.openxmlformats.org/officeDocument/2006/relationships/customXml" Target="../ink/ink3451.xml"/><Relationship Id="rId249" Type="http://schemas.openxmlformats.org/officeDocument/2006/relationships/image" Target="../media/image1325.png"/><Relationship Id="rId13" Type="http://schemas.openxmlformats.org/officeDocument/2006/relationships/customXml" Target="../ink/ink3341.xml"/><Relationship Id="rId109" Type="http://schemas.openxmlformats.org/officeDocument/2006/relationships/customXml" Target="../ink/ink3389.xml"/><Relationship Id="rId260" Type="http://schemas.openxmlformats.org/officeDocument/2006/relationships/customXml" Target="../ink/ink3467.xml"/><Relationship Id="rId34" Type="http://schemas.openxmlformats.org/officeDocument/2006/relationships/image" Target="../media/image8900.png"/><Relationship Id="rId55" Type="http://schemas.openxmlformats.org/officeDocument/2006/relationships/customXml" Target="../ink/ink3362.xml"/><Relationship Id="rId76" Type="http://schemas.openxmlformats.org/officeDocument/2006/relationships/image" Target="../media/image9130.png"/><Relationship Id="rId97" Type="http://schemas.openxmlformats.org/officeDocument/2006/relationships/customXml" Target="../ink/ink3383.xml"/><Relationship Id="rId120" Type="http://schemas.openxmlformats.org/officeDocument/2006/relationships/image" Target="../media/image9360.png"/><Relationship Id="rId141" Type="http://schemas.openxmlformats.org/officeDocument/2006/relationships/customXml" Target="../ink/ink3406.xml"/><Relationship Id="rId7" Type="http://schemas.openxmlformats.org/officeDocument/2006/relationships/customXml" Target="../ink/ink3338.xml"/><Relationship Id="rId162" Type="http://schemas.openxmlformats.org/officeDocument/2006/relationships/customXml" Target="../ink/ink3418.xml"/><Relationship Id="rId183" Type="http://schemas.openxmlformats.org/officeDocument/2006/relationships/image" Target="../media/image11830.png"/><Relationship Id="rId218" Type="http://schemas.openxmlformats.org/officeDocument/2006/relationships/customXml" Target="../ink/ink3446.xml"/><Relationship Id="rId239" Type="http://schemas.openxmlformats.org/officeDocument/2006/relationships/image" Target="../media/image1319.png"/><Relationship Id="rId250" Type="http://schemas.openxmlformats.org/officeDocument/2006/relationships/customXml" Target="../ink/ink3462.xml"/><Relationship Id="rId271" Type="http://schemas.openxmlformats.org/officeDocument/2006/relationships/image" Target="../media/image1337.png"/><Relationship Id="rId24" Type="http://schemas.openxmlformats.org/officeDocument/2006/relationships/image" Target="../media/image8840.png"/><Relationship Id="rId45" Type="http://schemas.openxmlformats.org/officeDocument/2006/relationships/customXml" Target="../ink/ink3357.xml"/><Relationship Id="rId66" Type="http://schemas.openxmlformats.org/officeDocument/2006/relationships/image" Target="../media/image9080.png"/><Relationship Id="rId87" Type="http://schemas.openxmlformats.org/officeDocument/2006/relationships/customXml" Target="../ink/ink3378.xml"/><Relationship Id="rId110" Type="http://schemas.openxmlformats.org/officeDocument/2006/relationships/image" Target="../media/image9320.png"/><Relationship Id="rId131" Type="http://schemas.openxmlformats.org/officeDocument/2006/relationships/customXml" Target="../ink/ink3401.xml"/><Relationship Id="rId152" Type="http://schemas.openxmlformats.org/officeDocument/2006/relationships/image" Target="../media/image9500.png"/><Relationship Id="rId173" Type="http://schemas.openxmlformats.org/officeDocument/2006/relationships/image" Target="../media/image11770.png"/><Relationship Id="rId194" Type="http://schemas.openxmlformats.org/officeDocument/2006/relationships/customXml" Target="../ink/ink3434.xml"/><Relationship Id="rId208" Type="http://schemas.openxmlformats.org/officeDocument/2006/relationships/customXml" Target="../ink/ink3441.xml"/><Relationship Id="rId229" Type="http://schemas.openxmlformats.org/officeDocument/2006/relationships/image" Target="../media/image1314.png"/><Relationship Id="rId240" Type="http://schemas.openxmlformats.org/officeDocument/2006/relationships/customXml" Target="../ink/ink3457.xml"/><Relationship Id="rId261" Type="http://schemas.openxmlformats.org/officeDocument/2006/relationships/image" Target="../media/image1332.png"/><Relationship Id="rId14" Type="http://schemas.openxmlformats.org/officeDocument/2006/relationships/image" Target="../media/image8790.png"/><Relationship Id="rId35" Type="http://schemas.openxmlformats.org/officeDocument/2006/relationships/customXml" Target="../ink/ink3352.xml"/><Relationship Id="rId56" Type="http://schemas.openxmlformats.org/officeDocument/2006/relationships/image" Target="../media/image9030.png"/><Relationship Id="rId77" Type="http://schemas.openxmlformats.org/officeDocument/2006/relationships/customXml" Target="../ink/ink3373.xml"/><Relationship Id="rId100" Type="http://schemas.openxmlformats.org/officeDocument/2006/relationships/image" Target="../media/image9270.png"/><Relationship Id="rId8" Type="http://schemas.openxmlformats.org/officeDocument/2006/relationships/image" Target="../media/image8760.png"/><Relationship Id="rId98" Type="http://schemas.openxmlformats.org/officeDocument/2006/relationships/image" Target="../media/image9240.png"/><Relationship Id="rId121" Type="http://schemas.openxmlformats.org/officeDocument/2006/relationships/customXml" Target="../ink/ink3395.xml"/><Relationship Id="rId142" Type="http://schemas.openxmlformats.org/officeDocument/2006/relationships/image" Target="../media/image9460.png"/><Relationship Id="rId163" Type="http://schemas.openxmlformats.org/officeDocument/2006/relationships/image" Target="../media/image9550.png"/><Relationship Id="rId184" Type="http://schemas.openxmlformats.org/officeDocument/2006/relationships/customXml" Target="../ink/ink3429.xml"/><Relationship Id="rId219" Type="http://schemas.openxmlformats.org/officeDocument/2006/relationships/image" Target="../media/image1307.png"/><Relationship Id="rId230" Type="http://schemas.openxmlformats.org/officeDocument/2006/relationships/customXml" Target="../ink/ink3452.xml"/><Relationship Id="rId251" Type="http://schemas.openxmlformats.org/officeDocument/2006/relationships/image" Target="../media/image1326.png"/><Relationship Id="rId25" Type="http://schemas.openxmlformats.org/officeDocument/2006/relationships/customXml" Target="../ink/ink3347.xml"/><Relationship Id="rId46" Type="http://schemas.openxmlformats.org/officeDocument/2006/relationships/image" Target="../media/image8980.png"/><Relationship Id="rId67" Type="http://schemas.openxmlformats.org/officeDocument/2006/relationships/customXml" Target="../ink/ink3368.xml"/><Relationship Id="rId272" Type="http://schemas.openxmlformats.org/officeDocument/2006/relationships/customXml" Target="../ink/ink3473.xml"/><Relationship Id="rId88" Type="http://schemas.openxmlformats.org/officeDocument/2006/relationships/image" Target="../media/image1292.png"/><Relationship Id="rId111" Type="http://schemas.openxmlformats.org/officeDocument/2006/relationships/customXml" Target="../ink/ink3390.xml"/><Relationship Id="rId132" Type="http://schemas.openxmlformats.org/officeDocument/2006/relationships/image" Target="../media/image9413.png"/><Relationship Id="rId153" Type="http://schemas.openxmlformats.org/officeDocument/2006/relationships/customXml" Target="../ink/ink3413.xml"/><Relationship Id="rId174" Type="http://schemas.openxmlformats.org/officeDocument/2006/relationships/customXml" Target="../ink/ink3424.xml"/><Relationship Id="rId195" Type="http://schemas.openxmlformats.org/officeDocument/2006/relationships/image" Target="../media/image11890.png"/><Relationship Id="rId209" Type="http://schemas.openxmlformats.org/officeDocument/2006/relationships/image" Target="../media/image1302.png"/><Relationship Id="rId220" Type="http://schemas.openxmlformats.org/officeDocument/2006/relationships/customXml" Target="../ink/ink3447.xml"/><Relationship Id="rId241" Type="http://schemas.openxmlformats.org/officeDocument/2006/relationships/image" Target="../media/image1321.png"/><Relationship Id="rId15" Type="http://schemas.openxmlformats.org/officeDocument/2006/relationships/customXml" Target="../ink/ink3342.xml"/><Relationship Id="rId36" Type="http://schemas.openxmlformats.org/officeDocument/2006/relationships/image" Target="../media/image8912.png"/><Relationship Id="rId57" Type="http://schemas.openxmlformats.org/officeDocument/2006/relationships/customXml" Target="../ink/ink3363.xml"/><Relationship Id="rId262" Type="http://schemas.openxmlformats.org/officeDocument/2006/relationships/customXml" Target="../ink/ink3468.xml"/><Relationship Id="rId78" Type="http://schemas.openxmlformats.org/officeDocument/2006/relationships/image" Target="../media/image9140.png"/><Relationship Id="rId99" Type="http://schemas.openxmlformats.org/officeDocument/2006/relationships/customXml" Target="../ink/ink3384.xml"/><Relationship Id="rId101" Type="http://schemas.openxmlformats.org/officeDocument/2006/relationships/customXml" Target="../ink/ink3385.xml"/><Relationship Id="rId122" Type="http://schemas.openxmlformats.org/officeDocument/2006/relationships/image" Target="../media/image9370.png"/><Relationship Id="rId143" Type="http://schemas.openxmlformats.org/officeDocument/2006/relationships/customXml" Target="../ink/ink3407.xml"/><Relationship Id="rId164" Type="http://schemas.openxmlformats.org/officeDocument/2006/relationships/customXml" Target="../ink/ink3419.xml"/><Relationship Id="rId185" Type="http://schemas.openxmlformats.org/officeDocument/2006/relationships/image" Target="../media/image11840.png"/><Relationship Id="rId9" Type="http://schemas.openxmlformats.org/officeDocument/2006/relationships/customXml" Target="../ink/ink3339.xml"/><Relationship Id="rId210" Type="http://schemas.openxmlformats.org/officeDocument/2006/relationships/customXml" Target="../ink/ink3442.xml"/><Relationship Id="rId26" Type="http://schemas.openxmlformats.org/officeDocument/2006/relationships/image" Target="../media/image8850.png"/><Relationship Id="rId231" Type="http://schemas.openxmlformats.org/officeDocument/2006/relationships/image" Target="../media/image1315.png"/><Relationship Id="rId252" Type="http://schemas.openxmlformats.org/officeDocument/2006/relationships/customXml" Target="../ink/ink3463.xml"/><Relationship Id="rId273" Type="http://schemas.openxmlformats.org/officeDocument/2006/relationships/image" Target="../media/image1338.png"/><Relationship Id="rId47" Type="http://schemas.openxmlformats.org/officeDocument/2006/relationships/customXml" Target="../ink/ink3358.xml"/><Relationship Id="rId68" Type="http://schemas.openxmlformats.org/officeDocument/2006/relationships/image" Target="../media/image9090.png"/><Relationship Id="rId89" Type="http://schemas.openxmlformats.org/officeDocument/2006/relationships/customXml" Target="../ink/ink3379.xml"/><Relationship Id="rId112" Type="http://schemas.openxmlformats.org/officeDocument/2006/relationships/image" Target="../media/image9330.png"/><Relationship Id="rId133" Type="http://schemas.openxmlformats.org/officeDocument/2006/relationships/customXml" Target="../ink/ink3402.xml"/><Relationship Id="rId154" Type="http://schemas.openxmlformats.org/officeDocument/2006/relationships/customXml" Target="../ink/ink3414.xml"/><Relationship Id="rId175" Type="http://schemas.openxmlformats.org/officeDocument/2006/relationships/image" Target="../media/image11780.png"/><Relationship Id="rId196" Type="http://schemas.openxmlformats.org/officeDocument/2006/relationships/customXml" Target="../ink/ink3435.xml"/><Relationship Id="rId200" Type="http://schemas.openxmlformats.org/officeDocument/2006/relationships/customXml" Target="../ink/ink3437.xml"/><Relationship Id="rId16" Type="http://schemas.openxmlformats.org/officeDocument/2006/relationships/image" Target="../media/image8800.png"/><Relationship Id="rId221" Type="http://schemas.openxmlformats.org/officeDocument/2006/relationships/image" Target="../media/image1308.png"/><Relationship Id="rId242" Type="http://schemas.openxmlformats.org/officeDocument/2006/relationships/customXml" Target="../ink/ink3458.xml"/><Relationship Id="rId263" Type="http://schemas.openxmlformats.org/officeDocument/2006/relationships/image" Target="../media/image1333.png"/><Relationship Id="rId37" Type="http://schemas.openxmlformats.org/officeDocument/2006/relationships/customXml" Target="../ink/ink3353.xml"/><Relationship Id="rId58" Type="http://schemas.openxmlformats.org/officeDocument/2006/relationships/image" Target="../media/image9040.png"/><Relationship Id="rId79" Type="http://schemas.openxmlformats.org/officeDocument/2006/relationships/customXml" Target="../ink/ink3374.xml"/><Relationship Id="rId102" Type="http://schemas.openxmlformats.org/officeDocument/2006/relationships/image" Target="../media/image9280.png"/><Relationship Id="rId123" Type="http://schemas.openxmlformats.org/officeDocument/2006/relationships/customXml" Target="../ink/ink3396.xml"/><Relationship Id="rId144" Type="http://schemas.openxmlformats.org/officeDocument/2006/relationships/image" Target="../media/image9470.png"/><Relationship Id="rId90" Type="http://schemas.openxmlformats.org/officeDocument/2006/relationships/image" Target="../media/image1293.png"/><Relationship Id="rId165" Type="http://schemas.openxmlformats.org/officeDocument/2006/relationships/image" Target="../media/image9560.png"/><Relationship Id="rId186" Type="http://schemas.openxmlformats.org/officeDocument/2006/relationships/customXml" Target="../ink/ink3430.xml"/><Relationship Id="rId211" Type="http://schemas.openxmlformats.org/officeDocument/2006/relationships/image" Target="../media/image1303.png"/><Relationship Id="rId232" Type="http://schemas.openxmlformats.org/officeDocument/2006/relationships/customXml" Target="../ink/ink3453.xml"/><Relationship Id="rId253" Type="http://schemas.openxmlformats.org/officeDocument/2006/relationships/image" Target="../media/image1327.png"/><Relationship Id="rId274" Type="http://schemas.openxmlformats.org/officeDocument/2006/relationships/customXml" Target="../ink/ink3474.xml"/><Relationship Id="rId27" Type="http://schemas.openxmlformats.org/officeDocument/2006/relationships/customXml" Target="../ink/ink3348.xml"/><Relationship Id="rId48" Type="http://schemas.openxmlformats.org/officeDocument/2006/relationships/image" Target="../media/image8990.png"/><Relationship Id="rId69" Type="http://schemas.openxmlformats.org/officeDocument/2006/relationships/customXml" Target="../ink/ink3369.xml"/><Relationship Id="rId113" Type="http://schemas.openxmlformats.org/officeDocument/2006/relationships/customXml" Target="../ink/ink3391.xml"/><Relationship Id="rId134" Type="http://schemas.openxmlformats.org/officeDocument/2006/relationships/image" Target="../media/image9420.png"/><Relationship Id="rId80" Type="http://schemas.openxmlformats.org/officeDocument/2006/relationships/image" Target="../media/image9150.png"/><Relationship Id="rId155" Type="http://schemas.openxmlformats.org/officeDocument/2006/relationships/image" Target="../media/image9513.png"/><Relationship Id="rId176" Type="http://schemas.openxmlformats.org/officeDocument/2006/relationships/customXml" Target="../ink/ink3425.xml"/><Relationship Id="rId197" Type="http://schemas.openxmlformats.org/officeDocument/2006/relationships/image" Target="../media/image11910.png"/><Relationship Id="rId201" Type="http://schemas.openxmlformats.org/officeDocument/2006/relationships/image" Target="../media/image1297.png"/><Relationship Id="rId222" Type="http://schemas.openxmlformats.org/officeDocument/2006/relationships/customXml" Target="../ink/ink3448.xml"/><Relationship Id="rId243" Type="http://schemas.openxmlformats.org/officeDocument/2006/relationships/image" Target="../media/image1322.png"/><Relationship Id="rId264" Type="http://schemas.openxmlformats.org/officeDocument/2006/relationships/customXml" Target="../ink/ink3469.xml"/><Relationship Id="rId17" Type="http://schemas.openxmlformats.org/officeDocument/2006/relationships/customXml" Target="../ink/ink3343.xml"/><Relationship Id="rId38" Type="http://schemas.openxmlformats.org/officeDocument/2006/relationships/image" Target="../media/image8920.png"/><Relationship Id="rId59" Type="http://schemas.openxmlformats.org/officeDocument/2006/relationships/customXml" Target="../ink/ink3364.xml"/><Relationship Id="rId103" Type="http://schemas.openxmlformats.org/officeDocument/2006/relationships/customXml" Target="../ink/ink3386.xml"/><Relationship Id="rId124" Type="http://schemas.openxmlformats.org/officeDocument/2006/relationships/image" Target="../media/image9380.png"/><Relationship Id="rId70" Type="http://schemas.openxmlformats.org/officeDocument/2006/relationships/image" Target="../media/image9100.png"/><Relationship Id="rId91" Type="http://schemas.openxmlformats.org/officeDocument/2006/relationships/customXml" Target="../ink/ink3380.xml"/><Relationship Id="rId145" Type="http://schemas.openxmlformats.org/officeDocument/2006/relationships/customXml" Target="../ink/ink3408.xml"/><Relationship Id="rId166" Type="http://schemas.openxmlformats.org/officeDocument/2006/relationships/customXml" Target="../ink/ink3420.xml"/><Relationship Id="rId187" Type="http://schemas.openxmlformats.org/officeDocument/2006/relationships/image" Target="../media/image11850.png"/><Relationship Id="rId1" Type="http://schemas.openxmlformats.org/officeDocument/2006/relationships/tags" Target="../tags/tag30.xml"/><Relationship Id="rId212" Type="http://schemas.openxmlformats.org/officeDocument/2006/relationships/customXml" Target="../ink/ink3443.xml"/><Relationship Id="rId233" Type="http://schemas.openxmlformats.org/officeDocument/2006/relationships/image" Target="../media/image1316.png"/><Relationship Id="rId254" Type="http://schemas.openxmlformats.org/officeDocument/2006/relationships/customXml" Target="../ink/ink3464.xml"/><Relationship Id="rId28" Type="http://schemas.openxmlformats.org/officeDocument/2006/relationships/image" Target="../media/image8860.png"/><Relationship Id="rId49" Type="http://schemas.openxmlformats.org/officeDocument/2006/relationships/customXml" Target="../ink/ink3359.xml"/><Relationship Id="rId114" Type="http://schemas.openxmlformats.org/officeDocument/2006/relationships/image" Target="../media/image9340.png"/><Relationship Id="rId275" Type="http://schemas.openxmlformats.org/officeDocument/2006/relationships/image" Target="../media/image1339.png"/><Relationship Id="rId60" Type="http://schemas.openxmlformats.org/officeDocument/2006/relationships/image" Target="../media/image9050.png"/><Relationship Id="rId81" Type="http://schemas.openxmlformats.org/officeDocument/2006/relationships/customXml" Target="../ink/ink3375.xml"/><Relationship Id="rId135" Type="http://schemas.openxmlformats.org/officeDocument/2006/relationships/customXml" Target="../ink/ink3403.xml"/><Relationship Id="rId156" Type="http://schemas.openxmlformats.org/officeDocument/2006/relationships/customXml" Target="../ink/ink3415.xml"/><Relationship Id="rId177" Type="http://schemas.openxmlformats.org/officeDocument/2006/relationships/image" Target="../media/image11790.png"/><Relationship Id="rId198" Type="http://schemas.openxmlformats.org/officeDocument/2006/relationships/customXml" Target="../ink/ink3436.xml"/><Relationship Id="rId202" Type="http://schemas.openxmlformats.org/officeDocument/2006/relationships/customXml" Target="../ink/ink3438.xml"/><Relationship Id="rId223" Type="http://schemas.openxmlformats.org/officeDocument/2006/relationships/image" Target="../media/image1309.png"/><Relationship Id="rId244" Type="http://schemas.openxmlformats.org/officeDocument/2006/relationships/customXml" Target="../ink/ink3459.xml"/><Relationship Id="rId18" Type="http://schemas.openxmlformats.org/officeDocument/2006/relationships/image" Target="../media/image8812.png"/><Relationship Id="rId39" Type="http://schemas.openxmlformats.org/officeDocument/2006/relationships/customXml" Target="../ink/ink3354.xml"/><Relationship Id="rId265" Type="http://schemas.openxmlformats.org/officeDocument/2006/relationships/image" Target="../media/image1334.png"/><Relationship Id="rId50" Type="http://schemas.openxmlformats.org/officeDocument/2006/relationships/image" Target="../media/image9000.png"/><Relationship Id="rId104" Type="http://schemas.openxmlformats.org/officeDocument/2006/relationships/image" Target="../media/image9290.png"/><Relationship Id="rId125" Type="http://schemas.openxmlformats.org/officeDocument/2006/relationships/customXml" Target="../ink/ink3397.xml"/><Relationship Id="rId146" Type="http://schemas.openxmlformats.org/officeDocument/2006/relationships/customXml" Target="../ink/ink3409.xml"/><Relationship Id="rId167" Type="http://schemas.openxmlformats.org/officeDocument/2006/relationships/image" Target="../media/image9570.png"/><Relationship Id="rId188" Type="http://schemas.openxmlformats.org/officeDocument/2006/relationships/customXml" Target="../ink/ink3431.xml"/><Relationship Id="rId71" Type="http://schemas.openxmlformats.org/officeDocument/2006/relationships/customXml" Target="../ink/ink3370.xml"/><Relationship Id="rId92" Type="http://schemas.openxmlformats.org/officeDocument/2006/relationships/image" Target="../media/image1294.png"/><Relationship Id="rId213" Type="http://schemas.openxmlformats.org/officeDocument/2006/relationships/image" Target="../media/image1304.png"/><Relationship Id="rId234" Type="http://schemas.openxmlformats.org/officeDocument/2006/relationships/customXml" Target="../ink/ink3454.xml"/><Relationship Id="rId2" Type="http://schemas.microsoft.com/office/2007/relationships/media" Target="../media/media56.m4a"/><Relationship Id="rId29" Type="http://schemas.openxmlformats.org/officeDocument/2006/relationships/customXml" Target="../ink/ink3349.xml"/><Relationship Id="rId255" Type="http://schemas.openxmlformats.org/officeDocument/2006/relationships/image" Target="../media/image1328.png"/><Relationship Id="rId276" Type="http://schemas.openxmlformats.org/officeDocument/2006/relationships/customXml" Target="../ink/ink3475.xml"/><Relationship Id="rId40" Type="http://schemas.openxmlformats.org/officeDocument/2006/relationships/image" Target="../media/image8950.png"/><Relationship Id="rId115" Type="http://schemas.openxmlformats.org/officeDocument/2006/relationships/customXml" Target="../ink/ink3392.xml"/><Relationship Id="rId136" Type="http://schemas.openxmlformats.org/officeDocument/2006/relationships/image" Target="../media/image9430.png"/><Relationship Id="rId157" Type="http://schemas.openxmlformats.org/officeDocument/2006/relationships/image" Target="../media/image9520.png"/><Relationship Id="rId178" Type="http://schemas.openxmlformats.org/officeDocument/2006/relationships/customXml" Target="../ink/ink3426.xml"/><Relationship Id="rId61" Type="http://schemas.openxmlformats.org/officeDocument/2006/relationships/customXml" Target="../ink/ink3365.xml"/><Relationship Id="rId82" Type="http://schemas.openxmlformats.org/officeDocument/2006/relationships/image" Target="../media/image9160.png"/><Relationship Id="rId199" Type="http://schemas.openxmlformats.org/officeDocument/2006/relationships/image" Target="../media/image1296.png"/><Relationship Id="rId203" Type="http://schemas.openxmlformats.org/officeDocument/2006/relationships/image" Target="../media/image1298.png"/><Relationship Id="rId19" Type="http://schemas.openxmlformats.org/officeDocument/2006/relationships/customXml" Target="../ink/ink3344.xml"/><Relationship Id="rId224" Type="http://schemas.openxmlformats.org/officeDocument/2006/relationships/customXml" Target="../ink/ink3449.xml"/><Relationship Id="rId245" Type="http://schemas.openxmlformats.org/officeDocument/2006/relationships/image" Target="../media/image1323.png"/><Relationship Id="rId266" Type="http://schemas.openxmlformats.org/officeDocument/2006/relationships/customXml" Target="../ink/ink3470.xml"/><Relationship Id="rId30" Type="http://schemas.openxmlformats.org/officeDocument/2006/relationships/image" Target="../media/image8880.png"/><Relationship Id="rId105" Type="http://schemas.openxmlformats.org/officeDocument/2006/relationships/customXml" Target="../ink/ink3387.xml"/><Relationship Id="rId126" Type="http://schemas.openxmlformats.org/officeDocument/2006/relationships/image" Target="../media/image9390.png"/><Relationship Id="rId147" Type="http://schemas.openxmlformats.org/officeDocument/2006/relationships/customXml" Target="../ink/ink3410.xml"/><Relationship Id="rId168" Type="http://schemas.openxmlformats.org/officeDocument/2006/relationships/customXml" Target="../ink/ink3421.xml"/><Relationship Id="rId51" Type="http://schemas.openxmlformats.org/officeDocument/2006/relationships/customXml" Target="../ink/ink3360.xml"/><Relationship Id="rId72" Type="http://schemas.openxmlformats.org/officeDocument/2006/relationships/image" Target="../media/image9113.png"/><Relationship Id="rId93" Type="http://schemas.openxmlformats.org/officeDocument/2006/relationships/customXml" Target="../ink/ink3381.xml"/><Relationship Id="rId189" Type="http://schemas.openxmlformats.org/officeDocument/2006/relationships/image" Target="../media/image11860.png"/><Relationship Id="rId3" Type="http://schemas.openxmlformats.org/officeDocument/2006/relationships/audio" Target="../media/media56.m4a"/><Relationship Id="rId214" Type="http://schemas.openxmlformats.org/officeDocument/2006/relationships/customXml" Target="../ink/ink3444.xml"/><Relationship Id="rId235" Type="http://schemas.openxmlformats.org/officeDocument/2006/relationships/image" Target="../media/image1317.png"/><Relationship Id="rId256" Type="http://schemas.openxmlformats.org/officeDocument/2006/relationships/customXml" Target="../ink/ink3465.xml"/><Relationship Id="rId277" Type="http://schemas.openxmlformats.org/officeDocument/2006/relationships/image" Target="../media/image1341.png"/><Relationship Id="rId116" Type="http://schemas.openxmlformats.org/officeDocument/2006/relationships/image" Target="../media/image9350.png"/><Relationship Id="rId137" Type="http://schemas.openxmlformats.org/officeDocument/2006/relationships/customXml" Target="../ink/ink3404.xml"/><Relationship Id="rId158" Type="http://schemas.openxmlformats.org/officeDocument/2006/relationships/customXml" Target="../ink/ink3416.xml"/><Relationship Id="rId20" Type="http://schemas.openxmlformats.org/officeDocument/2006/relationships/image" Target="../media/image8820.png"/><Relationship Id="rId41" Type="http://schemas.openxmlformats.org/officeDocument/2006/relationships/customXml" Target="../ink/ink3355.xml"/><Relationship Id="rId62" Type="http://schemas.openxmlformats.org/officeDocument/2006/relationships/image" Target="../media/image9060.png"/><Relationship Id="rId83" Type="http://schemas.openxmlformats.org/officeDocument/2006/relationships/customXml" Target="../ink/ink3376.xml"/><Relationship Id="rId179" Type="http://schemas.openxmlformats.org/officeDocument/2006/relationships/image" Target="../media/image11810.png"/><Relationship Id="rId190" Type="http://schemas.openxmlformats.org/officeDocument/2006/relationships/customXml" Target="../ink/ink3432.xml"/><Relationship Id="rId204" Type="http://schemas.openxmlformats.org/officeDocument/2006/relationships/customXml" Target="../ink/ink3439.xml"/><Relationship Id="rId225" Type="http://schemas.openxmlformats.org/officeDocument/2006/relationships/image" Target="../media/image1312.png"/><Relationship Id="rId246" Type="http://schemas.openxmlformats.org/officeDocument/2006/relationships/customXml" Target="../ink/ink3460.xml"/><Relationship Id="rId267" Type="http://schemas.openxmlformats.org/officeDocument/2006/relationships/image" Target="../media/image1335.png"/><Relationship Id="rId106" Type="http://schemas.openxmlformats.org/officeDocument/2006/relationships/image" Target="../media/image9300.png"/><Relationship Id="rId127" Type="http://schemas.openxmlformats.org/officeDocument/2006/relationships/customXml" Target="../ink/ink3398.xml"/><Relationship Id="rId10" Type="http://schemas.openxmlformats.org/officeDocument/2006/relationships/image" Target="../media/image8770.png"/><Relationship Id="rId31" Type="http://schemas.openxmlformats.org/officeDocument/2006/relationships/customXml" Target="../ink/ink3350.xml"/><Relationship Id="rId52" Type="http://schemas.openxmlformats.org/officeDocument/2006/relationships/image" Target="../media/image9013.png"/><Relationship Id="rId73" Type="http://schemas.openxmlformats.org/officeDocument/2006/relationships/customXml" Target="../ink/ink3371.xml"/><Relationship Id="rId94" Type="http://schemas.openxmlformats.org/officeDocument/2006/relationships/image" Target="../media/image1295.png"/><Relationship Id="rId148" Type="http://schemas.openxmlformats.org/officeDocument/2006/relationships/image" Target="../media/image9480.png"/><Relationship Id="rId169" Type="http://schemas.openxmlformats.org/officeDocument/2006/relationships/image" Target="../media/image9580.png"/><Relationship Id="rId4" Type="http://schemas.openxmlformats.org/officeDocument/2006/relationships/slideLayout" Target="../slideLayouts/slideLayout7.xml"/><Relationship Id="rId180" Type="http://schemas.openxmlformats.org/officeDocument/2006/relationships/customXml" Target="../ink/ink3427.xml"/><Relationship Id="rId215" Type="http://schemas.openxmlformats.org/officeDocument/2006/relationships/image" Target="../media/image1305.png"/><Relationship Id="rId236" Type="http://schemas.openxmlformats.org/officeDocument/2006/relationships/customXml" Target="../ink/ink3455.xml"/><Relationship Id="rId257" Type="http://schemas.openxmlformats.org/officeDocument/2006/relationships/image" Target="../media/image1329.png"/><Relationship Id="rId278" Type="http://schemas.openxmlformats.org/officeDocument/2006/relationships/customXml" Target="../ink/ink3476.xml"/><Relationship Id="rId42" Type="http://schemas.openxmlformats.org/officeDocument/2006/relationships/image" Target="../media/image8960.png"/><Relationship Id="rId84" Type="http://schemas.openxmlformats.org/officeDocument/2006/relationships/image" Target="../media/image9170.png"/><Relationship Id="rId138" Type="http://schemas.openxmlformats.org/officeDocument/2006/relationships/image" Target="../media/image9440.png"/><Relationship Id="rId191" Type="http://schemas.openxmlformats.org/officeDocument/2006/relationships/image" Target="../media/image11870.png"/><Relationship Id="rId205" Type="http://schemas.openxmlformats.org/officeDocument/2006/relationships/image" Target="../media/image1299.png"/><Relationship Id="rId247" Type="http://schemas.openxmlformats.org/officeDocument/2006/relationships/image" Target="../media/image1324.png"/><Relationship Id="rId107" Type="http://schemas.openxmlformats.org/officeDocument/2006/relationships/customXml" Target="../ink/ink3388.xml"/><Relationship Id="rId11" Type="http://schemas.openxmlformats.org/officeDocument/2006/relationships/customXml" Target="../ink/ink3340.xml"/><Relationship Id="rId53" Type="http://schemas.openxmlformats.org/officeDocument/2006/relationships/customXml" Target="../ink/ink3361.xml"/><Relationship Id="rId149" Type="http://schemas.openxmlformats.org/officeDocument/2006/relationships/customXml" Target="../ink/ink3411.xml"/><Relationship Id="rId95" Type="http://schemas.openxmlformats.org/officeDocument/2006/relationships/customXml" Target="../ink/ink3382.xml"/><Relationship Id="rId160" Type="http://schemas.openxmlformats.org/officeDocument/2006/relationships/customXml" Target="../ink/ink3417.xml"/><Relationship Id="rId216" Type="http://schemas.openxmlformats.org/officeDocument/2006/relationships/customXml" Target="../ink/ink3445.xml"/></Relationships>
</file>

<file path=ppt/slides/_rels/slide57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3533.xml"/><Relationship Id="rId21" Type="http://schemas.openxmlformats.org/officeDocument/2006/relationships/customXml" Target="../ink/ink3485.xml"/><Relationship Id="rId42" Type="http://schemas.openxmlformats.org/officeDocument/2006/relationships/image" Target="../media/image12150.png"/><Relationship Id="rId63" Type="http://schemas.openxmlformats.org/officeDocument/2006/relationships/customXml" Target="../ink/ink3506.xml"/><Relationship Id="rId84" Type="http://schemas.openxmlformats.org/officeDocument/2006/relationships/image" Target="../media/image12390.png"/><Relationship Id="rId138" Type="http://schemas.openxmlformats.org/officeDocument/2006/relationships/image" Target="../media/image12670.png"/><Relationship Id="rId159" Type="http://schemas.openxmlformats.org/officeDocument/2006/relationships/customXml" Target="../ink/ink3554.xml"/><Relationship Id="rId170" Type="http://schemas.openxmlformats.org/officeDocument/2006/relationships/image" Target="../media/image12850.png"/><Relationship Id="rId107" Type="http://schemas.openxmlformats.org/officeDocument/2006/relationships/customXml" Target="../ink/ink3528.xml"/><Relationship Id="rId11" Type="http://schemas.openxmlformats.org/officeDocument/2006/relationships/customXml" Target="../ink/ink3480.xml"/><Relationship Id="rId32" Type="http://schemas.openxmlformats.org/officeDocument/2006/relationships/image" Target="../media/image12070.png"/><Relationship Id="rId53" Type="http://schemas.openxmlformats.org/officeDocument/2006/relationships/customXml" Target="../ink/ink3501.xml"/><Relationship Id="rId74" Type="http://schemas.openxmlformats.org/officeDocument/2006/relationships/image" Target="../media/image12340.png"/><Relationship Id="rId128" Type="http://schemas.openxmlformats.org/officeDocument/2006/relationships/image" Target="../media/image12630.png"/><Relationship Id="rId149" Type="http://schemas.openxmlformats.org/officeDocument/2006/relationships/customXml" Target="../ink/ink3549.xml"/><Relationship Id="rId5" Type="http://schemas.openxmlformats.org/officeDocument/2006/relationships/customXml" Target="../ink/ink3477.xml"/><Relationship Id="rId95" Type="http://schemas.openxmlformats.org/officeDocument/2006/relationships/customXml" Target="../ink/ink3522.xml"/><Relationship Id="rId160" Type="http://schemas.openxmlformats.org/officeDocument/2006/relationships/image" Target="../media/image12790.png"/><Relationship Id="rId181" Type="http://schemas.openxmlformats.org/officeDocument/2006/relationships/customXml" Target="../ink/ink3565.xml"/><Relationship Id="rId22" Type="http://schemas.openxmlformats.org/officeDocument/2006/relationships/image" Target="../media/image12020.png"/><Relationship Id="rId43" Type="http://schemas.openxmlformats.org/officeDocument/2006/relationships/customXml" Target="../ink/ink3496.xml"/><Relationship Id="rId64" Type="http://schemas.openxmlformats.org/officeDocument/2006/relationships/image" Target="../media/image12280.png"/><Relationship Id="rId118" Type="http://schemas.openxmlformats.org/officeDocument/2006/relationships/image" Target="../media/image12570.png"/><Relationship Id="rId139" Type="http://schemas.openxmlformats.org/officeDocument/2006/relationships/customXml" Target="../ink/ink3544.xml"/><Relationship Id="rId85" Type="http://schemas.openxmlformats.org/officeDocument/2006/relationships/customXml" Target="../ink/ink3517.xml"/><Relationship Id="rId150" Type="http://schemas.openxmlformats.org/officeDocument/2006/relationships/image" Target="../media/image12740.png"/><Relationship Id="rId171" Type="http://schemas.openxmlformats.org/officeDocument/2006/relationships/customXml" Target="../ink/ink3560.xml"/><Relationship Id="rId12" Type="http://schemas.openxmlformats.org/officeDocument/2006/relationships/image" Target="../media/image11950.png"/><Relationship Id="rId33" Type="http://schemas.openxmlformats.org/officeDocument/2006/relationships/customXml" Target="../ink/ink3491.xml"/><Relationship Id="rId108" Type="http://schemas.openxmlformats.org/officeDocument/2006/relationships/image" Target="../media/image12530.png"/><Relationship Id="rId129" Type="http://schemas.openxmlformats.org/officeDocument/2006/relationships/customXml" Target="../ink/ink3539.xml"/><Relationship Id="rId54" Type="http://schemas.openxmlformats.org/officeDocument/2006/relationships/image" Target="../media/image12230.png"/><Relationship Id="rId75" Type="http://schemas.openxmlformats.org/officeDocument/2006/relationships/customXml" Target="../ink/ink3512.xml"/><Relationship Id="rId96" Type="http://schemas.openxmlformats.org/officeDocument/2006/relationships/image" Target="../media/image12460.png"/><Relationship Id="rId140" Type="http://schemas.openxmlformats.org/officeDocument/2006/relationships/image" Target="../media/image12680.png"/><Relationship Id="rId161" Type="http://schemas.openxmlformats.org/officeDocument/2006/relationships/customXml" Target="../ink/ink3555.xml"/><Relationship Id="rId182" Type="http://schemas.openxmlformats.org/officeDocument/2006/relationships/image" Target="../media/image1347.png"/><Relationship Id="rId6" Type="http://schemas.openxmlformats.org/officeDocument/2006/relationships/image" Target="../media/image11920.png"/><Relationship Id="rId23" Type="http://schemas.openxmlformats.org/officeDocument/2006/relationships/customXml" Target="../ink/ink3486.xml"/><Relationship Id="rId119" Type="http://schemas.openxmlformats.org/officeDocument/2006/relationships/customXml" Target="../ink/ink3534.xml"/><Relationship Id="rId44" Type="http://schemas.openxmlformats.org/officeDocument/2006/relationships/image" Target="../media/image12160.png"/><Relationship Id="rId65" Type="http://schemas.openxmlformats.org/officeDocument/2006/relationships/customXml" Target="../ink/ink3507.xml"/><Relationship Id="rId86" Type="http://schemas.openxmlformats.org/officeDocument/2006/relationships/image" Target="../media/image12410.png"/><Relationship Id="rId130" Type="http://schemas.openxmlformats.org/officeDocument/2006/relationships/image" Target="../media/image12640.png"/><Relationship Id="rId151" Type="http://schemas.openxmlformats.org/officeDocument/2006/relationships/customXml" Target="../ink/ink3550.xml"/><Relationship Id="rId172" Type="http://schemas.openxmlformats.org/officeDocument/2006/relationships/image" Target="../media/image12860.png"/><Relationship Id="rId13" Type="http://schemas.openxmlformats.org/officeDocument/2006/relationships/customXml" Target="../ink/ink3481.xml"/><Relationship Id="rId18" Type="http://schemas.openxmlformats.org/officeDocument/2006/relationships/image" Target="../media/image11980.png"/><Relationship Id="rId39" Type="http://schemas.openxmlformats.org/officeDocument/2006/relationships/customXml" Target="../ink/ink3494.xml"/><Relationship Id="rId109" Type="http://schemas.openxmlformats.org/officeDocument/2006/relationships/customXml" Target="../ink/ink3529.xml"/><Relationship Id="rId34" Type="http://schemas.openxmlformats.org/officeDocument/2006/relationships/image" Target="../media/image12080.png"/><Relationship Id="rId50" Type="http://schemas.openxmlformats.org/officeDocument/2006/relationships/image" Target="../media/image12190.png"/><Relationship Id="rId55" Type="http://schemas.openxmlformats.org/officeDocument/2006/relationships/customXml" Target="../ink/ink3502.xml"/><Relationship Id="rId76" Type="http://schemas.openxmlformats.org/officeDocument/2006/relationships/image" Target="../media/image12350.png"/><Relationship Id="rId97" Type="http://schemas.openxmlformats.org/officeDocument/2006/relationships/customXml" Target="../ink/ink3523.xml"/><Relationship Id="rId104" Type="http://schemas.openxmlformats.org/officeDocument/2006/relationships/image" Target="../media/image12510.png"/><Relationship Id="rId120" Type="http://schemas.openxmlformats.org/officeDocument/2006/relationships/image" Target="../media/image12580.png"/><Relationship Id="rId125" Type="http://schemas.openxmlformats.org/officeDocument/2006/relationships/customXml" Target="../ink/ink3537.xml"/><Relationship Id="rId141" Type="http://schemas.openxmlformats.org/officeDocument/2006/relationships/customXml" Target="../ink/ink3545.xml"/><Relationship Id="rId146" Type="http://schemas.openxmlformats.org/officeDocument/2006/relationships/image" Target="../media/image12720.png"/><Relationship Id="rId167" Type="http://schemas.openxmlformats.org/officeDocument/2006/relationships/customXml" Target="../ink/ink3558.xml"/><Relationship Id="rId188" Type="http://schemas.openxmlformats.org/officeDocument/2006/relationships/image" Target="../media/image1351.png"/><Relationship Id="rId7" Type="http://schemas.openxmlformats.org/officeDocument/2006/relationships/customXml" Target="../ink/ink3478.xml"/><Relationship Id="rId71" Type="http://schemas.openxmlformats.org/officeDocument/2006/relationships/customXml" Target="../ink/ink3510.xml"/><Relationship Id="rId92" Type="http://schemas.openxmlformats.org/officeDocument/2006/relationships/image" Target="../media/image12440.png"/><Relationship Id="rId162" Type="http://schemas.openxmlformats.org/officeDocument/2006/relationships/image" Target="../media/image12810.png"/><Relationship Id="rId183" Type="http://schemas.openxmlformats.org/officeDocument/2006/relationships/customXml" Target="../ink/ink3566.xml"/><Relationship Id="rId2" Type="http://schemas.microsoft.com/office/2007/relationships/media" Target="../media/media57.m4a"/><Relationship Id="rId29" Type="http://schemas.openxmlformats.org/officeDocument/2006/relationships/customXml" Target="../ink/ink3489.xml"/><Relationship Id="rId24" Type="http://schemas.openxmlformats.org/officeDocument/2006/relationships/image" Target="../media/image12030.png"/><Relationship Id="rId40" Type="http://schemas.openxmlformats.org/officeDocument/2006/relationships/image" Target="../media/image12140.png"/><Relationship Id="rId45" Type="http://schemas.openxmlformats.org/officeDocument/2006/relationships/customXml" Target="../ink/ink3497.xml"/><Relationship Id="rId66" Type="http://schemas.openxmlformats.org/officeDocument/2006/relationships/image" Target="../media/image12290.png"/><Relationship Id="rId87" Type="http://schemas.openxmlformats.org/officeDocument/2006/relationships/customXml" Target="../ink/ink3518.xml"/><Relationship Id="rId110" Type="http://schemas.openxmlformats.org/officeDocument/2006/relationships/image" Target="../media/image12540.png"/><Relationship Id="rId115" Type="http://schemas.openxmlformats.org/officeDocument/2006/relationships/customXml" Target="../ink/ink3532.xml"/><Relationship Id="rId131" Type="http://schemas.openxmlformats.org/officeDocument/2006/relationships/customXml" Target="../ink/ink3540.xml"/><Relationship Id="rId136" Type="http://schemas.openxmlformats.org/officeDocument/2006/relationships/image" Target="../media/image12660.png"/><Relationship Id="rId157" Type="http://schemas.openxmlformats.org/officeDocument/2006/relationships/customXml" Target="../ink/ink3553.xml"/><Relationship Id="rId178" Type="http://schemas.openxmlformats.org/officeDocument/2006/relationships/image" Target="../media/image1345.png"/><Relationship Id="rId61" Type="http://schemas.openxmlformats.org/officeDocument/2006/relationships/customXml" Target="../ink/ink3505.xml"/><Relationship Id="rId82" Type="http://schemas.openxmlformats.org/officeDocument/2006/relationships/image" Target="../media/image12380.png"/><Relationship Id="rId152" Type="http://schemas.openxmlformats.org/officeDocument/2006/relationships/image" Target="../media/image12750.png"/><Relationship Id="rId173" Type="http://schemas.openxmlformats.org/officeDocument/2006/relationships/customXml" Target="../ink/ink3561.xml"/><Relationship Id="rId19" Type="http://schemas.openxmlformats.org/officeDocument/2006/relationships/customXml" Target="../ink/ink3484.xml"/><Relationship Id="rId14" Type="http://schemas.openxmlformats.org/officeDocument/2006/relationships/image" Target="../media/image11960.png"/><Relationship Id="rId30" Type="http://schemas.openxmlformats.org/officeDocument/2006/relationships/image" Target="../media/image12060.png"/><Relationship Id="rId35" Type="http://schemas.openxmlformats.org/officeDocument/2006/relationships/customXml" Target="../ink/ink3492.xml"/><Relationship Id="rId56" Type="http://schemas.openxmlformats.org/officeDocument/2006/relationships/image" Target="../media/image12240.png"/><Relationship Id="rId77" Type="http://schemas.openxmlformats.org/officeDocument/2006/relationships/customXml" Target="../ink/ink3513.xml"/><Relationship Id="rId100" Type="http://schemas.openxmlformats.org/officeDocument/2006/relationships/image" Target="../media/image12480.png"/><Relationship Id="rId105" Type="http://schemas.openxmlformats.org/officeDocument/2006/relationships/customXml" Target="../ink/ink3527.xml"/><Relationship Id="rId126" Type="http://schemas.openxmlformats.org/officeDocument/2006/relationships/image" Target="../media/image12620.png"/><Relationship Id="rId147" Type="http://schemas.openxmlformats.org/officeDocument/2006/relationships/customXml" Target="../ink/ink3548.xml"/><Relationship Id="rId168" Type="http://schemas.openxmlformats.org/officeDocument/2006/relationships/image" Target="../media/image12840.png"/><Relationship Id="rId8" Type="http://schemas.openxmlformats.org/officeDocument/2006/relationships/image" Target="../media/image11930.png"/><Relationship Id="rId51" Type="http://schemas.openxmlformats.org/officeDocument/2006/relationships/customXml" Target="../ink/ink3500.xml"/><Relationship Id="rId72" Type="http://schemas.openxmlformats.org/officeDocument/2006/relationships/image" Target="../media/image12330.png"/><Relationship Id="rId93" Type="http://schemas.openxmlformats.org/officeDocument/2006/relationships/customXml" Target="../ink/ink3521.xml"/><Relationship Id="rId98" Type="http://schemas.openxmlformats.org/officeDocument/2006/relationships/image" Target="../media/image12470.png"/><Relationship Id="rId121" Type="http://schemas.openxmlformats.org/officeDocument/2006/relationships/customXml" Target="../ink/ink3535.xml"/><Relationship Id="rId142" Type="http://schemas.openxmlformats.org/officeDocument/2006/relationships/image" Target="../media/image12690.png"/><Relationship Id="rId163" Type="http://schemas.openxmlformats.org/officeDocument/2006/relationships/customXml" Target="../ink/ink3556.xml"/><Relationship Id="rId184" Type="http://schemas.openxmlformats.org/officeDocument/2006/relationships/image" Target="../media/image1348.png"/><Relationship Id="rId189" Type="http://schemas.openxmlformats.org/officeDocument/2006/relationships/image" Target="../media/image1.png"/><Relationship Id="rId3" Type="http://schemas.openxmlformats.org/officeDocument/2006/relationships/audio" Target="../media/media57.m4a"/><Relationship Id="rId25" Type="http://schemas.openxmlformats.org/officeDocument/2006/relationships/customXml" Target="../ink/ink3487.xml"/><Relationship Id="rId46" Type="http://schemas.openxmlformats.org/officeDocument/2006/relationships/image" Target="../media/image12170.png"/><Relationship Id="rId67" Type="http://schemas.openxmlformats.org/officeDocument/2006/relationships/customXml" Target="../ink/ink3508.xml"/><Relationship Id="rId116" Type="http://schemas.openxmlformats.org/officeDocument/2006/relationships/image" Target="../media/image12560.png"/><Relationship Id="rId137" Type="http://schemas.openxmlformats.org/officeDocument/2006/relationships/customXml" Target="../ink/ink3543.xml"/><Relationship Id="rId158" Type="http://schemas.openxmlformats.org/officeDocument/2006/relationships/image" Target="../media/image12780.png"/><Relationship Id="rId20" Type="http://schemas.openxmlformats.org/officeDocument/2006/relationships/image" Target="../media/image11990.png"/><Relationship Id="rId41" Type="http://schemas.openxmlformats.org/officeDocument/2006/relationships/customXml" Target="../ink/ink3495.xml"/><Relationship Id="rId62" Type="http://schemas.openxmlformats.org/officeDocument/2006/relationships/image" Target="../media/image12270.png"/><Relationship Id="rId83" Type="http://schemas.openxmlformats.org/officeDocument/2006/relationships/customXml" Target="../ink/ink3516.xml"/><Relationship Id="rId88" Type="http://schemas.openxmlformats.org/officeDocument/2006/relationships/image" Target="../media/image12420.png"/><Relationship Id="rId111" Type="http://schemas.openxmlformats.org/officeDocument/2006/relationships/customXml" Target="../ink/ink3530.xml"/><Relationship Id="rId132" Type="http://schemas.openxmlformats.org/officeDocument/2006/relationships/image" Target="../media/image12650.png"/><Relationship Id="rId153" Type="http://schemas.openxmlformats.org/officeDocument/2006/relationships/customXml" Target="../ink/ink3551.xml"/><Relationship Id="rId174" Type="http://schemas.openxmlformats.org/officeDocument/2006/relationships/image" Target="../media/image1343.png"/><Relationship Id="rId179" Type="http://schemas.openxmlformats.org/officeDocument/2006/relationships/customXml" Target="../ink/ink3564.xml"/><Relationship Id="rId15" Type="http://schemas.openxmlformats.org/officeDocument/2006/relationships/customXml" Target="../ink/ink3482.xml"/><Relationship Id="rId36" Type="http://schemas.openxmlformats.org/officeDocument/2006/relationships/image" Target="../media/image12090.png"/><Relationship Id="rId57" Type="http://schemas.openxmlformats.org/officeDocument/2006/relationships/customXml" Target="../ink/ink3503.xml"/><Relationship Id="rId106" Type="http://schemas.openxmlformats.org/officeDocument/2006/relationships/image" Target="../media/image12520.png"/><Relationship Id="rId127" Type="http://schemas.openxmlformats.org/officeDocument/2006/relationships/customXml" Target="../ink/ink3538.xml"/><Relationship Id="rId10" Type="http://schemas.openxmlformats.org/officeDocument/2006/relationships/image" Target="../media/image11940.png"/><Relationship Id="rId31" Type="http://schemas.openxmlformats.org/officeDocument/2006/relationships/customXml" Target="../ink/ink3490.xml"/><Relationship Id="rId52" Type="http://schemas.openxmlformats.org/officeDocument/2006/relationships/image" Target="../media/image12220.png"/><Relationship Id="rId73" Type="http://schemas.openxmlformats.org/officeDocument/2006/relationships/customXml" Target="../ink/ink3511.xml"/><Relationship Id="rId78" Type="http://schemas.openxmlformats.org/officeDocument/2006/relationships/image" Target="../media/image12360.png"/><Relationship Id="rId94" Type="http://schemas.openxmlformats.org/officeDocument/2006/relationships/image" Target="../media/image12450.png"/><Relationship Id="rId99" Type="http://schemas.openxmlformats.org/officeDocument/2006/relationships/customXml" Target="../ink/ink3524.xml"/><Relationship Id="rId101" Type="http://schemas.openxmlformats.org/officeDocument/2006/relationships/customXml" Target="../ink/ink3525.xml"/><Relationship Id="rId122" Type="http://schemas.openxmlformats.org/officeDocument/2006/relationships/image" Target="../media/image12590.png"/><Relationship Id="rId143" Type="http://schemas.openxmlformats.org/officeDocument/2006/relationships/customXml" Target="../ink/ink3546.xml"/><Relationship Id="rId148" Type="http://schemas.openxmlformats.org/officeDocument/2006/relationships/image" Target="../media/image12730.png"/><Relationship Id="rId164" Type="http://schemas.openxmlformats.org/officeDocument/2006/relationships/image" Target="../media/image12820.png"/><Relationship Id="rId169" Type="http://schemas.openxmlformats.org/officeDocument/2006/relationships/customXml" Target="../ink/ink3559.xml"/><Relationship Id="rId185" Type="http://schemas.openxmlformats.org/officeDocument/2006/relationships/customXml" Target="../ink/ink3567.xml"/><Relationship Id="rId4" Type="http://schemas.openxmlformats.org/officeDocument/2006/relationships/slideLayout" Target="../slideLayouts/slideLayout7.xml"/><Relationship Id="rId9" Type="http://schemas.openxmlformats.org/officeDocument/2006/relationships/customXml" Target="../ink/ink3479.xml"/><Relationship Id="rId180" Type="http://schemas.openxmlformats.org/officeDocument/2006/relationships/image" Target="../media/image1346.png"/><Relationship Id="rId26" Type="http://schemas.openxmlformats.org/officeDocument/2006/relationships/image" Target="../media/image12040.png"/><Relationship Id="rId47" Type="http://schemas.openxmlformats.org/officeDocument/2006/relationships/customXml" Target="../ink/ink3498.xml"/><Relationship Id="rId68" Type="http://schemas.openxmlformats.org/officeDocument/2006/relationships/image" Target="../media/image12310.png"/><Relationship Id="rId89" Type="http://schemas.openxmlformats.org/officeDocument/2006/relationships/customXml" Target="../ink/ink3519.xml"/><Relationship Id="rId112" Type="http://schemas.openxmlformats.org/officeDocument/2006/relationships/image" Target="../media/image12550.png"/><Relationship Id="rId133" Type="http://schemas.openxmlformats.org/officeDocument/2006/relationships/customXml" Target="../ink/ink3541.xml"/><Relationship Id="rId154" Type="http://schemas.openxmlformats.org/officeDocument/2006/relationships/image" Target="../media/image12760.png"/><Relationship Id="rId175" Type="http://schemas.openxmlformats.org/officeDocument/2006/relationships/customXml" Target="../ink/ink3562.xml"/><Relationship Id="rId16" Type="http://schemas.openxmlformats.org/officeDocument/2006/relationships/image" Target="../media/image11970.png"/><Relationship Id="rId37" Type="http://schemas.openxmlformats.org/officeDocument/2006/relationships/customXml" Target="../ink/ink3493.xml"/><Relationship Id="rId58" Type="http://schemas.openxmlformats.org/officeDocument/2006/relationships/image" Target="../media/image12250.png"/><Relationship Id="rId79" Type="http://schemas.openxmlformats.org/officeDocument/2006/relationships/customXml" Target="../ink/ink3514.xml"/><Relationship Id="rId102" Type="http://schemas.openxmlformats.org/officeDocument/2006/relationships/image" Target="../media/image12490.png"/><Relationship Id="rId123" Type="http://schemas.openxmlformats.org/officeDocument/2006/relationships/customXml" Target="../ink/ink3536.xml"/><Relationship Id="rId144" Type="http://schemas.openxmlformats.org/officeDocument/2006/relationships/image" Target="../media/image12710.png"/><Relationship Id="rId90" Type="http://schemas.openxmlformats.org/officeDocument/2006/relationships/image" Target="../media/image12430.png"/><Relationship Id="rId165" Type="http://schemas.openxmlformats.org/officeDocument/2006/relationships/customXml" Target="../ink/ink3557.xml"/><Relationship Id="rId186" Type="http://schemas.openxmlformats.org/officeDocument/2006/relationships/image" Target="../media/image1349.png"/><Relationship Id="rId27" Type="http://schemas.openxmlformats.org/officeDocument/2006/relationships/customXml" Target="../ink/ink3488.xml"/><Relationship Id="rId48" Type="http://schemas.openxmlformats.org/officeDocument/2006/relationships/image" Target="../media/image12180.png"/><Relationship Id="rId69" Type="http://schemas.openxmlformats.org/officeDocument/2006/relationships/customXml" Target="../ink/ink3509.xml"/><Relationship Id="rId113" Type="http://schemas.openxmlformats.org/officeDocument/2006/relationships/customXml" Target="../ink/ink3531.xml"/><Relationship Id="rId134" Type="http://schemas.openxmlformats.org/officeDocument/2006/relationships/image" Target="../media/image596.png"/><Relationship Id="rId80" Type="http://schemas.openxmlformats.org/officeDocument/2006/relationships/image" Target="../media/image12370.png"/><Relationship Id="rId155" Type="http://schemas.openxmlformats.org/officeDocument/2006/relationships/customXml" Target="../ink/ink3552.xml"/><Relationship Id="rId176" Type="http://schemas.openxmlformats.org/officeDocument/2006/relationships/image" Target="../media/image1344.png"/><Relationship Id="rId17" Type="http://schemas.openxmlformats.org/officeDocument/2006/relationships/customXml" Target="../ink/ink3483.xml"/><Relationship Id="rId38" Type="http://schemas.openxmlformats.org/officeDocument/2006/relationships/image" Target="../media/image12130.png"/><Relationship Id="rId59" Type="http://schemas.openxmlformats.org/officeDocument/2006/relationships/customXml" Target="../ink/ink3504.xml"/><Relationship Id="rId103" Type="http://schemas.openxmlformats.org/officeDocument/2006/relationships/customXml" Target="../ink/ink3526.xml"/><Relationship Id="rId124" Type="http://schemas.openxmlformats.org/officeDocument/2006/relationships/image" Target="../media/image12610.png"/><Relationship Id="rId70" Type="http://schemas.openxmlformats.org/officeDocument/2006/relationships/image" Target="../media/image12320.png"/><Relationship Id="rId91" Type="http://schemas.openxmlformats.org/officeDocument/2006/relationships/customXml" Target="../ink/ink3520.xml"/><Relationship Id="rId145" Type="http://schemas.openxmlformats.org/officeDocument/2006/relationships/customXml" Target="../ink/ink3547.xml"/><Relationship Id="rId166" Type="http://schemas.openxmlformats.org/officeDocument/2006/relationships/image" Target="../media/image12830.png"/><Relationship Id="rId187" Type="http://schemas.openxmlformats.org/officeDocument/2006/relationships/customXml" Target="../ink/ink3568.xml"/><Relationship Id="rId1" Type="http://schemas.openxmlformats.org/officeDocument/2006/relationships/tags" Target="../tags/tag31.xml"/><Relationship Id="rId28" Type="http://schemas.openxmlformats.org/officeDocument/2006/relationships/image" Target="../media/image12050.png"/><Relationship Id="rId49" Type="http://schemas.openxmlformats.org/officeDocument/2006/relationships/customXml" Target="../ink/ink3499.xml"/><Relationship Id="rId114" Type="http://schemas.openxmlformats.org/officeDocument/2006/relationships/image" Target="../media/image1035.png"/><Relationship Id="rId60" Type="http://schemas.openxmlformats.org/officeDocument/2006/relationships/image" Target="../media/image12260.png"/><Relationship Id="rId81" Type="http://schemas.openxmlformats.org/officeDocument/2006/relationships/customXml" Target="../ink/ink3515.xml"/><Relationship Id="rId135" Type="http://schemas.openxmlformats.org/officeDocument/2006/relationships/customXml" Target="../ink/ink3542.xml"/><Relationship Id="rId156" Type="http://schemas.openxmlformats.org/officeDocument/2006/relationships/image" Target="../media/image12770.png"/><Relationship Id="rId177" Type="http://schemas.openxmlformats.org/officeDocument/2006/relationships/customXml" Target="../ink/ink3563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File:CMOS_Inverter.svg" TargetMode="External"/><Relationship Id="rId3" Type="http://schemas.microsoft.com/office/2007/relationships/media" Target="../media/media58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.png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tags" Target="../tags/tag35.xml"/><Relationship Id="rId11" Type="http://schemas.openxmlformats.org/officeDocument/2006/relationships/image" Target="../media/image1197.png"/><Relationship Id="rId5" Type="http://schemas.openxmlformats.org/officeDocument/2006/relationships/tags" Target="../tags/tag34.xml"/><Relationship Id="rId10" Type="http://schemas.openxmlformats.org/officeDocument/2006/relationships/image" Target="../media/image1353.png"/><Relationship Id="rId4" Type="http://schemas.openxmlformats.org/officeDocument/2006/relationships/audio" Target="../media/media58.m4a"/><Relationship Id="rId9" Type="http://schemas.openxmlformats.org/officeDocument/2006/relationships/image" Target="../media/image1352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hyperlink" Target="http://upload.wikimedia.org/wikipedia/commons/e/e2/CMOS_NAND.svg" TargetMode="External"/><Relationship Id="rId13" Type="http://schemas.openxmlformats.org/officeDocument/2006/relationships/image" Target="../media/image1358.png"/><Relationship Id="rId3" Type="http://schemas.microsoft.com/office/2007/relationships/media" Target="../media/media59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357.png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tags" Target="../tags/tag39.xml"/><Relationship Id="rId11" Type="http://schemas.openxmlformats.org/officeDocument/2006/relationships/image" Target="../media/image1356.png"/><Relationship Id="rId5" Type="http://schemas.openxmlformats.org/officeDocument/2006/relationships/tags" Target="../tags/tag38.xml"/><Relationship Id="rId10" Type="http://schemas.openxmlformats.org/officeDocument/2006/relationships/image" Target="../media/image1355.png"/><Relationship Id="rId4" Type="http://schemas.openxmlformats.org/officeDocument/2006/relationships/audio" Target="../media/media59.m4a"/><Relationship Id="rId9" Type="http://schemas.openxmlformats.org/officeDocument/2006/relationships/image" Target="../media/image1354.png"/><Relationship Id="rId1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6.png"/><Relationship Id="rId21" Type="http://schemas.openxmlformats.org/officeDocument/2006/relationships/customXml" Target="../ink/ink60.xml"/><Relationship Id="rId42" Type="http://schemas.openxmlformats.org/officeDocument/2006/relationships/image" Target="../media/image34.png"/><Relationship Id="rId47" Type="http://schemas.openxmlformats.org/officeDocument/2006/relationships/image" Target="../media/image36.png"/><Relationship Id="rId63" Type="http://schemas.openxmlformats.org/officeDocument/2006/relationships/image" Target="../media/image45.png"/><Relationship Id="rId68" Type="http://schemas.openxmlformats.org/officeDocument/2006/relationships/customXml" Target="../ink/ink82.xml"/><Relationship Id="rId84" Type="http://schemas.openxmlformats.org/officeDocument/2006/relationships/customXml" Target="../ink/ink90.xml"/><Relationship Id="rId89" Type="http://schemas.openxmlformats.org/officeDocument/2006/relationships/image" Target="../media/image58.png"/><Relationship Id="rId16" Type="http://schemas.openxmlformats.org/officeDocument/2006/relationships/image" Target="../media/image21.png"/><Relationship Id="rId107" Type="http://schemas.openxmlformats.org/officeDocument/2006/relationships/image" Target="../media/image67.png"/><Relationship Id="rId11" Type="http://schemas.openxmlformats.org/officeDocument/2006/relationships/customXml" Target="../ink/ink55.xml"/><Relationship Id="rId32" Type="http://schemas.openxmlformats.org/officeDocument/2006/relationships/image" Target="../media/image29.png"/><Relationship Id="rId37" Type="http://schemas.openxmlformats.org/officeDocument/2006/relationships/customXml" Target="../ink/ink68.xml"/><Relationship Id="rId53" Type="http://schemas.openxmlformats.org/officeDocument/2006/relationships/image" Target="../media/image39.png"/><Relationship Id="rId58" Type="http://schemas.openxmlformats.org/officeDocument/2006/relationships/image" Target="../media/image41.png"/><Relationship Id="rId74" Type="http://schemas.openxmlformats.org/officeDocument/2006/relationships/customXml" Target="../ink/ink85.xml"/><Relationship Id="rId79" Type="http://schemas.openxmlformats.org/officeDocument/2006/relationships/image" Target="../media/image53.png"/><Relationship Id="rId102" Type="http://schemas.openxmlformats.org/officeDocument/2006/relationships/customXml" Target="../ink/ink99.xml"/><Relationship Id="rId5" Type="http://schemas.openxmlformats.org/officeDocument/2006/relationships/customXml" Target="../ink/ink52.xml"/><Relationship Id="rId90" Type="http://schemas.openxmlformats.org/officeDocument/2006/relationships/customXml" Target="../ink/ink93.xml"/><Relationship Id="rId95" Type="http://schemas.openxmlformats.org/officeDocument/2006/relationships/image" Target="../media/image61.png"/><Relationship Id="rId22" Type="http://schemas.openxmlformats.org/officeDocument/2006/relationships/image" Target="../media/image24.png"/><Relationship Id="rId27" Type="http://schemas.openxmlformats.org/officeDocument/2006/relationships/customXml" Target="../ink/ink63.xml"/><Relationship Id="rId43" Type="http://schemas.openxmlformats.org/officeDocument/2006/relationships/customXml" Target="../ink/ink71.xml"/><Relationship Id="rId48" Type="http://schemas.openxmlformats.org/officeDocument/2006/relationships/customXml" Target="../ink/ink74.xml"/><Relationship Id="rId64" Type="http://schemas.openxmlformats.org/officeDocument/2006/relationships/customXml" Target="../ink/ink80.xml"/><Relationship Id="rId69" Type="http://schemas.openxmlformats.org/officeDocument/2006/relationships/image" Target="../media/image48.png"/><Relationship Id="rId80" Type="http://schemas.openxmlformats.org/officeDocument/2006/relationships/customXml" Target="../ink/ink88.xml"/><Relationship Id="rId85" Type="http://schemas.openxmlformats.org/officeDocument/2006/relationships/image" Target="../media/image56.png"/><Relationship Id="rId12" Type="http://schemas.openxmlformats.org/officeDocument/2006/relationships/image" Target="../media/image19.png"/><Relationship Id="rId17" Type="http://schemas.openxmlformats.org/officeDocument/2006/relationships/customXml" Target="../ink/ink58.xml"/><Relationship Id="rId33" Type="http://schemas.openxmlformats.org/officeDocument/2006/relationships/customXml" Target="../ink/ink66.xml"/><Relationship Id="rId38" Type="http://schemas.openxmlformats.org/officeDocument/2006/relationships/image" Target="../media/image32.png"/><Relationship Id="rId59" Type="http://schemas.openxmlformats.org/officeDocument/2006/relationships/image" Target="../media/image42.png"/><Relationship Id="rId103" Type="http://schemas.openxmlformats.org/officeDocument/2006/relationships/image" Target="../media/image65.png"/><Relationship Id="rId108" Type="http://schemas.openxmlformats.org/officeDocument/2006/relationships/customXml" Target="../ink/ink102.xml"/><Relationship Id="rId54" Type="http://schemas.openxmlformats.org/officeDocument/2006/relationships/customXml" Target="../ink/ink77.xml"/><Relationship Id="rId70" Type="http://schemas.openxmlformats.org/officeDocument/2006/relationships/customXml" Target="../ink/ink83.xml"/><Relationship Id="rId75" Type="http://schemas.openxmlformats.org/officeDocument/2006/relationships/image" Target="../media/image51.png"/><Relationship Id="rId91" Type="http://schemas.openxmlformats.org/officeDocument/2006/relationships/image" Target="../media/image59.png"/><Relationship Id="rId96" Type="http://schemas.openxmlformats.org/officeDocument/2006/relationships/customXml" Target="../ink/ink96.xml"/><Relationship Id="rId1" Type="http://schemas.openxmlformats.org/officeDocument/2006/relationships/tags" Target="../tags/tag5.xml"/><Relationship Id="rId6" Type="http://schemas.openxmlformats.org/officeDocument/2006/relationships/image" Target="../media/image16.png"/><Relationship Id="rId15" Type="http://schemas.openxmlformats.org/officeDocument/2006/relationships/customXml" Target="../ink/ink57.xml"/><Relationship Id="rId23" Type="http://schemas.openxmlformats.org/officeDocument/2006/relationships/customXml" Target="../ink/ink61.xml"/><Relationship Id="rId28" Type="http://schemas.openxmlformats.org/officeDocument/2006/relationships/image" Target="../media/image27.png"/><Relationship Id="rId36" Type="http://schemas.openxmlformats.org/officeDocument/2006/relationships/image" Target="../media/image31.png"/><Relationship Id="rId49" Type="http://schemas.openxmlformats.org/officeDocument/2006/relationships/image" Target="../media/image37.png"/><Relationship Id="rId57" Type="http://schemas.openxmlformats.org/officeDocument/2006/relationships/image" Target="../media/image8.png"/><Relationship Id="rId106" Type="http://schemas.openxmlformats.org/officeDocument/2006/relationships/customXml" Target="../ink/ink101.xml"/><Relationship Id="rId10" Type="http://schemas.openxmlformats.org/officeDocument/2006/relationships/image" Target="../media/image18.png"/><Relationship Id="rId31" Type="http://schemas.openxmlformats.org/officeDocument/2006/relationships/customXml" Target="../ink/ink65.xml"/><Relationship Id="rId44" Type="http://schemas.openxmlformats.org/officeDocument/2006/relationships/customXml" Target="../ink/ink72.xml"/><Relationship Id="rId52" Type="http://schemas.openxmlformats.org/officeDocument/2006/relationships/customXml" Target="../ink/ink76.xml"/><Relationship Id="rId60" Type="http://schemas.openxmlformats.org/officeDocument/2006/relationships/image" Target="../media/image43.png"/><Relationship Id="rId65" Type="http://schemas.openxmlformats.org/officeDocument/2006/relationships/image" Target="../media/image46.png"/><Relationship Id="rId73" Type="http://schemas.openxmlformats.org/officeDocument/2006/relationships/image" Target="../media/image50.png"/><Relationship Id="rId78" Type="http://schemas.openxmlformats.org/officeDocument/2006/relationships/customXml" Target="../ink/ink87.xml"/><Relationship Id="rId81" Type="http://schemas.openxmlformats.org/officeDocument/2006/relationships/image" Target="../media/image54.png"/><Relationship Id="rId86" Type="http://schemas.openxmlformats.org/officeDocument/2006/relationships/customXml" Target="../ink/ink91.xml"/><Relationship Id="rId94" Type="http://schemas.openxmlformats.org/officeDocument/2006/relationships/customXml" Target="../ink/ink95.xml"/><Relationship Id="rId99" Type="http://schemas.openxmlformats.org/officeDocument/2006/relationships/image" Target="../media/image63.png"/><Relationship Id="rId101" Type="http://schemas.openxmlformats.org/officeDocument/2006/relationships/image" Target="../media/image64.png"/><Relationship Id="rId4" Type="http://schemas.openxmlformats.org/officeDocument/2006/relationships/slideLayout" Target="../slideLayouts/slideLayout2.xml"/><Relationship Id="rId9" Type="http://schemas.openxmlformats.org/officeDocument/2006/relationships/customXml" Target="../ink/ink54.xml"/><Relationship Id="rId13" Type="http://schemas.openxmlformats.org/officeDocument/2006/relationships/customXml" Target="../ink/ink56.xml"/><Relationship Id="rId18" Type="http://schemas.openxmlformats.org/officeDocument/2006/relationships/image" Target="../media/image22.png"/><Relationship Id="rId39" Type="http://schemas.openxmlformats.org/officeDocument/2006/relationships/customXml" Target="../ink/ink69.xml"/><Relationship Id="rId109" Type="http://schemas.openxmlformats.org/officeDocument/2006/relationships/image" Target="../media/image68.png"/><Relationship Id="rId34" Type="http://schemas.openxmlformats.org/officeDocument/2006/relationships/image" Target="../media/image30.png"/><Relationship Id="rId50" Type="http://schemas.openxmlformats.org/officeDocument/2006/relationships/customXml" Target="../ink/ink75.xml"/><Relationship Id="rId55" Type="http://schemas.openxmlformats.org/officeDocument/2006/relationships/image" Target="../media/image40.png"/><Relationship Id="rId76" Type="http://schemas.openxmlformats.org/officeDocument/2006/relationships/customXml" Target="../ink/ink86.xml"/><Relationship Id="rId97" Type="http://schemas.openxmlformats.org/officeDocument/2006/relationships/image" Target="../media/image62.png"/><Relationship Id="rId104" Type="http://schemas.openxmlformats.org/officeDocument/2006/relationships/customXml" Target="../ink/ink100.xml"/><Relationship Id="rId7" Type="http://schemas.openxmlformats.org/officeDocument/2006/relationships/customXml" Target="../ink/ink53.xml"/><Relationship Id="rId71" Type="http://schemas.openxmlformats.org/officeDocument/2006/relationships/image" Target="../media/image49.png"/><Relationship Id="rId92" Type="http://schemas.openxmlformats.org/officeDocument/2006/relationships/customXml" Target="../ink/ink94.xml"/><Relationship Id="rId2" Type="http://schemas.microsoft.com/office/2007/relationships/media" Target="../media/media6.m4a"/><Relationship Id="rId29" Type="http://schemas.openxmlformats.org/officeDocument/2006/relationships/customXml" Target="../ink/ink64.xml"/><Relationship Id="rId24" Type="http://schemas.openxmlformats.org/officeDocument/2006/relationships/image" Target="../media/image25.png"/><Relationship Id="rId40" Type="http://schemas.openxmlformats.org/officeDocument/2006/relationships/image" Target="../media/image33.png"/><Relationship Id="rId45" Type="http://schemas.openxmlformats.org/officeDocument/2006/relationships/image" Target="../media/image35.png"/><Relationship Id="rId66" Type="http://schemas.openxmlformats.org/officeDocument/2006/relationships/customXml" Target="../ink/ink81.xml"/><Relationship Id="rId87" Type="http://schemas.openxmlformats.org/officeDocument/2006/relationships/image" Target="../media/image57.png"/><Relationship Id="rId110" Type="http://schemas.openxmlformats.org/officeDocument/2006/relationships/image" Target="../media/image1.png"/><Relationship Id="rId61" Type="http://schemas.openxmlformats.org/officeDocument/2006/relationships/image" Target="../media/image44.png"/><Relationship Id="rId82" Type="http://schemas.openxmlformats.org/officeDocument/2006/relationships/customXml" Target="../ink/ink89.xml"/><Relationship Id="rId19" Type="http://schemas.openxmlformats.org/officeDocument/2006/relationships/customXml" Target="../ink/ink59.xml"/><Relationship Id="rId14" Type="http://schemas.openxmlformats.org/officeDocument/2006/relationships/image" Target="../media/image20.png"/><Relationship Id="rId30" Type="http://schemas.openxmlformats.org/officeDocument/2006/relationships/image" Target="../media/image28.png"/><Relationship Id="rId35" Type="http://schemas.openxmlformats.org/officeDocument/2006/relationships/customXml" Target="../ink/ink67.xml"/><Relationship Id="rId56" Type="http://schemas.openxmlformats.org/officeDocument/2006/relationships/customXml" Target="../ink/ink78.xml"/><Relationship Id="rId77" Type="http://schemas.openxmlformats.org/officeDocument/2006/relationships/image" Target="../media/image52.png"/><Relationship Id="rId100" Type="http://schemas.openxmlformats.org/officeDocument/2006/relationships/customXml" Target="../ink/ink98.xml"/><Relationship Id="rId105" Type="http://schemas.openxmlformats.org/officeDocument/2006/relationships/image" Target="../media/image66.png"/><Relationship Id="rId8" Type="http://schemas.openxmlformats.org/officeDocument/2006/relationships/image" Target="../media/image17.png"/><Relationship Id="rId51" Type="http://schemas.openxmlformats.org/officeDocument/2006/relationships/image" Target="../media/image38.png"/><Relationship Id="rId72" Type="http://schemas.openxmlformats.org/officeDocument/2006/relationships/customXml" Target="../ink/ink84.xml"/><Relationship Id="rId93" Type="http://schemas.openxmlformats.org/officeDocument/2006/relationships/image" Target="../media/image60.png"/><Relationship Id="rId98" Type="http://schemas.openxmlformats.org/officeDocument/2006/relationships/customXml" Target="../ink/ink97.xml"/><Relationship Id="rId3" Type="http://schemas.openxmlformats.org/officeDocument/2006/relationships/audio" Target="../media/media6.m4a"/><Relationship Id="rId25" Type="http://schemas.openxmlformats.org/officeDocument/2006/relationships/customXml" Target="../ink/ink62.xml"/><Relationship Id="rId46" Type="http://schemas.openxmlformats.org/officeDocument/2006/relationships/customXml" Target="../ink/ink73.xml"/><Relationship Id="rId67" Type="http://schemas.openxmlformats.org/officeDocument/2006/relationships/image" Target="../media/image47.png"/><Relationship Id="rId20" Type="http://schemas.openxmlformats.org/officeDocument/2006/relationships/image" Target="../media/image23.png"/><Relationship Id="rId41" Type="http://schemas.openxmlformats.org/officeDocument/2006/relationships/customXml" Target="../ink/ink70.xml"/><Relationship Id="rId62" Type="http://schemas.openxmlformats.org/officeDocument/2006/relationships/customXml" Target="../ink/ink79.xml"/><Relationship Id="rId83" Type="http://schemas.openxmlformats.org/officeDocument/2006/relationships/image" Target="../media/image55.png"/><Relationship Id="rId88" Type="http://schemas.openxmlformats.org/officeDocument/2006/relationships/customXml" Target="../ink/ink9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audio" Target="../media/media60.m4a"/><Relationship Id="rId7" Type="http://schemas.openxmlformats.org/officeDocument/2006/relationships/image" Target="../media/image1.png"/><Relationship Id="rId2" Type="http://schemas.microsoft.com/office/2007/relationships/media" Target="../media/media60.m4a"/><Relationship Id="rId1" Type="http://schemas.openxmlformats.org/officeDocument/2006/relationships/tags" Target="../tags/tag40.xml"/><Relationship Id="rId6" Type="http://schemas.openxmlformats.org/officeDocument/2006/relationships/image" Target="../media/image1361.png"/><Relationship Id="rId5" Type="http://schemas.openxmlformats.org/officeDocument/2006/relationships/image" Target="../media/image1359.png"/><Relationship Id="rId4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3.png"/><Relationship Id="rId3" Type="http://schemas.openxmlformats.org/officeDocument/2006/relationships/tags" Target="../tags/tag41.xml"/><Relationship Id="rId7" Type="http://schemas.openxmlformats.org/officeDocument/2006/relationships/image" Target="../media/image1362.png"/><Relationship Id="rId2" Type="http://schemas.openxmlformats.org/officeDocument/2006/relationships/audio" Target="../media/media61.m4a"/><Relationship Id="rId1" Type="http://schemas.microsoft.com/office/2007/relationships/media" Target="../media/media61.m4a"/><Relationship Id="rId6" Type="http://schemas.openxmlformats.org/officeDocument/2006/relationships/image" Target="../media/image1352.png"/><Relationship Id="rId5" Type="http://schemas.openxmlformats.org/officeDocument/2006/relationships/hyperlink" Target="http://en.wikipedia.org/wiki/File:CMOS_Inverter.svg" TargetMode="Externa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36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2.m4a"/><Relationship Id="rId1" Type="http://schemas.microsoft.com/office/2007/relationships/media" Target="../media/media62.m4a"/><Relationship Id="rId6" Type="http://schemas.openxmlformats.org/officeDocument/2006/relationships/image" Target="../media/image1.png"/><Relationship Id="rId5" Type="http://schemas.openxmlformats.org/officeDocument/2006/relationships/image" Target="../media/image1366.jpeg"/><Relationship Id="rId4" Type="http://schemas.openxmlformats.org/officeDocument/2006/relationships/image" Target="../media/image1365.png"/></Relationships>
</file>

<file path=ppt/slides/_rels/slide63.xml.rels><?xml version="1.0" encoding="UTF-8" standalone="yes"?>
<Relationships xmlns="http://schemas.openxmlformats.org/package/2006/relationships"><Relationship Id="rId13" Type="http://schemas.openxmlformats.org/officeDocument/2006/relationships/customXml" Target="../ink/ink3572.xml"/><Relationship Id="rId18" Type="http://schemas.openxmlformats.org/officeDocument/2006/relationships/image" Target="../media/image13140.png"/><Relationship Id="rId26" Type="http://schemas.openxmlformats.org/officeDocument/2006/relationships/image" Target="../media/image13180.png"/><Relationship Id="rId39" Type="http://schemas.openxmlformats.org/officeDocument/2006/relationships/customXml" Target="../ink/ink3585.xml"/><Relationship Id="rId21" Type="http://schemas.openxmlformats.org/officeDocument/2006/relationships/customXml" Target="../ink/ink3576.xml"/><Relationship Id="rId34" Type="http://schemas.openxmlformats.org/officeDocument/2006/relationships/image" Target="../media/image13230.png"/><Relationship Id="rId42" Type="http://schemas.openxmlformats.org/officeDocument/2006/relationships/image" Target="../media/image13270.png"/><Relationship Id="rId47" Type="http://schemas.openxmlformats.org/officeDocument/2006/relationships/customXml" Target="../ink/ink3589.xml"/><Relationship Id="rId50" Type="http://schemas.openxmlformats.org/officeDocument/2006/relationships/image" Target="../media/image13320.png"/><Relationship Id="rId55" Type="http://schemas.openxmlformats.org/officeDocument/2006/relationships/customXml" Target="../ink/ink3593.xml"/><Relationship Id="rId7" Type="http://schemas.openxmlformats.org/officeDocument/2006/relationships/customXml" Target="../ink/ink3569.xml"/><Relationship Id="rId2" Type="http://schemas.openxmlformats.org/officeDocument/2006/relationships/audio" Target="../media/media63.m4a"/><Relationship Id="rId16" Type="http://schemas.openxmlformats.org/officeDocument/2006/relationships/image" Target="../media/image13130.png"/><Relationship Id="rId29" Type="http://schemas.openxmlformats.org/officeDocument/2006/relationships/customXml" Target="../ink/ink3580.xml"/><Relationship Id="rId11" Type="http://schemas.openxmlformats.org/officeDocument/2006/relationships/customXml" Target="../ink/ink3571.xml"/><Relationship Id="rId24" Type="http://schemas.openxmlformats.org/officeDocument/2006/relationships/image" Target="../media/image13170.png"/><Relationship Id="rId32" Type="http://schemas.openxmlformats.org/officeDocument/2006/relationships/image" Target="../media/image13220.png"/><Relationship Id="rId37" Type="http://schemas.openxmlformats.org/officeDocument/2006/relationships/customXml" Target="../ink/ink3584.xml"/><Relationship Id="rId40" Type="http://schemas.openxmlformats.org/officeDocument/2006/relationships/image" Target="../media/image13260.png"/><Relationship Id="rId45" Type="http://schemas.openxmlformats.org/officeDocument/2006/relationships/customXml" Target="../ink/ink3588.xml"/><Relationship Id="rId53" Type="http://schemas.openxmlformats.org/officeDocument/2006/relationships/customXml" Target="../ink/ink3592.xml"/><Relationship Id="rId58" Type="http://schemas.openxmlformats.org/officeDocument/2006/relationships/image" Target="../media/image1.png"/><Relationship Id="rId5" Type="http://schemas.openxmlformats.org/officeDocument/2006/relationships/image" Target="../media/image1368.png"/><Relationship Id="rId19" Type="http://schemas.openxmlformats.org/officeDocument/2006/relationships/customXml" Target="../ink/ink3575.xml"/><Relationship Id="rId4" Type="http://schemas.openxmlformats.org/officeDocument/2006/relationships/image" Target="../media/image1367.jpeg"/><Relationship Id="rId9" Type="http://schemas.openxmlformats.org/officeDocument/2006/relationships/customXml" Target="../ink/ink3570.xml"/><Relationship Id="rId14" Type="http://schemas.openxmlformats.org/officeDocument/2006/relationships/image" Target="../media/image13120.png"/><Relationship Id="rId22" Type="http://schemas.openxmlformats.org/officeDocument/2006/relationships/image" Target="../media/image13160.png"/><Relationship Id="rId27" Type="http://schemas.openxmlformats.org/officeDocument/2006/relationships/customXml" Target="../ink/ink3579.xml"/><Relationship Id="rId30" Type="http://schemas.openxmlformats.org/officeDocument/2006/relationships/image" Target="../media/image13210.png"/><Relationship Id="rId35" Type="http://schemas.openxmlformats.org/officeDocument/2006/relationships/customXml" Target="../ink/ink3583.xml"/><Relationship Id="rId43" Type="http://schemas.openxmlformats.org/officeDocument/2006/relationships/customXml" Target="../ink/ink3587.xml"/><Relationship Id="rId48" Type="http://schemas.openxmlformats.org/officeDocument/2006/relationships/image" Target="../media/image13310.png"/><Relationship Id="rId56" Type="http://schemas.openxmlformats.org/officeDocument/2006/relationships/image" Target="../media/image551.png"/><Relationship Id="rId8" Type="http://schemas.openxmlformats.org/officeDocument/2006/relationships/image" Target="../media/image13070.png"/><Relationship Id="rId51" Type="http://schemas.openxmlformats.org/officeDocument/2006/relationships/customXml" Target="../ink/ink3591.xml"/><Relationship Id="rId3" Type="http://schemas.openxmlformats.org/officeDocument/2006/relationships/slideLayout" Target="../slideLayouts/slideLayout2.xml"/><Relationship Id="rId12" Type="http://schemas.openxmlformats.org/officeDocument/2006/relationships/image" Target="../media/image13090.png"/><Relationship Id="rId17" Type="http://schemas.openxmlformats.org/officeDocument/2006/relationships/customXml" Target="../ink/ink3574.xml"/><Relationship Id="rId25" Type="http://schemas.openxmlformats.org/officeDocument/2006/relationships/customXml" Target="../ink/ink3578.xml"/><Relationship Id="rId33" Type="http://schemas.openxmlformats.org/officeDocument/2006/relationships/customXml" Target="../ink/ink3582.xml"/><Relationship Id="rId38" Type="http://schemas.openxmlformats.org/officeDocument/2006/relationships/image" Target="../media/image13250.png"/><Relationship Id="rId46" Type="http://schemas.openxmlformats.org/officeDocument/2006/relationships/image" Target="../media/image13290.png"/><Relationship Id="rId20" Type="http://schemas.openxmlformats.org/officeDocument/2006/relationships/image" Target="../media/image13150.png"/><Relationship Id="rId41" Type="http://schemas.openxmlformats.org/officeDocument/2006/relationships/customXml" Target="../ink/ink3586.xml"/><Relationship Id="rId54" Type="http://schemas.openxmlformats.org/officeDocument/2006/relationships/image" Target="../media/image13340.png"/><Relationship Id="rId1" Type="http://schemas.microsoft.com/office/2007/relationships/media" Target="../media/media63.m4a"/><Relationship Id="rId6" Type="http://schemas.openxmlformats.org/officeDocument/2006/relationships/image" Target="../media/image1369.png"/><Relationship Id="rId15" Type="http://schemas.openxmlformats.org/officeDocument/2006/relationships/customXml" Target="../ink/ink3573.xml"/><Relationship Id="rId23" Type="http://schemas.openxmlformats.org/officeDocument/2006/relationships/customXml" Target="../ink/ink3577.xml"/><Relationship Id="rId28" Type="http://schemas.openxmlformats.org/officeDocument/2006/relationships/image" Target="../media/image13190.png"/><Relationship Id="rId36" Type="http://schemas.openxmlformats.org/officeDocument/2006/relationships/image" Target="../media/image13240.png"/><Relationship Id="rId49" Type="http://schemas.openxmlformats.org/officeDocument/2006/relationships/customXml" Target="../ink/ink3590.xml"/><Relationship Id="rId57" Type="http://schemas.openxmlformats.org/officeDocument/2006/relationships/image" Target="../media/image1370.jpeg"/><Relationship Id="rId10" Type="http://schemas.openxmlformats.org/officeDocument/2006/relationships/image" Target="../media/image13080.png"/><Relationship Id="rId31" Type="http://schemas.openxmlformats.org/officeDocument/2006/relationships/customXml" Target="../ink/ink3581.xml"/><Relationship Id="rId44" Type="http://schemas.openxmlformats.org/officeDocument/2006/relationships/image" Target="../media/image13280.png"/><Relationship Id="rId52" Type="http://schemas.openxmlformats.org/officeDocument/2006/relationships/image" Target="../media/image13330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9.png"/><Relationship Id="rId3" Type="http://schemas.microsoft.com/office/2007/relationships/media" Target="../media/media64.m4a"/><Relationship Id="rId7" Type="http://schemas.openxmlformats.org/officeDocument/2006/relationships/image" Target="../media/image1354.png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hyperlink" Target="http://upload.wikimedia.org/wikipedia/commons/e/e2/CMOS_NAND.svg" TargetMode="Externa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372.png"/><Relationship Id="rId4" Type="http://schemas.openxmlformats.org/officeDocument/2006/relationships/audio" Target="../media/media64.m4a"/><Relationship Id="rId9" Type="http://schemas.openxmlformats.org/officeDocument/2006/relationships/image" Target="../media/image137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5.m4a"/><Relationship Id="rId1" Type="http://schemas.microsoft.com/office/2007/relationships/media" Target="../media/media65.m4a"/><Relationship Id="rId4" Type="http://schemas.openxmlformats.org/officeDocument/2006/relationships/image" Target="../media/image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6.m4a"/><Relationship Id="rId1" Type="http://schemas.microsoft.com/office/2007/relationships/media" Target="../media/media66.m4a"/><Relationship Id="rId4" Type="http://schemas.openxmlformats.org/officeDocument/2006/relationships/image" Target="../media/image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audio" Target="../media/media67.m4a"/><Relationship Id="rId7" Type="http://schemas.openxmlformats.org/officeDocument/2006/relationships/image" Target="../media/image1.png"/><Relationship Id="rId2" Type="http://schemas.microsoft.com/office/2007/relationships/media" Target="../media/media67.m4a"/><Relationship Id="rId1" Type="http://schemas.openxmlformats.org/officeDocument/2006/relationships/tags" Target="../tags/tag44.xml"/><Relationship Id="rId6" Type="http://schemas.openxmlformats.org/officeDocument/2006/relationships/image" Target="../media/image1374.png"/><Relationship Id="rId5" Type="http://schemas.openxmlformats.org/officeDocument/2006/relationships/image" Target="../media/image1373.png"/><Relationship Id="rId4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7.png"/><Relationship Id="rId3" Type="http://schemas.openxmlformats.org/officeDocument/2006/relationships/audio" Target="../media/media68.m4a"/><Relationship Id="rId7" Type="http://schemas.openxmlformats.org/officeDocument/2006/relationships/image" Target="../media/image1376.jpeg"/><Relationship Id="rId2" Type="http://schemas.microsoft.com/office/2007/relationships/media" Target="../media/media68.m4a"/><Relationship Id="rId1" Type="http://schemas.openxmlformats.org/officeDocument/2006/relationships/tags" Target="../tags/tag45.xml"/><Relationship Id="rId6" Type="http://schemas.openxmlformats.org/officeDocument/2006/relationships/image" Target="../media/image1375.png"/><Relationship Id="rId11" Type="http://schemas.openxmlformats.org/officeDocument/2006/relationships/image" Target="../media/image1.png"/><Relationship Id="rId5" Type="http://schemas.openxmlformats.org/officeDocument/2006/relationships/notesSlide" Target="../notesSlides/notesSlide14.xml"/><Relationship Id="rId10" Type="http://schemas.openxmlformats.org/officeDocument/2006/relationships/image" Target="../media/image1379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378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84.jpg"/><Relationship Id="rId2" Type="http://schemas.openxmlformats.org/officeDocument/2006/relationships/audio" Target="../media/media69.m4a"/><Relationship Id="rId1" Type="http://schemas.microsoft.com/office/2007/relationships/media" Target="../media/media69.m4a"/><Relationship Id="rId6" Type="http://schemas.openxmlformats.org/officeDocument/2006/relationships/image" Target="../media/image1383.png"/><Relationship Id="rId5" Type="http://schemas.openxmlformats.org/officeDocument/2006/relationships/image" Target="../media/image1382.png"/><Relationship Id="rId4" Type="http://schemas.openxmlformats.org/officeDocument/2006/relationships/image" Target="../media/image1381.png"/></Relationships>
</file>

<file path=ppt/slides/_rels/slide7.xml.rels><?xml version="1.0" encoding="UTF-8" standalone="yes"?>
<Relationships xmlns="http://schemas.openxmlformats.org/package/2006/relationships"><Relationship Id="rId26" Type="http://schemas.openxmlformats.org/officeDocument/2006/relationships/image" Target="../media/image5411.png"/><Relationship Id="rId117" Type="http://schemas.openxmlformats.org/officeDocument/2006/relationships/image" Target="../media/image6612.png"/><Relationship Id="rId21" Type="http://schemas.openxmlformats.org/officeDocument/2006/relationships/customXml" Target="../ink/ink112.xml"/><Relationship Id="rId42" Type="http://schemas.openxmlformats.org/officeDocument/2006/relationships/image" Target="../media/image6211.png"/><Relationship Id="rId47" Type="http://schemas.openxmlformats.org/officeDocument/2006/relationships/customXml" Target="../ink/ink126.xml"/><Relationship Id="rId63" Type="http://schemas.openxmlformats.org/officeDocument/2006/relationships/customXml" Target="../ink/ink142.xml"/><Relationship Id="rId68" Type="http://schemas.openxmlformats.org/officeDocument/2006/relationships/customXml" Target="../ink/ink147.xml"/><Relationship Id="rId84" Type="http://schemas.openxmlformats.org/officeDocument/2006/relationships/customXml" Target="../ink/ink163.xml"/><Relationship Id="rId89" Type="http://schemas.openxmlformats.org/officeDocument/2006/relationships/customXml" Target="../ink/ink168.xml"/><Relationship Id="rId112" Type="http://schemas.openxmlformats.org/officeDocument/2006/relationships/customXml" Target="../ink/ink191.xml"/><Relationship Id="rId16" Type="http://schemas.openxmlformats.org/officeDocument/2006/relationships/image" Target="../media/image4911.png"/><Relationship Id="rId107" Type="http://schemas.openxmlformats.org/officeDocument/2006/relationships/customXml" Target="../ink/ink186.xml"/><Relationship Id="rId11" Type="http://schemas.openxmlformats.org/officeDocument/2006/relationships/customXml" Target="../ink/ink107.xml"/><Relationship Id="rId32" Type="http://schemas.openxmlformats.org/officeDocument/2006/relationships/image" Target="../media/image5711.png"/><Relationship Id="rId37" Type="http://schemas.openxmlformats.org/officeDocument/2006/relationships/customXml" Target="../ink/ink120.xml"/><Relationship Id="rId53" Type="http://schemas.openxmlformats.org/officeDocument/2006/relationships/customXml" Target="../ink/ink132.xml"/><Relationship Id="rId58" Type="http://schemas.openxmlformats.org/officeDocument/2006/relationships/customXml" Target="../ink/ink137.xml"/><Relationship Id="rId74" Type="http://schemas.openxmlformats.org/officeDocument/2006/relationships/customXml" Target="../ink/ink153.xml"/><Relationship Id="rId79" Type="http://schemas.openxmlformats.org/officeDocument/2006/relationships/customXml" Target="../ink/ink158.xml"/><Relationship Id="rId102" Type="http://schemas.openxmlformats.org/officeDocument/2006/relationships/customXml" Target="../ink/ink181.xml"/><Relationship Id="rId123" Type="http://schemas.openxmlformats.org/officeDocument/2006/relationships/image" Target="../media/image1.png"/><Relationship Id="rId5" Type="http://schemas.openxmlformats.org/officeDocument/2006/relationships/customXml" Target="../ink/ink103.xml"/><Relationship Id="rId90" Type="http://schemas.openxmlformats.org/officeDocument/2006/relationships/customXml" Target="../ink/ink169.xml"/><Relationship Id="rId95" Type="http://schemas.openxmlformats.org/officeDocument/2006/relationships/customXml" Target="../ink/ink174.xml"/><Relationship Id="rId22" Type="http://schemas.openxmlformats.org/officeDocument/2006/relationships/image" Target="../media/image5211.png"/><Relationship Id="rId27" Type="http://schemas.openxmlformats.org/officeDocument/2006/relationships/customXml" Target="../ink/ink115.xml"/><Relationship Id="rId43" Type="http://schemas.openxmlformats.org/officeDocument/2006/relationships/customXml" Target="../ink/ink123.xml"/><Relationship Id="rId48" Type="http://schemas.openxmlformats.org/officeDocument/2006/relationships/customXml" Target="../ink/ink127.xml"/><Relationship Id="rId64" Type="http://schemas.openxmlformats.org/officeDocument/2006/relationships/customXml" Target="../ink/ink143.xml"/><Relationship Id="rId69" Type="http://schemas.openxmlformats.org/officeDocument/2006/relationships/customXml" Target="../ink/ink148.xml"/><Relationship Id="rId113" Type="http://schemas.openxmlformats.org/officeDocument/2006/relationships/image" Target="../media/image6411.png"/><Relationship Id="rId118" Type="http://schemas.openxmlformats.org/officeDocument/2006/relationships/customXml" Target="../ink/ink194.xml"/><Relationship Id="rId80" Type="http://schemas.openxmlformats.org/officeDocument/2006/relationships/customXml" Target="../ink/ink159.xml"/><Relationship Id="rId85" Type="http://schemas.openxmlformats.org/officeDocument/2006/relationships/customXml" Target="../ink/ink164.xml"/><Relationship Id="rId12" Type="http://schemas.openxmlformats.org/officeDocument/2006/relationships/image" Target="../media/image4712.png"/><Relationship Id="rId17" Type="http://schemas.openxmlformats.org/officeDocument/2006/relationships/customXml" Target="../ink/ink110.xml"/><Relationship Id="rId33" Type="http://schemas.openxmlformats.org/officeDocument/2006/relationships/customXml" Target="../ink/ink118.xml"/><Relationship Id="rId38" Type="http://schemas.openxmlformats.org/officeDocument/2006/relationships/image" Target="../media/image6011.png"/><Relationship Id="rId59" Type="http://schemas.openxmlformats.org/officeDocument/2006/relationships/customXml" Target="../ink/ink138.xml"/><Relationship Id="rId103" Type="http://schemas.openxmlformats.org/officeDocument/2006/relationships/customXml" Target="../ink/ink182.xml"/><Relationship Id="rId108" Type="http://schemas.openxmlformats.org/officeDocument/2006/relationships/customXml" Target="../ink/ink187.xml"/><Relationship Id="rId54" Type="http://schemas.openxmlformats.org/officeDocument/2006/relationships/customXml" Target="../ink/ink133.xml"/><Relationship Id="rId70" Type="http://schemas.openxmlformats.org/officeDocument/2006/relationships/customXml" Target="../ink/ink149.xml"/><Relationship Id="rId75" Type="http://schemas.openxmlformats.org/officeDocument/2006/relationships/customXml" Target="../ink/ink154.xml"/><Relationship Id="rId91" Type="http://schemas.openxmlformats.org/officeDocument/2006/relationships/customXml" Target="../ink/ink170.xml"/><Relationship Id="rId96" Type="http://schemas.openxmlformats.org/officeDocument/2006/relationships/customXml" Target="../ink/ink175.xml"/><Relationship Id="rId1" Type="http://schemas.openxmlformats.org/officeDocument/2006/relationships/tags" Target="../tags/tag6.xml"/><Relationship Id="rId6" Type="http://schemas.openxmlformats.org/officeDocument/2006/relationships/image" Target="../media/image4512.png"/><Relationship Id="rId23" Type="http://schemas.openxmlformats.org/officeDocument/2006/relationships/customXml" Target="../ink/ink113.xml"/><Relationship Id="rId28" Type="http://schemas.openxmlformats.org/officeDocument/2006/relationships/image" Target="../media/image5511.png"/><Relationship Id="rId49" Type="http://schemas.openxmlformats.org/officeDocument/2006/relationships/customXml" Target="../ink/ink128.xml"/><Relationship Id="rId114" Type="http://schemas.openxmlformats.org/officeDocument/2006/relationships/customXml" Target="../ink/ink192.xml"/><Relationship Id="rId119" Type="http://schemas.openxmlformats.org/officeDocument/2006/relationships/customXml" Target="../ink/ink195.xml"/><Relationship Id="rId44" Type="http://schemas.openxmlformats.org/officeDocument/2006/relationships/image" Target="../media/image6311.png"/><Relationship Id="rId60" Type="http://schemas.openxmlformats.org/officeDocument/2006/relationships/customXml" Target="../ink/ink139.xml"/><Relationship Id="rId65" Type="http://schemas.openxmlformats.org/officeDocument/2006/relationships/customXml" Target="../ink/ink144.xml"/><Relationship Id="rId81" Type="http://schemas.openxmlformats.org/officeDocument/2006/relationships/customXml" Target="../ink/ink160.xml"/><Relationship Id="rId86" Type="http://schemas.openxmlformats.org/officeDocument/2006/relationships/customXml" Target="../ink/ink165.xml"/><Relationship Id="rId4" Type="http://schemas.openxmlformats.org/officeDocument/2006/relationships/slideLayout" Target="../slideLayouts/slideLayout2.xml"/><Relationship Id="rId9" Type="http://schemas.openxmlformats.org/officeDocument/2006/relationships/customXml" Target="../ink/ink106.xml"/><Relationship Id="rId13" Type="http://schemas.openxmlformats.org/officeDocument/2006/relationships/customXml" Target="../ink/ink108.xml"/><Relationship Id="rId18" Type="http://schemas.openxmlformats.org/officeDocument/2006/relationships/image" Target="../media/image5011.png"/><Relationship Id="rId39" Type="http://schemas.openxmlformats.org/officeDocument/2006/relationships/customXml" Target="../ink/ink121.xml"/><Relationship Id="rId109" Type="http://schemas.openxmlformats.org/officeDocument/2006/relationships/customXml" Target="../ink/ink188.xml"/><Relationship Id="rId34" Type="http://schemas.openxmlformats.org/officeDocument/2006/relationships/image" Target="../media/image5811.png"/><Relationship Id="rId50" Type="http://schemas.openxmlformats.org/officeDocument/2006/relationships/customXml" Target="../ink/ink129.xml"/><Relationship Id="rId55" Type="http://schemas.openxmlformats.org/officeDocument/2006/relationships/customXml" Target="../ink/ink134.xml"/><Relationship Id="rId76" Type="http://schemas.openxmlformats.org/officeDocument/2006/relationships/customXml" Target="../ink/ink155.xml"/><Relationship Id="rId97" Type="http://schemas.openxmlformats.org/officeDocument/2006/relationships/customXml" Target="../ink/ink176.xml"/><Relationship Id="rId104" Type="http://schemas.openxmlformats.org/officeDocument/2006/relationships/customXml" Target="../ink/ink183.xml"/><Relationship Id="rId120" Type="http://schemas.openxmlformats.org/officeDocument/2006/relationships/customXml" Target="../ink/ink196.xml"/><Relationship Id="rId7" Type="http://schemas.openxmlformats.org/officeDocument/2006/relationships/customXml" Target="../ink/ink104.xml"/><Relationship Id="rId71" Type="http://schemas.openxmlformats.org/officeDocument/2006/relationships/customXml" Target="../ink/ink150.xml"/><Relationship Id="rId92" Type="http://schemas.openxmlformats.org/officeDocument/2006/relationships/customXml" Target="../ink/ink171.xml"/><Relationship Id="rId2" Type="http://schemas.microsoft.com/office/2007/relationships/media" Target="../media/media7.m4a"/><Relationship Id="rId29" Type="http://schemas.openxmlformats.org/officeDocument/2006/relationships/customXml" Target="../ink/ink116.xml"/><Relationship Id="rId24" Type="http://schemas.openxmlformats.org/officeDocument/2006/relationships/image" Target="../media/image5311.png"/><Relationship Id="rId40" Type="http://schemas.openxmlformats.org/officeDocument/2006/relationships/image" Target="../media/image6111.png"/><Relationship Id="rId45" Type="http://schemas.openxmlformats.org/officeDocument/2006/relationships/customXml" Target="../ink/ink124.xml"/><Relationship Id="rId66" Type="http://schemas.openxmlformats.org/officeDocument/2006/relationships/customXml" Target="../ink/ink145.xml"/><Relationship Id="rId87" Type="http://schemas.openxmlformats.org/officeDocument/2006/relationships/customXml" Target="../ink/ink166.xml"/><Relationship Id="rId110" Type="http://schemas.openxmlformats.org/officeDocument/2006/relationships/customXml" Target="../ink/ink189.xml"/><Relationship Id="rId115" Type="http://schemas.openxmlformats.org/officeDocument/2006/relationships/image" Target="../media/image6511.png"/><Relationship Id="rId61" Type="http://schemas.openxmlformats.org/officeDocument/2006/relationships/customXml" Target="../ink/ink140.xml"/><Relationship Id="rId82" Type="http://schemas.openxmlformats.org/officeDocument/2006/relationships/customXml" Target="../ink/ink161.xml"/><Relationship Id="rId19" Type="http://schemas.openxmlformats.org/officeDocument/2006/relationships/customXml" Target="../ink/ink111.xml"/><Relationship Id="rId14" Type="http://schemas.openxmlformats.org/officeDocument/2006/relationships/image" Target="../media/image4812.png"/><Relationship Id="rId30" Type="http://schemas.openxmlformats.org/officeDocument/2006/relationships/image" Target="../media/image5611.png"/><Relationship Id="rId35" Type="http://schemas.openxmlformats.org/officeDocument/2006/relationships/customXml" Target="../ink/ink119.xml"/><Relationship Id="rId56" Type="http://schemas.openxmlformats.org/officeDocument/2006/relationships/customXml" Target="../ink/ink135.xml"/><Relationship Id="rId77" Type="http://schemas.openxmlformats.org/officeDocument/2006/relationships/customXml" Target="../ink/ink156.xml"/><Relationship Id="rId100" Type="http://schemas.openxmlformats.org/officeDocument/2006/relationships/customXml" Target="../ink/ink179.xml"/><Relationship Id="rId105" Type="http://schemas.openxmlformats.org/officeDocument/2006/relationships/customXml" Target="../ink/ink184.xml"/><Relationship Id="rId8" Type="http://schemas.openxmlformats.org/officeDocument/2006/relationships/customXml" Target="../ink/ink105.xml"/><Relationship Id="rId51" Type="http://schemas.openxmlformats.org/officeDocument/2006/relationships/customXml" Target="../ink/ink130.xml"/><Relationship Id="rId72" Type="http://schemas.openxmlformats.org/officeDocument/2006/relationships/customXml" Target="../ink/ink151.xml"/><Relationship Id="rId93" Type="http://schemas.openxmlformats.org/officeDocument/2006/relationships/customXml" Target="../ink/ink172.xml"/><Relationship Id="rId98" Type="http://schemas.openxmlformats.org/officeDocument/2006/relationships/customXml" Target="../ink/ink177.xml"/><Relationship Id="rId121" Type="http://schemas.openxmlformats.org/officeDocument/2006/relationships/customXml" Target="../ink/ink197.xml"/><Relationship Id="rId3" Type="http://schemas.openxmlformats.org/officeDocument/2006/relationships/audio" Target="../media/media7.m4a"/><Relationship Id="rId25" Type="http://schemas.openxmlformats.org/officeDocument/2006/relationships/customXml" Target="../ink/ink114.xml"/><Relationship Id="rId46" Type="http://schemas.openxmlformats.org/officeDocument/2006/relationships/customXml" Target="../ink/ink125.xml"/><Relationship Id="rId67" Type="http://schemas.openxmlformats.org/officeDocument/2006/relationships/customXml" Target="../ink/ink146.xml"/><Relationship Id="rId116" Type="http://schemas.openxmlformats.org/officeDocument/2006/relationships/customXml" Target="../ink/ink193.xml"/><Relationship Id="rId20" Type="http://schemas.openxmlformats.org/officeDocument/2006/relationships/image" Target="../media/image5111.png"/><Relationship Id="rId41" Type="http://schemas.openxmlformats.org/officeDocument/2006/relationships/customXml" Target="../ink/ink122.xml"/><Relationship Id="rId62" Type="http://schemas.openxmlformats.org/officeDocument/2006/relationships/customXml" Target="../ink/ink141.xml"/><Relationship Id="rId83" Type="http://schemas.openxmlformats.org/officeDocument/2006/relationships/customXml" Target="../ink/ink162.xml"/><Relationship Id="rId88" Type="http://schemas.openxmlformats.org/officeDocument/2006/relationships/customXml" Target="../ink/ink167.xml"/><Relationship Id="rId111" Type="http://schemas.openxmlformats.org/officeDocument/2006/relationships/customXml" Target="../ink/ink190.xml"/><Relationship Id="rId15" Type="http://schemas.openxmlformats.org/officeDocument/2006/relationships/customXml" Target="../ink/ink109.xml"/><Relationship Id="rId36" Type="http://schemas.openxmlformats.org/officeDocument/2006/relationships/image" Target="../media/image5911.png"/><Relationship Id="rId57" Type="http://schemas.openxmlformats.org/officeDocument/2006/relationships/customXml" Target="../ink/ink136.xml"/><Relationship Id="rId106" Type="http://schemas.openxmlformats.org/officeDocument/2006/relationships/customXml" Target="../ink/ink185.xml"/><Relationship Id="rId10" Type="http://schemas.openxmlformats.org/officeDocument/2006/relationships/image" Target="../media/image4611.png"/><Relationship Id="rId31" Type="http://schemas.openxmlformats.org/officeDocument/2006/relationships/customXml" Target="../ink/ink117.xml"/><Relationship Id="rId52" Type="http://schemas.openxmlformats.org/officeDocument/2006/relationships/customXml" Target="../ink/ink131.xml"/><Relationship Id="rId73" Type="http://schemas.openxmlformats.org/officeDocument/2006/relationships/customXml" Target="../ink/ink152.xml"/><Relationship Id="rId78" Type="http://schemas.openxmlformats.org/officeDocument/2006/relationships/customXml" Target="../ink/ink157.xml"/><Relationship Id="rId94" Type="http://schemas.openxmlformats.org/officeDocument/2006/relationships/customXml" Target="../ink/ink173.xml"/><Relationship Id="rId99" Type="http://schemas.openxmlformats.org/officeDocument/2006/relationships/customXml" Target="../ink/ink178.xml"/><Relationship Id="rId101" Type="http://schemas.openxmlformats.org/officeDocument/2006/relationships/customXml" Target="../ink/ink180.xml"/><Relationship Id="rId122" Type="http://schemas.openxmlformats.org/officeDocument/2006/relationships/customXml" Target="../ink/ink198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0.m4a"/><Relationship Id="rId1" Type="http://schemas.microsoft.com/office/2007/relationships/media" Target="../media/media70.m4a"/><Relationship Id="rId5" Type="http://schemas.openxmlformats.org/officeDocument/2006/relationships/image" Target="../media/image1.png"/><Relationship Id="rId4" Type="http://schemas.openxmlformats.org/officeDocument/2006/relationships/image" Target="../media/image1385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1.m4a"/><Relationship Id="rId1" Type="http://schemas.microsoft.com/office/2007/relationships/media" Target="../media/media71.m4a"/><Relationship Id="rId6" Type="http://schemas.openxmlformats.org/officeDocument/2006/relationships/image" Target="../media/image1.png"/><Relationship Id="rId5" Type="http://schemas.openxmlformats.org/officeDocument/2006/relationships/image" Target="../media/image1387.jpeg"/><Relationship Id="rId4" Type="http://schemas.openxmlformats.org/officeDocument/2006/relationships/image" Target="../media/image1386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2.m4a"/><Relationship Id="rId1" Type="http://schemas.microsoft.com/office/2007/relationships/media" Target="../media/media72.m4a"/><Relationship Id="rId4" Type="http://schemas.openxmlformats.org/officeDocument/2006/relationships/image" Target="../media/image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3.m4a"/><Relationship Id="rId1" Type="http://schemas.microsoft.com/office/2007/relationships/media" Target="../media/media73.m4a"/><Relationship Id="rId4" Type="http://schemas.openxmlformats.org/officeDocument/2006/relationships/image" Target="../media/image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4.m4a"/><Relationship Id="rId1" Type="http://schemas.microsoft.com/office/2007/relationships/media" Target="../media/media74.m4a"/><Relationship Id="rId4" Type="http://schemas.openxmlformats.org/officeDocument/2006/relationships/image" Target="../media/image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5.m4a"/><Relationship Id="rId1" Type="http://schemas.microsoft.com/office/2007/relationships/media" Target="../media/media75.m4a"/><Relationship Id="rId5" Type="http://schemas.openxmlformats.org/officeDocument/2006/relationships/image" Target="../media/image1.png"/><Relationship Id="rId4" Type="http://schemas.openxmlformats.org/officeDocument/2006/relationships/image" Target="../media/image1388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6.m4a"/><Relationship Id="rId1" Type="http://schemas.microsoft.com/office/2007/relationships/media" Target="../media/media76.m4a"/><Relationship Id="rId6" Type="http://schemas.openxmlformats.org/officeDocument/2006/relationships/image" Target="../media/image1.png"/><Relationship Id="rId5" Type="http://schemas.openxmlformats.org/officeDocument/2006/relationships/image" Target="../media/image1391.png"/><Relationship Id="rId4" Type="http://schemas.openxmlformats.org/officeDocument/2006/relationships/image" Target="../media/image1389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7.m4a"/><Relationship Id="rId1" Type="http://schemas.microsoft.com/office/2007/relationships/media" Target="../media/media77.m4a"/><Relationship Id="rId6" Type="http://schemas.openxmlformats.org/officeDocument/2006/relationships/image" Target="../media/image1.png"/><Relationship Id="rId5" Type="http://schemas.openxmlformats.org/officeDocument/2006/relationships/image" Target="../media/image1393.png"/><Relationship Id="rId4" Type="http://schemas.openxmlformats.org/officeDocument/2006/relationships/image" Target="../media/image1392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96.png"/><Relationship Id="rId2" Type="http://schemas.openxmlformats.org/officeDocument/2006/relationships/audio" Target="../media/media78.m4a"/><Relationship Id="rId1" Type="http://schemas.microsoft.com/office/2007/relationships/media" Target="../media/media78.m4a"/><Relationship Id="rId6" Type="http://schemas.openxmlformats.org/officeDocument/2006/relationships/image" Target="../media/image1391.png"/><Relationship Id="rId5" Type="http://schemas.openxmlformats.org/officeDocument/2006/relationships/image" Target="../media/image1395.png"/><Relationship Id="rId4" Type="http://schemas.openxmlformats.org/officeDocument/2006/relationships/image" Target="../media/image1394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9.m4a"/><Relationship Id="rId1" Type="http://schemas.microsoft.com/office/2007/relationships/media" Target="../media/media79.m4a"/><Relationship Id="rId6" Type="http://schemas.openxmlformats.org/officeDocument/2006/relationships/image" Target="../media/image1.png"/><Relationship Id="rId5" Type="http://schemas.openxmlformats.org/officeDocument/2006/relationships/image" Target="../media/image1398.png"/><Relationship Id="rId4" Type="http://schemas.openxmlformats.org/officeDocument/2006/relationships/image" Target="../media/image1397.png"/></Relationships>
</file>

<file path=ppt/slides/_rels/slide8.xml.rels><?xml version="1.0" encoding="UTF-8" standalone="yes"?>
<Relationships xmlns="http://schemas.openxmlformats.org/package/2006/relationships"><Relationship Id="rId26" Type="http://schemas.openxmlformats.org/officeDocument/2006/relationships/customXml" Target="../ink/ink210.xml"/><Relationship Id="rId21" Type="http://schemas.openxmlformats.org/officeDocument/2006/relationships/image" Target="../media/image5411.png"/><Relationship Id="rId42" Type="http://schemas.openxmlformats.org/officeDocument/2006/relationships/customXml" Target="../ink/ink221.xml"/><Relationship Id="rId47" Type="http://schemas.openxmlformats.org/officeDocument/2006/relationships/customXml" Target="../ink/ink226.xml"/><Relationship Id="rId63" Type="http://schemas.openxmlformats.org/officeDocument/2006/relationships/customXml" Target="../ink/ink242.xml"/><Relationship Id="rId68" Type="http://schemas.openxmlformats.org/officeDocument/2006/relationships/customXml" Target="../ink/ink247.xml"/><Relationship Id="rId84" Type="http://schemas.openxmlformats.org/officeDocument/2006/relationships/customXml" Target="../ink/ink263.xml"/><Relationship Id="rId89" Type="http://schemas.openxmlformats.org/officeDocument/2006/relationships/customXml" Target="../ink/ink268.xml"/><Relationship Id="rId16" Type="http://schemas.openxmlformats.org/officeDocument/2006/relationships/customXml" Target="../ink/ink205.xml"/><Relationship Id="rId11" Type="http://schemas.openxmlformats.org/officeDocument/2006/relationships/image" Target="../media/image4911.png"/><Relationship Id="rId32" Type="http://schemas.openxmlformats.org/officeDocument/2006/relationships/customXml" Target="../ink/ink213.xml"/><Relationship Id="rId37" Type="http://schemas.openxmlformats.org/officeDocument/2006/relationships/customXml" Target="../ink/ink216.xml"/><Relationship Id="rId53" Type="http://schemas.openxmlformats.org/officeDocument/2006/relationships/customXml" Target="../ink/ink232.xml"/><Relationship Id="rId58" Type="http://schemas.openxmlformats.org/officeDocument/2006/relationships/customXml" Target="../ink/ink237.xml"/><Relationship Id="rId74" Type="http://schemas.openxmlformats.org/officeDocument/2006/relationships/customXml" Target="../ink/ink253.xml"/><Relationship Id="rId79" Type="http://schemas.openxmlformats.org/officeDocument/2006/relationships/customXml" Target="../ink/ink258.xml"/><Relationship Id="rId102" Type="http://schemas.openxmlformats.org/officeDocument/2006/relationships/customXml" Target="../ink/ink280.xml"/><Relationship Id="rId5" Type="http://schemas.openxmlformats.org/officeDocument/2006/relationships/image" Target="../media/image4611.png"/><Relationship Id="rId90" Type="http://schemas.openxmlformats.org/officeDocument/2006/relationships/customXml" Target="../ink/ink269.xml"/><Relationship Id="rId95" Type="http://schemas.openxmlformats.org/officeDocument/2006/relationships/customXml" Target="../ink/ink274.xml"/><Relationship Id="rId22" Type="http://schemas.openxmlformats.org/officeDocument/2006/relationships/customXml" Target="../ink/ink208.xml"/><Relationship Id="rId27" Type="http://schemas.openxmlformats.org/officeDocument/2006/relationships/image" Target="../media/image5711.png"/><Relationship Id="rId43" Type="http://schemas.openxmlformats.org/officeDocument/2006/relationships/customXml" Target="../ink/ink222.xml"/><Relationship Id="rId48" Type="http://schemas.openxmlformats.org/officeDocument/2006/relationships/customXml" Target="../ink/ink227.xml"/><Relationship Id="rId64" Type="http://schemas.openxmlformats.org/officeDocument/2006/relationships/customXml" Target="../ink/ink243.xml"/><Relationship Id="rId69" Type="http://schemas.openxmlformats.org/officeDocument/2006/relationships/customXml" Target="../ink/ink248.xml"/><Relationship Id="rId80" Type="http://schemas.openxmlformats.org/officeDocument/2006/relationships/customXml" Target="../ink/ink259.xml"/><Relationship Id="rId85" Type="http://schemas.openxmlformats.org/officeDocument/2006/relationships/customXml" Target="../ink/ink264.xml"/><Relationship Id="rId12" Type="http://schemas.openxmlformats.org/officeDocument/2006/relationships/customXml" Target="../ink/ink203.xml"/><Relationship Id="rId17" Type="http://schemas.openxmlformats.org/officeDocument/2006/relationships/image" Target="../media/image5211.png"/><Relationship Id="rId25" Type="http://schemas.openxmlformats.org/officeDocument/2006/relationships/image" Target="../media/image5611.png"/><Relationship Id="rId33" Type="http://schemas.openxmlformats.org/officeDocument/2006/relationships/image" Target="../media/image6011.png"/><Relationship Id="rId38" Type="http://schemas.openxmlformats.org/officeDocument/2006/relationships/customXml" Target="../ink/ink217.xml"/><Relationship Id="rId46" Type="http://schemas.openxmlformats.org/officeDocument/2006/relationships/customXml" Target="../ink/ink225.xml"/><Relationship Id="rId59" Type="http://schemas.openxmlformats.org/officeDocument/2006/relationships/customXml" Target="../ink/ink238.xml"/><Relationship Id="rId67" Type="http://schemas.openxmlformats.org/officeDocument/2006/relationships/customXml" Target="../ink/ink246.xml"/><Relationship Id="rId103" Type="http://schemas.openxmlformats.org/officeDocument/2006/relationships/image" Target="../media/image6311.png"/><Relationship Id="rId20" Type="http://schemas.openxmlformats.org/officeDocument/2006/relationships/customXml" Target="../ink/ink207.xml"/><Relationship Id="rId41" Type="http://schemas.openxmlformats.org/officeDocument/2006/relationships/customXml" Target="../ink/ink220.xml"/><Relationship Id="rId54" Type="http://schemas.openxmlformats.org/officeDocument/2006/relationships/customXml" Target="../ink/ink233.xml"/><Relationship Id="rId62" Type="http://schemas.openxmlformats.org/officeDocument/2006/relationships/customXml" Target="../ink/ink241.xml"/><Relationship Id="rId70" Type="http://schemas.openxmlformats.org/officeDocument/2006/relationships/customXml" Target="../ink/ink249.xml"/><Relationship Id="rId75" Type="http://schemas.openxmlformats.org/officeDocument/2006/relationships/customXml" Target="../ink/ink254.xml"/><Relationship Id="rId83" Type="http://schemas.openxmlformats.org/officeDocument/2006/relationships/customXml" Target="../ink/ink262.xml"/><Relationship Id="rId88" Type="http://schemas.openxmlformats.org/officeDocument/2006/relationships/customXml" Target="../ink/ink267.xml"/><Relationship Id="rId91" Type="http://schemas.openxmlformats.org/officeDocument/2006/relationships/customXml" Target="../ink/ink270.xml"/><Relationship Id="rId96" Type="http://schemas.openxmlformats.org/officeDocument/2006/relationships/customXml" Target="../ink/ink275.xml"/><Relationship Id="rId1" Type="http://schemas.microsoft.com/office/2007/relationships/media" Target="../media/media8.m4a"/><Relationship Id="rId6" Type="http://schemas.openxmlformats.org/officeDocument/2006/relationships/customXml" Target="../ink/ink200.xml"/><Relationship Id="rId15" Type="http://schemas.openxmlformats.org/officeDocument/2006/relationships/image" Target="../media/image5111.png"/><Relationship Id="rId23" Type="http://schemas.openxmlformats.org/officeDocument/2006/relationships/image" Target="../media/image5511.png"/><Relationship Id="rId28" Type="http://schemas.openxmlformats.org/officeDocument/2006/relationships/customXml" Target="../ink/ink211.xml"/><Relationship Id="rId36" Type="http://schemas.openxmlformats.org/officeDocument/2006/relationships/customXml" Target="../ink/ink215.xml"/><Relationship Id="rId49" Type="http://schemas.openxmlformats.org/officeDocument/2006/relationships/customXml" Target="../ink/ink228.xml"/><Relationship Id="rId57" Type="http://schemas.openxmlformats.org/officeDocument/2006/relationships/customXml" Target="../ink/ink236.xml"/><Relationship Id="rId10" Type="http://schemas.openxmlformats.org/officeDocument/2006/relationships/customXml" Target="../ink/ink202.xml"/><Relationship Id="rId31" Type="http://schemas.openxmlformats.org/officeDocument/2006/relationships/image" Target="../media/image5911.png"/><Relationship Id="rId44" Type="http://schemas.openxmlformats.org/officeDocument/2006/relationships/customXml" Target="../ink/ink223.xml"/><Relationship Id="rId52" Type="http://schemas.openxmlformats.org/officeDocument/2006/relationships/customXml" Target="../ink/ink231.xml"/><Relationship Id="rId60" Type="http://schemas.openxmlformats.org/officeDocument/2006/relationships/customXml" Target="../ink/ink239.xml"/><Relationship Id="rId65" Type="http://schemas.openxmlformats.org/officeDocument/2006/relationships/customXml" Target="../ink/ink244.xml"/><Relationship Id="rId73" Type="http://schemas.openxmlformats.org/officeDocument/2006/relationships/customXml" Target="../ink/ink252.xml"/><Relationship Id="rId78" Type="http://schemas.openxmlformats.org/officeDocument/2006/relationships/customXml" Target="../ink/ink257.xml"/><Relationship Id="rId81" Type="http://schemas.openxmlformats.org/officeDocument/2006/relationships/customXml" Target="../ink/ink260.xml"/><Relationship Id="rId86" Type="http://schemas.openxmlformats.org/officeDocument/2006/relationships/customXml" Target="../ink/ink265.xml"/><Relationship Id="rId94" Type="http://schemas.openxmlformats.org/officeDocument/2006/relationships/customXml" Target="../ink/ink273.xml"/><Relationship Id="rId99" Type="http://schemas.openxmlformats.org/officeDocument/2006/relationships/customXml" Target="../ink/ink278.xml"/><Relationship Id="rId101" Type="http://schemas.openxmlformats.org/officeDocument/2006/relationships/image" Target="../media/image6211.png"/><Relationship Id="rId4" Type="http://schemas.openxmlformats.org/officeDocument/2006/relationships/customXml" Target="../ink/ink199.xml"/><Relationship Id="rId9" Type="http://schemas.openxmlformats.org/officeDocument/2006/relationships/image" Target="../media/image4812.png"/><Relationship Id="rId13" Type="http://schemas.openxmlformats.org/officeDocument/2006/relationships/image" Target="../media/image5011.png"/><Relationship Id="rId18" Type="http://schemas.openxmlformats.org/officeDocument/2006/relationships/customXml" Target="../ink/ink206.xml"/><Relationship Id="rId39" Type="http://schemas.openxmlformats.org/officeDocument/2006/relationships/customXml" Target="../ink/ink218.xml"/><Relationship Id="rId34" Type="http://schemas.openxmlformats.org/officeDocument/2006/relationships/customXml" Target="../ink/ink214.xml"/><Relationship Id="rId50" Type="http://schemas.openxmlformats.org/officeDocument/2006/relationships/customXml" Target="../ink/ink229.xml"/><Relationship Id="rId55" Type="http://schemas.openxmlformats.org/officeDocument/2006/relationships/customXml" Target="../ink/ink234.xml"/><Relationship Id="rId76" Type="http://schemas.openxmlformats.org/officeDocument/2006/relationships/customXml" Target="../ink/ink255.xml"/><Relationship Id="rId97" Type="http://schemas.openxmlformats.org/officeDocument/2006/relationships/customXml" Target="../ink/ink276.xml"/><Relationship Id="rId104" Type="http://schemas.openxmlformats.org/officeDocument/2006/relationships/image" Target="../media/image1.png"/><Relationship Id="rId7" Type="http://schemas.openxmlformats.org/officeDocument/2006/relationships/image" Target="../media/image4712.png"/><Relationship Id="rId71" Type="http://schemas.openxmlformats.org/officeDocument/2006/relationships/customXml" Target="../ink/ink250.xml"/><Relationship Id="rId92" Type="http://schemas.openxmlformats.org/officeDocument/2006/relationships/customXml" Target="../ink/ink271.xml"/><Relationship Id="rId2" Type="http://schemas.openxmlformats.org/officeDocument/2006/relationships/audio" Target="../media/media8.m4a"/><Relationship Id="rId29" Type="http://schemas.openxmlformats.org/officeDocument/2006/relationships/image" Target="../media/image5811.png"/><Relationship Id="rId24" Type="http://schemas.openxmlformats.org/officeDocument/2006/relationships/customXml" Target="../ink/ink209.xml"/><Relationship Id="rId40" Type="http://schemas.openxmlformats.org/officeDocument/2006/relationships/customXml" Target="../ink/ink219.xml"/><Relationship Id="rId45" Type="http://schemas.openxmlformats.org/officeDocument/2006/relationships/customXml" Target="../ink/ink224.xml"/><Relationship Id="rId66" Type="http://schemas.openxmlformats.org/officeDocument/2006/relationships/customXml" Target="../ink/ink245.xml"/><Relationship Id="rId87" Type="http://schemas.openxmlformats.org/officeDocument/2006/relationships/customXml" Target="../ink/ink266.xml"/><Relationship Id="rId61" Type="http://schemas.openxmlformats.org/officeDocument/2006/relationships/customXml" Target="../ink/ink240.xml"/><Relationship Id="rId82" Type="http://schemas.openxmlformats.org/officeDocument/2006/relationships/customXml" Target="../ink/ink261.xml"/><Relationship Id="rId19" Type="http://schemas.openxmlformats.org/officeDocument/2006/relationships/image" Target="../media/image5311.png"/><Relationship Id="rId14" Type="http://schemas.openxmlformats.org/officeDocument/2006/relationships/customXml" Target="../ink/ink204.xml"/><Relationship Id="rId30" Type="http://schemas.openxmlformats.org/officeDocument/2006/relationships/customXml" Target="../ink/ink212.xml"/><Relationship Id="rId35" Type="http://schemas.openxmlformats.org/officeDocument/2006/relationships/image" Target="../media/image6111.png"/><Relationship Id="rId56" Type="http://schemas.openxmlformats.org/officeDocument/2006/relationships/customXml" Target="../ink/ink235.xml"/><Relationship Id="rId77" Type="http://schemas.openxmlformats.org/officeDocument/2006/relationships/customXml" Target="../ink/ink256.xml"/><Relationship Id="rId100" Type="http://schemas.openxmlformats.org/officeDocument/2006/relationships/customXml" Target="../ink/ink279.xml"/><Relationship Id="rId8" Type="http://schemas.openxmlformats.org/officeDocument/2006/relationships/customXml" Target="../ink/ink201.xml"/><Relationship Id="rId51" Type="http://schemas.openxmlformats.org/officeDocument/2006/relationships/customXml" Target="../ink/ink230.xml"/><Relationship Id="rId72" Type="http://schemas.openxmlformats.org/officeDocument/2006/relationships/customXml" Target="../ink/ink251.xml"/><Relationship Id="rId93" Type="http://schemas.openxmlformats.org/officeDocument/2006/relationships/customXml" Target="../ink/ink272.xml"/><Relationship Id="rId98" Type="http://schemas.openxmlformats.org/officeDocument/2006/relationships/customXml" Target="../ink/ink277.xml"/><Relationship Id="rId3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80.m4a"/><Relationship Id="rId1" Type="http://schemas.microsoft.com/office/2007/relationships/media" Target="../media/media80.m4a"/><Relationship Id="rId6" Type="http://schemas.openxmlformats.org/officeDocument/2006/relationships/image" Target="../media/image1402.png"/><Relationship Id="rId5" Type="http://schemas.openxmlformats.org/officeDocument/2006/relationships/image" Target="../media/image1401.png"/><Relationship Id="rId4" Type="http://schemas.openxmlformats.org/officeDocument/2006/relationships/image" Target="../media/image1399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81.m4a"/><Relationship Id="rId1" Type="http://schemas.microsoft.com/office/2007/relationships/media" Target="../media/media81.m4a"/><Relationship Id="rId6" Type="http://schemas.openxmlformats.org/officeDocument/2006/relationships/image" Target="../media/image1405.png"/><Relationship Id="rId5" Type="http://schemas.openxmlformats.org/officeDocument/2006/relationships/image" Target="../media/image1404.png"/><Relationship Id="rId4" Type="http://schemas.openxmlformats.org/officeDocument/2006/relationships/image" Target="../media/image1403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09.png"/><Relationship Id="rId2" Type="http://schemas.openxmlformats.org/officeDocument/2006/relationships/audio" Target="../media/media82.m4a"/><Relationship Id="rId1" Type="http://schemas.microsoft.com/office/2007/relationships/media" Target="../media/media82.m4a"/><Relationship Id="rId6" Type="http://schemas.openxmlformats.org/officeDocument/2006/relationships/image" Target="../media/image1408.png"/><Relationship Id="rId5" Type="http://schemas.openxmlformats.org/officeDocument/2006/relationships/image" Target="../media/image1407.png"/><Relationship Id="rId4" Type="http://schemas.openxmlformats.org/officeDocument/2006/relationships/image" Target="../media/image1406.png"/><Relationship Id="rId9" Type="http://schemas.openxmlformats.org/officeDocument/2006/relationships/image" Target="../media/image1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09.png"/><Relationship Id="rId2" Type="http://schemas.openxmlformats.org/officeDocument/2006/relationships/audio" Target="../media/media83.m4a"/><Relationship Id="rId1" Type="http://schemas.microsoft.com/office/2007/relationships/media" Target="../media/media83.m4a"/><Relationship Id="rId6" Type="http://schemas.openxmlformats.org/officeDocument/2006/relationships/image" Target="../media/image1408.png"/><Relationship Id="rId5" Type="http://schemas.openxmlformats.org/officeDocument/2006/relationships/image" Target="../media/image1407.png"/><Relationship Id="rId10" Type="http://schemas.openxmlformats.org/officeDocument/2006/relationships/image" Target="../media/image1.png"/><Relationship Id="rId4" Type="http://schemas.openxmlformats.org/officeDocument/2006/relationships/image" Target="../media/image1413.png"/><Relationship Id="rId9" Type="http://schemas.microsoft.com/office/2007/relationships/hdphoto" Target="../media/hdphoto1.wdp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16.png"/><Relationship Id="rId2" Type="http://schemas.openxmlformats.org/officeDocument/2006/relationships/audio" Target="../media/media84.m4a"/><Relationship Id="rId1" Type="http://schemas.microsoft.com/office/2007/relationships/media" Target="../media/media84.m4a"/><Relationship Id="rId6" Type="http://schemas.openxmlformats.org/officeDocument/2006/relationships/image" Target="../media/image1408.png"/><Relationship Id="rId5" Type="http://schemas.openxmlformats.org/officeDocument/2006/relationships/image" Target="../media/image1407.png"/><Relationship Id="rId10" Type="http://schemas.openxmlformats.org/officeDocument/2006/relationships/image" Target="../media/image1.png"/><Relationship Id="rId4" Type="http://schemas.openxmlformats.org/officeDocument/2006/relationships/image" Target="../media/image1415.png"/><Relationship Id="rId9" Type="http://schemas.openxmlformats.org/officeDocument/2006/relationships/image" Target="../media/image1409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5.m4a"/><Relationship Id="rId1" Type="http://schemas.microsoft.com/office/2007/relationships/media" Target="../media/media85.m4a"/><Relationship Id="rId6" Type="http://schemas.openxmlformats.org/officeDocument/2006/relationships/image" Target="../media/image1.png"/><Relationship Id="rId5" Type="http://schemas.openxmlformats.org/officeDocument/2006/relationships/image" Target="../media/image1419.png"/><Relationship Id="rId4" Type="http://schemas.openxmlformats.org/officeDocument/2006/relationships/image" Target="../media/image1418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6.png"/><Relationship Id="rId3" Type="http://schemas.openxmlformats.org/officeDocument/2006/relationships/audio" Target="../media/media86.m4a"/><Relationship Id="rId7" Type="http://schemas.openxmlformats.org/officeDocument/2006/relationships/image" Target="../media/image1421.png"/><Relationship Id="rId2" Type="http://schemas.microsoft.com/office/2007/relationships/media" Target="../media/media86.m4a"/><Relationship Id="rId1" Type="http://schemas.openxmlformats.org/officeDocument/2006/relationships/tags" Target="../tags/tag46.xml"/><Relationship Id="rId6" Type="http://schemas.openxmlformats.org/officeDocument/2006/relationships/image" Target="../media/image1420.gif"/><Relationship Id="rId5" Type="http://schemas.openxmlformats.org/officeDocument/2006/relationships/notesSlide" Target="../notesSlides/notesSlide1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422.jpe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customXml" Target="../ink/ink284.xml"/><Relationship Id="rId18" Type="http://schemas.openxmlformats.org/officeDocument/2006/relationships/image" Target="NULL"/><Relationship Id="rId26" Type="http://schemas.openxmlformats.org/officeDocument/2006/relationships/image" Target="NULL"/><Relationship Id="rId39" Type="http://schemas.openxmlformats.org/officeDocument/2006/relationships/customXml" Target="../ink/ink297.xml"/><Relationship Id="rId21" Type="http://schemas.openxmlformats.org/officeDocument/2006/relationships/customXml" Target="../ink/ink288.xml"/><Relationship Id="rId34" Type="http://schemas.openxmlformats.org/officeDocument/2006/relationships/image" Target="../media/image4911.png"/><Relationship Id="rId42" Type="http://schemas.openxmlformats.org/officeDocument/2006/relationships/image" Target="../media/image5311.png"/><Relationship Id="rId47" Type="http://schemas.openxmlformats.org/officeDocument/2006/relationships/customXml" Target="../ink/ink301.xml"/><Relationship Id="rId50" Type="http://schemas.openxmlformats.org/officeDocument/2006/relationships/image" Target="../media/image5711.png"/><Relationship Id="rId55" Type="http://schemas.openxmlformats.org/officeDocument/2006/relationships/customXml" Target="../ink/ink305.xml"/><Relationship Id="rId7" Type="http://schemas.openxmlformats.org/officeDocument/2006/relationships/customXml" Target="../ink/ink282.xml"/><Relationship Id="rId2" Type="http://schemas.openxmlformats.org/officeDocument/2006/relationships/audio" Target="../media/media9.m4a"/><Relationship Id="rId16" Type="http://schemas.openxmlformats.org/officeDocument/2006/relationships/image" Target="NULL"/><Relationship Id="rId29" Type="http://schemas.openxmlformats.org/officeDocument/2006/relationships/customXml" Target="../ink/ink292.xml"/><Relationship Id="rId11" Type="http://schemas.openxmlformats.org/officeDocument/2006/relationships/customXml" Target="../ink/ink283.xml"/><Relationship Id="rId24" Type="http://schemas.openxmlformats.org/officeDocument/2006/relationships/image" Target="NULL"/><Relationship Id="rId32" Type="http://schemas.openxmlformats.org/officeDocument/2006/relationships/image" Target="../media/image4812.png"/><Relationship Id="rId37" Type="http://schemas.openxmlformats.org/officeDocument/2006/relationships/customXml" Target="../ink/ink296.xml"/><Relationship Id="rId40" Type="http://schemas.openxmlformats.org/officeDocument/2006/relationships/image" Target="../media/image5211.png"/><Relationship Id="rId45" Type="http://schemas.openxmlformats.org/officeDocument/2006/relationships/customXml" Target="../ink/ink300.xml"/><Relationship Id="rId53" Type="http://schemas.openxmlformats.org/officeDocument/2006/relationships/customXml" Target="../ink/ink304.xml"/><Relationship Id="rId58" Type="http://schemas.openxmlformats.org/officeDocument/2006/relationships/image" Target="../media/image6111.png"/><Relationship Id="rId5" Type="http://schemas.openxmlformats.org/officeDocument/2006/relationships/customXml" Target="../ink/ink281.xml"/><Relationship Id="rId19" Type="http://schemas.openxmlformats.org/officeDocument/2006/relationships/customXml" Target="../ink/ink287.xml"/><Relationship Id="rId4" Type="http://schemas.openxmlformats.org/officeDocument/2006/relationships/image" Target="../media/image69.png"/><Relationship Id="rId14" Type="http://schemas.openxmlformats.org/officeDocument/2006/relationships/image" Target="NULL"/><Relationship Id="rId22" Type="http://schemas.openxmlformats.org/officeDocument/2006/relationships/image" Target="NULL"/><Relationship Id="rId27" Type="http://schemas.openxmlformats.org/officeDocument/2006/relationships/customXml" Target="../ink/ink291.xml"/><Relationship Id="rId30" Type="http://schemas.openxmlformats.org/officeDocument/2006/relationships/image" Target="../media/image4712.png"/><Relationship Id="rId35" Type="http://schemas.openxmlformats.org/officeDocument/2006/relationships/customXml" Target="../ink/ink295.xml"/><Relationship Id="rId43" Type="http://schemas.openxmlformats.org/officeDocument/2006/relationships/customXml" Target="../ink/ink299.xml"/><Relationship Id="rId48" Type="http://schemas.openxmlformats.org/officeDocument/2006/relationships/image" Target="../media/image5611.png"/><Relationship Id="rId56" Type="http://schemas.openxmlformats.org/officeDocument/2006/relationships/image" Target="../media/image6011.png"/><Relationship Id="rId51" Type="http://schemas.openxmlformats.org/officeDocument/2006/relationships/customXml" Target="../ink/ink303.xml"/><Relationship Id="rId3" Type="http://schemas.openxmlformats.org/officeDocument/2006/relationships/slideLayout" Target="../slideLayouts/slideLayout2.xml"/><Relationship Id="rId12" Type="http://schemas.openxmlformats.org/officeDocument/2006/relationships/image" Target="NULL"/><Relationship Id="rId17" Type="http://schemas.openxmlformats.org/officeDocument/2006/relationships/customXml" Target="../ink/ink286.xml"/><Relationship Id="rId25" Type="http://schemas.openxmlformats.org/officeDocument/2006/relationships/customXml" Target="../ink/ink290.xml"/><Relationship Id="rId33" Type="http://schemas.openxmlformats.org/officeDocument/2006/relationships/customXml" Target="../ink/ink294.xml"/><Relationship Id="rId38" Type="http://schemas.openxmlformats.org/officeDocument/2006/relationships/image" Target="../media/image5111.png"/><Relationship Id="rId46" Type="http://schemas.openxmlformats.org/officeDocument/2006/relationships/image" Target="../media/image5511.png"/><Relationship Id="rId59" Type="http://schemas.openxmlformats.org/officeDocument/2006/relationships/image" Target="../media/image1.png"/><Relationship Id="rId20" Type="http://schemas.openxmlformats.org/officeDocument/2006/relationships/image" Target="NULL"/><Relationship Id="rId41" Type="http://schemas.openxmlformats.org/officeDocument/2006/relationships/customXml" Target="../ink/ink298.xml"/><Relationship Id="rId54" Type="http://schemas.openxmlformats.org/officeDocument/2006/relationships/image" Target="../media/image5911.png"/><Relationship Id="rId1" Type="http://schemas.microsoft.com/office/2007/relationships/media" Target="../media/media9.m4a"/><Relationship Id="rId6" Type="http://schemas.openxmlformats.org/officeDocument/2006/relationships/image" Target="../media/image70.png"/><Relationship Id="rId15" Type="http://schemas.openxmlformats.org/officeDocument/2006/relationships/customXml" Target="../ink/ink285.xml"/><Relationship Id="rId23" Type="http://schemas.openxmlformats.org/officeDocument/2006/relationships/customXml" Target="../ink/ink289.xml"/><Relationship Id="rId28" Type="http://schemas.openxmlformats.org/officeDocument/2006/relationships/image" Target="../media/image4611.png"/><Relationship Id="rId36" Type="http://schemas.openxmlformats.org/officeDocument/2006/relationships/image" Target="../media/image5011.png"/><Relationship Id="rId49" Type="http://schemas.openxmlformats.org/officeDocument/2006/relationships/customXml" Target="../ink/ink302.xml"/><Relationship Id="rId57" Type="http://schemas.openxmlformats.org/officeDocument/2006/relationships/customXml" Target="../ink/ink306.xml"/><Relationship Id="rId10" Type="http://schemas.openxmlformats.org/officeDocument/2006/relationships/image" Target="NULL"/><Relationship Id="rId31" Type="http://schemas.openxmlformats.org/officeDocument/2006/relationships/customXml" Target="../ink/ink293.xml"/><Relationship Id="rId44" Type="http://schemas.openxmlformats.org/officeDocument/2006/relationships/image" Target="../media/image5411.png"/><Relationship Id="rId52" Type="http://schemas.openxmlformats.org/officeDocument/2006/relationships/image" Target="../media/image58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209FB76D-AA1E-7D42-B21D-9CBB2A8DC25F}" type="slidenum">
              <a:rPr lang="en-US" sz="1400">
                <a:latin typeface="Arial" charset="0"/>
              </a:rPr>
              <a:pPr eaLnBrk="1" hangingPunct="1"/>
              <a:t>1</a:t>
            </a:fld>
            <a:endParaRPr lang="en-US" sz="1400">
              <a:latin typeface="Arial" charset="0"/>
            </a:endParaRPr>
          </a:p>
        </p:txBody>
      </p:sp>
      <p:sp>
        <p:nvSpPr>
          <p:cNvPr id="19460" name="Rectangle 5"/>
          <p:cNvSpPr>
            <a:spLocks noChangeArrowheads="1"/>
          </p:cNvSpPr>
          <p:nvPr/>
        </p:nvSpPr>
        <p:spPr bwMode="auto">
          <a:xfrm>
            <a:off x="-228600" y="-38100"/>
            <a:ext cx="6705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3600" b="1" dirty="0">
                <a:solidFill>
                  <a:schemeClr val="bg1"/>
                </a:solidFill>
              </a:rPr>
              <a:t>Fundamentals of Computing</a:t>
            </a: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D0E8C308-27DC-9D4D-B5B2-23F4926A41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136525"/>
            <a:ext cx="2057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3600" b="1" dirty="0" err="1">
                <a:solidFill>
                  <a:schemeClr val="bg1">
                    <a:lumMod val="85000"/>
                  </a:schemeClr>
                </a:solidFill>
              </a:rPr>
              <a:t>Lec</a:t>
            </a:r>
            <a:r>
              <a:rPr lang="en-US" sz="3600" b="1" dirty="0">
                <a:solidFill>
                  <a:schemeClr val="bg1">
                    <a:lumMod val="85000"/>
                  </a:schemeClr>
                </a:solidFill>
              </a:rPr>
              <a:t> 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48B59B-5AC6-1855-FE0F-5F2F84D32522}"/>
              </a:ext>
            </a:extLst>
          </p:cNvPr>
          <p:cNvSpPr txBox="1"/>
          <p:nvPr/>
        </p:nvSpPr>
        <p:spPr>
          <a:xfrm>
            <a:off x="1211678" y="3013501"/>
            <a:ext cx="57054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4800" dirty="0">
                <a:solidFill>
                  <a:schemeClr val="bg1"/>
                </a:solidFill>
              </a:rPr>
              <a:t>How we add quickly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4155F9B-199A-10AE-1563-A9FF7901F1E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786"/>
    </mc:Choice>
    <mc:Fallback>
      <p:transition spd="slow" advTm="157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E39D1D1-FECA-3E11-8CC3-764983ADB724}"/>
              </a:ext>
            </a:extLst>
          </p:cNvPr>
          <p:cNvSpPr txBox="1"/>
          <p:nvPr/>
        </p:nvSpPr>
        <p:spPr>
          <a:xfrm>
            <a:off x="1828401" y="3044279"/>
            <a:ext cx="52693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4400" b="1" dirty="0">
                <a:solidFill>
                  <a:schemeClr val="bg1"/>
                </a:solidFill>
              </a:rPr>
              <a:t>3A. Intro to CMOS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85E76B7-D738-08BF-69E3-18BEE9983C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350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730"/>
    </mc:Choice>
    <mc:Fallback>
      <p:transition spd="slow" advTm="267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001000" y="6172200"/>
            <a:ext cx="1143000" cy="47625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fld id="{063D4928-ADE2-9F4F-AD18-D6C95872E04C}" type="slidenum">
              <a:rPr lang="en-US" sz="1200">
                <a:solidFill>
                  <a:srgbClr val="FF0000"/>
                </a:solidFill>
                <a:latin typeface="Arial" charset="0"/>
              </a:rPr>
              <a:pPr algn="ctr" eaLnBrk="1" hangingPunct="1"/>
              <a:t>11</a:t>
            </a:fld>
            <a:endParaRPr lang="en-US" sz="12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54276" name="TextBox 3"/>
          <p:cNvSpPr txBox="1">
            <a:spLocks noChangeArrowheads="1"/>
          </p:cNvSpPr>
          <p:nvPr/>
        </p:nvSpPr>
        <p:spPr bwMode="auto">
          <a:xfrm>
            <a:off x="1257895" y="0"/>
            <a:ext cx="693419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None/>
            </a:pPr>
            <a:r>
              <a:rPr lang="en-US" sz="3600" b="1" dirty="0">
                <a:solidFill>
                  <a:srgbClr val="0000FF"/>
                </a:solidFill>
              </a:rPr>
              <a:t>Basic NOT gate: an inverter</a:t>
            </a:r>
          </a:p>
        </p:txBody>
      </p:sp>
      <p:grpSp>
        <p:nvGrpSpPr>
          <p:cNvPr id="36" name="Group 33"/>
          <p:cNvGrpSpPr>
            <a:grpSpLocks/>
          </p:cNvGrpSpPr>
          <p:nvPr/>
        </p:nvGrpSpPr>
        <p:grpSpPr bwMode="auto">
          <a:xfrm>
            <a:off x="1601787" y="1228725"/>
            <a:ext cx="2693988" cy="939800"/>
            <a:chOff x="5952404" y="446434"/>
            <a:chExt cx="2200996" cy="940623"/>
          </a:xfrm>
        </p:grpSpPr>
        <p:cxnSp>
          <p:nvCxnSpPr>
            <p:cNvPr id="39" name="Straight Connector 38"/>
            <p:cNvCxnSpPr>
              <a:cxnSpLocks noChangeShapeType="1"/>
            </p:cNvCxnSpPr>
            <p:nvPr/>
          </p:nvCxnSpPr>
          <p:spPr bwMode="auto">
            <a:xfrm rot="5400000">
              <a:off x="6196736" y="916746"/>
              <a:ext cx="940623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40" name="Straight Connector 39"/>
            <p:cNvCxnSpPr>
              <a:cxnSpLocks noChangeShapeType="1"/>
            </p:cNvCxnSpPr>
            <p:nvPr/>
          </p:nvCxnSpPr>
          <p:spPr bwMode="auto">
            <a:xfrm>
              <a:off x="5952404" y="891323"/>
              <a:ext cx="723722" cy="1589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41" name="Straight Connector 40"/>
            <p:cNvCxnSpPr>
              <a:cxnSpLocks noChangeShapeType="1"/>
            </p:cNvCxnSpPr>
            <p:nvPr/>
          </p:nvCxnSpPr>
          <p:spPr bwMode="auto">
            <a:xfrm>
              <a:off x="7667028" y="913568"/>
              <a:ext cx="486372" cy="1589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</p:grpSp>
      <p:sp>
        <p:nvSpPr>
          <p:cNvPr id="42" name="TextBox 8"/>
          <p:cNvSpPr txBox="1">
            <a:spLocks noChangeArrowheads="1"/>
          </p:cNvSpPr>
          <p:nvPr/>
        </p:nvSpPr>
        <p:spPr bwMode="auto">
          <a:xfrm>
            <a:off x="3172942" y="2292350"/>
            <a:ext cx="88517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>
                <a:solidFill>
                  <a:srgbClr val="FF0000"/>
                </a:solidFill>
                <a:latin typeface="Comic Sans MS" charset="0"/>
              </a:rPr>
              <a:t>NOT</a:t>
            </a:r>
          </a:p>
        </p:txBody>
      </p:sp>
      <p:sp>
        <p:nvSpPr>
          <p:cNvPr id="43" name="Oval 42"/>
          <p:cNvSpPr>
            <a:spLocks noChangeArrowheads="1"/>
          </p:cNvSpPr>
          <p:nvPr/>
        </p:nvSpPr>
        <p:spPr bwMode="auto">
          <a:xfrm>
            <a:off x="3706812" y="1520825"/>
            <a:ext cx="334963" cy="304800"/>
          </a:xfrm>
          <a:prstGeom prst="ellipse">
            <a:avLst/>
          </a:prstGeom>
          <a:solidFill>
            <a:schemeClr val="bg1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alibri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44" name="Rectangle 43"/>
          <p:cNvSpPr>
            <a:spLocks noChangeArrowheads="1"/>
          </p:cNvSpPr>
          <p:nvPr/>
        </p:nvSpPr>
        <p:spPr bwMode="auto">
          <a:xfrm>
            <a:off x="5029200" y="2895600"/>
            <a:ext cx="838200" cy="1676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alibri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45" name="Rectangle 44"/>
          <p:cNvSpPr>
            <a:spLocks noChangeArrowheads="1"/>
          </p:cNvSpPr>
          <p:nvPr/>
        </p:nvSpPr>
        <p:spPr bwMode="auto">
          <a:xfrm>
            <a:off x="5867400" y="2895600"/>
            <a:ext cx="838200" cy="1676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alibri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46" name="Rectangle 45"/>
          <p:cNvSpPr>
            <a:spLocks noChangeArrowheads="1"/>
          </p:cNvSpPr>
          <p:nvPr/>
        </p:nvSpPr>
        <p:spPr bwMode="auto">
          <a:xfrm>
            <a:off x="5029200" y="2895600"/>
            <a:ext cx="1676400" cy="8382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alibri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47" name="Rectangle 46"/>
          <p:cNvSpPr>
            <a:spLocks noChangeArrowheads="1"/>
          </p:cNvSpPr>
          <p:nvPr/>
        </p:nvSpPr>
        <p:spPr bwMode="auto">
          <a:xfrm>
            <a:off x="5029200" y="3733800"/>
            <a:ext cx="1676400" cy="8382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alibri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48" name="TextBox 17"/>
          <p:cNvSpPr txBox="1">
            <a:spLocks noChangeArrowheads="1"/>
          </p:cNvSpPr>
          <p:nvPr/>
        </p:nvSpPr>
        <p:spPr bwMode="auto">
          <a:xfrm>
            <a:off x="5181721" y="3048000"/>
            <a:ext cx="43473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3200" b="1">
                <a:latin typeface="Comic Sans MS" charset="0"/>
              </a:rPr>
              <a:t>0</a:t>
            </a:r>
          </a:p>
        </p:txBody>
      </p:sp>
      <p:sp>
        <p:nvSpPr>
          <p:cNvPr id="49" name="TextBox 18"/>
          <p:cNvSpPr txBox="1">
            <a:spLocks noChangeArrowheads="1"/>
          </p:cNvSpPr>
          <p:nvPr/>
        </p:nvSpPr>
        <p:spPr bwMode="auto">
          <a:xfrm>
            <a:off x="6075006" y="3048000"/>
            <a:ext cx="3690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3200" b="1">
                <a:latin typeface="Comic Sans MS" charset="0"/>
              </a:rPr>
              <a:t>1</a:t>
            </a:r>
          </a:p>
        </p:txBody>
      </p:sp>
      <p:sp>
        <p:nvSpPr>
          <p:cNvPr id="50" name="TextBox 20"/>
          <p:cNvSpPr txBox="1">
            <a:spLocks noChangeArrowheads="1"/>
          </p:cNvSpPr>
          <p:nvPr/>
        </p:nvSpPr>
        <p:spPr bwMode="auto">
          <a:xfrm>
            <a:off x="5214581" y="3835400"/>
            <a:ext cx="3690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3200" b="1">
                <a:latin typeface="Comic Sans MS" charset="0"/>
              </a:rPr>
              <a:t>1</a:t>
            </a:r>
          </a:p>
        </p:txBody>
      </p:sp>
      <p:sp>
        <p:nvSpPr>
          <p:cNvPr id="51" name="TextBox 21"/>
          <p:cNvSpPr txBox="1">
            <a:spLocks noChangeArrowheads="1"/>
          </p:cNvSpPr>
          <p:nvPr/>
        </p:nvSpPr>
        <p:spPr bwMode="auto">
          <a:xfrm>
            <a:off x="6042146" y="3835400"/>
            <a:ext cx="43473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3200" b="1">
                <a:latin typeface="Comic Sans MS" charset="0"/>
              </a:rPr>
              <a:t>0</a:t>
            </a:r>
          </a:p>
        </p:txBody>
      </p:sp>
      <p:sp>
        <p:nvSpPr>
          <p:cNvPr id="52" name="TextBox 29"/>
          <p:cNvSpPr txBox="1">
            <a:spLocks noChangeArrowheads="1"/>
          </p:cNvSpPr>
          <p:nvPr/>
        </p:nvSpPr>
        <p:spPr bwMode="auto">
          <a:xfrm>
            <a:off x="5181332" y="2222500"/>
            <a:ext cx="51488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3200" b="1">
                <a:latin typeface="Comic Sans MS" charset="0"/>
              </a:rPr>
              <a:t>in</a:t>
            </a:r>
          </a:p>
        </p:txBody>
      </p:sp>
      <p:sp>
        <p:nvSpPr>
          <p:cNvPr id="53" name="TextBox 30"/>
          <p:cNvSpPr txBox="1">
            <a:spLocks noChangeArrowheads="1"/>
          </p:cNvSpPr>
          <p:nvPr/>
        </p:nvSpPr>
        <p:spPr bwMode="auto">
          <a:xfrm>
            <a:off x="5934770" y="2209800"/>
            <a:ext cx="80823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3200" b="1">
                <a:latin typeface="Comic Sans MS" charset="0"/>
              </a:rPr>
              <a:t>out</a:t>
            </a:r>
          </a:p>
        </p:txBody>
      </p:sp>
      <p:sp>
        <p:nvSpPr>
          <p:cNvPr id="54" name="TextBox 31"/>
          <p:cNvSpPr txBox="1">
            <a:spLocks noChangeArrowheads="1"/>
          </p:cNvSpPr>
          <p:nvPr/>
        </p:nvSpPr>
        <p:spPr bwMode="auto">
          <a:xfrm>
            <a:off x="4057551" y="1152525"/>
            <a:ext cx="80823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3200" b="1">
                <a:latin typeface="Comic Sans MS" charset="0"/>
              </a:rPr>
              <a:t>out</a:t>
            </a:r>
          </a:p>
        </p:txBody>
      </p:sp>
      <p:sp>
        <p:nvSpPr>
          <p:cNvPr id="55" name="TextBox 32"/>
          <p:cNvSpPr txBox="1">
            <a:spLocks noChangeArrowheads="1"/>
          </p:cNvSpPr>
          <p:nvPr/>
        </p:nvSpPr>
        <p:spPr bwMode="auto">
          <a:xfrm>
            <a:off x="1725344" y="1139825"/>
            <a:ext cx="51488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3200" b="1">
                <a:latin typeface="Comic Sans MS" charset="0"/>
              </a:rPr>
              <a:t>in</a:t>
            </a:r>
          </a:p>
        </p:txBody>
      </p:sp>
      <p:cxnSp>
        <p:nvCxnSpPr>
          <p:cNvPr id="56" name="Straight Connector 55"/>
          <p:cNvCxnSpPr>
            <a:cxnSpLocks noChangeShapeType="1"/>
            <a:endCxn id="43" idx="2"/>
          </p:cNvCxnSpPr>
          <p:nvPr/>
        </p:nvCxnSpPr>
        <p:spPr bwMode="auto">
          <a:xfrm>
            <a:off x="2476500" y="1228725"/>
            <a:ext cx="1230312" cy="4445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57" name="Straight Connector 56"/>
          <p:cNvCxnSpPr>
            <a:cxnSpLocks noChangeShapeType="1"/>
          </p:cNvCxnSpPr>
          <p:nvPr/>
        </p:nvCxnSpPr>
        <p:spPr bwMode="auto">
          <a:xfrm flipV="1">
            <a:off x="2476500" y="1660525"/>
            <a:ext cx="1241425" cy="5080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C8276404-2BE9-3EC1-52FA-E4233FEBA021}"/>
              </a:ext>
            </a:extLst>
          </p:cNvPr>
          <p:cNvSpPr txBox="1"/>
          <p:nvPr/>
        </p:nvSpPr>
        <p:spPr>
          <a:xfrm>
            <a:off x="457200" y="4913174"/>
            <a:ext cx="7808548" cy="17912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/>
              <a:t>Do billions of this at</a:t>
            </a:r>
          </a:p>
          <a:p>
            <a:pPr marL="342900" indent="-342900" algn="l"/>
            <a:r>
              <a:rPr lang="en-US" dirty="0"/>
              <a:t>High speed (~GHz) </a:t>
            </a:r>
          </a:p>
          <a:p>
            <a:pPr marL="342900" indent="-342900" algn="l"/>
            <a:r>
              <a:rPr lang="en-US" dirty="0"/>
              <a:t>Low power (~</a:t>
            </a:r>
            <a:r>
              <a:rPr lang="en-US" dirty="0" err="1"/>
              <a:t>mW</a:t>
            </a:r>
            <a:r>
              <a:rPr lang="en-US" dirty="0"/>
              <a:t> in IoT, W on cell phones/laptops)</a:t>
            </a:r>
          </a:p>
          <a:p>
            <a:pPr marL="342900" indent="-342900" algn="l"/>
            <a:r>
              <a:rPr lang="en-US" dirty="0"/>
              <a:t>Low dynamic error (~10</a:t>
            </a:r>
            <a:r>
              <a:rPr lang="en-US" baseline="30000" dirty="0"/>
              <a:t>-12</a:t>
            </a:r>
            <a:r>
              <a:rPr lang="en-US" dirty="0"/>
              <a:t>)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1A31A6E-64BF-196D-FFA0-8723269FD6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409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757"/>
    </mc:Choice>
    <mc:Fallback>
      <p:transition spd="slow" advTm="567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001000" y="6172200"/>
            <a:ext cx="1143000" cy="47625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fld id="{063D4928-ADE2-9F4F-AD18-D6C95872E04C}" type="slidenum">
              <a:rPr lang="en-US" sz="1200">
                <a:solidFill>
                  <a:srgbClr val="FF0000"/>
                </a:solidFill>
                <a:latin typeface="Arial" charset="0"/>
              </a:rPr>
              <a:pPr algn="ctr" eaLnBrk="1" hangingPunct="1"/>
              <a:t>12</a:t>
            </a:fld>
            <a:endParaRPr lang="en-US" sz="120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EAA65EF9-CA3D-D44B-AC07-78B903BAA9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475" y="807378"/>
            <a:ext cx="2207326" cy="215777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11B0A21-7EBA-EE4A-B94A-C075BB303FB4}"/>
              </a:ext>
            </a:extLst>
          </p:cNvPr>
          <p:cNvGrpSpPr/>
          <p:nvPr/>
        </p:nvGrpSpPr>
        <p:grpSpPr>
          <a:xfrm>
            <a:off x="609600" y="1031632"/>
            <a:ext cx="7104062" cy="3962400"/>
            <a:chOff x="1506538" y="2895600"/>
            <a:chExt cx="7104062" cy="3962400"/>
          </a:xfrm>
        </p:grpSpPr>
        <p:pic>
          <p:nvPicPr>
            <p:cNvPr id="54273" name="Picture 55" descr="Screen Shot 2016-08-24 at 3.53.15 PM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6538" y="2895600"/>
              <a:ext cx="6353175" cy="396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4279" name="Straight Connector 5"/>
            <p:cNvCxnSpPr>
              <a:cxnSpLocks noChangeShapeType="1"/>
            </p:cNvCxnSpPr>
            <p:nvPr/>
          </p:nvCxnSpPr>
          <p:spPr bwMode="auto">
            <a:xfrm>
              <a:off x="2667000" y="3657600"/>
              <a:ext cx="7620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4280" name="Straight Connector 10"/>
            <p:cNvCxnSpPr>
              <a:cxnSpLocks noChangeShapeType="1"/>
            </p:cNvCxnSpPr>
            <p:nvPr/>
          </p:nvCxnSpPr>
          <p:spPr bwMode="auto">
            <a:xfrm>
              <a:off x="2743200" y="6400800"/>
              <a:ext cx="5334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4281" name="Straight Connector 11"/>
            <p:cNvCxnSpPr>
              <a:cxnSpLocks noChangeShapeType="1"/>
            </p:cNvCxnSpPr>
            <p:nvPr/>
          </p:nvCxnSpPr>
          <p:spPr bwMode="auto">
            <a:xfrm>
              <a:off x="3048000" y="4953000"/>
              <a:ext cx="9144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4282" name="Straight Connector 13"/>
            <p:cNvCxnSpPr>
              <a:cxnSpLocks noChangeShapeType="1"/>
            </p:cNvCxnSpPr>
            <p:nvPr/>
          </p:nvCxnSpPr>
          <p:spPr bwMode="auto">
            <a:xfrm>
              <a:off x="2895600" y="3505200"/>
              <a:ext cx="3810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4283" name="Straight Connector 16"/>
            <p:cNvCxnSpPr>
              <a:cxnSpLocks noChangeShapeType="1"/>
            </p:cNvCxnSpPr>
            <p:nvPr/>
          </p:nvCxnSpPr>
          <p:spPr bwMode="auto">
            <a:xfrm flipV="1">
              <a:off x="3048000" y="3048000"/>
              <a:ext cx="0" cy="4572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grpSp>
          <p:nvGrpSpPr>
            <p:cNvPr id="54284" name="Group 18"/>
            <p:cNvGrpSpPr>
              <a:grpSpLocks/>
            </p:cNvGrpSpPr>
            <p:nvPr/>
          </p:nvGrpSpPr>
          <p:grpSpPr bwMode="auto">
            <a:xfrm>
              <a:off x="3505200" y="4724400"/>
              <a:ext cx="1143000" cy="457200"/>
              <a:chOff x="7696200" y="2362200"/>
              <a:chExt cx="1143000" cy="457200"/>
            </a:xfrm>
          </p:grpSpPr>
          <p:sp>
            <p:nvSpPr>
              <p:cNvPr id="54305" name="Rounded Rectangle 17"/>
              <p:cNvSpPr>
                <a:spLocks noChangeArrowheads="1"/>
              </p:cNvSpPr>
              <p:nvPr/>
            </p:nvSpPr>
            <p:spPr bwMode="auto">
              <a:xfrm>
                <a:off x="7696200" y="2362200"/>
                <a:ext cx="1143000" cy="457200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marL="342900" indent="-342900"/>
                <a:endParaRPr lang="en-US"/>
              </a:p>
            </p:txBody>
          </p:sp>
          <p:sp>
            <p:nvSpPr>
              <p:cNvPr id="54306" name="TextBox 15"/>
              <p:cNvSpPr txBox="1">
                <a:spLocks noChangeArrowheads="1"/>
              </p:cNvSpPr>
              <p:nvPr/>
            </p:nvSpPr>
            <p:spPr bwMode="auto">
              <a:xfrm>
                <a:off x="7772400" y="2362200"/>
                <a:ext cx="105584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5pPr>
                <a:lvl6pPr marL="25146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6pPr>
                <a:lvl7pPr marL="29718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7pPr>
                <a:lvl8pPr marL="34290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8pPr>
                <a:lvl9pPr marL="38862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9pPr>
              </a:lstStyle>
              <a:p>
                <a:pPr eaLnBrk="1" hangingPunct="1">
                  <a:buFontTx/>
                  <a:buNone/>
                </a:pPr>
                <a:r>
                  <a:rPr lang="en-US" sz="1800" b="1"/>
                  <a:t>V</a:t>
                </a:r>
                <a:r>
                  <a:rPr lang="en-US" sz="1800" b="1" baseline="-25000"/>
                  <a:t>out</a:t>
                </a:r>
                <a:r>
                  <a:rPr lang="en-US" sz="1800" b="1"/>
                  <a:t> = 0</a:t>
                </a:r>
              </a:p>
            </p:txBody>
          </p:sp>
        </p:grpSp>
        <p:grpSp>
          <p:nvGrpSpPr>
            <p:cNvPr id="54285" name="Group 24"/>
            <p:cNvGrpSpPr>
              <a:grpSpLocks/>
            </p:cNvGrpSpPr>
            <p:nvPr/>
          </p:nvGrpSpPr>
          <p:grpSpPr bwMode="auto">
            <a:xfrm>
              <a:off x="7467600" y="4572000"/>
              <a:ext cx="1143000" cy="457200"/>
              <a:chOff x="7696200" y="2362200"/>
              <a:chExt cx="1143000" cy="457200"/>
            </a:xfrm>
          </p:grpSpPr>
          <p:sp>
            <p:nvSpPr>
              <p:cNvPr id="54303" name="Rounded Rectangle 25"/>
              <p:cNvSpPr>
                <a:spLocks noChangeArrowheads="1"/>
              </p:cNvSpPr>
              <p:nvPr/>
            </p:nvSpPr>
            <p:spPr bwMode="auto">
              <a:xfrm>
                <a:off x="7696200" y="2362200"/>
                <a:ext cx="1143000" cy="457200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marL="342900" indent="-342900"/>
                <a:endParaRPr lang="en-US"/>
              </a:p>
            </p:txBody>
          </p:sp>
          <p:sp>
            <p:nvSpPr>
              <p:cNvPr id="54304" name="TextBox 26"/>
              <p:cNvSpPr txBox="1">
                <a:spLocks noChangeArrowheads="1"/>
              </p:cNvSpPr>
              <p:nvPr/>
            </p:nvSpPr>
            <p:spPr bwMode="auto">
              <a:xfrm>
                <a:off x="7764961" y="2362200"/>
                <a:ext cx="107072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5pPr>
                <a:lvl6pPr marL="25146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6pPr>
                <a:lvl7pPr marL="29718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7pPr>
                <a:lvl8pPr marL="34290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8pPr>
                <a:lvl9pPr marL="3886200" indent="-228600" algn="just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Comic Sans MS" charset="0"/>
                    <a:ea typeface="MS PGothic" charset="0"/>
                    <a:cs typeface="MS PGothic" charset="0"/>
                  </a:defRPr>
                </a:lvl9pPr>
              </a:lstStyle>
              <a:p>
                <a:pPr eaLnBrk="1" hangingPunct="1">
                  <a:buFontTx/>
                  <a:buNone/>
                </a:pPr>
                <a:r>
                  <a:rPr lang="en-US" sz="1800" b="1" dirty="0" err="1"/>
                  <a:t>V</a:t>
                </a:r>
                <a:r>
                  <a:rPr lang="en-US" sz="1800" b="1" baseline="-25000" dirty="0" err="1"/>
                  <a:t>out</a:t>
                </a:r>
                <a:r>
                  <a:rPr lang="en-US" sz="1800" b="1" dirty="0"/>
                  <a:t> = V</a:t>
                </a:r>
              </a:p>
            </p:txBody>
          </p:sp>
        </p:grpSp>
        <p:cxnSp>
          <p:nvCxnSpPr>
            <p:cNvPr id="54286" name="Straight Connector 27"/>
            <p:cNvCxnSpPr>
              <a:cxnSpLocks noChangeShapeType="1"/>
            </p:cNvCxnSpPr>
            <p:nvPr/>
          </p:nvCxnSpPr>
          <p:spPr bwMode="auto">
            <a:xfrm flipV="1">
              <a:off x="2743200" y="6400800"/>
              <a:ext cx="76200" cy="16033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4287" name="Straight Connector 31"/>
            <p:cNvCxnSpPr>
              <a:cxnSpLocks noChangeShapeType="1"/>
            </p:cNvCxnSpPr>
            <p:nvPr/>
          </p:nvCxnSpPr>
          <p:spPr bwMode="auto">
            <a:xfrm flipV="1">
              <a:off x="2819400" y="6400800"/>
              <a:ext cx="76200" cy="16033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4288" name="Straight Connector 32"/>
            <p:cNvCxnSpPr>
              <a:cxnSpLocks noChangeShapeType="1"/>
            </p:cNvCxnSpPr>
            <p:nvPr/>
          </p:nvCxnSpPr>
          <p:spPr bwMode="auto">
            <a:xfrm flipV="1">
              <a:off x="2895600" y="6400800"/>
              <a:ext cx="76200" cy="16033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4289" name="Straight Connector 33"/>
            <p:cNvCxnSpPr>
              <a:cxnSpLocks noChangeShapeType="1"/>
            </p:cNvCxnSpPr>
            <p:nvPr/>
          </p:nvCxnSpPr>
          <p:spPr bwMode="auto">
            <a:xfrm flipV="1">
              <a:off x="2971800" y="6400800"/>
              <a:ext cx="76200" cy="16033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4290" name="Straight Connector 34"/>
            <p:cNvCxnSpPr>
              <a:cxnSpLocks noChangeShapeType="1"/>
            </p:cNvCxnSpPr>
            <p:nvPr/>
          </p:nvCxnSpPr>
          <p:spPr bwMode="auto">
            <a:xfrm flipV="1">
              <a:off x="3048000" y="6400800"/>
              <a:ext cx="76200" cy="16033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4291" name="Straight Connector 35"/>
            <p:cNvCxnSpPr>
              <a:cxnSpLocks noChangeShapeType="1"/>
            </p:cNvCxnSpPr>
            <p:nvPr/>
          </p:nvCxnSpPr>
          <p:spPr bwMode="auto">
            <a:xfrm flipV="1">
              <a:off x="3124200" y="6400800"/>
              <a:ext cx="76200" cy="16033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4292" name="Straight Connector 36"/>
            <p:cNvCxnSpPr>
              <a:cxnSpLocks noChangeShapeType="1"/>
            </p:cNvCxnSpPr>
            <p:nvPr/>
          </p:nvCxnSpPr>
          <p:spPr bwMode="auto">
            <a:xfrm>
              <a:off x="6172200" y="3657600"/>
              <a:ext cx="7620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4293" name="Straight Connector 37"/>
            <p:cNvCxnSpPr>
              <a:cxnSpLocks noChangeShapeType="1"/>
            </p:cNvCxnSpPr>
            <p:nvPr/>
          </p:nvCxnSpPr>
          <p:spPr bwMode="auto">
            <a:xfrm>
              <a:off x="6400800" y="3505200"/>
              <a:ext cx="3810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4294" name="Straight Connector 38"/>
            <p:cNvCxnSpPr>
              <a:cxnSpLocks noChangeShapeType="1"/>
            </p:cNvCxnSpPr>
            <p:nvPr/>
          </p:nvCxnSpPr>
          <p:spPr bwMode="auto">
            <a:xfrm flipV="1">
              <a:off x="6553200" y="3048000"/>
              <a:ext cx="0" cy="4572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4295" name="Straight Connector 39"/>
            <p:cNvCxnSpPr>
              <a:cxnSpLocks noChangeShapeType="1"/>
            </p:cNvCxnSpPr>
            <p:nvPr/>
          </p:nvCxnSpPr>
          <p:spPr bwMode="auto">
            <a:xfrm>
              <a:off x="6553200" y="4876800"/>
              <a:ext cx="9144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4296" name="Straight Connector 40"/>
            <p:cNvCxnSpPr>
              <a:cxnSpLocks noChangeShapeType="1"/>
            </p:cNvCxnSpPr>
            <p:nvPr/>
          </p:nvCxnSpPr>
          <p:spPr bwMode="auto">
            <a:xfrm>
              <a:off x="6324600" y="6400800"/>
              <a:ext cx="5334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4297" name="Straight Connector 41"/>
            <p:cNvCxnSpPr>
              <a:cxnSpLocks noChangeShapeType="1"/>
            </p:cNvCxnSpPr>
            <p:nvPr/>
          </p:nvCxnSpPr>
          <p:spPr bwMode="auto">
            <a:xfrm flipV="1">
              <a:off x="6324600" y="6400800"/>
              <a:ext cx="76200" cy="16033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4298" name="Straight Connector 42"/>
            <p:cNvCxnSpPr>
              <a:cxnSpLocks noChangeShapeType="1"/>
            </p:cNvCxnSpPr>
            <p:nvPr/>
          </p:nvCxnSpPr>
          <p:spPr bwMode="auto">
            <a:xfrm flipV="1">
              <a:off x="6400800" y="6400800"/>
              <a:ext cx="76200" cy="16033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4299" name="Straight Connector 43"/>
            <p:cNvCxnSpPr>
              <a:cxnSpLocks noChangeShapeType="1"/>
            </p:cNvCxnSpPr>
            <p:nvPr/>
          </p:nvCxnSpPr>
          <p:spPr bwMode="auto">
            <a:xfrm flipV="1">
              <a:off x="6477000" y="6400800"/>
              <a:ext cx="76200" cy="16033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4300" name="Straight Connector 44"/>
            <p:cNvCxnSpPr>
              <a:cxnSpLocks noChangeShapeType="1"/>
            </p:cNvCxnSpPr>
            <p:nvPr/>
          </p:nvCxnSpPr>
          <p:spPr bwMode="auto">
            <a:xfrm flipV="1">
              <a:off x="6553200" y="6400800"/>
              <a:ext cx="76200" cy="16033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4301" name="Straight Connector 45"/>
            <p:cNvCxnSpPr>
              <a:cxnSpLocks noChangeShapeType="1"/>
            </p:cNvCxnSpPr>
            <p:nvPr/>
          </p:nvCxnSpPr>
          <p:spPr bwMode="auto">
            <a:xfrm flipV="1">
              <a:off x="6629400" y="6400800"/>
              <a:ext cx="76200" cy="16033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4302" name="Straight Connector 46"/>
            <p:cNvCxnSpPr>
              <a:cxnSpLocks noChangeShapeType="1"/>
            </p:cNvCxnSpPr>
            <p:nvPr/>
          </p:nvCxnSpPr>
          <p:spPr bwMode="auto">
            <a:xfrm flipV="1">
              <a:off x="6705600" y="6400800"/>
              <a:ext cx="76200" cy="16033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37" name="TextBox 26"/>
            <p:cNvSpPr txBox="1">
              <a:spLocks noChangeArrowheads="1"/>
            </p:cNvSpPr>
            <p:nvPr/>
          </p:nvSpPr>
          <p:spPr bwMode="auto">
            <a:xfrm>
              <a:off x="6705600" y="3048000"/>
              <a:ext cx="34043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sz="1800" b="1" dirty="0"/>
                <a:t>V</a:t>
              </a:r>
            </a:p>
          </p:txBody>
        </p:sp>
        <p:sp>
          <p:nvSpPr>
            <p:cNvPr id="38" name="TextBox 26"/>
            <p:cNvSpPr txBox="1">
              <a:spLocks noChangeArrowheads="1"/>
            </p:cNvSpPr>
            <p:nvPr/>
          </p:nvSpPr>
          <p:spPr bwMode="auto">
            <a:xfrm>
              <a:off x="3048000" y="3048000"/>
              <a:ext cx="34043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sz="1800" b="1" dirty="0"/>
                <a:t>V</a:t>
              </a:r>
            </a:p>
          </p:txBody>
        </p:sp>
        <p:sp>
          <p:nvSpPr>
            <p:cNvPr id="40" name="Freeform 102">
              <a:extLst>
                <a:ext uri="{FF2B5EF4-FFF2-40B4-BE49-F238E27FC236}">
                  <a16:creationId xmlns:a16="http://schemas.microsoft.com/office/drawing/2014/main" id="{889B2418-ACD5-DB40-B815-7775697E0A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95687" y="5410199"/>
              <a:ext cx="812406" cy="1335443"/>
            </a:xfrm>
            <a:custGeom>
              <a:avLst/>
              <a:gdLst>
                <a:gd name="T0" fmla="*/ 58379 w 776968"/>
                <a:gd name="T1" fmla="*/ 1535938 h 1537462"/>
                <a:gd name="T2" fmla="*/ 25019 w 776968"/>
                <a:gd name="T3" fmla="*/ 734580 h 1537462"/>
                <a:gd name="T4" fmla="*/ 208496 w 776968"/>
                <a:gd name="T5" fmla="*/ 133561 h 1537462"/>
                <a:gd name="T6" fmla="*/ 775607 w 776968"/>
                <a:gd name="T7" fmla="*/ 0 h 15374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6968"/>
                <a:gd name="T13" fmla="*/ 0 h 1537462"/>
                <a:gd name="T14" fmla="*/ 776968 w 776968"/>
                <a:gd name="T15" fmla="*/ 1537462 h 15374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6968" h="1537462">
                  <a:moveTo>
                    <a:pt x="58481" y="1537462"/>
                  </a:moveTo>
                  <a:cubicBezTo>
                    <a:pt x="29240" y="1253365"/>
                    <a:pt x="0" y="969269"/>
                    <a:pt x="25063" y="735308"/>
                  </a:cubicBezTo>
                  <a:cubicBezTo>
                    <a:pt x="50126" y="501347"/>
                    <a:pt x="83545" y="256244"/>
                    <a:pt x="208862" y="133693"/>
                  </a:cubicBezTo>
                  <a:cubicBezTo>
                    <a:pt x="334180" y="11142"/>
                    <a:pt x="776968" y="0"/>
                    <a:pt x="776968" y="0"/>
                  </a:cubicBezTo>
                </a:path>
              </a:pathLst>
            </a:custGeom>
            <a:noFill/>
            <a:ln w="57150">
              <a:solidFill>
                <a:srgbClr val="FF0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342900" indent="-342900" algn="l">
                <a:buFontTx/>
                <a:buNone/>
              </a:pPr>
              <a:endParaRPr lang="en-US" sz="3200"/>
            </a:p>
          </p:txBody>
        </p:sp>
        <p:sp>
          <p:nvSpPr>
            <p:cNvPr id="41" name="Freeform 102">
              <a:extLst>
                <a:ext uri="{FF2B5EF4-FFF2-40B4-BE49-F238E27FC236}">
                  <a16:creationId xmlns:a16="http://schemas.microsoft.com/office/drawing/2014/main" id="{2400D93E-72A9-A842-914D-4C446936191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334225" flipH="1">
              <a:off x="7333671" y="3160255"/>
              <a:ext cx="813264" cy="1335443"/>
            </a:xfrm>
            <a:custGeom>
              <a:avLst/>
              <a:gdLst>
                <a:gd name="T0" fmla="*/ 58379 w 776968"/>
                <a:gd name="T1" fmla="*/ 1535938 h 1537462"/>
                <a:gd name="T2" fmla="*/ 25019 w 776968"/>
                <a:gd name="T3" fmla="*/ 734580 h 1537462"/>
                <a:gd name="T4" fmla="*/ 208496 w 776968"/>
                <a:gd name="T5" fmla="*/ 133561 h 1537462"/>
                <a:gd name="T6" fmla="*/ 775607 w 776968"/>
                <a:gd name="T7" fmla="*/ 0 h 15374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6968"/>
                <a:gd name="T13" fmla="*/ 0 h 1537462"/>
                <a:gd name="T14" fmla="*/ 776968 w 776968"/>
                <a:gd name="T15" fmla="*/ 1537462 h 15374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6968" h="1537462">
                  <a:moveTo>
                    <a:pt x="58481" y="1537462"/>
                  </a:moveTo>
                  <a:cubicBezTo>
                    <a:pt x="29240" y="1253365"/>
                    <a:pt x="0" y="969269"/>
                    <a:pt x="25063" y="735308"/>
                  </a:cubicBezTo>
                  <a:cubicBezTo>
                    <a:pt x="50126" y="501347"/>
                    <a:pt x="83545" y="256244"/>
                    <a:pt x="208862" y="133693"/>
                  </a:cubicBezTo>
                  <a:cubicBezTo>
                    <a:pt x="334180" y="11142"/>
                    <a:pt x="776968" y="0"/>
                    <a:pt x="776968" y="0"/>
                  </a:cubicBezTo>
                </a:path>
              </a:pathLst>
            </a:custGeom>
            <a:noFill/>
            <a:ln w="57150">
              <a:solidFill>
                <a:srgbClr val="FF0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342900" indent="-342900" algn="l">
                <a:buFontTx/>
                <a:buNone/>
              </a:pPr>
              <a:endParaRPr lang="en-US" sz="3200"/>
            </a:p>
          </p:txBody>
        </p:sp>
      </p:grpSp>
      <p:sp>
        <p:nvSpPr>
          <p:cNvPr id="5" name="TextBox 3">
            <a:extLst>
              <a:ext uri="{FF2B5EF4-FFF2-40B4-BE49-F238E27FC236}">
                <a16:creationId xmlns:a16="http://schemas.microsoft.com/office/drawing/2014/main" id="{C0F1905E-181D-9DB6-EF62-FCB769433C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4103" y="0"/>
            <a:ext cx="441018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3600" b="1" dirty="0">
                <a:solidFill>
                  <a:srgbClr val="0000FF"/>
                </a:solidFill>
              </a:rPr>
              <a:t>Electrical switching</a:t>
            </a:r>
          </a:p>
        </p:txBody>
      </p:sp>
      <p:sp>
        <p:nvSpPr>
          <p:cNvPr id="6" name="TextBox 14">
            <a:extLst>
              <a:ext uri="{FF2B5EF4-FFF2-40B4-BE49-F238E27FC236}">
                <a16:creationId xmlns:a16="http://schemas.microsoft.com/office/drawing/2014/main" id="{8E2B94E6-0A74-1503-EC7F-424E8478B7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587297"/>
            <a:ext cx="814150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 typeface="Arial"/>
              <a:buChar char="•"/>
            </a:pPr>
            <a:r>
              <a:rPr lang="en-US" sz="2000" dirty="0"/>
              <a:t> Positive input turns the lower limb (NMOS) on </a:t>
            </a:r>
          </a:p>
          <a:p>
            <a:pPr eaLnBrk="1" hangingPunct="1">
              <a:buFont typeface="Arial"/>
              <a:buChar char="•"/>
            </a:pPr>
            <a:r>
              <a:rPr lang="en-US" sz="2000" dirty="0"/>
              <a:t> Negative input turns the upper limb (PMOS) on </a:t>
            </a:r>
            <a:r>
              <a:rPr lang="en-US" sz="2000" dirty="0">
                <a:sym typeface="Wingdings"/>
              </a:rPr>
              <a:t> Inverter!!</a:t>
            </a:r>
            <a:endParaRPr lang="en-US" sz="2000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A871FAD-0344-821E-0781-E630F0BF500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6614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698"/>
    </mc:Choice>
    <mc:Fallback>
      <p:transition spd="slow" advTm="946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7" name="Text Box 3"/>
          <p:cNvSpPr txBox="1">
            <a:spLocks noChangeArrowheads="1"/>
          </p:cNvSpPr>
          <p:nvPr/>
        </p:nvSpPr>
        <p:spPr bwMode="auto">
          <a:xfrm>
            <a:off x="-76200" y="0"/>
            <a:ext cx="92329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800" b="1">
                <a:solidFill>
                  <a:srgbClr val="0000FF"/>
                </a:solidFill>
              </a:rPr>
              <a:t>Complementary Metal Oxide Semiconductor (CMOS)</a:t>
            </a:r>
          </a:p>
        </p:txBody>
      </p:sp>
      <p:cxnSp>
        <p:nvCxnSpPr>
          <p:cNvPr id="58" name="Straight Connector 39"/>
          <p:cNvCxnSpPr>
            <a:cxnSpLocks noChangeShapeType="1"/>
          </p:cNvCxnSpPr>
          <p:nvPr/>
        </p:nvCxnSpPr>
        <p:spPr bwMode="auto">
          <a:xfrm>
            <a:off x="6009964" y="4876800"/>
            <a:ext cx="914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non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59" name="Picture 55" descr="Screen Shot 2016-08-24 at 3.53.15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895600"/>
            <a:ext cx="6353175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2" name="Straight Connector 5"/>
          <p:cNvCxnSpPr>
            <a:cxnSpLocks noChangeShapeType="1"/>
          </p:cNvCxnSpPr>
          <p:nvPr/>
        </p:nvCxnSpPr>
        <p:spPr bwMode="auto">
          <a:xfrm>
            <a:off x="2123764" y="3657600"/>
            <a:ext cx="762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non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63" name="Straight Connector 10"/>
          <p:cNvCxnSpPr>
            <a:cxnSpLocks noChangeShapeType="1"/>
          </p:cNvCxnSpPr>
          <p:nvPr/>
        </p:nvCxnSpPr>
        <p:spPr bwMode="auto">
          <a:xfrm>
            <a:off x="2199964" y="6400800"/>
            <a:ext cx="533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non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64" name="Straight Connector 11"/>
          <p:cNvCxnSpPr>
            <a:cxnSpLocks noChangeShapeType="1"/>
          </p:cNvCxnSpPr>
          <p:nvPr/>
        </p:nvCxnSpPr>
        <p:spPr bwMode="auto">
          <a:xfrm>
            <a:off x="2492064" y="4927600"/>
            <a:ext cx="914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non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66" name="Straight Connector 13"/>
          <p:cNvCxnSpPr>
            <a:cxnSpLocks noChangeShapeType="1"/>
          </p:cNvCxnSpPr>
          <p:nvPr/>
        </p:nvCxnSpPr>
        <p:spPr bwMode="auto">
          <a:xfrm>
            <a:off x="2314264" y="3505200"/>
            <a:ext cx="381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non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72" name="Straight Connector 16"/>
          <p:cNvCxnSpPr>
            <a:cxnSpLocks noChangeShapeType="1"/>
          </p:cNvCxnSpPr>
          <p:nvPr/>
        </p:nvCxnSpPr>
        <p:spPr bwMode="auto">
          <a:xfrm flipV="1">
            <a:off x="2504764" y="3048000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non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grpSp>
        <p:nvGrpSpPr>
          <p:cNvPr id="73" name="Group 18"/>
          <p:cNvGrpSpPr>
            <a:grpSpLocks/>
          </p:cNvGrpSpPr>
          <p:nvPr/>
        </p:nvGrpSpPr>
        <p:grpSpPr bwMode="auto">
          <a:xfrm>
            <a:off x="2932768" y="4724400"/>
            <a:ext cx="1143000" cy="457200"/>
            <a:chOff x="7696200" y="2362200"/>
            <a:chExt cx="1143000" cy="457200"/>
          </a:xfrm>
        </p:grpSpPr>
        <p:sp>
          <p:nvSpPr>
            <p:cNvPr id="74" name="Rounded Rectangle 17"/>
            <p:cNvSpPr>
              <a:spLocks noChangeArrowheads="1"/>
            </p:cNvSpPr>
            <p:nvPr/>
          </p:nvSpPr>
          <p:spPr bwMode="auto">
            <a:xfrm>
              <a:off x="7696200" y="2362200"/>
              <a:ext cx="1143000" cy="457200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342900" indent="-342900"/>
              <a:endParaRPr lang="en-US"/>
            </a:p>
          </p:txBody>
        </p:sp>
        <p:sp>
          <p:nvSpPr>
            <p:cNvPr id="76" name="TextBox 15"/>
            <p:cNvSpPr txBox="1">
              <a:spLocks noChangeArrowheads="1"/>
            </p:cNvSpPr>
            <p:nvPr/>
          </p:nvSpPr>
          <p:spPr bwMode="auto">
            <a:xfrm>
              <a:off x="7772400" y="2362200"/>
              <a:ext cx="105584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sz="1800" b="1"/>
                <a:t>V</a:t>
              </a:r>
              <a:r>
                <a:rPr lang="en-US" sz="1800" b="1" baseline="-25000"/>
                <a:t>out</a:t>
              </a:r>
              <a:r>
                <a:rPr lang="en-US" sz="1800" b="1"/>
                <a:t> = 0</a:t>
              </a:r>
            </a:p>
          </p:txBody>
        </p:sp>
      </p:grpSp>
      <p:cxnSp>
        <p:nvCxnSpPr>
          <p:cNvPr id="80" name="Straight Connector 27"/>
          <p:cNvCxnSpPr>
            <a:cxnSpLocks noChangeShapeType="1"/>
          </p:cNvCxnSpPr>
          <p:nvPr/>
        </p:nvCxnSpPr>
        <p:spPr bwMode="auto">
          <a:xfrm flipV="1">
            <a:off x="2199964" y="6400800"/>
            <a:ext cx="76200" cy="1603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non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81" name="Straight Connector 31"/>
          <p:cNvCxnSpPr>
            <a:cxnSpLocks noChangeShapeType="1"/>
          </p:cNvCxnSpPr>
          <p:nvPr/>
        </p:nvCxnSpPr>
        <p:spPr bwMode="auto">
          <a:xfrm flipV="1">
            <a:off x="2276164" y="6400800"/>
            <a:ext cx="76200" cy="1603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non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82" name="Straight Connector 32"/>
          <p:cNvCxnSpPr>
            <a:cxnSpLocks noChangeShapeType="1"/>
          </p:cNvCxnSpPr>
          <p:nvPr/>
        </p:nvCxnSpPr>
        <p:spPr bwMode="auto">
          <a:xfrm flipV="1">
            <a:off x="2352364" y="6400800"/>
            <a:ext cx="76200" cy="1603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non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83" name="Straight Connector 33"/>
          <p:cNvCxnSpPr>
            <a:cxnSpLocks noChangeShapeType="1"/>
          </p:cNvCxnSpPr>
          <p:nvPr/>
        </p:nvCxnSpPr>
        <p:spPr bwMode="auto">
          <a:xfrm flipV="1">
            <a:off x="2428564" y="6400800"/>
            <a:ext cx="76200" cy="1603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non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84" name="Straight Connector 34"/>
          <p:cNvCxnSpPr>
            <a:cxnSpLocks noChangeShapeType="1"/>
          </p:cNvCxnSpPr>
          <p:nvPr/>
        </p:nvCxnSpPr>
        <p:spPr bwMode="auto">
          <a:xfrm flipV="1">
            <a:off x="2504764" y="6400800"/>
            <a:ext cx="76200" cy="1603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non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85" name="Straight Connector 35"/>
          <p:cNvCxnSpPr>
            <a:cxnSpLocks noChangeShapeType="1"/>
          </p:cNvCxnSpPr>
          <p:nvPr/>
        </p:nvCxnSpPr>
        <p:spPr bwMode="auto">
          <a:xfrm flipV="1">
            <a:off x="2580964" y="6400800"/>
            <a:ext cx="76200" cy="1603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non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87" name="Straight Connector 36"/>
          <p:cNvCxnSpPr>
            <a:cxnSpLocks noChangeShapeType="1"/>
          </p:cNvCxnSpPr>
          <p:nvPr/>
        </p:nvCxnSpPr>
        <p:spPr bwMode="auto">
          <a:xfrm>
            <a:off x="5628964" y="3657600"/>
            <a:ext cx="762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non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88" name="Straight Connector 37"/>
          <p:cNvCxnSpPr>
            <a:cxnSpLocks noChangeShapeType="1"/>
          </p:cNvCxnSpPr>
          <p:nvPr/>
        </p:nvCxnSpPr>
        <p:spPr bwMode="auto">
          <a:xfrm>
            <a:off x="5819464" y="3505200"/>
            <a:ext cx="381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non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89" name="Straight Connector 38"/>
          <p:cNvCxnSpPr>
            <a:cxnSpLocks noChangeShapeType="1"/>
          </p:cNvCxnSpPr>
          <p:nvPr/>
        </p:nvCxnSpPr>
        <p:spPr bwMode="auto">
          <a:xfrm flipV="1">
            <a:off x="6009964" y="3048000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non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97" name="Straight Connector 40"/>
          <p:cNvCxnSpPr>
            <a:cxnSpLocks noChangeShapeType="1"/>
          </p:cNvCxnSpPr>
          <p:nvPr/>
        </p:nvCxnSpPr>
        <p:spPr bwMode="auto">
          <a:xfrm>
            <a:off x="5781364" y="6400800"/>
            <a:ext cx="533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non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99" name="Straight Connector 41"/>
          <p:cNvCxnSpPr>
            <a:cxnSpLocks noChangeShapeType="1"/>
          </p:cNvCxnSpPr>
          <p:nvPr/>
        </p:nvCxnSpPr>
        <p:spPr bwMode="auto">
          <a:xfrm flipV="1">
            <a:off x="5781364" y="6400800"/>
            <a:ext cx="76200" cy="1603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non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00" name="Straight Connector 42"/>
          <p:cNvCxnSpPr>
            <a:cxnSpLocks noChangeShapeType="1"/>
          </p:cNvCxnSpPr>
          <p:nvPr/>
        </p:nvCxnSpPr>
        <p:spPr bwMode="auto">
          <a:xfrm flipV="1">
            <a:off x="5857564" y="6400800"/>
            <a:ext cx="76200" cy="1603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non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01" name="Straight Connector 43"/>
          <p:cNvCxnSpPr>
            <a:cxnSpLocks noChangeShapeType="1"/>
          </p:cNvCxnSpPr>
          <p:nvPr/>
        </p:nvCxnSpPr>
        <p:spPr bwMode="auto">
          <a:xfrm flipV="1">
            <a:off x="5933764" y="6400800"/>
            <a:ext cx="76200" cy="1603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non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02" name="Straight Connector 44"/>
          <p:cNvCxnSpPr>
            <a:cxnSpLocks noChangeShapeType="1"/>
          </p:cNvCxnSpPr>
          <p:nvPr/>
        </p:nvCxnSpPr>
        <p:spPr bwMode="auto">
          <a:xfrm flipV="1">
            <a:off x="6009964" y="6400800"/>
            <a:ext cx="76200" cy="1603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non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03" name="Straight Connector 45"/>
          <p:cNvCxnSpPr>
            <a:cxnSpLocks noChangeShapeType="1"/>
          </p:cNvCxnSpPr>
          <p:nvPr/>
        </p:nvCxnSpPr>
        <p:spPr bwMode="auto">
          <a:xfrm flipV="1">
            <a:off x="6086164" y="6400800"/>
            <a:ext cx="76200" cy="1603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non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04" name="Straight Connector 46"/>
          <p:cNvCxnSpPr>
            <a:cxnSpLocks noChangeShapeType="1"/>
          </p:cNvCxnSpPr>
          <p:nvPr/>
        </p:nvCxnSpPr>
        <p:spPr bwMode="auto">
          <a:xfrm flipV="1">
            <a:off x="6162364" y="6400800"/>
            <a:ext cx="76200" cy="1603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non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05" name="TextBox 26"/>
          <p:cNvSpPr txBox="1">
            <a:spLocks noChangeArrowheads="1"/>
          </p:cNvSpPr>
          <p:nvPr/>
        </p:nvSpPr>
        <p:spPr bwMode="auto">
          <a:xfrm>
            <a:off x="6162364" y="3048000"/>
            <a:ext cx="34043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800" b="1" dirty="0"/>
              <a:t>V</a:t>
            </a:r>
          </a:p>
        </p:txBody>
      </p:sp>
      <p:sp>
        <p:nvSpPr>
          <p:cNvPr id="106" name="TextBox 26"/>
          <p:cNvSpPr txBox="1">
            <a:spLocks noChangeArrowheads="1"/>
          </p:cNvSpPr>
          <p:nvPr/>
        </p:nvSpPr>
        <p:spPr bwMode="auto">
          <a:xfrm>
            <a:off x="2504764" y="3048000"/>
            <a:ext cx="34043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800" b="1" dirty="0"/>
              <a:t>V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903BEA-EC25-5644-B5A1-DEDF773DB900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cxnSp>
        <p:nvCxnSpPr>
          <p:cNvPr id="37" name="Straight Connector 11">
            <a:extLst>
              <a:ext uri="{FF2B5EF4-FFF2-40B4-BE49-F238E27FC236}">
                <a16:creationId xmlns:a16="http://schemas.microsoft.com/office/drawing/2014/main" id="{FE5FEB20-B758-2B48-B9B3-BCFAA283F96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045597" y="4876800"/>
            <a:ext cx="914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non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grpSp>
        <p:nvGrpSpPr>
          <p:cNvPr id="77" name="Group 24"/>
          <p:cNvGrpSpPr>
            <a:grpSpLocks/>
          </p:cNvGrpSpPr>
          <p:nvPr/>
        </p:nvGrpSpPr>
        <p:grpSpPr bwMode="auto">
          <a:xfrm>
            <a:off x="6683064" y="4572000"/>
            <a:ext cx="1143000" cy="457200"/>
            <a:chOff x="7696200" y="2362200"/>
            <a:chExt cx="1143000" cy="457200"/>
          </a:xfrm>
        </p:grpSpPr>
        <p:sp>
          <p:nvSpPr>
            <p:cNvPr id="78" name="Rounded Rectangle 25"/>
            <p:cNvSpPr>
              <a:spLocks noChangeArrowheads="1"/>
            </p:cNvSpPr>
            <p:nvPr/>
          </p:nvSpPr>
          <p:spPr bwMode="auto">
            <a:xfrm>
              <a:off x="7696200" y="2362200"/>
              <a:ext cx="1143000" cy="457200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342900" indent="-342900"/>
              <a:endParaRPr lang="en-US"/>
            </a:p>
          </p:txBody>
        </p:sp>
        <p:sp>
          <p:nvSpPr>
            <p:cNvPr id="79" name="TextBox 26"/>
            <p:cNvSpPr txBox="1">
              <a:spLocks noChangeArrowheads="1"/>
            </p:cNvSpPr>
            <p:nvPr/>
          </p:nvSpPr>
          <p:spPr bwMode="auto">
            <a:xfrm>
              <a:off x="7764961" y="2362200"/>
              <a:ext cx="107072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sz="1800" b="1" dirty="0" err="1"/>
                <a:t>V</a:t>
              </a:r>
              <a:r>
                <a:rPr lang="en-US" sz="1800" b="1" baseline="-25000" dirty="0" err="1"/>
                <a:t>out</a:t>
              </a:r>
              <a:r>
                <a:rPr lang="en-US" sz="1800" b="1" dirty="0"/>
                <a:t> = V</a:t>
              </a:r>
            </a:p>
          </p:txBody>
        </p:sp>
      </p:grpSp>
      <p:sp>
        <p:nvSpPr>
          <p:cNvPr id="4" name="TextBox 14">
            <a:extLst>
              <a:ext uri="{FF2B5EF4-FFF2-40B4-BE49-F238E27FC236}">
                <a16:creationId xmlns:a16="http://schemas.microsoft.com/office/drawing/2014/main" id="{209920A2-8AED-007E-7868-625D20767C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450" y="947274"/>
            <a:ext cx="7277100" cy="1643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dirty="0"/>
              <a:t> </a:t>
            </a:r>
            <a:r>
              <a:rPr lang="en-US" sz="2000" dirty="0"/>
              <a:t>Difference is orders of magnitude !  </a:t>
            </a:r>
          </a:p>
          <a:p>
            <a:pPr eaLnBrk="1" hangingPunct="1">
              <a:buFontTx/>
              <a:buNone/>
            </a:pPr>
            <a:r>
              <a:rPr lang="en-US" sz="2000" dirty="0"/>
              <a:t>(resistivity of metals vs oxides ~10</a:t>
            </a:r>
            <a:r>
              <a:rPr lang="en-US" sz="2000" baseline="30000" dirty="0"/>
              <a:t>-6</a:t>
            </a:r>
            <a:r>
              <a:rPr lang="en-US" sz="2000" dirty="0"/>
              <a:t>-10</a:t>
            </a:r>
            <a:r>
              <a:rPr lang="en-US" sz="2000" baseline="30000" dirty="0"/>
              <a:t>14 </a:t>
            </a:r>
            <a:r>
              <a:rPr lang="en-US" sz="2000" dirty="0">
                <a:latin typeface="Symbol" pitchFamily="2" charset="2"/>
              </a:rPr>
              <a:t>W</a:t>
            </a:r>
            <a:r>
              <a:rPr lang="en-US" sz="2000" dirty="0"/>
              <a:t>–cm)</a:t>
            </a:r>
          </a:p>
          <a:p>
            <a:pPr eaLnBrk="1" hangingPunct="1">
              <a:buFontTx/>
              <a:buNone/>
            </a:pPr>
            <a:endParaRPr lang="en-US" sz="2000" dirty="0"/>
          </a:p>
          <a:p>
            <a:pPr eaLnBrk="1" hangingPunct="1">
              <a:buFontTx/>
              <a:buNone/>
            </a:pPr>
            <a:r>
              <a:rPr lang="en-US" sz="2000" dirty="0"/>
              <a:t>One is always off (static dissipation ideally </a:t>
            </a:r>
            <a:r>
              <a:rPr lang="en-US" sz="2000" dirty="0">
                <a:solidFill>
                  <a:srgbClr val="FF0000"/>
                </a:solidFill>
              </a:rPr>
              <a:t>ZERO</a:t>
            </a:r>
            <a:r>
              <a:rPr lang="en-US" sz="2000" dirty="0"/>
              <a:t>)</a:t>
            </a:r>
            <a:r>
              <a:rPr lang="en-US" dirty="0"/>
              <a:t>	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05B3F8D-A8DA-F2D7-3613-EE4FF0155E4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7173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360"/>
    </mc:Choice>
    <mc:Fallback>
      <p:transition spd="slow" advTm="713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7" name="Text Box 3"/>
          <p:cNvSpPr txBox="1">
            <a:spLocks noChangeArrowheads="1"/>
          </p:cNvSpPr>
          <p:nvPr/>
        </p:nvSpPr>
        <p:spPr bwMode="auto">
          <a:xfrm>
            <a:off x="901349" y="3048000"/>
            <a:ext cx="71609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800" b="1" dirty="0">
                <a:solidFill>
                  <a:schemeClr val="bg1"/>
                </a:solidFill>
              </a:rPr>
              <a:t>3B. How does each MOS transistor work?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903BEA-EC25-5644-B5A1-DEDF773DB900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B11B740-E0C1-E324-9580-A89824744F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353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28"/>
    </mc:Choice>
    <mc:Fallback>
      <p:transition spd="slow" advTm="57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7" name="Text Box 3"/>
          <p:cNvSpPr txBox="1">
            <a:spLocks noChangeArrowheads="1"/>
          </p:cNvSpPr>
          <p:nvPr/>
        </p:nvSpPr>
        <p:spPr bwMode="auto">
          <a:xfrm>
            <a:off x="2258706" y="2971800"/>
            <a:ext cx="46265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800" b="1" dirty="0">
                <a:solidFill>
                  <a:srgbClr val="0000FF"/>
                </a:solidFill>
              </a:rPr>
              <a:t>Need a Band diagram first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903BEA-EC25-5644-B5A1-DEDF773DB900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3842FE2-DA20-FC48-B7E8-71BC7B04A5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726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746"/>
    </mc:Choice>
    <mc:Fallback>
      <p:transition spd="slow" advTm="127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ext Box 3"/>
          <p:cNvSpPr txBox="1">
            <a:spLocks noChangeArrowheads="1"/>
          </p:cNvSpPr>
          <p:nvPr/>
        </p:nvSpPr>
        <p:spPr bwMode="auto">
          <a:xfrm>
            <a:off x="609600" y="0"/>
            <a:ext cx="8077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800" b="1">
                <a:solidFill>
                  <a:srgbClr val="0000FF"/>
                </a:solidFill>
              </a:rPr>
              <a:t>	Electrons form standing waves in a grating</a:t>
            </a:r>
          </a:p>
        </p:txBody>
      </p:sp>
      <p:grpSp>
        <p:nvGrpSpPr>
          <p:cNvPr id="79874" name="Group 80"/>
          <p:cNvGrpSpPr>
            <a:grpSpLocks/>
          </p:cNvGrpSpPr>
          <p:nvPr/>
        </p:nvGrpSpPr>
        <p:grpSpPr bwMode="auto">
          <a:xfrm>
            <a:off x="609600" y="1295400"/>
            <a:ext cx="2895600" cy="2590800"/>
            <a:chOff x="609600" y="1295400"/>
            <a:chExt cx="2895600" cy="2590800"/>
          </a:xfrm>
        </p:grpSpPr>
        <p:pic>
          <p:nvPicPr>
            <p:cNvPr id="79885" name="Picture 7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1371600"/>
              <a:ext cx="2743200" cy="2438400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9886" name="Rectangle 3"/>
            <p:cNvSpPr>
              <a:spLocks noChangeArrowheads="1"/>
            </p:cNvSpPr>
            <p:nvPr/>
          </p:nvSpPr>
          <p:spPr bwMode="auto">
            <a:xfrm>
              <a:off x="685800" y="1371600"/>
              <a:ext cx="2743200" cy="2438400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/>
            <a:p>
              <a:pPr marL="342900" indent="-342900"/>
              <a:endParaRPr lang="en-US"/>
            </a:p>
          </p:txBody>
        </p:sp>
        <p:grpSp>
          <p:nvGrpSpPr>
            <p:cNvPr id="79887" name="Group 14"/>
            <p:cNvGrpSpPr>
              <a:grpSpLocks/>
            </p:cNvGrpSpPr>
            <p:nvPr/>
          </p:nvGrpSpPr>
          <p:grpSpPr bwMode="auto">
            <a:xfrm>
              <a:off x="1066006" y="1371600"/>
              <a:ext cx="1905793" cy="2439194"/>
              <a:chOff x="1066006" y="1371600"/>
              <a:chExt cx="1905793" cy="2439194"/>
            </a:xfrm>
          </p:grpSpPr>
          <p:cxnSp>
            <p:nvCxnSpPr>
              <p:cNvPr id="79950" name="Straight Connector 6"/>
              <p:cNvCxnSpPr>
                <a:cxnSpLocks noChangeShapeType="1"/>
              </p:cNvCxnSpPr>
              <p:nvPr/>
            </p:nvCxnSpPr>
            <p:spPr bwMode="auto">
              <a:xfrm rot="5400000">
                <a:off x="-152400" y="2590800"/>
                <a:ext cx="2438400" cy="1588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 type="none" w="lg" len="lg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79951" name="Straight Connector 9"/>
              <p:cNvCxnSpPr>
                <a:cxnSpLocks noChangeShapeType="1"/>
              </p:cNvCxnSpPr>
              <p:nvPr/>
            </p:nvCxnSpPr>
            <p:spPr bwMode="auto">
              <a:xfrm rot="5400000">
                <a:off x="227806" y="2590006"/>
                <a:ext cx="2438400" cy="1588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 type="none" w="lg" len="lg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79952" name="Straight Connector 10"/>
              <p:cNvCxnSpPr>
                <a:cxnSpLocks noChangeShapeType="1"/>
              </p:cNvCxnSpPr>
              <p:nvPr/>
            </p:nvCxnSpPr>
            <p:spPr bwMode="auto">
              <a:xfrm rot="5400000">
                <a:off x="609600" y="2590800"/>
                <a:ext cx="2438400" cy="1588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 type="none" w="lg" len="lg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79953" name="Straight Connector 11"/>
              <p:cNvCxnSpPr>
                <a:cxnSpLocks noChangeShapeType="1"/>
              </p:cNvCxnSpPr>
              <p:nvPr/>
            </p:nvCxnSpPr>
            <p:spPr bwMode="auto">
              <a:xfrm rot="5400000">
                <a:off x="989806" y="2590006"/>
                <a:ext cx="2438400" cy="1588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 type="none" w="lg" len="lg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79954" name="Straight Connector 12"/>
              <p:cNvCxnSpPr>
                <a:cxnSpLocks noChangeShapeType="1"/>
              </p:cNvCxnSpPr>
              <p:nvPr/>
            </p:nvCxnSpPr>
            <p:spPr bwMode="auto">
              <a:xfrm rot="5400000">
                <a:off x="1371599" y="2590800"/>
                <a:ext cx="2438400" cy="1588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 type="none" w="lg" len="lg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79955" name="Straight Connector 13"/>
              <p:cNvCxnSpPr>
                <a:cxnSpLocks noChangeShapeType="1"/>
              </p:cNvCxnSpPr>
              <p:nvPr/>
            </p:nvCxnSpPr>
            <p:spPr bwMode="auto">
              <a:xfrm rot="5400000">
                <a:off x="1751805" y="2590006"/>
                <a:ext cx="2438400" cy="1588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 type="none" w="lg" len="lg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79888" name="Group 15"/>
            <p:cNvGrpSpPr>
              <a:grpSpLocks/>
            </p:cNvGrpSpPr>
            <p:nvPr/>
          </p:nvGrpSpPr>
          <p:grpSpPr bwMode="auto">
            <a:xfrm rot="5400000">
              <a:off x="1294606" y="1181895"/>
              <a:ext cx="1525587" cy="2743199"/>
              <a:chOff x="1066006" y="1371600"/>
              <a:chExt cx="1525587" cy="2439194"/>
            </a:xfrm>
          </p:grpSpPr>
          <p:cxnSp>
            <p:nvCxnSpPr>
              <p:cNvPr id="79945" name="Straight Connector 16"/>
              <p:cNvCxnSpPr>
                <a:cxnSpLocks noChangeShapeType="1"/>
              </p:cNvCxnSpPr>
              <p:nvPr/>
            </p:nvCxnSpPr>
            <p:spPr bwMode="auto">
              <a:xfrm rot="5400000">
                <a:off x="-152400" y="2590800"/>
                <a:ext cx="2438400" cy="1588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 type="none" w="lg" len="lg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79946" name="Straight Connector 17"/>
              <p:cNvCxnSpPr>
                <a:cxnSpLocks noChangeShapeType="1"/>
              </p:cNvCxnSpPr>
              <p:nvPr/>
            </p:nvCxnSpPr>
            <p:spPr bwMode="auto">
              <a:xfrm rot="5400000">
                <a:off x="227806" y="2590006"/>
                <a:ext cx="2438400" cy="1588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 type="none" w="lg" len="lg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79947" name="Straight Connector 18"/>
              <p:cNvCxnSpPr>
                <a:cxnSpLocks noChangeShapeType="1"/>
              </p:cNvCxnSpPr>
              <p:nvPr/>
            </p:nvCxnSpPr>
            <p:spPr bwMode="auto">
              <a:xfrm rot="5400000">
                <a:off x="609600" y="2590800"/>
                <a:ext cx="2438400" cy="1588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 type="none" w="lg" len="lg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79948" name="Straight Connector 19"/>
              <p:cNvCxnSpPr>
                <a:cxnSpLocks noChangeShapeType="1"/>
              </p:cNvCxnSpPr>
              <p:nvPr/>
            </p:nvCxnSpPr>
            <p:spPr bwMode="auto">
              <a:xfrm rot="5400000">
                <a:off x="989806" y="2590006"/>
                <a:ext cx="2438400" cy="1588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 type="none" w="lg" len="lg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79949" name="Straight Connector 20"/>
              <p:cNvCxnSpPr>
                <a:cxnSpLocks noChangeShapeType="1"/>
              </p:cNvCxnSpPr>
              <p:nvPr/>
            </p:nvCxnSpPr>
            <p:spPr bwMode="auto">
              <a:xfrm rot="5400000">
                <a:off x="1371599" y="2590800"/>
                <a:ext cx="2438400" cy="1588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 type="none" w="lg" len="lg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79889" name="Oval 22"/>
            <p:cNvSpPr>
              <a:spLocks noChangeArrowheads="1"/>
            </p:cNvSpPr>
            <p:nvPr/>
          </p:nvSpPr>
          <p:spPr bwMode="auto">
            <a:xfrm>
              <a:off x="609600" y="1295400"/>
              <a:ext cx="228600" cy="228600"/>
            </a:xfrm>
            <a:prstGeom prst="ellipse">
              <a:avLst/>
            </a:prstGeom>
            <a:solidFill>
              <a:srgbClr val="FF9900"/>
            </a:solidFill>
            <a:ln w="38100">
              <a:solidFill>
                <a:schemeClr val="bg1"/>
              </a:solidFill>
              <a:round/>
              <a:headEnd/>
              <a:tailEnd type="triangle" w="lg" len="lg"/>
            </a:ln>
          </p:spPr>
          <p:txBody>
            <a:bodyPr wrap="none">
              <a:spAutoFit/>
            </a:bodyPr>
            <a:lstStyle/>
            <a:p>
              <a:pPr marL="342900" indent="-342900"/>
              <a:endParaRPr lang="en-US"/>
            </a:p>
          </p:txBody>
        </p:sp>
        <p:sp>
          <p:nvSpPr>
            <p:cNvPr id="79890" name="Oval 23"/>
            <p:cNvSpPr>
              <a:spLocks noChangeArrowheads="1"/>
            </p:cNvSpPr>
            <p:nvPr/>
          </p:nvSpPr>
          <p:spPr bwMode="auto">
            <a:xfrm>
              <a:off x="990600" y="1295400"/>
              <a:ext cx="228600" cy="228600"/>
            </a:xfrm>
            <a:prstGeom prst="ellipse">
              <a:avLst/>
            </a:prstGeom>
            <a:solidFill>
              <a:srgbClr val="FF9900"/>
            </a:solidFill>
            <a:ln w="38100">
              <a:solidFill>
                <a:schemeClr val="bg1"/>
              </a:solidFill>
              <a:round/>
              <a:headEnd/>
              <a:tailEnd type="triangle" w="lg" len="lg"/>
            </a:ln>
          </p:spPr>
          <p:txBody>
            <a:bodyPr wrap="none">
              <a:spAutoFit/>
            </a:bodyPr>
            <a:lstStyle/>
            <a:p>
              <a:pPr marL="342900" indent="-342900"/>
              <a:endParaRPr lang="en-US"/>
            </a:p>
          </p:txBody>
        </p:sp>
        <p:sp>
          <p:nvSpPr>
            <p:cNvPr id="79891" name="Oval 24"/>
            <p:cNvSpPr>
              <a:spLocks noChangeArrowheads="1"/>
            </p:cNvSpPr>
            <p:nvPr/>
          </p:nvSpPr>
          <p:spPr bwMode="auto">
            <a:xfrm>
              <a:off x="1371600" y="1295400"/>
              <a:ext cx="228600" cy="228600"/>
            </a:xfrm>
            <a:prstGeom prst="ellipse">
              <a:avLst/>
            </a:prstGeom>
            <a:solidFill>
              <a:srgbClr val="FF9900"/>
            </a:solidFill>
            <a:ln w="38100">
              <a:solidFill>
                <a:schemeClr val="bg1"/>
              </a:solidFill>
              <a:round/>
              <a:headEnd/>
              <a:tailEnd type="triangle" w="lg" len="lg"/>
            </a:ln>
          </p:spPr>
          <p:txBody>
            <a:bodyPr wrap="none">
              <a:spAutoFit/>
            </a:bodyPr>
            <a:lstStyle/>
            <a:p>
              <a:pPr marL="342900" indent="-342900"/>
              <a:endParaRPr lang="en-US"/>
            </a:p>
          </p:txBody>
        </p:sp>
        <p:sp>
          <p:nvSpPr>
            <p:cNvPr id="79892" name="Oval 25"/>
            <p:cNvSpPr>
              <a:spLocks noChangeArrowheads="1"/>
            </p:cNvSpPr>
            <p:nvPr/>
          </p:nvSpPr>
          <p:spPr bwMode="auto">
            <a:xfrm>
              <a:off x="1752600" y="1295400"/>
              <a:ext cx="228600" cy="228600"/>
            </a:xfrm>
            <a:prstGeom prst="ellipse">
              <a:avLst/>
            </a:prstGeom>
            <a:solidFill>
              <a:srgbClr val="FF9900"/>
            </a:solidFill>
            <a:ln w="38100">
              <a:solidFill>
                <a:schemeClr val="bg1"/>
              </a:solidFill>
              <a:round/>
              <a:headEnd/>
              <a:tailEnd type="triangle" w="lg" len="lg"/>
            </a:ln>
          </p:spPr>
          <p:txBody>
            <a:bodyPr wrap="none">
              <a:spAutoFit/>
            </a:bodyPr>
            <a:lstStyle/>
            <a:p>
              <a:pPr marL="342900" indent="-342900"/>
              <a:endParaRPr lang="en-US"/>
            </a:p>
          </p:txBody>
        </p:sp>
        <p:sp>
          <p:nvSpPr>
            <p:cNvPr id="79893" name="Oval 26"/>
            <p:cNvSpPr>
              <a:spLocks noChangeArrowheads="1"/>
            </p:cNvSpPr>
            <p:nvPr/>
          </p:nvSpPr>
          <p:spPr bwMode="auto">
            <a:xfrm>
              <a:off x="2133600" y="1295400"/>
              <a:ext cx="228600" cy="228600"/>
            </a:xfrm>
            <a:prstGeom prst="ellipse">
              <a:avLst/>
            </a:prstGeom>
            <a:solidFill>
              <a:srgbClr val="FF9900"/>
            </a:solidFill>
            <a:ln w="38100">
              <a:solidFill>
                <a:schemeClr val="bg1"/>
              </a:solidFill>
              <a:round/>
              <a:headEnd/>
              <a:tailEnd type="triangle" w="lg" len="lg"/>
            </a:ln>
          </p:spPr>
          <p:txBody>
            <a:bodyPr wrap="none">
              <a:spAutoFit/>
            </a:bodyPr>
            <a:lstStyle/>
            <a:p>
              <a:pPr marL="342900" indent="-342900"/>
              <a:endParaRPr lang="en-US"/>
            </a:p>
          </p:txBody>
        </p:sp>
        <p:sp>
          <p:nvSpPr>
            <p:cNvPr id="79894" name="Oval 27"/>
            <p:cNvSpPr>
              <a:spLocks noChangeArrowheads="1"/>
            </p:cNvSpPr>
            <p:nvPr/>
          </p:nvSpPr>
          <p:spPr bwMode="auto">
            <a:xfrm>
              <a:off x="2514600" y="1295400"/>
              <a:ext cx="228600" cy="228600"/>
            </a:xfrm>
            <a:prstGeom prst="ellipse">
              <a:avLst/>
            </a:prstGeom>
            <a:solidFill>
              <a:srgbClr val="FF9900"/>
            </a:solidFill>
            <a:ln w="38100">
              <a:solidFill>
                <a:schemeClr val="bg1"/>
              </a:solidFill>
              <a:round/>
              <a:headEnd/>
              <a:tailEnd type="triangle" w="lg" len="lg"/>
            </a:ln>
          </p:spPr>
          <p:txBody>
            <a:bodyPr wrap="none">
              <a:spAutoFit/>
            </a:bodyPr>
            <a:lstStyle/>
            <a:p>
              <a:pPr marL="342900" indent="-342900"/>
              <a:endParaRPr lang="en-US"/>
            </a:p>
          </p:txBody>
        </p:sp>
        <p:sp>
          <p:nvSpPr>
            <p:cNvPr id="79895" name="Oval 28"/>
            <p:cNvSpPr>
              <a:spLocks noChangeArrowheads="1"/>
            </p:cNvSpPr>
            <p:nvPr/>
          </p:nvSpPr>
          <p:spPr bwMode="auto">
            <a:xfrm>
              <a:off x="2895600" y="1295400"/>
              <a:ext cx="228600" cy="228600"/>
            </a:xfrm>
            <a:prstGeom prst="ellipse">
              <a:avLst/>
            </a:prstGeom>
            <a:solidFill>
              <a:srgbClr val="FF9900"/>
            </a:solidFill>
            <a:ln w="38100">
              <a:solidFill>
                <a:schemeClr val="bg1"/>
              </a:solidFill>
              <a:round/>
              <a:headEnd/>
              <a:tailEnd type="triangle" w="lg" len="lg"/>
            </a:ln>
          </p:spPr>
          <p:txBody>
            <a:bodyPr wrap="none">
              <a:spAutoFit/>
            </a:bodyPr>
            <a:lstStyle/>
            <a:p>
              <a:pPr marL="342900" indent="-342900"/>
              <a:endParaRPr lang="en-US"/>
            </a:p>
          </p:txBody>
        </p:sp>
        <p:sp>
          <p:nvSpPr>
            <p:cNvPr id="79896" name="Oval 29"/>
            <p:cNvSpPr>
              <a:spLocks noChangeArrowheads="1"/>
            </p:cNvSpPr>
            <p:nvPr/>
          </p:nvSpPr>
          <p:spPr bwMode="auto">
            <a:xfrm>
              <a:off x="3276600" y="1295400"/>
              <a:ext cx="228600" cy="228600"/>
            </a:xfrm>
            <a:prstGeom prst="ellipse">
              <a:avLst/>
            </a:prstGeom>
            <a:solidFill>
              <a:srgbClr val="FF9900"/>
            </a:solidFill>
            <a:ln w="38100">
              <a:solidFill>
                <a:schemeClr val="bg1"/>
              </a:solidFill>
              <a:round/>
              <a:headEnd/>
              <a:tailEnd type="triangle" w="lg" len="lg"/>
            </a:ln>
          </p:spPr>
          <p:txBody>
            <a:bodyPr wrap="none">
              <a:spAutoFit/>
            </a:bodyPr>
            <a:lstStyle/>
            <a:p>
              <a:pPr marL="342900" indent="-342900"/>
              <a:endParaRPr lang="en-US"/>
            </a:p>
          </p:txBody>
        </p:sp>
        <p:sp>
          <p:nvSpPr>
            <p:cNvPr id="79897" name="Oval 30"/>
            <p:cNvSpPr>
              <a:spLocks noChangeArrowheads="1"/>
            </p:cNvSpPr>
            <p:nvPr/>
          </p:nvSpPr>
          <p:spPr bwMode="auto">
            <a:xfrm>
              <a:off x="609600" y="1676400"/>
              <a:ext cx="228600" cy="228600"/>
            </a:xfrm>
            <a:prstGeom prst="ellipse">
              <a:avLst/>
            </a:prstGeom>
            <a:solidFill>
              <a:srgbClr val="FF9900"/>
            </a:solidFill>
            <a:ln w="38100">
              <a:solidFill>
                <a:schemeClr val="bg1"/>
              </a:solidFill>
              <a:round/>
              <a:headEnd/>
              <a:tailEnd type="triangle" w="lg" len="lg"/>
            </a:ln>
          </p:spPr>
          <p:txBody>
            <a:bodyPr wrap="none">
              <a:spAutoFit/>
            </a:bodyPr>
            <a:lstStyle/>
            <a:p>
              <a:pPr marL="342900" indent="-342900"/>
              <a:endParaRPr lang="en-US"/>
            </a:p>
          </p:txBody>
        </p:sp>
        <p:sp>
          <p:nvSpPr>
            <p:cNvPr id="79898" name="Oval 31"/>
            <p:cNvSpPr>
              <a:spLocks noChangeArrowheads="1"/>
            </p:cNvSpPr>
            <p:nvPr/>
          </p:nvSpPr>
          <p:spPr bwMode="auto">
            <a:xfrm>
              <a:off x="990600" y="1676400"/>
              <a:ext cx="228600" cy="228600"/>
            </a:xfrm>
            <a:prstGeom prst="ellipse">
              <a:avLst/>
            </a:prstGeom>
            <a:solidFill>
              <a:srgbClr val="FF9900"/>
            </a:solidFill>
            <a:ln w="38100">
              <a:solidFill>
                <a:schemeClr val="bg1"/>
              </a:solidFill>
              <a:round/>
              <a:headEnd/>
              <a:tailEnd type="triangle" w="lg" len="lg"/>
            </a:ln>
          </p:spPr>
          <p:txBody>
            <a:bodyPr wrap="none">
              <a:spAutoFit/>
            </a:bodyPr>
            <a:lstStyle/>
            <a:p>
              <a:pPr marL="342900" indent="-342900"/>
              <a:endParaRPr lang="en-US"/>
            </a:p>
          </p:txBody>
        </p:sp>
        <p:sp>
          <p:nvSpPr>
            <p:cNvPr id="79899" name="Oval 32"/>
            <p:cNvSpPr>
              <a:spLocks noChangeArrowheads="1"/>
            </p:cNvSpPr>
            <p:nvPr/>
          </p:nvSpPr>
          <p:spPr bwMode="auto">
            <a:xfrm>
              <a:off x="1371600" y="1676400"/>
              <a:ext cx="228600" cy="228600"/>
            </a:xfrm>
            <a:prstGeom prst="ellipse">
              <a:avLst/>
            </a:prstGeom>
            <a:solidFill>
              <a:srgbClr val="FF9900"/>
            </a:solidFill>
            <a:ln w="38100">
              <a:solidFill>
                <a:schemeClr val="bg1"/>
              </a:solidFill>
              <a:round/>
              <a:headEnd/>
              <a:tailEnd type="triangle" w="lg" len="lg"/>
            </a:ln>
          </p:spPr>
          <p:txBody>
            <a:bodyPr wrap="none">
              <a:spAutoFit/>
            </a:bodyPr>
            <a:lstStyle/>
            <a:p>
              <a:pPr marL="342900" indent="-342900"/>
              <a:endParaRPr lang="en-US"/>
            </a:p>
          </p:txBody>
        </p:sp>
        <p:sp>
          <p:nvSpPr>
            <p:cNvPr id="79900" name="Oval 33"/>
            <p:cNvSpPr>
              <a:spLocks noChangeArrowheads="1"/>
            </p:cNvSpPr>
            <p:nvPr/>
          </p:nvSpPr>
          <p:spPr bwMode="auto">
            <a:xfrm>
              <a:off x="1752600" y="1676400"/>
              <a:ext cx="228600" cy="228600"/>
            </a:xfrm>
            <a:prstGeom prst="ellipse">
              <a:avLst/>
            </a:prstGeom>
            <a:solidFill>
              <a:srgbClr val="FF9900"/>
            </a:solidFill>
            <a:ln w="38100">
              <a:solidFill>
                <a:schemeClr val="bg1"/>
              </a:solidFill>
              <a:round/>
              <a:headEnd/>
              <a:tailEnd type="triangle" w="lg" len="lg"/>
            </a:ln>
          </p:spPr>
          <p:txBody>
            <a:bodyPr wrap="none">
              <a:spAutoFit/>
            </a:bodyPr>
            <a:lstStyle/>
            <a:p>
              <a:pPr marL="342900" indent="-342900"/>
              <a:endParaRPr lang="en-US"/>
            </a:p>
          </p:txBody>
        </p:sp>
        <p:sp>
          <p:nvSpPr>
            <p:cNvPr id="79901" name="Oval 34"/>
            <p:cNvSpPr>
              <a:spLocks noChangeArrowheads="1"/>
            </p:cNvSpPr>
            <p:nvPr/>
          </p:nvSpPr>
          <p:spPr bwMode="auto">
            <a:xfrm>
              <a:off x="2133600" y="1676400"/>
              <a:ext cx="228600" cy="228600"/>
            </a:xfrm>
            <a:prstGeom prst="ellipse">
              <a:avLst/>
            </a:prstGeom>
            <a:solidFill>
              <a:srgbClr val="FF9900"/>
            </a:solidFill>
            <a:ln w="38100">
              <a:solidFill>
                <a:schemeClr val="bg1"/>
              </a:solidFill>
              <a:round/>
              <a:headEnd/>
              <a:tailEnd type="triangle" w="lg" len="lg"/>
            </a:ln>
          </p:spPr>
          <p:txBody>
            <a:bodyPr wrap="none">
              <a:spAutoFit/>
            </a:bodyPr>
            <a:lstStyle/>
            <a:p>
              <a:pPr marL="342900" indent="-342900"/>
              <a:endParaRPr lang="en-US"/>
            </a:p>
          </p:txBody>
        </p:sp>
        <p:sp>
          <p:nvSpPr>
            <p:cNvPr id="79902" name="Oval 35"/>
            <p:cNvSpPr>
              <a:spLocks noChangeArrowheads="1"/>
            </p:cNvSpPr>
            <p:nvPr/>
          </p:nvSpPr>
          <p:spPr bwMode="auto">
            <a:xfrm>
              <a:off x="2514600" y="1676400"/>
              <a:ext cx="228600" cy="228600"/>
            </a:xfrm>
            <a:prstGeom prst="ellipse">
              <a:avLst/>
            </a:prstGeom>
            <a:solidFill>
              <a:srgbClr val="FF9900"/>
            </a:solidFill>
            <a:ln w="38100">
              <a:solidFill>
                <a:schemeClr val="bg1"/>
              </a:solidFill>
              <a:round/>
              <a:headEnd/>
              <a:tailEnd type="triangle" w="lg" len="lg"/>
            </a:ln>
          </p:spPr>
          <p:txBody>
            <a:bodyPr wrap="none">
              <a:spAutoFit/>
            </a:bodyPr>
            <a:lstStyle/>
            <a:p>
              <a:pPr marL="342900" indent="-342900"/>
              <a:endParaRPr lang="en-US"/>
            </a:p>
          </p:txBody>
        </p:sp>
        <p:sp>
          <p:nvSpPr>
            <p:cNvPr id="79903" name="Oval 36"/>
            <p:cNvSpPr>
              <a:spLocks noChangeArrowheads="1"/>
            </p:cNvSpPr>
            <p:nvPr/>
          </p:nvSpPr>
          <p:spPr bwMode="auto">
            <a:xfrm>
              <a:off x="2895600" y="1676400"/>
              <a:ext cx="228600" cy="228600"/>
            </a:xfrm>
            <a:prstGeom prst="ellipse">
              <a:avLst/>
            </a:prstGeom>
            <a:solidFill>
              <a:srgbClr val="FF9900"/>
            </a:solidFill>
            <a:ln w="38100">
              <a:solidFill>
                <a:schemeClr val="bg1"/>
              </a:solidFill>
              <a:round/>
              <a:headEnd/>
              <a:tailEnd type="triangle" w="lg" len="lg"/>
            </a:ln>
          </p:spPr>
          <p:txBody>
            <a:bodyPr wrap="none">
              <a:spAutoFit/>
            </a:bodyPr>
            <a:lstStyle/>
            <a:p>
              <a:pPr marL="342900" indent="-342900"/>
              <a:endParaRPr lang="en-US"/>
            </a:p>
          </p:txBody>
        </p:sp>
        <p:sp>
          <p:nvSpPr>
            <p:cNvPr id="79904" name="Oval 37"/>
            <p:cNvSpPr>
              <a:spLocks noChangeArrowheads="1"/>
            </p:cNvSpPr>
            <p:nvPr/>
          </p:nvSpPr>
          <p:spPr bwMode="auto">
            <a:xfrm>
              <a:off x="3276600" y="1676400"/>
              <a:ext cx="228600" cy="228600"/>
            </a:xfrm>
            <a:prstGeom prst="ellipse">
              <a:avLst/>
            </a:prstGeom>
            <a:solidFill>
              <a:srgbClr val="FF9900"/>
            </a:solidFill>
            <a:ln w="38100">
              <a:solidFill>
                <a:schemeClr val="bg1"/>
              </a:solidFill>
              <a:round/>
              <a:headEnd/>
              <a:tailEnd type="triangle" w="lg" len="lg"/>
            </a:ln>
          </p:spPr>
          <p:txBody>
            <a:bodyPr wrap="none">
              <a:spAutoFit/>
            </a:bodyPr>
            <a:lstStyle/>
            <a:p>
              <a:pPr marL="342900" indent="-342900"/>
              <a:endParaRPr lang="en-US"/>
            </a:p>
          </p:txBody>
        </p:sp>
        <p:sp>
          <p:nvSpPr>
            <p:cNvPr id="79905" name="Oval 38"/>
            <p:cNvSpPr>
              <a:spLocks noChangeArrowheads="1"/>
            </p:cNvSpPr>
            <p:nvPr/>
          </p:nvSpPr>
          <p:spPr bwMode="auto">
            <a:xfrm>
              <a:off x="609600" y="2057400"/>
              <a:ext cx="228600" cy="228600"/>
            </a:xfrm>
            <a:prstGeom prst="ellipse">
              <a:avLst/>
            </a:prstGeom>
            <a:solidFill>
              <a:srgbClr val="FF9900"/>
            </a:solidFill>
            <a:ln w="38100">
              <a:solidFill>
                <a:schemeClr val="bg1"/>
              </a:solidFill>
              <a:round/>
              <a:headEnd/>
              <a:tailEnd type="triangle" w="lg" len="lg"/>
            </a:ln>
          </p:spPr>
          <p:txBody>
            <a:bodyPr wrap="none">
              <a:spAutoFit/>
            </a:bodyPr>
            <a:lstStyle/>
            <a:p>
              <a:pPr marL="342900" indent="-342900"/>
              <a:endParaRPr lang="en-US"/>
            </a:p>
          </p:txBody>
        </p:sp>
        <p:sp>
          <p:nvSpPr>
            <p:cNvPr id="79906" name="Oval 39"/>
            <p:cNvSpPr>
              <a:spLocks noChangeArrowheads="1"/>
            </p:cNvSpPr>
            <p:nvPr/>
          </p:nvSpPr>
          <p:spPr bwMode="auto">
            <a:xfrm>
              <a:off x="990600" y="2057400"/>
              <a:ext cx="228600" cy="228600"/>
            </a:xfrm>
            <a:prstGeom prst="ellipse">
              <a:avLst/>
            </a:prstGeom>
            <a:solidFill>
              <a:srgbClr val="FF9900"/>
            </a:solidFill>
            <a:ln w="38100">
              <a:solidFill>
                <a:schemeClr val="bg1"/>
              </a:solidFill>
              <a:round/>
              <a:headEnd/>
              <a:tailEnd type="triangle" w="lg" len="lg"/>
            </a:ln>
          </p:spPr>
          <p:txBody>
            <a:bodyPr wrap="none">
              <a:spAutoFit/>
            </a:bodyPr>
            <a:lstStyle/>
            <a:p>
              <a:pPr marL="342900" indent="-342900"/>
              <a:endParaRPr lang="en-US"/>
            </a:p>
          </p:txBody>
        </p:sp>
        <p:sp>
          <p:nvSpPr>
            <p:cNvPr id="79907" name="Oval 40"/>
            <p:cNvSpPr>
              <a:spLocks noChangeArrowheads="1"/>
            </p:cNvSpPr>
            <p:nvPr/>
          </p:nvSpPr>
          <p:spPr bwMode="auto">
            <a:xfrm>
              <a:off x="1371600" y="2057400"/>
              <a:ext cx="228600" cy="228600"/>
            </a:xfrm>
            <a:prstGeom prst="ellipse">
              <a:avLst/>
            </a:prstGeom>
            <a:solidFill>
              <a:srgbClr val="FF9900"/>
            </a:solidFill>
            <a:ln w="38100">
              <a:solidFill>
                <a:schemeClr val="bg1"/>
              </a:solidFill>
              <a:round/>
              <a:headEnd/>
              <a:tailEnd type="triangle" w="lg" len="lg"/>
            </a:ln>
          </p:spPr>
          <p:txBody>
            <a:bodyPr wrap="none">
              <a:spAutoFit/>
            </a:bodyPr>
            <a:lstStyle/>
            <a:p>
              <a:pPr marL="342900" indent="-342900"/>
              <a:endParaRPr lang="en-US"/>
            </a:p>
          </p:txBody>
        </p:sp>
        <p:sp>
          <p:nvSpPr>
            <p:cNvPr id="79908" name="Oval 41"/>
            <p:cNvSpPr>
              <a:spLocks noChangeArrowheads="1"/>
            </p:cNvSpPr>
            <p:nvPr/>
          </p:nvSpPr>
          <p:spPr bwMode="auto">
            <a:xfrm>
              <a:off x="1752600" y="2057400"/>
              <a:ext cx="228600" cy="228600"/>
            </a:xfrm>
            <a:prstGeom prst="ellipse">
              <a:avLst/>
            </a:prstGeom>
            <a:solidFill>
              <a:srgbClr val="FF9900"/>
            </a:solidFill>
            <a:ln w="38100">
              <a:solidFill>
                <a:schemeClr val="bg1"/>
              </a:solidFill>
              <a:round/>
              <a:headEnd/>
              <a:tailEnd type="triangle" w="lg" len="lg"/>
            </a:ln>
          </p:spPr>
          <p:txBody>
            <a:bodyPr wrap="none">
              <a:spAutoFit/>
            </a:bodyPr>
            <a:lstStyle/>
            <a:p>
              <a:pPr marL="342900" indent="-342900"/>
              <a:endParaRPr lang="en-US"/>
            </a:p>
          </p:txBody>
        </p:sp>
        <p:sp>
          <p:nvSpPr>
            <p:cNvPr id="79909" name="Oval 42"/>
            <p:cNvSpPr>
              <a:spLocks noChangeArrowheads="1"/>
            </p:cNvSpPr>
            <p:nvPr/>
          </p:nvSpPr>
          <p:spPr bwMode="auto">
            <a:xfrm>
              <a:off x="2133600" y="2057400"/>
              <a:ext cx="228600" cy="228600"/>
            </a:xfrm>
            <a:prstGeom prst="ellipse">
              <a:avLst/>
            </a:prstGeom>
            <a:solidFill>
              <a:srgbClr val="FF9900"/>
            </a:solidFill>
            <a:ln w="38100">
              <a:solidFill>
                <a:schemeClr val="bg1"/>
              </a:solidFill>
              <a:round/>
              <a:headEnd/>
              <a:tailEnd type="triangle" w="lg" len="lg"/>
            </a:ln>
          </p:spPr>
          <p:txBody>
            <a:bodyPr wrap="none">
              <a:spAutoFit/>
            </a:bodyPr>
            <a:lstStyle/>
            <a:p>
              <a:pPr marL="342900" indent="-342900"/>
              <a:endParaRPr lang="en-US"/>
            </a:p>
          </p:txBody>
        </p:sp>
        <p:sp>
          <p:nvSpPr>
            <p:cNvPr id="79910" name="Oval 43"/>
            <p:cNvSpPr>
              <a:spLocks noChangeArrowheads="1"/>
            </p:cNvSpPr>
            <p:nvPr/>
          </p:nvSpPr>
          <p:spPr bwMode="auto">
            <a:xfrm>
              <a:off x="2514600" y="2057400"/>
              <a:ext cx="228600" cy="228600"/>
            </a:xfrm>
            <a:prstGeom prst="ellipse">
              <a:avLst/>
            </a:prstGeom>
            <a:solidFill>
              <a:srgbClr val="FF9900"/>
            </a:solidFill>
            <a:ln w="38100">
              <a:solidFill>
                <a:schemeClr val="bg1"/>
              </a:solidFill>
              <a:round/>
              <a:headEnd/>
              <a:tailEnd type="triangle" w="lg" len="lg"/>
            </a:ln>
          </p:spPr>
          <p:txBody>
            <a:bodyPr wrap="none">
              <a:spAutoFit/>
            </a:bodyPr>
            <a:lstStyle/>
            <a:p>
              <a:pPr marL="342900" indent="-342900"/>
              <a:endParaRPr lang="en-US"/>
            </a:p>
          </p:txBody>
        </p:sp>
        <p:sp>
          <p:nvSpPr>
            <p:cNvPr id="79911" name="Oval 44"/>
            <p:cNvSpPr>
              <a:spLocks noChangeArrowheads="1"/>
            </p:cNvSpPr>
            <p:nvPr/>
          </p:nvSpPr>
          <p:spPr bwMode="auto">
            <a:xfrm>
              <a:off x="2895600" y="2057400"/>
              <a:ext cx="228600" cy="228600"/>
            </a:xfrm>
            <a:prstGeom prst="ellipse">
              <a:avLst/>
            </a:prstGeom>
            <a:solidFill>
              <a:srgbClr val="FF9900"/>
            </a:solidFill>
            <a:ln w="38100">
              <a:solidFill>
                <a:schemeClr val="bg1"/>
              </a:solidFill>
              <a:round/>
              <a:headEnd/>
              <a:tailEnd type="triangle" w="lg" len="lg"/>
            </a:ln>
          </p:spPr>
          <p:txBody>
            <a:bodyPr wrap="none">
              <a:spAutoFit/>
            </a:bodyPr>
            <a:lstStyle/>
            <a:p>
              <a:pPr marL="342900" indent="-342900"/>
              <a:endParaRPr lang="en-US"/>
            </a:p>
          </p:txBody>
        </p:sp>
        <p:sp>
          <p:nvSpPr>
            <p:cNvPr id="79912" name="Oval 45"/>
            <p:cNvSpPr>
              <a:spLocks noChangeArrowheads="1"/>
            </p:cNvSpPr>
            <p:nvPr/>
          </p:nvSpPr>
          <p:spPr bwMode="auto">
            <a:xfrm>
              <a:off x="3276600" y="2057400"/>
              <a:ext cx="228600" cy="228600"/>
            </a:xfrm>
            <a:prstGeom prst="ellipse">
              <a:avLst/>
            </a:prstGeom>
            <a:solidFill>
              <a:srgbClr val="FF9900"/>
            </a:solidFill>
            <a:ln w="38100">
              <a:solidFill>
                <a:schemeClr val="bg1"/>
              </a:solidFill>
              <a:round/>
              <a:headEnd/>
              <a:tailEnd type="triangle" w="lg" len="lg"/>
            </a:ln>
          </p:spPr>
          <p:txBody>
            <a:bodyPr wrap="none">
              <a:spAutoFit/>
            </a:bodyPr>
            <a:lstStyle/>
            <a:p>
              <a:pPr marL="342900" indent="-342900"/>
              <a:endParaRPr lang="en-US"/>
            </a:p>
          </p:txBody>
        </p:sp>
        <p:sp>
          <p:nvSpPr>
            <p:cNvPr id="79913" name="Oval 46"/>
            <p:cNvSpPr>
              <a:spLocks noChangeArrowheads="1"/>
            </p:cNvSpPr>
            <p:nvPr/>
          </p:nvSpPr>
          <p:spPr bwMode="auto">
            <a:xfrm>
              <a:off x="609600" y="2438400"/>
              <a:ext cx="228600" cy="228600"/>
            </a:xfrm>
            <a:prstGeom prst="ellipse">
              <a:avLst/>
            </a:prstGeom>
            <a:solidFill>
              <a:srgbClr val="FF9900"/>
            </a:solidFill>
            <a:ln w="38100">
              <a:solidFill>
                <a:schemeClr val="bg1"/>
              </a:solidFill>
              <a:round/>
              <a:headEnd/>
              <a:tailEnd type="triangle" w="lg" len="lg"/>
            </a:ln>
          </p:spPr>
          <p:txBody>
            <a:bodyPr wrap="none">
              <a:spAutoFit/>
            </a:bodyPr>
            <a:lstStyle/>
            <a:p>
              <a:pPr marL="342900" indent="-342900"/>
              <a:endParaRPr lang="en-US"/>
            </a:p>
          </p:txBody>
        </p:sp>
        <p:sp>
          <p:nvSpPr>
            <p:cNvPr id="79914" name="Oval 47"/>
            <p:cNvSpPr>
              <a:spLocks noChangeArrowheads="1"/>
            </p:cNvSpPr>
            <p:nvPr/>
          </p:nvSpPr>
          <p:spPr bwMode="auto">
            <a:xfrm>
              <a:off x="990600" y="2438400"/>
              <a:ext cx="228600" cy="228600"/>
            </a:xfrm>
            <a:prstGeom prst="ellipse">
              <a:avLst/>
            </a:prstGeom>
            <a:solidFill>
              <a:srgbClr val="FF9900"/>
            </a:solidFill>
            <a:ln w="38100">
              <a:solidFill>
                <a:schemeClr val="bg1"/>
              </a:solidFill>
              <a:round/>
              <a:headEnd/>
              <a:tailEnd type="triangle" w="lg" len="lg"/>
            </a:ln>
          </p:spPr>
          <p:txBody>
            <a:bodyPr wrap="none">
              <a:spAutoFit/>
            </a:bodyPr>
            <a:lstStyle/>
            <a:p>
              <a:pPr marL="342900" indent="-342900"/>
              <a:endParaRPr lang="en-US"/>
            </a:p>
          </p:txBody>
        </p:sp>
        <p:sp>
          <p:nvSpPr>
            <p:cNvPr id="79915" name="Oval 48"/>
            <p:cNvSpPr>
              <a:spLocks noChangeArrowheads="1"/>
            </p:cNvSpPr>
            <p:nvPr/>
          </p:nvSpPr>
          <p:spPr bwMode="auto">
            <a:xfrm>
              <a:off x="1371600" y="2438400"/>
              <a:ext cx="228600" cy="228600"/>
            </a:xfrm>
            <a:prstGeom prst="ellipse">
              <a:avLst/>
            </a:prstGeom>
            <a:solidFill>
              <a:srgbClr val="FF9900"/>
            </a:solidFill>
            <a:ln w="38100">
              <a:solidFill>
                <a:schemeClr val="bg1"/>
              </a:solidFill>
              <a:round/>
              <a:headEnd/>
              <a:tailEnd type="triangle" w="lg" len="lg"/>
            </a:ln>
          </p:spPr>
          <p:txBody>
            <a:bodyPr wrap="none">
              <a:spAutoFit/>
            </a:bodyPr>
            <a:lstStyle/>
            <a:p>
              <a:pPr marL="342900" indent="-342900"/>
              <a:endParaRPr lang="en-US"/>
            </a:p>
          </p:txBody>
        </p:sp>
        <p:sp>
          <p:nvSpPr>
            <p:cNvPr id="79916" name="Oval 49"/>
            <p:cNvSpPr>
              <a:spLocks noChangeArrowheads="1"/>
            </p:cNvSpPr>
            <p:nvPr/>
          </p:nvSpPr>
          <p:spPr bwMode="auto">
            <a:xfrm>
              <a:off x="1752600" y="2438400"/>
              <a:ext cx="228600" cy="228600"/>
            </a:xfrm>
            <a:prstGeom prst="ellipse">
              <a:avLst/>
            </a:prstGeom>
            <a:solidFill>
              <a:srgbClr val="FF9900"/>
            </a:solidFill>
            <a:ln w="38100">
              <a:solidFill>
                <a:schemeClr val="bg1"/>
              </a:solidFill>
              <a:round/>
              <a:headEnd/>
              <a:tailEnd type="triangle" w="lg" len="lg"/>
            </a:ln>
          </p:spPr>
          <p:txBody>
            <a:bodyPr wrap="none">
              <a:spAutoFit/>
            </a:bodyPr>
            <a:lstStyle/>
            <a:p>
              <a:pPr marL="342900" indent="-342900"/>
              <a:endParaRPr lang="en-US"/>
            </a:p>
          </p:txBody>
        </p:sp>
        <p:sp>
          <p:nvSpPr>
            <p:cNvPr id="79917" name="Oval 50"/>
            <p:cNvSpPr>
              <a:spLocks noChangeArrowheads="1"/>
            </p:cNvSpPr>
            <p:nvPr/>
          </p:nvSpPr>
          <p:spPr bwMode="auto">
            <a:xfrm>
              <a:off x="2133600" y="2438400"/>
              <a:ext cx="228600" cy="228600"/>
            </a:xfrm>
            <a:prstGeom prst="ellipse">
              <a:avLst/>
            </a:prstGeom>
            <a:solidFill>
              <a:srgbClr val="FF9900"/>
            </a:solidFill>
            <a:ln w="38100">
              <a:solidFill>
                <a:schemeClr val="bg1"/>
              </a:solidFill>
              <a:round/>
              <a:headEnd/>
              <a:tailEnd type="triangle" w="lg" len="lg"/>
            </a:ln>
          </p:spPr>
          <p:txBody>
            <a:bodyPr wrap="none">
              <a:spAutoFit/>
            </a:bodyPr>
            <a:lstStyle/>
            <a:p>
              <a:pPr marL="342900" indent="-342900"/>
              <a:endParaRPr lang="en-US"/>
            </a:p>
          </p:txBody>
        </p:sp>
        <p:sp>
          <p:nvSpPr>
            <p:cNvPr id="79918" name="Oval 51"/>
            <p:cNvSpPr>
              <a:spLocks noChangeArrowheads="1"/>
            </p:cNvSpPr>
            <p:nvPr/>
          </p:nvSpPr>
          <p:spPr bwMode="auto">
            <a:xfrm>
              <a:off x="2514600" y="2438400"/>
              <a:ext cx="228600" cy="228600"/>
            </a:xfrm>
            <a:prstGeom prst="ellipse">
              <a:avLst/>
            </a:prstGeom>
            <a:solidFill>
              <a:srgbClr val="FF9900"/>
            </a:solidFill>
            <a:ln w="38100">
              <a:solidFill>
                <a:schemeClr val="bg1"/>
              </a:solidFill>
              <a:round/>
              <a:headEnd/>
              <a:tailEnd type="triangle" w="lg" len="lg"/>
            </a:ln>
          </p:spPr>
          <p:txBody>
            <a:bodyPr wrap="none">
              <a:spAutoFit/>
            </a:bodyPr>
            <a:lstStyle/>
            <a:p>
              <a:pPr marL="342900" indent="-342900"/>
              <a:endParaRPr lang="en-US"/>
            </a:p>
          </p:txBody>
        </p:sp>
        <p:sp>
          <p:nvSpPr>
            <p:cNvPr id="79919" name="Oval 52"/>
            <p:cNvSpPr>
              <a:spLocks noChangeArrowheads="1"/>
            </p:cNvSpPr>
            <p:nvPr/>
          </p:nvSpPr>
          <p:spPr bwMode="auto">
            <a:xfrm>
              <a:off x="2895600" y="2438400"/>
              <a:ext cx="228600" cy="228600"/>
            </a:xfrm>
            <a:prstGeom prst="ellipse">
              <a:avLst/>
            </a:prstGeom>
            <a:solidFill>
              <a:srgbClr val="FF9900"/>
            </a:solidFill>
            <a:ln w="38100">
              <a:solidFill>
                <a:schemeClr val="bg1"/>
              </a:solidFill>
              <a:round/>
              <a:headEnd/>
              <a:tailEnd type="triangle" w="lg" len="lg"/>
            </a:ln>
          </p:spPr>
          <p:txBody>
            <a:bodyPr wrap="none">
              <a:spAutoFit/>
            </a:bodyPr>
            <a:lstStyle/>
            <a:p>
              <a:pPr marL="342900" indent="-342900"/>
              <a:endParaRPr lang="en-US"/>
            </a:p>
          </p:txBody>
        </p:sp>
        <p:sp>
          <p:nvSpPr>
            <p:cNvPr id="79920" name="Oval 53"/>
            <p:cNvSpPr>
              <a:spLocks noChangeArrowheads="1"/>
            </p:cNvSpPr>
            <p:nvPr/>
          </p:nvSpPr>
          <p:spPr bwMode="auto">
            <a:xfrm>
              <a:off x="3276600" y="2438400"/>
              <a:ext cx="228600" cy="228600"/>
            </a:xfrm>
            <a:prstGeom prst="ellipse">
              <a:avLst/>
            </a:prstGeom>
            <a:solidFill>
              <a:srgbClr val="FF9900"/>
            </a:solidFill>
            <a:ln w="38100">
              <a:solidFill>
                <a:schemeClr val="bg1"/>
              </a:solidFill>
              <a:round/>
              <a:headEnd/>
              <a:tailEnd type="triangle" w="lg" len="lg"/>
            </a:ln>
          </p:spPr>
          <p:txBody>
            <a:bodyPr wrap="none">
              <a:spAutoFit/>
            </a:bodyPr>
            <a:lstStyle/>
            <a:p>
              <a:pPr marL="342900" indent="-342900"/>
              <a:endParaRPr lang="en-US"/>
            </a:p>
          </p:txBody>
        </p:sp>
        <p:sp>
          <p:nvSpPr>
            <p:cNvPr id="79921" name="Oval 54"/>
            <p:cNvSpPr>
              <a:spLocks noChangeArrowheads="1"/>
            </p:cNvSpPr>
            <p:nvPr/>
          </p:nvSpPr>
          <p:spPr bwMode="auto">
            <a:xfrm>
              <a:off x="609600" y="2819400"/>
              <a:ext cx="228600" cy="228600"/>
            </a:xfrm>
            <a:prstGeom prst="ellipse">
              <a:avLst/>
            </a:prstGeom>
            <a:solidFill>
              <a:srgbClr val="FF9900"/>
            </a:solidFill>
            <a:ln w="38100">
              <a:solidFill>
                <a:schemeClr val="bg1"/>
              </a:solidFill>
              <a:round/>
              <a:headEnd/>
              <a:tailEnd type="triangle" w="lg" len="lg"/>
            </a:ln>
          </p:spPr>
          <p:txBody>
            <a:bodyPr wrap="none">
              <a:spAutoFit/>
            </a:bodyPr>
            <a:lstStyle/>
            <a:p>
              <a:pPr marL="342900" indent="-342900"/>
              <a:endParaRPr lang="en-US"/>
            </a:p>
          </p:txBody>
        </p:sp>
        <p:sp>
          <p:nvSpPr>
            <p:cNvPr id="79922" name="Oval 55"/>
            <p:cNvSpPr>
              <a:spLocks noChangeArrowheads="1"/>
            </p:cNvSpPr>
            <p:nvPr/>
          </p:nvSpPr>
          <p:spPr bwMode="auto">
            <a:xfrm>
              <a:off x="990600" y="2819400"/>
              <a:ext cx="228600" cy="228600"/>
            </a:xfrm>
            <a:prstGeom prst="ellipse">
              <a:avLst/>
            </a:prstGeom>
            <a:solidFill>
              <a:srgbClr val="FF9900"/>
            </a:solidFill>
            <a:ln w="38100">
              <a:solidFill>
                <a:schemeClr val="bg1"/>
              </a:solidFill>
              <a:round/>
              <a:headEnd/>
              <a:tailEnd type="triangle" w="lg" len="lg"/>
            </a:ln>
          </p:spPr>
          <p:txBody>
            <a:bodyPr wrap="none">
              <a:spAutoFit/>
            </a:bodyPr>
            <a:lstStyle/>
            <a:p>
              <a:pPr marL="342900" indent="-342900"/>
              <a:endParaRPr lang="en-US"/>
            </a:p>
          </p:txBody>
        </p:sp>
        <p:sp>
          <p:nvSpPr>
            <p:cNvPr id="79923" name="Oval 56"/>
            <p:cNvSpPr>
              <a:spLocks noChangeArrowheads="1"/>
            </p:cNvSpPr>
            <p:nvPr/>
          </p:nvSpPr>
          <p:spPr bwMode="auto">
            <a:xfrm>
              <a:off x="1371600" y="2819400"/>
              <a:ext cx="228600" cy="228600"/>
            </a:xfrm>
            <a:prstGeom prst="ellipse">
              <a:avLst/>
            </a:prstGeom>
            <a:solidFill>
              <a:srgbClr val="FF9900"/>
            </a:solidFill>
            <a:ln w="38100">
              <a:solidFill>
                <a:schemeClr val="bg1"/>
              </a:solidFill>
              <a:round/>
              <a:headEnd/>
              <a:tailEnd type="triangle" w="lg" len="lg"/>
            </a:ln>
          </p:spPr>
          <p:txBody>
            <a:bodyPr wrap="none">
              <a:spAutoFit/>
            </a:bodyPr>
            <a:lstStyle/>
            <a:p>
              <a:pPr marL="342900" indent="-342900"/>
              <a:endParaRPr lang="en-US"/>
            </a:p>
          </p:txBody>
        </p:sp>
        <p:sp>
          <p:nvSpPr>
            <p:cNvPr id="79924" name="Oval 57"/>
            <p:cNvSpPr>
              <a:spLocks noChangeArrowheads="1"/>
            </p:cNvSpPr>
            <p:nvPr/>
          </p:nvSpPr>
          <p:spPr bwMode="auto">
            <a:xfrm>
              <a:off x="1752600" y="2819400"/>
              <a:ext cx="228600" cy="228600"/>
            </a:xfrm>
            <a:prstGeom prst="ellipse">
              <a:avLst/>
            </a:prstGeom>
            <a:solidFill>
              <a:srgbClr val="FF9900"/>
            </a:solidFill>
            <a:ln w="38100">
              <a:solidFill>
                <a:schemeClr val="bg1"/>
              </a:solidFill>
              <a:round/>
              <a:headEnd/>
              <a:tailEnd type="triangle" w="lg" len="lg"/>
            </a:ln>
          </p:spPr>
          <p:txBody>
            <a:bodyPr wrap="none">
              <a:spAutoFit/>
            </a:bodyPr>
            <a:lstStyle/>
            <a:p>
              <a:pPr marL="342900" indent="-342900"/>
              <a:endParaRPr lang="en-US"/>
            </a:p>
          </p:txBody>
        </p:sp>
        <p:sp>
          <p:nvSpPr>
            <p:cNvPr id="79925" name="Oval 58"/>
            <p:cNvSpPr>
              <a:spLocks noChangeArrowheads="1"/>
            </p:cNvSpPr>
            <p:nvPr/>
          </p:nvSpPr>
          <p:spPr bwMode="auto">
            <a:xfrm>
              <a:off x="2133600" y="2819400"/>
              <a:ext cx="228600" cy="228600"/>
            </a:xfrm>
            <a:prstGeom prst="ellipse">
              <a:avLst/>
            </a:prstGeom>
            <a:solidFill>
              <a:srgbClr val="FF9900"/>
            </a:solidFill>
            <a:ln w="38100">
              <a:solidFill>
                <a:schemeClr val="bg1"/>
              </a:solidFill>
              <a:round/>
              <a:headEnd/>
              <a:tailEnd type="triangle" w="lg" len="lg"/>
            </a:ln>
          </p:spPr>
          <p:txBody>
            <a:bodyPr wrap="none">
              <a:spAutoFit/>
            </a:bodyPr>
            <a:lstStyle/>
            <a:p>
              <a:pPr marL="342900" indent="-342900"/>
              <a:endParaRPr lang="en-US"/>
            </a:p>
          </p:txBody>
        </p:sp>
        <p:sp>
          <p:nvSpPr>
            <p:cNvPr id="79926" name="Oval 59"/>
            <p:cNvSpPr>
              <a:spLocks noChangeArrowheads="1"/>
            </p:cNvSpPr>
            <p:nvPr/>
          </p:nvSpPr>
          <p:spPr bwMode="auto">
            <a:xfrm>
              <a:off x="2514600" y="2819400"/>
              <a:ext cx="228600" cy="228600"/>
            </a:xfrm>
            <a:prstGeom prst="ellipse">
              <a:avLst/>
            </a:prstGeom>
            <a:solidFill>
              <a:srgbClr val="FF9900"/>
            </a:solidFill>
            <a:ln w="38100">
              <a:solidFill>
                <a:schemeClr val="bg1"/>
              </a:solidFill>
              <a:round/>
              <a:headEnd/>
              <a:tailEnd type="triangle" w="lg" len="lg"/>
            </a:ln>
          </p:spPr>
          <p:txBody>
            <a:bodyPr wrap="none">
              <a:spAutoFit/>
            </a:bodyPr>
            <a:lstStyle/>
            <a:p>
              <a:pPr marL="342900" indent="-342900"/>
              <a:endParaRPr lang="en-US"/>
            </a:p>
          </p:txBody>
        </p:sp>
        <p:sp>
          <p:nvSpPr>
            <p:cNvPr id="79927" name="Oval 60"/>
            <p:cNvSpPr>
              <a:spLocks noChangeArrowheads="1"/>
            </p:cNvSpPr>
            <p:nvPr/>
          </p:nvSpPr>
          <p:spPr bwMode="auto">
            <a:xfrm>
              <a:off x="2895600" y="2819400"/>
              <a:ext cx="228600" cy="228600"/>
            </a:xfrm>
            <a:prstGeom prst="ellipse">
              <a:avLst/>
            </a:prstGeom>
            <a:solidFill>
              <a:srgbClr val="FF9900"/>
            </a:solidFill>
            <a:ln w="38100">
              <a:solidFill>
                <a:schemeClr val="bg1"/>
              </a:solidFill>
              <a:round/>
              <a:headEnd/>
              <a:tailEnd type="triangle" w="lg" len="lg"/>
            </a:ln>
          </p:spPr>
          <p:txBody>
            <a:bodyPr wrap="none">
              <a:spAutoFit/>
            </a:bodyPr>
            <a:lstStyle/>
            <a:p>
              <a:pPr marL="342900" indent="-342900"/>
              <a:endParaRPr lang="en-US"/>
            </a:p>
          </p:txBody>
        </p:sp>
        <p:sp>
          <p:nvSpPr>
            <p:cNvPr id="79928" name="Oval 61"/>
            <p:cNvSpPr>
              <a:spLocks noChangeArrowheads="1"/>
            </p:cNvSpPr>
            <p:nvPr/>
          </p:nvSpPr>
          <p:spPr bwMode="auto">
            <a:xfrm>
              <a:off x="3276600" y="2819400"/>
              <a:ext cx="228600" cy="228600"/>
            </a:xfrm>
            <a:prstGeom prst="ellipse">
              <a:avLst/>
            </a:prstGeom>
            <a:solidFill>
              <a:srgbClr val="FF9900"/>
            </a:solidFill>
            <a:ln w="38100">
              <a:solidFill>
                <a:schemeClr val="bg1"/>
              </a:solidFill>
              <a:round/>
              <a:headEnd/>
              <a:tailEnd type="triangle" w="lg" len="lg"/>
            </a:ln>
          </p:spPr>
          <p:txBody>
            <a:bodyPr wrap="none">
              <a:spAutoFit/>
            </a:bodyPr>
            <a:lstStyle/>
            <a:p>
              <a:pPr marL="342900" indent="-342900"/>
              <a:endParaRPr lang="en-US"/>
            </a:p>
          </p:txBody>
        </p:sp>
        <p:sp>
          <p:nvSpPr>
            <p:cNvPr id="79929" name="Oval 62"/>
            <p:cNvSpPr>
              <a:spLocks noChangeArrowheads="1"/>
            </p:cNvSpPr>
            <p:nvPr/>
          </p:nvSpPr>
          <p:spPr bwMode="auto">
            <a:xfrm>
              <a:off x="609600" y="3200400"/>
              <a:ext cx="228600" cy="228600"/>
            </a:xfrm>
            <a:prstGeom prst="ellipse">
              <a:avLst/>
            </a:prstGeom>
            <a:solidFill>
              <a:srgbClr val="FF9900"/>
            </a:solidFill>
            <a:ln w="38100">
              <a:solidFill>
                <a:schemeClr val="bg1"/>
              </a:solidFill>
              <a:round/>
              <a:headEnd/>
              <a:tailEnd type="triangle" w="lg" len="lg"/>
            </a:ln>
          </p:spPr>
          <p:txBody>
            <a:bodyPr wrap="none">
              <a:spAutoFit/>
            </a:bodyPr>
            <a:lstStyle/>
            <a:p>
              <a:pPr marL="342900" indent="-342900"/>
              <a:endParaRPr lang="en-US"/>
            </a:p>
          </p:txBody>
        </p:sp>
        <p:sp>
          <p:nvSpPr>
            <p:cNvPr id="79930" name="Oval 63"/>
            <p:cNvSpPr>
              <a:spLocks noChangeArrowheads="1"/>
            </p:cNvSpPr>
            <p:nvPr/>
          </p:nvSpPr>
          <p:spPr bwMode="auto">
            <a:xfrm>
              <a:off x="990600" y="3200400"/>
              <a:ext cx="228600" cy="228600"/>
            </a:xfrm>
            <a:prstGeom prst="ellipse">
              <a:avLst/>
            </a:prstGeom>
            <a:solidFill>
              <a:srgbClr val="FF9900"/>
            </a:solidFill>
            <a:ln w="38100">
              <a:solidFill>
                <a:schemeClr val="bg1"/>
              </a:solidFill>
              <a:round/>
              <a:headEnd/>
              <a:tailEnd type="triangle" w="lg" len="lg"/>
            </a:ln>
          </p:spPr>
          <p:txBody>
            <a:bodyPr wrap="none">
              <a:spAutoFit/>
            </a:bodyPr>
            <a:lstStyle/>
            <a:p>
              <a:pPr marL="342900" indent="-342900"/>
              <a:endParaRPr lang="en-US"/>
            </a:p>
          </p:txBody>
        </p:sp>
        <p:sp>
          <p:nvSpPr>
            <p:cNvPr id="79931" name="Oval 64"/>
            <p:cNvSpPr>
              <a:spLocks noChangeArrowheads="1"/>
            </p:cNvSpPr>
            <p:nvPr/>
          </p:nvSpPr>
          <p:spPr bwMode="auto">
            <a:xfrm>
              <a:off x="1371600" y="3200400"/>
              <a:ext cx="228600" cy="228600"/>
            </a:xfrm>
            <a:prstGeom prst="ellipse">
              <a:avLst/>
            </a:prstGeom>
            <a:solidFill>
              <a:srgbClr val="FF9900"/>
            </a:solidFill>
            <a:ln w="38100">
              <a:solidFill>
                <a:schemeClr val="bg1"/>
              </a:solidFill>
              <a:round/>
              <a:headEnd/>
              <a:tailEnd type="triangle" w="lg" len="lg"/>
            </a:ln>
          </p:spPr>
          <p:txBody>
            <a:bodyPr wrap="none">
              <a:spAutoFit/>
            </a:bodyPr>
            <a:lstStyle/>
            <a:p>
              <a:pPr marL="342900" indent="-342900"/>
              <a:endParaRPr lang="en-US"/>
            </a:p>
          </p:txBody>
        </p:sp>
        <p:sp>
          <p:nvSpPr>
            <p:cNvPr id="79932" name="Oval 65"/>
            <p:cNvSpPr>
              <a:spLocks noChangeArrowheads="1"/>
            </p:cNvSpPr>
            <p:nvPr/>
          </p:nvSpPr>
          <p:spPr bwMode="auto">
            <a:xfrm>
              <a:off x="1752600" y="3200400"/>
              <a:ext cx="228600" cy="228600"/>
            </a:xfrm>
            <a:prstGeom prst="ellipse">
              <a:avLst/>
            </a:prstGeom>
            <a:solidFill>
              <a:srgbClr val="FF9900"/>
            </a:solidFill>
            <a:ln w="38100">
              <a:solidFill>
                <a:schemeClr val="bg1"/>
              </a:solidFill>
              <a:round/>
              <a:headEnd/>
              <a:tailEnd type="triangle" w="lg" len="lg"/>
            </a:ln>
          </p:spPr>
          <p:txBody>
            <a:bodyPr wrap="none">
              <a:spAutoFit/>
            </a:bodyPr>
            <a:lstStyle/>
            <a:p>
              <a:pPr marL="342900" indent="-342900"/>
              <a:endParaRPr lang="en-US"/>
            </a:p>
          </p:txBody>
        </p:sp>
        <p:sp>
          <p:nvSpPr>
            <p:cNvPr id="79933" name="Oval 66"/>
            <p:cNvSpPr>
              <a:spLocks noChangeArrowheads="1"/>
            </p:cNvSpPr>
            <p:nvPr/>
          </p:nvSpPr>
          <p:spPr bwMode="auto">
            <a:xfrm>
              <a:off x="2133600" y="3200400"/>
              <a:ext cx="228600" cy="228600"/>
            </a:xfrm>
            <a:prstGeom prst="ellipse">
              <a:avLst/>
            </a:prstGeom>
            <a:solidFill>
              <a:srgbClr val="FF9900"/>
            </a:solidFill>
            <a:ln w="38100">
              <a:solidFill>
                <a:schemeClr val="bg1"/>
              </a:solidFill>
              <a:round/>
              <a:headEnd/>
              <a:tailEnd type="triangle" w="lg" len="lg"/>
            </a:ln>
          </p:spPr>
          <p:txBody>
            <a:bodyPr wrap="none">
              <a:spAutoFit/>
            </a:bodyPr>
            <a:lstStyle/>
            <a:p>
              <a:pPr marL="342900" indent="-342900"/>
              <a:endParaRPr lang="en-US"/>
            </a:p>
          </p:txBody>
        </p:sp>
        <p:sp>
          <p:nvSpPr>
            <p:cNvPr id="79934" name="Oval 67"/>
            <p:cNvSpPr>
              <a:spLocks noChangeArrowheads="1"/>
            </p:cNvSpPr>
            <p:nvPr/>
          </p:nvSpPr>
          <p:spPr bwMode="auto">
            <a:xfrm>
              <a:off x="2514600" y="3200400"/>
              <a:ext cx="228600" cy="228600"/>
            </a:xfrm>
            <a:prstGeom prst="ellipse">
              <a:avLst/>
            </a:prstGeom>
            <a:solidFill>
              <a:srgbClr val="FF9900"/>
            </a:solidFill>
            <a:ln w="38100">
              <a:solidFill>
                <a:schemeClr val="bg1"/>
              </a:solidFill>
              <a:round/>
              <a:headEnd/>
              <a:tailEnd type="triangle" w="lg" len="lg"/>
            </a:ln>
          </p:spPr>
          <p:txBody>
            <a:bodyPr wrap="none">
              <a:spAutoFit/>
            </a:bodyPr>
            <a:lstStyle/>
            <a:p>
              <a:pPr marL="342900" indent="-342900"/>
              <a:endParaRPr lang="en-US"/>
            </a:p>
          </p:txBody>
        </p:sp>
        <p:sp>
          <p:nvSpPr>
            <p:cNvPr id="79935" name="Oval 68"/>
            <p:cNvSpPr>
              <a:spLocks noChangeArrowheads="1"/>
            </p:cNvSpPr>
            <p:nvPr/>
          </p:nvSpPr>
          <p:spPr bwMode="auto">
            <a:xfrm>
              <a:off x="2895600" y="3200400"/>
              <a:ext cx="228600" cy="228600"/>
            </a:xfrm>
            <a:prstGeom prst="ellipse">
              <a:avLst/>
            </a:prstGeom>
            <a:solidFill>
              <a:srgbClr val="FF9900"/>
            </a:solidFill>
            <a:ln w="38100">
              <a:solidFill>
                <a:schemeClr val="bg1"/>
              </a:solidFill>
              <a:round/>
              <a:headEnd/>
              <a:tailEnd type="triangle" w="lg" len="lg"/>
            </a:ln>
          </p:spPr>
          <p:txBody>
            <a:bodyPr wrap="none">
              <a:spAutoFit/>
            </a:bodyPr>
            <a:lstStyle/>
            <a:p>
              <a:pPr marL="342900" indent="-342900"/>
              <a:endParaRPr lang="en-US"/>
            </a:p>
          </p:txBody>
        </p:sp>
        <p:sp>
          <p:nvSpPr>
            <p:cNvPr id="79936" name="Oval 69"/>
            <p:cNvSpPr>
              <a:spLocks noChangeArrowheads="1"/>
            </p:cNvSpPr>
            <p:nvPr/>
          </p:nvSpPr>
          <p:spPr bwMode="auto">
            <a:xfrm>
              <a:off x="3276600" y="3200400"/>
              <a:ext cx="228600" cy="228600"/>
            </a:xfrm>
            <a:prstGeom prst="ellipse">
              <a:avLst/>
            </a:prstGeom>
            <a:solidFill>
              <a:srgbClr val="FF9900"/>
            </a:solidFill>
            <a:ln w="38100">
              <a:solidFill>
                <a:schemeClr val="bg1"/>
              </a:solidFill>
              <a:round/>
              <a:headEnd/>
              <a:tailEnd type="triangle" w="lg" len="lg"/>
            </a:ln>
          </p:spPr>
          <p:txBody>
            <a:bodyPr wrap="none">
              <a:spAutoFit/>
            </a:bodyPr>
            <a:lstStyle/>
            <a:p>
              <a:pPr marL="342900" indent="-342900"/>
              <a:endParaRPr lang="en-US"/>
            </a:p>
          </p:txBody>
        </p:sp>
        <p:sp>
          <p:nvSpPr>
            <p:cNvPr id="79937" name="Oval 70"/>
            <p:cNvSpPr>
              <a:spLocks noChangeArrowheads="1"/>
            </p:cNvSpPr>
            <p:nvPr/>
          </p:nvSpPr>
          <p:spPr bwMode="auto">
            <a:xfrm>
              <a:off x="609600" y="3657600"/>
              <a:ext cx="228600" cy="228600"/>
            </a:xfrm>
            <a:prstGeom prst="ellipse">
              <a:avLst/>
            </a:prstGeom>
            <a:solidFill>
              <a:srgbClr val="FF9900"/>
            </a:solidFill>
            <a:ln w="38100">
              <a:solidFill>
                <a:schemeClr val="bg1"/>
              </a:solidFill>
              <a:round/>
              <a:headEnd/>
              <a:tailEnd type="triangle" w="lg" len="lg"/>
            </a:ln>
          </p:spPr>
          <p:txBody>
            <a:bodyPr wrap="none">
              <a:spAutoFit/>
            </a:bodyPr>
            <a:lstStyle/>
            <a:p>
              <a:pPr marL="342900" indent="-342900"/>
              <a:endParaRPr lang="en-US"/>
            </a:p>
          </p:txBody>
        </p:sp>
        <p:sp>
          <p:nvSpPr>
            <p:cNvPr id="79938" name="Oval 71"/>
            <p:cNvSpPr>
              <a:spLocks noChangeArrowheads="1"/>
            </p:cNvSpPr>
            <p:nvPr/>
          </p:nvSpPr>
          <p:spPr bwMode="auto">
            <a:xfrm>
              <a:off x="990600" y="3657600"/>
              <a:ext cx="228600" cy="228600"/>
            </a:xfrm>
            <a:prstGeom prst="ellipse">
              <a:avLst/>
            </a:prstGeom>
            <a:solidFill>
              <a:srgbClr val="FF9900"/>
            </a:solidFill>
            <a:ln w="38100">
              <a:solidFill>
                <a:schemeClr val="bg1"/>
              </a:solidFill>
              <a:round/>
              <a:headEnd/>
              <a:tailEnd type="triangle" w="lg" len="lg"/>
            </a:ln>
          </p:spPr>
          <p:txBody>
            <a:bodyPr wrap="none">
              <a:spAutoFit/>
            </a:bodyPr>
            <a:lstStyle/>
            <a:p>
              <a:pPr marL="342900" indent="-342900"/>
              <a:endParaRPr lang="en-US"/>
            </a:p>
          </p:txBody>
        </p:sp>
        <p:sp>
          <p:nvSpPr>
            <p:cNvPr id="79939" name="Oval 72"/>
            <p:cNvSpPr>
              <a:spLocks noChangeArrowheads="1"/>
            </p:cNvSpPr>
            <p:nvPr/>
          </p:nvSpPr>
          <p:spPr bwMode="auto">
            <a:xfrm>
              <a:off x="1371600" y="3657600"/>
              <a:ext cx="228600" cy="228600"/>
            </a:xfrm>
            <a:prstGeom prst="ellipse">
              <a:avLst/>
            </a:prstGeom>
            <a:solidFill>
              <a:srgbClr val="FF9900"/>
            </a:solidFill>
            <a:ln w="38100">
              <a:solidFill>
                <a:schemeClr val="bg1"/>
              </a:solidFill>
              <a:round/>
              <a:headEnd/>
              <a:tailEnd type="triangle" w="lg" len="lg"/>
            </a:ln>
          </p:spPr>
          <p:txBody>
            <a:bodyPr wrap="none">
              <a:spAutoFit/>
            </a:bodyPr>
            <a:lstStyle/>
            <a:p>
              <a:pPr marL="342900" indent="-342900"/>
              <a:endParaRPr lang="en-US"/>
            </a:p>
          </p:txBody>
        </p:sp>
        <p:sp>
          <p:nvSpPr>
            <p:cNvPr id="79940" name="Oval 73"/>
            <p:cNvSpPr>
              <a:spLocks noChangeArrowheads="1"/>
            </p:cNvSpPr>
            <p:nvPr/>
          </p:nvSpPr>
          <p:spPr bwMode="auto">
            <a:xfrm>
              <a:off x="1752600" y="3657600"/>
              <a:ext cx="228600" cy="228600"/>
            </a:xfrm>
            <a:prstGeom prst="ellipse">
              <a:avLst/>
            </a:prstGeom>
            <a:solidFill>
              <a:srgbClr val="FF9900"/>
            </a:solidFill>
            <a:ln w="38100">
              <a:solidFill>
                <a:schemeClr val="bg1"/>
              </a:solidFill>
              <a:round/>
              <a:headEnd/>
              <a:tailEnd type="triangle" w="lg" len="lg"/>
            </a:ln>
          </p:spPr>
          <p:txBody>
            <a:bodyPr wrap="none">
              <a:spAutoFit/>
            </a:bodyPr>
            <a:lstStyle/>
            <a:p>
              <a:pPr marL="342900" indent="-342900"/>
              <a:endParaRPr lang="en-US"/>
            </a:p>
          </p:txBody>
        </p:sp>
        <p:sp>
          <p:nvSpPr>
            <p:cNvPr id="79941" name="Oval 74"/>
            <p:cNvSpPr>
              <a:spLocks noChangeArrowheads="1"/>
            </p:cNvSpPr>
            <p:nvPr/>
          </p:nvSpPr>
          <p:spPr bwMode="auto">
            <a:xfrm>
              <a:off x="2133600" y="3657600"/>
              <a:ext cx="228600" cy="228600"/>
            </a:xfrm>
            <a:prstGeom prst="ellipse">
              <a:avLst/>
            </a:prstGeom>
            <a:solidFill>
              <a:srgbClr val="FF9900"/>
            </a:solidFill>
            <a:ln w="38100">
              <a:solidFill>
                <a:schemeClr val="bg1"/>
              </a:solidFill>
              <a:round/>
              <a:headEnd/>
              <a:tailEnd type="triangle" w="lg" len="lg"/>
            </a:ln>
          </p:spPr>
          <p:txBody>
            <a:bodyPr wrap="none">
              <a:spAutoFit/>
            </a:bodyPr>
            <a:lstStyle/>
            <a:p>
              <a:pPr marL="342900" indent="-342900"/>
              <a:endParaRPr lang="en-US"/>
            </a:p>
          </p:txBody>
        </p:sp>
        <p:sp>
          <p:nvSpPr>
            <p:cNvPr id="79942" name="Oval 75"/>
            <p:cNvSpPr>
              <a:spLocks noChangeArrowheads="1"/>
            </p:cNvSpPr>
            <p:nvPr/>
          </p:nvSpPr>
          <p:spPr bwMode="auto">
            <a:xfrm>
              <a:off x="2514600" y="3657600"/>
              <a:ext cx="228600" cy="228600"/>
            </a:xfrm>
            <a:prstGeom prst="ellipse">
              <a:avLst/>
            </a:prstGeom>
            <a:solidFill>
              <a:srgbClr val="FF9900"/>
            </a:solidFill>
            <a:ln w="38100">
              <a:solidFill>
                <a:schemeClr val="bg1"/>
              </a:solidFill>
              <a:round/>
              <a:headEnd/>
              <a:tailEnd type="triangle" w="lg" len="lg"/>
            </a:ln>
          </p:spPr>
          <p:txBody>
            <a:bodyPr wrap="none">
              <a:spAutoFit/>
            </a:bodyPr>
            <a:lstStyle/>
            <a:p>
              <a:pPr marL="342900" indent="-342900"/>
              <a:endParaRPr lang="en-US"/>
            </a:p>
          </p:txBody>
        </p:sp>
        <p:sp>
          <p:nvSpPr>
            <p:cNvPr id="79943" name="Oval 76"/>
            <p:cNvSpPr>
              <a:spLocks noChangeArrowheads="1"/>
            </p:cNvSpPr>
            <p:nvPr/>
          </p:nvSpPr>
          <p:spPr bwMode="auto">
            <a:xfrm>
              <a:off x="2895600" y="3657600"/>
              <a:ext cx="228600" cy="228600"/>
            </a:xfrm>
            <a:prstGeom prst="ellipse">
              <a:avLst/>
            </a:prstGeom>
            <a:solidFill>
              <a:srgbClr val="FF9900"/>
            </a:solidFill>
            <a:ln w="38100">
              <a:solidFill>
                <a:schemeClr val="bg1"/>
              </a:solidFill>
              <a:round/>
              <a:headEnd/>
              <a:tailEnd type="triangle" w="lg" len="lg"/>
            </a:ln>
          </p:spPr>
          <p:txBody>
            <a:bodyPr wrap="none">
              <a:spAutoFit/>
            </a:bodyPr>
            <a:lstStyle/>
            <a:p>
              <a:pPr marL="342900" indent="-342900"/>
              <a:endParaRPr lang="en-US"/>
            </a:p>
          </p:txBody>
        </p:sp>
        <p:sp>
          <p:nvSpPr>
            <p:cNvPr id="79944" name="Oval 77"/>
            <p:cNvSpPr>
              <a:spLocks noChangeArrowheads="1"/>
            </p:cNvSpPr>
            <p:nvPr/>
          </p:nvSpPr>
          <p:spPr bwMode="auto">
            <a:xfrm>
              <a:off x="3276600" y="3657600"/>
              <a:ext cx="228600" cy="228600"/>
            </a:xfrm>
            <a:prstGeom prst="ellipse">
              <a:avLst/>
            </a:prstGeom>
            <a:solidFill>
              <a:srgbClr val="FF9900"/>
            </a:solidFill>
            <a:ln w="38100">
              <a:solidFill>
                <a:schemeClr val="bg1"/>
              </a:solidFill>
              <a:round/>
              <a:headEnd/>
              <a:tailEnd type="triangle" w="lg" len="lg"/>
            </a:ln>
          </p:spPr>
          <p:txBody>
            <a:bodyPr wrap="none">
              <a:spAutoFit/>
            </a:bodyPr>
            <a:lstStyle/>
            <a:p>
              <a:pPr marL="342900" indent="-342900"/>
              <a:endParaRPr lang="en-US"/>
            </a:p>
          </p:txBody>
        </p:sp>
      </p:grpSp>
      <p:sp>
        <p:nvSpPr>
          <p:cNvPr id="79875" name="TextBox 81"/>
          <p:cNvSpPr txBox="1">
            <a:spLocks noChangeArrowheads="1"/>
          </p:cNvSpPr>
          <p:nvPr/>
        </p:nvSpPr>
        <p:spPr bwMode="auto">
          <a:xfrm>
            <a:off x="3949700" y="1108936"/>
            <a:ext cx="45847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dirty="0">
                <a:solidFill>
                  <a:srgbClr val="3366FF"/>
                </a:solidFill>
              </a:rPr>
              <a:t>Some wavelengths filtered out</a:t>
            </a:r>
          </a:p>
          <a:p>
            <a:pPr eaLnBrk="1" hangingPunct="1">
              <a:buFontTx/>
              <a:buNone/>
            </a:pPr>
            <a:r>
              <a:rPr lang="en-US" dirty="0">
                <a:solidFill>
                  <a:srgbClr val="3366FF"/>
                </a:solidFill>
                <a:sym typeface="Wingdings" charset="0"/>
              </a:rPr>
              <a:t> Energy gaps</a:t>
            </a:r>
            <a:endParaRPr lang="en-US" dirty="0">
              <a:solidFill>
                <a:srgbClr val="3366FF"/>
              </a:solidFill>
              <a:highlight>
                <a:srgbClr val="FFFF00"/>
              </a:highlight>
            </a:endParaRPr>
          </a:p>
        </p:txBody>
      </p:sp>
      <p:cxnSp>
        <p:nvCxnSpPr>
          <p:cNvPr id="79876" name="Straight Arrow Connector 83"/>
          <p:cNvCxnSpPr>
            <a:cxnSpLocks noChangeShapeType="1"/>
          </p:cNvCxnSpPr>
          <p:nvPr/>
        </p:nvCxnSpPr>
        <p:spPr bwMode="auto">
          <a:xfrm rot="5400000" flipH="1" flipV="1">
            <a:off x="3200401" y="4495800"/>
            <a:ext cx="2590800" cy="317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79877" name="Rectangle 84"/>
          <p:cNvSpPr>
            <a:spLocks noChangeArrowheads="1"/>
          </p:cNvSpPr>
          <p:nvPr/>
        </p:nvSpPr>
        <p:spPr bwMode="auto">
          <a:xfrm>
            <a:off x="4572000" y="3581400"/>
            <a:ext cx="1600200" cy="685800"/>
          </a:xfrm>
          <a:prstGeom prst="rect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marL="342900" indent="-342900"/>
            <a:endParaRPr lang="en-US"/>
          </a:p>
        </p:txBody>
      </p:sp>
      <p:sp>
        <p:nvSpPr>
          <p:cNvPr id="79878" name="Rectangle 85"/>
          <p:cNvSpPr>
            <a:spLocks noChangeArrowheads="1"/>
          </p:cNvSpPr>
          <p:nvPr/>
        </p:nvSpPr>
        <p:spPr bwMode="auto">
          <a:xfrm>
            <a:off x="4572000" y="4876800"/>
            <a:ext cx="1600200" cy="685800"/>
          </a:xfrm>
          <a:prstGeom prst="rect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marL="342900" indent="-342900"/>
            <a:endParaRPr lang="en-US"/>
          </a:p>
        </p:txBody>
      </p:sp>
      <p:sp>
        <p:nvSpPr>
          <p:cNvPr id="79879" name="TextBox 86"/>
          <p:cNvSpPr txBox="1">
            <a:spLocks noChangeArrowheads="1"/>
          </p:cNvSpPr>
          <p:nvPr/>
        </p:nvSpPr>
        <p:spPr bwMode="auto">
          <a:xfrm>
            <a:off x="4495800" y="2819400"/>
            <a:ext cx="3762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/>
              <a:t>E</a:t>
            </a:r>
          </a:p>
        </p:txBody>
      </p:sp>
      <p:sp>
        <p:nvSpPr>
          <p:cNvPr id="79880" name="TextBox 87"/>
          <p:cNvSpPr txBox="1">
            <a:spLocks noChangeArrowheads="1"/>
          </p:cNvSpPr>
          <p:nvPr/>
        </p:nvSpPr>
        <p:spPr bwMode="auto">
          <a:xfrm>
            <a:off x="4953000" y="4343400"/>
            <a:ext cx="7159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/>
              <a:t>Gap</a:t>
            </a:r>
          </a:p>
        </p:txBody>
      </p:sp>
      <p:cxnSp>
        <p:nvCxnSpPr>
          <p:cNvPr id="79881" name="Straight Arrow Connector 89"/>
          <p:cNvCxnSpPr>
            <a:cxnSpLocks noChangeShapeType="1"/>
          </p:cNvCxnSpPr>
          <p:nvPr/>
        </p:nvCxnSpPr>
        <p:spPr bwMode="auto">
          <a:xfrm rot="5400000">
            <a:off x="5449094" y="4609306"/>
            <a:ext cx="533400" cy="1588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79882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99799D67-F897-0440-90DC-CD086E53CBCB}" type="slidenum">
              <a:rPr lang="en-US" sz="1400">
                <a:latin typeface="Arial" charset="0"/>
              </a:rPr>
              <a:pPr eaLnBrk="1" hangingPunct="1"/>
              <a:t>16</a:t>
            </a:fld>
            <a:endParaRPr lang="en-US" sz="1400">
              <a:latin typeface="Arial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395EBE0-D2C2-E9E3-2B69-23195A1C4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344"/>
    </mc:Choice>
    <mc:Fallback>
      <p:transition spd="slow" advTm="933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81750"/>
            <a:ext cx="2590800" cy="47625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9316AA79-1B75-D24F-8F18-F8895485D742}" type="slidenum">
              <a:rPr lang="en-US" sz="1800">
                <a:latin typeface="Arial" charset="0"/>
              </a:rPr>
              <a:pPr eaLnBrk="1" hangingPunct="1"/>
              <a:t>17</a:t>
            </a:fld>
            <a:endParaRPr lang="en-US" sz="1800" dirty="0">
              <a:latin typeface="Arial" charset="0"/>
            </a:endParaRPr>
          </a:p>
        </p:txBody>
      </p:sp>
      <p:sp>
        <p:nvSpPr>
          <p:cNvPr id="86028" name="Rectangle 29"/>
          <p:cNvSpPr>
            <a:spLocks noChangeArrowheads="1"/>
          </p:cNvSpPr>
          <p:nvPr/>
        </p:nvSpPr>
        <p:spPr bwMode="auto">
          <a:xfrm>
            <a:off x="2062524" y="0"/>
            <a:ext cx="531267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/>
          <a:p>
            <a:pPr marL="342900" indent="-342900">
              <a:buFontTx/>
              <a:buNone/>
            </a:pPr>
            <a:r>
              <a:rPr lang="en-US" sz="2800" b="1" dirty="0">
                <a:solidFill>
                  <a:srgbClr val="0000FF"/>
                </a:solidFill>
              </a:rPr>
              <a:t>Bands are direction dependent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0574126F-2EE8-9CCF-0A0C-9BAE36547288}"/>
                  </a:ext>
                </a:extLst>
              </p14:cNvPr>
              <p14:cNvContentPartPr/>
              <p14:nvPr/>
            </p14:nvContentPartPr>
            <p14:xfrm>
              <a:off x="925332" y="1876695"/>
              <a:ext cx="289440" cy="46368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0574126F-2EE8-9CCF-0A0C-9BAE3654728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16332" y="1868055"/>
                <a:ext cx="307080" cy="481320"/>
              </a:xfrm>
              <a:prstGeom prst="rect">
                <a:avLst/>
              </a:prstGeom>
            </p:spPr>
          </p:pic>
        </mc:Fallback>
      </mc:AlternateContent>
      <p:grpSp>
        <p:nvGrpSpPr>
          <p:cNvPr id="57" name="Group 56">
            <a:extLst>
              <a:ext uri="{FF2B5EF4-FFF2-40B4-BE49-F238E27FC236}">
                <a16:creationId xmlns:a16="http://schemas.microsoft.com/office/drawing/2014/main" id="{44DF1A4B-0A7E-78F8-7599-241788145776}"/>
              </a:ext>
            </a:extLst>
          </p:cNvPr>
          <p:cNvGrpSpPr/>
          <p:nvPr/>
        </p:nvGrpSpPr>
        <p:grpSpPr>
          <a:xfrm>
            <a:off x="824172" y="2176935"/>
            <a:ext cx="844200" cy="596520"/>
            <a:chOff x="824172" y="2176935"/>
            <a:chExt cx="844200" cy="596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6395D1F5-7834-B382-C115-446665D7E973}"/>
                    </a:ext>
                  </a:extLst>
                </p14:cNvPr>
                <p14:cNvContentPartPr/>
                <p14:nvPr/>
              </p14:nvContentPartPr>
              <p14:xfrm>
                <a:off x="1182012" y="2287095"/>
                <a:ext cx="140400" cy="18252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6395D1F5-7834-B382-C115-446665D7E973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173372" y="2278455"/>
                  <a:ext cx="158040" cy="20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98AB3B11-40A1-4594-0494-D97BA6FA3960}"/>
                    </a:ext>
                  </a:extLst>
                </p14:cNvPr>
                <p14:cNvContentPartPr/>
                <p14:nvPr/>
              </p14:nvContentPartPr>
              <p14:xfrm>
                <a:off x="824172" y="2398335"/>
                <a:ext cx="452520" cy="37512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98AB3B11-40A1-4594-0494-D97BA6FA3960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815532" y="2389695"/>
                  <a:ext cx="470160" cy="39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B593F3D9-FE63-51A7-9E5A-D09F3216FB2E}"/>
                    </a:ext>
                  </a:extLst>
                </p14:cNvPr>
                <p14:cNvContentPartPr/>
                <p14:nvPr/>
              </p14:nvContentPartPr>
              <p14:xfrm>
                <a:off x="1280292" y="2421735"/>
                <a:ext cx="388080" cy="10656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B593F3D9-FE63-51A7-9E5A-D09F3216FB2E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271652" y="2413095"/>
                  <a:ext cx="405720" cy="12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E2413A8E-C371-1083-CB70-D61B7F5AB013}"/>
                    </a:ext>
                  </a:extLst>
                </p14:cNvPr>
                <p14:cNvContentPartPr/>
                <p14:nvPr/>
              </p14:nvContentPartPr>
              <p14:xfrm>
                <a:off x="1248612" y="2176935"/>
                <a:ext cx="117720" cy="17244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E2413A8E-C371-1083-CB70-D61B7F5AB013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239972" y="2168295"/>
                  <a:ext cx="135360" cy="190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3E30A23B-8CD8-0076-5454-8A79D4620F66}"/>
                  </a:ext>
                </a:extLst>
              </p14:cNvPr>
              <p14:cNvContentPartPr/>
              <p14:nvPr/>
            </p14:nvContentPartPr>
            <p14:xfrm>
              <a:off x="1297212" y="2066775"/>
              <a:ext cx="131040" cy="14796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3E30A23B-8CD8-0076-5454-8A79D4620F66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288572" y="2058135"/>
                <a:ext cx="148680" cy="16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F6D8AFEB-B91D-CDB5-8E2D-14AA764F4197}"/>
                  </a:ext>
                </a:extLst>
              </p14:cNvPr>
              <p14:cNvContentPartPr/>
              <p14:nvPr/>
            </p14:nvContentPartPr>
            <p14:xfrm>
              <a:off x="743172" y="2716575"/>
              <a:ext cx="138240" cy="20844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F6D8AFEB-B91D-CDB5-8E2D-14AA764F4197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34172" y="2707935"/>
                <a:ext cx="155880" cy="22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86085" name="Ink 86084">
                <a:extLst>
                  <a:ext uri="{FF2B5EF4-FFF2-40B4-BE49-F238E27FC236}">
                    <a16:creationId xmlns:a16="http://schemas.microsoft.com/office/drawing/2014/main" id="{D0106B30-3098-15A7-A277-B7691942670C}"/>
                  </a:ext>
                </a:extLst>
              </p14:cNvPr>
              <p14:cNvContentPartPr/>
              <p14:nvPr/>
            </p14:nvContentPartPr>
            <p14:xfrm>
              <a:off x="2017212" y="1690935"/>
              <a:ext cx="360" cy="360"/>
            </p14:xfrm>
          </p:contentPart>
        </mc:Choice>
        <mc:Fallback xmlns="">
          <p:pic>
            <p:nvPicPr>
              <p:cNvPr id="86085" name="Ink 86084">
                <a:extLst>
                  <a:ext uri="{FF2B5EF4-FFF2-40B4-BE49-F238E27FC236}">
                    <a16:creationId xmlns:a16="http://schemas.microsoft.com/office/drawing/2014/main" id="{D0106B30-3098-15A7-A277-B7691942670C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008572" y="168193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BC169CC-C4ED-2D8E-D7E2-C791901E055D}"/>
                  </a:ext>
                </a:extLst>
              </p14:cNvPr>
              <p14:cNvContentPartPr/>
              <p14:nvPr/>
            </p14:nvContentPartPr>
            <p14:xfrm>
              <a:off x="653172" y="1576095"/>
              <a:ext cx="194040" cy="1792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BC169CC-C4ED-2D8E-D7E2-C791901E055D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44172" y="1567095"/>
                <a:ext cx="211680" cy="19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B2DBDB2F-5886-D9ED-BD65-D65E903786DF}"/>
                  </a:ext>
                </a:extLst>
              </p14:cNvPr>
              <p14:cNvContentPartPr/>
              <p14:nvPr/>
            </p14:nvContentPartPr>
            <p14:xfrm>
              <a:off x="859452" y="1689495"/>
              <a:ext cx="7437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B2DBDB2F-5886-D9ED-BD65-D65E903786DF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850452" y="1680855"/>
                <a:ext cx="7614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58F2D4BD-2CFB-5BCD-6A78-65ACC92DDB80}"/>
                  </a:ext>
                </a:extLst>
              </p14:cNvPr>
              <p14:cNvContentPartPr/>
              <p14:nvPr/>
            </p14:nvContentPartPr>
            <p14:xfrm>
              <a:off x="1588812" y="1611735"/>
              <a:ext cx="230040" cy="1749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58F2D4BD-2CFB-5BCD-6A78-65ACC92DDB80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580172" y="1602735"/>
                <a:ext cx="247680" cy="19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9E1DD06B-6285-423D-AC96-076D8635F1B6}"/>
                  </a:ext>
                </a:extLst>
              </p14:cNvPr>
              <p14:cNvContentPartPr/>
              <p14:nvPr/>
            </p14:nvContentPartPr>
            <p14:xfrm>
              <a:off x="827052" y="1180455"/>
              <a:ext cx="307080" cy="4082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9E1DD06B-6285-423D-AC96-076D8635F1B6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818412" y="1171815"/>
                <a:ext cx="324720" cy="42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1ABD340F-E936-21E9-115F-A78BB78249B4}"/>
                  </a:ext>
                </a:extLst>
              </p14:cNvPr>
              <p14:cNvContentPartPr/>
              <p14:nvPr/>
            </p14:nvContentPartPr>
            <p14:xfrm>
              <a:off x="1092732" y="1030695"/>
              <a:ext cx="198000" cy="1180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1ABD340F-E936-21E9-115F-A78BB78249B4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084092" y="1022055"/>
                <a:ext cx="215640" cy="13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199980DD-CCD4-FD8E-40B7-1CD87BF2F66A}"/>
                  </a:ext>
                </a:extLst>
              </p14:cNvPr>
              <p14:cNvContentPartPr/>
              <p14:nvPr/>
            </p14:nvContentPartPr>
            <p14:xfrm>
              <a:off x="1337532" y="1103055"/>
              <a:ext cx="778680" cy="129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199980DD-CCD4-FD8E-40B7-1CD87BF2F66A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328892" y="1094415"/>
                <a:ext cx="796320" cy="3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6E7B5EB0-8CC1-615C-6F79-E5A22DAA9A44}"/>
                  </a:ext>
                </a:extLst>
              </p14:cNvPr>
              <p14:cNvContentPartPr/>
              <p14:nvPr/>
            </p14:nvContentPartPr>
            <p14:xfrm>
              <a:off x="2104692" y="1042575"/>
              <a:ext cx="171360" cy="1202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6E7B5EB0-8CC1-615C-6F79-E5A22DAA9A44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2096052" y="1033575"/>
                <a:ext cx="189000" cy="13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40CA9D63-5283-97DB-5820-571A3A37654B}"/>
                  </a:ext>
                </a:extLst>
              </p14:cNvPr>
              <p14:cNvContentPartPr/>
              <p14:nvPr/>
            </p14:nvContentPartPr>
            <p14:xfrm>
              <a:off x="1748292" y="1192335"/>
              <a:ext cx="357120" cy="44208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40CA9D63-5283-97DB-5820-571A3A37654B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739652" y="1183695"/>
                <a:ext cx="374760" cy="45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FF5FD297-1E0B-C539-45BC-266DE7E37952}"/>
                  </a:ext>
                </a:extLst>
              </p14:cNvPr>
              <p14:cNvContentPartPr/>
              <p14:nvPr/>
            </p14:nvContentPartPr>
            <p14:xfrm>
              <a:off x="721572" y="1754295"/>
              <a:ext cx="153360" cy="11775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FF5FD297-1E0B-C539-45BC-266DE7E37952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712932" y="1745655"/>
                <a:ext cx="171000" cy="119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E2BD8D54-070B-B011-6EE4-8FA08F4A8D5A}"/>
                  </a:ext>
                </a:extLst>
              </p14:cNvPr>
              <p14:cNvContentPartPr/>
              <p14:nvPr/>
            </p14:nvContentPartPr>
            <p14:xfrm>
              <a:off x="905172" y="2732055"/>
              <a:ext cx="854280" cy="4572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E2BD8D54-070B-B011-6EE4-8FA08F4A8D5A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896532" y="2723055"/>
                <a:ext cx="871920" cy="6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1B0B5147-B779-E2F7-2B4A-195479BE1F08}"/>
                  </a:ext>
                </a:extLst>
              </p14:cNvPr>
              <p14:cNvContentPartPr/>
              <p14:nvPr/>
            </p14:nvContentPartPr>
            <p14:xfrm>
              <a:off x="1718412" y="2695695"/>
              <a:ext cx="161280" cy="16128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1B0B5147-B779-E2F7-2B4A-195479BE1F08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1709772" y="2686695"/>
                <a:ext cx="178920" cy="17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75C41695-6E46-590C-CBD5-5F965471F748}"/>
                  </a:ext>
                </a:extLst>
              </p14:cNvPr>
              <p14:cNvContentPartPr/>
              <p14:nvPr/>
            </p14:nvContentPartPr>
            <p14:xfrm>
              <a:off x="1772412" y="1726935"/>
              <a:ext cx="3600" cy="95724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75C41695-6E46-590C-CBD5-5F965471F748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1763772" y="1718295"/>
                <a:ext cx="21240" cy="97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E199E95A-0CA7-A145-6E78-53135BDC3BA7}"/>
                  </a:ext>
                </a:extLst>
              </p14:cNvPr>
              <p14:cNvContentPartPr/>
              <p14:nvPr/>
            </p14:nvContentPartPr>
            <p14:xfrm>
              <a:off x="2156172" y="1190895"/>
              <a:ext cx="78120" cy="87588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E199E95A-0CA7-A145-6E78-53135BDC3BA7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2147172" y="1182255"/>
                <a:ext cx="95760" cy="89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8F971282-6391-31E7-7935-0699804EA8A3}"/>
                  </a:ext>
                </a:extLst>
              </p14:cNvPr>
              <p14:cNvContentPartPr/>
              <p14:nvPr/>
            </p14:nvContentPartPr>
            <p14:xfrm>
              <a:off x="1820292" y="2102055"/>
              <a:ext cx="342360" cy="64440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8F971282-6391-31E7-7935-0699804EA8A3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1811652" y="2093055"/>
                <a:ext cx="360000" cy="66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0C23AA30-FE78-4BA9-5A3A-2931E29E1143}"/>
                  </a:ext>
                </a:extLst>
              </p14:cNvPr>
              <p14:cNvContentPartPr/>
              <p14:nvPr/>
            </p14:nvContentPartPr>
            <p14:xfrm>
              <a:off x="1225212" y="1279095"/>
              <a:ext cx="360" cy="252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0C23AA30-FE78-4BA9-5A3A-2931E29E1143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1216212" y="1270455"/>
                <a:ext cx="18000" cy="2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49751D30-FDFF-652B-56E4-FED7B2A71359}"/>
                  </a:ext>
                </a:extLst>
              </p14:cNvPr>
              <p14:cNvContentPartPr/>
              <p14:nvPr/>
            </p14:nvContentPartPr>
            <p14:xfrm>
              <a:off x="1225212" y="1487895"/>
              <a:ext cx="360" cy="1188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49751D30-FDFF-652B-56E4-FED7B2A71359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1216212" y="1478895"/>
                <a:ext cx="18000" cy="2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907A9D5F-8D3F-938F-A4DE-5BC303DECFDC}"/>
                  </a:ext>
                </a:extLst>
              </p14:cNvPr>
              <p14:cNvContentPartPr/>
              <p14:nvPr/>
            </p14:nvContentPartPr>
            <p14:xfrm>
              <a:off x="1225212" y="1750695"/>
              <a:ext cx="360" cy="1440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907A9D5F-8D3F-938F-A4DE-5BC303DECFDC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1216212" y="1741695"/>
                <a:ext cx="18000" cy="3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6A41F839-2320-7E3B-8139-A78DFBD097B3}"/>
                  </a:ext>
                </a:extLst>
              </p14:cNvPr>
              <p14:cNvContentPartPr/>
              <p14:nvPr/>
            </p14:nvContentPartPr>
            <p14:xfrm>
              <a:off x="1225212" y="1951575"/>
              <a:ext cx="360" cy="3240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6A41F839-2320-7E3B-8139-A78DFBD097B3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1216212" y="1942575"/>
                <a:ext cx="18000" cy="5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09138EEB-2401-4575-4A11-63E335EABB88}"/>
                  </a:ext>
                </a:extLst>
              </p14:cNvPr>
              <p14:cNvContentPartPr/>
              <p14:nvPr/>
            </p14:nvContentPartPr>
            <p14:xfrm>
              <a:off x="1225212" y="2214735"/>
              <a:ext cx="360" cy="540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09138EEB-2401-4575-4A11-63E335EABB88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1216212" y="2206095"/>
                <a:ext cx="18000" cy="2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2CC5D0D0-2F08-E6AD-2731-CFA1161EEA71}"/>
                  </a:ext>
                </a:extLst>
              </p14:cNvPr>
              <p14:cNvContentPartPr/>
              <p14:nvPr/>
            </p14:nvContentPartPr>
            <p14:xfrm>
              <a:off x="899052" y="2745375"/>
              <a:ext cx="360" cy="1368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2CC5D0D0-2F08-E6AD-2731-CFA1161EEA71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890412" y="2736375"/>
                <a:ext cx="18000" cy="3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EDCBC51F-5913-99DC-5218-199D6D0C6807}"/>
                  </a:ext>
                </a:extLst>
              </p14:cNvPr>
              <p14:cNvContentPartPr/>
              <p14:nvPr/>
            </p14:nvContentPartPr>
            <p14:xfrm>
              <a:off x="996612" y="2509215"/>
              <a:ext cx="32400" cy="489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EDCBC51F-5913-99DC-5218-199D6D0C6807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987972" y="2500215"/>
                <a:ext cx="50040" cy="6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ABB466DF-3222-5DAE-49E2-533B8A29B9AB}"/>
                  </a:ext>
                </a:extLst>
              </p14:cNvPr>
              <p14:cNvContentPartPr/>
              <p14:nvPr/>
            </p14:nvContentPartPr>
            <p14:xfrm>
              <a:off x="1100292" y="2367015"/>
              <a:ext cx="30240" cy="3420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ABB466DF-3222-5DAE-49E2-533B8A29B9AB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1091652" y="2358015"/>
                <a:ext cx="47880" cy="5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39AA8DEB-F6AA-1688-7EC3-6C567C3B9A8B}"/>
                  </a:ext>
                </a:extLst>
              </p14:cNvPr>
              <p14:cNvContentPartPr/>
              <p14:nvPr/>
            </p14:nvContentPartPr>
            <p14:xfrm>
              <a:off x="1146372" y="2312655"/>
              <a:ext cx="360" cy="2520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39AA8DEB-F6AA-1688-7EC3-6C567C3B9A8B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1137732" y="2304015"/>
                <a:ext cx="18000" cy="4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A063A512-EDEB-1139-143B-02AD53135FAA}"/>
                  </a:ext>
                </a:extLst>
              </p14:cNvPr>
              <p14:cNvContentPartPr/>
              <p14:nvPr/>
            </p14:nvContentPartPr>
            <p14:xfrm>
              <a:off x="1202532" y="2099895"/>
              <a:ext cx="2520" cy="252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A063A512-EDEB-1139-143B-02AD53135FAA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1193892" y="2091255"/>
                <a:ext cx="20160" cy="2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566F0E1A-A32E-526F-87E1-0ECB41B7D3F6}"/>
                  </a:ext>
                </a:extLst>
              </p14:cNvPr>
              <p14:cNvContentPartPr/>
              <p14:nvPr/>
            </p14:nvContentPartPr>
            <p14:xfrm>
              <a:off x="1509612" y="2072535"/>
              <a:ext cx="2520" cy="3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566F0E1A-A32E-526F-87E1-0ECB41B7D3F6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1500612" y="2063535"/>
                <a:ext cx="2016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4743E582-1FCF-6C70-C5FF-8E409F1FBA33}"/>
                  </a:ext>
                </a:extLst>
              </p14:cNvPr>
              <p14:cNvContentPartPr/>
              <p14:nvPr/>
            </p14:nvContentPartPr>
            <p14:xfrm>
              <a:off x="1389372" y="2072535"/>
              <a:ext cx="36720" cy="36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4743E582-1FCF-6C70-C5FF-8E409F1FBA33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1380732" y="2063535"/>
                <a:ext cx="5436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2F620B88-204D-BDEA-CDB5-090EE853F699}"/>
                  </a:ext>
                </a:extLst>
              </p14:cNvPr>
              <p14:cNvContentPartPr/>
              <p14:nvPr/>
            </p14:nvContentPartPr>
            <p14:xfrm>
              <a:off x="1607172" y="2072535"/>
              <a:ext cx="65880" cy="36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2F620B88-204D-BDEA-CDB5-090EE853F699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1598532" y="2063535"/>
                <a:ext cx="8352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895A26B0-F937-4028-A4A5-6828CB27427A}"/>
                  </a:ext>
                </a:extLst>
              </p14:cNvPr>
              <p14:cNvContentPartPr/>
              <p14:nvPr/>
            </p14:nvContentPartPr>
            <p14:xfrm>
              <a:off x="1796532" y="2072535"/>
              <a:ext cx="16920" cy="36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895A26B0-F937-4028-A4A5-6828CB27427A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1787532" y="2063535"/>
                <a:ext cx="3456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B784BD60-4FCC-9E33-91EC-697E7118C183}"/>
                  </a:ext>
                </a:extLst>
              </p14:cNvPr>
              <p14:cNvContentPartPr/>
              <p14:nvPr/>
            </p14:nvContentPartPr>
            <p14:xfrm>
              <a:off x="1956732" y="2072535"/>
              <a:ext cx="37800" cy="36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B784BD60-4FCC-9E33-91EC-697E7118C183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1947732" y="2063535"/>
                <a:ext cx="5544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12EB42E1-EA95-5484-2550-A15D31EDBEEA}"/>
                  </a:ext>
                </a:extLst>
              </p14:cNvPr>
              <p14:cNvContentPartPr/>
              <p14:nvPr/>
            </p14:nvContentPartPr>
            <p14:xfrm>
              <a:off x="2004252" y="2063535"/>
              <a:ext cx="360" cy="36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12EB42E1-EA95-5484-2550-A15D31EDBEEA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995252" y="205489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4001BCB7-4F40-89C4-ED99-07A58CA8B865}"/>
                  </a:ext>
                </a:extLst>
              </p14:cNvPr>
              <p14:cNvContentPartPr/>
              <p14:nvPr/>
            </p14:nvContentPartPr>
            <p14:xfrm>
              <a:off x="1262292" y="2065335"/>
              <a:ext cx="1440" cy="252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4001BCB7-4F40-89C4-ED99-07A58CA8B865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1253652" y="2056335"/>
                <a:ext cx="19080" cy="2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54E67696-C011-9DEA-D156-2E59AAB8D5C7}"/>
                  </a:ext>
                </a:extLst>
              </p14:cNvPr>
              <p14:cNvContentPartPr/>
              <p14:nvPr/>
            </p14:nvContentPartPr>
            <p14:xfrm>
              <a:off x="1181292" y="2061375"/>
              <a:ext cx="127080" cy="15732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54E67696-C011-9DEA-D156-2E59AAB8D5C7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1172652" y="2052735"/>
                <a:ext cx="144720" cy="174960"/>
              </a:xfrm>
              <a:prstGeom prst="rect">
                <a:avLst/>
              </a:prstGeom>
            </p:spPr>
          </p:pic>
        </mc:Fallback>
      </mc:AlternateContent>
      <p:sp>
        <p:nvSpPr>
          <p:cNvPr id="86110" name="TextBox 86109">
            <a:extLst>
              <a:ext uri="{FF2B5EF4-FFF2-40B4-BE49-F238E27FC236}">
                <a16:creationId xmlns:a16="http://schemas.microsoft.com/office/drawing/2014/main" id="{7CA363E5-7CF7-9BA2-3866-F1C7C3514A0B}"/>
              </a:ext>
            </a:extLst>
          </p:cNvPr>
          <p:cNvSpPr txBox="1"/>
          <p:nvPr/>
        </p:nvSpPr>
        <p:spPr>
          <a:xfrm>
            <a:off x="4410221" y="4320030"/>
            <a:ext cx="3940502" cy="24068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/>
            <a:r>
              <a:rPr lang="en-US" sz="1600" dirty="0"/>
              <a:t>Chemical orbitals (</a:t>
            </a:r>
            <a:r>
              <a:rPr lang="en-US" sz="1600" dirty="0" err="1"/>
              <a:t>s,p,d</a:t>
            </a:r>
            <a:r>
              <a:rPr lang="en-US" sz="1600" dirty="0"/>
              <a:t>)</a:t>
            </a:r>
          </a:p>
          <a:p>
            <a:pPr marL="285750" indent="-285750"/>
            <a:r>
              <a:rPr lang="en-US" sz="1600" dirty="0"/>
              <a:t>Brillouin zone</a:t>
            </a:r>
          </a:p>
          <a:p>
            <a:pPr marL="285750" indent="-285750"/>
            <a:r>
              <a:rPr lang="en-US" sz="1600" dirty="0"/>
              <a:t>Valleys and optical activity</a:t>
            </a:r>
          </a:p>
          <a:p>
            <a:pPr marL="285750" indent="-285750"/>
            <a:r>
              <a:rPr lang="en-US" sz="1600" dirty="0"/>
              <a:t>Effective mass</a:t>
            </a:r>
          </a:p>
          <a:p>
            <a:pPr marL="285750" indent="-285750"/>
            <a:r>
              <a:rPr lang="en-US" sz="1600" dirty="0"/>
              <a:t>Valence Bands and strain</a:t>
            </a:r>
          </a:p>
          <a:p>
            <a:pPr marL="285750" indent="-285750"/>
            <a:r>
              <a:rPr lang="en-US" sz="1600" dirty="0"/>
              <a:t>Symmetry and topology</a:t>
            </a:r>
          </a:p>
          <a:p>
            <a:pPr marL="285750" indent="-285750"/>
            <a:r>
              <a:rPr lang="en-US" sz="1600" dirty="0"/>
              <a:t>Heterostructures and band splitting</a:t>
            </a:r>
          </a:p>
          <a:p>
            <a:pPr marL="285750" indent="-285750"/>
            <a:r>
              <a:rPr lang="en-US" sz="1600" dirty="0"/>
              <a:t>Density of States </a:t>
            </a:r>
          </a:p>
        </p:txBody>
      </p:sp>
      <p:grpSp>
        <p:nvGrpSpPr>
          <p:cNvPr id="86131" name="Group 86130">
            <a:extLst>
              <a:ext uri="{FF2B5EF4-FFF2-40B4-BE49-F238E27FC236}">
                <a16:creationId xmlns:a16="http://schemas.microsoft.com/office/drawing/2014/main" id="{26C96114-90B1-0BC5-4346-CABDDB1FF2DE}"/>
              </a:ext>
            </a:extLst>
          </p:cNvPr>
          <p:cNvGrpSpPr/>
          <p:nvPr/>
        </p:nvGrpSpPr>
        <p:grpSpPr>
          <a:xfrm>
            <a:off x="580812" y="5198055"/>
            <a:ext cx="2550960" cy="1554840"/>
            <a:chOff x="580812" y="5198055"/>
            <a:chExt cx="2550960" cy="1554840"/>
          </a:xfrm>
        </p:grpSpPr>
        <p:grpSp>
          <p:nvGrpSpPr>
            <p:cNvPr id="86124" name="Group 86123">
              <a:extLst>
                <a:ext uri="{FF2B5EF4-FFF2-40B4-BE49-F238E27FC236}">
                  <a16:creationId xmlns:a16="http://schemas.microsoft.com/office/drawing/2014/main" id="{93A55E32-CC5B-6440-6B6E-E5F98AF49894}"/>
                </a:ext>
              </a:extLst>
            </p:cNvPr>
            <p:cNvGrpSpPr/>
            <p:nvPr/>
          </p:nvGrpSpPr>
          <p:grpSpPr>
            <a:xfrm>
              <a:off x="580812" y="5198055"/>
              <a:ext cx="1533240" cy="1554840"/>
              <a:chOff x="580812" y="5198055"/>
              <a:chExt cx="1533240" cy="15548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4">
                <p14:nvContentPartPr>
                  <p14:cNvPr id="86112" name="Ink 86111">
                    <a:extLst>
                      <a:ext uri="{FF2B5EF4-FFF2-40B4-BE49-F238E27FC236}">
                        <a16:creationId xmlns:a16="http://schemas.microsoft.com/office/drawing/2014/main" id="{0F9B4A91-464D-6CEA-D41C-B6C668A46B0E}"/>
                      </a:ext>
                    </a:extLst>
                  </p14:cNvPr>
                  <p14:cNvContentPartPr/>
                  <p14:nvPr/>
                </p14:nvContentPartPr>
                <p14:xfrm>
                  <a:off x="1825332" y="5198055"/>
                  <a:ext cx="2880" cy="501480"/>
                </p14:xfrm>
              </p:contentPart>
            </mc:Choice>
            <mc:Fallback xmlns="">
              <p:pic>
                <p:nvPicPr>
                  <p:cNvPr id="86112" name="Ink 86111">
                    <a:extLst>
                      <a:ext uri="{FF2B5EF4-FFF2-40B4-BE49-F238E27FC236}">
                        <a16:creationId xmlns:a16="http://schemas.microsoft.com/office/drawing/2014/main" id="{0F9B4A91-464D-6CEA-D41C-B6C668A46B0E}"/>
                      </a:ext>
                    </a:extLst>
                  </p:cNvPr>
                  <p:cNvPicPr/>
                  <p:nvPr/>
                </p:nvPicPr>
                <p:blipFill>
                  <a:blip r:embed="rId85"/>
                  <a:stretch>
                    <a:fillRect/>
                  </a:stretch>
                </p:blipFill>
                <p:spPr>
                  <a:xfrm>
                    <a:off x="1816692" y="5189055"/>
                    <a:ext cx="20520" cy="519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6">
                <p14:nvContentPartPr>
                  <p14:cNvPr id="86113" name="Ink 86112">
                    <a:extLst>
                      <a:ext uri="{FF2B5EF4-FFF2-40B4-BE49-F238E27FC236}">
                        <a16:creationId xmlns:a16="http://schemas.microsoft.com/office/drawing/2014/main" id="{FEE8829A-E1D9-AD8B-4A25-05F55CBEBF8B}"/>
                      </a:ext>
                    </a:extLst>
                  </p14:cNvPr>
                  <p14:cNvContentPartPr/>
                  <p14:nvPr/>
                </p14:nvContentPartPr>
                <p14:xfrm>
                  <a:off x="1934052" y="5235495"/>
                  <a:ext cx="20160" cy="442800"/>
                </p14:xfrm>
              </p:contentPart>
            </mc:Choice>
            <mc:Fallback xmlns="">
              <p:pic>
                <p:nvPicPr>
                  <p:cNvPr id="86113" name="Ink 86112">
                    <a:extLst>
                      <a:ext uri="{FF2B5EF4-FFF2-40B4-BE49-F238E27FC236}">
                        <a16:creationId xmlns:a16="http://schemas.microsoft.com/office/drawing/2014/main" id="{FEE8829A-E1D9-AD8B-4A25-05F55CBEBF8B}"/>
                      </a:ext>
                    </a:extLst>
                  </p:cNvPr>
                  <p:cNvPicPr/>
                  <p:nvPr/>
                </p:nvPicPr>
                <p:blipFill>
                  <a:blip r:embed="rId87"/>
                  <a:stretch>
                    <a:fillRect/>
                  </a:stretch>
                </p:blipFill>
                <p:spPr>
                  <a:xfrm>
                    <a:off x="1925412" y="5226855"/>
                    <a:ext cx="37800" cy="460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8">
                <p14:nvContentPartPr>
                  <p14:cNvPr id="86114" name="Ink 86113">
                    <a:extLst>
                      <a:ext uri="{FF2B5EF4-FFF2-40B4-BE49-F238E27FC236}">
                        <a16:creationId xmlns:a16="http://schemas.microsoft.com/office/drawing/2014/main" id="{68B924F0-703F-7430-8B64-5E7D22186FC5}"/>
                      </a:ext>
                    </a:extLst>
                  </p14:cNvPr>
                  <p14:cNvContentPartPr/>
                  <p14:nvPr/>
                </p14:nvContentPartPr>
                <p14:xfrm>
                  <a:off x="1726332" y="5688015"/>
                  <a:ext cx="387720" cy="314280"/>
                </p14:xfrm>
              </p:contentPart>
            </mc:Choice>
            <mc:Fallback xmlns="">
              <p:pic>
                <p:nvPicPr>
                  <p:cNvPr id="86114" name="Ink 86113">
                    <a:extLst>
                      <a:ext uri="{FF2B5EF4-FFF2-40B4-BE49-F238E27FC236}">
                        <a16:creationId xmlns:a16="http://schemas.microsoft.com/office/drawing/2014/main" id="{68B924F0-703F-7430-8B64-5E7D22186FC5}"/>
                      </a:ext>
                    </a:extLst>
                  </p:cNvPr>
                  <p:cNvPicPr/>
                  <p:nvPr/>
                </p:nvPicPr>
                <p:blipFill>
                  <a:blip r:embed="rId89"/>
                  <a:stretch>
                    <a:fillRect/>
                  </a:stretch>
                </p:blipFill>
                <p:spPr>
                  <a:xfrm>
                    <a:off x="1717692" y="5679015"/>
                    <a:ext cx="405360" cy="331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0">
                <p14:nvContentPartPr>
                  <p14:cNvPr id="86116" name="Ink 86115">
                    <a:extLst>
                      <a:ext uri="{FF2B5EF4-FFF2-40B4-BE49-F238E27FC236}">
                        <a16:creationId xmlns:a16="http://schemas.microsoft.com/office/drawing/2014/main" id="{70ADDCE9-5369-320D-4609-79CB1B1421B0}"/>
                      </a:ext>
                    </a:extLst>
                  </p14:cNvPr>
                  <p14:cNvContentPartPr/>
                  <p14:nvPr/>
                </p14:nvContentPartPr>
                <p14:xfrm>
                  <a:off x="844332" y="6213255"/>
                  <a:ext cx="360" cy="349560"/>
                </p14:xfrm>
              </p:contentPart>
            </mc:Choice>
            <mc:Fallback xmlns="">
              <p:pic>
                <p:nvPicPr>
                  <p:cNvPr id="86116" name="Ink 86115">
                    <a:extLst>
                      <a:ext uri="{FF2B5EF4-FFF2-40B4-BE49-F238E27FC236}">
                        <a16:creationId xmlns:a16="http://schemas.microsoft.com/office/drawing/2014/main" id="{70ADDCE9-5369-320D-4609-79CB1B1421B0}"/>
                      </a:ext>
                    </a:extLst>
                  </p:cNvPr>
                  <p:cNvPicPr/>
                  <p:nvPr/>
                </p:nvPicPr>
                <p:blipFill>
                  <a:blip r:embed="rId91"/>
                  <a:stretch>
                    <a:fillRect/>
                  </a:stretch>
                </p:blipFill>
                <p:spPr>
                  <a:xfrm>
                    <a:off x="835692" y="6204615"/>
                    <a:ext cx="18000" cy="367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2">
                <p14:nvContentPartPr>
                  <p14:cNvPr id="86117" name="Ink 86116">
                    <a:extLst>
                      <a:ext uri="{FF2B5EF4-FFF2-40B4-BE49-F238E27FC236}">
                        <a16:creationId xmlns:a16="http://schemas.microsoft.com/office/drawing/2014/main" id="{A00B6F35-446A-8EB9-EC08-9ADE6C189650}"/>
                      </a:ext>
                    </a:extLst>
                  </p14:cNvPr>
                  <p14:cNvContentPartPr/>
                  <p14:nvPr/>
                </p14:nvContentPartPr>
                <p14:xfrm>
                  <a:off x="844332" y="6334575"/>
                  <a:ext cx="160560" cy="45000"/>
                </p14:xfrm>
              </p:contentPart>
            </mc:Choice>
            <mc:Fallback xmlns="">
              <p:pic>
                <p:nvPicPr>
                  <p:cNvPr id="86117" name="Ink 86116">
                    <a:extLst>
                      <a:ext uri="{FF2B5EF4-FFF2-40B4-BE49-F238E27FC236}">
                        <a16:creationId xmlns:a16="http://schemas.microsoft.com/office/drawing/2014/main" id="{A00B6F35-446A-8EB9-EC08-9ADE6C189650}"/>
                      </a:ext>
                    </a:extLst>
                  </p:cNvPr>
                  <p:cNvPicPr/>
                  <p:nvPr/>
                </p:nvPicPr>
                <p:blipFill>
                  <a:blip r:embed="rId93"/>
                  <a:stretch>
                    <a:fillRect/>
                  </a:stretch>
                </p:blipFill>
                <p:spPr>
                  <a:xfrm>
                    <a:off x="835692" y="6325575"/>
                    <a:ext cx="178200" cy="62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4">
                <p14:nvContentPartPr>
                  <p14:cNvPr id="86118" name="Ink 86117">
                    <a:extLst>
                      <a:ext uri="{FF2B5EF4-FFF2-40B4-BE49-F238E27FC236}">
                        <a16:creationId xmlns:a16="http://schemas.microsoft.com/office/drawing/2014/main" id="{E71EDA15-1BA3-41AE-3BA4-8448CB0BE93C}"/>
                      </a:ext>
                    </a:extLst>
                  </p14:cNvPr>
                  <p14:cNvContentPartPr/>
                  <p14:nvPr/>
                </p14:nvContentPartPr>
                <p14:xfrm>
                  <a:off x="1006692" y="6159975"/>
                  <a:ext cx="360" cy="348840"/>
                </p14:xfrm>
              </p:contentPart>
            </mc:Choice>
            <mc:Fallback xmlns="">
              <p:pic>
                <p:nvPicPr>
                  <p:cNvPr id="86118" name="Ink 86117">
                    <a:extLst>
                      <a:ext uri="{FF2B5EF4-FFF2-40B4-BE49-F238E27FC236}">
                        <a16:creationId xmlns:a16="http://schemas.microsoft.com/office/drawing/2014/main" id="{E71EDA15-1BA3-41AE-3BA4-8448CB0BE93C}"/>
                      </a:ext>
                    </a:extLst>
                  </p:cNvPr>
                  <p:cNvPicPr/>
                  <p:nvPr/>
                </p:nvPicPr>
                <p:blipFill>
                  <a:blip r:embed="rId95"/>
                  <a:stretch>
                    <a:fillRect/>
                  </a:stretch>
                </p:blipFill>
                <p:spPr>
                  <a:xfrm>
                    <a:off x="998052" y="6150975"/>
                    <a:ext cx="18000" cy="366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6">
                <p14:nvContentPartPr>
                  <p14:cNvPr id="86119" name="Ink 86118">
                    <a:extLst>
                      <a:ext uri="{FF2B5EF4-FFF2-40B4-BE49-F238E27FC236}">
                        <a16:creationId xmlns:a16="http://schemas.microsoft.com/office/drawing/2014/main" id="{575E9FFC-E789-36EC-1CFD-A2270DB26C27}"/>
                      </a:ext>
                    </a:extLst>
                  </p14:cNvPr>
                  <p14:cNvContentPartPr/>
                  <p14:nvPr/>
                </p14:nvContentPartPr>
                <p14:xfrm>
                  <a:off x="1128732" y="6170415"/>
                  <a:ext cx="154440" cy="374760"/>
                </p14:xfrm>
              </p:contentPart>
            </mc:Choice>
            <mc:Fallback xmlns="">
              <p:pic>
                <p:nvPicPr>
                  <p:cNvPr id="86119" name="Ink 86118">
                    <a:extLst>
                      <a:ext uri="{FF2B5EF4-FFF2-40B4-BE49-F238E27FC236}">
                        <a16:creationId xmlns:a16="http://schemas.microsoft.com/office/drawing/2014/main" id="{575E9FFC-E789-36EC-1CFD-A2270DB26C27}"/>
                      </a:ext>
                    </a:extLst>
                  </p:cNvPr>
                  <p:cNvPicPr/>
                  <p:nvPr/>
                </p:nvPicPr>
                <p:blipFill>
                  <a:blip r:embed="rId97"/>
                  <a:stretch>
                    <a:fillRect/>
                  </a:stretch>
                </p:blipFill>
                <p:spPr>
                  <a:xfrm>
                    <a:off x="1120092" y="6161415"/>
                    <a:ext cx="172080" cy="392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8">
                <p14:nvContentPartPr>
                  <p14:cNvPr id="86120" name="Ink 86119">
                    <a:extLst>
                      <a:ext uri="{FF2B5EF4-FFF2-40B4-BE49-F238E27FC236}">
                        <a16:creationId xmlns:a16="http://schemas.microsoft.com/office/drawing/2014/main" id="{5979AA9E-2B5B-B8B0-4228-AF1EAB484487}"/>
                      </a:ext>
                    </a:extLst>
                  </p14:cNvPr>
                  <p14:cNvContentPartPr/>
                  <p14:nvPr/>
                </p14:nvContentPartPr>
                <p14:xfrm>
                  <a:off x="1299012" y="6096255"/>
                  <a:ext cx="178200" cy="424440"/>
                </p14:xfrm>
              </p:contentPart>
            </mc:Choice>
            <mc:Fallback xmlns="">
              <p:pic>
                <p:nvPicPr>
                  <p:cNvPr id="86120" name="Ink 86119">
                    <a:extLst>
                      <a:ext uri="{FF2B5EF4-FFF2-40B4-BE49-F238E27FC236}">
                        <a16:creationId xmlns:a16="http://schemas.microsoft.com/office/drawing/2014/main" id="{5979AA9E-2B5B-B8B0-4228-AF1EAB484487}"/>
                      </a:ext>
                    </a:extLst>
                  </p:cNvPr>
                  <p:cNvPicPr/>
                  <p:nvPr/>
                </p:nvPicPr>
                <p:blipFill>
                  <a:blip r:embed="rId99"/>
                  <a:stretch>
                    <a:fillRect/>
                  </a:stretch>
                </p:blipFill>
                <p:spPr>
                  <a:xfrm>
                    <a:off x="1290372" y="6087255"/>
                    <a:ext cx="195840" cy="442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0">
                <p14:nvContentPartPr>
                  <p14:cNvPr id="86121" name="Ink 86120">
                    <a:extLst>
                      <a:ext uri="{FF2B5EF4-FFF2-40B4-BE49-F238E27FC236}">
                        <a16:creationId xmlns:a16="http://schemas.microsoft.com/office/drawing/2014/main" id="{B4208D7C-42C4-D8CE-367C-7202D34ADEAD}"/>
                      </a:ext>
                    </a:extLst>
                  </p14:cNvPr>
                  <p14:cNvContentPartPr/>
                  <p14:nvPr/>
                </p14:nvContentPartPr>
                <p14:xfrm>
                  <a:off x="1260852" y="6074655"/>
                  <a:ext cx="182160" cy="122760"/>
                </p14:xfrm>
              </p:contentPart>
            </mc:Choice>
            <mc:Fallback xmlns="">
              <p:pic>
                <p:nvPicPr>
                  <p:cNvPr id="86121" name="Ink 86120">
                    <a:extLst>
                      <a:ext uri="{FF2B5EF4-FFF2-40B4-BE49-F238E27FC236}">
                        <a16:creationId xmlns:a16="http://schemas.microsoft.com/office/drawing/2014/main" id="{B4208D7C-42C4-D8CE-367C-7202D34ADEAD}"/>
                      </a:ext>
                    </a:extLst>
                  </p:cNvPr>
                  <p:cNvPicPr/>
                  <p:nvPr/>
                </p:nvPicPr>
                <p:blipFill>
                  <a:blip r:embed="rId101"/>
                  <a:stretch>
                    <a:fillRect/>
                  </a:stretch>
                </p:blipFill>
                <p:spPr>
                  <a:xfrm>
                    <a:off x="1252212" y="6065655"/>
                    <a:ext cx="199800" cy="140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2">
                <p14:nvContentPartPr>
                  <p14:cNvPr id="86122" name="Ink 86121">
                    <a:extLst>
                      <a:ext uri="{FF2B5EF4-FFF2-40B4-BE49-F238E27FC236}">
                        <a16:creationId xmlns:a16="http://schemas.microsoft.com/office/drawing/2014/main" id="{820FE425-0D0D-D61D-BDB1-B8E6DD7D856F}"/>
                      </a:ext>
                    </a:extLst>
                  </p14:cNvPr>
                  <p14:cNvContentPartPr/>
                  <p14:nvPr/>
                </p14:nvContentPartPr>
                <p14:xfrm>
                  <a:off x="1511772" y="6145575"/>
                  <a:ext cx="126360" cy="437760"/>
                </p14:xfrm>
              </p:contentPart>
            </mc:Choice>
            <mc:Fallback xmlns="">
              <p:pic>
                <p:nvPicPr>
                  <p:cNvPr id="86122" name="Ink 86121">
                    <a:extLst>
                      <a:ext uri="{FF2B5EF4-FFF2-40B4-BE49-F238E27FC236}">
                        <a16:creationId xmlns:a16="http://schemas.microsoft.com/office/drawing/2014/main" id="{820FE425-0D0D-D61D-BDB1-B8E6DD7D856F}"/>
                      </a:ext>
                    </a:extLst>
                  </p:cNvPr>
                  <p:cNvPicPr/>
                  <p:nvPr/>
                </p:nvPicPr>
                <p:blipFill>
                  <a:blip r:embed="rId103"/>
                  <a:stretch>
                    <a:fillRect/>
                  </a:stretch>
                </p:blipFill>
                <p:spPr>
                  <a:xfrm>
                    <a:off x="1503132" y="6136575"/>
                    <a:ext cx="144000" cy="455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4">
                <p14:nvContentPartPr>
                  <p14:cNvPr id="86123" name="Ink 86122">
                    <a:extLst>
                      <a:ext uri="{FF2B5EF4-FFF2-40B4-BE49-F238E27FC236}">
                        <a16:creationId xmlns:a16="http://schemas.microsoft.com/office/drawing/2014/main" id="{4158667D-419C-967C-0658-F25474BB8937}"/>
                      </a:ext>
                    </a:extLst>
                  </p14:cNvPr>
                  <p14:cNvContentPartPr/>
                  <p14:nvPr/>
                </p14:nvContentPartPr>
                <p14:xfrm>
                  <a:off x="580812" y="6053055"/>
                  <a:ext cx="1252080" cy="699840"/>
                </p14:xfrm>
              </p:contentPart>
            </mc:Choice>
            <mc:Fallback xmlns="">
              <p:pic>
                <p:nvPicPr>
                  <p:cNvPr id="86123" name="Ink 86122">
                    <a:extLst>
                      <a:ext uri="{FF2B5EF4-FFF2-40B4-BE49-F238E27FC236}">
                        <a16:creationId xmlns:a16="http://schemas.microsoft.com/office/drawing/2014/main" id="{4158667D-419C-967C-0658-F25474BB8937}"/>
                      </a:ext>
                    </a:extLst>
                  </p:cNvPr>
                  <p:cNvPicPr/>
                  <p:nvPr/>
                </p:nvPicPr>
                <p:blipFill>
                  <a:blip r:embed="rId105"/>
                  <a:stretch>
                    <a:fillRect/>
                  </a:stretch>
                </p:blipFill>
                <p:spPr>
                  <a:xfrm>
                    <a:off x="572172" y="6044415"/>
                    <a:ext cx="1269720" cy="7174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86130" name="Group 86129">
              <a:extLst>
                <a:ext uri="{FF2B5EF4-FFF2-40B4-BE49-F238E27FC236}">
                  <a16:creationId xmlns:a16="http://schemas.microsoft.com/office/drawing/2014/main" id="{1E7809BA-6D14-3D2F-3C5A-C289300D407F}"/>
                </a:ext>
              </a:extLst>
            </p:cNvPr>
            <p:cNvGrpSpPr/>
            <p:nvPr/>
          </p:nvGrpSpPr>
          <p:grpSpPr>
            <a:xfrm>
              <a:off x="2209812" y="6108135"/>
              <a:ext cx="921960" cy="548280"/>
              <a:chOff x="2209812" y="6108135"/>
              <a:chExt cx="921960" cy="5482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06">
                <p14:nvContentPartPr>
                  <p14:cNvPr id="86125" name="Ink 86124">
                    <a:extLst>
                      <a:ext uri="{FF2B5EF4-FFF2-40B4-BE49-F238E27FC236}">
                        <a16:creationId xmlns:a16="http://schemas.microsoft.com/office/drawing/2014/main" id="{8DB53196-04E1-1BC0-52C7-422F78343970}"/>
                      </a:ext>
                    </a:extLst>
                  </p14:cNvPr>
                  <p14:cNvContentPartPr/>
                  <p14:nvPr/>
                </p14:nvContentPartPr>
                <p14:xfrm>
                  <a:off x="2209812" y="6169335"/>
                  <a:ext cx="204120" cy="169200"/>
                </p14:xfrm>
              </p:contentPart>
            </mc:Choice>
            <mc:Fallback xmlns="">
              <p:pic>
                <p:nvPicPr>
                  <p:cNvPr id="86125" name="Ink 86124">
                    <a:extLst>
                      <a:ext uri="{FF2B5EF4-FFF2-40B4-BE49-F238E27FC236}">
                        <a16:creationId xmlns:a16="http://schemas.microsoft.com/office/drawing/2014/main" id="{8DB53196-04E1-1BC0-52C7-422F78343970}"/>
                      </a:ext>
                    </a:extLst>
                  </p:cNvPr>
                  <p:cNvPicPr/>
                  <p:nvPr/>
                </p:nvPicPr>
                <p:blipFill>
                  <a:blip r:embed="rId107"/>
                  <a:stretch>
                    <a:fillRect/>
                  </a:stretch>
                </p:blipFill>
                <p:spPr>
                  <a:xfrm>
                    <a:off x="2200812" y="6160695"/>
                    <a:ext cx="221760" cy="186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8">
                <p14:nvContentPartPr>
                  <p14:cNvPr id="86126" name="Ink 86125">
                    <a:extLst>
                      <a:ext uri="{FF2B5EF4-FFF2-40B4-BE49-F238E27FC236}">
                        <a16:creationId xmlns:a16="http://schemas.microsoft.com/office/drawing/2014/main" id="{98981150-10A0-496D-B442-3F42920DD880}"/>
                      </a:ext>
                    </a:extLst>
                  </p14:cNvPr>
                  <p14:cNvContentPartPr/>
                  <p14:nvPr/>
                </p14:nvContentPartPr>
                <p14:xfrm>
                  <a:off x="2375052" y="6108135"/>
                  <a:ext cx="9000" cy="9000"/>
                </p14:xfrm>
              </p:contentPart>
            </mc:Choice>
            <mc:Fallback xmlns="">
              <p:pic>
                <p:nvPicPr>
                  <p:cNvPr id="86126" name="Ink 86125">
                    <a:extLst>
                      <a:ext uri="{FF2B5EF4-FFF2-40B4-BE49-F238E27FC236}">
                        <a16:creationId xmlns:a16="http://schemas.microsoft.com/office/drawing/2014/main" id="{98981150-10A0-496D-B442-3F42920DD880}"/>
                      </a:ext>
                    </a:extLst>
                  </p:cNvPr>
                  <p:cNvPicPr/>
                  <p:nvPr/>
                </p:nvPicPr>
                <p:blipFill>
                  <a:blip r:embed="rId109"/>
                  <a:stretch>
                    <a:fillRect/>
                  </a:stretch>
                </p:blipFill>
                <p:spPr>
                  <a:xfrm>
                    <a:off x="2366052" y="6099495"/>
                    <a:ext cx="26640" cy="26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0">
                <p14:nvContentPartPr>
                  <p14:cNvPr id="86127" name="Ink 86126">
                    <a:extLst>
                      <a:ext uri="{FF2B5EF4-FFF2-40B4-BE49-F238E27FC236}">
                        <a16:creationId xmlns:a16="http://schemas.microsoft.com/office/drawing/2014/main" id="{4ED55F17-86BE-C6F0-2ED9-802EE3370AD9}"/>
                      </a:ext>
                    </a:extLst>
                  </p14:cNvPr>
                  <p14:cNvContentPartPr/>
                  <p14:nvPr/>
                </p14:nvContentPartPr>
                <p14:xfrm>
                  <a:off x="2469372" y="6165015"/>
                  <a:ext cx="382320" cy="305640"/>
                </p14:xfrm>
              </p:contentPart>
            </mc:Choice>
            <mc:Fallback xmlns="">
              <p:pic>
                <p:nvPicPr>
                  <p:cNvPr id="86127" name="Ink 86126">
                    <a:extLst>
                      <a:ext uri="{FF2B5EF4-FFF2-40B4-BE49-F238E27FC236}">
                        <a16:creationId xmlns:a16="http://schemas.microsoft.com/office/drawing/2014/main" id="{4ED55F17-86BE-C6F0-2ED9-802EE3370AD9}"/>
                      </a:ext>
                    </a:extLst>
                  </p:cNvPr>
                  <p:cNvPicPr/>
                  <p:nvPr/>
                </p:nvPicPr>
                <p:blipFill>
                  <a:blip r:embed="rId111"/>
                  <a:stretch>
                    <a:fillRect/>
                  </a:stretch>
                </p:blipFill>
                <p:spPr>
                  <a:xfrm>
                    <a:off x="2460372" y="6156375"/>
                    <a:ext cx="399960" cy="323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2">
                <p14:nvContentPartPr>
                  <p14:cNvPr id="86128" name="Ink 86127">
                    <a:extLst>
                      <a:ext uri="{FF2B5EF4-FFF2-40B4-BE49-F238E27FC236}">
                        <a16:creationId xmlns:a16="http://schemas.microsoft.com/office/drawing/2014/main" id="{67003210-3EF8-E1AA-0726-31A74B415FF9}"/>
                      </a:ext>
                    </a:extLst>
                  </p14:cNvPr>
                  <p14:cNvContentPartPr/>
                  <p14:nvPr/>
                </p14:nvContentPartPr>
                <p14:xfrm>
                  <a:off x="2315292" y="6479655"/>
                  <a:ext cx="106920" cy="176760"/>
                </p14:xfrm>
              </p:contentPart>
            </mc:Choice>
            <mc:Fallback xmlns="">
              <p:pic>
                <p:nvPicPr>
                  <p:cNvPr id="86128" name="Ink 86127">
                    <a:extLst>
                      <a:ext uri="{FF2B5EF4-FFF2-40B4-BE49-F238E27FC236}">
                        <a16:creationId xmlns:a16="http://schemas.microsoft.com/office/drawing/2014/main" id="{67003210-3EF8-E1AA-0726-31A74B415FF9}"/>
                      </a:ext>
                    </a:extLst>
                  </p:cNvPr>
                  <p:cNvPicPr/>
                  <p:nvPr/>
                </p:nvPicPr>
                <p:blipFill>
                  <a:blip r:embed="rId113"/>
                  <a:stretch>
                    <a:fillRect/>
                  </a:stretch>
                </p:blipFill>
                <p:spPr>
                  <a:xfrm>
                    <a:off x="2306292" y="6471015"/>
                    <a:ext cx="124560" cy="194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4">
                <p14:nvContentPartPr>
                  <p14:cNvPr id="86129" name="Ink 86128">
                    <a:extLst>
                      <a:ext uri="{FF2B5EF4-FFF2-40B4-BE49-F238E27FC236}">
                        <a16:creationId xmlns:a16="http://schemas.microsoft.com/office/drawing/2014/main" id="{1CE43DA1-284F-71F2-B117-D0CD07CB26DF}"/>
                      </a:ext>
                    </a:extLst>
                  </p14:cNvPr>
                  <p14:cNvContentPartPr/>
                  <p14:nvPr/>
                </p14:nvContentPartPr>
                <p14:xfrm>
                  <a:off x="2507892" y="6284535"/>
                  <a:ext cx="623880" cy="312120"/>
                </p14:xfrm>
              </p:contentPart>
            </mc:Choice>
            <mc:Fallback xmlns="">
              <p:pic>
                <p:nvPicPr>
                  <p:cNvPr id="86129" name="Ink 86128">
                    <a:extLst>
                      <a:ext uri="{FF2B5EF4-FFF2-40B4-BE49-F238E27FC236}">
                        <a16:creationId xmlns:a16="http://schemas.microsoft.com/office/drawing/2014/main" id="{1CE43DA1-284F-71F2-B117-D0CD07CB26DF}"/>
                      </a:ext>
                    </a:extLst>
                  </p:cNvPr>
                  <p:cNvPicPr/>
                  <p:nvPr/>
                </p:nvPicPr>
                <p:blipFill>
                  <a:blip r:embed="rId115"/>
                  <a:stretch>
                    <a:fillRect/>
                  </a:stretch>
                </p:blipFill>
                <p:spPr>
                  <a:xfrm>
                    <a:off x="2498892" y="6275895"/>
                    <a:ext cx="641520" cy="32976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86144" name="Group 86143">
            <a:extLst>
              <a:ext uri="{FF2B5EF4-FFF2-40B4-BE49-F238E27FC236}">
                <a16:creationId xmlns:a16="http://schemas.microsoft.com/office/drawing/2014/main" id="{095B7606-13C9-B4F9-109A-57C6FC2784C0}"/>
              </a:ext>
            </a:extLst>
          </p:cNvPr>
          <p:cNvGrpSpPr/>
          <p:nvPr/>
        </p:nvGrpSpPr>
        <p:grpSpPr>
          <a:xfrm>
            <a:off x="4065069" y="822075"/>
            <a:ext cx="4553280" cy="3349440"/>
            <a:chOff x="4065069" y="822075"/>
            <a:chExt cx="4553280" cy="3349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86065" name="Ink 86064">
                  <a:extLst>
                    <a:ext uri="{FF2B5EF4-FFF2-40B4-BE49-F238E27FC236}">
                      <a16:creationId xmlns:a16="http://schemas.microsoft.com/office/drawing/2014/main" id="{F63B34A8-A46F-9A4B-F9E1-D5E4BD76DB11}"/>
                    </a:ext>
                  </a:extLst>
                </p14:cNvPr>
                <p14:cNvContentPartPr/>
                <p14:nvPr/>
              </p14:nvContentPartPr>
              <p14:xfrm>
                <a:off x="5856069" y="950595"/>
                <a:ext cx="159480" cy="174240"/>
              </p14:xfrm>
            </p:contentPart>
          </mc:Choice>
          <mc:Fallback xmlns="">
            <p:pic>
              <p:nvPicPr>
                <p:cNvPr id="86065" name="Ink 86064">
                  <a:extLst>
                    <a:ext uri="{FF2B5EF4-FFF2-40B4-BE49-F238E27FC236}">
                      <a16:creationId xmlns:a16="http://schemas.microsoft.com/office/drawing/2014/main" id="{F63B34A8-A46F-9A4B-F9E1-D5E4BD76DB11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5847069" y="941595"/>
                  <a:ext cx="177120" cy="19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86066" name="Ink 86065">
                  <a:extLst>
                    <a:ext uri="{FF2B5EF4-FFF2-40B4-BE49-F238E27FC236}">
                      <a16:creationId xmlns:a16="http://schemas.microsoft.com/office/drawing/2014/main" id="{318B7E4F-0115-AF7D-A70D-94E5651AFBCF}"/>
                    </a:ext>
                  </a:extLst>
                </p14:cNvPr>
                <p14:cNvContentPartPr/>
                <p14:nvPr/>
              </p14:nvContentPartPr>
              <p14:xfrm>
                <a:off x="5931309" y="1047795"/>
                <a:ext cx="46800" cy="1971720"/>
              </p14:xfrm>
            </p:contentPart>
          </mc:Choice>
          <mc:Fallback xmlns="">
            <p:pic>
              <p:nvPicPr>
                <p:cNvPr id="86066" name="Ink 86065">
                  <a:extLst>
                    <a:ext uri="{FF2B5EF4-FFF2-40B4-BE49-F238E27FC236}">
                      <a16:creationId xmlns:a16="http://schemas.microsoft.com/office/drawing/2014/main" id="{318B7E4F-0115-AF7D-A70D-94E5651AFBCF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5922669" y="1039155"/>
                  <a:ext cx="64440" cy="198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86067" name="Ink 86066">
                  <a:extLst>
                    <a:ext uri="{FF2B5EF4-FFF2-40B4-BE49-F238E27FC236}">
                      <a16:creationId xmlns:a16="http://schemas.microsoft.com/office/drawing/2014/main" id="{C86DCF9F-E89A-1C47-CB59-1F51B9CF33D8}"/>
                    </a:ext>
                  </a:extLst>
                </p14:cNvPr>
                <p14:cNvContentPartPr/>
                <p14:nvPr/>
              </p14:nvContentPartPr>
              <p14:xfrm>
                <a:off x="4685709" y="2887755"/>
                <a:ext cx="3484800" cy="112680"/>
              </p14:xfrm>
            </p:contentPart>
          </mc:Choice>
          <mc:Fallback xmlns="">
            <p:pic>
              <p:nvPicPr>
                <p:cNvPr id="86067" name="Ink 86066">
                  <a:extLst>
                    <a:ext uri="{FF2B5EF4-FFF2-40B4-BE49-F238E27FC236}">
                      <a16:creationId xmlns:a16="http://schemas.microsoft.com/office/drawing/2014/main" id="{C86DCF9F-E89A-1C47-CB59-1F51B9CF33D8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4676709" y="2878755"/>
                  <a:ext cx="3502440" cy="13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86068" name="Ink 86067">
                  <a:extLst>
                    <a:ext uri="{FF2B5EF4-FFF2-40B4-BE49-F238E27FC236}">
                      <a16:creationId xmlns:a16="http://schemas.microsoft.com/office/drawing/2014/main" id="{937E4724-64B1-1EF0-F499-51DB476B634F}"/>
                    </a:ext>
                  </a:extLst>
                </p14:cNvPr>
                <p14:cNvContentPartPr/>
                <p14:nvPr/>
              </p14:nvContentPartPr>
              <p14:xfrm>
                <a:off x="8060349" y="2846355"/>
                <a:ext cx="183240" cy="340200"/>
              </p14:xfrm>
            </p:contentPart>
          </mc:Choice>
          <mc:Fallback xmlns="">
            <p:pic>
              <p:nvPicPr>
                <p:cNvPr id="86068" name="Ink 86067">
                  <a:extLst>
                    <a:ext uri="{FF2B5EF4-FFF2-40B4-BE49-F238E27FC236}">
                      <a16:creationId xmlns:a16="http://schemas.microsoft.com/office/drawing/2014/main" id="{937E4724-64B1-1EF0-F499-51DB476B634F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8051349" y="2837715"/>
                  <a:ext cx="200880" cy="35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86069" name="Ink 86068">
                  <a:extLst>
                    <a:ext uri="{FF2B5EF4-FFF2-40B4-BE49-F238E27FC236}">
                      <a16:creationId xmlns:a16="http://schemas.microsoft.com/office/drawing/2014/main" id="{AAFEC2B4-A096-DD18-9327-D24B71F014C5}"/>
                    </a:ext>
                  </a:extLst>
                </p14:cNvPr>
                <p14:cNvContentPartPr/>
                <p14:nvPr/>
              </p14:nvContentPartPr>
              <p14:xfrm>
                <a:off x="8161509" y="2999715"/>
                <a:ext cx="46440" cy="5400"/>
              </p14:xfrm>
            </p:contentPart>
          </mc:Choice>
          <mc:Fallback xmlns="">
            <p:pic>
              <p:nvPicPr>
                <p:cNvPr id="86069" name="Ink 86068">
                  <a:extLst>
                    <a:ext uri="{FF2B5EF4-FFF2-40B4-BE49-F238E27FC236}">
                      <a16:creationId xmlns:a16="http://schemas.microsoft.com/office/drawing/2014/main" id="{AAFEC2B4-A096-DD18-9327-D24B71F014C5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8152509" y="2991075"/>
                  <a:ext cx="6408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86070" name="Ink 86069">
                  <a:extLst>
                    <a:ext uri="{FF2B5EF4-FFF2-40B4-BE49-F238E27FC236}">
                      <a16:creationId xmlns:a16="http://schemas.microsoft.com/office/drawing/2014/main" id="{DDE84F9C-1305-E609-67A7-70FEAE113EBB}"/>
                    </a:ext>
                  </a:extLst>
                </p14:cNvPr>
                <p14:cNvContentPartPr/>
                <p14:nvPr/>
              </p14:nvContentPartPr>
              <p14:xfrm>
                <a:off x="8382909" y="2734395"/>
                <a:ext cx="235440" cy="555120"/>
              </p14:xfrm>
            </p:contentPart>
          </mc:Choice>
          <mc:Fallback xmlns="">
            <p:pic>
              <p:nvPicPr>
                <p:cNvPr id="86070" name="Ink 86069">
                  <a:extLst>
                    <a:ext uri="{FF2B5EF4-FFF2-40B4-BE49-F238E27FC236}">
                      <a16:creationId xmlns:a16="http://schemas.microsoft.com/office/drawing/2014/main" id="{DDE84F9C-1305-E609-67A7-70FEAE113EBB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8374269" y="2725395"/>
                  <a:ext cx="253080" cy="57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86072" name="Ink 86071">
                  <a:extLst>
                    <a:ext uri="{FF2B5EF4-FFF2-40B4-BE49-F238E27FC236}">
                      <a16:creationId xmlns:a16="http://schemas.microsoft.com/office/drawing/2014/main" id="{808CB1AA-C576-B05D-C0EC-6B0099DE909F}"/>
                    </a:ext>
                  </a:extLst>
                </p14:cNvPr>
                <p14:cNvContentPartPr/>
                <p14:nvPr/>
              </p14:nvContentPartPr>
              <p14:xfrm>
                <a:off x="6146589" y="822075"/>
                <a:ext cx="191880" cy="347040"/>
              </p14:xfrm>
            </p:contentPart>
          </mc:Choice>
          <mc:Fallback xmlns="">
            <p:pic>
              <p:nvPicPr>
                <p:cNvPr id="86072" name="Ink 86071">
                  <a:extLst>
                    <a:ext uri="{FF2B5EF4-FFF2-40B4-BE49-F238E27FC236}">
                      <a16:creationId xmlns:a16="http://schemas.microsoft.com/office/drawing/2014/main" id="{808CB1AA-C576-B05D-C0EC-6B0099DE909F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6137949" y="813435"/>
                  <a:ext cx="209520" cy="36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86073" name="Ink 86072">
                  <a:extLst>
                    <a:ext uri="{FF2B5EF4-FFF2-40B4-BE49-F238E27FC236}">
                      <a16:creationId xmlns:a16="http://schemas.microsoft.com/office/drawing/2014/main" id="{A2D36E6E-210B-31E5-76E8-5BFF294E842D}"/>
                    </a:ext>
                  </a:extLst>
                </p14:cNvPr>
                <p14:cNvContentPartPr/>
                <p14:nvPr/>
              </p14:nvContentPartPr>
              <p14:xfrm>
                <a:off x="6096909" y="941235"/>
                <a:ext cx="228960" cy="79560"/>
              </p14:xfrm>
            </p:contentPart>
          </mc:Choice>
          <mc:Fallback xmlns="">
            <p:pic>
              <p:nvPicPr>
                <p:cNvPr id="86073" name="Ink 86072">
                  <a:extLst>
                    <a:ext uri="{FF2B5EF4-FFF2-40B4-BE49-F238E27FC236}">
                      <a16:creationId xmlns:a16="http://schemas.microsoft.com/office/drawing/2014/main" id="{A2D36E6E-210B-31E5-76E8-5BFF294E842D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6088269" y="932235"/>
                  <a:ext cx="246600" cy="9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86074" name="Ink 86073">
                  <a:extLst>
                    <a:ext uri="{FF2B5EF4-FFF2-40B4-BE49-F238E27FC236}">
                      <a16:creationId xmlns:a16="http://schemas.microsoft.com/office/drawing/2014/main" id="{C3F357FC-CAA9-1520-94F2-4BBBC65A52AC}"/>
                    </a:ext>
                  </a:extLst>
                </p14:cNvPr>
                <p14:cNvContentPartPr/>
                <p14:nvPr/>
              </p14:nvContentPartPr>
              <p14:xfrm>
                <a:off x="5813949" y="1018275"/>
                <a:ext cx="37080" cy="124920"/>
              </p14:xfrm>
            </p:contentPart>
          </mc:Choice>
          <mc:Fallback xmlns="">
            <p:pic>
              <p:nvPicPr>
                <p:cNvPr id="86074" name="Ink 86073">
                  <a:extLst>
                    <a:ext uri="{FF2B5EF4-FFF2-40B4-BE49-F238E27FC236}">
                      <a16:creationId xmlns:a16="http://schemas.microsoft.com/office/drawing/2014/main" id="{C3F357FC-CAA9-1520-94F2-4BBBC65A52AC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5805309" y="1009275"/>
                  <a:ext cx="54720" cy="14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86079" name="Ink 86078">
                  <a:extLst>
                    <a:ext uri="{FF2B5EF4-FFF2-40B4-BE49-F238E27FC236}">
                      <a16:creationId xmlns:a16="http://schemas.microsoft.com/office/drawing/2014/main" id="{FC176374-4F91-4865-19D0-720A60F857E5}"/>
                    </a:ext>
                  </a:extLst>
                </p14:cNvPr>
                <p14:cNvContentPartPr/>
                <p14:nvPr/>
              </p14:nvContentPartPr>
              <p14:xfrm>
                <a:off x="7685949" y="3276555"/>
                <a:ext cx="106920" cy="322560"/>
              </p14:xfrm>
            </p:contentPart>
          </mc:Choice>
          <mc:Fallback xmlns="">
            <p:pic>
              <p:nvPicPr>
                <p:cNvPr id="86079" name="Ink 86078">
                  <a:extLst>
                    <a:ext uri="{FF2B5EF4-FFF2-40B4-BE49-F238E27FC236}">
                      <a16:creationId xmlns:a16="http://schemas.microsoft.com/office/drawing/2014/main" id="{FC176374-4F91-4865-19D0-720A60F857E5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7677309" y="3267555"/>
                  <a:ext cx="124560" cy="34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86080" name="Ink 86079">
                  <a:extLst>
                    <a:ext uri="{FF2B5EF4-FFF2-40B4-BE49-F238E27FC236}">
                      <a16:creationId xmlns:a16="http://schemas.microsoft.com/office/drawing/2014/main" id="{2C1A0C24-67C8-E2D7-E48C-7A68CBE8EB5D}"/>
                    </a:ext>
                  </a:extLst>
                </p14:cNvPr>
                <p14:cNvContentPartPr/>
                <p14:nvPr/>
              </p14:nvContentPartPr>
              <p14:xfrm>
                <a:off x="7797549" y="3425955"/>
                <a:ext cx="360" cy="150120"/>
              </p14:xfrm>
            </p:contentPart>
          </mc:Choice>
          <mc:Fallback xmlns="">
            <p:pic>
              <p:nvPicPr>
                <p:cNvPr id="86080" name="Ink 86079">
                  <a:extLst>
                    <a:ext uri="{FF2B5EF4-FFF2-40B4-BE49-F238E27FC236}">
                      <a16:creationId xmlns:a16="http://schemas.microsoft.com/office/drawing/2014/main" id="{2C1A0C24-67C8-E2D7-E48C-7A68CBE8EB5D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7788549" y="3417315"/>
                  <a:ext cx="18000" cy="16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86081" name="Ink 86080">
                  <a:extLst>
                    <a:ext uri="{FF2B5EF4-FFF2-40B4-BE49-F238E27FC236}">
                      <a16:creationId xmlns:a16="http://schemas.microsoft.com/office/drawing/2014/main" id="{BC1C7E2D-D8DE-A59E-056C-427BCB1A1973}"/>
                    </a:ext>
                  </a:extLst>
                </p14:cNvPr>
                <p14:cNvContentPartPr/>
                <p14:nvPr/>
              </p14:nvContentPartPr>
              <p14:xfrm>
                <a:off x="7856589" y="3461955"/>
                <a:ext cx="89640" cy="82080"/>
              </p14:xfrm>
            </p:contentPart>
          </mc:Choice>
          <mc:Fallback xmlns="">
            <p:pic>
              <p:nvPicPr>
                <p:cNvPr id="86081" name="Ink 86080">
                  <a:extLst>
                    <a:ext uri="{FF2B5EF4-FFF2-40B4-BE49-F238E27FC236}">
                      <a16:creationId xmlns:a16="http://schemas.microsoft.com/office/drawing/2014/main" id="{BC1C7E2D-D8DE-A59E-056C-427BCB1A1973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7847949" y="3452955"/>
                  <a:ext cx="107280" cy="9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86082" name="Ink 86081">
                  <a:extLst>
                    <a:ext uri="{FF2B5EF4-FFF2-40B4-BE49-F238E27FC236}">
                      <a16:creationId xmlns:a16="http://schemas.microsoft.com/office/drawing/2014/main" id="{3FA4BDEE-076D-B963-9233-E867947807B5}"/>
                    </a:ext>
                  </a:extLst>
                </p14:cNvPr>
                <p14:cNvContentPartPr/>
                <p14:nvPr/>
              </p14:nvContentPartPr>
              <p14:xfrm>
                <a:off x="8066109" y="3387795"/>
                <a:ext cx="81720" cy="131400"/>
              </p14:xfrm>
            </p:contentPart>
          </mc:Choice>
          <mc:Fallback xmlns="">
            <p:pic>
              <p:nvPicPr>
                <p:cNvPr id="86082" name="Ink 86081">
                  <a:extLst>
                    <a:ext uri="{FF2B5EF4-FFF2-40B4-BE49-F238E27FC236}">
                      <a16:creationId xmlns:a16="http://schemas.microsoft.com/office/drawing/2014/main" id="{3FA4BDEE-076D-B963-9233-E867947807B5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8057109" y="3378795"/>
                  <a:ext cx="99360" cy="14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86083" name="Ink 86082">
                  <a:extLst>
                    <a:ext uri="{FF2B5EF4-FFF2-40B4-BE49-F238E27FC236}">
                      <a16:creationId xmlns:a16="http://schemas.microsoft.com/office/drawing/2014/main" id="{9C06EB11-F50D-6120-19BA-1E8247A282E3}"/>
                    </a:ext>
                  </a:extLst>
                </p14:cNvPr>
                <p14:cNvContentPartPr/>
                <p14:nvPr/>
              </p14:nvContentPartPr>
              <p14:xfrm>
                <a:off x="8167269" y="3339555"/>
                <a:ext cx="104040" cy="312120"/>
              </p14:xfrm>
            </p:contentPart>
          </mc:Choice>
          <mc:Fallback xmlns="">
            <p:pic>
              <p:nvPicPr>
                <p:cNvPr id="86083" name="Ink 86082">
                  <a:extLst>
                    <a:ext uri="{FF2B5EF4-FFF2-40B4-BE49-F238E27FC236}">
                      <a16:creationId xmlns:a16="http://schemas.microsoft.com/office/drawing/2014/main" id="{9C06EB11-F50D-6120-19BA-1E8247A282E3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8158629" y="3330915"/>
                  <a:ext cx="121680" cy="32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4B79CB24-24A1-0138-FEFA-79F6E562E882}"/>
                    </a:ext>
                  </a:extLst>
                </p14:cNvPr>
                <p14:cNvContentPartPr/>
                <p14:nvPr/>
              </p14:nvContentPartPr>
              <p14:xfrm>
                <a:off x="4065069" y="1653315"/>
                <a:ext cx="343440" cy="1224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4B79CB24-24A1-0138-FEFA-79F6E562E882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4056429" y="1644675"/>
                  <a:ext cx="36108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155907DD-7A76-D64D-2C2F-A0FA84999E3E}"/>
                    </a:ext>
                  </a:extLst>
                </p14:cNvPr>
                <p14:cNvContentPartPr/>
                <p14:nvPr/>
              </p14:nvContentPartPr>
              <p14:xfrm>
                <a:off x="4155789" y="1714875"/>
                <a:ext cx="195120" cy="1548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155907DD-7A76-D64D-2C2F-A0FA84999E3E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4147149" y="1705875"/>
                  <a:ext cx="212760" cy="3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7E6B3B9F-9043-23DD-515A-1721E2E40BB9}"/>
                    </a:ext>
                  </a:extLst>
                </p14:cNvPr>
                <p14:cNvContentPartPr/>
                <p14:nvPr/>
              </p14:nvContentPartPr>
              <p14:xfrm>
                <a:off x="4288989" y="1603275"/>
                <a:ext cx="175680" cy="23328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7E6B3B9F-9043-23DD-515A-1721E2E40BB9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4280349" y="1594635"/>
                  <a:ext cx="193320" cy="25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86076" name="Ink 86075">
                  <a:extLst>
                    <a:ext uri="{FF2B5EF4-FFF2-40B4-BE49-F238E27FC236}">
                      <a16:creationId xmlns:a16="http://schemas.microsoft.com/office/drawing/2014/main" id="{2603B985-C4B8-EE51-1CCF-BB5A1390D474}"/>
                    </a:ext>
                  </a:extLst>
                </p14:cNvPr>
                <p14:cNvContentPartPr/>
                <p14:nvPr/>
              </p14:nvContentPartPr>
              <p14:xfrm>
                <a:off x="5914029" y="1972635"/>
                <a:ext cx="68040" cy="32760"/>
              </p14:xfrm>
            </p:contentPart>
          </mc:Choice>
          <mc:Fallback xmlns="">
            <p:pic>
              <p:nvPicPr>
                <p:cNvPr id="86076" name="Ink 86075">
                  <a:extLst>
                    <a:ext uri="{FF2B5EF4-FFF2-40B4-BE49-F238E27FC236}">
                      <a16:creationId xmlns:a16="http://schemas.microsoft.com/office/drawing/2014/main" id="{2603B985-C4B8-EE51-1CCF-BB5A1390D474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5905389" y="1963635"/>
                  <a:ext cx="85680" cy="5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86077" name="Ink 86076">
                  <a:extLst>
                    <a:ext uri="{FF2B5EF4-FFF2-40B4-BE49-F238E27FC236}">
                      <a16:creationId xmlns:a16="http://schemas.microsoft.com/office/drawing/2014/main" id="{206E5D7F-EDA6-FA68-DD12-9ACDC89C8C10}"/>
                    </a:ext>
                  </a:extLst>
                </p14:cNvPr>
                <p14:cNvContentPartPr/>
                <p14:nvPr/>
              </p14:nvContentPartPr>
              <p14:xfrm>
                <a:off x="5981709" y="1394835"/>
                <a:ext cx="1483560" cy="1022400"/>
              </p14:xfrm>
            </p:contentPart>
          </mc:Choice>
          <mc:Fallback xmlns="">
            <p:pic>
              <p:nvPicPr>
                <p:cNvPr id="86077" name="Ink 86076">
                  <a:extLst>
                    <a:ext uri="{FF2B5EF4-FFF2-40B4-BE49-F238E27FC236}">
                      <a16:creationId xmlns:a16="http://schemas.microsoft.com/office/drawing/2014/main" id="{206E5D7F-EDA6-FA68-DD12-9ACDC89C8C10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5973069" y="1385835"/>
                  <a:ext cx="1501200" cy="104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86092" name="Ink 86091">
                  <a:extLst>
                    <a:ext uri="{FF2B5EF4-FFF2-40B4-BE49-F238E27FC236}">
                      <a16:creationId xmlns:a16="http://schemas.microsoft.com/office/drawing/2014/main" id="{080584FD-C44D-2661-6436-60A30B993B50}"/>
                    </a:ext>
                  </a:extLst>
                </p14:cNvPr>
                <p14:cNvContentPartPr/>
                <p14:nvPr/>
              </p14:nvContentPartPr>
              <p14:xfrm>
                <a:off x="4663749" y="1334355"/>
                <a:ext cx="1217520" cy="847080"/>
              </p14:xfrm>
            </p:contentPart>
          </mc:Choice>
          <mc:Fallback xmlns="">
            <p:pic>
              <p:nvPicPr>
                <p:cNvPr id="86092" name="Ink 86091">
                  <a:extLst>
                    <a:ext uri="{FF2B5EF4-FFF2-40B4-BE49-F238E27FC236}">
                      <a16:creationId xmlns:a16="http://schemas.microsoft.com/office/drawing/2014/main" id="{080584FD-C44D-2661-6436-60A30B993B50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4655109" y="1325715"/>
                  <a:ext cx="1235160" cy="86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86094" name="Ink 86093">
                  <a:extLst>
                    <a:ext uri="{FF2B5EF4-FFF2-40B4-BE49-F238E27FC236}">
                      <a16:creationId xmlns:a16="http://schemas.microsoft.com/office/drawing/2014/main" id="{75FDF4B4-AC70-585F-3605-ECE3FBDE5117}"/>
                    </a:ext>
                  </a:extLst>
                </p14:cNvPr>
                <p14:cNvContentPartPr/>
                <p14:nvPr/>
              </p14:nvContentPartPr>
              <p14:xfrm>
                <a:off x="5165229" y="2886315"/>
                <a:ext cx="1914840" cy="791280"/>
              </p14:xfrm>
            </p:contentPart>
          </mc:Choice>
          <mc:Fallback xmlns="">
            <p:pic>
              <p:nvPicPr>
                <p:cNvPr id="86094" name="Ink 86093">
                  <a:extLst>
                    <a:ext uri="{FF2B5EF4-FFF2-40B4-BE49-F238E27FC236}">
                      <a16:creationId xmlns:a16="http://schemas.microsoft.com/office/drawing/2014/main" id="{75FDF4B4-AC70-585F-3605-ECE3FBDE5117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5156589" y="2877675"/>
                  <a:ext cx="1932480" cy="80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86096" name="Ink 86095">
                  <a:extLst>
                    <a:ext uri="{FF2B5EF4-FFF2-40B4-BE49-F238E27FC236}">
                      <a16:creationId xmlns:a16="http://schemas.microsoft.com/office/drawing/2014/main" id="{DE7892AF-66BB-228E-C717-B4C998B7AD42}"/>
                    </a:ext>
                  </a:extLst>
                </p14:cNvPr>
                <p14:cNvContentPartPr/>
                <p14:nvPr/>
              </p14:nvContentPartPr>
              <p14:xfrm>
                <a:off x="5284389" y="2867235"/>
                <a:ext cx="1415520" cy="1304280"/>
              </p14:xfrm>
            </p:contentPart>
          </mc:Choice>
          <mc:Fallback xmlns="">
            <p:pic>
              <p:nvPicPr>
                <p:cNvPr id="86096" name="Ink 86095">
                  <a:extLst>
                    <a:ext uri="{FF2B5EF4-FFF2-40B4-BE49-F238E27FC236}">
                      <a16:creationId xmlns:a16="http://schemas.microsoft.com/office/drawing/2014/main" id="{DE7892AF-66BB-228E-C717-B4C998B7AD42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5275389" y="2858595"/>
                  <a:ext cx="1433160" cy="132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86098" name="Ink 86097">
                  <a:extLst>
                    <a:ext uri="{FF2B5EF4-FFF2-40B4-BE49-F238E27FC236}">
                      <a16:creationId xmlns:a16="http://schemas.microsoft.com/office/drawing/2014/main" id="{2E19B45B-4965-7C08-1B82-3D0A3AA8B859}"/>
                    </a:ext>
                  </a:extLst>
                </p14:cNvPr>
                <p14:cNvContentPartPr/>
                <p14:nvPr/>
              </p14:nvContentPartPr>
              <p14:xfrm>
                <a:off x="5984229" y="2966235"/>
                <a:ext cx="10440" cy="689400"/>
              </p14:xfrm>
            </p:contentPart>
          </mc:Choice>
          <mc:Fallback xmlns="">
            <p:pic>
              <p:nvPicPr>
                <p:cNvPr id="86098" name="Ink 86097">
                  <a:extLst>
                    <a:ext uri="{FF2B5EF4-FFF2-40B4-BE49-F238E27FC236}">
                      <a16:creationId xmlns:a16="http://schemas.microsoft.com/office/drawing/2014/main" id="{2E19B45B-4965-7C08-1B82-3D0A3AA8B859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5975589" y="2957595"/>
                  <a:ext cx="28080" cy="70704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86109" name="Group 86108">
              <a:extLst>
                <a:ext uri="{FF2B5EF4-FFF2-40B4-BE49-F238E27FC236}">
                  <a16:creationId xmlns:a16="http://schemas.microsoft.com/office/drawing/2014/main" id="{27A8A0CE-6257-4D7A-EA06-65F0456B11D4}"/>
                </a:ext>
              </a:extLst>
            </p:cNvPr>
            <p:cNvGrpSpPr/>
            <p:nvPr/>
          </p:nvGrpSpPr>
          <p:grpSpPr>
            <a:xfrm>
              <a:off x="5938149" y="2114475"/>
              <a:ext cx="1852560" cy="789480"/>
              <a:chOff x="5152452" y="2144535"/>
              <a:chExt cx="1852560" cy="7894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62">
                <p14:nvContentPartPr>
                  <p14:cNvPr id="86100" name="Ink 86099">
                    <a:extLst>
                      <a:ext uri="{FF2B5EF4-FFF2-40B4-BE49-F238E27FC236}">
                        <a16:creationId xmlns:a16="http://schemas.microsoft.com/office/drawing/2014/main" id="{24E359B1-E234-CF99-8E92-761E2E083161}"/>
                      </a:ext>
                    </a:extLst>
                  </p14:cNvPr>
                  <p14:cNvContentPartPr/>
                  <p14:nvPr/>
                </p14:nvContentPartPr>
                <p14:xfrm>
                  <a:off x="5152452" y="2392215"/>
                  <a:ext cx="1374120" cy="83520"/>
                </p14:xfrm>
              </p:contentPart>
            </mc:Choice>
            <mc:Fallback xmlns="">
              <p:pic>
                <p:nvPicPr>
                  <p:cNvPr id="86100" name="Ink 86099">
                    <a:extLst>
                      <a:ext uri="{FF2B5EF4-FFF2-40B4-BE49-F238E27FC236}">
                        <a16:creationId xmlns:a16="http://schemas.microsoft.com/office/drawing/2014/main" id="{24E359B1-E234-CF99-8E92-761E2E083161}"/>
                      </a:ext>
                    </a:extLst>
                  </p:cNvPr>
                  <p:cNvPicPr/>
                  <p:nvPr/>
                </p:nvPicPr>
                <p:blipFill>
                  <a:blip r:embed="rId163"/>
                  <a:stretch>
                    <a:fillRect/>
                  </a:stretch>
                </p:blipFill>
                <p:spPr>
                  <a:xfrm>
                    <a:off x="5143452" y="2383215"/>
                    <a:ext cx="1391760" cy="101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4">
                <p14:nvContentPartPr>
                  <p14:cNvPr id="86101" name="Ink 86100">
                    <a:extLst>
                      <a:ext uri="{FF2B5EF4-FFF2-40B4-BE49-F238E27FC236}">
                        <a16:creationId xmlns:a16="http://schemas.microsoft.com/office/drawing/2014/main" id="{791AB8BE-410B-753A-2CF0-5A4B480952D8}"/>
                      </a:ext>
                    </a:extLst>
                  </p14:cNvPr>
                  <p14:cNvContentPartPr/>
                  <p14:nvPr/>
                </p14:nvContentPartPr>
                <p14:xfrm>
                  <a:off x="6566892" y="2144535"/>
                  <a:ext cx="67680" cy="184680"/>
                </p14:xfrm>
              </p:contentPart>
            </mc:Choice>
            <mc:Fallback xmlns="">
              <p:pic>
                <p:nvPicPr>
                  <p:cNvPr id="86101" name="Ink 86100">
                    <a:extLst>
                      <a:ext uri="{FF2B5EF4-FFF2-40B4-BE49-F238E27FC236}">
                        <a16:creationId xmlns:a16="http://schemas.microsoft.com/office/drawing/2014/main" id="{791AB8BE-410B-753A-2CF0-5A4B480952D8}"/>
                      </a:ext>
                    </a:extLst>
                  </p:cNvPr>
                  <p:cNvPicPr/>
                  <p:nvPr/>
                </p:nvPicPr>
                <p:blipFill>
                  <a:blip r:embed="rId165"/>
                  <a:stretch>
                    <a:fillRect/>
                  </a:stretch>
                </p:blipFill>
                <p:spPr>
                  <a:xfrm>
                    <a:off x="6558252" y="2135895"/>
                    <a:ext cx="85320" cy="202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6">
                <p14:nvContentPartPr>
                  <p14:cNvPr id="86102" name="Ink 86101">
                    <a:extLst>
                      <a:ext uri="{FF2B5EF4-FFF2-40B4-BE49-F238E27FC236}">
                        <a16:creationId xmlns:a16="http://schemas.microsoft.com/office/drawing/2014/main" id="{07CCEA6D-2881-571E-702B-5E9A7E1D6182}"/>
                      </a:ext>
                    </a:extLst>
                  </p14:cNvPr>
                  <p14:cNvContentPartPr/>
                  <p14:nvPr/>
                </p14:nvContentPartPr>
                <p14:xfrm>
                  <a:off x="6586692" y="2252175"/>
                  <a:ext cx="75960" cy="11160"/>
                </p14:xfrm>
              </p:contentPart>
            </mc:Choice>
            <mc:Fallback xmlns="">
              <p:pic>
                <p:nvPicPr>
                  <p:cNvPr id="86102" name="Ink 86101">
                    <a:extLst>
                      <a:ext uri="{FF2B5EF4-FFF2-40B4-BE49-F238E27FC236}">
                        <a16:creationId xmlns:a16="http://schemas.microsoft.com/office/drawing/2014/main" id="{07CCEA6D-2881-571E-702B-5E9A7E1D6182}"/>
                      </a:ext>
                    </a:extLst>
                  </p:cNvPr>
                  <p:cNvPicPr/>
                  <p:nvPr/>
                </p:nvPicPr>
                <p:blipFill>
                  <a:blip r:embed="rId167"/>
                  <a:stretch>
                    <a:fillRect/>
                  </a:stretch>
                </p:blipFill>
                <p:spPr>
                  <a:xfrm>
                    <a:off x="6577692" y="2243535"/>
                    <a:ext cx="93600" cy="28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8">
                <p14:nvContentPartPr>
                  <p14:cNvPr id="86103" name="Ink 86102">
                    <a:extLst>
                      <a:ext uri="{FF2B5EF4-FFF2-40B4-BE49-F238E27FC236}">
                        <a16:creationId xmlns:a16="http://schemas.microsoft.com/office/drawing/2014/main" id="{7EBF394F-DEDC-0E9A-9CC8-A14F8493E1DB}"/>
                      </a:ext>
                    </a:extLst>
                  </p14:cNvPr>
                  <p14:cNvContentPartPr/>
                  <p14:nvPr/>
                </p14:nvContentPartPr>
                <p14:xfrm>
                  <a:off x="6737892" y="2247855"/>
                  <a:ext cx="138240" cy="106200"/>
                </p14:xfrm>
              </p:contentPart>
            </mc:Choice>
            <mc:Fallback xmlns="">
              <p:pic>
                <p:nvPicPr>
                  <p:cNvPr id="86103" name="Ink 86102">
                    <a:extLst>
                      <a:ext uri="{FF2B5EF4-FFF2-40B4-BE49-F238E27FC236}">
                        <a16:creationId xmlns:a16="http://schemas.microsoft.com/office/drawing/2014/main" id="{7EBF394F-DEDC-0E9A-9CC8-A14F8493E1DB}"/>
                      </a:ext>
                    </a:extLst>
                  </p:cNvPr>
                  <p:cNvPicPr/>
                  <p:nvPr/>
                </p:nvPicPr>
                <p:blipFill>
                  <a:blip r:embed="rId169"/>
                  <a:stretch>
                    <a:fillRect/>
                  </a:stretch>
                </p:blipFill>
                <p:spPr>
                  <a:xfrm>
                    <a:off x="6729252" y="2238855"/>
                    <a:ext cx="155880" cy="123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0">
                <p14:nvContentPartPr>
                  <p14:cNvPr id="86104" name="Ink 86103">
                    <a:extLst>
                      <a:ext uri="{FF2B5EF4-FFF2-40B4-BE49-F238E27FC236}">
                        <a16:creationId xmlns:a16="http://schemas.microsoft.com/office/drawing/2014/main" id="{FD2227B3-49A8-69B0-93B2-8A22FFD69E68}"/>
                      </a:ext>
                    </a:extLst>
                  </p14:cNvPr>
                  <p14:cNvContentPartPr/>
                  <p14:nvPr/>
                </p14:nvContentPartPr>
                <p14:xfrm>
                  <a:off x="5280252" y="2896935"/>
                  <a:ext cx="1271880" cy="37080"/>
                </p14:xfrm>
              </p:contentPart>
            </mc:Choice>
            <mc:Fallback xmlns="">
              <p:pic>
                <p:nvPicPr>
                  <p:cNvPr id="86104" name="Ink 86103">
                    <a:extLst>
                      <a:ext uri="{FF2B5EF4-FFF2-40B4-BE49-F238E27FC236}">
                        <a16:creationId xmlns:a16="http://schemas.microsoft.com/office/drawing/2014/main" id="{FD2227B3-49A8-69B0-93B2-8A22FFD69E68}"/>
                      </a:ext>
                    </a:extLst>
                  </p:cNvPr>
                  <p:cNvPicPr/>
                  <p:nvPr/>
                </p:nvPicPr>
                <p:blipFill>
                  <a:blip r:embed="rId171"/>
                  <a:stretch>
                    <a:fillRect/>
                  </a:stretch>
                </p:blipFill>
                <p:spPr>
                  <a:xfrm>
                    <a:off x="5271252" y="2888295"/>
                    <a:ext cx="1289520" cy="54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2">
                <p14:nvContentPartPr>
                  <p14:cNvPr id="86105" name="Ink 86104">
                    <a:extLst>
                      <a:ext uri="{FF2B5EF4-FFF2-40B4-BE49-F238E27FC236}">
                        <a16:creationId xmlns:a16="http://schemas.microsoft.com/office/drawing/2014/main" id="{3B3A2E06-02C4-55C3-94B3-7CFA0B9F307D}"/>
                      </a:ext>
                    </a:extLst>
                  </p14:cNvPr>
                  <p14:cNvContentPartPr/>
                  <p14:nvPr/>
                </p14:nvContentPartPr>
                <p14:xfrm>
                  <a:off x="6634932" y="2616495"/>
                  <a:ext cx="107640" cy="191520"/>
                </p14:xfrm>
              </p:contentPart>
            </mc:Choice>
            <mc:Fallback xmlns="">
              <p:pic>
                <p:nvPicPr>
                  <p:cNvPr id="86105" name="Ink 86104">
                    <a:extLst>
                      <a:ext uri="{FF2B5EF4-FFF2-40B4-BE49-F238E27FC236}">
                        <a16:creationId xmlns:a16="http://schemas.microsoft.com/office/drawing/2014/main" id="{3B3A2E06-02C4-55C3-94B3-7CFA0B9F307D}"/>
                      </a:ext>
                    </a:extLst>
                  </p:cNvPr>
                  <p:cNvPicPr/>
                  <p:nvPr/>
                </p:nvPicPr>
                <p:blipFill>
                  <a:blip r:embed="rId173"/>
                  <a:stretch>
                    <a:fillRect/>
                  </a:stretch>
                </p:blipFill>
                <p:spPr>
                  <a:xfrm>
                    <a:off x="6626292" y="2607855"/>
                    <a:ext cx="125280" cy="209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4">
                <p14:nvContentPartPr>
                  <p14:cNvPr id="86106" name="Ink 86105">
                    <a:extLst>
                      <a:ext uri="{FF2B5EF4-FFF2-40B4-BE49-F238E27FC236}">
                        <a16:creationId xmlns:a16="http://schemas.microsoft.com/office/drawing/2014/main" id="{59CE1934-A5FB-6D51-D655-730BCCAC255D}"/>
                      </a:ext>
                    </a:extLst>
                  </p14:cNvPr>
                  <p14:cNvContentPartPr/>
                  <p14:nvPr/>
                </p14:nvContentPartPr>
                <p14:xfrm>
                  <a:off x="6659412" y="2737815"/>
                  <a:ext cx="78120" cy="5040"/>
                </p14:xfrm>
              </p:contentPart>
            </mc:Choice>
            <mc:Fallback xmlns="">
              <p:pic>
                <p:nvPicPr>
                  <p:cNvPr id="86106" name="Ink 86105">
                    <a:extLst>
                      <a:ext uri="{FF2B5EF4-FFF2-40B4-BE49-F238E27FC236}">
                        <a16:creationId xmlns:a16="http://schemas.microsoft.com/office/drawing/2014/main" id="{59CE1934-A5FB-6D51-D655-730BCCAC255D}"/>
                      </a:ext>
                    </a:extLst>
                  </p:cNvPr>
                  <p:cNvPicPr/>
                  <p:nvPr/>
                </p:nvPicPr>
                <p:blipFill>
                  <a:blip r:embed="rId175"/>
                  <a:stretch>
                    <a:fillRect/>
                  </a:stretch>
                </p:blipFill>
                <p:spPr>
                  <a:xfrm>
                    <a:off x="6650772" y="2729175"/>
                    <a:ext cx="95760" cy="22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6">
                <p14:nvContentPartPr>
                  <p14:cNvPr id="86107" name="Ink 86106">
                    <a:extLst>
                      <a:ext uri="{FF2B5EF4-FFF2-40B4-BE49-F238E27FC236}">
                        <a16:creationId xmlns:a16="http://schemas.microsoft.com/office/drawing/2014/main" id="{91CCE50A-354B-4D79-C4E4-C7A4C2CA1037}"/>
                      </a:ext>
                    </a:extLst>
                  </p14:cNvPr>
                  <p14:cNvContentPartPr/>
                  <p14:nvPr/>
                </p14:nvContentPartPr>
                <p14:xfrm>
                  <a:off x="6805572" y="2712615"/>
                  <a:ext cx="199440" cy="154800"/>
                </p14:xfrm>
              </p:contentPart>
            </mc:Choice>
            <mc:Fallback xmlns="">
              <p:pic>
                <p:nvPicPr>
                  <p:cNvPr id="86107" name="Ink 86106">
                    <a:extLst>
                      <a:ext uri="{FF2B5EF4-FFF2-40B4-BE49-F238E27FC236}">
                        <a16:creationId xmlns:a16="http://schemas.microsoft.com/office/drawing/2014/main" id="{91CCE50A-354B-4D79-C4E4-C7A4C2CA1037}"/>
                      </a:ext>
                    </a:extLst>
                  </p:cNvPr>
                  <p:cNvPicPr/>
                  <p:nvPr/>
                </p:nvPicPr>
                <p:blipFill>
                  <a:blip r:embed="rId177"/>
                  <a:stretch>
                    <a:fillRect/>
                  </a:stretch>
                </p:blipFill>
                <p:spPr>
                  <a:xfrm>
                    <a:off x="6796932" y="2703975"/>
                    <a:ext cx="217080" cy="17244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86138" name="Group 86137">
              <a:extLst>
                <a:ext uri="{FF2B5EF4-FFF2-40B4-BE49-F238E27FC236}">
                  <a16:creationId xmlns:a16="http://schemas.microsoft.com/office/drawing/2014/main" id="{DFD30B2C-3060-FD34-A82D-06EA5CE6ECB9}"/>
                </a:ext>
              </a:extLst>
            </p:cNvPr>
            <p:cNvGrpSpPr/>
            <p:nvPr/>
          </p:nvGrpSpPr>
          <p:grpSpPr>
            <a:xfrm>
              <a:off x="4229589" y="2794485"/>
              <a:ext cx="516960" cy="601920"/>
              <a:chOff x="3443892" y="2824545"/>
              <a:chExt cx="516960" cy="6019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78">
                <p14:nvContentPartPr>
                  <p14:cNvPr id="86132" name="Ink 86131">
                    <a:extLst>
                      <a:ext uri="{FF2B5EF4-FFF2-40B4-BE49-F238E27FC236}">
                        <a16:creationId xmlns:a16="http://schemas.microsoft.com/office/drawing/2014/main" id="{880135F5-0F9E-5EF5-E000-1777E4EDFD18}"/>
                      </a:ext>
                    </a:extLst>
                  </p14:cNvPr>
                  <p14:cNvContentPartPr/>
                  <p14:nvPr/>
                </p14:nvContentPartPr>
                <p14:xfrm>
                  <a:off x="3869412" y="2824545"/>
                  <a:ext cx="91440" cy="144360"/>
                </p14:xfrm>
              </p:contentPart>
            </mc:Choice>
            <mc:Fallback xmlns="">
              <p:pic>
                <p:nvPicPr>
                  <p:cNvPr id="86132" name="Ink 86131">
                    <a:extLst>
                      <a:ext uri="{FF2B5EF4-FFF2-40B4-BE49-F238E27FC236}">
                        <a16:creationId xmlns:a16="http://schemas.microsoft.com/office/drawing/2014/main" id="{880135F5-0F9E-5EF5-E000-1777E4EDFD18}"/>
                      </a:ext>
                    </a:extLst>
                  </p:cNvPr>
                  <p:cNvPicPr/>
                  <p:nvPr/>
                </p:nvPicPr>
                <p:blipFill>
                  <a:blip r:embed="rId179"/>
                  <a:stretch>
                    <a:fillRect/>
                  </a:stretch>
                </p:blipFill>
                <p:spPr>
                  <a:xfrm>
                    <a:off x="3860772" y="2815905"/>
                    <a:ext cx="109080" cy="162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0">
                <p14:nvContentPartPr>
                  <p14:cNvPr id="86133" name="Ink 86132">
                    <a:extLst>
                      <a:ext uri="{FF2B5EF4-FFF2-40B4-BE49-F238E27FC236}">
                        <a16:creationId xmlns:a16="http://schemas.microsoft.com/office/drawing/2014/main" id="{7F49D664-E997-55FA-EA1A-AAC164524EF9}"/>
                      </a:ext>
                    </a:extLst>
                  </p14:cNvPr>
                  <p14:cNvContentPartPr/>
                  <p14:nvPr/>
                </p14:nvContentPartPr>
                <p14:xfrm>
                  <a:off x="3615252" y="3053145"/>
                  <a:ext cx="2520" cy="197280"/>
                </p14:xfrm>
              </p:contentPart>
            </mc:Choice>
            <mc:Fallback xmlns="">
              <p:pic>
                <p:nvPicPr>
                  <p:cNvPr id="86133" name="Ink 86132">
                    <a:extLst>
                      <a:ext uri="{FF2B5EF4-FFF2-40B4-BE49-F238E27FC236}">
                        <a16:creationId xmlns:a16="http://schemas.microsoft.com/office/drawing/2014/main" id="{7F49D664-E997-55FA-EA1A-AAC164524EF9}"/>
                      </a:ext>
                    </a:extLst>
                  </p:cNvPr>
                  <p:cNvPicPr/>
                  <p:nvPr/>
                </p:nvPicPr>
                <p:blipFill>
                  <a:blip r:embed="rId181"/>
                  <a:stretch>
                    <a:fillRect/>
                  </a:stretch>
                </p:blipFill>
                <p:spPr>
                  <a:xfrm>
                    <a:off x="3606252" y="3044505"/>
                    <a:ext cx="20160" cy="214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2">
                <p14:nvContentPartPr>
                  <p14:cNvPr id="86134" name="Ink 86133">
                    <a:extLst>
                      <a:ext uri="{FF2B5EF4-FFF2-40B4-BE49-F238E27FC236}">
                        <a16:creationId xmlns:a16="http://schemas.microsoft.com/office/drawing/2014/main" id="{C13438A7-FB26-709C-FA95-67312DED2FBE}"/>
                      </a:ext>
                    </a:extLst>
                  </p14:cNvPr>
                  <p14:cNvContentPartPr/>
                  <p14:nvPr/>
                </p14:nvContentPartPr>
                <p14:xfrm>
                  <a:off x="3671052" y="3071505"/>
                  <a:ext cx="360" cy="183600"/>
                </p14:xfrm>
              </p:contentPart>
            </mc:Choice>
            <mc:Fallback xmlns="">
              <p:pic>
                <p:nvPicPr>
                  <p:cNvPr id="86134" name="Ink 86133">
                    <a:extLst>
                      <a:ext uri="{FF2B5EF4-FFF2-40B4-BE49-F238E27FC236}">
                        <a16:creationId xmlns:a16="http://schemas.microsoft.com/office/drawing/2014/main" id="{C13438A7-FB26-709C-FA95-67312DED2FBE}"/>
                      </a:ext>
                    </a:extLst>
                  </p:cNvPr>
                  <p:cNvPicPr/>
                  <p:nvPr/>
                </p:nvPicPr>
                <p:blipFill>
                  <a:blip r:embed="rId183"/>
                  <a:stretch>
                    <a:fillRect/>
                  </a:stretch>
                </p:blipFill>
                <p:spPr>
                  <a:xfrm>
                    <a:off x="3662412" y="3062505"/>
                    <a:ext cx="18000" cy="201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4">
                <p14:nvContentPartPr>
                  <p14:cNvPr id="86135" name="Ink 86134">
                    <a:extLst>
                      <a:ext uri="{FF2B5EF4-FFF2-40B4-BE49-F238E27FC236}">
                        <a16:creationId xmlns:a16="http://schemas.microsoft.com/office/drawing/2014/main" id="{6DA70CEE-A0CF-D714-5310-684029A890D6}"/>
                      </a:ext>
                    </a:extLst>
                  </p14:cNvPr>
                  <p14:cNvContentPartPr/>
                  <p14:nvPr/>
                </p14:nvContentPartPr>
                <p14:xfrm>
                  <a:off x="3758172" y="3071505"/>
                  <a:ext cx="2520" cy="165240"/>
                </p14:xfrm>
              </p:contentPart>
            </mc:Choice>
            <mc:Fallback xmlns="">
              <p:pic>
                <p:nvPicPr>
                  <p:cNvPr id="86135" name="Ink 86134">
                    <a:extLst>
                      <a:ext uri="{FF2B5EF4-FFF2-40B4-BE49-F238E27FC236}">
                        <a16:creationId xmlns:a16="http://schemas.microsoft.com/office/drawing/2014/main" id="{6DA70CEE-A0CF-D714-5310-684029A890D6}"/>
                      </a:ext>
                    </a:extLst>
                  </p:cNvPr>
                  <p:cNvPicPr/>
                  <p:nvPr/>
                </p:nvPicPr>
                <p:blipFill>
                  <a:blip r:embed="rId185"/>
                  <a:stretch>
                    <a:fillRect/>
                  </a:stretch>
                </p:blipFill>
                <p:spPr>
                  <a:xfrm>
                    <a:off x="3749532" y="3062865"/>
                    <a:ext cx="20160" cy="182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6">
                <p14:nvContentPartPr>
                  <p14:cNvPr id="86136" name="Ink 86135">
                    <a:extLst>
                      <a:ext uri="{FF2B5EF4-FFF2-40B4-BE49-F238E27FC236}">
                        <a16:creationId xmlns:a16="http://schemas.microsoft.com/office/drawing/2014/main" id="{798637F0-7A6E-45CA-4574-F7D990820EC7}"/>
                      </a:ext>
                    </a:extLst>
                  </p14:cNvPr>
                  <p14:cNvContentPartPr/>
                  <p14:nvPr/>
                </p14:nvContentPartPr>
                <p14:xfrm>
                  <a:off x="3797772" y="3023265"/>
                  <a:ext cx="99360" cy="289440"/>
                </p14:xfrm>
              </p:contentPart>
            </mc:Choice>
            <mc:Fallback xmlns="">
              <p:pic>
                <p:nvPicPr>
                  <p:cNvPr id="86136" name="Ink 86135">
                    <a:extLst>
                      <a:ext uri="{FF2B5EF4-FFF2-40B4-BE49-F238E27FC236}">
                        <a16:creationId xmlns:a16="http://schemas.microsoft.com/office/drawing/2014/main" id="{798637F0-7A6E-45CA-4574-F7D990820EC7}"/>
                      </a:ext>
                    </a:extLst>
                  </p:cNvPr>
                  <p:cNvPicPr/>
                  <p:nvPr/>
                </p:nvPicPr>
                <p:blipFill>
                  <a:blip r:embed="rId187"/>
                  <a:stretch>
                    <a:fillRect/>
                  </a:stretch>
                </p:blipFill>
                <p:spPr>
                  <a:xfrm>
                    <a:off x="3788772" y="3014625"/>
                    <a:ext cx="117000" cy="307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8">
                <p14:nvContentPartPr>
                  <p14:cNvPr id="86137" name="Ink 86136">
                    <a:extLst>
                      <a:ext uri="{FF2B5EF4-FFF2-40B4-BE49-F238E27FC236}">
                        <a16:creationId xmlns:a16="http://schemas.microsoft.com/office/drawing/2014/main" id="{36E604B1-40C9-E57B-105A-E0C0B3CEDEF1}"/>
                      </a:ext>
                    </a:extLst>
                  </p14:cNvPr>
                  <p14:cNvContentPartPr/>
                  <p14:nvPr/>
                </p14:nvContentPartPr>
                <p14:xfrm>
                  <a:off x="3443892" y="3053145"/>
                  <a:ext cx="126720" cy="373320"/>
                </p14:xfrm>
              </p:contentPart>
            </mc:Choice>
            <mc:Fallback xmlns="">
              <p:pic>
                <p:nvPicPr>
                  <p:cNvPr id="86137" name="Ink 86136">
                    <a:extLst>
                      <a:ext uri="{FF2B5EF4-FFF2-40B4-BE49-F238E27FC236}">
                        <a16:creationId xmlns:a16="http://schemas.microsoft.com/office/drawing/2014/main" id="{36E604B1-40C9-E57B-105A-E0C0B3CEDEF1}"/>
                      </a:ext>
                    </a:extLst>
                  </p:cNvPr>
                  <p:cNvPicPr/>
                  <p:nvPr/>
                </p:nvPicPr>
                <p:blipFill>
                  <a:blip r:embed="rId189"/>
                  <a:stretch>
                    <a:fillRect/>
                  </a:stretch>
                </p:blipFill>
                <p:spPr>
                  <a:xfrm>
                    <a:off x="3435252" y="3044505"/>
                    <a:ext cx="144360" cy="39096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86143" name="Group 86142">
            <a:extLst>
              <a:ext uri="{FF2B5EF4-FFF2-40B4-BE49-F238E27FC236}">
                <a16:creationId xmlns:a16="http://schemas.microsoft.com/office/drawing/2014/main" id="{75DD02AC-68D9-5890-AEF5-2E087FCC80DF}"/>
              </a:ext>
            </a:extLst>
          </p:cNvPr>
          <p:cNvGrpSpPr/>
          <p:nvPr/>
        </p:nvGrpSpPr>
        <p:grpSpPr>
          <a:xfrm>
            <a:off x="1266252" y="578865"/>
            <a:ext cx="2129040" cy="1552680"/>
            <a:chOff x="1266252" y="578865"/>
            <a:chExt cx="2129040" cy="1552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86086" name="Ink 86085">
                  <a:extLst>
                    <a:ext uri="{FF2B5EF4-FFF2-40B4-BE49-F238E27FC236}">
                      <a16:creationId xmlns:a16="http://schemas.microsoft.com/office/drawing/2014/main" id="{364F1D89-A46D-E853-86B2-B3224A97A649}"/>
                    </a:ext>
                  </a:extLst>
                </p14:cNvPr>
                <p14:cNvContentPartPr/>
                <p14:nvPr/>
              </p14:nvContentPartPr>
              <p14:xfrm>
                <a:off x="2057532" y="1602375"/>
                <a:ext cx="722520" cy="33480"/>
              </p14:xfrm>
            </p:contentPart>
          </mc:Choice>
          <mc:Fallback xmlns="">
            <p:pic>
              <p:nvPicPr>
                <p:cNvPr id="86086" name="Ink 86085">
                  <a:extLst>
                    <a:ext uri="{FF2B5EF4-FFF2-40B4-BE49-F238E27FC236}">
                      <a16:creationId xmlns:a16="http://schemas.microsoft.com/office/drawing/2014/main" id="{364F1D89-A46D-E853-86B2-B3224A97A649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2048532" y="1593735"/>
                  <a:ext cx="74016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86087" name="Ink 86086">
                  <a:extLst>
                    <a:ext uri="{FF2B5EF4-FFF2-40B4-BE49-F238E27FC236}">
                      <a16:creationId xmlns:a16="http://schemas.microsoft.com/office/drawing/2014/main" id="{F9E84207-13E4-92A1-0CC6-43ADDA0B6559}"/>
                    </a:ext>
                  </a:extLst>
                </p14:cNvPr>
                <p14:cNvContentPartPr/>
                <p14:nvPr/>
              </p14:nvContentPartPr>
              <p14:xfrm>
                <a:off x="2718492" y="1556295"/>
                <a:ext cx="118080" cy="155160"/>
              </p14:xfrm>
            </p:contentPart>
          </mc:Choice>
          <mc:Fallback xmlns="">
            <p:pic>
              <p:nvPicPr>
                <p:cNvPr id="86087" name="Ink 86086">
                  <a:extLst>
                    <a:ext uri="{FF2B5EF4-FFF2-40B4-BE49-F238E27FC236}">
                      <a16:creationId xmlns:a16="http://schemas.microsoft.com/office/drawing/2014/main" id="{F9E84207-13E4-92A1-0CC6-43ADDA0B6559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2709492" y="1547295"/>
                  <a:ext cx="135720" cy="17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86088" name="Ink 86087">
                  <a:extLst>
                    <a:ext uri="{FF2B5EF4-FFF2-40B4-BE49-F238E27FC236}">
                      <a16:creationId xmlns:a16="http://schemas.microsoft.com/office/drawing/2014/main" id="{F20088B1-9CD4-7F96-2919-C18CAD373BB3}"/>
                    </a:ext>
                  </a:extLst>
                </p14:cNvPr>
                <p14:cNvContentPartPr/>
                <p14:nvPr/>
              </p14:nvContentPartPr>
              <p14:xfrm>
                <a:off x="2963292" y="1362975"/>
                <a:ext cx="360" cy="185760"/>
              </p14:xfrm>
            </p:contentPart>
          </mc:Choice>
          <mc:Fallback xmlns="">
            <p:pic>
              <p:nvPicPr>
                <p:cNvPr id="86088" name="Ink 86087">
                  <a:extLst>
                    <a:ext uri="{FF2B5EF4-FFF2-40B4-BE49-F238E27FC236}">
                      <a16:creationId xmlns:a16="http://schemas.microsoft.com/office/drawing/2014/main" id="{F20088B1-9CD4-7F96-2919-C18CAD373BB3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2954292" y="1353975"/>
                  <a:ext cx="18000" cy="20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86089" name="Ink 86088">
                  <a:extLst>
                    <a:ext uri="{FF2B5EF4-FFF2-40B4-BE49-F238E27FC236}">
                      <a16:creationId xmlns:a16="http://schemas.microsoft.com/office/drawing/2014/main" id="{89538716-C9CE-C2EE-8266-499F60359210}"/>
                    </a:ext>
                  </a:extLst>
                </p14:cNvPr>
                <p14:cNvContentPartPr/>
                <p14:nvPr/>
              </p14:nvContentPartPr>
              <p14:xfrm>
                <a:off x="3059412" y="1439655"/>
                <a:ext cx="84600" cy="68400"/>
              </p14:xfrm>
            </p:contentPart>
          </mc:Choice>
          <mc:Fallback xmlns="">
            <p:pic>
              <p:nvPicPr>
                <p:cNvPr id="86089" name="Ink 86088">
                  <a:extLst>
                    <a:ext uri="{FF2B5EF4-FFF2-40B4-BE49-F238E27FC236}">
                      <a16:creationId xmlns:a16="http://schemas.microsoft.com/office/drawing/2014/main" id="{89538716-C9CE-C2EE-8266-499F60359210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3050772" y="1431015"/>
                  <a:ext cx="102240" cy="8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86090" name="Ink 86089">
                  <a:extLst>
                    <a:ext uri="{FF2B5EF4-FFF2-40B4-BE49-F238E27FC236}">
                      <a16:creationId xmlns:a16="http://schemas.microsoft.com/office/drawing/2014/main" id="{56D79F56-DD97-B9D7-8148-D341FB46E583}"/>
                    </a:ext>
                  </a:extLst>
                </p14:cNvPr>
                <p14:cNvContentPartPr/>
                <p14:nvPr/>
              </p14:nvContentPartPr>
              <p14:xfrm>
                <a:off x="3257412" y="1353615"/>
                <a:ext cx="137880" cy="113760"/>
              </p14:xfrm>
            </p:contentPart>
          </mc:Choice>
          <mc:Fallback xmlns="">
            <p:pic>
              <p:nvPicPr>
                <p:cNvPr id="86090" name="Ink 86089">
                  <a:extLst>
                    <a:ext uri="{FF2B5EF4-FFF2-40B4-BE49-F238E27FC236}">
                      <a16:creationId xmlns:a16="http://schemas.microsoft.com/office/drawing/2014/main" id="{56D79F56-DD97-B9D7-8148-D341FB46E583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3248772" y="1344615"/>
                  <a:ext cx="155520" cy="13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86139" name="Ink 86138">
                  <a:extLst>
                    <a:ext uri="{FF2B5EF4-FFF2-40B4-BE49-F238E27FC236}">
                      <a16:creationId xmlns:a16="http://schemas.microsoft.com/office/drawing/2014/main" id="{412A5374-9017-019C-9820-C684C62621FE}"/>
                    </a:ext>
                  </a:extLst>
                </p14:cNvPr>
                <p14:cNvContentPartPr/>
                <p14:nvPr/>
              </p14:nvContentPartPr>
              <p14:xfrm>
                <a:off x="1266252" y="578865"/>
                <a:ext cx="1290240" cy="1552680"/>
              </p14:xfrm>
            </p:contentPart>
          </mc:Choice>
          <mc:Fallback xmlns="">
            <p:pic>
              <p:nvPicPr>
                <p:cNvPr id="86139" name="Ink 86138">
                  <a:extLst>
                    <a:ext uri="{FF2B5EF4-FFF2-40B4-BE49-F238E27FC236}">
                      <a16:creationId xmlns:a16="http://schemas.microsoft.com/office/drawing/2014/main" id="{412A5374-9017-019C-9820-C684C62621FE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1257252" y="570225"/>
                  <a:ext cx="1307880" cy="157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86140" name="Ink 86139">
                  <a:extLst>
                    <a:ext uri="{FF2B5EF4-FFF2-40B4-BE49-F238E27FC236}">
                      <a16:creationId xmlns:a16="http://schemas.microsoft.com/office/drawing/2014/main" id="{7ECF51D6-D711-0307-273D-0AA9FB88472E}"/>
                    </a:ext>
                  </a:extLst>
                </p14:cNvPr>
                <p14:cNvContentPartPr/>
                <p14:nvPr/>
              </p14:nvContentPartPr>
              <p14:xfrm>
                <a:off x="2632812" y="647265"/>
                <a:ext cx="2880" cy="132480"/>
              </p14:xfrm>
            </p:contentPart>
          </mc:Choice>
          <mc:Fallback xmlns="">
            <p:pic>
              <p:nvPicPr>
                <p:cNvPr id="86140" name="Ink 86139">
                  <a:extLst>
                    <a:ext uri="{FF2B5EF4-FFF2-40B4-BE49-F238E27FC236}">
                      <a16:creationId xmlns:a16="http://schemas.microsoft.com/office/drawing/2014/main" id="{7ECF51D6-D711-0307-273D-0AA9FB88472E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2624172" y="638625"/>
                  <a:ext cx="20520" cy="15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86141" name="Ink 86140">
                  <a:extLst>
                    <a:ext uri="{FF2B5EF4-FFF2-40B4-BE49-F238E27FC236}">
                      <a16:creationId xmlns:a16="http://schemas.microsoft.com/office/drawing/2014/main" id="{CB6652EE-68D7-901D-7451-7EA8A10C6AE0}"/>
                    </a:ext>
                  </a:extLst>
                </p14:cNvPr>
                <p14:cNvContentPartPr/>
                <p14:nvPr/>
              </p14:nvContentPartPr>
              <p14:xfrm>
                <a:off x="2700492" y="593985"/>
                <a:ext cx="360" cy="131760"/>
              </p14:xfrm>
            </p:contentPart>
          </mc:Choice>
          <mc:Fallback xmlns="">
            <p:pic>
              <p:nvPicPr>
                <p:cNvPr id="86141" name="Ink 86140">
                  <a:extLst>
                    <a:ext uri="{FF2B5EF4-FFF2-40B4-BE49-F238E27FC236}">
                      <a16:creationId xmlns:a16="http://schemas.microsoft.com/office/drawing/2014/main" id="{CB6652EE-68D7-901D-7451-7EA8A10C6AE0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2691852" y="585345"/>
                  <a:ext cx="18000" cy="14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86142" name="Ink 86141">
                  <a:extLst>
                    <a:ext uri="{FF2B5EF4-FFF2-40B4-BE49-F238E27FC236}">
                      <a16:creationId xmlns:a16="http://schemas.microsoft.com/office/drawing/2014/main" id="{9E89DE56-D3C1-512E-CBA7-31C038E801C3}"/>
                    </a:ext>
                  </a:extLst>
                </p14:cNvPr>
                <p14:cNvContentPartPr/>
                <p14:nvPr/>
              </p14:nvContentPartPr>
              <p14:xfrm>
                <a:off x="2767812" y="584985"/>
                <a:ext cx="2520" cy="159840"/>
              </p14:xfrm>
            </p:contentPart>
          </mc:Choice>
          <mc:Fallback xmlns="">
            <p:pic>
              <p:nvPicPr>
                <p:cNvPr id="86142" name="Ink 86141">
                  <a:extLst>
                    <a:ext uri="{FF2B5EF4-FFF2-40B4-BE49-F238E27FC236}">
                      <a16:creationId xmlns:a16="http://schemas.microsoft.com/office/drawing/2014/main" id="{9E89DE56-D3C1-512E-CBA7-31C038E801C3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2758812" y="575985"/>
                  <a:ext cx="20160" cy="177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6190" name="Group 86189">
            <a:extLst>
              <a:ext uri="{FF2B5EF4-FFF2-40B4-BE49-F238E27FC236}">
                <a16:creationId xmlns:a16="http://schemas.microsoft.com/office/drawing/2014/main" id="{895553E8-01CF-8B6A-5EF0-8261EDBE59CB}"/>
              </a:ext>
            </a:extLst>
          </p:cNvPr>
          <p:cNvGrpSpPr/>
          <p:nvPr/>
        </p:nvGrpSpPr>
        <p:grpSpPr>
          <a:xfrm>
            <a:off x="297132" y="3321345"/>
            <a:ext cx="3887640" cy="1564758"/>
            <a:chOff x="297132" y="3321345"/>
            <a:chExt cx="3887640" cy="1564758"/>
          </a:xfrm>
        </p:grpSpPr>
        <p:grpSp>
          <p:nvGrpSpPr>
            <p:cNvPr id="86152" name="Group 86151">
              <a:extLst>
                <a:ext uri="{FF2B5EF4-FFF2-40B4-BE49-F238E27FC236}">
                  <a16:creationId xmlns:a16="http://schemas.microsoft.com/office/drawing/2014/main" id="{776C46D3-081A-39B9-EF79-63C13A789E08}"/>
                </a:ext>
              </a:extLst>
            </p:cNvPr>
            <p:cNvGrpSpPr/>
            <p:nvPr/>
          </p:nvGrpSpPr>
          <p:grpSpPr>
            <a:xfrm>
              <a:off x="297132" y="4025145"/>
              <a:ext cx="371520" cy="465840"/>
              <a:chOff x="297132" y="4025145"/>
              <a:chExt cx="371520" cy="4658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08">
                <p14:nvContentPartPr>
                  <p14:cNvPr id="86146" name="Ink 86145">
                    <a:extLst>
                      <a:ext uri="{FF2B5EF4-FFF2-40B4-BE49-F238E27FC236}">
                        <a16:creationId xmlns:a16="http://schemas.microsoft.com/office/drawing/2014/main" id="{AB3A5BA1-AE01-9A83-7EF3-DDD1BA7B9EE0}"/>
                      </a:ext>
                    </a:extLst>
                  </p14:cNvPr>
                  <p14:cNvContentPartPr/>
                  <p14:nvPr/>
                </p14:nvContentPartPr>
                <p14:xfrm>
                  <a:off x="297132" y="4025145"/>
                  <a:ext cx="360" cy="441360"/>
                </p14:xfrm>
              </p:contentPart>
            </mc:Choice>
            <mc:Fallback xmlns="">
              <p:pic>
                <p:nvPicPr>
                  <p:cNvPr id="86146" name="Ink 86145">
                    <a:extLst>
                      <a:ext uri="{FF2B5EF4-FFF2-40B4-BE49-F238E27FC236}">
                        <a16:creationId xmlns:a16="http://schemas.microsoft.com/office/drawing/2014/main" id="{AB3A5BA1-AE01-9A83-7EF3-DDD1BA7B9EE0}"/>
                      </a:ext>
                    </a:extLst>
                  </p:cNvPr>
                  <p:cNvPicPr/>
                  <p:nvPr/>
                </p:nvPicPr>
                <p:blipFill>
                  <a:blip r:embed="rId209"/>
                  <a:stretch>
                    <a:fillRect/>
                  </a:stretch>
                </p:blipFill>
                <p:spPr>
                  <a:xfrm>
                    <a:off x="288492" y="4016505"/>
                    <a:ext cx="18000" cy="459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0">
                <p14:nvContentPartPr>
                  <p14:cNvPr id="86147" name="Ink 86146">
                    <a:extLst>
                      <a:ext uri="{FF2B5EF4-FFF2-40B4-BE49-F238E27FC236}">
                        <a16:creationId xmlns:a16="http://schemas.microsoft.com/office/drawing/2014/main" id="{D0B615E4-8740-129C-CB47-A2F6D6DAE5AE}"/>
                      </a:ext>
                    </a:extLst>
                  </p14:cNvPr>
                  <p14:cNvContentPartPr/>
                  <p14:nvPr/>
                </p14:nvContentPartPr>
                <p14:xfrm>
                  <a:off x="297132" y="4273185"/>
                  <a:ext cx="147240" cy="47520"/>
                </p14:xfrm>
              </p:contentPart>
            </mc:Choice>
            <mc:Fallback xmlns="">
              <p:pic>
                <p:nvPicPr>
                  <p:cNvPr id="86147" name="Ink 86146">
                    <a:extLst>
                      <a:ext uri="{FF2B5EF4-FFF2-40B4-BE49-F238E27FC236}">
                        <a16:creationId xmlns:a16="http://schemas.microsoft.com/office/drawing/2014/main" id="{D0B615E4-8740-129C-CB47-A2F6D6DAE5AE}"/>
                      </a:ext>
                    </a:extLst>
                  </p:cNvPr>
                  <p:cNvPicPr/>
                  <p:nvPr/>
                </p:nvPicPr>
                <p:blipFill>
                  <a:blip r:embed="rId211"/>
                  <a:stretch>
                    <a:fillRect/>
                  </a:stretch>
                </p:blipFill>
                <p:spPr>
                  <a:xfrm>
                    <a:off x="288492" y="4264185"/>
                    <a:ext cx="164880" cy="65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2">
                <p14:nvContentPartPr>
                  <p14:cNvPr id="86148" name="Ink 86147">
                    <a:extLst>
                      <a:ext uri="{FF2B5EF4-FFF2-40B4-BE49-F238E27FC236}">
                        <a16:creationId xmlns:a16="http://schemas.microsoft.com/office/drawing/2014/main" id="{DB2DE559-CD7F-7DD8-3D7D-7E7C09B45662}"/>
                      </a:ext>
                    </a:extLst>
                  </p14:cNvPr>
                  <p14:cNvContentPartPr/>
                  <p14:nvPr/>
                </p14:nvContentPartPr>
                <p14:xfrm>
                  <a:off x="444012" y="4039545"/>
                  <a:ext cx="9720" cy="451440"/>
                </p14:xfrm>
              </p:contentPart>
            </mc:Choice>
            <mc:Fallback xmlns="">
              <p:pic>
                <p:nvPicPr>
                  <p:cNvPr id="86148" name="Ink 86147">
                    <a:extLst>
                      <a:ext uri="{FF2B5EF4-FFF2-40B4-BE49-F238E27FC236}">
                        <a16:creationId xmlns:a16="http://schemas.microsoft.com/office/drawing/2014/main" id="{DB2DE559-CD7F-7DD8-3D7D-7E7C09B45662}"/>
                      </a:ext>
                    </a:extLst>
                  </p:cNvPr>
                  <p:cNvPicPr/>
                  <p:nvPr/>
                </p:nvPicPr>
                <p:blipFill>
                  <a:blip r:embed="rId213"/>
                  <a:stretch>
                    <a:fillRect/>
                  </a:stretch>
                </p:blipFill>
                <p:spPr>
                  <a:xfrm>
                    <a:off x="435372" y="4030545"/>
                    <a:ext cx="27360" cy="469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4">
                <p14:nvContentPartPr>
                  <p14:cNvPr id="86149" name="Ink 86148">
                    <a:extLst>
                      <a:ext uri="{FF2B5EF4-FFF2-40B4-BE49-F238E27FC236}">
                        <a16:creationId xmlns:a16="http://schemas.microsoft.com/office/drawing/2014/main" id="{A7AE1C98-C6F5-377B-09E5-5D22A2BAB9F9}"/>
                      </a:ext>
                    </a:extLst>
                  </p14:cNvPr>
                  <p14:cNvContentPartPr/>
                  <p14:nvPr/>
                </p14:nvContentPartPr>
                <p14:xfrm>
                  <a:off x="541572" y="4171305"/>
                  <a:ext cx="127080" cy="19440"/>
                </p14:xfrm>
              </p:contentPart>
            </mc:Choice>
            <mc:Fallback xmlns="">
              <p:pic>
                <p:nvPicPr>
                  <p:cNvPr id="86149" name="Ink 86148">
                    <a:extLst>
                      <a:ext uri="{FF2B5EF4-FFF2-40B4-BE49-F238E27FC236}">
                        <a16:creationId xmlns:a16="http://schemas.microsoft.com/office/drawing/2014/main" id="{A7AE1C98-C6F5-377B-09E5-5D22A2BAB9F9}"/>
                      </a:ext>
                    </a:extLst>
                  </p:cNvPr>
                  <p:cNvPicPr/>
                  <p:nvPr/>
                </p:nvPicPr>
                <p:blipFill>
                  <a:blip r:embed="rId215"/>
                  <a:stretch>
                    <a:fillRect/>
                  </a:stretch>
                </p:blipFill>
                <p:spPr>
                  <a:xfrm>
                    <a:off x="532572" y="4162305"/>
                    <a:ext cx="144720" cy="37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6">
                <p14:nvContentPartPr>
                  <p14:cNvPr id="86150" name="Ink 86149">
                    <a:extLst>
                      <a:ext uri="{FF2B5EF4-FFF2-40B4-BE49-F238E27FC236}">
                        <a16:creationId xmlns:a16="http://schemas.microsoft.com/office/drawing/2014/main" id="{24EEAD9B-9264-0B26-85B3-0123A35899A3}"/>
                      </a:ext>
                    </a:extLst>
                  </p14:cNvPr>
                  <p14:cNvContentPartPr/>
                  <p14:nvPr/>
                </p14:nvContentPartPr>
                <p14:xfrm>
                  <a:off x="544452" y="4303785"/>
                  <a:ext cx="115920" cy="360"/>
                </p14:xfrm>
              </p:contentPart>
            </mc:Choice>
            <mc:Fallback xmlns="">
              <p:pic>
                <p:nvPicPr>
                  <p:cNvPr id="86150" name="Ink 86149">
                    <a:extLst>
                      <a:ext uri="{FF2B5EF4-FFF2-40B4-BE49-F238E27FC236}">
                        <a16:creationId xmlns:a16="http://schemas.microsoft.com/office/drawing/2014/main" id="{24EEAD9B-9264-0B26-85B3-0123A35899A3}"/>
                      </a:ext>
                    </a:extLst>
                  </p:cNvPr>
                  <p:cNvPicPr/>
                  <p:nvPr/>
                </p:nvPicPr>
                <p:blipFill>
                  <a:blip r:embed="rId217"/>
                  <a:stretch>
                    <a:fillRect/>
                  </a:stretch>
                </p:blipFill>
                <p:spPr>
                  <a:xfrm>
                    <a:off x="535452" y="4295145"/>
                    <a:ext cx="13356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86162" name="Group 86161">
              <a:extLst>
                <a:ext uri="{FF2B5EF4-FFF2-40B4-BE49-F238E27FC236}">
                  <a16:creationId xmlns:a16="http://schemas.microsoft.com/office/drawing/2014/main" id="{5EC4D2CB-AA80-C77B-DB4A-86F258186CDC}"/>
                </a:ext>
              </a:extLst>
            </p:cNvPr>
            <p:cNvGrpSpPr/>
            <p:nvPr/>
          </p:nvGrpSpPr>
          <p:grpSpPr>
            <a:xfrm>
              <a:off x="951612" y="3445545"/>
              <a:ext cx="419760" cy="1422000"/>
              <a:chOff x="951612" y="3445545"/>
              <a:chExt cx="419760" cy="14220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18">
                <p14:nvContentPartPr>
                  <p14:cNvPr id="86151" name="Ink 86150">
                    <a:extLst>
                      <a:ext uri="{FF2B5EF4-FFF2-40B4-BE49-F238E27FC236}">
                        <a16:creationId xmlns:a16="http://schemas.microsoft.com/office/drawing/2014/main" id="{DFF5FAA8-8748-7C5E-6BE6-4251895DAE55}"/>
                      </a:ext>
                    </a:extLst>
                  </p14:cNvPr>
                  <p14:cNvContentPartPr/>
                  <p14:nvPr/>
                </p14:nvContentPartPr>
                <p14:xfrm>
                  <a:off x="951612" y="3711945"/>
                  <a:ext cx="260640" cy="1155600"/>
                </p14:xfrm>
              </p:contentPart>
            </mc:Choice>
            <mc:Fallback xmlns="">
              <p:pic>
                <p:nvPicPr>
                  <p:cNvPr id="86151" name="Ink 86150">
                    <a:extLst>
                      <a:ext uri="{FF2B5EF4-FFF2-40B4-BE49-F238E27FC236}">
                        <a16:creationId xmlns:a16="http://schemas.microsoft.com/office/drawing/2014/main" id="{DFF5FAA8-8748-7C5E-6BE6-4251895DAE55}"/>
                      </a:ext>
                    </a:extLst>
                  </p:cNvPr>
                  <p:cNvPicPr/>
                  <p:nvPr/>
                </p:nvPicPr>
                <p:blipFill>
                  <a:blip r:embed="rId219"/>
                  <a:stretch>
                    <a:fillRect/>
                  </a:stretch>
                </p:blipFill>
                <p:spPr>
                  <a:xfrm>
                    <a:off x="942612" y="3703305"/>
                    <a:ext cx="278280" cy="1173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0">
                <p14:nvContentPartPr>
                  <p14:cNvPr id="86153" name="Ink 86152">
                    <a:extLst>
                      <a:ext uri="{FF2B5EF4-FFF2-40B4-BE49-F238E27FC236}">
                        <a16:creationId xmlns:a16="http://schemas.microsoft.com/office/drawing/2014/main" id="{32ABA8B7-F72A-BD63-5C07-FF8ECA6B7DA9}"/>
                      </a:ext>
                    </a:extLst>
                  </p14:cNvPr>
                  <p14:cNvContentPartPr/>
                  <p14:nvPr/>
                </p14:nvContentPartPr>
                <p14:xfrm>
                  <a:off x="1183452" y="3445545"/>
                  <a:ext cx="81000" cy="186120"/>
                </p14:xfrm>
              </p:contentPart>
            </mc:Choice>
            <mc:Fallback xmlns="">
              <p:pic>
                <p:nvPicPr>
                  <p:cNvPr id="86153" name="Ink 86152">
                    <a:extLst>
                      <a:ext uri="{FF2B5EF4-FFF2-40B4-BE49-F238E27FC236}">
                        <a16:creationId xmlns:a16="http://schemas.microsoft.com/office/drawing/2014/main" id="{32ABA8B7-F72A-BD63-5C07-FF8ECA6B7DA9}"/>
                      </a:ext>
                    </a:extLst>
                  </p:cNvPr>
                  <p:cNvPicPr/>
                  <p:nvPr/>
                </p:nvPicPr>
                <p:blipFill>
                  <a:blip r:embed="rId221"/>
                  <a:stretch>
                    <a:fillRect/>
                  </a:stretch>
                </p:blipFill>
                <p:spPr>
                  <a:xfrm>
                    <a:off x="1174452" y="3436545"/>
                    <a:ext cx="98640" cy="203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2">
                <p14:nvContentPartPr>
                  <p14:cNvPr id="86154" name="Ink 86153">
                    <a:extLst>
                      <a:ext uri="{FF2B5EF4-FFF2-40B4-BE49-F238E27FC236}">
                        <a16:creationId xmlns:a16="http://schemas.microsoft.com/office/drawing/2014/main" id="{596BE446-A053-5C27-7959-E20170417469}"/>
                      </a:ext>
                    </a:extLst>
                  </p14:cNvPr>
                  <p14:cNvContentPartPr/>
                  <p14:nvPr/>
                </p14:nvContentPartPr>
                <p14:xfrm>
                  <a:off x="1286772" y="3618705"/>
                  <a:ext cx="31320" cy="19800"/>
                </p14:xfrm>
              </p:contentPart>
            </mc:Choice>
            <mc:Fallback xmlns="">
              <p:pic>
                <p:nvPicPr>
                  <p:cNvPr id="86154" name="Ink 86153">
                    <a:extLst>
                      <a:ext uri="{FF2B5EF4-FFF2-40B4-BE49-F238E27FC236}">
                        <a16:creationId xmlns:a16="http://schemas.microsoft.com/office/drawing/2014/main" id="{596BE446-A053-5C27-7959-E20170417469}"/>
                      </a:ext>
                    </a:extLst>
                  </p:cNvPr>
                  <p:cNvPicPr/>
                  <p:nvPr/>
                </p:nvPicPr>
                <p:blipFill>
                  <a:blip r:embed="rId223"/>
                  <a:stretch>
                    <a:fillRect/>
                  </a:stretch>
                </p:blipFill>
                <p:spPr>
                  <a:xfrm>
                    <a:off x="1277772" y="3610065"/>
                    <a:ext cx="48960" cy="37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4">
                <p14:nvContentPartPr>
                  <p14:cNvPr id="86155" name="Ink 86154">
                    <a:extLst>
                      <a:ext uri="{FF2B5EF4-FFF2-40B4-BE49-F238E27FC236}">
                        <a16:creationId xmlns:a16="http://schemas.microsoft.com/office/drawing/2014/main" id="{D4B37ADB-8D3A-01A6-FA3E-C686550805F5}"/>
                      </a:ext>
                    </a:extLst>
                  </p14:cNvPr>
                  <p14:cNvContentPartPr/>
                  <p14:nvPr/>
                </p14:nvContentPartPr>
                <p14:xfrm>
                  <a:off x="1314492" y="3524025"/>
                  <a:ext cx="360" cy="2880"/>
                </p14:xfrm>
              </p:contentPart>
            </mc:Choice>
            <mc:Fallback xmlns="">
              <p:pic>
                <p:nvPicPr>
                  <p:cNvPr id="86155" name="Ink 86154">
                    <a:extLst>
                      <a:ext uri="{FF2B5EF4-FFF2-40B4-BE49-F238E27FC236}">
                        <a16:creationId xmlns:a16="http://schemas.microsoft.com/office/drawing/2014/main" id="{D4B37ADB-8D3A-01A6-FA3E-C686550805F5}"/>
                      </a:ext>
                    </a:extLst>
                  </p:cNvPr>
                  <p:cNvPicPr/>
                  <p:nvPr/>
                </p:nvPicPr>
                <p:blipFill>
                  <a:blip r:embed="rId51"/>
                  <a:stretch>
                    <a:fillRect/>
                  </a:stretch>
                </p:blipFill>
                <p:spPr>
                  <a:xfrm>
                    <a:off x="1305852" y="3515385"/>
                    <a:ext cx="18000" cy="2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5">
                <p14:nvContentPartPr>
                  <p14:cNvPr id="86156" name="Ink 86155">
                    <a:extLst>
                      <a:ext uri="{FF2B5EF4-FFF2-40B4-BE49-F238E27FC236}">
                        <a16:creationId xmlns:a16="http://schemas.microsoft.com/office/drawing/2014/main" id="{A35C2BA5-0EA8-6ED5-C639-C9E7B4F61A13}"/>
                      </a:ext>
                    </a:extLst>
                  </p14:cNvPr>
                  <p14:cNvContentPartPr/>
                  <p14:nvPr/>
                </p14:nvContentPartPr>
                <p14:xfrm>
                  <a:off x="1371012" y="3549945"/>
                  <a:ext cx="360" cy="190080"/>
                </p14:xfrm>
              </p:contentPart>
            </mc:Choice>
            <mc:Fallback xmlns="">
              <p:pic>
                <p:nvPicPr>
                  <p:cNvPr id="86156" name="Ink 86155">
                    <a:extLst>
                      <a:ext uri="{FF2B5EF4-FFF2-40B4-BE49-F238E27FC236}">
                        <a16:creationId xmlns:a16="http://schemas.microsoft.com/office/drawing/2014/main" id="{A35C2BA5-0EA8-6ED5-C639-C9E7B4F61A13}"/>
                      </a:ext>
                    </a:extLst>
                  </p:cNvPr>
                  <p:cNvPicPr/>
                  <p:nvPr/>
                </p:nvPicPr>
                <p:blipFill>
                  <a:blip r:embed="rId226"/>
                  <a:stretch>
                    <a:fillRect/>
                  </a:stretch>
                </p:blipFill>
                <p:spPr>
                  <a:xfrm>
                    <a:off x="1362012" y="3541305"/>
                    <a:ext cx="18000" cy="2077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86161" name="Group 86160">
              <a:extLst>
                <a:ext uri="{FF2B5EF4-FFF2-40B4-BE49-F238E27FC236}">
                  <a16:creationId xmlns:a16="http://schemas.microsoft.com/office/drawing/2014/main" id="{409359F3-E00B-DC1F-52CD-8A42E332C62C}"/>
                </a:ext>
              </a:extLst>
            </p:cNvPr>
            <p:cNvGrpSpPr/>
            <p:nvPr/>
          </p:nvGrpSpPr>
          <p:grpSpPr>
            <a:xfrm>
              <a:off x="1705092" y="3328905"/>
              <a:ext cx="318960" cy="433440"/>
              <a:chOff x="1705092" y="3328905"/>
              <a:chExt cx="318960" cy="433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27">
                <p14:nvContentPartPr>
                  <p14:cNvPr id="86157" name="Ink 86156">
                    <a:extLst>
                      <a:ext uri="{FF2B5EF4-FFF2-40B4-BE49-F238E27FC236}">
                        <a16:creationId xmlns:a16="http://schemas.microsoft.com/office/drawing/2014/main" id="{2363893B-E2C6-7275-5E08-273AAEFFF365}"/>
                      </a:ext>
                    </a:extLst>
                  </p14:cNvPr>
                  <p14:cNvContentPartPr/>
                  <p14:nvPr/>
                </p14:nvContentPartPr>
                <p14:xfrm>
                  <a:off x="1705092" y="3328905"/>
                  <a:ext cx="74160" cy="179280"/>
                </p14:xfrm>
              </p:contentPart>
            </mc:Choice>
            <mc:Fallback xmlns="">
              <p:pic>
                <p:nvPicPr>
                  <p:cNvPr id="86157" name="Ink 86156">
                    <a:extLst>
                      <a:ext uri="{FF2B5EF4-FFF2-40B4-BE49-F238E27FC236}">
                        <a16:creationId xmlns:a16="http://schemas.microsoft.com/office/drawing/2014/main" id="{2363893B-E2C6-7275-5E08-273AAEFFF365}"/>
                      </a:ext>
                    </a:extLst>
                  </p:cNvPr>
                  <p:cNvPicPr/>
                  <p:nvPr/>
                </p:nvPicPr>
                <p:blipFill>
                  <a:blip r:embed="rId228"/>
                  <a:stretch>
                    <a:fillRect/>
                  </a:stretch>
                </p:blipFill>
                <p:spPr>
                  <a:xfrm>
                    <a:off x="1696092" y="3320265"/>
                    <a:ext cx="91800" cy="196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9">
                <p14:nvContentPartPr>
                  <p14:cNvPr id="86158" name="Ink 86157">
                    <a:extLst>
                      <a:ext uri="{FF2B5EF4-FFF2-40B4-BE49-F238E27FC236}">
                        <a16:creationId xmlns:a16="http://schemas.microsoft.com/office/drawing/2014/main" id="{3A9CA625-4721-7DA6-70B2-0C05DA0ACAD2}"/>
                      </a:ext>
                    </a:extLst>
                  </p14:cNvPr>
                  <p14:cNvContentPartPr/>
                  <p14:nvPr/>
                </p14:nvContentPartPr>
                <p14:xfrm>
                  <a:off x="1826772" y="3490905"/>
                  <a:ext cx="31320" cy="72360"/>
                </p14:xfrm>
              </p:contentPart>
            </mc:Choice>
            <mc:Fallback xmlns="">
              <p:pic>
                <p:nvPicPr>
                  <p:cNvPr id="86158" name="Ink 86157">
                    <a:extLst>
                      <a:ext uri="{FF2B5EF4-FFF2-40B4-BE49-F238E27FC236}">
                        <a16:creationId xmlns:a16="http://schemas.microsoft.com/office/drawing/2014/main" id="{3A9CA625-4721-7DA6-70B2-0C05DA0ACAD2}"/>
                      </a:ext>
                    </a:extLst>
                  </p:cNvPr>
                  <p:cNvPicPr/>
                  <p:nvPr/>
                </p:nvPicPr>
                <p:blipFill>
                  <a:blip r:embed="rId230"/>
                  <a:stretch>
                    <a:fillRect/>
                  </a:stretch>
                </p:blipFill>
                <p:spPr>
                  <a:xfrm>
                    <a:off x="1818132" y="3482265"/>
                    <a:ext cx="48960" cy="90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1">
                <p14:nvContentPartPr>
                  <p14:cNvPr id="86159" name="Ink 86158">
                    <a:extLst>
                      <a:ext uri="{FF2B5EF4-FFF2-40B4-BE49-F238E27FC236}">
                        <a16:creationId xmlns:a16="http://schemas.microsoft.com/office/drawing/2014/main" id="{108A6143-44B0-6AF7-44BD-F5BEAB975EFA}"/>
                      </a:ext>
                    </a:extLst>
                  </p14:cNvPr>
                  <p14:cNvContentPartPr/>
                  <p14:nvPr/>
                </p14:nvContentPartPr>
                <p14:xfrm>
                  <a:off x="1831452" y="3415665"/>
                  <a:ext cx="360" cy="5400"/>
                </p14:xfrm>
              </p:contentPart>
            </mc:Choice>
            <mc:Fallback xmlns="">
              <p:pic>
                <p:nvPicPr>
                  <p:cNvPr id="86159" name="Ink 86158">
                    <a:extLst>
                      <a:ext uri="{FF2B5EF4-FFF2-40B4-BE49-F238E27FC236}">
                        <a16:creationId xmlns:a16="http://schemas.microsoft.com/office/drawing/2014/main" id="{108A6143-44B0-6AF7-44BD-F5BEAB975EFA}"/>
                      </a:ext>
                    </a:extLst>
                  </p:cNvPr>
                  <p:cNvPicPr/>
                  <p:nvPr/>
                </p:nvPicPr>
                <p:blipFill>
                  <a:blip r:embed="rId232"/>
                  <a:stretch>
                    <a:fillRect/>
                  </a:stretch>
                </p:blipFill>
                <p:spPr>
                  <a:xfrm>
                    <a:off x="1822812" y="3407025"/>
                    <a:ext cx="18000" cy="23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3">
                <p14:nvContentPartPr>
                  <p14:cNvPr id="86160" name="Ink 86159">
                    <a:extLst>
                      <a:ext uri="{FF2B5EF4-FFF2-40B4-BE49-F238E27FC236}">
                        <a16:creationId xmlns:a16="http://schemas.microsoft.com/office/drawing/2014/main" id="{42D5E0D4-9D1F-B411-4990-24A220611725}"/>
                      </a:ext>
                    </a:extLst>
                  </p14:cNvPr>
                  <p14:cNvContentPartPr/>
                  <p14:nvPr/>
                </p14:nvContentPartPr>
                <p14:xfrm>
                  <a:off x="1902012" y="3499185"/>
                  <a:ext cx="122040" cy="263160"/>
                </p14:xfrm>
              </p:contentPart>
            </mc:Choice>
            <mc:Fallback xmlns="">
              <p:pic>
                <p:nvPicPr>
                  <p:cNvPr id="86160" name="Ink 86159">
                    <a:extLst>
                      <a:ext uri="{FF2B5EF4-FFF2-40B4-BE49-F238E27FC236}">
                        <a16:creationId xmlns:a16="http://schemas.microsoft.com/office/drawing/2014/main" id="{42D5E0D4-9D1F-B411-4990-24A220611725}"/>
                      </a:ext>
                    </a:extLst>
                  </p:cNvPr>
                  <p:cNvPicPr/>
                  <p:nvPr/>
                </p:nvPicPr>
                <p:blipFill>
                  <a:blip r:embed="rId234"/>
                  <a:stretch>
                    <a:fillRect/>
                  </a:stretch>
                </p:blipFill>
                <p:spPr>
                  <a:xfrm>
                    <a:off x="1893012" y="3490545"/>
                    <a:ext cx="139680" cy="2808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86168" name="Group 86167">
              <a:extLst>
                <a:ext uri="{FF2B5EF4-FFF2-40B4-BE49-F238E27FC236}">
                  <a16:creationId xmlns:a16="http://schemas.microsoft.com/office/drawing/2014/main" id="{AD2977A5-9E6C-DCC4-3C95-7BFCD5C7FF86}"/>
                </a:ext>
              </a:extLst>
            </p:cNvPr>
            <p:cNvGrpSpPr/>
            <p:nvPr/>
          </p:nvGrpSpPr>
          <p:grpSpPr>
            <a:xfrm>
              <a:off x="2423652" y="3340785"/>
              <a:ext cx="246240" cy="274680"/>
              <a:chOff x="2423652" y="3340785"/>
              <a:chExt cx="246240" cy="2746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35">
                <p14:nvContentPartPr>
                  <p14:cNvPr id="86163" name="Ink 86162">
                    <a:extLst>
                      <a:ext uri="{FF2B5EF4-FFF2-40B4-BE49-F238E27FC236}">
                        <a16:creationId xmlns:a16="http://schemas.microsoft.com/office/drawing/2014/main" id="{78125265-830D-101F-791B-3866C1A68D01}"/>
                      </a:ext>
                    </a:extLst>
                  </p14:cNvPr>
                  <p14:cNvContentPartPr/>
                  <p14:nvPr/>
                </p14:nvContentPartPr>
                <p14:xfrm>
                  <a:off x="2423652" y="3340785"/>
                  <a:ext cx="82440" cy="167760"/>
                </p14:xfrm>
              </p:contentPart>
            </mc:Choice>
            <mc:Fallback xmlns="">
              <p:pic>
                <p:nvPicPr>
                  <p:cNvPr id="86163" name="Ink 86162">
                    <a:extLst>
                      <a:ext uri="{FF2B5EF4-FFF2-40B4-BE49-F238E27FC236}">
                        <a16:creationId xmlns:a16="http://schemas.microsoft.com/office/drawing/2014/main" id="{78125265-830D-101F-791B-3866C1A68D01}"/>
                      </a:ext>
                    </a:extLst>
                  </p:cNvPr>
                  <p:cNvPicPr/>
                  <p:nvPr/>
                </p:nvPicPr>
                <p:blipFill>
                  <a:blip r:embed="rId236"/>
                  <a:stretch>
                    <a:fillRect/>
                  </a:stretch>
                </p:blipFill>
                <p:spPr>
                  <a:xfrm>
                    <a:off x="2415012" y="3331785"/>
                    <a:ext cx="100080" cy="185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7">
                <p14:nvContentPartPr>
                  <p14:cNvPr id="86164" name="Ink 86163">
                    <a:extLst>
                      <a:ext uri="{FF2B5EF4-FFF2-40B4-BE49-F238E27FC236}">
                        <a16:creationId xmlns:a16="http://schemas.microsoft.com/office/drawing/2014/main" id="{5015AE66-CB5C-8100-3928-F5171DA7A1F7}"/>
                      </a:ext>
                    </a:extLst>
                  </p14:cNvPr>
                  <p14:cNvContentPartPr/>
                  <p14:nvPr/>
                </p14:nvContentPartPr>
                <p14:xfrm>
                  <a:off x="2537772" y="3490545"/>
                  <a:ext cx="49320" cy="124920"/>
                </p14:xfrm>
              </p:contentPart>
            </mc:Choice>
            <mc:Fallback xmlns="">
              <p:pic>
                <p:nvPicPr>
                  <p:cNvPr id="86164" name="Ink 86163">
                    <a:extLst>
                      <a:ext uri="{FF2B5EF4-FFF2-40B4-BE49-F238E27FC236}">
                        <a16:creationId xmlns:a16="http://schemas.microsoft.com/office/drawing/2014/main" id="{5015AE66-CB5C-8100-3928-F5171DA7A1F7}"/>
                      </a:ext>
                    </a:extLst>
                  </p:cNvPr>
                  <p:cNvPicPr/>
                  <p:nvPr/>
                </p:nvPicPr>
                <p:blipFill>
                  <a:blip r:embed="rId238"/>
                  <a:stretch>
                    <a:fillRect/>
                  </a:stretch>
                </p:blipFill>
                <p:spPr>
                  <a:xfrm>
                    <a:off x="2528772" y="3481905"/>
                    <a:ext cx="66960" cy="142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9">
                <p14:nvContentPartPr>
                  <p14:cNvPr id="86165" name="Ink 86164">
                    <a:extLst>
                      <a:ext uri="{FF2B5EF4-FFF2-40B4-BE49-F238E27FC236}">
                        <a16:creationId xmlns:a16="http://schemas.microsoft.com/office/drawing/2014/main" id="{EC51A1D9-9E32-DDFE-4388-878F68CCF8EF}"/>
                      </a:ext>
                    </a:extLst>
                  </p14:cNvPr>
                  <p14:cNvContentPartPr/>
                  <p14:nvPr/>
                </p14:nvContentPartPr>
                <p14:xfrm>
                  <a:off x="2540292" y="3363825"/>
                  <a:ext cx="360" cy="8280"/>
                </p14:xfrm>
              </p:contentPart>
            </mc:Choice>
            <mc:Fallback xmlns="">
              <p:pic>
                <p:nvPicPr>
                  <p:cNvPr id="86165" name="Ink 86164">
                    <a:extLst>
                      <a:ext uri="{FF2B5EF4-FFF2-40B4-BE49-F238E27FC236}">
                        <a16:creationId xmlns:a16="http://schemas.microsoft.com/office/drawing/2014/main" id="{EC51A1D9-9E32-DDFE-4388-878F68CCF8EF}"/>
                      </a:ext>
                    </a:extLst>
                  </p:cNvPr>
                  <p:cNvPicPr/>
                  <p:nvPr/>
                </p:nvPicPr>
                <p:blipFill>
                  <a:blip r:embed="rId240"/>
                  <a:stretch>
                    <a:fillRect/>
                  </a:stretch>
                </p:blipFill>
                <p:spPr>
                  <a:xfrm>
                    <a:off x="2531652" y="3355185"/>
                    <a:ext cx="18000" cy="25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1">
                <p14:nvContentPartPr>
                  <p14:cNvPr id="86167" name="Ink 86166">
                    <a:extLst>
                      <a:ext uri="{FF2B5EF4-FFF2-40B4-BE49-F238E27FC236}">
                        <a16:creationId xmlns:a16="http://schemas.microsoft.com/office/drawing/2014/main" id="{FB3AD7E5-D876-5541-BFF6-EAF1E6741834}"/>
                      </a:ext>
                    </a:extLst>
                  </p14:cNvPr>
                  <p14:cNvContentPartPr/>
                  <p14:nvPr/>
                </p14:nvContentPartPr>
                <p14:xfrm>
                  <a:off x="2588892" y="3448785"/>
                  <a:ext cx="81000" cy="159480"/>
                </p14:xfrm>
              </p:contentPart>
            </mc:Choice>
            <mc:Fallback xmlns="">
              <p:pic>
                <p:nvPicPr>
                  <p:cNvPr id="86167" name="Ink 86166">
                    <a:extLst>
                      <a:ext uri="{FF2B5EF4-FFF2-40B4-BE49-F238E27FC236}">
                        <a16:creationId xmlns:a16="http://schemas.microsoft.com/office/drawing/2014/main" id="{FB3AD7E5-D876-5541-BFF6-EAF1E6741834}"/>
                      </a:ext>
                    </a:extLst>
                  </p:cNvPr>
                  <p:cNvPicPr/>
                  <p:nvPr/>
                </p:nvPicPr>
                <p:blipFill>
                  <a:blip r:embed="rId242"/>
                  <a:stretch>
                    <a:fillRect/>
                  </a:stretch>
                </p:blipFill>
                <p:spPr>
                  <a:xfrm>
                    <a:off x="2579892" y="3439785"/>
                    <a:ext cx="98640" cy="17712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43">
              <p14:nvContentPartPr>
                <p14:cNvPr id="86169" name="Ink 86168">
                  <a:extLst>
                    <a:ext uri="{FF2B5EF4-FFF2-40B4-BE49-F238E27FC236}">
                      <a16:creationId xmlns:a16="http://schemas.microsoft.com/office/drawing/2014/main" id="{6141B58B-E16C-0423-1404-0A1370EEE4CC}"/>
                    </a:ext>
                  </a:extLst>
                </p14:cNvPr>
                <p14:cNvContentPartPr/>
                <p14:nvPr/>
              </p14:nvContentPartPr>
              <p14:xfrm>
                <a:off x="3018012" y="3321345"/>
                <a:ext cx="116640" cy="196200"/>
              </p14:xfrm>
            </p:contentPart>
          </mc:Choice>
          <mc:Fallback xmlns="">
            <p:pic>
              <p:nvPicPr>
                <p:cNvPr id="86169" name="Ink 86168">
                  <a:extLst>
                    <a:ext uri="{FF2B5EF4-FFF2-40B4-BE49-F238E27FC236}">
                      <a16:creationId xmlns:a16="http://schemas.microsoft.com/office/drawing/2014/main" id="{6141B58B-E16C-0423-1404-0A1370EEE4CC}"/>
                    </a:ext>
                  </a:extLst>
                </p:cNvPr>
                <p:cNvPicPr/>
                <p:nvPr/>
              </p:nvPicPr>
              <p:blipFill>
                <a:blip r:embed="rId244"/>
                <a:stretch>
                  <a:fillRect/>
                </a:stretch>
              </p:blipFill>
              <p:spPr>
                <a:xfrm>
                  <a:off x="3009012" y="3312345"/>
                  <a:ext cx="134280" cy="21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5">
              <p14:nvContentPartPr>
                <p14:cNvPr id="86170" name="Ink 86169">
                  <a:extLst>
                    <a:ext uri="{FF2B5EF4-FFF2-40B4-BE49-F238E27FC236}">
                      <a16:creationId xmlns:a16="http://schemas.microsoft.com/office/drawing/2014/main" id="{49C85AEE-0109-C894-FE9C-7F861E70944A}"/>
                    </a:ext>
                  </a:extLst>
                </p14:cNvPr>
                <p14:cNvContentPartPr/>
                <p14:nvPr/>
              </p14:nvContentPartPr>
              <p14:xfrm>
                <a:off x="1754772" y="3802305"/>
                <a:ext cx="13680" cy="360"/>
              </p14:xfrm>
            </p:contentPart>
          </mc:Choice>
          <mc:Fallback xmlns="">
            <p:pic>
              <p:nvPicPr>
                <p:cNvPr id="86170" name="Ink 86169">
                  <a:extLst>
                    <a:ext uri="{FF2B5EF4-FFF2-40B4-BE49-F238E27FC236}">
                      <a16:creationId xmlns:a16="http://schemas.microsoft.com/office/drawing/2014/main" id="{49C85AEE-0109-C894-FE9C-7F861E70944A}"/>
                    </a:ext>
                  </a:extLst>
                </p:cNvPr>
                <p:cNvPicPr/>
                <p:nvPr/>
              </p:nvPicPr>
              <p:blipFill>
                <a:blip r:embed="rId246"/>
                <a:stretch>
                  <a:fillRect/>
                </a:stretch>
              </p:blipFill>
              <p:spPr>
                <a:xfrm>
                  <a:off x="1746132" y="3793665"/>
                  <a:ext cx="313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7">
              <p14:nvContentPartPr>
                <p14:cNvPr id="86171" name="Ink 86170">
                  <a:extLst>
                    <a:ext uri="{FF2B5EF4-FFF2-40B4-BE49-F238E27FC236}">
                      <a16:creationId xmlns:a16="http://schemas.microsoft.com/office/drawing/2014/main" id="{1DB86169-FBFE-4DC0-79F6-CE96A7FBED28}"/>
                    </a:ext>
                  </a:extLst>
                </p14:cNvPr>
                <p14:cNvContentPartPr/>
                <p14:nvPr/>
              </p14:nvContentPartPr>
              <p14:xfrm>
                <a:off x="2217012" y="3815265"/>
                <a:ext cx="20160" cy="360"/>
              </p14:xfrm>
            </p:contentPart>
          </mc:Choice>
          <mc:Fallback xmlns="">
            <p:pic>
              <p:nvPicPr>
                <p:cNvPr id="86171" name="Ink 86170">
                  <a:extLst>
                    <a:ext uri="{FF2B5EF4-FFF2-40B4-BE49-F238E27FC236}">
                      <a16:creationId xmlns:a16="http://schemas.microsoft.com/office/drawing/2014/main" id="{1DB86169-FBFE-4DC0-79F6-CE96A7FBED28}"/>
                    </a:ext>
                  </a:extLst>
                </p:cNvPr>
                <p:cNvPicPr/>
                <p:nvPr/>
              </p:nvPicPr>
              <p:blipFill>
                <a:blip r:embed="rId248"/>
                <a:stretch>
                  <a:fillRect/>
                </a:stretch>
              </p:blipFill>
              <p:spPr>
                <a:xfrm>
                  <a:off x="2208012" y="3806265"/>
                  <a:ext cx="378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9">
              <p14:nvContentPartPr>
                <p14:cNvPr id="86172" name="Ink 86171">
                  <a:extLst>
                    <a:ext uri="{FF2B5EF4-FFF2-40B4-BE49-F238E27FC236}">
                      <a16:creationId xmlns:a16="http://schemas.microsoft.com/office/drawing/2014/main" id="{7F84D06F-2146-1BC1-D15B-6E1B00529572}"/>
                    </a:ext>
                  </a:extLst>
                </p14:cNvPr>
                <p14:cNvContentPartPr/>
                <p14:nvPr/>
              </p14:nvContentPartPr>
              <p14:xfrm>
                <a:off x="2562252" y="3815265"/>
                <a:ext cx="2520" cy="360"/>
              </p14:xfrm>
            </p:contentPart>
          </mc:Choice>
          <mc:Fallback xmlns="">
            <p:pic>
              <p:nvPicPr>
                <p:cNvPr id="86172" name="Ink 86171">
                  <a:extLst>
                    <a:ext uri="{FF2B5EF4-FFF2-40B4-BE49-F238E27FC236}">
                      <a16:creationId xmlns:a16="http://schemas.microsoft.com/office/drawing/2014/main" id="{7F84D06F-2146-1BC1-D15B-6E1B00529572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2553612" y="3806265"/>
                  <a:ext cx="20160" cy="180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86183" name="Group 86182">
              <a:extLst>
                <a:ext uri="{FF2B5EF4-FFF2-40B4-BE49-F238E27FC236}">
                  <a16:creationId xmlns:a16="http://schemas.microsoft.com/office/drawing/2014/main" id="{4F59572B-E732-6092-45BC-476AAF0BFB20}"/>
                </a:ext>
              </a:extLst>
            </p:cNvPr>
            <p:cNvGrpSpPr/>
            <p:nvPr/>
          </p:nvGrpSpPr>
          <p:grpSpPr>
            <a:xfrm>
              <a:off x="3246972" y="3462663"/>
              <a:ext cx="937800" cy="1423440"/>
              <a:chOff x="3246972" y="3462663"/>
              <a:chExt cx="937800" cy="1423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50">
                <p14:nvContentPartPr>
                  <p14:cNvPr id="86173" name="Ink 86172">
                    <a:extLst>
                      <a:ext uri="{FF2B5EF4-FFF2-40B4-BE49-F238E27FC236}">
                        <a16:creationId xmlns:a16="http://schemas.microsoft.com/office/drawing/2014/main" id="{6462094E-1015-81D4-A0EC-1BD38E6DC6F0}"/>
                      </a:ext>
                    </a:extLst>
                  </p14:cNvPr>
                  <p14:cNvContentPartPr/>
                  <p14:nvPr/>
                </p14:nvContentPartPr>
                <p14:xfrm>
                  <a:off x="3246972" y="3462663"/>
                  <a:ext cx="334800" cy="1423440"/>
                </p14:xfrm>
              </p:contentPart>
            </mc:Choice>
            <mc:Fallback xmlns="">
              <p:pic>
                <p:nvPicPr>
                  <p:cNvPr id="86173" name="Ink 86172">
                    <a:extLst>
                      <a:ext uri="{FF2B5EF4-FFF2-40B4-BE49-F238E27FC236}">
                        <a16:creationId xmlns:a16="http://schemas.microsoft.com/office/drawing/2014/main" id="{6462094E-1015-81D4-A0EC-1BD38E6DC6F0}"/>
                      </a:ext>
                    </a:extLst>
                  </p:cNvPr>
                  <p:cNvPicPr/>
                  <p:nvPr/>
                </p:nvPicPr>
                <p:blipFill>
                  <a:blip r:embed="rId251"/>
                  <a:stretch>
                    <a:fillRect/>
                  </a:stretch>
                </p:blipFill>
                <p:spPr>
                  <a:xfrm>
                    <a:off x="3238332" y="3454023"/>
                    <a:ext cx="352440" cy="1441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2">
                <p14:nvContentPartPr>
                  <p14:cNvPr id="86174" name="Ink 86173">
                    <a:extLst>
                      <a:ext uri="{FF2B5EF4-FFF2-40B4-BE49-F238E27FC236}">
                        <a16:creationId xmlns:a16="http://schemas.microsoft.com/office/drawing/2014/main" id="{6AB34E8F-B762-19AF-D594-2EC36967EA9C}"/>
                      </a:ext>
                    </a:extLst>
                  </p14:cNvPr>
                  <p14:cNvContentPartPr/>
                  <p14:nvPr/>
                </p14:nvContentPartPr>
                <p14:xfrm>
                  <a:off x="3722172" y="3619065"/>
                  <a:ext cx="68400" cy="193320"/>
                </p14:xfrm>
              </p:contentPart>
            </mc:Choice>
            <mc:Fallback xmlns="">
              <p:pic>
                <p:nvPicPr>
                  <p:cNvPr id="86174" name="Ink 86173">
                    <a:extLst>
                      <a:ext uri="{FF2B5EF4-FFF2-40B4-BE49-F238E27FC236}">
                        <a16:creationId xmlns:a16="http://schemas.microsoft.com/office/drawing/2014/main" id="{6AB34E8F-B762-19AF-D594-2EC36967EA9C}"/>
                      </a:ext>
                    </a:extLst>
                  </p:cNvPr>
                  <p:cNvPicPr/>
                  <p:nvPr/>
                </p:nvPicPr>
                <p:blipFill>
                  <a:blip r:embed="rId253"/>
                  <a:stretch>
                    <a:fillRect/>
                  </a:stretch>
                </p:blipFill>
                <p:spPr>
                  <a:xfrm>
                    <a:off x="3713172" y="3610065"/>
                    <a:ext cx="86040" cy="210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4">
                <p14:nvContentPartPr>
                  <p14:cNvPr id="86175" name="Ink 86174">
                    <a:extLst>
                      <a:ext uri="{FF2B5EF4-FFF2-40B4-BE49-F238E27FC236}">
                        <a16:creationId xmlns:a16="http://schemas.microsoft.com/office/drawing/2014/main" id="{09C0AC66-C2B9-F131-7E63-3392CBBD9B36}"/>
                      </a:ext>
                    </a:extLst>
                  </p14:cNvPr>
                  <p14:cNvContentPartPr/>
                  <p14:nvPr/>
                </p14:nvContentPartPr>
                <p14:xfrm>
                  <a:off x="3837732" y="3812025"/>
                  <a:ext cx="34560" cy="97920"/>
                </p14:xfrm>
              </p:contentPart>
            </mc:Choice>
            <mc:Fallback xmlns="">
              <p:pic>
                <p:nvPicPr>
                  <p:cNvPr id="86175" name="Ink 86174">
                    <a:extLst>
                      <a:ext uri="{FF2B5EF4-FFF2-40B4-BE49-F238E27FC236}">
                        <a16:creationId xmlns:a16="http://schemas.microsoft.com/office/drawing/2014/main" id="{09C0AC66-C2B9-F131-7E63-3392CBBD9B36}"/>
                      </a:ext>
                    </a:extLst>
                  </p:cNvPr>
                  <p:cNvPicPr/>
                  <p:nvPr/>
                </p:nvPicPr>
                <p:blipFill>
                  <a:blip r:embed="rId255"/>
                  <a:stretch>
                    <a:fillRect/>
                  </a:stretch>
                </p:blipFill>
                <p:spPr>
                  <a:xfrm>
                    <a:off x="3829092" y="3803385"/>
                    <a:ext cx="52200" cy="115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6">
                <p14:nvContentPartPr>
                  <p14:cNvPr id="86176" name="Ink 86175">
                    <a:extLst>
                      <a:ext uri="{FF2B5EF4-FFF2-40B4-BE49-F238E27FC236}">
                        <a16:creationId xmlns:a16="http://schemas.microsoft.com/office/drawing/2014/main" id="{68E95340-62A5-AD2A-453F-3DD8619B30F1}"/>
                      </a:ext>
                    </a:extLst>
                  </p14:cNvPr>
                  <p14:cNvContentPartPr/>
                  <p14:nvPr/>
                </p14:nvContentPartPr>
                <p14:xfrm>
                  <a:off x="3851772" y="3742185"/>
                  <a:ext cx="2520" cy="2520"/>
                </p14:xfrm>
              </p:contentPart>
            </mc:Choice>
            <mc:Fallback xmlns="">
              <p:pic>
                <p:nvPicPr>
                  <p:cNvPr id="86176" name="Ink 86175">
                    <a:extLst>
                      <a:ext uri="{FF2B5EF4-FFF2-40B4-BE49-F238E27FC236}">
                        <a16:creationId xmlns:a16="http://schemas.microsoft.com/office/drawing/2014/main" id="{68E95340-62A5-AD2A-453F-3DD8619B30F1}"/>
                      </a:ext>
                    </a:extLst>
                  </p:cNvPr>
                  <p:cNvPicPr/>
                  <p:nvPr/>
                </p:nvPicPr>
                <p:blipFill>
                  <a:blip r:embed="rId257"/>
                  <a:stretch>
                    <a:fillRect/>
                  </a:stretch>
                </p:blipFill>
                <p:spPr>
                  <a:xfrm>
                    <a:off x="3842772" y="3733545"/>
                    <a:ext cx="20160" cy="20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8">
                <p14:nvContentPartPr>
                  <p14:cNvPr id="86177" name="Ink 86176">
                    <a:extLst>
                      <a:ext uri="{FF2B5EF4-FFF2-40B4-BE49-F238E27FC236}">
                        <a16:creationId xmlns:a16="http://schemas.microsoft.com/office/drawing/2014/main" id="{98657910-0E52-C5FF-056C-6BA105ED8286}"/>
                      </a:ext>
                    </a:extLst>
                  </p14:cNvPr>
                  <p14:cNvContentPartPr/>
                  <p14:nvPr/>
                </p14:nvContentPartPr>
                <p14:xfrm>
                  <a:off x="3921252" y="3872865"/>
                  <a:ext cx="360" cy="116640"/>
                </p14:xfrm>
              </p:contentPart>
            </mc:Choice>
            <mc:Fallback xmlns="">
              <p:pic>
                <p:nvPicPr>
                  <p:cNvPr id="86177" name="Ink 86176">
                    <a:extLst>
                      <a:ext uri="{FF2B5EF4-FFF2-40B4-BE49-F238E27FC236}">
                        <a16:creationId xmlns:a16="http://schemas.microsoft.com/office/drawing/2014/main" id="{98657910-0E52-C5FF-056C-6BA105ED8286}"/>
                      </a:ext>
                    </a:extLst>
                  </p:cNvPr>
                  <p:cNvPicPr/>
                  <p:nvPr/>
                </p:nvPicPr>
                <p:blipFill>
                  <a:blip r:embed="rId259"/>
                  <a:stretch>
                    <a:fillRect/>
                  </a:stretch>
                </p:blipFill>
                <p:spPr>
                  <a:xfrm>
                    <a:off x="3912252" y="3863865"/>
                    <a:ext cx="18000" cy="134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0">
                <p14:nvContentPartPr>
                  <p14:cNvPr id="86178" name="Ink 86177">
                    <a:extLst>
                      <a:ext uri="{FF2B5EF4-FFF2-40B4-BE49-F238E27FC236}">
                        <a16:creationId xmlns:a16="http://schemas.microsoft.com/office/drawing/2014/main" id="{08B91D4B-A809-20F5-A2D1-D5EA9BCA47A7}"/>
                      </a:ext>
                    </a:extLst>
                  </p14:cNvPr>
                  <p14:cNvContentPartPr/>
                  <p14:nvPr/>
                </p14:nvContentPartPr>
                <p14:xfrm>
                  <a:off x="3868692" y="4146825"/>
                  <a:ext cx="87480" cy="198720"/>
                </p14:xfrm>
              </p:contentPart>
            </mc:Choice>
            <mc:Fallback xmlns="">
              <p:pic>
                <p:nvPicPr>
                  <p:cNvPr id="86178" name="Ink 86177">
                    <a:extLst>
                      <a:ext uri="{FF2B5EF4-FFF2-40B4-BE49-F238E27FC236}">
                        <a16:creationId xmlns:a16="http://schemas.microsoft.com/office/drawing/2014/main" id="{08B91D4B-A809-20F5-A2D1-D5EA9BCA47A7}"/>
                      </a:ext>
                    </a:extLst>
                  </p:cNvPr>
                  <p:cNvPicPr/>
                  <p:nvPr/>
                </p:nvPicPr>
                <p:blipFill>
                  <a:blip r:embed="rId261"/>
                  <a:stretch>
                    <a:fillRect/>
                  </a:stretch>
                </p:blipFill>
                <p:spPr>
                  <a:xfrm>
                    <a:off x="3859692" y="4138185"/>
                    <a:ext cx="105120" cy="216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2">
                <p14:nvContentPartPr>
                  <p14:cNvPr id="86179" name="Ink 86178">
                    <a:extLst>
                      <a:ext uri="{FF2B5EF4-FFF2-40B4-BE49-F238E27FC236}">
                        <a16:creationId xmlns:a16="http://schemas.microsoft.com/office/drawing/2014/main" id="{1AC3FF36-049F-6952-E186-5CF82321477E}"/>
                      </a:ext>
                    </a:extLst>
                  </p14:cNvPr>
                  <p14:cNvContentPartPr/>
                  <p14:nvPr/>
                </p14:nvContentPartPr>
                <p14:xfrm>
                  <a:off x="4004412" y="4345185"/>
                  <a:ext cx="30960" cy="84240"/>
                </p14:xfrm>
              </p:contentPart>
            </mc:Choice>
            <mc:Fallback xmlns="">
              <p:pic>
                <p:nvPicPr>
                  <p:cNvPr id="86179" name="Ink 86178">
                    <a:extLst>
                      <a:ext uri="{FF2B5EF4-FFF2-40B4-BE49-F238E27FC236}">
                        <a16:creationId xmlns:a16="http://schemas.microsoft.com/office/drawing/2014/main" id="{1AC3FF36-049F-6952-E186-5CF82321477E}"/>
                      </a:ext>
                    </a:extLst>
                  </p:cNvPr>
                  <p:cNvPicPr/>
                  <p:nvPr/>
                </p:nvPicPr>
                <p:blipFill>
                  <a:blip r:embed="rId263"/>
                  <a:stretch>
                    <a:fillRect/>
                  </a:stretch>
                </p:blipFill>
                <p:spPr>
                  <a:xfrm>
                    <a:off x="3995772" y="4336545"/>
                    <a:ext cx="48600" cy="101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4">
                <p14:nvContentPartPr>
                  <p14:cNvPr id="86180" name="Ink 86179">
                    <a:extLst>
                      <a:ext uri="{FF2B5EF4-FFF2-40B4-BE49-F238E27FC236}">
                        <a16:creationId xmlns:a16="http://schemas.microsoft.com/office/drawing/2014/main" id="{A347D707-CCCA-4298-5E9A-EFFB6FA6C79F}"/>
                      </a:ext>
                    </a:extLst>
                  </p14:cNvPr>
                  <p14:cNvContentPartPr/>
                  <p14:nvPr/>
                </p14:nvContentPartPr>
                <p14:xfrm>
                  <a:off x="4011252" y="4254105"/>
                  <a:ext cx="360" cy="2520"/>
                </p14:xfrm>
              </p:contentPart>
            </mc:Choice>
            <mc:Fallback xmlns="">
              <p:pic>
                <p:nvPicPr>
                  <p:cNvPr id="86180" name="Ink 86179">
                    <a:extLst>
                      <a:ext uri="{FF2B5EF4-FFF2-40B4-BE49-F238E27FC236}">
                        <a16:creationId xmlns:a16="http://schemas.microsoft.com/office/drawing/2014/main" id="{A347D707-CCCA-4298-5E9A-EFFB6FA6C79F}"/>
                      </a:ext>
                    </a:extLst>
                  </p:cNvPr>
                  <p:cNvPicPr/>
                  <p:nvPr/>
                </p:nvPicPr>
                <p:blipFill>
                  <a:blip r:embed="rId265"/>
                  <a:stretch>
                    <a:fillRect/>
                  </a:stretch>
                </p:blipFill>
                <p:spPr>
                  <a:xfrm>
                    <a:off x="4002612" y="4245465"/>
                    <a:ext cx="18000" cy="20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6">
                <p14:nvContentPartPr>
                  <p14:cNvPr id="86181" name="Ink 86180">
                    <a:extLst>
                      <a:ext uri="{FF2B5EF4-FFF2-40B4-BE49-F238E27FC236}">
                        <a16:creationId xmlns:a16="http://schemas.microsoft.com/office/drawing/2014/main" id="{7850CC61-B8AE-AA10-1145-6D6A73CD8488}"/>
                      </a:ext>
                    </a:extLst>
                  </p14:cNvPr>
                  <p14:cNvContentPartPr/>
                  <p14:nvPr/>
                </p14:nvContentPartPr>
                <p14:xfrm>
                  <a:off x="4101972" y="4397385"/>
                  <a:ext cx="82800" cy="91440"/>
                </p14:xfrm>
              </p:contentPart>
            </mc:Choice>
            <mc:Fallback xmlns="">
              <p:pic>
                <p:nvPicPr>
                  <p:cNvPr id="86181" name="Ink 86180">
                    <a:extLst>
                      <a:ext uri="{FF2B5EF4-FFF2-40B4-BE49-F238E27FC236}">
                        <a16:creationId xmlns:a16="http://schemas.microsoft.com/office/drawing/2014/main" id="{7850CC61-B8AE-AA10-1145-6D6A73CD8488}"/>
                      </a:ext>
                    </a:extLst>
                  </p:cNvPr>
                  <p:cNvPicPr/>
                  <p:nvPr/>
                </p:nvPicPr>
                <p:blipFill>
                  <a:blip r:embed="rId267"/>
                  <a:stretch>
                    <a:fillRect/>
                  </a:stretch>
                </p:blipFill>
                <p:spPr>
                  <a:xfrm>
                    <a:off x="4093332" y="4388385"/>
                    <a:ext cx="100440" cy="1090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86187" name="Group 86186">
              <a:extLst>
                <a:ext uri="{FF2B5EF4-FFF2-40B4-BE49-F238E27FC236}">
                  <a16:creationId xmlns:a16="http://schemas.microsoft.com/office/drawing/2014/main" id="{2512F534-28EB-BA1B-0CE3-26AC740C92B4}"/>
                </a:ext>
              </a:extLst>
            </p:cNvPr>
            <p:cNvGrpSpPr/>
            <p:nvPr/>
          </p:nvGrpSpPr>
          <p:grpSpPr>
            <a:xfrm>
              <a:off x="1108572" y="3797985"/>
              <a:ext cx="458640" cy="519840"/>
              <a:chOff x="1108572" y="3797985"/>
              <a:chExt cx="458640" cy="5198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68">
                <p14:nvContentPartPr>
                  <p14:cNvPr id="86184" name="Ink 86183">
                    <a:extLst>
                      <a:ext uri="{FF2B5EF4-FFF2-40B4-BE49-F238E27FC236}">
                        <a16:creationId xmlns:a16="http://schemas.microsoft.com/office/drawing/2014/main" id="{C866FF75-9BC3-48E0-D04A-2C02011B388C}"/>
                      </a:ext>
                    </a:extLst>
                  </p14:cNvPr>
                  <p14:cNvContentPartPr/>
                  <p14:nvPr/>
                </p14:nvContentPartPr>
                <p14:xfrm>
                  <a:off x="1115772" y="3898425"/>
                  <a:ext cx="2520" cy="352080"/>
                </p14:xfrm>
              </p:contentPart>
            </mc:Choice>
            <mc:Fallback xmlns="">
              <p:pic>
                <p:nvPicPr>
                  <p:cNvPr id="86184" name="Ink 86183">
                    <a:extLst>
                      <a:ext uri="{FF2B5EF4-FFF2-40B4-BE49-F238E27FC236}">
                        <a16:creationId xmlns:a16="http://schemas.microsoft.com/office/drawing/2014/main" id="{C866FF75-9BC3-48E0-D04A-2C02011B388C}"/>
                      </a:ext>
                    </a:extLst>
                  </p:cNvPr>
                  <p:cNvPicPr/>
                  <p:nvPr/>
                </p:nvPicPr>
                <p:blipFill>
                  <a:blip r:embed="rId269"/>
                  <a:stretch>
                    <a:fillRect/>
                  </a:stretch>
                </p:blipFill>
                <p:spPr>
                  <a:xfrm>
                    <a:off x="1106772" y="3889785"/>
                    <a:ext cx="20160" cy="36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0">
                <p14:nvContentPartPr>
                  <p14:cNvPr id="86185" name="Ink 86184">
                    <a:extLst>
                      <a:ext uri="{FF2B5EF4-FFF2-40B4-BE49-F238E27FC236}">
                        <a16:creationId xmlns:a16="http://schemas.microsoft.com/office/drawing/2014/main" id="{E5112083-D58A-A4D1-D0B1-9E3248084204}"/>
                      </a:ext>
                    </a:extLst>
                  </p14:cNvPr>
                  <p14:cNvContentPartPr/>
                  <p14:nvPr/>
                </p14:nvContentPartPr>
                <p14:xfrm>
                  <a:off x="1108572" y="3797985"/>
                  <a:ext cx="458640" cy="519840"/>
                </p14:xfrm>
              </p:contentPart>
            </mc:Choice>
            <mc:Fallback xmlns="">
              <p:pic>
                <p:nvPicPr>
                  <p:cNvPr id="86185" name="Ink 86184">
                    <a:extLst>
                      <a:ext uri="{FF2B5EF4-FFF2-40B4-BE49-F238E27FC236}">
                        <a16:creationId xmlns:a16="http://schemas.microsoft.com/office/drawing/2014/main" id="{E5112083-D58A-A4D1-D0B1-9E3248084204}"/>
                      </a:ext>
                    </a:extLst>
                  </p:cNvPr>
                  <p:cNvPicPr/>
                  <p:nvPr/>
                </p:nvPicPr>
                <p:blipFill>
                  <a:blip r:embed="rId271"/>
                  <a:stretch>
                    <a:fillRect/>
                  </a:stretch>
                </p:blipFill>
                <p:spPr>
                  <a:xfrm>
                    <a:off x="1099572" y="3789345"/>
                    <a:ext cx="476280" cy="537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2">
                <p14:nvContentPartPr>
                  <p14:cNvPr id="86186" name="Ink 86185">
                    <a:extLst>
                      <a:ext uri="{FF2B5EF4-FFF2-40B4-BE49-F238E27FC236}">
                        <a16:creationId xmlns:a16="http://schemas.microsoft.com/office/drawing/2014/main" id="{44AD567F-3226-6443-3AE5-FAAED8BFCBFC}"/>
                      </a:ext>
                    </a:extLst>
                  </p14:cNvPr>
                  <p14:cNvContentPartPr/>
                  <p14:nvPr/>
                </p14:nvContentPartPr>
                <p14:xfrm>
                  <a:off x="1163652" y="3841545"/>
                  <a:ext cx="86400" cy="97560"/>
                </p14:xfrm>
              </p:contentPart>
            </mc:Choice>
            <mc:Fallback xmlns="">
              <p:pic>
                <p:nvPicPr>
                  <p:cNvPr id="86186" name="Ink 86185">
                    <a:extLst>
                      <a:ext uri="{FF2B5EF4-FFF2-40B4-BE49-F238E27FC236}">
                        <a16:creationId xmlns:a16="http://schemas.microsoft.com/office/drawing/2014/main" id="{44AD567F-3226-6443-3AE5-FAAED8BFCBFC}"/>
                      </a:ext>
                    </a:extLst>
                  </p:cNvPr>
                  <p:cNvPicPr/>
                  <p:nvPr/>
                </p:nvPicPr>
                <p:blipFill>
                  <a:blip r:embed="rId273"/>
                  <a:stretch>
                    <a:fillRect/>
                  </a:stretch>
                </p:blipFill>
                <p:spPr>
                  <a:xfrm>
                    <a:off x="1155012" y="3832545"/>
                    <a:ext cx="104040" cy="1152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86188" name="Ink 86187">
                  <a:extLst>
                    <a:ext uri="{FF2B5EF4-FFF2-40B4-BE49-F238E27FC236}">
                      <a16:creationId xmlns:a16="http://schemas.microsoft.com/office/drawing/2014/main" id="{3BD16DA9-3F76-9C9F-5B80-7AEAA888D25D}"/>
                    </a:ext>
                  </a:extLst>
                </p14:cNvPr>
                <p14:cNvContentPartPr/>
                <p14:nvPr/>
              </p14:nvContentPartPr>
              <p14:xfrm>
                <a:off x="1331772" y="3865665"/>
                <a:ext cx="97560" cy="104400"/>
              </p14:xfrm>
            </p:contentPart>
          </mc:Choice>
          <mc:Fallback xmlns="">
            <p:pic>
              <p:nvPicPr>
                <p:cNvPr id="86188" name="Ink 86187">
                  <a:extLst>
                    <a:ext uri="{FF2B5EF4-FFF2-40B4-BE49-F238E27FC236}">
                      <a16:creationId xmlns:a16="http://schemas.microsoft.com/office/drawing/2014/main" id="{3BD16DA9-3F76-9C9F-5B80-7AEAA888D25D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1322772" y="3856665"/>
                  <a:ext cx="115200" cy="12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86189" name="Ink 86188">
                  <a:extLst>
                    <a:ext uri="{FF2B5EF4-FFF2-40B4-BE49-F238E27FC236}">
                      <a16:creationId xmlns:a16="http://schemas.microsoft.com/office/drawing/2014/main" id="{F9C6F500-DF85-D941-1F62-2F0B70E50D02}"/>
                    </a:ext>
                  </a:extLst>
                </p14:cNvPr>
                <p14:cNvContentPartPr/>
                <p14:nvPr/>
              </p14:nvContentPartPr>
              <p14:xfrm>
                <a:off x="1326732" y="4111545"/>
                <a:ext cx="136440" cy="105480"/>
              </p14:xfrm>
            </p:contentPart>
          </mc:Choice>
          <mc:Fallback xmlns="">
            <p:pic>
              <p:nvPicPr>
                <p:cNvPr id="86189" name="Ink 86188">
                  <a:extLst>
                    <a:ext uri="{FF2B5EF4-FFF2-40B4-BE49-F238E27FC236}">
                      <a16:creationId xmlns:a16="http://schemas.microsoft.com/office/drawing/2014/main" id="{F9C6F500-DF85-D941-1F62-2F0B70E50D02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1318092" y="4102905"/>
                  <a:ext cx="154080" cy="1231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D23BCC2-5C39-4A4A-7753-653F732DB8C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7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4157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0437"/>
    </mc:Choice>
    <mc:Fallback>
      <p:transition spd="slow" advTm="220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6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6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86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86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61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81750"/>
            <a:ext cx="2590800" cy="47625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9316AA79-1B75-D24F-8F18-F8895485D742}" type="slidenum">
              <a:rPr lang="en-US" sz="1800">
                <a:latin typeface="Arial" charset="0"/>
              </a:rPr>
              <a:pPr eaLnBrk="1" hangingPunct="1"/>
              <a:t>18</a:t>
            </a:fld>
            <a:endParaRPr lang="en-US" sz="1800" dirty="0">
              <a:latin typeface="Arial" charset="0"/>
            </a:endParaRPr>
          </a:p>
        </p:txBody>
      </p:sp>
      <p:sp>
        <p:nvSpPr>
          <p:cNvPr id="86028" name="Rectangle 29"/>
          <p:cNvSpPr>
            <a:spLocks noChangeArrowheads="1"/>
          </p:cNvSpPr>
          <p:nvPr/>
        </p:nvSpPr>
        <p:spPr bwMode="auto">
          <a:xfrm>
            <a:off x="1678611" y="0"/>
            <a:ext cx="608051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/>
          <a:p>
            <a:pPr marL="342900" indent="-342900">
              <a:buFontTx/>
              <a:buNone/>
            </a:pPr>
            <a:r>
              <a:rPr lang="en-US" sz="2800" b="1" dirty="0">
                <a:solidFill>
                  <a:srgbClr val="0000FF"/>
                </a:solidFill>
              </a:rPr>
              <a:t>E-k plots carry a lot of information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EC924B-3854-2828-6028-167C98720283}"/>
              </a:ext>
            </a:extLst>
          </p:cNvPr>
          <p:cNvSpPr txBox="1"/>
          <p:nvPr/>
        </p:nvSpPr>
        <p:spPr>
          <a:xfrm>
            <a:off x="657815" y="629934"/>
            <a:ext cx="830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/>
            <a:r>
              <a:rPr lang="en-US" sz="1600" dirty="0">
                <a:highlight>
                  <a:srgbClr val="FFFF00"/>
                </a:highlight>
              </a:rPr>
              <a:t>Optical absorption for direct bands (photons have zero mass and low momentum)</a:t>
            </a:r>
          </a:p>
        </p:txBody>
      </p:sp>
      <p:grpSp>
        <p:nvGrpSpPr>
          <p:cNvPr id="86221" name="Group 86220">
            <a:extLst>
              <a:ext uri="{FF2B5EF4-FFF2-40B4-BE49-F238E27FC236}">
                <a16:creationId xmlns:a16="http://schemas.microsoft.com/office/drawing/2014/main" id="{CCE467F7-5F12-8B59-5917-A12EF4CA234F}"/>
              </a:ext>
            </a:extLst>
          </p:cNvPr>
          <p:cNvGrpSpPr/>
          <p:nvPr/>
        </p:nvGrpSpPr>
        <p:grpSpPr>
          <a:xfrm>
            <a:off x="552498" y="3330139"/>
            <a:ext cx="8305800" cy="1359797"/>
            <a:chOff x="552498" y="3330139"/>
            <a:chExt cx="8305800" cy="1359797"/>
          </a:xfrm>
        </p:grpSpPr>
        <p:sp>
          <p:nvSpPr>
            <p:cNvPr id="86037" name="TextBox 86036">
              <a:extLst>
                <a:ext uri="{FF2B5EF4-FFF2-40B4-BE49-F238E27FC236}">
                  <a16:creationId xmlns:a16="http://schemas.microsoft.com/office/drawing/2014/main" id="{A287878B-F74B-F4F3-A6D9-A84309491658}"/>
                </a:ext>
              </a:extLst>
            </p:cNvPr>
            <p:cNvSpPr txBox="1"/>
            <p:nvPr/>
          </p:nvSpPr>
          <p:spPr>
            <a:xfrm>
              <a:off x="552498" y="3330139"/>
              <a:ext cx="8305800" cy="634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l"/>
              <a:r>
                <a:rPr lang="en-US" sz="1600" dirty="0">
                  <a:highlight>
                    <a:srgbClr val="FFFF00"/>
                  </a:highlight>
                </a:rPr>
                <a:t>Fit a parabola to get an effective mass</a:t>
              </a:r>
            </a:p>
            <a:p>
              <a:pPr algn="l">
                <a:buNone/>
              </a:pPr>
              <a:r>
                <a:rPr lang="en-US" sz="1600" dirty="0">
                  <a:highlight>
                    <a:srgbClr val="FFFF00"/>
                  </a:highlight>
                </a:rPr>
                <a:t>Steeper is lighter (</a:t>
              </a:r>
              <a:r>
                <a:rPr lang="en-US" sz="1600" dirty="0" err="1">
                  <a:highlight>
                    <a:srgbClr val="FFFF00"/>
                  </a:highlight>
                </a:rPr>
                <a:t>m</a:t>
              </a:r>
              <a:r>
                <a:rPr lang="en-US" sz="1600" baseline="-25000" dirty="0" err="1">
                  <a:highlight>
                    <a:srgbClr val="FFFF00"/>
                  </a:highlight>
                </a:rPr>
                <a:t>GaAs</a:t>
              </a:r>
              <a:r>
                <a:rPr lang="en-US" sz="1600" dirty="0">
                  <a:highlight>
                    <a:srgbClr val="FFFF00"/>
                  </a:highlight>
                </a:rPr>
                <a:t> &lt; </a:t>
              </a:r>
              <a:r>
                <a:rPr lang="en-US" sz="1600" dirty="0" err="1">
                  <a:highlight>
                    <a:srgbClr val="FFFF00"/>
                  </a:highlight>
                </a:rPr>
                <a:t>m</a:t>
              </a:r>
              <a:r>
                <a:rPr lang="en-US" sz="1600" baseline="-25000" dirty="0" err="1">
                  <a:highlight>
                    <a:srgbClr val="FFFF00"/>
                  </a:highlight>
                </a:rPr>
                <a:t>Si</a:t>
              </a:r>
              <a:r>
                <a:rPr lang="en-US" sz="1600" dirty="0">
                  <a:highlight>
                    <a:srgbClr val="FFFF00"/>
                  </a:highlight>
                </a:rPr>
                <a:t>)</a:t>
              </a:r>
            </a:p>
          </p:txBody>
        </p:sp>
        <p:grpSp>
          <p:nvGrpSpPr>
            <p:cNvPr id="86048" name="Group 86047">
              <a:extLst>
                <a:ext uri="{FF2B5EF4-FFF2-40B4-BE49-F238E27FC236}">
                  <a16:creationId xmlns:a16="http://schemas.microsoft.com/office/drawing/2014/main" id="{025F2945-7DC9-7602-4801-3CBC7EFED581}"/>
                </a:ext>
              </a:extLst>
            </p:cNvPr>
            <p:cNvGrpSpPr/>
            <p:nvPr/>
          </p:nvGrpSpPr>
          <p:grpSpPr>
            <a:xfrm>
              <a:off x="4895771" y="3354696"/>
              <a:ext cx="2021040" cy="1335240"/>
              <a:chOff x="4973598" y="3189945"/>
              <a:chExt cx="2021040" cy="13352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">
                <p14:nvContentPartPr>
                  <p14:cNvPr id="86038" name="Ink 86037">
                    <a:extLst>
                      <a:ext uri="{FF2B5EF4-FFF2-40B4-BE49-F238E27FC236}">
                        <a16:creationId xmlns:a16="http://schemas.microsoft.com/office/drawing/2014/main" id="{D5325E30-5268-0B33-3C95-7D5548F27606}"/>
                      </a:ext>
                    </a:extLst>
                  </p14:cNvPr>
                  <p14:cNvContentPartPr/>
                  <p14:nvPr/>
                </p14:nvContentPartPr>
                <p14:xfrm>
                  <a:off x="5268798" y="3269865"/>
                  <a:ext cx="75600" cy="91800"/>
                </p14:xfrm>
              </p:contentPart>
            </mc:Choice>
            <mc:Fallback xmlns="">
              <p:pic>
                <p:nvPicPr>
                  <p:cNvPr id="86038" name="Ink 86037">
                    <a:extLst>
                      <a:ext uri="{FF2B5EF4-FFF2-40B4-BE49-F238E27FC236}">
                        <a16:creationId xmlns:a16="http://schemas.microsoft.com/office/drawing/2014/main" id="{D5325E30-5268-0B33-3C95-7D5548F27606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5259798" y="3261225"/>
                    <a:ext cx="93240" cy="109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86039" name="Ink 86038">
                    <a:extLst>
                      <a:ext uri="{FF2B5EF4-FFF2-40B4-BE49-F238E27FC236}">
                        <a16:creationId xmlns:a16="http://schemas.microsoft.com/office/drawing/2014/main" id="{CC9EE238-2B7F-6231-E57C-F2932874F587}"/>
                      </a:ext>
                    </a:extLst>
                  </p14:cNvPr>
                  <p14:cNvContentPartPr/>
                  <p14:nvPr/>
                </p14:nvContentPartPr>
                <p14:xfrm>
                  <a:off x="5313798" y="3336825"/>
                  <a:ext cx="95760" cy="1188360"/>
                </p14:xfrm>
              </p:contentPart>
            </mc:Choice>
            <mc:Fallback xmlns="">
              <p:pic>
                <p:nvPicPr>
                  <p:cNvPr id="86039" name="Ink 86038">
                    <a:extLst>
                      <a:ext uri="{FF2B5EF4-FFF2-40B4-BE49-F238E27FC236}">
                        <a16:creationId xmlns:a16="http://schemas.microsoft.com/office/drawing/2014/main" id="{CC9EE238-2B7F-6231-E57C-F2932874F587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5305158" y="3328185"/>
                    <a:ext cx="113400" cy="120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86040" name="Ink 86039">
                    <a:extLst>
                      <a:ext uri="{FF2B5EF4-FFF2-40B4-BE49-F238E27FC236}">
                        <a16:creationId xmlns:a16="http://schemas.microsoft.com/office/drawing/2014/main" id="{AEE8BEDF-39DA-92E3-F300-3543244396D8}"/>
                      </a:ext>
                    </a:extLst>
                  </p14:cNvPr>
                  <p14:cNvContentPartPr/>
                  <p14:nvPr/>
                </p14:nvContentPartPr>
                <p14:xfrm>
                  <a:off x="4973598" y="4113345"/>
                  <a:ext cx="1764360" cy="33480"/>
                </p14:xfrm>
              </p:contentPart>
            </mc:Choice>
            <mc:Fallback xmlns="">
              <p:pic>
                <p:nvPicPr>
                  <p:cNvPr id="86040" name="Ink 86039">
                    <a:extLst>
                      <a:ext uri="{FF2B5EF4-FFF2-40B4-BE49-F238E27FC236}">
                        <a16:creationId xmlns:a16="http://schemas.microsoft.com/office/drawing/2014/main" id="{AEE8BEDF-39DA-92E3-F300-3543244396D8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4964958" y="4104345"/>
                    <a:ext cx="1782000" cy="51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86041" name="Ink 86040">
                    <a:extLst>
                      <a:ext uri="{FF2B5EF4-FFF2-40B4-BE49-F238E27FC236}">
                        <a16:creationId xmlns:a16="http://schemas.microsoft.com/office/drawing/2014/main" id="{F3B16C46-295B-4A86-7C30-850873BA1E5D}"/>
                      </a:ext>
                    </a:extLst>
                  </p14:cNvPr>
                  <p14:cNvContentPartPr/>
                  <p14:nvPr/>
                </p14:nvContentPartPr>
                <p14:xfrm>
                  <a:off x="6656958" y="4071585"/>
                  <a:ext cx="125640" cy="141840"/>
                </p14:xfrm>
              </p:contentPart>
            </mc:Choice>
            <mc:Fallback xmlns="">
              <p:pic>
                <p:nvPicPr>
                  <p:cNvPr id="86041" name="Ink 86040">
                    <a:extLst>
                      <a:ext uri="{FF2B5EF4-FFF2-40B4-BE49-F238E27FC236}">
                        <a16:creationId xmlns:a16="http://schemas.microsoft.com/office/drawing/2014/main" id="{F3B16C46-295B-4A86-7C30-850873BA1E5D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6648318" y="4062945"/>
                    <a:ext cx="143280" cy="159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86042" name="Ink 86041">
                    <a:extLst>
                      <a:ext uri="{FF2B5EF4-FFF2-40B4-BE49-F238E27FC236}">
                        <a16:creationId xmlns:a16="http://schemas.microsoft.com/office/drawing/2014/main" id="{1D09DAD7-12DE-6558-3465-B4542DF56E23}"/>
                      </a:ext>
                    </a:extLst>
                  </p14:cNvPr>
                  <p14:cNvContentPartPr/>
                  <p14:nvPr/>
                </p14:nvContentPartPr>
                <p14:xfrm>
                  <a:off x="6850998" y="3993105"/>
                  <a:ext cx="143640" cy="272520"/>
                </p14:xfrm>
              </p:contentPart>
            </mc:Choice>
            <mc:Fallback xmlns="">
              <p:pic>
                <p:nvPicPr>
                  <p:cNvPr id="86042" name="Ink 86041">
                    <a:extLst>
                      <a:ext uri="{FF2B5EF4-FFF2-40B4-BE49-F238E27FC236}">
                        <a16:creationId xmlns:a16="http://schemas.microsoft.com/office/drawing/2014/main" id="{1D09DAD7-12DE-6558-3465-B4542DF56E23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6842358" y="3984465"/>
                    <a:ext cx="161280" cy="290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86044" name="Ink 86043">
                    <a:extLst>
                      <a:ext uri="{FF2B5EF4-FFF2-40B4-BE49-F238E27FC236}">
                        <a16:creationId xmlns:a16="http://schemas.microsoft.com/office/drawing/2014/main" id="{01F123FE-0707-2D0B-F9AB-158717588959}"/>
                      </a:ext>
                    </a:extLst>
                  </p14:cNvPr>
                  <p14:cNvContentPartPr/>
                  <p14:nvPr/>
                </p14:nvContentPartPr>
                <p14:xfrm>
                  <a:off x="5448798" y="3189945"/>
                  <a:ext cx="104040" cy="171720"/>
                </p14:xfrm>
              </p:contentPart>
            </mc:Choice>
            <mc:Fallback xmlns="">
              <p:pic>
                <p:nvPicPr>
                  <p:cNvPr id="86044" name="Ink 86043">
                    <a:extLst>
                      <a:ext uri="{FF2B5EF4-FFF2-40B4-BE49-F238E27FC236}">
                        <a16:creationId xmlns:a16="http://schemas.microsoft.com/office/drawing/2014/main" id="{01F123FE-0707-2D0B-F9AB-158717588959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5439798" y="3181305"/>
                    <a:ext cx="121680" cy="189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86045" name="Ink 86044">
                    <a:extLst>
                      <a:ext uri="{FF2B5EF4-FFF2-40B4-BE49-F238E27FC236}">
                        <a16:creationId xmlns:a16="http://schemas.microsoft.com/office/drawing/2014/main" id="{3CD78497-BA70-1188-8AEB-2D3EAF257D02}"/>
                      </a:ext>
                    </a:extLst>
                  </p14:cNvPr>
                  <p14:cNvContentPartPr/>
                  <p14:nvPr/>
                </p14:nvContentPartPr>
                <p14:xfrm>
                  <a:off x="5483718" y="3281385"/>
                  <a:ext cx="73080" cy="360"/>
                </p14:xfrm>
              </p:contentPart>
            </mc:Choice>
            <mc:Fallback xmlns="">
              <p:pic>
                <p:nvPicPr>
                  <p:cNvPr id="86045" name="Ink 86044">
                    <a:extLst>
                      <a:ext uri="{FF2B5EF4-FFF2-40B4-BE49-F238E27FC236}">
                        <a16:creationId xmlns:a16="http://schemas.microsoft.com/office/drawing/2014/main" id="{3CD78497-BA70-1188-8AEB-2D3EAF257D02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5474718" y="3272385"/>
                    <a:ext cx="9072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86047" name="Ink 86046">
                    <a:extLst>
                      <a:ext uri="{FF2B5EF4-FFF2-40B4-BE49-F238E27FC236}">
                        <a16:creationId xmlns:a16="http://schemas.microsoft.com/office/drawing/2014/main" id="{EA49203B-6F79-BA9F-FAAD-B5286F782635}"/>
                      </a:ext>
                    </a:extLst>
                  </p14:cNvPr>
                  <p14:cNvContentPartPr/>
                  <p14:nvPr/>
                </p14:nvContentPartPr>
                <p14:xfrm>
                  <a:off x="5331798" y="3516465"/>
                  <a:ext cx="987120" cy="392400"/>
                </p14:xfrm>
              </p:contentPart>
            </mc:Choice>
            <mc:Fallback xmlns="">
              <p:pic>
                <p:nvPicPr>
                  <p:cNvPr id="86047" name="Ink 86046">
                    <a:extLst>
                      <a:ext uri="{FF2B5EF4-FFF2-40B4-BE49-F238E27FC236}">
                        <a16:creationId xmlns:a16="http://schemas.microsoft.com/office/drawing/2014/main" id="{EA49203B-6F79-BA9F-FAAD-B5286F782635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5322798" y="3507465"/>
                    <a:ext cx="1004760" cy="4100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86049" name="Ink 86048">
                  <a:extLst>
                    <a:ext uri="{FF2B5EF4-FFF2-40B4-BE49-F238E27FC236}">
                      <a16:creationId xmlns:a16="http://schemas.microsoft.com/office/drawing/2014/main" id="{FA57D21C-C884-652D-353A-109B29AE244A}"/>
                    </a:ext>
                  </a:extLst>
                </p14:cNvPr>
                <p14:cNvContentPartPr/>
                <p14:nvPr/>
              </p14:nvContentPartPr>
              <p14:xfrm>
                <a:off x="5477531" y="3654576"/>
                <a:ext cx="723240" cy="394560"/>
              </p14:xfrm>
            </p:contentPart>
          </mc:Choice>
          <mc:Fallback xmlns="">
            <p:pic>
              <p:nvPicPr>
                <p:cNvPr id="86049" name="Ink 86048">
                  <a:extLst>
                    <a:ext uri="{FF2B5EF4-FFF2-40B4-BE49-F238E27FC236}">
                      <a16:creationId xmlns:a16="http://schemas.microsoft.com/office/drawing/2014/main" id="{FA57D21C-C884-652D-353A-109B29AE244A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468531" y="3645576"/>
                  <a:ext cx="740880" cy="412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6220" name="Group 86219">
            <a:extLst>
              <a:ext uri="{FF2B5EF4-FFF2-40B4-BE49-F238E27FC236}">
                <a16:creationId xmlns:a16="http://schemas.microsoft.com/office/drawing/2014/main" id="{22D77DE2-AB39-F33A-2490-82B023B54BB1}"/>
              </a:ext>
            </a:extLst>
          </p:cNvPr>
          <p:cNvGrpSpPr/>
          <p:nvPr/>
        </p:nvGrpSpPr>
        <p:grpSpPr>
          <a:xfrm>
            <a:off x="927600" y="1075202"/>
            <a:ext cx="6977838" cy="1820160"/>
            <a:chOff x="927600" y="1075202"/>
            <a:chExt cx="6977838" cy="182016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24D9CA5-9AAE-7D30-BE9A-C78497F627A5}"/>
                </a:ext>
              </a:extLst>
            </p:cNvPr>
            <p:cNvGrpSpPr/>
            <p:nvPr/>
          </p:nvGrpSpPr>
          <p:grpSpPr>
            <a:xfrm>
              <a:off x="927600" y="2433842"/>
              <a:ext cx="2304000" cy="257760"/>
              <a:chOff x="625158" y="2623305"/>
              <a:chExt cx="2304000" cy="2577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7" name="Ink 6">
                    <a:extLst>
                      <a:ext uri="{FF2B5EF4-FFF2-40B4-BE49-F238E27FC236}">
                        <a16:creationId xmlns:a16="http://schemas.microsoft.com/office/drawing/2014/main" id="{6B6CDE14-A1FA-D45C-C937-3C26FF07DFAB}"/>
                      </a:ext>
                    </a:extLst>
                  </p14:cNvPr>
                  <p14:cNvContentPartPr/>
                  <p14:nvPr/>
                </p14:nvContentPartPr>
                <p14:xfrm>
                  <a:off x="625158" y="2649945"/>
                  <a:ext cx="2091240" cy="66240"/>
                </p14:xfrm>
              </p:contentPart>
            </mc:Choice>
            <mc:Fallback xmlns="">
              <p:pic>
                <p:nvPicPr>
                  <p:cNvPr id="7" name="Ink 6">
                    <a:extLst>
                      <a:ext uri="{FF2B5EF4-FFF2-40B4-BE49-F238E27FC236}">
                        <a16:creationId xmlns:a16="http://schemas.microsoft.com/office/drawing/2014/main" id="{6B6CDE14-A1FA-D45C-C937-3C26FF07DFAB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616158" y="2641305"/>
                    <a:ext cx="2108880" cy="83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8" name="Ink 7">
                    <a:extLst>
                      <a:ext uri="{FF2B5EF4-FFF2-40B4-BE49-F238E27FC236}">
                        <a16:creationId xmlns:a16="http://schemas.microsoft.com/office/drawing/2014/main" id="{8B1037B9-101E-54F0-55B2-DF3A18D24CB5}"/>
                      </a:ext>
                    </a:extLst>
                  </p14:cNvPr>
                  <p14:cNvContentPartPr/>
                  <p14:nvPr/>
                </p14:nvContentPartPr>
                <p14:xfrm>
                  <a:off x="2650518" y="2651385"/>
                  <a:ext cx="75960" cy="143280"/>
                </p14:xfrm>
              </p:contentPart>
            </mc:Choice>
            <mc:Fallback xmlns="">
              <p:pic>
                <p:nvPicPr>
                  <p:cNvPr id="8" name="Ink 7">
                    <a:extLst>
                      <a:ext uri="{FF2B5EF4-FFF2-40B4-BE49-F238E27FC236}">
                        <a16:creationId xmlns:a16="http://schemas.microsoft.com/office/drawing/2014/main" id="{8B1037B9-101E-54F0-55B2-DF3A18D24CB5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2641878" y="2642745"/>
                    <a:ext cx="93600" cy="160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10" name="Ink 9">
                    <a:extLst>
                      <a:ext uri="{FF2B5EF4-FFF2-40B4-BE49-F238E27FC236}">
                        <a16:creationId xmlns:a16="http://schemas.microsoft.com/office/drawing/2014/main" id="{50B6DE06-9FEB-4FFF-32F3-2D6F5827BCA8}"/>
                      </a:ext>
                    </a:extLst>
                  </p14:cNvPr>
                  <p14:cNvContentPartPr/>
                  <p14:nvPr/>
                </p14:nvContentPartPr>
                <p14:xfrm>
                  <a:off x="2791638" y="2623305"/>
                  <a:ext cx="137520" cy="257760"/>
                </p14:xfrm>
              </p:contentPart>
            </mc:Choice>
            <mc:Fallback xmlns="">
              <p:pic>
                <p:nvPicPr>
                  <p:cNvPr id="10" name="Ink 9">
                    <a:extLst>
                      <a:ext uri="{FF2B5EF4-FFF2-40B4-BE49-F238E27FC236}">
                        <a16:creationId xmlns:a16="http://schemas.microsoft.com/office/drawing/2014/main" id="{50B6DE06-9FEB-4FFF-32F3-2D6F5827BCA8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2782638" y="2614665"/>
                    <a:ext cx="155160" cy="2754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B6788D42-ADE9-FEA9-DA51-BCB00F45FDF5}"/>
                </a:ext>
              </a:extLst>
            </p:cNvPr>
            <p:cNvGrpSpPr/>
            <p:nvPr/>
          </p:nvGrpSpPr>
          <p:grpSpPr>
            <a:xfrm>
              <a:off x="1668840" y="1181042"/>
              <a:ext cx="542880" cy="1585440"/>
              <a:chOff x="1366398" y="1370505"/>
              <a:chExt cx="542880" cy="1585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0">
                <p14:nvContentPartPr>
                  <p14:cNvPr id="3" name="Ink 2">
                    <a:extLst>
                      <a:ext uri="{FF2B5EF4-FFF2-40B4-BE49-F238E27FC236}">
                        <a16:creationId xmlns:a16="http://schemas.microsoft.com/office/drawing/2014/main" id="{05FE1F80-EB15-DB26-3A92-B6A11167386F}"/>
                      </a:ext>
                    </a:extLst>
                  </p14:cNvPr>
                  <p14:cNvContentPartPr/>
                  <p14:nvPr/>
                </p14:nvContentPartPr>
                <p14:xfrm>
                  <a:off x="1562598" y="1468065"/>
                  <a:ext cx="132480" cy="144000"/>
                </p14:xfrm>
              </p:contentPart>
            </mc:Choice>
            <mc:Fallback xmlns="">
              <p:pic>
                <p:nvPicPr>
                  <p:cNvPr id="3" name="Ink 2">
                    <a:extLst>
                      <a:ext uri="{FF2B5EF4-FFF2-40B4-BE49-F238E27FC236}">
                        <a16:creationId xmlns:a16="http://schemas.microsoft.com/office/drawing/2014/main" id="{05FE1F80-EB15-DB26-3A92-B6A11167386F}"/>
                      </a:ext>
                    </a:extLst>
                  </p:cNvPr>
                  <p:cNvPicPr/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1553598" y="1459065"/>
                    <a:ext cx="150120" cy="161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">
                <p14:nvContentPartPr>
                  <p14:cNvPr id="4" name="Ink 3">
                    <a:extLst>
                      <a:ext uri="{FF2B5EF4-FFF2-40B4-BE49-F238E27FC236}">
                        <a16:creationId xmlns:a16="http://schemas.microsoft.com/office/drawing/2014/main" id="{20F27244-242D-C62D-E937-0F9C50D8EFB6}"/>
                      </a:ext>
                    </a:extLst>
                  </p14:cNvPr>
                  <p14:cNvContentPartPr/>
                  <p14:nvPr/>
                </p14:nvContentPartPr>
                <p14:xfrm>
                  <a:off x="1618038" y="1500105"/>
                  <a:ext cx="49680" cy="1455840"/>
                </p14:xfrm>
              </p:contentPart>
            </mc:Choice>
            <mc:Fallback xmlns="">
              <p:pic>
                <p:nvPicPr>
                  <p:cNvPr id="4" name="Ink 3">
                    <a:extLst>
                      <a:ext uri="{FF2B5EF4-FFF2-40B4-BE49-F238E27FC236}">
                        <a16:creationId xmlns:a16="http://schemas.microsoft.com/office/drawing/2014/main" id="{20F27244-242D-C62D-E937-0F9C50D8EFB6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1609038" y="1491105"/>
                    <a:ext cx="67320" cy="1473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">
                <p14:nvContentPartPr>
                  <p14:cNvPr id="20" name="Ink 19">
                    <a:extLst>
                      <a:ext uri="{FF2B5EF4-FFF2-40B4-BE49-F238E27FC236}">
                        <a16:creationId xmlns:a16="http://schemas.microsoft.com/office/drawing/2014/main" id="{809003C5-301B-D415-325D-BFD10B7BC124}"/>
                      </a:ext>
                    </a:extLst>
                  </p14:cNvPr>
                  <p14:cNvContentPartPr/>
                  <p14:nvPr/>
                </p14:nvContentPartPr>
                <p14:xfrm>
                  <a:off x="1768158" y="1370505"/>
                  <a:ext cx="109440" cy="237600"/>
                </p14:xfrm>
              </p:contentPart>
            </mc:Choice>
            <mc:Fallback xmlns="">
              <p:pic>
                <p:nvPicPr>
                  <p:cNvPr id="20" name="Ink 19">
                    <a:extLst>
                      <a:ext uri="{FF2B5EF4-FFF2-40B4-BE49-F238E27FC236}">
                        <a16:creationId xmlns:a16="http://schemas.microsoft.com/office/drawing/2014/main" id="{809003C5-301B-D415-325D-BFD10B7BC124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1759518" y="1361865"/>
                    <a:ext cx="127080" cy="255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">
                <p14:nvContentPartPr>
                  <p14:cNvPr id="26" name="Ink 25">
                    <a:extLst>
                      <a:ext uri="{FF2B5EF4-FFF2-40B4-BE49-F238E27FC236}">
                        <a16:creationId xmlns:a16="http://schemas.microsoft.com/office/drawing/2014/main" id="{41D05368-3374-E886-AA97-3F7665A3A23A}"/>
                      </a:ext>
                    </a:extLst>
                  </p14:cNvPr>
                  <p14:cNvContentPartPr/>
                  <p14:nvPr/>
                </p14:nvContentPartPr>
                <p14:xfrm>
                  <a:off x="1773198" y="1474185"/>
                  <a:ext cx="61560" cy="360"/>
                </p14:xfrm>
              </p:contentPart>
            </mc:Choice>
            <mc:Fallback xmlns="">
              <p:pic>
                <p:nvPicPr>
                  <p:cNvPr id="26" name="Ink 25">
                    <a:extLst>
                      <a:ext uri="{FF2B5EF4-FFF2-40B4-BE49-F238E27FC236}">
                        <a16:creationId xmlns:a16="http://schemas.microsoft.com/office/drawing/2014/main" id="{41D05368-3374-E886-AA97-3F7665A3A23A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1764558" y="1465185"/>
                    <a:ext cx="792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8">
                <p14:nvContentPartPr>
                  <p14:cNvPr id="48" name="Ink 47">
                    <a:extLst>
                      <a:ext uri="{FF2B5EF4-FFF2-40B4-BE49-F238E27FC236}">
                        <a16:creationId xmlns:a16="http://schemas.microsoft.com/office/drawing/2014/main" id="{13813258-F3EC-A0A7-6AB4-0C9A5555783E}"/>
                      </a:ext>
                    </a:extLst>
                  </p14:cNvPr>
                  <p14:cNvContentPartPr/>
                  <p14:nvPr/>
                </p14:nvContentPartPr>
                <p14:xfrm>
                  <a:off x="1366398" y="1733745"/>
                  <a:ext cx="542880" cy="429840"/>
                </p14:xfrm>
              </p:contentPart>
            </mc:Choice>
            <mc:Fallback xmlns="">
              <p:pic>
                <p:nvPicPr>
                  <p:cNvPr id="48" name="Ink 47">
                    <a:extLst>
                      <a:ext uri="{FF2B5EF4-FFF2-40B4-BE49-F238E27FC236}">
                        <a16:creationId xmlns:a16="http://schemas.microsoft.com/office/drawing/2014/main" id="{13813258-F3EC-A0A7-6AB4-0C9A5555783E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1357758" y="1725105"/>
                    <a:ext cx="560520" cy="44748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CC49CDB8-C44B-E81B-494A-95786C9714E0}"/>
                    </a:ext>
                  </a:extLst>
                </p14:cNvPr>
                <p14:cNvContentPartPr/>
                <p14:nvPr/>
              </p14:nvContentPartPr>
              <p14:xfrm>
                <a:off x="1559760" y="2524562"/>
                <a:ext cx="902520" cy="35460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CC49CDB8-C44B-E81B-494A-95786C9714E0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1551120" y="2515562"/>
                  <a:ext cx="920160" cy="37224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86025" name="Group 86024">
              <a:extLst>
                <a:ext uri="{FF2B5EF4-FFF2-40B4-BE49-F238E27FC236}">
                  <a16:creationId xmlns:a16="http://schemas.microsoft.com/office/drawing/2014/main" id="{812A6F10-4487-91FD-4877-8BC446E9BBE8}"/>
                </a:ext>
              </a:extLst>
            </p:cNvPr>
            <p:cNvGrpSpPr/>
            <p:nvPr/>
          </p:nvGrpSpPr>
          <p:grpSpPr>
            <a:xfrm>
              <a:off x="5791200" y="1075202"/>
              <a:ext cx="1992960" cy="1820160"/>
              <a:chOff x="5488758" y="1264665"/>
              <a:chExt cx="1992960" cy="18201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2">
                <p14:nvContentPartPr>
                  <p14:cNvPr id="63" name="Ink 62">
                    <a:extLst>
                      <a:ext uri="{FF2B5EF4-FFF2-40B4-BE49-F238E27FC236}">
                        <a16:creationId xmlns:a16="http://schemas.microsoft.com/office/drawing/2014/main" id="{E543E323-77BC-6CAF-0509-5442BE43860E}"/>
                      </a:ext>
                    </a:extLst>
                  </p14:cNvPr>
                  <p14:cNvContentPartPr/>
                  <p14:nvPr/>
                </p14:nvContentPartPr>
                <p14:xfrm>
                  <a:off x="5488758" y="2549145"/>
                  <a:ext cx="1758600" cy="74160"/>
                </p14:xfrm>
              </p:contentPart>
            </mc:Choice>
            <mc:Fallback xmlns="">
              <p:pic>
                <p:nvPicPr>
                  <p:cNvPr id="63" name="Ink 62">
                    <a:extLst>
                      <a:ext uri="{FF2B5EF4-FFF2-40B4-BE49-F238E27FC236}">
                        <a16:creationId xmlns:a16="http://schemas.microsoft.com/office/drawing/2014/main" id="{E543E323-77BC-6CAF-0509-5442BE43860E}"/>
                      </a:ext>
                    </a:extLst>
                  </p:cNvPr>
                  <p:cNvPicPr/>
                  <p:nvPr/>
                </p:nvPicPr>
                <p:blipFill>
                  <a:blip r:embed="rId43"/>
                  <a:stretch>
                    <a:fillRect/>
                  </a:stretch>
                </p:blipFill>
                <p:spPr>
                  <a:xfrm>
                    <a:off x="5479758" y="2540145"/>
                    <a:ext cx="1776240" cy="91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4">
                <p14:nvContentPartPr>
                  <p14:cNvPr id="86016" name="Ink 86015">
                    <a:extLst>
                      <a:ext uri="{FF2B5EF4-FFF2-40B4-BE49-F238E27FC236}">
                        <a16:creationId xmlns:a16="http://schemas.microsoft.com/office/drawing/2014/main" id="{FAEA9947-670C-DDB3-B89A-3EB451DF23BC}"/>
                      </a:ext>
                    </a:extLst>
                  </p14:cNvPr>
                  <p14:cNvContentPartPr/>
                  <p14:nvPr/>
                </p14:nvContentPartPr>
                <p14:xfrm>
                  <a:off x="7188318" y="2566425"/>
                  <a:ext cx="75240" cy="88200"/>
                </p14:xfrm>
              </p:contentPart>
            </mc:Choice>
            <mc:Fallback xmlns="">
              <p:pic>
                <p:nvPicPr>
                  <p:cNvPr id="86016" name="Ink 86015">
                    <a:extLst>
                      <a:ext uri="{FF2B5EF4-FFF2-40B4-BE49-F238E27FC236}">
                        <a16:creationId xmlns:a16="http://schemas.microsoft.com/office/drawing/2014/main" id="{FAEA9947-670C-DDB3-B89A-3EB451DF23BC}"/>
                      </a:ext>
                    </a:extLst>
                  </p:cNvPr>
                  <p:cNvPicPr/>
                  <p:nvPr/>
                </p:nvPicPr>
                <p:blipFill>
                  <a:blip r:embed="rId45"/>
                  <a:stretch>
                    <a:fillRect/>
                  </a:stretch>
                </p:blipFill>
                <p:spPr>
                  <a:xfrm>
                    <a:off x="7179318" y="2557425"/>
                    <a:ext cx="92880" cy="105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6">
                <p14:nvContentPartPr>
                  <p14:cNvPr id="86018" name="Ink 86017">
                    <a:extLst>
                      <a:ext uri="{FF2B5EF4-FFF2-40B4-BE49-F238E27FC236}">
                        <a16:creationId xmlns:a16="http://schemas.microsoft.com/office/drawing/2014/main" id="{70CC708E-20EE-D767-9882-CFAA6610A0E8}"/>
                      </a:ext>
                    </a:extLst>
                  </p14:cNvPr>
                  <p14:cNvContentPartPr/>
                  <p14:nvPr/>
                </p14:nvContentPartPr>
                <p14:xfrm>
                  <a:off x="7351398" y="2525385"/>
                  <a:ext cx="130320" cy="227160"/>
                </p14:xfrm>
              </p:contentPart>
            </mc:Choice>
            <mc:Fallback xmlns="">
              <p:pic>
                <p:nvPicPr>
                  <p:cNvPr id="86018" name="Ink 86017">
                    <a:extLst>
                      <a:ext uri="{FF2B5EF4-FFF2-40B4-BE49-F238E27FC236}">
                        <a16:creationId xmlns:a16="http://schemas.microsoft.com/office/drawing/2014/main" id="{70CC708E-20EE-D767-9882-CFAA6610A0E8}"/>
                      </a:ext>
                    </a:extLst>
                  </p:cNvPr>
                  <p:cNvPicPr/>
                  <p:nvPr/>
                </p:nvPicPr>
                <p:blipFill>
                  <a:blip r:embed="rId47"/>
                  <a:stretch>
                    <a:fillRect/>
                  </a:stretch>
                </p:blipFill>
                <p:spPr>
                  <a:xfrm>
                    <a:off x="7342398" y="2516385"/>
                    <a:ext cx="147960" cy="244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8">
                <p14:nvContentPartPr>
                  <p14:cNvPr id="52" name="Ink 51">
                    <a:extLst>
                      <a:ext uri="{FF2B5EF4-FFF2-40B4-BE49-F238E27FC236}">
                        <a16:creationId xmlns:a16="http://schemas.microsoft.com/office/drawing/2014/main" id="{68B70052-1860-6A98-3D96-5E44E6937E58}"/>
                      </a:ext>
                    </a:extLst>
                  </p14:cNvPr>
                  <p14:cNvContentPartPr/>
                  <p14:nvPr/>
                </p14:nvContentPartPr>
                <p14:xfrm>
                  <a:off x="6107598" y="1460145"/>
                  <a:ext cx="55080" cy="1624680"/>
                </p14:xfrm>
              </p:contentPart>
            </mc:Choice>
            <mc:Fallback xmlns="">
              <p:pic>
                <p:nvPicPr>
                  <p:cNvPr id="52" name="Ink 51">
                    <a:extLst>
                      <a:ext uri="{FF2B5EF4-FFF2-40B4-BE49-F238E27FC236}">
                        <a16:creationId xmlns:a16="http://schemas.microsoft.com/office/drawing/2014/main" id="{68B70052-1860-6A98-3D96-5E44E6937E58}"/>
                      </a:ext>
                    </a:extLst>
                  </p:cNvPr>
                  <p:cNvPicPr/>
                  <p:nvPr/>
                </p:nvPicPr>
                <p:blipFill>
                  <a:blip r:embed="rId49"/>
                  <a:stretch>
                    <a:fillRect/>
                  </a:stretch>
                </p:blipFill>
                <p:spPr>
                  <a:xfrm>
                    <a:off x="6098958" y="1451145"/>
                    <a:ext cx="72720" cy="1642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0">
                <p14:nvContentPartPr>
                  <p14:cNvPr id="61" name="Ink 60">
                    <a:extLst>
                      <a:ext uri="{FF2B5EF4-FFF2-40B4-BE49-F238E27FC236}">
                        <a16:creationId xmlns:a16="http://schemas.microsoft.com/office/drawing/2014/main" id="{401E75DD-0AEB-F678-3CC9-5A08C77BB3B5}"/>
                      </a:ext>
                    </a:extLst>
                  </p14:cNvPr>
                  <p14:cNvContentPartPr/>
                  <p14:nvPr/>
                </p14:nvContentPartPr>
                <p14:xfrm>
                  <a:off x="6121998" y="1507665"/>
                  <a:ext cx="77400" cy="59400"/>
                </p14:xfrm>
              </p:contentPart>
            </mc:Choice>
            <mc:Fallback xmlns="">
              <p:pic>
                <p:nvPicPr>
                  <p:cNvPr id="61" name="Ink 60">
                    <a:extLst>
                      <a:ext uri="{FF2B5EF4-FFF2-40B4-BE49-F238E27FC236}">
                        <a16:creationId xmlns:a16="http://schemas.microsoft.com/office/drawing/2014/main" id="{401E75DD-0AEB-F678-3CC9-5A08C77BB3B5}"/>
                      </a:ext>
                    </a:extLst>
                  </p:cNvPr>
                  <p:cNvPicPr/>
                  <p:nvPr/>
                </p:nvPicPr>
                <p:blipFill>
                  <a:blip r:embed="rId51"/>
                  <a:stretch>
                    <a:fillRect/>
                  </a:stretch>
                </p:blipFill>
                <p:spPr>
                  <a:xfrm>
                    <a:off x="6113358" y="1499025"/>
                    <a:ext cx="95040" cy="77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2">
                <p14:nvContentPartPr>
                  <p14:cNvPr id="86019" name="Ink 86018">
                    <a:extLst>
                      <a:ext uri="{FF2B5EF4-FFF2-40B4-BE49-F238E27FC236}">
                        <a16:creationId xmlns:a16="http://schemas.microsoft.com/office/drawing/2014/main" id="{1619A9B4-FDF1-9DB7-F531-8D0209FFA094}"/>
                      </a:ext>
                    </a:extLst>
                  </p14:cNvPr>
                  <p14:cNvContentPartPr/>
                  <p14:nvPr/>
                </p14:nvContentPartPr>
                <p14:xfrm>
                  <a:off x="6226398" y="1264665"/>
                  <a:ext cx="84960" cy="144720"/>
                </p14:xfrm>
              </p:contentPart>
            </mc:Choice>
            <mc:Fallback xmlns="">
              <p:pic>
                <p:nvPicPr>
                  <p:cNvPr id="86019" name="Ink 86018">
                    <a:extLst>
                      <a:ext uri="{FF2B5EF4-FFF2-40B4-BE49-F238E27FC236}">
                        <a16:creationId xmlns:a16="http://schemas.microsoft.com/office/drawing/2014/main" id="{1619A9B4-FDF1-9DB7-F531-8D0209FFA094}"/>
                      </a:ext>
                    </a:extLst>
                  </p:cNvPr>
                  <p:cNvPicPr/>
                  <p:nvPr/>
                </p:nvPicPr>
                <p:blipFill>
                  <a:blip r:embed="rId53"/>
                  <a:stretch>
                    <a:fillRect/>
                  </a:stretch>
                </p:blipFill>
                <p:spPr>
                  <a:xfrm>
                    <a:off x="6217758" y="1256025"/>
                    <a:ext cx="102600" cy="162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4">
                <p14:nvContentPartPr>
                  <p14:cNvPr id="86020" name="Ink 86019">
                    <a:extLst>
                      <a:ext uri="{FF2B5EF4-FFF2-40B4-BE49-F238E27FC236}">
                        <a16:creationId xmlns:a16="http://schemas.microsoft.com/office/drawing/2014/main" id="{A6A08FB5-007F-7DC4-19D8-80597D50085A}"/>
                      </a:ext>
                    </a:extLst>
                  </p14:cNvPr>
                  <p14:cNvContentPartPr/>
                  <p14:nvPr/>
                </p14:nvContentPartPr>
                <p14:xfrm>
                  <a:off x="6253398" y="1331265"/>
                  <a:ext cx="66600" cy="360"/>
                </p14:xfrm>
              </p:contentPart>
            </mc:Choice>
            <mc:Fallback xmlns="">
              <p:pic>
                <p:nvPicPr>
                  <p:cNvPr id="86020" name="Ink 86019">
                    <a:extLst>
                      <a:ext uri="{FF2B5EF4-FFF2-40B4-BE49-F238E27FC236}">
                        <a16:creationId xmlns:a16="http://schemas.microsoft.com/office/drawing/2014/main" id="{A6A08FB5-007F-7DC4-19D8-80597D50085A}"/>
                      </a:ext>
                    </a:extLst>
                  </p:cNvPr>
                  <p:cNvPicPr/>
                  <p:nvPr/>
                </p:nvPicPr>
                <p:blipFill>
                  <a:blip r:embed="rId55"/>
                  <a:stretch>
                    <a:fillRect/>
                  </a:stretch>
                </p:blipFill>
                <p:spPr>
                  <a:xfrm>
                    <a:off x="6244398" y="1322625"/>
                    <a:ext cx="8424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6">
                <p14:nvContentPartPr>
                  <p14:cNvPr id="86023" name="Ink 86022">
                    <a:extLst>
                      <a:ext uri="{FF2B5EF4-FFF2-40B4-BE49-F238E27FC236}">
                        <a16:creationId xmlns:a16="http://schemas.microsoft.com/office/drawing/2014/main" id="{4247497D-45C8-225E-75D1-85871295A788}"/>
                      </a:ext>
                    </a:extLst>
                  </p14:cNvPr>
                  <p14:cNvContentPartPr/>
                  <p14:nvPr/>
                </p14:nvContentPartPr>
                <p14:xfrm>
                  <a:off x="5761638" y="2568945"/>
                  <a:ext cx="880200" cy="339120"/>
                </p14:xfrm>
              </p:contentPart>
            </mc:Choice>
            <mc:Fallback xmlns="">
              <p:pic>
                <p:nvPicPr>
                  <p:cNvPr id="86023" name="Ink 86022">
                    <a:extLst>
                      <a:ext uri="{FF2B5EF4-FFF2-40B4-BE49-F238E27FC236}">
                        <a16:creationId xmlns:a16="http://schemas.microsoft.com/office/drawing/2014/main" id="{4247497D-45C8-225E-75D1-85871295A788}"/>
                      </a:ext>
                    </a:extLst>
                  </p:cNvPr>
                  <p:cNvPicPr/>
                  <p:nvPr/>
                </p:nvPicPr>
                <p:blipFill>
                  <a:blip r:embed="rId57"/>
                  <a:stretch>
                    <a:fillRect/>
                  </a:stretch>
                </p:blipFill>
                <p:spPr>
                  <a:xfrm>
                    <a:off x="5752998" y="2559945"/>
                    <a:ext cx="897840" cy="356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8">
                <p14:nvContentPartPr>
                  <p14:cNvPr id="86024" name="Ink 86023">
                    <a:extLst>
                      <a:ext uri="{FF2B5EF4-FFF2-40B4-BE49-F238E27FC236}">
                        <a16:creationId xmlns:a16="http://schemas.microsoft.com/office/drawing/2014/main" id="{81F62573-28F3-FB3F-290B-FCE03EAA24CC}"/>
                      </a:ext>
                    </a:extLst>
                  </p14:cNvPr>
                  <p14:cNvContentPartPr/>
                  <p14:nvPr/>
                </p14:nvContentPartPr>
                <p14:xfrm>
                  <a:off x="6607998" y="1580745"/>
                  <a:ext cx="541080" cy="369360"/>
                </p14:xfrm>
              </p:contentPart>
            </mc:Choice>
            <mc:Fallback xmlns="">
              <p:pic>
                <p:nvPicPr>
                  <p:cNvPr id="86024" name="Ink 86023">
                    <a:extLst>
                      <a:ext uri="{FF2B5EF4-FFF2-40B4-BE49-F238E27FC236}">
                        <a16:creationId xmlns:a16="http://schemas.microsoft.com/office/drawing/2014/main" id="{81F62573-28F3-FB3F-290B-FCE03EAA24CC}"/>
                      </a:ext>
                    </a:extLst>
                  </p:cNvPr>
                  <p:cNvPicPr/>
                  <p:nvPr/>
                </p:nvPicPr>
                <p:blipFill>
                  <a:blip r:embed="rId59"/>
                  <a:stretch>
                    <a:fillRect/>
                  </a:stretch>
                </p:blipFill>
                <p:spPr>
                  <a:xfrm>
                    <a:off x="6598998" y="1571745"/>
                    <a:ext cx="558720" cy="387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86029" name="Group 86028">
              <a:extLst>
                <a:ext uri="{FF2B5EF4-FFF2-40B4-BE49-F238E27FC236}">
                  <a16:creationId xmlns:a16="http://schemas.microsoft.com/office/drawing/2014/main" id="{EC7353F9-32CA-7FF8-5CDC-CDE96DDD3AF8}"/>
                </a:ext>
              </a:extLst>
            </p:cNvPr>
            <p:cNvGrpSpPr/>
            <p:nvPr/>
          </p:nvGrpSpPr>
          <p:grpSpPr>
            <a:xfrm>
              <a:off x="1933800" y="2034242"/>
              <a:ext cx="175680" cy="347400"/>
              <a:chOff x="1631358" y="2223705"/>
              <a:chExt cx="175680" cy="3474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0">
                <p14:nvContentPartPr>
                  <p14:cNvPr id="86026" name="Ink 86025">
                    <a:extLst>
                      <a:ext uri="{FF2B5EF4-FFF2-40B4-BE49-F238E27FC236}">
                        <a16:creationId xmlns:a16="http://schemas.microsoft.com/office/drawing/2014/main" id="{61FE9100-7B45-2581-181A-A9FA3CD4BF8B}"/>
                      </a:ext>
                    </a:extLst>
                  </p14:cNvPr>
                  <p14:cNvContentPartPr/>
                  <p14:nvPr/>
                </p14:nvContentPartPr>
                <p14:xfrm>
                  <a:off x="1631358" y="2223705"/>
                  <a:ext cx="71640" cy="347400"/>
                </p14:xfrm>
              </p:contentPart>
            </mc:Choice>
            <mc:Fallback xmlns="">
              <p:pic>
                <p:nvPicPr>
                  <p:cNvPr id="86026" name="Ink 86025">
                    <a:extLst>
                      <a:ext uri="{FF2B5EF4-FFF2-40B4-BE49-F238E27FC236}">
                        <a16:creationId xmlns:a16="http://schemas.microsoft.com/office/drawing/2014/main" id="{61FE9100-7B45-2581-181A-A9FA3CD4BF8B}"/>
                      </a:ext>
                    </a:extLst>
                  </p:cNvPr>
                  <p:cNvPicPr/>
                  <p:nvPr/>
                </p:nvPicPr>
                <p:blipFill>
                  <a:blip r:embed="rId61"/>
                  <a:stretch>
                    <a:fillRect/>
                  </a:stretch>
                </p:blipFill>
                <p:spPr>
                  <a:xfrm>
                    <a:off x="1613718" y="2206065"/>
                    <a:ext cx="107280" cy="383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2">
                <p14:nvContentPartPr>
                  <p14:cNvPr id="86027" name="Ink 86026">
                    <a:extLst>
                      <a:ext uri="{FF2B5EF4-FFF2-40B4-BE49-F238E27FC236}">
                        <a16:creationId xmlns:a16="http://schemas.microsoft.com/office/drawing/2014/main" id="{9228C2AC-612C-FBDD-C0EA-A572D3D81385}"/>
                      </a:ext>
                    </a:extLst>
                  </p14:cNvPr>
                  <p14:cNvContentPartPr/>
                  <p14:nvPr/>
                </p14:nvContentPartPr>
                <p14:xfrm>
                  <a:off x="1706238" y="2234145"/>
                  <a:ext cx="100800" cy="59040"/>
                </p14:xfrm>
              </p:contentPart>
            </mc:Choice>
            <mc:Fallback xmlns="">
              <p:pic>
                <p:nvPicPr>
                  <p:cNvPr id="86027" name="Ink 86026">
                    <a:extLst>
                      <a:ext uri="{FF2B5EF4-FFF2-40B4-BE49-F238E27FC236}">
                        <a16:creationId xmlns:a16="http://schemas.microsoft.com/office/drawing/2014/main" id="{9228C2AC-612C-FBDD-C0EA-A572D3D81385}"/>
                      </a:ext>
                    </a:extLst>
                  </p:cNvPr>
                  <p:cNvPicPr/>
                  <p:nvPr/>
                </p:nvPicPr>
                <p:blipFill>
                  <a:blip r:embed="rId63"/>
                  <a:stretch>
                    <a:fillRect/>
                  </a:stretch>
                </p:blipFill>
                <p:spPr>
                  <a:xfrm>
                    <a:off x="1688238" y="2216505"/>
                    <a:ext cx="136440" cy="946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86032" name="Group 86031">
              <a:extLst>
                <a:ext uri="{FF2B5EF4-FFF2-40B4-BE49-F238E27FC236}">
                  <a16:creationId xmlns:a16="http://schemas.microsoft.com/office/drawing/2014/main" id="{D595AB19-DE27-61C7-9F49-FF4E4D53C9E4}"/>
                </a:ext>
              </a:extLst>
            </p:cNvPr>
            <p:cNvGrpSpPr/>
            <p:nvPr/>
          </p:nvGrpSpPr>
          <p:grpSpPr>
            <a:xfrm>
              <a:off x="6465120" y="1836602"/>
              <a:ext cx="578880" cy="478080"/>
              <a:chOff x="6162678" y="2026065"/>
              <a:chExt cx="578880" cy="4780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4">
                <p14:nvContentPartPr>
                  <p14:cNvPr id="86030" name="Ink 86029">
                    <a:extLst>
                      <a:ext uri="{FF2B5EF4-FFF2-40B4-BE49-F238E27FC236}">
                        <a16:creationId xmlns:a16="http://schemas.microsoft.com/office/drawing/2014/main" id="{7885CC0A-03E1-1B25-193D-12096F9170F0}"/>
                      </a:ext>
                    </a:extLst>
                  </p14:cNvPr>
                  <p14:cNvContentPartPr/>
                  <p14:nvPr/>
                </p14:nvContentPartPr>
                <p14:xfrm>
                  <a:off x="6162678" y="2026065"/>
                  <a:ext cx="578880" cy="478080"/>
                </p14:xfrm>
              </p:contentPart>
            </mc:Choice>
            <mc:Fallback xmlns="">
              <p:pic>
                <p:nvPicPr>
                  <p:cNvPr id="86030" name="Ink 86029">
                    <a:extLst>
                      <a:ext uri="{FF2B5EF4-FFF2-40B4-BE49-F238E27FC236}">
                        <a16:creationId xmlns:a16="http://schemas.microsoft.com/office/drawing/2014/main" id="{7885CC0A-03E1-1B25-193D-12096F9170F0}"/>
                      </a:ext>
                    </a:extLst>
                  </p:cNvPr>
                  <p:cNvPicPr/>
                  <p:nvPr/>
                </p:nvPicPr>
                <p:blipFill>
                  <a:blip r:embed="rId65"/>
                  <a:stretch>
                    <a:fillRect/>
                  </a:stretch>
                </p:blipFill>
                <p:spPr>
                  <a:xfrm>
                    <a:off x="6145038" y="2008065"/>
                    <a:ext cx="614520" cy="513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6">
                <p14:nvContentPartPr>
                  <p14:cNvPr id="86031" name="Ink 86030">
                    <a:extLst>
                      <a:ext uri="{FF2B5EF4-FFF2-40B4-BE49-F238E27FC236}">
                        <a16:creationId xmlns:a16="http://schemas.microsoft.com/office/drawing/2014/main" id="{A5CA7B23-FE42-F2E4-660B-AE232E743ED0}"/>
                      </a:ext>
                    </a:extLst>
                  </p14:cNvPr>
                  <p14:cNvContentPartPr/>
                  <p14:nvPr/>
                </p14:nvContentPartPr>
                <p14:xfrm>
                  <a:off x="6571278" y="2026065"/>
                  <a:ext cx="153720" cy="180720"/>
                </p14:xfrm>
              </p:contentPart>
            </mc:Choice>
            <mc:Fallback xmlns="">
              <p:pic>
                <p:nvPicPr>
                  <p:cNvPr id="86031" name="Ink 86030">
                    <a:extLst>
                      <a:ext uri="{FF2B5EF4-FFF2-40B4-BE49-F238E27FC236}">
                        <a16:creationId xmlns:a16="http://schemas.microsoft.com/office/drawing/2014/main" id="{A5CA7B23-FE42-F2E4-660B-AE232E743ED0}"/>
                      </a:ext>
                    </a:extLst>
                  </p:cNvPr>
                  <p:cNvPicPr/>
                  <p:nvPr/>
                </p:nvPicPr>
                <p:blipFill>
                  <a:blip r:embed="rId67"/>
                  <a:stretch>
                    <a:fillRect/>
                  </a:stretch>
                </p:blipFill>
                <p:spPr>
                  <a:xfrm>
                    <a:off x="6553278" y="2008065"/>
                    <a:ext cx="189360" cy="2163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86036" name="Group 86035">
              <a:extLst>
                <a:ext uri="{FF2B5EF4-FFF2-40B4-BE49-F238E27FC236}">
                  <a16:creationId xmlns:a16="http://schemas.microsoft.com/office/drawing/2014/main" id="{61451173-04CA-A263-2116-DA8B74CCA987}"/>
                </a:ext>
              </a:extLst>
            </p:cNvPr>
            <p:cNvGrpSpPr/>
            <p:nvPr/>
          </p:nvGrpSpPr>
          <p:grpSpPr>
            <a:xfrm>
              <a:off x="6549360" y="1936682"/>
              <a:ext cx="333720" cy="311040"/>
              <a:chOff x="6246918" y="2126145"/>
              <a:chExt cx="333720" cy="3110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8">
                <p14:nvContentPartPr>
                  <p14:cNvPr id="86033" name="Ink 86032">
                    <a:extLst>
                      <a:ext uri="{FF2B5EF4-FFF2-40B4-BE49-F238E27FC236}">
                        <a16:creationId xmlns:a16="http://schemas.microsoft.com/office/drawing/2014/main" id="{280FFEE3-FB7D-E420-2CF0-EC04278B1B4F}"/>
                      </a:ext>
                    </a:extLst>
                  </p14:cNvPr>
                  <p14:cNvContentPartPr/>
                  <p14:nvPr/>
                </p14:nvContentPartPr>
                <p14:xfrm>
                  <a:off x="6292638" y="2138385"/>
                  <a:ext cx="288000" cy="298800"/>
                </p14:xfrm>
              </p:contentPart>
            </mc:Choice>
            <mc:Fallback xmlns="">
              <p:pic>
                <p:nvPicPr>
                  <p:cNvPr id="86033" name="Ink 86032">
                    <a:extLst>
                      <a:ext uri="{FF2B5EF4-FFF2-40B4-BE49-F238E27FC236}">
                        <a16:creationId xmlns:a16="http://schemas.microsoft.com/office/drawing/2014/main" id="{280FFEE3-FB7D-E420-2CF0-EC04278B1B4F}"/>
                      </a:ext>
                    </a:extLst>
                  </p:cNvPr>
                  <p:cNvPicPr/>
                  <p:nvPr/>
                </p:nvPicPr>
                <p:blipFill>
                  <a:blip r:embed="rId69"/>
                  <a:stretch>
                    <a:fillRect/>
                  </a:stretch>
                </p:blipFill>
                <p:spPr>
                  <a:xfrm>
                    <a:off x="6283638" y="2129745"/>
                    <a:ext cx="305640" cy="316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0">
                <p14:nvContentPartPr>
                  <p14:cNvPr id="86034" name="Ink 86033">
                    <a:extLst>
                      <a:ext uri="{FF2B5EF4-FFF2-40B4-BE49-F238E27FC236}">
                        <a16:creationId xmlns:a16="http://schemas.microsoft.com/office/drawing/2014/main" id="{6DD5DF29-1C51-E5E0-97C6-DED819A05FD9}"/>
                      </a:ext>
                    </a:extLst>
                  </p14:cNvPr>
                  <p14:cNvContentPartPr/>
                  <p14:nvPr/>
                </p14:nvContentPartPr>
                <p14:xfrm>
                  <a:off x="6246918" y="2149905"/>
                  <a:ext cx="249840" cy="221400"/>
                </p14:xfrm>
              </p:contentPart>
            </mc:Choice>
            <mc:Fallback xmlns="">
              <p:pic>
                <p:nvPicPr>
                  <p:cNvPr id="86034" name="Ink 86033">
                    <a:extLst>
                      <a:ext uri="{FF2B5EF4-FFF2-40B4-BE49-F238E27FC236}">
                        <a16:creationId xmlns:a16="http://schemas.microsoft.com/office/drawing/2014/main" id="{6DD5DF29-1C51-E5E0-97C6-DED819A05FD9}"/>
                      </a:ext>
                    </a:extLst>
                  </p:cNvPr>
                  <p:cNvPicPr/>
                  <p:nvPr/>
                </p:nvPicPr>
                <p:blipFill>
                  <a:blip r:embed="rId71"/>
                  <a:stretch>
                    <a:fillRect/>
                  </a:stretch>
                </p:blipFill>
                <p:spPr>
                  <a:xfrm>
                    <a:off x="6237918" y="2140905"/>
                    <a:ext cx="267480" cy="239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2">
                <p14:nvContentPartPr>
                  <p14:cNvPr id="86035" name="Ink 86034">
                    <a:extLst>
                      <a:ext uri="{FF2B5EF4-FFF2-40B4-BE49-F238E27FC236}">
                        <a16:creationId xmlns:a16="http://schemas.microsoft.com/office/drawing/2014/main" id="{CB454E1E-0356-3B15-4AEA-B4A87CA8EF1F}"/>
                      </a:ext>
                    </a:extLst>
                  </p14:cNvPr>
                  <p14:cNvContentPartPr/>
                  <p14:nvPr/>
                </p14:nvContentPartPr>
                <p14:xfrm>
                  <a:off x="6284718" y="2126145"/>
                  <a:ext cx="243720" cy="289800"/>
                </p14:xfrm>
              </p:contentPart>
            </mc:Choice>
            <mc:Fallback xmlns="">
              <p:pic>
                <p:nvPicPr>
                  <p:cNvPr id="86035" name="Ink 86034">
                    <a:extLst>
                      <a:ext uri="{FF2B5EF4-FFF2-40B4-BE49-F238E27FC236}">
                        <a16:creationId xmlns:a16="http://schemas.microsoft.com/office/drawing/2014/main" id="{CB454E1E-0356-3B15-4AEA-B4A87CA8EF1F}"/>
                      </a:ext>
                    </a:extLst>
                  </p:cNvPr>
                  <p:cNvPicPr/>
                  <p:nvPr/>
                </p:nvPicPr>
                <p:blipFill>
                  <a:blip r:embed="rId73"/>
                  <a:stretch>
                    <a:fillRect/>
                  </a:stretch>
                </p:blipFill>
                <p:spPr>
                  <a:xfrm>
                    <a:off x="6276078" y="2117505"/>
                    <a:ext cx="261360" cy="30744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86055" name="Group 86054">
              <a:extLst>
                <a:ext uri="{FF2B5EF4-FFF2-40B4-BE49-F238E27FC236}">
                  <a16:creationId xmlns:a16="http://schemas.microsoft.com/office/drawing/2014/main" id="{BDAA14B4-1239-A06C-2741-5D6B31B7E437}"/>
                </a:ext>
              </a:extLst>
            </p:cNvPr>
            <p:cNvGrpSpPr/>
            <p:nvPr/>
          </p:nvGrpSpPr>
          <p:grpSpPr>
            <a:xfrm>
              <a:off x="2680758" y="1690545"/>
              <a:ext cx="493920" cy="224640"/>
              <a:chOff x="2680758" y="1690545"/>
              <a:chExt cx="493920" cy="2246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74">
                <p14:nvContentPartPr>
                  <p14:cNvPr id="86050" name="Ink 86049">
                    <a:extLst>
                      <a:ext uri="{FF2B5EF4-FFF2-40B4-BE49-F238E27FC236}">
                        <a16:creationId xmlns:a16="http://schemas.microsoft.com/office/drawing/2014/main" id="{437A5791-629B-F6D8-3BFB-51C5B61C1C02}"/>
                      </a:ext>
                    </a:extLst>
                  </p14:cNvPr>
                  <p14:cNvContentPartPr/>
                  <p14:nvPr/>
                </p14:nvContentPartPr>
                <p14:xfrm>
                  <a:off x="2680758" y="1690545"/>
                  <a:ext cx="124560" cy="218520"/>
                </p14:xfrm>
              </p:contentPart>
            </mc:Choice>
            <mc:Fallback xmlns="">
              <p:pic>
                <p:nvPicPr>
                  <p:cNvPr id="86050" name="Ink 86049">
                    <a:extLst>
                      <a:ext uri="{FF2B5EF4-FFF2-40B4-BE49-F238E27FC236}">
                        <a16:creationId xmlns:a16="http://schemas.microsoft.com/office/drawing/2014/main" id="{437A5791-629B-F6D8-3BFB-51C5B61C1C02}"/>
                      </a:ext>
                    </a:extLst>
                  </p:cNvPr>
                  <p:cNvPicPr/>
                  <p:nvPr/>
                </p:nvPicPr>
                <p:blipFill>
                  <a:blip r:embed="rId75"/>
                  <a:stretch>
                    <a:fillRect/>
                  </a:stretch>
                </p:blipFill>
                <p:spPr>
                  <a:xfrm>
                    <a:off x="2671758" y="1681545"/>
                    <a:ext cx="142200" cy="236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6">
                <p14:nvContentPartPr>
                  <p14:cNvPr id="86051" name="Ink 86050">
                    <a:extLst>
                      <a:ext uri="{FF2B5EF4-FFF2-40B4-BE49-F238E27FC236}">
                        <a16:creationId xmlns:a16="http://schemas.microsoft.com/office/drawing/2014/main" id="{7F5E04B0-4E37-3CB7-8CD0-D3FF1BA06E21}"/>
                      </a:ext>
                    </a:extLst>
                  </p14:cNvPr>
                  <p14:cNvContentPartPr/>
                  <p14:nvPr/>
                </p14:nvContentPartPr>
                <p14:xfrm>
                  <a:off x="2854638" y="1815825"/>
                  <a:ext cx="87840" cy="85680"/>
                </p14:xfrm>
              </p:contentPart>
            </mc:Choice>
            <mc:Fallback xmlns="">
              <p:pic>
                <p:nvPicPr>
                  <p:cNvPr id="86051" name="Ink 86050">
                    <a:extLst>
                      <a:ext uri="{FF2B5EF4-FFF2-40B4-BE49-F238E27FC236}">
                        <a16:creationId xmlns:a16="http://schemas.microsoft.com/office/drawing/2014/main" id="{7F5E04B0-4E37-3CB7-8CD0-D3FF1BA06E21}"/>
                      </a:ext>
                    </a:extLst>
                  </p:cNvPr>
                  <p:cNvPicPr/>
                  <p:nvPr/>
                </p:nvPicPr>
                <p:blipFill>
                  <a:blip r:embed="rId77"/>
                  <a:stretch>
                    <a:fillRect/>
                  </a:stretch>
                </p:blipFill>
                <p:spPr>
                  <a:xfrm>
                    <a:off x="2845638" y="1806825"/>
                    <a:ext cx="105480" cy="103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8">
                <p14:nvContentPartPr>
                  <p14:cNvPr id="86052" name="Ink 86051">
                    <a:extLst>
                      <a:ext uri="{FF2B5EF4-FFF2-40B4-BE49-F238E27FC236}">
                        <a16:creationId xmlns:a16="http://schemas.microsoft.com/office/drawing/2014/main" id="{A27292E4-D17D-F384-B45F-69E96CAFA54A}"/>
                      </a:ext>
                    </a:extLst>
                  </p14:cNvPr>
                  <p14:cNvContentPartPr/>
                  <p14:nvPr/>
                </p14:nvContentPartPr>
                <p14:xfrm>
                  <a:off x="2974158" y="1694505"/>
                  <a:ext cx="120240" cy="220680"/>
                </p14:xfrm>
              </p:contentPart>
            </mc:Choice>
            <mc:Fallback xmlns="">
              <p:pic>
                <p:nvPicPr>
                  <p:cNvPr id="86052" name="Ink 86051">
                    <a:extLst>
                      <a:ext uri="{FF2B5EF4-FFF2-40B4-BE49-F238E27FC236}">
                        <a16:creationId xmlns:a16="http://schemas.microsoft.com/office/drawing/2014/main" id="{A27292E4-D17D-F384-B45F-69E96CAFA54A}"/>
                      </a:ext>
                    </a:extLst>
                  </p:cNvPr>
                  <p:cNvPicPr/>
                  <p:nvPr/>
                </p:nvPicPr>
                <p:blipFill>
                  <a:blip r:embed="rId79"/>
                  <a:stretch>
                    <a:fillRect/>
                  </a:stretch>
                </p:blipFill>
                <p:spPr>
                  <a:xfrm>
                    <a:off x="2965158" y="1685505"/>
                    <a:ext cx="137880" cy="238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0">
                <p14:nvContentPartPr>
                  <p14:cNvPr id="86053" name="Ink 86052">
                    <a:extLst>
                      <a:ext uri="{FF2B5EF4-FFF2-40B4-BE49-F238E27FC236}">
                        <a16:creationId xmlns:a16="http://schemas.microsoft.com/office/drawing/2014/main" id="{2EC04A65-C367-8541-58C7-14A521B870D8}"/>
                      </a:ext>
                    </a:extLst>
                  </p14:cNvPr>
                  <p14:cNvContentPartPr/>
                  <p14:nvPr/>
                </p14:nvContentPartPr>
                <p14:xfrm>
                  <a:off x="2994318" y="1828425"/>
                  <a:ext cx="97920" cy="360"/>
                </p14:xfrm>
              </p:contentPart>
            </mc:Choice>
            <mc:Fallback xmlns="">
              <p:pic>
                <p:nvPicPr>
                  <p:cNvPr id="86053" name="Ink 86052">
                    <a:extLst>
                      <a:ext uri="{FF2B5EF4-FFF2-40B4-BE49-F238E27FC236}">
                        <a16:creationId xmlns:a16="http://schemas.microsoft.com/office/drawing/2014/main" id="{2EC04A65-C367-8541-58C7-14A521B870D8}"/>
                      </a:ext>
                    </a:extLst>
                  </p:cNvPr>
                  <p:cNvPicPr/>
                  <p:nvPr/>
                </p:nvPicPr>
                <p:blipFill>
                  <a:blip r:embed="rId81"/>
                  <a:stretch>
                    <a:fillRect/>
                  </a:stretch>
                </p:blipFill>
                <p:spPr>
                  <a:xfrm>
                    <a:off x="2985318" y="1819785"/>
                    <a:ext cx="1155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2">
                <p14:nvContentPartPr>
                  <p14:cNvPr id="86054" name="Ink 86053">
                    <a:extLst>
                      <a:ext uri="{FF2B5EF4-FFF2-40B4-BE49-F238E27FC236}">
                        <a16:creationId xmlns:a16="http://schemas.microsoft.com/office/drawing/2014/main" id="{FB0F2619-C3A3-B711-24A8-BA40E25F9E76}"/>
                      </a:ext>
                    </a:extLst>
                  </p14:cNvPr>
                  <p14:cNvContentPartPr/>
                  <p14:nvPr/>
                </p14:nvContentPartPr>
                <p14:xfrm>
                  <a:off x="3111318" y="1796385"/>
                  <a:ext cx="63360" cy="109080"/>
                </p14:xfrm>
              </p:contentPart>
            </mc:Choice>
            <mc:Fallback xmlns="">
              <p:pic>
                <p:nvPicPr>
                  <p:cNvPr id="86054" name="Ink 86053">
                    <a:extLst>
                      <a:ext uri="{FF2B5EF4-FFF2-40B4-BE49-F238E27FC236}">
                        <a16:creationId xmlns:a16="http://schemas.microsoft.com/office/drawing/2014/main" id="{FB0F2619-C3A3-B711-24A8-BA40E25F9E76}"/>
                      </a:ext>
                    </a:extLst>
                  </p:cNvPr>
                  <p:cNvPicPr/>
                  <p:nvPr/>
                </p:nvPicPr>
                <p:blipFill>
                  <a:blip r:embed="rId83"/>
                  <a:stretch>
                    <a:fillRect/>
                  </a:stretch>
                </p:blipFill>
                <p:spPr>
                  <a:xfrm>
                    <a:off x="3102369" y="1787385"/>
                    <a:ext cx="80900" cy="1267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86059" name="Group 86058">
              <a:extLst>
                <a:ext uri="{FF2B5EF4-FFF2-40B4-BE49-F238E27FC236}">
                  <a16:creationId xmlns:a16="http://schemas.microsoft.com/office/drawing/2014/main" id="{77C486BE-639F-42F9-9346-316ED2142ECF}"/>
                </a:ext>
              </a:extLst>
            </p:cNvPr>
            <p:cNvGrpSpPr/>
            <p:nvPr/>
          </p:nvGrpSpPr>
          <p:grpSpPr>
            <a:xfrm>
              <a:off x="7672518" y="1736985"/>
              <a:ext cx="232920" cy="226080"/>
              <a:chOff x="7672518" y="1736985"/>
              <a:chExt cx="232920" cy="2260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4">
                <p14:nvContentPartPr>
                  <p14:cNvPr id="86056" name="Ink 86055">
                    <a:extLst>
                      <a:ext uri="{FF2B5EF4-FFF2-40B4-BE49-F238E27FC236}">
                        <a16:creationId xmlns:a16="http://schemas.microsoft.com/office/drawing/2014/main" id="{EA4744D8-D7B3-4FA9-CDD2-63AD2C8E77B7}"/>
                      </a:ext>
                    </a:extLst>
                  </p14:cNvPr>
                  <p14:cNvContentPartPr/>
                  <p14:nvPr/>
                </p14:nvContentPartPr>
                <p14:xfrm>
                  <a:off x="7672518" y="1736985"/>
                  <a:ext cx="116640" cy="225720"/>
                </p14:xfrm>
              </p:contentPart>
            </mc:Choice>
            <mc:Fallback xmlns="">
              <p:pic>
                <p:nvPicPr>
                  <p:cNvPr id="86056" name="Ink 86055">
                    <a:extLst>
                      <a:ext uri="{FF2B5EF4-FFF2-40B4-BE49-F238E27FC236}">
                        <a16:creationId xmlns:a16="http://schemas.microsoft.com/office/drawing/2014/main" id="{EA4744D8-D7B3-4FA9-CDD2-63AD2C8E77B7}"/>
                      </a:ext>
                    </a:extLst>
                  </p:cNvPr>
                  <p:cNvPicPr/>
                  <p:nvPr/>
                </p:nvPicPr>
                <p:blipFill>
                  <a:blip r:embed="rId85"/>
                  <a:stretch>
                    <a:fillRect/>
                  </a:stretch>
                </p:blipFill>
                <p:spPr>
                  <a:xfrm>
                    <a:off x="7663546" y="1727985"/>
                    <a:ext cx="134226" cy="243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6">
                <p14:nvContentPartPr>
                  <p14:cNvPr id="86057" name="Ink 86056">
                    <a:extLst>
                      <a:ext uri="{FF2B5EF4-FFF2-40B4-BE49-F238E27FC236}">
                        <a16:creationId xmlns:a16="http://schemas.microsoft.com/office/drawing/2014/main" id="{009BBB52-147F-E72A-B9F4-A0531212AD9E}"/>
                      </a:ext>
                    </a:extLst>
                  </p14:cNvPr>
                  <p14:cNvContentPartPr/>
                  <p14:nvPr/>
                </p14:nvContentPartPr>
                <p14:xfrm>
                  <a:off x="7872318" y="1878465"/>
                  <a:ext cx="33120" cy="84600"/>
                </p14:xfrm>
              </p:contentPart>
            </mc:Choice>
            <mc:Fallback xmlns="">
              <p:pic>
                <p:nvPicPr>
                  <p:cNvPr id="86057" name="Ink 86056">
                    <a:extLst>
                      <a:ext uri="{FF2B5EF4-FFF2-40B4-BE49-F238E27FC236}">
                        <a16:creationId xmlns:a16="http://schemas.microsoft.com/office/drawing/2014/main" id="{009BBB52-147F-E72A-B9F4-A0531212AD9E}"/>
                      </a:ext>
                    </a:extLst>
                  </p:cNvPr>
                  <p:cNvPicPr/>
                  <p:nvPr/>
                </p:nvPicPr>
                <p:blipFill>
                  <a:blip r:embed="rId87"/>
                  <a:stretch>
                    <a:fillRect/>
                  </a:stretch>
                </p:blipFill>
                <p:spPr>
                  <a:xfrm>
                    <a:off x="7863219" y="1869465"/>
                    <a:ext cx="50954" cy="102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8">
                <p14:nvContentPartPr>
                  <p14:cNvPr id="86058" name="Ink 86057">
                    <a:extLst>
                      <a:ext uri="{FF2B5EF4-FFF2-40B4-BE49-F238E27FC236}">
                        <a16:creationId xmlns:a16="http://schemas.microsoft.com/office/drawing/2014/main" id="{72E7BE9A-DF93-26A6-98FF-D5253DD43BB5}"/>
                      </a:ext>
                    </a:extLst>
                  </p14:cNvPr>
                  <p14:cNvContentPartPr/>
                  <p14:nvPr/>
                </p14:nvContentPartPr>
                <p14:xfrm>
                  <a:off x="7891758" y="1745985"/>
                  <a:ext cx="13680" cy="32040"/>
                </p14:xfrm>
              </p:contentPart>
            </mc:Choice>
            <mc:Fallback xmlns="">
              <p:pic>
                <p:nvPicPr>
                  <p:cNvPr id="86058" name="Ink 86057">
                    <a:extLst>
                      <a:ext uri="{FF2B5EF4-FFF2-40B4-BE49-F238E27FC236}">
                        <a16:creationId xmlns:a16="http://schemas.microsoft.com/office/drawing/2014/main" id="{72E7BE9A-DF93-26A6-98FF-D5253DD43BB5}"/>
                      </a:ext>
                    </a:extLst>
                  </p:cNvPr>
                  <p:cNvPicPr/>
                  <p:nvPr/>
                </p:nvPicPr>
                <p:blipFill>
                  <a:blip r:embed="rId89"/>
                  <a:stretch>
                    <a:fillRect/>
                  </a:stretch>
                </p:blipFill>
                <p:spPr>
                  <a:xfrm>
                    <a:off x="7882758" y="1736985"/>
                    <a:ext cx="31320" cy="496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86196" name="Group 86195">
              <a:extLst>
                <a:ext uri="{FF2B5EF4-FFF2-40B4-BE49-F238E27FC236}">
                  <a16:creationId xmlns:a16="http://schemas.microsoft.com/office/drawing/2014/main" id="{C4F108D3-7681-E993-12AD-1EAB23CAC426}"/>
                </a:ext>
              </a:extLst>
            </p:cNvPr>
            <p:cNvGrpSpPr/>
            <p:nvPr/>
          </p:nvGrpSpPr>
          <p:grpSpPr>
            <a:xfrm>
              <a:off x="4080078" y="1501185"/>
              <a:ext cx="1789560" cy="722160"/>
              <a:chOff x="4080078" y="1501185"/>
              <a:chExt cx="1789560" cy="7221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90">
                <p14:nvContentPartPr>
                  <p14:cNvPr id="86060" name="Ink 86059">
                    <a:extLst>
                      <a:ext uri="{FF2B5EF4-FFF2-40B4-BE49-F238E27FC236}">
                        <a16:creationId xmlns:a16="http://schemas.microsoft.com/office/drawing/2014/main" id="{ED053621-B3B9-1996-5781-B31C0856EBD2}"/>
                      </a:ext>
                    </a:extLst>
                  </p14:cNvPr>
                  <p14:cNvContentPartPr/>
                  <p14:nvPr/>
                </p14:nvContentPartPr>
                <p14:xfrm>
                  <a:off x="4098078" y="1652385"/>
                  <a:ext cx="225000" cy="275400"/>
                </p14:xfrm>
              </p:contentPart>
            </mc:Choice>
            <mc:Fallback xmlns="">
              <p:pic>
                <p:nvPicPr>
                  <p:cNvPr id="86060" name="Ink 86059">
                    <a:extLst>
                      <a:ext uri="{FF2B5EF4-FFF2-40B4-BE49-F238E27FC236}">
                        <a16:creationId xmlns:a16="http://schemas.microsoft.com/office/drawing/2014/main" id="{ED053621-B3B9-1996-5781-B31C0856EBD2}"/>
                      </a:ext>
                    </a:extLst>
                  </p:cNvPr>
                  <p:cNvPicPr/>
                  <p:nvPr/>
                </p:nvPicPr>
                <p:blipFill>
                  <a:blip r:embed="rId91"/>
                  <a:stretch>
                    <a:fillRect/>
                  </a:stretch>
                </p:blipFill>
                <p:spPr>
                  <a:xfrm>
                    <a:off x="4089078" y="1643385"/>
                    <a:ext cx="242640" cy="293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2">
                <p14:nvContentPartPr>
                  <p14:cNvPr id="86061" name="Ink 86060">
                    <a:extLst>
                      <a:ext uri="{FF2B5EF4-FFF2-40B4-BE49-F238E27FC236}">
                        <a16:creationId xmlns:a16="http://schemas.microsoft.com/office/drawing/2014/main" id="{59FFDBB6-4330-9700-E07E-AADB8CE80349}"/>
                      </a:ext>
                    </a:extLst>
                  </p14:cNvPr>
                  <p14:cNvContentPartPr/>
                  <p14:nvPr/>
                </p14:nvContentPartPr>
                <p14:xfrm>
                  <a:off x="4080078" y="1794225"/>
                  <a:ext cx="140040" cy="139680"/>
                </p14:xfrm>
              </p:contentPart>
            </mc:Choice>
            <mc:Fallback xmlns="">
              <p:pic>
                <p:nvPicPr>
                  <p:cNvPr id="86061" name="Ink 86060">
                    <a:extLst>
                      <a:ext uri="{FF2B5EF4-FFF2-40B4-BE49-F238E27FC236}">
                        <a16:creationId xmlns:a16="http://schemas.microsoft.com/office/drawing/2014/main" id="{59FFDBB6-4330-9700-E07E-AADB8CE80349}"/>
                      </a:ext>
                    </a:extLst>
                  </p:cNvPr>
                  <p:cNvPicPr/>
                  <p:nvPr/>
                </p:nvPicPr>
                <p:blipFill>
                  <a:blip r:embed="rId93"/>
                  <a:stretch>
                    <a:fillRect/>
                  </a:stretch>
                </p:blipFill>
                <p:spPr>
                  <a:xfrm>
                    <a:off x="4071438" y="1785585"/>
                    <a:ext cx="157680" cy="157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4">
                <p14:nvContentPartPr>
                  <p14:cNvPr id="86062" name="Ink 86061">
                    <a:extLst>
                      <a:ext uri="{FF2B5EF4-FFF2-40B4-BE49-F238E27FC236}">
                        <a16:creationId xmlns:a16="http://schemas.microsoft.com/office/drawing/2014/main" id="{1A8B67F7-FF7C-EFAD-71F6-C0ADB92DE8CF}"/>
                      </a:ext>
                    </a:extLst>
                  </p14:cNvPr>
                  <p14:cNvContentPartPr/>
                  <p14:nvPr/>
                </p14:nvContentPartPr>
                <p14:xfrm>
                  <a:off x="4315158" y="1641945"/>
                  <a:ext cx="125640" cy="357480"/>
                </p14:xfrm>
              </p:contentPart>
            </mc:Choice>
            <mc:Fallback xmlns="">
              <p:pic>
                <p:nvPicPr>
                  <p:cNvPr id="86062" name="Ink 86061">
                    <a:extLst>
                      <a:ext uri="{FF2B5EF4-FFF2-40B4-BE49-F238E27FC236}">
                        <a16:creationId xmlns:a16="http://schemas.microsoft.com/office/drawing/2014/main" id="{1A8B67F7-FF7C-EFAD-71F6-C0ADB92DE8CF}"/>
                      </a:ext>
                    </a:extLst>
                  </p:cNvPr>
                  <p:cNvPicPr/>
                  <p:nvPr/>
                </p:nvPicPr>
                <p:blipFill>
                  <a:blip r:embed="rId95"/>
                  <a:stretch>
                    <a:fillRect/>
                  </a:stretch>
                </p:blipFill>
                <p:spPr>
                  <a:xfrm>
                    <a:off x="4306158" y="1632945"/>
                    <a:ext cx="143280" cy="375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6">
                <p14:nvContentPartPr>
                  <p14:cNvPr id="86063" name="Ink 86062">
                    <a:extLst>
                      <a:ext uri="{FF2B5EF4-FFF2-40B4-BE49-F238E27FC236}">
                        <a16:creationId xmlns:a16="http://schemas.microsoft.com/office/drawing/2014/main" id="{ED02238E-0BEE-65D9-E03F-6FFC7E8CCBC3}"/>
                      </a:ext>
                    </a:extLst>
                  </p14:cNvPr>
                  <p14:cNvContentPartPr/>
                  <p14:nvPr/>
                </p14:nvContentPartPr>
                <p14:xfrm>
                  <a:off x="4442598" y="1783425"/>
                  <a:ext cx="73080" cy="172440"/>
                </p14:xfrm>
              </p:contentPart>
            </mc:Choice>
            <mc:Fallback xmlns="">
              <p:pic>
                <p:nvPicPr>
                  <p:cNvPr id="86063" name="Ink 86062">
                    <a:extLst>
                      <a:ext uri="{FF2B5EF4-FFF2-40B4-BE49-F238E27FC236}">
                        <a16:creationId xmlns:a16="http://schemas.microsoft.com/office/drawing/2014/main" id="{ED02238E-0BEE-65D9-E03F-6FFC7E8CCBC3}"/>
                      </a:ext>
                    </a:extLst>
                  </p:cNvPr>
                  <p:cNvPicPr/>
                  <p:nvPr/>
                </p:nvPicPr>
                <p:blipFill>
                  <a:blip r:embed="rId97"/>
                  <a:stretch>
                    <a:fillRect/>
                  </a:stretch>
                </p:blipFill>
                <p:spPr>
                  <a:xfrm>
                    <a:off x="4433958" y="1774785"/>
                    <a:ext cx="90720" cy="190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8">
                <p14:nvContentPartPr>
                  <p14:cNvPr id="86064" name="Ink 86063">
                    <a:extLst>
                      <a:ext uri="{FF2B5EF4-FFF2-40B4-BE49-F238E27FC236}">
                        <a16:creationId xmlns:a16="http://schemas.microsoft.com/office/drawing/2014/main" id="{BB186658-4509-5B1D-C5F3-9F190A2D2C1D}"/>
                      </a:ext>
                    </a:extLst>
                  </p14:cNvPr>
                  <p14:cNvContentPartPr/>
                  <p14:nvPr/>
                </p14:nvContentPartPr>
                <p14:xfrm>
                  <a:off x="4522518" y="1796745"/>
                  <a:ext cx="119520" cy="88200"/>
                </p14:xfrm>
              </p:contentPart>
            </mc:Choice>
            <mc:Fallback xmlns="">
              <p:pic>
                <p:nvPicPr>
                  <p:cNvPr id="86064" name="Ink 86063">
                    <a:extLst>
                      <a:ext uri="{FF2B5EF4-FFF2-40B4-BE49-F238E27FC236}">
                        <a16:creationId xmlns:a16="http://schemas.microsoft.com/office/drawing/2014/main" id="{BB186658-4509-5B1D-C5F3-9F190A2D2C1D}"/>
                      </a:ext>
                    </a:extLst>
                  </p:cNvPr>
                  <p:cNvPicPr/>
                  <p:nvPr/>
                </p:nvPicPr>
                <p:blipFill>
                  <a:blip r:embed="rId99"/>
                  <a:stretch>
                    <a:fillRect/>
                  </a:stretch>
                </p:blipFill>
                <p:spPr>
                  <a:xfrm>
                    <a:off x="4513518" y="1787745"/>
                    <a:ext cx="137160" cy="105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0">
                <p14:nvContentPartPr>
                  <p14:cNvPr id="86071" name="Ink 86070">
                    <a:extLst>
                      <a:ext uri="{FF2B5EF4-FFF2-40B4-BE49-F238E27FC236}">
                        <a16:creationId xmlns:a16="http://schemas.microsoft.com/office/drawing/2014/main" id="{6658AA46-21CD-5484-3FD7-3C1E96DE630D}"/>
                      </a:ext>
                    </a:extLst>
                  </p14:cNvPr>
                  <p14:cNvContentPartPr/>
                  <p14:nvPr/>
                </p14:nvContentPartPr>
                <p14:xfrm>
                  <a:off x="4634478" y="1666065"/>
                  <a:ext cx="70920" cy="309600"/>
                </p14:xfrm>
              </p:contentPart>
            </mc:Choice>
            <mc:Fallback xmlns="">
              <p:pic>
                <p:nvPicPr>
                  <p:cNvPr id="86071" name="Ink 86070">
                    <a:extLst>
                      <a:ext uri="{FF2B5EF4-FFF2-40B4-BE49-F238E27FC236}">
                        <a16:creationId xmlns:a16="http://schemas.microsoft.com/office/drawing/2014/main" id="{6658AA46-21CD-5484-3FD7-3C1E96DE630D}"/>
                      </a:ext>
                    </a:extLst>
                  </p:cNvPr>
                  <p:cNvPicPr/>
                  <p:nvPr/>
                </p:nvPicPr>
                <p:blipFill>
                  <a:blip r:embed="rId101"/>
                  <a:stretch>
                    <a:fillRect/>
                  </a:stretch>
                </p:blipFill>
                <p:spPr>
                  <a:xfrm>
                    <a:off x="4625838" y="1657425"/>
                    <a:ext cx="88560" cy="327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2">
                <p14:nvContentPartPr>
                  <p14:cNvPr id="86075" name="Ink 86074">
                    <a:extLst>
                      <a:ext uri="{FF2B5EF4-FFF2-40B4-BE49-F238E27FC236}">
                        <a16:creationId xmlns:a16="http://schemas.microsoft.com/office/drawing/2014/main" id="{91DEB7DE-4BF0-998D-2152-A9FCCAD844BD}"/>
                      </a:ext>
                    </a:extLst>
                  </p14:cNvPr>
                  <p14:cNvContentPartPr/>
                  <p14:nvPr/>
                </p14:nvContentPartPr>
                <p14:xfrm>
                  <a:off x="4783878" y="1747425"/>
                  <a:ext cx="36000" cy="360"/>
                </p14:xfrm>
              </p:contentPart>
            </mc:Choice>
            <mc:Fallback xmlns="">
              <p:pic>
                <p:nvPicPr>
                  <p:cNvPr id="86075" name="Ink 86074">
                    <a:extLst>
                      <a:ext uri="{FF2B5EF4-FFF2-40B4-BE49-F238E27FC236}">
                        <a16:creationId xmlns:a16="http://schemas.microsoft.com/office/drawing/2014/main" id="{91DEB7DE-4BF0-998D-2152-A9FCCAD844BD}"/>
                      </a:ext>
                    </a:extLst>
                  </p:cNvPr>
                  <p:cNvPicPr/>
                  <p:nvPr/>
                </p:nvPicPr>
                <p:blipFill>
                  <a:blip r:embed="rId103"/>
                  <a:stretch>
                    <a:fillRect/>
                  </a:stretch>
                </p:blipFill>
                <p:spPr>
                  <a:xfrm>
                    <a:off x="4774878" y="1738425"/>
                    <a:ext cx="5364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4">
                <p14:nvContentPartPr>
                  <p14:cNvPr id="86078" name="Ink 86077">
                    <a:extLst>
                      <a:ext uri="{FF2B5EF4-FFF2-40B4-BE49-F238E27FC236}">
                        <a16:creationId xmlns:a16="http://schemas.microsoft.com/office/drawing/2014/main" id="{BED9EFB2-4422-2561-5FAB-54EB9735EDB4}"/>
                      </a:ext>
                    </a:extLst>
                  </p14:cNvPr>
                  <p14:cNvContentPartPr/>
                  <p14:nvPr/>
                </p14:nvContentPartPr>
                <p14:xfrm>
                  <a:off x="4793958" y="1822665"/>
                  <a:ext cx="32760" cy="360"/>
                </p14:xfrm>
              </p:contentPart>
            </mc:Choice>
            <mc:Fallback xmlns="">
              <p:pic>
                <p:nvPicPr>
                  <p:cNvPr id="86078" name="Ink 86077">
                    <a:extLst>
                      <a:ext uri="{FF2B5EF4-FFF2-40B4-BE49-F238E27FC236}">
                        <a16:creationId xmlns:a16="http://schemas.microsoft.com/office/drawing/2014/main" id="{BED9EFB2-4422-2561-5FAB-54EB9735EDB4}"/>
                      </a:ext>
                    </a:extLst>
                  </p:cNvPr>
                  <p:cNvPicPr/>
                  <p:nvPr/>
                </p:nvPicPr>
                <p:blipFill>
                  <a:blip r:embed="rId105"/>
                  <a:stretch>
                    <a:fillRect/>
                  </a:stretch>
                </p:blipFill>
                <p:spPr>
                  <a:xfrm>
                    <a:off x="4784958" y="1814025"/>
                    <a:ext cx="504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6">
                <p14:nvContentPartPr>
                  <p14:cNvPr id="86084" name="Ink 86083">
                    <a:extLst>
                      <a:ext uri="{FF2B5EF4-FFF2-40B4-BE49-F238E27FC236}">
                        <a16:creationId xmlns:a16="http://schemas.microsoft.com/office/drawing/2014/main" id="{7D2A6E3E-9F0C-282A-97AA-387E9D418272}"/>
                      </a:ext>
                    </a:extLst>
                  </p14:cNvPr>
                  <p14:cNvContentPartPr/>
                  <p14:nvPr/>
                </p14:nvContentPartPr>
                <p14:xfrm>
                  <a:off x="5020398" y="1501185"/>
                  <a:ext cx="360" cy="183600"/>
                </p14:xfrm>
              </p:contentPart>
            </mc:Choice>
            <mc:Fallback xmlns="">
              <p:pic>
                <p:nvPicPr>
                  <p:cNvPr id="86084" name="Ink 86083">
                    <a:extLst>
                      <a:ext uri="{FF2B5EF4-FFF2-40B4-BE49-F238E27FC236}">
                        <a16:creationId xmlns:a16="http://schemas.microsoft.com/office/drawing/2014/main" id="{7D2A6E3E-9F0C-282A-97AA-387E9D418272}"/>
                      </a:ext>
                    </a:extLst>
                  </p:cNvPr>
                  <p:cNvPicPr/>
                  <p:nvPr/>
                </p:nvPicPr>
                <p:blipFill>
                  <a:blip r:embed="rId107"/>
                  <a:stretch>
                    <a:fillRect/>
                  </a:stretch>
                </p:blipFill>
                <p:spPr>
                  <a:xfrm>
                    <a:off x="5011398" y="1492185"/>
                    <a:ext cx="18000" cy="201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8">
                <p14:nvContentPartPr>
                  <p14:cNvPr id="86091" name="Ink 86090">
                    <a:extLst>
                      <a:ext uri="{FF2B5EF4-FFF2-40B4-BE49-F238E27FC236}">
                        <a16:creationId xmlns:a16="http://schemas.microsoft.com/office/drawing/2014/main" id="{DFA27EBB-47D9-4813-D799-FD889C04AE61}"/>
                      </a:ext>
                    </a:extLst>
                  </p14:cNvPr>
                  <p14:cNvContentPartPr/>
                  <p14:nvPr/>
                </p14:nvContentPartPr>
                <p14:xfrm>
                  <a:off x="5054238" y="1587945"/>
                  <a:ext cx="360" cy="360"/>
                </p14:xfrm>
              </p:contentPart>
            </mc:Choice>
            <mc:Fallback xmlns="">
              <p:pic>
                <p:nvPicPr>
                  <p:cNvPr id="86091" name="Ink 86090">
                    <a:extLst>
                      <a:ext uri="{FF2B5EF4-FFF2-40B4-BE49-F238E27FC236}">
                        <a16:creationId xmlns:a16="http://schemas.microsoft.com/office/drawing/2014/main" id="{DFA27EBB-47D9-4813-D799-FD889C04AE61}"/>
                      </a:ext>
                    </a:extLst>
                  </p:cNvPr>
                  <p:cNvPicPr/>
                  <p:nvPr/>
                </p:nvPicPr>
                <p:blipFill>
                  <a:blip r:embed="rId109"/>
                  <a:stretch>
                    <a:fillRect/>
                  </a:stretch>
                </p:blipFill>
                <p:spPr>
                  <a:xfrm>
                    <a:off x="5045238" y="1579305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0">
                <p14:nvContentPartPr>
                  <p14:cNvPr id="86093" name="Ink 86092">
                    <a:extLst>
                      <a:ext uri="{FF2B5EF4-FFF2-40B4-BE49-F238E27FC236}">
                        <a16:creationId xmlns:a16="http://schemas.microsoft.com/office/drawing/2014/main" id="{8ED71193-A3D9-6BFD-E42B-AE835762222F}"/>
                      </a:ext>
                    </a:extLst>
                  </p14:cNvPr>
                  <p14:cNvContentPartPr/>
                  <p14:nvPr/>
                </p14:nvContentPartPr>
                <p14:xfrm>
                  <a:off x="5067558" y="1558065"/>
                  <a:ext cx="15120" cy="35280"/>
                </p14:xfrm>
              </p:contentPart>
            </mc:Choice>
            <mc:Fallback xmlns="">
              <p:pic>
                <p:nvPicPr>
                  <p:cNvPr id="86093" name="Ink 86092">
                    <a:extLst>
                      <a:ext uri="{FF2B5EF4-FFF2-40B4-BE49-F238E27FC236}">
                        <a16:creationId xmlns:a16="http://schemas.microsoft.com/office/drawing/2014/main" id="{8ED71193-A3D9-6BFD-E42B-AE835762222F}"/>
                      </a:ext>
                    </a:extLst>
                  </p:cNvPr>
                  <p:cNvPicPr/>
                  <p:nvPr/>
                </p:nvPicPr>
                <p:blipFill>
                  <a:blip r:embed="rId111"/>
                  <a:stretch>
                    <a:fillRect/>
                  </a:stretch>
                </p:blipFill>
                <p:spPr>
                  <a:xfrm>
                    <a:off x="5058918" y="1549065"/>
                    <a:ext cx="32760" cy="52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2">
                <p14:nvContentPartPr>
                  <p14:cNvPr id="86095" name="Ink 86094">
                    <a:extLst>
                      <a:ext uri="{FF2B5EF4-FFF2-40B4-BE49-F238E27FC236}">
                        <a16:creationId xmlns:a16="http://schemas.microsoft.com/office/drawing/2014/main" id="{0008A84E-ABC1-B083-E002-D3FC142E11DE}"/>
                      </a:ext>
                    </a:extLst>
                  </p14:cNvPr>
                  <p14:cNvContentPartPr/>
                  <p14:nvPr/>
                </p14:nvContentPartPr>
                <p14:xfrm>
                  <a:off x="5160438" y="1520985"/>
                  <a:ext cx="88920" cy="198720"/>
                </p14:xfrm>
              </p:contentPart>
            </mc:Choice>
            <mc:Fallback xmlns="">
              <p:pic>
                <p:nvPicPr>
                  <p:cNvPr id="86095" name="Ink 86094">
                    <a:extLst>
                      <a:ext uri="{FF2B5EF4-FFF2-40B4-BE49-F238E27FC236}">
                        <a16:creationId xmlns:a16="http://schemas.microsoft.com/office/drawing/2014/main" id="{0008A84E-ABC1-B083-E002-D3FC142E11DE}"/>
                      </a:ext>
                    </a:extLst>
                  </p:cNvPr>
                  <p:cNvPicPr/>
                  <p:nvPr/>
                </p:nvPicPr>
                <p:blipFill>
                  <a:blip r:embed="rId113"/>
                  <a:stretch>
                    <a:fillRect/>
                  </a:stretch>
                </p:blipFill>
                <p:spPr>
                  <a:xfrm>
                    <a:off x="5151438" y="1511985"/>
                    <a:ext cx="106560" cy="216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4">
                <p14:nvContentPartPr>
                  <p14:cNvPr id="86097" name="Ink 86096">
                    <a:extLst>
                      <a:ext uri="{FF2B5EF4-FFF2-40B4-BE49-F238E27FC236}">
                        <a16:creationId xmlns:a16="http://schemas.microsoft.com/office/drawing/2014/main" id="{77223BBB-AD02-AB06-9DDB-A4208AE8EC15}"/>
                      </a:ext>
                    </a:extLst>
                  </p14:cNvPr>
                  <p14:cNvContentPartPr/>
                  <p14:nvPr/>
                </p14:nvContentPartPr>
                <p14:xfrm>
                  <a:off x="5302638" y="1501185"/>
                  <a:ext cx="106560" cy="139680"/>
                </p14:xfrm>
              </p:contentPart>
            </mc:Choice>
            <mc:Fallback xmlns="">
              <p:pic>
                <p:nvPicPr>
                  <p:cNvPr id="86097" name="Ink 86096">
                    <a:extLst>
                      <a:ext uri="{FF2B5EF4-FFF2-40B4-BE49-F238E27FC236}">
                        <a16:creationId xmlns:a16="http://schemas.microsoft.com/office/drawing/2014/main" id="{77223BBB-AD02-AB06-9DDB-A4208AE8EC15}"/>
                      </a:ext>
                    </a:extLst>
                  </p:cNvPr>
                  <p:cNvPicPr/>
                  <p:nvPr/>
                </p:nvPicPr>
                <p:blipFill>
                  <a:blip r:embed="rId115"/>
                  <a:stretch>
                    <a:fillRect/>
                  </a:stretch>
                </p:blipFill>
                <p:spPr>
                  <a:xfrm>
                    <a:off x="5293638" y="1492185"/>
                    <a:ext cx="124200" cy="157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6">
                <p14:nvContentPartPr>
                  <p14:cNvPr id="86099" name="Ink 86098">
                    <a:extLst>
                      <a:ext uri="{FF2B5EF4-FFF2-40B4-BE49-F238E27FC236}">
                        <a16:creationId xmlns:a16="http://schemas.microsoft.com/office/drawing/2014/main" id="{AE7784FE-5292-C465-3007-A0D64B397D3B}"/>
                      </a:ext>
                    </a:extLst>
                  </p14:cNvPr>
                  <p14:cNvContentPartPr/>
                  <p14:nvPr/>
                </p14:nvContentPartPr>
                <p14:xfrm>
                  <a:off x="5408838" y="1556625"/>
                  <a:ext cx="2880" cy="174960"/>
                </p14:xfrm>
              </p:contentPart>
            </mc:Choice>
            <mc:Fallback xmlns="">
              <p:pic>
                <p:nvPicPr>
                  <p:cNvPr id="86099" name="Ink 86098">
                    <a:extLst>
                      <a:ext uri="{FF2B5EF4-FFF2-40B4-BE49-F238E27FC236}">
                        <a16:creationId xmlns:a16="http://schemas.microsoft.com/office/drawing/2014/main" id="{AE7784FE-5292-C465-3007-A0D64B397D3B}"/>
                      </a:ext>
                    </a:extLst>
                  </p:cNvPr>
                  <p:cNvPicPr/>
                  <p:nvPr/>
                </p:nvPicPr>
                <p:blipFill>
                  <a:blip r:embed="rId117"/>
                  <a:stretch>
                    <a:fillRect/>
                  </a:stretch>
                </p:blipFill>
                <p:spPr>
                  <a:xfrm>
                    <a:off x="5399838" y="1547985"/>
                    <a:ext cx="20520" cy="192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8">
                <p14:nvContentPartPr>
                  <p14:cNvPr id="86108" name="Ink 86107">
                    <a:extLst>
                      <a:ext uri="{FF2B5EF4-FFF2-40B4-BE49-F238E27FC236}">
                        <a16:creationId xmlns:a16="http://schemas.microsoft.com/office/drawing/2014/main" id="{C0DA994C-424A-7BD8-F43F-2069821D4BE2}"/>
                      </a:ext>
                    </a:extLst>
                  </p14:cNvPr>
                  <p14:cNvContentPartPr/>
                  <p14:nvPr/>
                </p14:nvContentPartPr>
                <p14:xfrm>
                  <a:off x="4948398" y="1809705"/>
                  <a:ext cx="835200" cy="12600"/>
                </p14:xfrm>
              </p:contentPart>
            </mc:Choice>
            <mc:Fallback xmlns="">
              <p:pic>
                <p:nvPicPr>
                  <p:cNvPr id="86108" name="Ink 86107">
                    <a:extLst>
                      <a:ext uri="{FF2B5EF4-FFF2-40B4-BE49-F238E27FC236}">
                        <a16:creationId xmlns:a16="http://schemas.microsoft.com/office/drawing/2014/main" id="{C0DA994C-424A-7BD8-F43F-2069821D4BE2}"/>
                      </a:ext>
                    </a:extLst>
                  </p:cNvPr>
                  <p:cNvPicPr/>
                  <p:nvPr/>
                </p:nvPicPr>
                <p:blipFill>
                  <a:blip r:embed="rId119"/>
                  <a:stretch>
                    <a:fillRect/>
                  </a:stretch>
                </p:blipFill>
                <p:spPr>
                  <a:xfrm>
                    <a:off x="4939758" y="1801065"/>
                    <a:ext cx="852840" cy="30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0">
                <p14:nvContentPartPr>
                  <p14:cNvPr id="86115" name="Ink 86114">
                    <a:extLst>
                      <a:ext uri="{FF2B5EF4-FFF2-40B4-BE49-F238E27FC236}">
                        <a16:creationId xmlns:a16="http://schemas.microsoft.com/office/drawing/2014/main" id="{AE316614-819C-F62A-BA6F-AFB25AA4B13C}"/>
                      </a:ext>
                    </a:extLst>
                  </p14:cNvPr>
                  <p14:cNvContentPartPr/>
                  <p14:nvPr/>
                </p14:nvContentPartPr>
                <p14:xfrm>
                  <a:off x="5011038" y="1918425"/>
                  <a:ext cx="123120" cy="204120"/>
                </p14:xfrm>
              </p:contentPart>
            </mc:Choice>
            <mc:Fallback xmlns="">
              <p:pic>
                <p:nvPicPr>
                  <p:cNvPr id="86115" name="Ink 86114">
                    <a:extLst>
                      <a:ext uri="{FF2B5EF4-FFF2-40B4-BE49-F238E27FC236}">
                        <a16:creationId xmlns:a16="http://schemas.microsoft.com/office/drawing/2014/main" id="{AE316614-819C-F62A-BA6F-AFB25AA4B13C}"/>
                      </a:ext>
                    </a:extLst>
                  </p:cNvPr>
                  <p:cNvPicPr/>
                  <p:nvPr/>
                </p:nvPicPr>
                <p:blipFill>
                  <a:blip r:embed="rId121"/>
                  <a:stretch>
                    <a:fillRect/>
                  </a:stretch>
                </p:blipFill>
                <p:spPr>
                  <a:xfrm>
                    <a:off x="5002038" y="1909425"/>
                    <a:ext cx="140760" cy="221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2">
                <p14:nvContentPartPr>
                  <p14:cNvPr id="86145" name="Ink 86144">
                    <a:extLst>
                      <a:ext uri="{FF2B5EF4-FFF2-40B4-BE49-F238E27FC236}">
                        <a16:creationId xmlns:a16="http://schemas.microsoft.com/office/drawing/2014/main" id="{B010354D-2FA2-21B4-C0E4-A81EAA8D5799}"/>
                      </a:ext>
                    </a:extLst>
                  </p14:cNvPr>
                  <p14:cNvContentPartPr/>
                  <p14:nvPr/>
                </p14:nvContentPartPr>
                <p14:xfrm>
                  <a:off x="5013558" y="2012385"/>
                  <a:ext cx="79200" cy="43920"/>
                </p14:xfrm>
              </p:contentPart>
            </mc:Choice>
            <mc:Fallback xmlns="">
              <p:pic>
                <p:nvPicPr>
                  <p:cNvPr id="86145" name="Ink 86144">
                    <a:extLst>
                      <a:ext uri="{FF2B5EF4-FFF2-40B4-BE49-F238E27FC236}">
                        <a16:creationId xmlns:a16="http://schemas.microsoft.com/office/drawing/2014/main" id="{B010354D-2FA2-21B4-C0E4-A81EAA8D5799}"/>
                      </a:ext>
                    </a:extLst>
                  </p:cNvPr>
                  <p:cNvPicPr/>
                  <p:nvPr/>
                </p:nvPicPr>
                <p:blipFill>
                  <a:blip r:embed="rId123"/>
                  <a:stretch>
                    <a:fillRect/>
                  </a:stretch>
                </p:blipFill>
                <p:spPr>
                  <a:xfrm>
                    <a:off x="5004918" y="2003385"/>
                    <a:ext cx="96840" cy="61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4">
                <p14:nvContentPartPr>
                  <p14:cNvPr id="86166" name="Ink 86165">
                    <a:extLst>
                      <a:ext uri="{FF2B5EF4-FFF2-40B4-BE49-F238E27FC236}">
                        <a16:creationId xmlns:a16="http://schemas.microsoft.com/office/drawing/2014/main" id="{D152FF36-8271-ACC8-2C98-EA840E6212DB}"/>
                      </a:ext>
                    </a:extLst>
                  </p14:cNvPr>
                  <p14:cNvContentPartPr/>
                  <p14:nvPr/>
                </p14:nvContentPartPr>
                <p14:xfrm>
                  <a:off x="5158998" y="2061345"/>
                  <a:ext cx="92880" cy="145080"/>
                </p14:xfrm>
              </p:contentPart>
            </mc:Choice>
            <mc:Fallback xmlns="">
              <p:pic>
                <p:nvPicPr>
                  <p:cNvPr id="86166" name="Ink 86165">
                    <a:extLst>
                      <a:ext uri="{FF2B5EF4-FFF2-40B4-BE49-F238E27FC236}">
                        <a16:creationId xmlns:a16="http://schemas.microsoft.com/office/drawing/2014/main" id="{D152FF36-8271-ACC8-2C98-EA840E6212DB}"/>
                      </a:ext>
                    </a:extLst>
                  </p:cNvPr>
                  <p:cNvPicPr/>
                  <p:nvPr/>
                </p:nvPicPr>
                <p:blipFill>
                  <a:blip r:embed="rId125"/>
                  <a:stretch>
                    <a:fillRect/>
                  </a:stretch>
                </p:blipFill>
                <p:spPr>
                  <a:xfrm>
                    <a:off x="5149998" y="2052345"/>
                    <a:ext cx="110520" cy="162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6">
                <p14:nvContentPartPr>
                  <p14:cNvPr id="86182" name="Ink 86181">
                    <a:extLst>
                      <a:ext uri="{FF2B5EF4-FFF2-40B4-BE49-F238E27FC236}">
                        <a16:creationId xmlns:a16="http://schemas.microsoft.com/office/drawing/2014/main" id="{345C264F-0983-AC95-E93C-E32E9E41BD5F}"/>
                      </a:ext>
                    </a:extLst>
                  </p14:cNvPr>
                  <p14:cNvContentPartPr/>
                  <p14:nvPr/>
                </p14:nvContentPartPr>
                <p14:xfrm>
                  <a:off x="5183478" y="2048745"/>
                  <a:ext cx="63720" cy="24120"/>
                </p14:xfrm>
              </p:contentPart>
            </mc:Choice>
            <mc:Fallback xmlns="">
              <p:pic>
                <p:nvPicPr>
                  <p:cNvPr id="86182" name="Ink 86181">
                    <a:extLst>
                      <a:ext uri="{FF2B5EF4-FFF2-40B4-BE49-F238E27FC236}">
                        <a16:creationId xmlns:a16="http://schemas.microsoft.com/office/drawing/2014/main" id="{345C264F-0983-AC95-E93C-E32E9E41BD5F}"/>
                      </a:ext>
                    </a:extLst>
                  </p:cNvPr>
                  <p:cNvPicPr/>
                  <p:nvPr/>
                </p:nvPicPr>
                <p:blipFill>
                  <a:blip r:embed="rId127"/>
                  <a:stretch>
                    <a:fillRect/>
                  </a:stretch>
                </p:blipFill>
                <p:spPr>
                  <a:xfrm>
                    <a:off x="5174838" y="2040105"/>
                    <a:ext cx="81360" cy="41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8">
                <p14:nvContentPartPr>
                  <p14:cNvPr id="86191" name="Ink 86190">
                    <a:extLst>
                      <a:ext uri="{FF2B5EF4-FFF2-40B4-BE49-F238E27FC236}">
                        <a16:creationId xmlns:a16="http://schemas.microsoft.com/office/drawing/2014/main" id="{E8761CF0-2409-3CDB-7F29-1244DFE4CEDF}"/>
                      </a:ext>
                    </a:extLst>
                  </p14:cNvPr>
                  <p14:cNvContentPartPr/>
                  <p14:nvPr/>
                </p14:nvContentPartPr>
                <p14:xfrm>
                  <a:off x="5376078" y="1900785"/>
                  <a:ext cx="170280" cy="322560"/>
                </p14:xfrm>
              </p:contentPart>
            </mc:Choice>
            <mc:Fallback xmlns="">
              <p:pic>
                <p:nvPicPr>
                  <p:cNvPr id="86191" name="Ink 86190">
                    <a:extLst>
                      <a:ext uri="{FF2B5EF4-FFF2-40B4-BE49-F238E27FC236}">
                        <a16:creationId xmlns:a16="http://schemas.microsoft.com/office/drawing/2014/main" id="{E8761CF0-2409-3CDB-7F29-1244DFE4CEDF}"/>
                      </a:ext>
                    </a:extLst>
                  </p:cNvPr>
                  <p:cNvPicPr/>
                  <p:nvPr/>
                </p:nvPicPr>
                <p:blipFill>
                  <a:blip r:embed="rId129"/>
                  <a:stretch>
                    <a:fillRect/>
                  </a:stretch>
                </p:blipFill>
                <p:spPr>
                  <a:xfrm>
                    <a:off x="5367438" y="1891785"/>
                    <a:ext cx="187920" cy="340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0">
                <p14:nvContentPartPr>
                  <p14:cNvPr id="86193" name="Ink 86192">
                    <a:extLst>
                      <a:ext uri="{FF2B5EF4-FFF2-40B4-BE49-F238E27FC236}">
                        <a16:creationId xmlns:a16="http://schemas.microsoft.com/office/drawing/2014/main" id="{E727609A-D46F-6A77-F057-0020B5943364}"/>
                      </a:ext>
                    </a:extLst>
                  </p14:cNvPr>
                  <p14:cNvContentPartPr/>
                  <p14:nvPr/>
                </p14:nvContentPartPr>
                <p14:xfrm>
                  <a:off x="5503518" y="1992585"/>
                  <a:ext cx="92160" cy="86400"/>
                </p14:xfrm>
              </p:contentPart>
            </mc:Choice>
            <mc:Fallback xmlns="">
              <p:pic>
                <p:nvPicPr>
                  <p:cNvPr id="86193" name="Ink 86192">
                    <a:extLst>
                      <a:ext uri="{FF2B5EF4-FFF2-40B4-BE49-F238E27FC236}">
                        <a16:creationId xmlns:a16="http://schemas.microsoft.com/office/drawing/2014/main" id="{E727609A-D46F-6A77-F057-0020B5943364}"/>
                      </a:ext>
                    </a:extLst>
                  </p:cNvPr>
                  <p:cNvPicPr/>
                  <p:nvPr/>
                </p:nvPicPr>
                <p:blipFill>
                  <a:blip r:embed="rId131"/>
                  <a:stretch>
                    <a:fillRect/>
                  </a:stretch>
                </p:blipFill>
                <p:spPr>
                  <a:xfrm>
                    <a:off x="5494518" y="1983585"/>
                    <a:ext cx="109800" cy="104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2">
                <p14:nvContentPartPr>
                  <p14:cNvPr id="86194" name="Ink 86193">
                    <a:extLst>
                      <a:ext uri="{FF2B5EF4-FFF2-40B4-BE49-F238E27FC236}">
                        <a16:creationId xmlns:a16="http://schemas.microsoft.com/office/drawing/2014/main" id="{12E833B7-BE5F-FD63-F059-9C82E82D3D3A}"/>
                      </a:ext>
                    </a:extLst>
                  </p14:cNvPr>
                  <p14:cNvContentPartPr/>
                  <p14:nvPr/>
                </p14:nvContentPartPr>
                <p14:xfrm>
                  <a:off x="5628798" y="1908705"/>
                  <a:ext cx="107280" cy="139680"/>
                </p14:xfrm>
              </p:contentPart>
            </mc:Choice>
            <mc:Fallback xmlns="">
              <p:pic>
                <p:nvPicPr>
                  <p:cNvPr id="86194" name="Ink 86193">
                    <a:extLst>
                      <a:ext uri="{FF2B5EF4-FFF2-40B4-BE49-F238E27FC236}">
                        <a16:creationId xmlns:a16="http://schemas.microsoft.com/office/drawing/2014/main" id="{12E833B7-BE5F-FD63-F059-9C82E82D3D3A}"/>
                      </a:ext>
                    </a:extLst>
                  </p:cNvPr>
                  <p:cNvPicPr/>
                  <p:nvPr/>
                </p:nvPicPr>
                <p:blipFill>
                  <a:blip r:embed="rId133"/>
                  <a:stretch>
                    <a:fillRect/>
                  </a:stretch>
                </p:blipFill>
                <p:spPr>
                  <a:xfrm>
                    <a:off x="5620158" y="1900065"/>
                    <a:ext cx="124920" cy="157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4">
                <p14:nvContentPartPr>
                  <p14:cNvPr id="86195" name="Ink 86194">
                    <a:extLst>
                      <a:ext uri="{FF2B5EF4-FFF2-40B4-BE49-F238E27FC236}">
                        <a16:creationId xmlns:a16="http://schemas.microsoft.com/office/drawing/2014/main" id="{0B35A38B-0FB2-B065-47AA-3F188D3D4371}"/>
                      </a:ext>
                    </a:extLst>
                  </p14:cNvPr>
                  <p14:cNvContentPartPr/>
                  <p14:nvPr/>
                </p14:nvContentPartPr>
                <p14:xfrm>
                  <a:off x="5800158" y="1923465"/>
                  <a:ext cx="69480" cy="243360"/>
                </p14:xfrm>
              </p:contentPart>
            </mc:Choice>
            <mc:Fallback xmlns="">
              <p:pic>
                <p:nvPicPr>
                  <p:cNvPr id="86195" name="Ink 86194">
                    <a:extLst>
                      <a:ext uri="{FF2B5EF4-FFF2-40B4-BE49-F238E27FC236}">
                        <a16:creationId xmlns:a16="http://schemas.microsoft.com/office/drawing/2014/main" id="{0B35A38B-0FB2-B065-47AA-3F188D3D4371}"/>
                      </a:ext>
                    </a:extLst>
                  </p:cNvPr>
                  <p:cNvPicPr/>
                  <p:nvPr/>
                </p:nvPicPr>
                <p:blipFill>
                  <a:blip r:embed="rId135"/>
                  <a:stretch>
                    <a:fillRect/>
                  </a:stretch>
                </p:blipFill>
                <p:spPr>
                  <a:xfrm>
                    <a:off x="5791518" y="1914465"/>
                    <a:ext cx="87120" cy="2610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86222" name="Group 86221">
            <a:extLst>
              <a:ext uri="{FF2B5EF4-FFF2-40B4-BE49-F238E27FC236}">
                <a16:creationId xmlns:a16="http://schemas.microsoft.com/office/drawing/2014/main" id="{D6E5444A-DAB4-6153-273D-0971DAB991F9}"/>
              </a:ext>
            </a:extLst>
          </p:cNvPr>
          <p:cNvGrpSpPr/>
          <p:nvPr/>
        </p:nvGrpSpPr>
        <p:grpSpPr>
          <a:xfrm>
            <a:off x="565964" y="5021423"/>
            <a:ext cx="8305800" cy="1483762"/>
            <a:chOff x="565964" y="5021423"/>
            <a:chExt cx="8305800" cy="1483762"/>
          </a:xfrm>
        </p:grpSpPr>
        <p:sp>
          <p:nvSpPr>
            <p:cNvPr id="86197" name="TextBox 86196">
              <a:extLst>
                <a:ext uri="{FF2B5EF4-FFF2-40B4-BE49-F238E27FC236}">
                  <a16:creationId xmlns:a16="http://schemas.microsoft.com/office/drawing/2014/main" id="{3E6288AD-96A0-C959-916C-2B39CB3BF066}"/>
                </a:ext>
              </a:extLst>
            </p:cNvPr>
            <p:cNvSpPr txBox="1"/>
            <p:nvPr/>
          </p:nvSpPr>
          <p:spPr>
            <a:xfrm>
              <a:off x="565964" y="5021423"/>
              <a:ext cx="8305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l"/>
              <a:r>
                <a:rPr lang="en-US" sz="1600" dirty="0">
                  <a:highlight>
                    <a:srgbClr val="FFFF00"/>
                  </a:highlight>
                </a:rPr>
                <a:t>Orbital and spin characters control transitions between bands</a:t>
              </a:r>
            </a:p>
          </p:txBody>
        </p:sp>
        <p:grpSp>
          <p:nvGrpSpPr>
            <p:cNvPr id="86204" name="Group 86203">
              <a:extLst>
                <a:ext uri="{FF2B5EF4-FFF2-40B4-BE49-F238E27FC236}">
                  <a16:creationId xmlns:a16="http://schemas.microsoft.com/office/drawing/2014/main" id="{B70886E1-AB19-42EA-3BF8-BC7761DAF784}"/>
                </a:ext>
              </a:extLst>
            </p:cNvPr>
            <p:cNvGrpSpPr/>
            <p:nvPr/>
          </p:nvGrpSpPr>
          <p:grpSpPr>
            <a:xfrm>
              <a:off x="1963278" y="5504745"/>
              <a:ext cx="1244520" cy="1000440"/>
              <a:chOff x="1963278" y="5504745"/>
              <a:chExt cx="1244520" cy="1000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36">
                <p14:nvContentPartPr>
                  <p14:cNvPr id="86202" name="Ink 86201">
                    <a:extLst>
                      <a:ext uri="{FF2B5EF4-FFF2-40B4-BE49-F238E27FC236}">
                        <a16:creationId xmlns:a16="http://schemas.microsoft.com/office/drawing/2014/main" id="{B3B2AF16-42B9-3286-F5BA-F245D197B8A6}"/>
                      </a:ext>
                    </a:extLst>
                  </p14:cNvPr>
                  <p14:cNvContentPartPr/>
                  <p14:nvPr/>
                </p14:nvContentPartPr>
                <p14:xfrm>
                  <a:off x="1963278" y="5504745"/>
                  <a:ext cx="1244520" cy="999360"/>
                </p14:xfrm>
              </p:contentPart>
            </mc:Choice>
            <mc:Fallback xmlns="">
              <p:pic>
                <p:nvPicPr>
                  <p:cNvPr id="86202" name="Ink 86201">
                    <a:extLst>
                      <a:ext uri="{FF2B5EF4-FFF2-40B4-BE49-F238E27FC236}">
                        <a16:creationId xmlns:a16="http://schemas.microsoft.com/office/drawing/2014/main" id="{B3B2AF16-42B9-3286-F5BA-F245D197B8A6}"/>
                      </a:ext>
                    </a:extLst>
                  </p:cNvPr>
                  <p:cNvPicPr/>
                  <p:nvPr/>
                </p:nvPicPr>
                <p:blipFill>
                  <a:blip r:embed="rId137"/>
                  <a:stretch>
                    <a:fillRect/>
                  </a:stretch>
                </p:blipFill>
                <p:spPr>
                  <a:xfrm>
                    <a:off x="1954638" y="5495745"/>
                    <a:ext cx="1262160" cy="1017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8">
                <p14:nvContentPartPr>
                  <p14:cNvPr id="86203" name="Ink 86202">
                    <a:extLst>
                      <a:ext uri="{FF2B5EF4-FFF2-40B4-BE49-F238E27FC236}">
                        <a16:creationId xmlns:a16="http://schemas.microsoft.com/office/drawing/2014/main" id="{ECDA5D45-0159-918A-0C19-47EDB082E2FC}"/>
                      </a:ext>
                    </a:extLst>
                  </p14:cNvPr>
                  <p14:cNvContentPartPr/>
                  <p14:nvPr/>
                </p14:nvContentPartPr>
                <p14:xfrm>
                  <a:off x="2573118" y="6504825"/>
                  <a:ext cx="50400" cy="360"/>
                </p14:xfrm>
              </p:contentPart>
            </mc:Choice>
            <mc:Fallback xmlns="">
              <p:pic>
                <p:nvPicPr>
                  <p:cNvPr id="86203" name="Ink 86202">
                    <a:extLst>
                      <a:ext uri="{FF2B5EF4-FFF2-40B4-BE49-F238E27FC236}">
                        <a16:creationId xmlns:a16="http://schemas.microsoft.com/office/drawing/2014/main" id="{ECDA5D45-0159-918A-0C19-47EDB082E2FC}"/>
                      </a:ext>
                    </a:extLst>
                  </p:cNvPr>
                  <p:cNvPicPr/>
                  <p:nvPr/>
                </p:nvPicPr>
                <p:blipFill>
                  <a:blip r:embed="rId139"/>
                  <a:stretch>
                    <a:fillRect/>
                  </a:stretch>
                </p:blipFill>
                <p:spPr>
                  <a:xfrm>
                    <a:off x="2564118" y="6495825"/>
                    <a:ext cx="6804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86210" name="Ink 86209">
                  <a:extLst>
                    <a:ext uri="{FF2B5EF4-FFF2-40B4-BE49-F238E27FC236}">
                      <a16:creationId xmlns:a16="http://schemas.microsoft.com/office/drawing/2014/main" id="{2595B97B-1BFE-1633-279F-69121EBF3667}"/>
                    </a:ext>
                  </a:extLst>
                </p14:cNvPr>
                <p14:cNvContentPartPr/>
                <p14:nvPr/>
              </p14:nvContentPartPr>
              <p14:xfrm>
                <a:off x="2079558" y="6157425"/>
                <a:ext cx="839880" cy="102960"/>
              </p14:xfrm>
            </p:contentPart>
          </mc:Choice>
          <mc:Fallback xmlns="">
            <p:pic>
              <p:nvPicPr>
                <p:cNvPr id="86210" name="Ink 86209">
                  <a:extLst>
                    <a:ext uri="{FF2B5EF4-FFF2-40B4-BE49-F238E27FC236}">
                      <a16:creationId xmlns:a16="http://schemas.microsoft.com/office/drawing/2014/main" id="{2595B97B-1BFE-1633-279F-69121EBF3667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2070918" y="6148785"/>
                  <a:ext cx="857520" cy="12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86211" name="Ink 86210">
                  <a:extLst>
                    <a:ext uri="{FF2B5EF4-FFF2-40B4-BE49-F238E27FC236}">
                      <a16:creationId xmlns:a16="http://schemas.microsoft.com/office/drawing/2014/main" id="{28855CF1-4B3A-D041-B5F1-CF7A49F870E5}"/>
                    </a:ext>
                  </a:extLst>
                </p14:cNvPr>
                <p14:cNvContentPartPr/>
                <p14:nvPr/>
              </p14:nvContentPartPr>
              <p14:xfrm>
                <a:off x="2102958" y="5931705"/>
                <a:ext cx="821880" cy="175320"/>
              </p14:xfrm>
            </p:contentPart>
          </mc:Choice>
          <mc:Fallback xmlns="">
            <p:pic>
              <p:nvPicPr>
                <p:cNvPr id="86211" name="Ink 86210">
                  <a:extLst>
                    <a:ext uri="{FF2B5EF4-FFF2-40B4-BE49-F238E27FC236}">
                      <a16:creationId xmlns:a16="http://schemas.microsoft.com/office/drawing/2014/main" id="{28855CF1-4B3A-D041-B5F1-CF7A49F870E5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2094318" y="5922705"/>
                  <a:ext cx="839520" cy="19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86213" name="Ink 86212">
                  <a:extLst>
                    <a:ext uri="{FF2B5EF4-FFF2-40B4-BE49-F238E27FC236}">
                      <a16:creationId xmlns:a16="http://schemas.microsoft.com/office/drawing/2014/main" id="{8878EA22-A2B4-116F-B41B-F892CC21D652}"/>
                    </a:ext>
                  </a:extLst>
                </p14:cNvPr>
                <p14:cNvContentPartPr/>
                <p14:nvPr/>
              </p14:nvContentPartPr>
              <p14:xfrm>
                <a:off x="2103678" y="5615265"/>
                <a:ext cx="858960" cy="171720"/>
              </p14:xfrm>
            </p:contentPart>
          </mc:Choice>
          <mc:Fallback xmlns="">
            <p:pic>
              <p:nvPicPr>
                <p:cNvPr id="86213" name="Ink 86212">
                  <a:extLst>
                    <a:ext uri="{FF2B5EF4-FFF2-40B4-BE49-F238E27FC236}">
                      <a16:creationId xmlns:a16="http://schemas.microsoft.com/office/drawing/2014/main" id="{8878EA22-A2B4-116F-B41B-F892CC21D652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2095038" y="5606265"/>
                  <a:ext cx="876600" cy="18936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86215" name="Group 86214">
              <a:extLst>
                <a:ext uri="{FF2B5EF4-FFF2-40B4-BE49-F238E27FC236}">
                  <a16:creationId xmlns:a16="http://schemas.microsoft.com/office/drawing/2014/main" id="{BE4519B3-FB0F-5429-7976-A285AC3C4027}"/>
                </a:ext>
              </a:extLst>
            </p:cNvPr>
            <p:cNvGrpSpPr/>
            <p:nvPr/>
          </p:nvGrpSpPr>
          <p:grpSpPr>
            <a:xfrm>
              <a:off x="2074878" y="5710305"/>
              <a:ext cx="1049760" cy="573840"/>
              <a:chOff x="2074878" y="5710305"/>
              <a:chExt cx="1049760" cy="5738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46">
                <p14:nvContentPartPr>
                  <p14:cNvPr id="86205" name="Ink 86204">
                    <a:extLst>
                      <a:ext uri="{FF2B5EF4-FFF2-40B4-BE49-F238E27FC236}">
                        <a16:creationId xmlns:a16="http://schemas.microsoft.com/office/drawing/2014/main" id="{B16A478D-DA6D-13E3-73DA-1DFD3F816EA3}"/>
                      </a:ext>
                    </a:extLst>
                  </p14:cNvPr>
                  <p14:cNvContentPartPr/>
                  <p14:nvPr/>
                </p14:nvContentPartPr>
                <p14:xfrm>
                  <a:off x="2087838" y="6228345"/>
                  <a:ext cx="876600" cy="32040"/>
                </p14:xfrm>
              </p:contentPart>
            </mc:Choice>
            <mc:Fallback xmlns="">
              <p:pic>
                <p:nvPicPr>
                  <p:cNvPr id="86205" name="Ink 86204">
                    <a:extLst>
                      <a:ext uri="{FF2B5EF4-FFF2-40B4-BE49-F238E27FC236}">
                        <a16:creationId xmlns:a16="http://schemas.microsoft.com/office/drawing/2014/main" id="{B16A478D-DA6D-13E3-73DA-1DFD3F816EA3}"/>
                      </a:ext>
                    </a:extLst>
                  </p:cNvPr>
                  <p:cNvPicPr/>
                  <p:nvPr/>
                </p:nvPicPr>
                <p:blipFill>
                  <a:blip r:embed="rId147"/>
                  <a:stretch>
                    <a:fillRect/>
                  </a:stretch>
                </p:blipFill>
                <p:spPr>
                  <a:xfrm>
                    <a:off x="2078838" y="6219345"/>
                    <a:ext cx="894240" cy="49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8">
                <p14:nvContentPartPr>
                  <p14:cNvPr id="86206" name="Ink 86205">
                    <a:extLst>
                      <a:ext uri="{FF2B5EF4-FFF2-40B4-BE49-F238E27FC236}">
                        <a16:creationId xmlns:a16="http://schemas.microsoft.com/office/drawing/2014/main" id="{2B8C666D-04C0-A445-5740-A82E4110F234}"/>
                      </a:ext>
                    </a:extLst>
                  </p14:cNvPr>
                  <p14:cNvContentPartPr/>
                  <p14:nvPr/>
                </p14:nvContentPartPr>
                <p14:xfrm>
                  <a:off x="2074878" y="6219345"/>
                  <a:ext cx="360" cy="360"/>
                </p14:xfrm>
              </p:contentPart>
            </mc:Choice>
            <mc:Fallback xmlns="">
              <p:pic>
                <p:nvPicPr>
                  <p:cNvPr id="86206" name="Ink 86205">
                    <a:extLst>
                      <a:ext uri="{FF2B5EF4-FFF2-40B4-BE49-F238E27FC236}">
                        <a16:creationId xmlns:a16="http://schemas.microsoft.com/office/drawing/2014/main" id="{2B8C666D-04C0-A445-5740-A82E4110F234}"/>
                      </a:ext>
                    </a:extLst>
                  </p:cNvPr>
                  <p:cNvPicPr/>
                  <p:nvPr/>
                </p:nvPicPr>
                <p:blipFill>
                  <a:blip r:embed="rId109"/>
                  <a:stretch>
                    <a:fillRect/>
                  </a:stretch>
                </p:blipFill>
                <p:spPr>
                  <a:xfrm>
                    <a:off x="2066238" y="6210705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9">
                <p14:nvContentPartPr>
                  <p14:cNvPr id="86208" name="Ink 86207">
                    <a:extLst>
                      <a:ext uri="{FF2B5EF4-FFF2-40B4-BE49-F238E27FC236}">
                        <a16:creationId xmlns:a16="http://schemas.microsoft.com/office/drawing/2014/main" id="{BC8E9719-53B7-0D1D-4FE6-637C6930CA46}"/>
                      </a:ext>
                    </a:extLst>
                  </p14:cNvPr>
                  <p14:cNvContentPartPr/>
                  <p14:nvPr/>
                </p14:nvContentPartPr>
                <p14:xfrm>
                  <a:off x="2107638" y="6014865"/>
                  <a:ext cx="851760" cy="21240"/>
                </p14:xfrm>
              </p:contentPart>
            </mc:Choice>
            <mc:Fallback xmlns="">
              <p:pic>
                <p:nvPicPr>
                  <p:cNvPr id="86208" name="Ink 86207">
                    <a:extLst>
                      <a:ext uri="{FF2B5EF4-FFF2-40B4-BE49-F238E27FC236}">
                        <a16:creationId xmlns:a16="http://schemas.microsoft.com/office/drawing/2014/main" id="{BC8E9719-53B7-0D1D-4FE6-637C6930CA46}"/>
                      </a:ext>
                    </a:extLst>
                  </p:cNvPr>
                  <p:cNvPicPr/>
                  <p:nvPr/>
                </p:nvPicPr>
                <p:blipFill>
                  <a:blip r:embed="rId150"/>
                  <a:stretch>
                    <a:fillRect/>
                  </a:stretch>
                </p:blipFill>
                <p:spPr>
                  <a:xfrm>
                    <a:off x="2098998" y="6005865"/>
                    <a:ext cx="869400" cy="38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1">
                <p14:nvContentPartPr>
                  <p14:cNvPr id="86209" name="Ink 86208">
                    <a:extLst>
                      <a:ext uri="{FF2B5EF4-FFF2-40B4-BE49-F238E27FC236}">
                        <a16:creationId xmlns:a16="http://schemas.microsoft.com/office/drawing/2014/main" id="{5FC22629-0A34-8766-D0C0-2D25B009B9BD}"/>
                      </a:ext>
                    </a:extLst>
                  </p14:cNvPr>
                  <p14:cNvContentPartPr/>
                  <p14:nvPr/>
                </p14:nvContentPartPr>
                <p14:xfrm>
                  <a:off x="2123478" y="5710305"/>
                  <a:ext cx="838080" cy="18360"/>
                </p14:xfrm>
              </p:contentPart>
            </mc:Choice>
            <mc:Fallback xmlns="">
              <p:pic>
                <p:nvPicPr>
                  <p:cNvPr id="86209" name="Ink 86208">
                    <a:extLst>
                      <a:ext uri="{FF2B5EF4-FFF2-40B4-BE49-F238E27FC236}">
                        <a16:creationId xmlns:a16="http://schemas.microsoft.com/office/drawing/2014/main" id="{5FC22629-0A34-8766-D0C0-2D25B009B9BD}"/>
                      </a:ext>
                    </a:extLst>
                  </p:cNvPr>
                  <p:cNvPicPr/>
                  <p:nvPr/>
                </p:nvPicPr>
                <p:blipFill>
                  <a:blip r:embed="rId152"/>
                  <a:stretch>
                    <a:fillRect/>
                  </a:stretch>
                </p:blipFill>
                <p:spPr>
                  <a:xfrm>
                    <a:off x="2114838" y="5701305"/>
                    <a:ext cx="85572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3">
                <p14:nvContentPartPr>
                  <p14:cNvPr id="86214" name="Ink 86213">
                    <a:extLst>
                      <a:ext uri="{FF2B5EF4-FFF2-40B4-BE49-F238E27FC236}">
                        <a16:creationId xmlns:a16="http://schemas.microsoft.com/office/drawing/2014/main" id="{1CE7DB3E-D473-D9E4-8B86-5221C95E0C3A}"/>
                      </a:ext>
                    </a:extLst>
                  </p14:cNvPr>
                  <p14:cNvContentPartPr/>
                  <p14:nvPr/>
                </p14:nvContentPartPr>
                <p14:xfrm>
                  <a:off x="3047238" y="5712825"/>
                  <a:ext cx="77400" cy="571320"/>
                </p14:xfrm>
              </p:contentPart>
            </mc:Choice>
            <mc:Fallback xmlns="">
              <p:pic>
                <p:nvPicPr>
                  <p:cNvPr id="86214" name="Ink 86213">
                    <a:extLst>
                      <a:ext uri="{FF2B5EF4-FFF2-40B4-BE49-F238E27FC236}">
                        <a16:creationId xmlns:a16="http://schemas.microsoft.com/office/drawing/2014/main" id="{1CE7DB3E-D473-D9E4-8B86-5221C95E0C3A}"/>
                      </a:ext>
                    </a:extLst>
                  </p:cNvPr>
                  <p:cNvPicPr/>
                  <p:nvPr/>
                </p:nvPicPr>
                <p:blipFill>
                  <a:blip r:embed="rId154"/>
                  <a:stretch>
                    <a:fillRect/>
                  </a:stretch>
                </p:blipFill>
                <p:spPr>
                  <a:xfrm>
                    <a:off x="3038598" y="5704185"/>
                    <a:ext cx="95040" cy="58896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86216" name="Ink 86215">
                  <a:extLst>
                    <a:ext uri="{FF2B5EF4-FFF2-40B4-BE49-F238E27FC236}">
                      <a16:creationId xmlns:a16="http://schemas.microsoft.com/office/drawing/2014/main" id="{BD5710AB-FA9E-C894-1745-1A5D3842F4B5}"/>
                    </a:ext>
                  </a:extLst>
                </p14:cNvPr>
                <p14:cNvContentPartPr/>
                <p14:nvPr/>
              </p14:nvContentPartPr>
              <p14:xfrm>
                <a:off x="3284118" y="6001185"/>
                <a:ext cx="99360" cy="302040"/>
              </p14:xfrm>
            </p:contentPart>
          </mc:Choice>
          <mc:Fallback xmlns="">
            <p:pic>
              <p:nvPicPr>
                <p:cNvPr id="86216" name="Ink 86215">
                  <a:extLst>
                    <a:ext uri="{FF2B5EF4-FFF2-40B4-BE49-F238E27FC236}">
                      <a16:creationId xmlns:a16="http://schemas.microsoft.com/office/drawing/2014/main" id="{BD5710AB-FA9E-C894-1745-1A5D3842F4B5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3275118" y="5992185"/>
                  <a:ext cx="117000" cy="31968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86219" name="Group 86218">
              <a:extLst>
                <a:ext uri="{FF2B5EF4-FFF2-40B4-BE49-F238E27FC236}">
                  <a16:creationId xmlns:a16="http://schemas.microsoft.com/office/drawing/2014/main" id="{705B00F9-EF66-C6C7-56AE-ECC8F6247A72}"/>
                </a:ext>
              </a:extLst>
            </p:cNvPr>
            <p:cNvGrpSpPr/>
            <p:nvPr/>
          </p:nvGrpSpPr>
          <p:grpSpPr>
            <a:xfrm>
              <a:off x="3127878" y="5615985"/>
              <a:ext cx="161640" cy="170280"/>
              <a:chOff x="3127878" y="5615985"/>
              <a:chExt cx="161640" cy="1702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57">
                <p14:nvContentPartPr>
                  <p14:cNvPr id="86217" name="Ink 86216">
                    <a:extLst>
                      <a:ext uri="{FF2B5EF4-FFF2-40B4-BE49-F238E27FC236}">
                        <a16:creationId xmlns:a16="http://schemas.microsoft.com/office/drawing/2014/main" id="{63B33D3B-742B-C004-1742-0BB019A23461}"/>
                      </a:ext>
                    </a:extLst>
                  </p14:cNvPr>
                  <p14:cNvContentPartPr/>
                  <p14:nvPr/>
                </p14:nvContentPartPr>
                <p14:xfrm>
                  <a:off x="3127878" y="5653785"/>
                  <a:ext cx="158760" cy="124560"/>
                </p14:xfrm>
              </p:contentPart>
            </mc:Choice>
            <mc:Fallback xmlns="">
              <p:pic>
                <p:nvPicPr>
                  <p:cNvPr id="86217" name="Ink 86216">
                    <a:extLst>
                      <a:ext uri="{FF2B5EF4-FFF2-40B4-BE49-F238E27FC236}">
                        <a16:creationId xmlns:a16="http://schemas.microsoft.com/office/drawing/2014/main" id="{63B33D3B-742B-C004-1742-0BB019A23461}"/>
                      </a:ext>
                    </a:extLst>
                  </p:cNvPr>
                  <p:cNvPicPr/>
                  <p:nvPr/>
                </p:nvPicPr>
                <p:blipFill>
                  <a:blip r:embed="rId158"/>
                  <a:stretch>
                    <a:fillRect/>
                  </a:stretch>
                </p:blipFill>
                <p:spPr>
                  <a:xfrm>
                    <a:off x="3118878" y="5644785"/>
                    <a:ext cx="176400" cy="142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9">
                <p14:nvContentPartPr>
                  <p14:cNvPr id="86218" name="Ink 86217">
                    <a:extLst>
                      <a:ext uri="{FF2B5EF4-FFF2-40B4-BE49-F238E27FC236}">
                        <a16:creationId xmlns:a16="http://schemas.microsoft.com/office/drawing/2014/main" id="{E908A7ED-D5B3-9F54-6BCE-6A5821DDDB30}"/>
                      </a:ext>
                    </a:extLst>
                  </p14:cNvPr>
                  <p14:cNvContentPartPr/>
                  <p14:nvPr/>
                </p14:nvContentPartPr>
                <p14:xfrm>
                  <a:off x="3183678" y="5615985"/>
                  <a:ext cx="105840" cy="170280"/>
                </p14:xfrm>
              </p:contentPart>
            </mc:Choice>
            <mc:Fallback xmlns="">
              <p:pic>
                <p:nvPicPr>
                  <p:cNvPr id="86218" name="Ink 86217">
                    <a:extLst>
                      <a:ext uri="{FF2B5EF4-FFF2-40B4-BE49-F238E27FC236}">
                        <a16:creationId xmlns:a16="http://schemas.microsoft.com/office/drawing/2014/main" id="{E908A7ED-D5B3-9F54-6BCE-6A5821DDDB30}"/>
                      </a:ext>
                    </a:extLst>
                  </p:cNvPr>
                  <p:cNvPicPr/>
                  <p:nvPr/>
                </p:nvPicPr>
                <p:blipFill>
                  <a:blip r:embed="rId160"/>
                  <a:stretch>
                    <a:fillRect/>
                  </a:stretch>
                </p:blipFill>
                <p:spPr>
                  <a:xfrm>
                    <a:off x="3175038" y="5607345"/>
                    <a:ext cx="123480" cy="18792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32A6456-0AB0-1F66-EA72-188A866AA82E}"/>
              </a:ext>
            </a:extLst>
          </p:cNvPr>
          <p:cNvGrpSpPr/>
          <p:nvPr/>
        </p:nvGrpSpPr>
        <p:grpSpPr>
          <a:xfrm>
            <a:off x="1505852" y="5694622"/>
            <a:ext cx="487080" cy="616320"/>
            <a:chOff x="1505852" y="5694622"/>
            <a:chExt cx="487080" cy="616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96AD703B-AACC-5757-5D4D-CE54B00B88F0}"/>
                    </a:ext>
                  </a:extLst>
                </p14:cNvPr>
                <p14:cNvContentPartPr/>
                <p14:nvPr/>
              </p14:nvContentPartPr>
              <p14:xfrm>
                <a:off x="1505852" y="6196102"/>
                <a:ext cx="487080" cy="11484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96AD703B-AACC-5757-5D4D-CE54B00B88F0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1496852" y="6187074"/>
                  <a:ext cx="504720" cy="13253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2F41DE1A-F512-76A1-250B-779770DFC44A}"/>
                    </a:ext>
                  </a:extLst>
                </p14:cNvPr>
                <p14:cNvContentPartPr/>
                <p14:nvPr/>
              </p14:nvContentPartPr>
              <p14:xfrm>
                <a:off x="1557332" y="5913502"/>
                <a:ext cx="311400" cy="17352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2F41DE1A-F512-76A1-250B-779770DFC44A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1548332" y="5904502"/>
                  <a:ext cx="329040" cy="19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149A7FC7-54F4-18D7-D6DA-E725AFA713AB}"/>
                    </a:ext>
                  </a:extLst>
                </p14:cNvPr>
                <p14:cNvContentPartPr/>
                <p14:nvPr/>
              </p14:nvContentPartPr>
              <p14:xfrm>
                <a:off x="1525652" y="5694622"/>
                <a:ext cx="416880" cy="1382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149A7FC7-54F4-18D7-D6DA-E725AFA713AB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1516652" y="5685622"/>
                  <a:ext cx="434520" cy="15588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E67E8080-6C9B-83C9-EA13-938877CC654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511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0149"/>
    </mc:Choice>
    <mc:Fallback>
      <p:transition spd="slow" advTm="2601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6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6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86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Text Box 3"/>
          <p:cNvSpPr txBox="1">
            <a:spLocks noChangeArrowheads="1"/>
          </p:cNvSpPr>
          <p:nvPr/>
        </p:nvSpPr>
        <p:spPr bwMode="auto">
          <a:xfrm>
            <a:off x="131763" y="0"/>
            <a:ext cx="85550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800" b="1" dirty="0">
                <a:solidFill>
                  <a:srgbClr val="0000FF"/>
                </a:solidFill>
              </a:rPr>
              <a:t>	Electrons occupy bands based on Pauli exclusion</a:t>
            </a:r>
          </a:p>
        </p:txBody>
      </p:sp>
      <p:cxnSp>
        <p:nvCxnSpPr>
          <p:cNvPr id="83970" name="Straight Arrow Connector 8"/>
          <p:cNvCxnSpPr>
            <a:cxnSpLocks noChangeShapeType="1"/>
          </p:cNvCxnSpPr>
          <p:nvPr/>
        </p:nvCxnSpPr>
        <p:spPr bwMode="auto">
          <a:xfrm rot="5400000" flipH="1" flipV="1">
            <a:off x="-1181099" y="3390900"/>
            <a:ext cx="4800600" cy="317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83971" name="Rectangle 9"/>
          <p:cNvSpPr>
            <a:spLocks/>
          </p:cNvSpPr>
          <p:nvPr/>
        </p:nvSpPr>
        <p:spPr bwMode="auto">
          <a:xfrm>
            <a:off x="1295400" y="1143000"/>
            <a:ext cx="1600200" cy="1616075"/>
          </a:xfrm>
          <a:prstGeom prst="rect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marL="342900" indent="-342900"/>
            <a:endParaRPr lang="en-US"/>
          </a:p>
        </p:txBody>
      </p:sp>
      <p:sp>
        <p:nvSpPr>
          <p:cNvPr id="83972" name="Rectangle 10"/>
          <p:cNvSpPr>
            <a:spLocks noChangeArrowheads="1"/>
          </p:cNvSpPr>
          <p:nvPr/>
        </p:nvSpPr>
        <p:spPr bwMode="auto">
          <a:xfrm>
            <a:off x="1295400" y="3810000"/>
            <a:ext cx="1600200" cy="20574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62000">
                <a:srgbClr val="FF9900"/>
              </a:gs>
              <a:gs pos="100000">
                <a:srgbClr val="FF9900"/>
              </a:gs>
            </a:gsLst>
            <a:lin ang="5400000"/>
          </a:gradFill>
          <a:ln w="28575">
            <a:solidFill>
              <a:schemeClr val="tx1"/>
            </a:solidFill>
            <a:round/>
            <a:headEnd/>
            <a:tailEnd type="triangle" w="lg" len="lg"/>
          </a:ln>
        </p:spPr>
        <p:txBody>
          <a:bodyPr wrap="none">
            <a:spAutoFit/>
          </a:bodyPr>
          <a:lstStyle/>
          <a:p>
            <a:pPr marL="342900" indent="-342900"/>
            <a:endParaRPr lang="en-US"/>
          </a:p>
        </p:txBody>
      </p:sp>
      <p:sp>
        <p:nvSpPr>
          <p:cNvPr id="83973" name="TextBox 11"/>
          <p:cNvSpPr txBox="1">
            <a:spLocks noChangeArrowheads="1"/>
          </p:cNvSpPr>
          <p:nvPr/>
        </p:nvSpPr>
        <p:spPr bwMode="auto">
          <a:xfrm>
            <a:off x="762000" y="990600"/>
            <a:ext cx="3762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/>
              <a:t>E</a:t>
            </a:r>
          </a:p>
        </p:txBody>
      </p:sp>
      <p:cxnSp>
        <p:nvCxnSpPr>
          <p:cNvPr id="83974" name="Straight Connector 15"/>
          <p:cNvCxnSpPr>
            <a:cxnSpLocks noChangeShapeType="1"/>
          </p:cNvCxnSpPr>
          <p:nvPr/>
        </p:nvCxnSpPr>
        <p:spPr bwMode="auto">
          <a:xfrm>
            <a:off x="1291749" y="4050407"/>
            <a:ext cx="1680051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non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83975" name="TextBox 17"/>
          <p:cNvSpPr txBox="1">
            <a:spLocks noChangeArrowheads="1"/>
          </p:cNvSpPr>
          <p:nvPr/>
        </p:nvSpPr>
        <p:spPr bwMode="auto">
          <a:xfrm>
            <a:off x="3048000" y="5410200"/>
            <a:ext cx="9763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/>
              <a:t>Filled</a:t>
            </a:r>
          </a:p>
        </p:txBody>
      </p:sp>
      <p:sp>
        <p:nvSpPr>
          <p:cNvPr id="83976" name="TextBox 18"/>
          <p:cNvSpPr txBox="1">
            <a:spLocks noChangeArrowheads="1"/>
          </p:cNvSpPr>
          <p:nvPr/>
        </p:nvSpPr>
        <p:spPr bwMode="auto">
          <a:xfrm>
            <a:off x="2971800" y="1219200"/>
            <a:ext cx="10858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/>
              <a:t>Empty</a:t>
            </a:r>
          </a:p>
        </p:txBody>
      </p:sp>
      <p:sp>
        <p:nvSpPr>
          <p:cNvPr id="83977" name="TextBox 19"/>
          <p:cNvSpPr txBox="1">
            <a:spLocks noChangeArrowheads="1"/>
          </p:cNvSpPr>
          <p:nvPr/>
        </p:nvSpPr>
        <p:spPr bwMode="auto">
          <a:xfrm>
            <a:off x="2961120" y="3821807"/>
            <a:ext cx="224284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dirty="0"/>
              <a:t>Fermi Energy E</a:t>
            </a:r>
            <a:r>
              <a:rPr lang="en-US" baseline="-25000" dirty="0"/>
              <a:t>F</a:t>
            </a:r>
          </a:p>
        </p:txBody>
      </p:sp>
      <p:cxnSp>
        <p:nvCxnSpPr>
          <p:cNvPr id="83978" name="Straight Arrow Connector 22"/>
          <p:cNvCxnSpPr>
            <a:cxnSpLocks noChangeShapeType="1"/>
          </p:cNvCxnSpPr>
          <p:nvPr/>
        </p:nvCxnSpPr>
        <p:spPr bwMode="auto">
          <a:xfrm rot="5400000">
            <a:off x="838201" y="4038600"/>
            <a:ext cx="457200" cy="317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83979" name="TextBox 23"/>
          <p:cNvSpPr txBox="1">
            <a:spLocks noChangeArrowheads="1"/>
          </p:cNvSpPr>
          <p:nvPr/>
        </p:nvSpPr>
        <p:spPr bwMode="auto">
          <a:xfrm>
            <a:off x="-76200" y="3733800"/>
            <a:ext cx="1162050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>
                <a:solidFill>
                  <a:srgbClr val="FF0000"/>
                </a:solidFill>
              </a:rPr>
              <a:t>Transition</a:t>
            </a:r>
          </a:p>
          <a:p>
            <a:pPr eaLnBrk="1" hangingPunct="1">
              <a:buFontTx/>
              <a:buNone/>
            </a:pPr>
            <a:r>
              <a:rPr lang="en-US" sz="1600">
                <a:solidFill>
                  <a:srgbClr val="FF0000"/>
                </a:solidFill>
              </a:rPr>
              <a:t>~25meV</a:t>
            </a:r>
          </a:p>
        </p:txBody>
      </p:sp>
      <p:cxnSp>
        <p:nvCxnSpPr>
          <p:cNvPr id="83980" name="Straight Arrow Connector 26"/>
          <p:cNvCxnSpPr>
            <a:cxnSpLocks noChangeShapeType="1"/>
          </p:cNvCxnSpPr>
          <p:nvPr/>
        </p:nvCxnSpPr>
        <p:spPr bwMode="auto">
          <a:xfrm rot="5400000">
            <a:off x="267494" y="5066506"/>
            <a:ext cx="1600200" cy="1588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83981" name="TextBox 28"/>
          <p:cNvSpPr txBox="1">
            <a:spLocks noChangeArrowheads="1"/>
          </p:cNvSpPr>
          <p:nvPr/>
        </p:nvSpPr>
        <p:spPr bwMode="auto">
          <a:xfrm>
            <a:off x="-76200" y="4538663"/>
            <a:ext cx="11811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>
                <a:solidFill>
                  <a:srgbClr val="FF0000"/>
                </a:solidFill>
              </a:rPr>
              <a:t>Bandwidth</a:t>
            </a:r>
          </a:p>
          <a:p>
            <a:pPr eaLnBrk="1" hangingPunct="1">
              <a:buFontTx/>
              <a:buNone/>
            </a:pPr>
            <a:r>
              <a:rPr lang="en-US" sz="1600">
                <a:solidFill>
                  <a:srgbClr val="FF0000"/>
                </a:solidFill>
              </a:rPr>
              <a:t>~5eV</a:t>
            </a:r>
          </a:p>
        </p:txBody>
      </p:sp>
      <p:sp>
        <p:nvSpPr>
          <p:cNvPr id="83982" name="TextBox 30"/>
          <p:cNvSpPr txBox="1">
            <a:spLocks noChangeArrowheads="1"/>
          </p:cNvSpPr>
          <p:nvPr/>
        </p:nvSpPr>
        <p:spPr bwMode="auto">
          <a:xfrm>
            <a:off x="3124200" y="2514600"/>
            <a:ext cx="1800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/>
              <a:t>Unavailable</a:t>
            </a:r>
          </a:p>
        </p:txBody>
      </p:sp>
      <p:cxnSp>
        <p:nvCxnSpPr>
          <p:cNvPr id="83983" name="Straight Arrow Connector 31"/>
          <p:cNvCxnSpPr>
            <a:cxnSpLocks noChangeShapeType="1"/>
          </p:cNvCxnSpPr>
          <p:nvPr/>
        </p:nvCxnSpPr>
        <p:spPr bwMode="auto">
          <a:xfrm rot="5400000">
            <a:off x="531813" y="3352800"/>
            <a:ext cx="1068388" cy="158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83984" name="TextBox 32"/>
          <p:cNvSpPr txBox="1">
            <a:spLocks noChangeArrowheads="1"/>
          </p:cNvSpPr>
          <p:nvPr/>
        </p:nvSpPr>
        <p:spPr bwMode="auto">
          <a:xfrm>
            <a:off x="131763" y="2895600"/>
            <a:ext cx="969962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>
                <a:solidFill>
                  <a:srgbClr val="FF0000"/>
                </a:solidFill>
              </a:rPr>
              <a:t>Bandgap</a:t>
            </a:r>
          </a:p>
          <a:p>
            <a:pPr eaLnBrk="1" hangingPunct="1">
              <a:buFontTx/>
              <a:buNone/>
            </a:pPr>
            <a:r>
              <a:rPr lang="en-US" sz="1600">
                <a:solidFill>
                  <a:srgbClr val="FF0000"/>
                </a:solidFill>
              </a:rPr>
              <a:t>~1 eV</a:t>
            </a:r>
          </a:p>
        </p:txBody>
      </p:sp>
      <p:sp>
        <p:nvSpPr>
          <p:cNvPr id="83986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253B2DC0-10A8-0144-816F-807F470DEA5B}" type="slidenum">
              <a:rPr lang="en-US" sz="1400">
                <a:latin typeface="Arial" charset="0"/>
              </a:rPr>
              <a:pPr eaLnBrk="1" hangingPunct="1"/>
              <a:t>19</a:t>
            </a:fld>
            <a:endParaRPr lang="en-US" sz="1400">
              <a:latin typeface="Arial" charset="0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98A82FB9-8A75-08E2-F7D8-2AD4896DD0EB}"/>
              </a:ext>
            </a:extLst>
          </p:cNvPr>
          <p:cNvGrpSpPr/>
          <p:nvPr/>
        </p:nvGrpSpPr>
        <p:grpSpPr>
          <a:xfrm>
            <a:off x="5749827" y="1637060"/>
            <a:ext cx="2835373" cy="4534571"/>
            <a:chOff x="5448119" y="1950334"/>
            <a:chExt cx="2835373" cy="4534571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ED8ACC7-D7A6-1672-2108-05B45D435655}"/>
                </a:ext>
              </a:extLst>
            </p:cNvPr>
            <p:cNvGrpSpPr/>
            <p:nvPr/>
          </p:nvGrpSpPr>
          <p:grpSpPr>
            <a:xfrm>
              <a:off x="5448119" y="2587905"/>
              <a:ext cx="2096640" cy="3897000"/>
              <a:chOff x="5576379" y="2579146"/>
              <a:chExt cx="2096640" cy="38970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">
                <p14:nvContentPartPr>
                  <p14:cNvPr id="2" name="Ink 1">
                    <a:extLst>
                      <a:ext uri="{FF2B5EF4-FFF2-40B4-BE49-F238E27FC236}">
                        <a16:creationId xmlns:a16="http://schemas.microsoft.com/office/drawing/2014/main" id="{56E98002-A900-0FFF-A68B-FCFBCAC8CB88}"/>
                      </a:ext>
                    </a:extLst>
                  </p14:cNvPr>
                  <p14:cNvContentPartPr/>
                  <p14:nvPr/>
                </p14:nvContentPartPr>
                <p14:xfrm>
                  <a:off x="5576379" y="2660506"/>
                  <a:ext cx="208800" cy="3426120"/>
                </p14:xfrm>
              </p:contentPart>
            </mc:Choice>
            <mc:Fallback xmlns="">
              <p:pic>
                <p:nvPicPr>
                  <p:cNvPr id="2" name="Ink 1">
                    <a:extLst>
                      <a:ext uri="{FF2B5EF4-FFF2-40B4-BE49-F238E27FC236}">
                        <a16:creationId xmlns:a16="http://schemas.microsoft.com/office/drawing/2014/main" id="{56E98002-A900-0FFF-A68B-FCFBCAC8CB88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5567739" y="2651506"/>
                    <a:ext cx="226440" cy="3443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4" name="Ink 3">
                    <a:extLst>
                      <a:ext uri="{FF2B5EF4-FFF2-40B4-BE49-F238E27FC236}">
                        <a16:creationId xmlns:a16="http://schemas.microsoft.com/office/drawing/2014/main" id="{64462907-E976-E1B5-39AF-829FDB256388}"/>
                      </a:ext>
                    </a:extLst>
                  </p14:cNvPr>
                  <p14:cNvContentPartPr/>
                  <p14:nvPr/>
                </p14:nvContentPartPr>
                <p14:xfrm>
                  <a:off x="5735139" y="2715946"/>
                  <a:ext cx="163440" cy="155520"/>
                </p14:xfrm>
              </p:contentPart>
            </mc:Choice>
            <mc:Fallback xmlns="">
              <p:pic>
                <p:nvPicPr>
                  <p:cNvPr id="4" name="Ink 3">
                    <a:extLst>
                      <a:ext uri="{FF2B5EF4-FFF2-40B4-BE49-F238E27FC236}">
                        <a16:creationId xmlns:a16="http://schemas.microsoft.com/office/drawing/2014/main" id="{64462907-E976-E1B5-39AF-829FDB256388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5726499" y="2707306"/>
                    <a:ext cx="181080" cy="173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5" name="Ink 4">
                    <a:extLst>
                      <a:ext uri="{FF2B5EF4-FFF2-40B4-BE49-F238E27FC236}">
                        <a16:creationId xmlns:a16="http://schemas.microsoft.com/office/drawing/2014/main" id="{1DE7C004-D671-13C3-8645-821B31160BA1}"/>
                      </a:ext>
                    </a:extLst>
                  </p14:cNvPr>
                  <p14:cNvContentPartPr/>
                  <p14:nvPr/>
                </p14:nvContentPartPr>
                <p14:xfrm>
                  <a:off x="5918019" y="2579146"/>
                  <a:ext cx="144360" cy="241200"/>
                </p14:xfrm>
              </p:contentPart>
            </mc:Choice>
            <mc:Fallback xmlns="">
              <p:pic>
                <p:nvPicPr>
                  <p:cNvPr id="5" name="Ink 4">
                    <a:extLst>
                      <a:ext uri="{FF2B5EF4-FFF2-40B4-BE49-F238E27FC236}">
                        <a16:creationId xmlns:a16="http://schemas.microsoft.com/office/drawing/2014/main" id="{1DE7C004-D671-13C3-8645-821B31160BA1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5909019" y="2570146"/>
                    <a:ext cx="162000" cy="258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6" name="Ink 5">
                    <a:extLst>
                      <a:ext uri="{FF2B5EF4-FFF2-40B4-BE49-F238E27FC236}">
                        <a16:creationId xmlns:a16="http://schemas.microsoft.com/office/drawing/2014/main" id="{7FDD0616-AFF0-C6F8-F30F-61E298F5C7D9}"/>
                      </a:ext>
                    </a:extLst>
                  </p14:cNvPr>
                  <p14:cNvContentPartPr/>
                  <p14:nvPr/>
                </p14:nvContentPartPr>
                <p14:xfrm>
                  <a:off x="5943579" y="2717746"/>
                  <a:ext cx="175320" cy="360"/>
                </p14:xfrm>
              </p:contentPart>
            </mc:Choice>
            <mc:Fallback xmlns="">
              <p:pic>
                <p:nvPicPr>
                  <p:cNvPr id="6" name="Ink 5">
                    <a:extLst>
                      <a:ext uri="{FF2B5EF4-FFF2-40B4-BE49-F238E27FC236}">
                        <a16:creationId xmlns:a16="http://schemas.microsoft.com/office/drawing/2014/main" id="{7FDD0616-AFF0-C6F8-F30F-61E298F5C7D9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5934579" y="2708746"/>
                    <a:ext cx="1929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8" name="Ink 7">
                    <a:extLst>
                      <a:ext uri="{FF2B5EF4-FFF2-40B4-BE49-F238E27FC236}">
                        <a16:creationId xmlns:a16="http://schemas.microsoft.com/office/drawing/2014/main" id="{6044C0F5-E668-6F7E-C3B0-E9579CAB46E4}"/>
                      </a:ext>
                    </a:extLst>
                  </p14:cNvPr>
                  <p14:cNvContentPartPr/>
                  <p14:nvPr/>
                </p14:nvContentPartPr>
                <p14:xfrm>
                  <a:off x="5845659" y="6068986"/>
                  <a:ext cx="1502640" cy="67680"/>
                </p14:xfrm>
              </p:contentPart>
            </mc:Choice>
            <mc:Fallback xmlns="">
              <p:pic>
                <p:nvPicPr>
                  <p:cNvPr id="8" name="Ink 7">
                    <a:extLst>
                      <a:ext uri="{FF2B5EF4-FFF2-40B4-BE49-F238E27FC236}">
                        <a16:creationId xmlns:a16="http://schemas.microsoft.com/office/drawing/2014/main" id="{6044C0F5-E668-6F7E-C3B0-E9579CAB46E4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5836659" y="6060346"/>
                    <a:ext cx="1520280" cy="85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9" name="Ink 8">
                    <a:extLst>
                      <a:ext uri="{FF2B5EF4-FFF2-40B4-BE49-F238E27FC236}">
                        <a16:creationId xmlns:a16="http://schemas.microsoft.com/office/drawing/2014/main" id="{A13D1B2B-CD53-30C0-4EF7-DA883E2FC31A}"/>
                      </a:ext>
                    </a:extLst>
                  </p14:cNvPr>
                  <p14:cNvContentPartPr/>
                  <p14:nvPr/>
                </p14:nvContentPartPr>
                <p14:xfrm>
                  <a:off x="7199979" y="5997706"/>
                  <a:ext cx="227880" cy="147960"/>
                </p14:xfrm>
              </p:contentPart>
            </mc:Choice>
            <mc:Fallback xmlns="">
              <p:pic>
                <p:nvPicPr>
                  <p:cNvPr id="9" name="Ink 8">
                    <a:extLst>
                      <a:ext uri="{FF2B5EF4-FFF2-40B4-BE49-F238E27FC236}">
                        <a16:creationId xmlns:a16="http://schemas.microsoft.com/office/drawing/2014/main" id="{A13D1B2B-CD53-30C0-4EF7-DA883E2FC31A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7191339" y="5988706"/>
                    <a:ext cx="245520" cy="165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10" name="Ink 9">
                    <a:extLst>
                      <a:ext uri="{FF2B5EF4-FFF2-40B4-BE49-F238E27FC236}">
                        <a16:creationId xmlns:a16="http://schemas.microsoft.com/office/drawing/2014/main" id="{084646E9-09F3-3BFD-05EA-67107288526A}"/>
                      </a:ext>
                    </a:extLst>
                  </p14:cNvPr>
                  <p14:cNvContentPartPr/>
                  <p14:nvPr/>
                </p14:nvContentPartPr>
                <p14:xfrm>
                  <a:off x="7403739" y="6094186"/>
                  <a:ext cx="172800" cy="381960"/>
                </p14:xfrm>
              </p:contentPart>
            </mc:Choice>
            <mc:Fallback xmlns="">
              <p:pic>
                <p:nvPicPr>
                  <p:cNvPr id="10" name="Ink 9">
                    <a:extLst>
                      <a:ext uri="{FF2B5EF4-FFF2-40B4-BE49-F238E27FC236}">
                        <a16:creationId xmlns:a16="http://schemas.microsoft.com/office/drawing/2014/main" id="{084646E9-09F3-3BFD-05EA-67107288526A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7394739" y="6085546"/>
                    <a:ext cx="190440" cy="399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11" name="Ink 10">
                    <a:extLst>
                      <a:ext uri="{FF2B5EF4-FFF2-40B4-BE49-F238E27FC236}">
                        <a16:creationId xmlns:a16="http://schemas.microsoft.com/office/drawing/2014/main" id="{CAFEE8AD-31C6-BB8C-7D91-206EA1C93104}"/>
                      </a:ext>
                    </a:extLst>
                  </p14:cNvPr>
                  <p14:cNvContentPartPr/>
                  <p14:nvPr/>
                </p14:nvContentPartPr>
                <p14:xfrm>
                  <a:off x="7371699" y="6307306"/>
                  <a:ext cx="301320" cy="43560"/>
                </p14:xfrm>
              </p:contentPart>
            </mc:Choice>
            <mc:Fallback xmlns="">
              <p:pic>
                <p:nvPicPr>
                  <p:cNvPr id="11" name="Ink 10">
                    <a:extLst>
                      <a:ext uri="{FF2B5EF4-FFF2-40B4-BE49-F238E27FC236}">
                        <a16:creationId xmlns:a16="http://schemas.microsoft.com/office/drawing/2014/main" id="{CAFEE8AD-31C6-BB8C-7D91-206EA1C93104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7362699" y="6298666"/>
                    <a:ext cx="318960" cy="61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13" name="Ink 12">
                    <a:extLst>
                      <a:ext uri="{FF2B5EF4-FFF2-40B4-BE49-F238E27FC236}">
                        <a16:creationId xmlns:a16="http://schemas.microsoft.com/office/drawing/2014/main" id="{13321F6E-6803-0171-ABC2-226C2B14C64A}"/>
                      </a:ext>
                    </a:extLst>
                  </p14:cNvPr>
                  <p14:cNvContentPartPr/>
                  <p14:nvPr/>
                </p14:nvContentPartPr>
                <p14:xfrm>
                  <a:off x="5756379" y="4335226"/>
                  <a:ext cx="68760" cy="360"/>
                </p14:xfrm>
              </p:contentPart>
            </mc:Choice>
            <mc:Fallback xmlns="">
              <p:pic>
                <p:nvPicPr>
                  <p:cNvPr id="13" name="Ink 12">
                    <a:extLst>
                      <a:ext uri="{FF2B5EF4-FFF2-40B4-BE49-F238E27FC236}">
                        <a16:creationId xmlns:a16="http://schemas.microsoft.com/office/drawing/2014/main" id="{13321F6E-6803-0171-ABC2-226C2B14C64A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5747379" y="4326226"/>
                    <a:ext cx="864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14" name="Ink 13">
                    <a:extLst>
                      <a:ext uri="{FF2B5EF4-FFF2-40B4-BE49-F238E27FC236}">
                        <a16:creationId xmlns:a16="http://schemas.microsoft.com/office/drawing/2014/main" id="{94469950-C7D4-F17C-408C-B9C17EEE94AA}"/>
                      </a:ext>
                    </a:extLst>
                  </p14:cNvPr>
                  <p14:cNvContentPartPr/>
                  <p14:nvPr/>
                </p14:nvContentPartPr>
                <p14:xfrm>
                  <a:off x="5921979" y="4335226"/>
                  <a:ext cx="34920" cy="360"/>
                </p14:xfrm>
              </p:contentPart>
            </mc:Choice>
            <mc:Fallback xmlns="">
              <p:pic>
                <p:nvPicPr>
                  <p:cNvPr id="14" name="Ink 13">
                    <a:extLst>
                      <a:ext uri="{FF2B5EF4-FFF2-40B4-BE49-F238E27FC236}">
                        <a16:creationId xmlns:a16="http://schemas.microsoft.com/office/drawing/2014/main" id="{94469950-C7D4-F17C-408C-B9C17EEE94AA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5912979" y="4326226"/>
                    <a:ext cx="525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15" name="Ink 14">
                    <a:extLst>
                      <a:ext uri="{FF2B5EF4-FFF2-40B4-BE49-F238E27FC236}">
                        <a16:creationId xmlns:a16="http://schemas.microsoft.com/office/drawing/2014/main" id="{5F47953B-B145-3519-ED69-87931FE36E62}"/>
                      </a:ext>
                    </a:extLst>
                  </p14:cNvPr>
                  <p14:cNvContentPartPr/>
                  <p14:nvPr/>
                </p14:nvContentPartPr>
                <p14:xfrm>
                  <a:off x="6075339" y="4335226"/>
                  <a:ext cx="41760" cy="360"/>
                </p14:xfrm>
              </p:contentPart>
            </mc:Choice>
            <mc:Fallback xmlns="">
              <p:pic>
                <p:nvPicPr>
                  <p:cNvPr id="15" name="Ink 14">
                    <a:extLst>
                      <a:ext uri="{FF2B5EF4-FFF2-40B4-BE49-F238E27FC236}">
                        <a16:creationId xmlns:a16="http://schemas.microsoft.com/office/drawing/2014/main" id="{5F47953B-B145-3519-ED69-87931FE36E62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6066699" y="4326226"/>
                    <a:ext cx="594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16" name="Ink 15">
                    <a:extLst>
                      <a:ext uri="{FF2B5EF4-FFF2-40B4-BE49-F238E27FC236}">
                        <a16:creationId xmlns:a16="http://schemas.microsoft.com/office/drawing/2014/main" id="{93D176DC-1930-C96F-BF17-7955136D1F52}"/>
                      </a:ext>
                    </a:extLst>
                  </p14:cNvPr>
                  <p14:cNvContentPartPr/>
                  <p14:nvPr/>
                </p14:nvContentPartPr>
                <p14:xfrm>
                  <a:off x="6230139" y="4335226"/>
                  <a:ext cx="57600" cy="360"/>
                </p14:xfrm>
              </p:contentPart>
            </mc:Choice>
            <mc:Fallback xmlns="">
              <p:pic>
                <p:nvPicPr>
                  <p:cNvPr id="16" name="Ink 15">
                    <a:extLst>
                      <a:ext uri="{FF2B5EF4-FFF2-40B4-BE49-F238E27FC236}">
                        <a16:creationId xmlns:a16="http://schemas.microsoft.com/office/drawing/2014/main" id="{93D176DC-1930-C96F-BF17-7955136D1F52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6221499" y="4326226"/>
                    <a:ext cx="7524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">
                <p14:nvContentPartPr>
                  <p14:cNvPr id="17" name="Ink 16">
                    <a:extLst>
                      <a:ext uri="{FF2B5EF4-FFF2-40B4-BE49-F238E27FC236}">
                        <a16:creationId xmlns:a16="http://schemas.microsoft.com/office/drawing/2014/main" id="{A366BB69-A4BA-A5F9-A4A6-CC24FC9FE048}"/>
                      </a:ext>
                    </a:extLst>
                  </p14:cNvPr>
                  <p14:cNvContentPartPr/>
                  <p14:nvPr/>
                </p14:nvContentPartPr>
                <p14:xfrm>
                  <a:off x="6387459" y="4321906"/>
                  <a:ext cx="90360" cy="360"/>
                </p14:xfrm>
              </p:contentPart>
            </mc:Choice>
            <mc:Fallback xmlns="">
              <p:pic>
                <p:nvPicPr>
                  <p:cNvPr id="17" name="Ink 16">
                    <a:extLst>
                      <a:ext uri="{FF2B5EF4-FFF2-40B4-BE49-F238E27FC236}">
                        <a16:creationId xmlns:a16="http://schemas.microsoft.com/office/drawing/2014/main" id="{A366BB69-A4BA-A5F9-A4A6-CC24FC9FE048}"/>
                      </a:ext>
                    </a:extLst>
                  </p:cNvPr>
                  <p:cNvPicPr/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6378459" y="4312906"/>
                    <a:ext cx="10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">
                <p14:nvContentPartPr>
                  <p14:cNvPr id="18" name="Ink 17">
                    <a:extLst>
                      <a:ext uri="{FF2B5EF4-FFF2-40B4-BE49-F238E27FC236}">
                        <a16:creationId xmlns:a16="http://schemas.microsoft.com/office/drawing/2014/main" id="{32959A39-9D29-E472-9697-CB346EC7C22A}"/>
                      </a:ext>
                    </a:extLst>
                  </p14:cNvPr>
                  <p14:cNvContentPartPr/>
                  <p14:nvPr/>
                </p14:nvContentPartPr>
                <p14:xfrm>
                  <a:off x="6575379" y="4321906"/>
                  <a:ext cx="52560" cy="360"/>
                </p14:xfrm>
              </p:contentPart>
            </mc:Choice>
            <mc:Fallback xmlns="">
              <p:pic>
                <p:nvPicPr>
                  <p:cNvPr id="18" name="Ink 17">
                    <a:extLst>
                      <a:ext uri="{FF2B5EF4-FFF2-40B4-BE49-F238E27FC236}">
                        <a16:creationId xmlns:a16="http://schemas.microsoft.com/office/drawing/2014/main" id="{32959A39-9D29-E472-9697-CB346EC7C22A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6566379" y="4312906"/>
                    <a:ext cx="702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">
                <p14:nvContentPartPr>
                  <p14:cNvPr id="19" name="Ink 18">
                    <a:extLst>
                      <a:ext uri="{FF2B5EF4-FFF2-40B4-BE49-F238E27FC236}">
                        <a16:creationId xmlns:a16="http://schemas.microsoft.com/office/drawing/2014/main" id="{F19792AB-8A7C-E405-1967-A95BF2997795}"/>
                      </a:ext>
                    </a:extLst>
                  </p14:cNvPr>
                  <p14:cNvContentPartPr/>
                  <p14:nvPr/>
                </p14:nvContentPartPr>
                <p14:xfrm>
                  <a:off x="6717579" y="4321906"/>
                  <a:ext cx="38160" cy="360"/>
                </p14:xfrm>
              </p:contentPart>
            </mc:Choice>
            <mc:Fallback xmlns="">
              <p:pic>
                <p:nvPicPr>
                  <p:cNvPr id="19" name="Ink 18">
                    <a:extLst>
                      <a:ext uri="{FF2B5EF4-FFF2-40B4-BE49-F238E27FC236}">
                        <a16:creationId xmlns:a16="http://schemas.microsoft.com/office/drawing/2014/main" id="{F19792AB-8A7C-E405-1967-A95BF2997795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6708579" y="4312906"/>
                    <a:ext cx="558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">
                <p14:nvContentPartPr>
                  <p14:cNvPr id="20" name="Ink 19">
                    <a:extLst>
                      <a:ext uri="{FF2B5EF4-FFF2-40B4-BE49-F238E27FC236}">
                        <a16:creationId xmlns:a16="http://schemas.microsoft.com/office/drawing/2014/main" id="{A330ABC1-E6FE-DBFD-3EB0-0FB52709A622}"/>
                      </a:ext>
                    </a:extLst>
                  </p14:cNvPr>
                  <p14:cNvContentPartPr/>
                  <p14:nvPr/>
                </p14:nvContentPartPr>
                <p14:xfrm>
                  <a:off x="7062099" y="4242346"/>
                  <a:ext cx="112320" cy="223560"/>
                </p14:xfrm>
              </p:contentPart>
            </mc:Choice>
            <mc:Fallback xmlns="">
              <p:pic>
                <p:nvPicPr>
                  <p:cNvPr id="20" name="Ink 19">
                    <a:extLst>
                      <a:ext uri="{FF2B5EF4-FFF2-40B4-BE49-F238E27FC236}">
                        <a16:creationId xmlns:a16="http://schemas.microsoft.com/office/drawing/2014/main" id="{A330ABC1-E6FE-DBFD-3EB0-0FB52709A622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7053099" y="4233706"/>
                    <a:ext cx="129960" cy="241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8">
                <p14:nvContentPartPr>
                  <p14:cNvPr id="21" name="Ink 20">
                    <a:extLst>
                      <a:ext uri="{FF2B5EF4-FFF2-40B4-BE49-F238E27FC236}">
                        <a16:creationId xmlns:a16="http://schemas.microsoft.com/office/drawing/2014/main" id="{7FDA78CB-316A-F66A-B525-552BA098B280}"/>
                      </a:ext>
                    </a:extLst>
                  </p14:cNvPr>
                  <p14:cNvContentPartPr/>
                  <p14:nvPr/>
                </p14:nvContentPartPr>
                <p14:xfrm>
                  <a:off x="7095939" y="4357186"/>
                  <a:ext cx="101520" cy="360"/>
                </p14:xfrm>
              </p:contentPart>
            </mc:Choice>
            <mc:Fallback xmlns="">
              <p:pic>
                <p:nvPicPr>
                  <p:cNvPr id="21" name="Ink 20">
                    <a:extLst>
                      <a:ext uri="{FF2B5EF4-FFF2-40B4-BE49-F238E27FC236}">
                        <a16:creationId xmlns:a16="http://schemas.microsoft.com/office/drawing/2014/main" id="{7FDA78CB-316A-F66A-B525-552BA098B280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7087299" y="4348186"/>
                    <a:ext cx="1191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">
                <p14:nvContentPartPr>
                  <p14:cNvPr id="22" name="Ink 21">
                    <a:extLst>
                      <a:ext uri="{FF2B5EF4-FFF2-40B4-BE49-F238E27FC236}">
                        <a16:creationId xmlns:a16="http://schemas.microsoft.com/office/drawing/2014/main" id="{0D7D5B79-8B8E-CCC4-2E02-480BC12D4F95}"/>
                      </a:ext>
                    </a:extLst>
                  </p14:cNvPr>
                  <p14:cNvContentPartPr/>
                  <p14:nvPr/>
                </p14:nvContentPartPr>
                <p14:xfrm>
                  <a:off x="7249659" y="4395346"/>
                  <a:ext cx="96120" cy="257400"/>
                </p14:xfrm>
              </p:contentPart>
            </mc:Choice>
            <mc:Fallback xmlns="">
              <p:pic>
                <p:nvPicPr>
                  <p:cNvPr id="22" name="Ink 21">
                    <a:extLst>
                      <a:ext uri="{FF2B5EF4-FFF2-40B4-BE49-F238E27FC236}">
                        <a16:creationId xmlns:a16="http://schemas.microsoft.com/office/drawing/2014/main" id="{0D7D5B79-8B8E-CCC4-2E02-480BC12D4F95}"/>
                      </a:ext>
                    </a:extLst>
                  </p:cNvPr>
                  <p:cNvPicPr/>
                  <p:nvPr/>
                </p:nvPicPr>
                <p:blipFill>
                  <a:blip r:embed="rId41"/>
                  <a:stretch>
                    <a:fillRect/>
                  </a:stretch>
                </p:blipFill>
                <p:spPr>
                  <a:xfrm>
                    <a:off x="7240659" y="4386706"/>
                    <a:ext cx="113760" cy="275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2">
                <p14:nvContentPartPr>
                  <p14:cNvPr id="23" name="Ink 22">
                    <a:extLst>
                      <a:ext uri="{FF2B5EF4-FFF2-40B4-BE49-F238E27FC236}">
                        <a16:creationId xmlns:a16="http://schemas.microsoft.com/office/drawing/2014/main" id="{A85645C5-A58A-36A6-D004-9D54059B32C6}"/>
                      </a:ext>
                    </a:extLst>
                  </p14:cNvPr>
                  <p14:cNvContentPartPr/>
                  <p14:nvPr/>
                </p14:nvContentPartPr>
                <p14:xfrm>
                  <a:off x="7253619" y="4497226"/>
                  <a:ext cx="151920" cy="360"/>
                </p14:xfrm>
              </p:contentPart>
            </mc:Choice>
            <mc:Fallback xmlns="">
              <p:pic>
                <p:nvPicPr>
                  <p:cNvPr id="23" name="Ink 22">
                    <a:extLst>
                      <a:ext uri="{FF2B5EF4-FFF2-40B4-BE49-F238E27FC236}">
                        <a16:creationId xmlns:a16="http://schemas.microsoft.com/office/drawing/2014/main" id="{A85645C5-A58A-36A6-D004-9D54059B32C6}"/>
                      </a:ext>
                    </a:extLst>
                  </p:cNvPr>
                  <p:cNvPicPr/>
                  <p:nvPr/>
                </p:nvPicPr>
                <p:blipFill>
                  <a:blip r:embed="rId43"/>
                  <a:stretch>
                    <a:fillRect/>
                  </a:stretch>
                </p:blipFill>
                <p:spPr>
                  <a:xfrm>
                    <a:off x="7244979" y="4488586"/>
                    <a:ext cx="1695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4">
                <p14:nvContentPartPr>
                  <p14:cNvPr id="26" name="Ink 25">
                    <a:extLst>
                      <a:ext uri="{FF2B5EF4-FFF2-40B4-BE49-F238E27FC236}">
                        <a16:creationId xmlns:a16="http://schemas.microsoft.com/office/drawing/2014/main" id="{03B94385-9EE1-D815-34CE-F9DD2BFE8E26}"/>
                      </a:ext>
                    </a:extLst>
                  </p14:cNvPr>
                  <p14:cNvContentPartPr/>
                  <p14:nvPr/>
                </p14:nvContentPartPr>
                <p14:xfrm>
                  <a:off x="5762499" y="3029506"/>
                  <a:ext cx="1078560" cy="3061800"/>
                </p14:xfrm>
              </p:contentPart>
            </mc:Choice>
            <mc:Fallback xmlns="">
              <p:pic>
                <p:nvPicPr>
                  <p:cNvPr id="26" name="Ink 25">
                    <a:extLst>
                      <a:ext uri="{FF2B5EF4-FFF2-40B4-BE49-F238E27FC236}">
                        <a16:creationId xmlns:a16="http://schemas.microsoft.com/office/drawing/2014/main" id="{03B94385-9EE1-D815-34CE-F9DD2BFE8E26}"/>
                      </a:ext>
                    </a:extLst>
                  </p:cNvPr>
                  <p:cNvPicPr/>
                  <p:nvPr/>
                </p:nvPicPr>
                <p:blipFill>
                  <a:blip r:embed="rId45"/>
                  <a:stretch>
                    <a:fillRect/>
                  </a:stretch>
                </p:blipFill>
                <p:spPr>
                  <a:xfrm>
                    <a:off x="5753859" y="3020866"/>
                    <a:ext cx="1096200" cy="30794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93435A65-B5ED-1DAA-652B-87BFCB6D28A5}"/>
                    </a:ext>
                  </a:extLst>
                </p14:cNvPr>
                <p14:cNvContentPartPr/>
                <p14:nvPr/>
              </p14:nvContentPartPr>
              <p14:xfrm>
                <a:off x="5629559" y="6123105"/>
                <a:ext cx="78840" cy="3132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93435A65-B5ED-1DAA-652B-87BFCB6D28A5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5620559" y="6114000"/>
                  <a:ext cx="96480" cy="4916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8ED6258D-B2F5-9BFD-005C-8F65B5D37EE0}"/>
                    </a:ext>
                  </a:extLst>
                </p14:cNvPr>
                <p14:cNvContentPartPr/>
                <p14:nvPr/>
              </p14:nvContentPartPr>
              <p14:xfrm>
                <a:off x="6788939" y="5372693"/>
                <a:ext cx="122040" cy="41508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8ED6258D-B2F5-9BFD-005C-8F65B5D37EE0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6779939" y="5363685"/>
                  <a:ext cx="139680" cy="43273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706E36BA-5A4E-38D6-02C8-DECD9D7ED887}"/>
                    </a:ext>
                  </a:extLst>
                </p14:cNvPr>
                <p14:cNvContentPartPr/>
                <p14:nvPr/>
              </p14:nvContentPartPr>
              <p14:xfrm>
                <a:off x="6775979" y="5573933"/>
                <a:ext cx="164160" cy="3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706E36BA-5A4E-38D6-02C8-DECD9D7ED887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6766979" y="5564933"/>
                  <a:ext cx="1818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E0FBCA73-0D43-ADCA-8A4F-F4955595DD47}"/>
                    </a:ext>
                  </a:extLst>
                </p14:cNvPr>
                <p14:cNvContentPartPr/>
                <p14:nvPr/>
              </p14:nvContentPartPr>
              <p14:xfrm>
                <a:off x="7030499" y="5378093"/>
                <a:ext cx="167400" cy="44100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E0FBCA73-0D43-ADCA-8A4F-F4955595DD47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7021499" y="5369100"/>
                  <a:ext cx="185040" cy="45862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461959BD-F966-C00E-3BDF-26EE6785820D}"/>
                    </a:ext>
                  </a:extLst>
                </p14:cNvPr>
                <p14:cNvContentPartPr/>
                <p14:nvPr/>
              </p14:nvContentPartPr>
              <p14:xfrm>
                <a:off x="7315200" y="5257800"/>
                <a:ext cx="95400" cy="25236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461959BD-F966-C00E-3BDF-26EE6785820D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7306200" y="5248800"/>
                  <a:ext cx="113040" cy="27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3E153225-0650-E6E8-8FE3-D2E83A8F5FC6}"/>
                    </a:ext>
                  </a:extLst>
                </p14:cNvPr>
                <p14:cNvContentPartPr/>
                <p14:nvPr/>
              </p14:nvContentPartPr>
              <p14:xfrm>
                <a:off x="7328880" y="5398200"/>
                <a:ext cx="76320" cy="36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3E153225-0650-E6E8-8FE3-D2E83A8F5FC6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7319880" y="5389200"/>
                  <a:ext cx="939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0D3DCB3A-4563-7C40-8775-FABB703555BF}"/>
                    </a:ext>
                  </a:extLst>
                </p14:cNvPr>
                <p14:cNvContentPartPr/>
                <p14:nvPr/>
              </p14:nvContentPartPr>
              <p14:xfrm>
                <a:off x="7517819" y="5334000"/>
                <a:ext cx="95760" cy="1332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0D3DCB3A-4563-7C40-8775-FABB703555BF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7508819" y="5325000"/>
                  <a:ext cx="11340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1788ED21-7404-5592-AB6E-197C6F38EDD4}"/>
                    </a:ext>
                  </a:extLst>
                </p14:cNvPr>
                <p14:cNvContentPartPr/>
                <p14:nvPr/>
              </p14:nvContentPartPr>
              <p14:xfrm>
                <a:off x="7756139" y="5257800"/>
                <a:ext cx="106560" cy="25380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1788ED21-7404-5592-AB6E-197C6F38EDD4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7747139" y="5248800"/>
                  <a:ext cx="124200" cy="27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E408F9A5-640F-C546-152A-4DFE3666447A}"/>
                    </a:ext>
                  </a:extLst>
                </p14:cNvPr>
                <p14:cNvContentPartPr/>
                <p14:nvPr/>
              </p14:nvContentPartPr>
              <p14:xfrm>
                <a:off x="7848600" y="5562600"/>
                <a:ext cx="57600" cy="36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E408F9A5-640F-C546-152A-4DFE3666447A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7839600" y="5553600"/>
                  <a:ext cx="752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62B6A377-C075-1B54-40D1-6EA6EEE27713}"/>
                    </a:ext>
                  </a:extLst>
                </p14:cNvPr>
                <p14:cNvContentPartPr/>
                <p14:nvPr/>
              </p14:nvContentPartPr>
              <p14:xfrm>
                <a:off x="7846139" y="5519880"/>
                <a:ext cx="77400" cy="12960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62B6A377-C075-1B54-40D1-6EA6EEE27713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7837139" y="5510855"/>
                  <a:ext cx="95040" cy="14728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E73A6EF3-9734-5A12-45BF-C82F86D4DC6E}"/>
                    </a:ext>
                  </a:extLst>
                </p14:cNvPr>
                <p14:cNvContentPartPr/>
                <p14:nvPr/>
              </p14:nvContentPartPr>
              <p14:xfrm>
                <a:off x="7748520" y="5410200"/>
                <a:ext cx="100080" cy="3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E73A6EF3-9734-5A12-45BF-C82F86D4DC6E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7739552" y="5401200"/>
                  <a:ext cx="117657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AB1E47C4-A01F-51EB-0E5F-9A952DAF6F75}"/>
                    </a:ext>
                  </a:extLst>
                </p14:cNvPr>
                <p14:cNvContentPartPr/>
                <p14:nvPr/>
              </p14:nvContentPartPr>
              <p14:xfrm>
                <a:off x="8130600" y="5320113"/>
                <a:ext cx="99000" cy="41472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AB1E47C4-A01F-51EB-0E5F-9A952DAF6F75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8121600" y="5311113"/>
                  <a:ext cx="116640" cy="43236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13024A8F-08B1-CE9A-FBB3-148CAE527486}"/>
                </a:ext>
              </a:extLst>
            </p:cNvPr>
            <p:cNvGrpSpPr/>
            <p:nvPr/>
          </p:nvGrpSpPr>
          <p:grpSpPr>
            <a:xfrm>
              <a:off x="6373332" y="1950334"/>
              <a:ext cx="1910160" cy="812880"/>
              <a:chOff x="7008819" y="2855986"/>
              <a:chExt cx="1910160" cy="8128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70">
                <p14:nvContentPartPr>
                  <p14:cNvPr id="41" name="Ink 40">
                    <a:extLst>
                      <a:ext uri="{FF2B5EF4-FFF2-40B4-BE49-F238E27FC236}">
                        <a16:creationId xmlns:a16="http://schemas.microsoft.com/office/drawing/2014/main" id="{B9A923CA-333F-C55A-1E4D-3204F5D8BB2F}"/>
                      </a:ext>
                    </a:extLst>
                  </p14:cNvPr>
                  <p14:cNvContentPartPr/>
                  <p14:nvPr/>
                </p14:nvContentPartPr>
                <p14:xfrm>
                  <a:off x="7044819" y="2938066"/>
                  <a:ext cx="178920" cy="532440"/>
                </p14:xfrm>
              </p:contentPart>
            </mc:Choice>
            <mc:Fallback xmlns="">
              <p:pic>
                <p:nvPicPr>
                  <p:cNvPr id="41" name="Ink 40">
                    <a:extLst>
                      <a:ext uri="{FF2B5EF4-FFF2-40B4-BE49-F238E27FC236}">
                        <a16:creationId xmlns:a16="http://schemas.microsoft.com/office/drawing/2014/main" id="{B9A923CA-333F-C55A-1E4D-3204F5D8BB2F}"/>
                      </a:ext>
                    </a:extLst>
                  </p:cNvPr>
                  <p:cNvPicPr/>
                  <p:nvPr/>
                </p:nvPicPr>
                <p:blipFill>
                  <a:blip r:embed="rId71"/>
                  <a:stretch>
                    <a:fillRect/>
                  </a:stretch>
                </p:blipFill>
                <p:spPr>
                  <a:xfrm>
                    <a:off x="7036179" y="2929426"/>
                    <a:ext cx="196560" cy="550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2">
                <p14:nvContentPartPr>
                  <p14:cNvPr id="42" name="Ink 41">
                    <a:extLst>
                      <a:ext uri="{FF2B5EF4-FFF2-40B4-BE49-F238E27FC236}">
                        <a16:creationId xmlns:a16="http://schemas.microsoft.com/office/drawing/2014/main" id="{1FF4C6AB-D172-D962-F0F8-986BC82E434A}"/>
                      </a:ext>
                    </a:extLst>
                  </p14:cNvPr>
                  <p14:cNvContentPartPr/>
                  <p14:nvPr/>
                </p14:nvContentPartPr>
                <p14:xfrm>
                  <a:off x="7008819" y="3216706"/>
                  <a:ext cx="308880" cy="8640"/>
                </p14:xfrm>
              </p:contentPart>
            </mc:Choice>
            <mc:Fallback xmlns="">
              <p:pic>
                <p:nvPicPr>
                  <p:cNvPr id="42" name="Ink 41">
                    <a:extLst>
                      <a:ext uri="{FF2B5EF4-FFF2-40B4-BE49-F238E27FC236}">
                        <a16:creationId xmlns:a16="http://schemas.microsoft.com/office/drawing/2014/main" id="{1FF4C6AB-D172-D962-F0F8-986BC82E434A}"/>
                      </a:ext>
                    </a:extLst>
                  </p:cNvPr>
                  <p:cNvPicPr/>
                  <p:nvPr/>
                </p:nvPicPr>
                <p:blipFill>
                  <a:blip r:embed="rId73"/>
                  <a:stretch>
                    <a:fillRect/>
                  </a:stretch>
                </p:blipFill>
                <p:spPr>
                  <a:xfrm>
                    <a:off x="6999819" y="3208066"/>
                    <a:ext cx="326520" cy="26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4">
                <p14:nvContentPartPr>
                  <p14:cNvPr id="43" name="Ink 42">
                    <a:extLst>
                      <a:ext uri="{FF2B5EF4-FFF2-40B4-BE49-F238E27FC236}">
                        <a16:creationId xmlns:a16="http://schemas.microsoft.com/office/drawing/2014/main" id="{C6E7B5E6-0B70-BFA0-BB4C-805850CC0721}"/>
                      </a:ext>
                    </a:extLst>
                  </p14:cNvPr>
                  <p14:cNvContentPartPr/>
                  <p14:nvPr/>
                </p14:nvContentPartPr>
                <p14:xfrm>
                  <a:off x="7347579" y="2965066"/>
                  <a:ext cx="123120" cy="461160"/>
                </p14:xfrm>
              </p:contentPart>
            </mc:Choice>
            <mc:Fallback xmlns="">
              <p:pic>
                <p:nvPicPr>
                  <p:cNvPr id="43" name="Ink 42">
                    <a:extLst>
                      <a:ext uri="{FF2B5EF4-FFF2-40B4-BE49-F238E27FC236}">
                        <a16:creationId xmlns:a16="http://schemas.microsoft.com/office/drawing/2014/main" id="{C6E7B5E6-0B70-BFA0-BB4C-805850CC0721}"/>
                      </a:ext>
                    </a:extLst>
                  </p:cNvPr>
                  <p:cNvPicPr/>
                  <p:nvPr/>
                </p:nvPicPr>
                <p:blipFill>
                  <a:blip r:embed="rId75"/>
                  <a:stretch>
                    <a:fillRect/>
                  </a:stretch>
                </p:blipFill>
                <p:spPr>
                  <a:xfrm>
                    <a:off x="7338939" y="2956066"/>
                    <a:ext cx="140760" cy="478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6">
                <p14:nvContentPartPr>
                  <p14:cNvPr id="44" name="Ink 43">
                    <a:extLst>
                      <a:ext uri="{FF2B5EF4-FFF2-40B4-BE49-F238E27FC236}">
                        <a16:creationId xmlns:a16="http://schemas.microsoft.com/office/drawing/2014/main" id="{BB374B02-F61D-F4BC-C4D1-02738E1C8EFA}"/>
                      </a:ext>
                    </a:extLst>
                  </p14:cNvPr>
                  <p14:cNvContentPartPr/>
                  <p14:nvPr/>
                </p14:nvContentPartPr>
                <p14:xfrm>
                  <a:off x="7453419" y="3158026"/>
                  <a:ext cx="64080" cy="163440"/>
                </p14:xfrm>
              </p:contentPart>
            </mc:Choice>
            <mc:Fallback xmlns="">
              <p:pic>
                <p:nvPicPr>
                  <p:cNvPr id="44" name="Ink 43">
                    <a:extLst>
                      <a:ext uri="{FF2B5EF4-FFF2-40B4-BE49-F238E27FC236}">
                        <a16:creationId xmlns:a16="http://schemas.microsoft.com/office/drawing/2014/main" id="{BB374B02-F61D-F4BC-C4D1-02738E1C8EFA}"/>
                      </a:ext>
                    </a:extLst>
                  </p:cNvPr>
                  <p:cNvPicPr/>
                  <p:nvPr/>
                </p:nvPicPr>
                <p:blipFill>
                  <a:blip r:embed="rId77"/>
                  <a:stretch>
                    <a:fillRect/>
                  </a:stretch>
                </p:blipFill>
                <p:spPr>
                  <a:xfrm>
                    <a:off x="7444419" y="3149386"/>
                    <a:ext cx="81720" cy="181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8">
                <p14:nvContentPartPr>
                  <p14:cNvPr id="45" name="Ink 44">
                    <a:extLst>
                      <a:ext uri="{FF2B5EF4-FFF2-40B4-BE49-F238E27FC236}">
                        <a16:creationId xmlns:a16="http://schemas.microsoft.com/office/drawing/2014/main" id="{21F96810-CEE8-1CC1-D4BA-B4FF539AD4AD}"/>
                      </a:ext>
                    </a:extLst>
                  </p14:cNvPr>
                  <p14:cNvContentPartPr/>
                  <p14:nvPr/>
                </p14:nvContentPartPr>
                <p14:xfrm>
                  <a:off x="7535859" y="3131746"/>
                  <a:ext cx="156600" cy="186480"/>
                </p14:xfrm>
              </p:contentPart>
            </mc:Choice>
            <mc:Fallback xmlns="">
              <p:pic>
                <p:nvPicPr>
                  <p:cNvPr id="45" name="Ink 44">
                    <a:extLst>
                      <a:ext uri="{FF2B5EF4-FFF2-40B4-BE49-F238E27FC236}">
                        <a16:creationId xmlns:a16="http://schemas.microsoft.com/office/drawing/2014/main" id="{21F96810-CEE8-1CC1-D4BA-B4FF539AD4AD}"/>
                      </a:ext>
                    </a:extLst>
                  </p:cNvPr>
                  <p:cNvPicPr/>
                  <p:nvPr/>
                </p:nvPicPr>
                <p:blipFill>
                  <a:blip r:embed="rId79"/>
                  <a:stretch>
                    <a:fillRect/>
                  </a:stretch>
                </p:blipFill>
                <p:spPr>
                  <a:xfrm>
                    <a:off x="7526859" y="3122746"/>
                    <a:ext cx="174240" cy="204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0">
                <p14:nvContentPartPr>
                  <p14:cNvPr id="46" name="Ink 45">
                    <a:extLst>
                      <a:ext uri="{FF2B5EF4-FFF2-40B4-BE49-F238E27FC236}">
                        <a16:creationId xmlns:a16="http://schemas.microsoft.com/office/drawing/2014/main" id="{35AFD256-027F-0099-DBDE-3695934074B5}"/>
                      </a:ext>
                    </a:extLst>
                  </p14:cNvPr>
                  <p14:cNvContentPartPr/>
                  <p14:nvPr/>
                </p14:nvContentPartPr>
                <p14:xfrm>
                  <a:off x="7658259" y="3021586"/>
                  <a:ext cx="63720" cy="430920"/>
                </p14:xfrm>
              </p:contentPart>
            </mc:Choice>
            <mc:Fallback xmlns="">
              <p:pic>
                <p:nvPicPr>
                  <p:cNvPr id="46" name="Ink 45">
                    <a:extLst>
                      <a:ext uri="{FF2B5EF4-FFF2-40B4-BE49-F238E27FC236}">
                        <a16:creationId xmlns:a16="http://schemas.microsoft.com/office/drawing/2014/main" id="{35AFD256-027F-0099-DBDE-3695934074B5}"/>
                      </a:ext>
                    </a:extLst>
                  </p:cNvPr>
                  <p:cNvPicPr/>
                  <p:nvPr/>
                </p:nvPicPr>
                <p:blipFill>
                  <a:blip r:embed="rId81"/>
                  <a:stretch>
                    <a:fillRect/>
                  </a:stretch>
                </p:blipFill>
                <p:spPr>
                  <a:xfrm>
                    <a:off x="7649619" y="3012586"/>
                    <a:ext cx="81360" cy="448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2">
                <p14:nvContentPartPr>
                  <p14:cNvPr id="47" name="Ink 46">
                    <a:extLst>
                      <a:ext uri="{FF2B5EF4-FFF2-40B4-BE49-F238E27FC236}">
                        <a16:creationId xmlns:a16="http://schemas.microsoft.com/office/drawing/2014/main" id="{89ECE22C-ECC5-CA5E-2A72-4A113BBE5176}"/>
                      </a:ext>
                    </a:extLst>
                  </p14:cNvPr>
                  <p14:cNvContentPartPr/>
                  <p14:nvPr/>
                </p14:nvContentPartPr>
                <p14:xfrm>
                  <a:off x="7846899" y="3167386"/>
                  <a:ext cx="90000" cy="360"/>
                </p14:xfrm>
              </p:contentPart>
            </mc:Choice>
            <mc:Fallback xmlns="">
              <p:pic>
                <p:nvPicPr>
                  <p:cNvPr id="47" name="Ink 46">
                    <a:extLst>
                      <a:ext uri="{FF2B5EF4-FFF2-40B4-BE49-F238E27FC236}">
                        <a16:creationId xmlns:a16="http://schemas.microsoft.com/office/drawing/2014/main" id="{89ECE22C-ECC5-CA5E-2A72-4A113BBE5176}"/>
                      </a:ext>
                    </a:extLst>
                  </p:cNvPr>
                  <p:cNvPicPr/>
                  <p:nvPr/>
                </p:nvPicPr>
                <p:blipFill>
                  <a:blip r:embed="rId83"/>
                  <a:stretch>
                    <a:fillRect/>
                  </a:stretch>
                </p:blipFill>
                <p:spPr>
                  <a:xfrm>
                    <a:off x="7837899" y="3158386"/>
                    <a:ext cx="10764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4">
                <p14:nvContentPartPr>
                  <p14:cNvPr id="48" name="Ink 47">
                    <a:extLst>
                      <a:ext uri="{FF2B5EF4-FFF2-40B4-BE49-F238E27FC236}">
                        <a16:creationId xmlns:a16="http://schemas.microsoft.com/office/drawing/2014/main" id="{AC483DEE-3237-551F-12E9-4A2064BF8647}"/>
                      </a:ext>
                    </a:extLst>
                  </p14:cNvPr>
                  <p14:cNvContentPartPr/>
                  <p14:nvPr/>
                </p14:nvContentPartPr>
                <p14:xfrm>
                  <a:off x="7873899" y="3235426"/>
                  <a:ext cx="127080" cy="2880"/>
                </p14:xfrm>
              </p:contentPart>
            </mc:Choice>
            <mc:Fallback xmlns="">
              <p:pic>
                <p:nvPicPr>
                  <p:cNvPr id="48" name="Ink 47">
                    <a:extLst>
                      <a:ext uri="{FF2B5EF4-FFF2-40B4-BE49-F238E27FC236}">
                        <a16:creationId xmlns:a16="http://schemas.microsoft.com/office/drawing/2014/main" id="{AC483DEE-3237-551F-12E9-4A2064BF8647}"/>
                      </a:ext>
                    </a:extLst>
                  </p:cNvPr>
                  <p:cNvPicPr/>
                  <p:nvPr/>
                </p:nvPicPr>
                <p:blipFill>
                  <a:blip r:embed="rId85"/>
                  <a:stretch>
                    <a:fillRect/>
                  </a:stretch>
                </p:blipFill>
                <p:spPr>
                  <a:xfrm>
                    <a:off x="7865259" y="3226786"/>
                    <a:ext cx="144720" cy="2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6">
                <p14:nvContentPartPr>
                  <p14:cNvPr id="49" name="Ink 48">
                    <a:extLst>
                      <a:ext uri="{FF2B5EF4-FFF2-40B4-BE49-F238E27FC236}">
                        <a16:creationId xmlns:a16="http://schemas.microsoft.com/office/drawing/2014/main" id="{62594737-C97F-C958-6B70-F5FA3968B8B6}"/>
                      </a:ext>
                    </a:extLst>
                  </p14:cNvPr>
                  <p14:cNvContentPartPr/>
                  <p14:nvPr/>
                </p14:nvContentPartPr>
                <p14:xfrm>
                  <a:off x="8295459" y="2855986"/>
                  <a:ext cx="1440" cy="284400"/>
                </p14:xfrm>
              </p:contentPart>
            </mc:Choice>
            <mc:Fallback xmlns="">
              <p:pic>
                <p:nvPicPr>
                  <p:cNvPr id="49" name="Ink 48">
                    <a:extLst>
                      <a:ext uri="{FF2B5EF4-FFF2-40B4-BE49-F238E27FC236}">
                        <a16:creationId xmlns:a16="http://schemas.microsoft.com/office/drawing/2014/main" id="{62594737-C97F-C958-6B70-F5FA3968B8B6}"/>
                      </a:ext>
                    </a:extLst>
                  </p:cNvPr>
                  <p:cNvPicPr/>
                  <p:nvPr/>
                </p:nvPicPr>
                <p:blipFill>
                  <a:blip r:embed="rId87"/>
                  <a:stretch>
                    <a:fillRect/>
                  </a:stretch>
                </p:blipFill>
                <p:spPr>
                  <a:xfrm>
                    <a:off x="8286819" y="2847346"/>
                    <a:ext cx="19080" cy="302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8">
                <p14:nvContentPartPr>
                  <p14:cNvPr id="50" name="Ink 49">
                    <a:extLst>
                      <a:ext uri="{FF2B5EF4-FFF2-40B4-BE49-F238E27FC236}">
                        <a16:creationId xmlns:a16="http://schemas.microsoft.com/office/drawing/2014/main" id="{94EDC9E4-5FEA-BE37-8BB3-792D961C1F19}"/>
                      </a:ext>
                    </a:extLst>
                  </p14:cNvPr>
                  <p14:cNvContentPartPr/>
                  <p14:nvPr/>
                </p14:nvContentPartPr>
                <p14:xfrm>
                  <a:off x="8188179" y="3146146"/>
                  <a:ext cx="513720" cy="360"/>
                </p14:xfrm>
              </p:contentPart>
            </mc:Choice>
            <mc:Fallback xmlns="">
              <p:pic>
                <p:nvPicPr>
                  <p:cNvPr id="50" name="Ink 49">
                    <a:extLst>
                      <a:ext uri="{FF2B5EF4-FFF2-40B4-BE49-F238E27FC236}">
                        <a16:creationId xmlns:a16="http://schemas.microsoft.com/office/drawing/2014/main" id="{94EDC9E4-5FEA-BE37-8BB3-792D961C1F19}"/>
                      </a:ext>
                    </a:extLst>
                  </p:cNvPr>
                  <p:cNvPicPr/>
                  <p:nvPr/>
                </p:nvPicPr>
                <p:blipFill>
                  <a:blip r:embed="rId89"/>
                  <a:stretch>
                    <a:fillRect/>
                  </a:stretch>
                </p:blipFill>
                <p:spPr>
                  <a:xfrm>
                    <a:off x="8179179" y="3137146"/>
                    <a:ext cx="5313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0">
                <p14:nvContentPartPr>
                  <p14:cNvPr id="51" name="Ink 50">
                    <a:extLst>
                      <a:ext uri="{FF2B5EF4-FFF2-40B4-BE49-F238E27FC236}">
                        <a16:creationId xmlns:a16="http://schemas.microsoft.com/office/drawing/2014/main" id="{4457672E-F0C1-07F4-D30E-D6AF264C8DA9}"/>
                      </a:ext>
                    </a:extLst>
                  </p14:cNvPr>
                  <p14:cNvContentPartPr/>
                  <p14:nvPr/>
                </p14:nvContentPartPr>
                <p14:xfrm>
                  <a:off x="8170539" y="3381586"/>
                  <a:ext cx="108720" cy="258480"/>
                </p14:xfrm>
              </p:contentPart>
            </mc:Choice>
            <mc:Fallback xmlns="">
              <p:pic>
                <p:nvPicPr>
                  <p:cNvPr id="51" name="Ink 50">
                    <a:extLst>
                      <a:ext uri="{FF2B5EF4-FFF2-40B4-BE49-F238E27FC236}">
                        <a16:creationId xmlns:a16="http://schemas.microsoft.com/office/drawing/2014/main" id="{4457672E-F0C1-07F4-D30E-D6AF264C8DA9}"/>
                      </a:ext>
                    </a:extLst>
                  </p:cNvPr>
                  <p:cNvPicPr/>
                  <p:nvPr/>
                </p:nvPicPr>
                <p:blipFill>
                  <a:blip r:embed="rId91"/>
                  <a:stretch>
                    <a:fillRect/>
                  </a:stretch>
                </p:blipFill>
                <p:spPr>
                  <a:xfrm>
                    <a:off x="8161899" y="3372946"/>
                    <a:ext cx="126360" cy="276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2">
                <p14:nvContentPartPr>
                  <p14:cNvPr id="52" name="Ink 51">
                    <a:extLst>
                      <a:ext uri="{FF2B5EF4-FFF2-40B4-BE49-F238E27FC236}">
                        <a16:creationId xmlns:a16="http://schemas.microsoft.com/office/drawing/2014/main" id="{348A4191-73FF-A2A1-1B2F-DB35603D3971}"/>
                      </a:ext>
                    </a:extLst>
                  </p14:cNvPr>
                  <p14:cNvContentPartPr/>
                  <p14:nvPr/>
                </p14:nvContentPartPr>
                <p14:xfrm>
                  <a:off x="8289699" y="3235426"/>
                  <a:ext cx="145800" cy="147600"/>
                </p14:xfrm>
              </p:contentPart>
            </mc:Choice>
            <mc:Fallback xmlns="">
              <p:pic>
                <p:nvPicPr>
                  <p:cNvPr id="52" name="Ink 51">
                    <a:extLst>
                      <a:ext uri="{FF2B5EF4-FFF2-40B4-BE49-F238E27FC236}">
                        <a16:creationId xmlns:a16="http://schemas.microsoft.com/office/drawing/2014/main" id="{348A4191-73FF-A2A1-1B2F-DB35603D3971}"/>
                      </a:ext>
                    </a:extLst>
                  </p:cNvPr>
                  <p:cNvPicPr/>
                  <p:nvPr/>
                </p:nvPicPr>
                <p:blipFill>
                  <a:blip r:embed="rId93"/>
                  <a:stretch>
                    <a:fillRect/>
                  </a:stretch>
                </p:blipFill>
                <p:spPr>
                  <a:xfrm>
                    <a:off x="8281059" y="3226426"/>
                    <a:ext cx="163440" cy="165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4">
                <p14:nvContentPartPr>
                  <p14:cNvPr id="53" name="Ink 52">
                    <a:extLst>
                      <a:ext uri="{FF2B5EF4-FFF2-40B4-BE49-F238E27FC236}">
                        <a16:creationId xmlns:a16="http://schemas.microsoft.com/office/drawing/2014/main" id="{CAFC758B-107A-BA9A-EC68-9A85737C070B}"/>
                      </a:ext>
                    </a:extLst>
                  </p14:cNvPr>
                  <p14:cNvContentPartPr/>
                  <p14:nvPr/>
                </p14:nvContentPartPr>
                <p14:xfrm>
                  <a:off x="8479419" y="3532066"/>
                  <a:ext cx="174240" cy="360"/>
                </p14:xfrm>
              </p:contentPart>
            </mc:Choice>
            <mc:Fallback xmlns="">
              <p:pic>
                <p:nvPicPr>
                  <p:cNvPr id="53" name="Ink 52">
                    <a:extLst>
                      <a:ext uri="{FF2B5EF4-FFF2-40B4-BE49-F238E27FC236}">
                        <a16:creationId xmlns:a16="http://schemas.microsoft.com/office/drawing/2014/main" id="{CAFC758B-107A-BA9A-EC68-9A85737C070B}"/>
                      </a:ext>
                    </a:extLst>
                  </p:cNvPr>
                  <p:cNvPicPr/>
                  <p:nvPr/>
                </p:nvPicPr>
                <p:blipFill>
                  <a:blip r:embed="rId95"/>
                  <a:stretch>
                    <a:fillRect/>
                  </a:stretch>
                </p:blipFill>
                <p:spPr>
                  <a:xfrm>
                    <a:off x="8470419" y="3523426"/>
                    <a:ext cx="1918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6">
                <p14:nvContentPartPr>
                  <p14:cNvPr id="54" name="Ink 53">
                    <a:extLst>
                      <a:ext uri="{FF2B5EF4-FFF2-40B4-BE49-F238E27FC236}">
                        <a16:creationId xmlns:a16="http://schemas.microsoft.com/office/drawing/2014/main" id="{9F0E54F0-237B-2FD1-AFFF-4C50A815142C}"/>
                      </a:ext>
                    </a:extLst>
                  </p14:cNvPr>
                  <p14:cNvContentPartPr/>
                  <p14:nvPr/>
                </p14:nvContentPartPr>
                <p14:xfrm>
                  <a:off x="8582019" y="3438826"/>
                  <a:ext cx="5760" cy="203040"/>
                </p14:xfrm>
              </p:contentPart>
            </mc:Choice>
            <mc:Fallback xmlns="">
              <p:pic>
                <p:nvPicPr>
                  <p:cNvPr id="54" name="Ink 53">
                    <a:extLst>
                      <a:ext uri="{FF2B5EF4-FFF2-40B4-BE49-F238E27FC236}">
                        <a16:creationId xmlns:a16="http://schemas.microsoft.com/office/drawing/2014/main" id="{9F0E54F0-237B-2FD1-AFFF-4C50A815142C}"/>
                      </a:ext>
                    </a:extLst>
                  </p:cNvPr>
                  <p:cNvPicPr/>
                  <p:nvPr/>
                </p:nvPicPr>
                <p:blipFill>
                  <a:blip r:embed="rId97"/>
                  <a:stretch>
                    <a:fillRect/>
                  </a:stretch>
                </p:blipFill>
                <p:spPr>
                  <a:xfrm>
                    <a:off x="8573019" y="3429826"/>
                    <a:ext cx="23400" cy="220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8">
                <p14:nvContentPartPr>
                  <p14:cNvPr id="55" name="Ink 54">
                    <a:extLst>
                      <a:ext uri="{FF2B5EF4-FFF2-40B4-BE49-F238E27FC236}">
                        <a16:creationId xmlns:a16="http://schemas.microsoft.com/office/drawing/2014/main" id="{8432D09C-181E-340B-1FCC-5083D0416813}"/>
                      </a:ext>
                    </a:extLst>
                  </p14:cNvPr>
                  <p14:cNvContentPartPr/>
                  <p14:nvPr/>
                </p14:nvContentPartPr>
                <p14:xfrm>
                  <a:off x="8807739" y="3387706"/>
                  <a:ext cx="2880" cy="281160"/>
                </p14:xfrm>
              </p:contentPart>
            </mc:Choice>
            <mc:Fallback xmlns="">
              <p:pic>
                <p:nvPicPr>
                  <p:cNvPr id="55" name="Ink 54">
                    <a:extLst>
                      <a:ext uri="{FF2B5EF4-FFF2-40B4-BE49-F238E27FC236}">
                        <a16:creationId xmlns:a16="http://schemas.microsoft.com/office/drawing/2014/main" id="{8432D09C-181E-340B-1FCC-5083D0416813}"/>
                      </a:ext>
                    </a:extLst>
                  </p:cNvPr>
                  <p:cNvPicPr/>
                  <p:nvPr/>
                </p:nvPicPr>
                <p:blipFill>
                  <a:blip r:embed="rId99"/>
                  <a:stretch>
                    <a:fillRect/>
                  </a:stretch>
                </p:blipFill>
                <p:spPr>
                  <a:xfrm>
                    <a:off x="8799099" y="3379066"/>
                    <a:ext cx="20520" cy="298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0">
                <p14:nvContentPartPr>
                  <p14:cNvPr id="57" name="Ink 56">
                    <a:extLst>
                      <a:ext uri="{FF2B5EF4-FFF2-40B4-BE49-F238E27FC236}">
                        <a16:creationId xmlns:a16="http://schemas.microsoft.com/office/drawing/2014/main" id="{E7414C83-F36D-BF48-D1B1-08D08745824C}"/>
                      </a:ext>
                    </a:extLst>
                  </p14:cNvPr>
                  <p14:cNvContentPartPr/>
                  <p14:nvPr/>
                </p14:nvContentPartPr>
                <p14:xfrm>
                  <a:off x="8690019" y="3148666"/>
                  <a:ext cx="228960" cy="2880"/>
                </p14:xfrm>
              </p:contentPart>
            </mc:Choice>
            <mc:Fallback xmlns="">
              <p:pic>
                <p:nvPicPr>
                  <p:cNvPr id="57" name="Ink 56">
                    <a:extLst>
                      <a:ext uri="{FF2B5EF4-FFF2-40B4-BE49-F238E27FC236}">
                        <a16:creationId xmlns:a16="http://schemas.microsoft.com/office/drawing/2014/main" id="{E7414C83-F36D-BF48-D1B1-08D08745824C}"/>
                      </a:ext>
                    </a:extLst>
                  </p:cNvPr>
                  <p:cNvPicPr/>
                  <p:nvPr/>
                </p:nvPicPr>
                <p:blipFill>
                  <a:blip r:embed="rId101"/>
                  <a:stretch>
                    <a:fillRect/>
                  </a:stretch>
                </p:blipFill>
                <p:spPr>
                  <a:xfrm>
                    <a:off x="8681379" y="3139666"/>
                    <a:ext cx="246600" cy="2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2">
                <p14:nvContentPartPr>
                  <p14:cNvPr id="58" name="Ink 57">
                    <a:extLst>
                      <a:ext uri="{FF2B5EF4-FFF2-40B4-BE49-F238E27FC236}">
                        <a16:creationId xmlns:a16="http://schemas.microsoft.com/office/drawing/2014/main" id="{9A56420B-9F70-9505-2808-88F498325A3A}"/>
                      </a:ext>
                    </a:extLst>
                  </p14:cNvPr>
                  <p14:cNvContentPartPr/>
                  <p14:nvPr/>
                </p14:nvContentPartPr>
                <p14:xfrm>
                  <a:off x="8120499" y="3149026"/>
                  <a:ext cx="135360" cy="360"/>
                </p14:xfrm>
              </p:contentPart>
            </mc:Choice>
            <mc:Fallback xmlns="">
              <p:pic>
                <p:nvPicPr>
                  <p:cNvPr id="58" name="Ink 57">
                    <a:extLst>
                      <a:ext uri="{FF2B5EF4-FFF2-40B4-BE49-F238E27FC236}">
                        <a16:creationId xmlns:a16="http://schemas.microsoft.com/office/drawing/2014/main" id="{9A56420B-9F70-9505-2808-88F498325A3A}"/>
                      </a:ext>
                    </a:extLst>
                  </p:cNvPr>
                  <p:cNvPicPr/>
                  <p:nvPr/>
                </p:nvPicPr>
                <p:blipFill>
                  <a:blip r:embed="rId103"/>
                  <a:stretch>
                    <a:fillRect/>
                  </a:stretch>
                </p:blipFill>
                <p:spPr>
                  <a:xfrm>
                    <a:off x="8111499" y="3140386"/>
                    <a:ext cx="15300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6F7D2A17-C269-9DC0-6282-2E26F0F3F2FE}"/>
                    </a:ext>
                  </a:extLst>
                </p14:cNvPr>
                <p14:cNvContentPartPr/>
                <p14:nvPr/>
              </p14:nvContentPartPr>
              <p14:xfrm>
                <a:off x="7188962" y="5600277"/>
                <a:ext cx="950400" cy="2088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6F7D2A17-C269-9DC0-6282-2E26F0F3F2FE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7180322" y="5591277"/>
                  <a:ext cx="968040" cy="3852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4BA1FC1D-6C85-B9CA-10C2-59D22B5957BE}"/>
                </a:ext>
              </a:extLst>
            </p:cNvPr>
            <p:cNvGrpSpPr/>
            <p:nvPr/>
          </p:nvGrpSpPr>
          <p:grpSpPr>
            <a:xfrm>
              <a:off x="7507562" y="5665437"/>
              <a:ext cx="461520" cy="325440"/>
              <a:chOff x="7507562" y="5665437"/>
              <a:chExt cx="461520" cy="325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06">
                <p14:nvContentPartPr>
                  <p14:cNvPr id="12" name="Ink 11">
                    <a:extLst>
                      <a:ext uri="{FF2B5EF4-FFF2-40B4-BE49-F238E27FC236}">
                        <a16:creationId xmlns:a16="http://schemas.microsoft.com/office/drawing/2014/main" id="{801D5278-E6EA-8D05-62F6-53B3B2D551B3}"/>
                      </a:ext>
                    </a:extLst>
                  </p14:cNvPr>
                  <p14:cNvContentPartPr/>
                  <p14:nvPr/>
                </p14:nvContentPartPr>
                <p14:xfrm>
                  <a:off x="7507562" y="5665437"/>
                  <a:ext cx="104400" cy="228600"/>
                </p14:xfrm>
              </p:contentPart>
            </mc:Choice>
            <mc:Fallback xmlns="">
              <p:pic>
                <p:nvPicPr>
                  <p:cNvPr id="12" name="Ink 11">
                    <a:extLst>
                      <a:ext uri="{FF2B5EF4-FFF2-40B4-BE49-F238E27FC236}">
                        <a16:creationId xmlns:a16="http://schemas.microsoft.com/office/drawing/2014/main" id="{801D5278-E6EA-8D05-62F6-53B3B2D551B3}"/>
                      </a:ext>
                    </a:extLst>
                  </p:cNvPr>
                  <p:cNvPicPr/>
                  <p:nvPr/>
                </p:nvPicPr>
                <p:blipFill>
                  <a:blip r:embed="rId107"/>
                  <a:stretch>
                    <a:fillRect/>
                  </a:stretch>
                </p:blipFill>
                <p:spPr>
                  <a:xfrm>
                    <a:off x="7498922" y="5656437"/>
                    <a:ext cx="122040" cy="246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8">
                <p14:nvContentPartPr>
                  <p14:cNvPr id="25" name="Ink 24">
                    <a:extLst>
                      <a:ext uri="{FF2B5EF4-FFF2-40B4-BE49-F238E27FC236}">
                        <a16:creationId xmlns:a16="http://schemas.microsoft.com/office/drawing/2014/main" id="{B885CBFE-34BC-7B1E-007B-647B76FB2481}"/>
                      </a:ext>
                    </a:extLst>
                  </p14:cNvPr>
                  <p14:cNvContentPartPr/>
                  <p14:nvPr/>
                </p14:nvContentPartPr>
                <p14:xfrm>
                  <a:off x="7640402" y="5769837"/>
                  <a:ext cx="81720" cy="221040"/>
                </p14:xfrm>
              </p:contentPart>
            </mc:Choice>
            <mc:Fallback xmlns="">
              <p:pic>
                <p:nvPicPr>
                  <p:cNvPr id="25" name="Ink 24">
                    <a:extLst>
                      <a:ext uri="{FF2B5EF4-FFF2-40B4-BE49-F238E27FC236}">
                        <a16:creationId xmlns:a16="http://schemas.microsoft.com/office/drawing/2014/main" id="{B885CBFE-34BC-7B1E-007B-647B76FB2481}"/>
                      </a:ext>
                    </a:extLst>
                  </p:cNvPr>
                  <p:cNvPicPr/>
                  <p:nvPr/>
                </p:nvPicPr>
                <p:blipFill>
                  <a:blip r:embed="rId109"/>
                  <a:stretch>
                    <a:fillRect/>
                  </a:stretch>
                </p:blipFill>
                <p:spPr>
                  <a:xfrm>
                    <a:off x="7631402" y="5760837"/>
                    <a:ext cx="99360" cy="238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0">
                <p14:nvContentPartPr>
                  <p14:cNvPr id="56" name="Ink 55">
                    <a:extLst>
                      <a:ext uri="{FF2B5EF4-FFF2-40B4-BE49-F238E27FC236}">
                        <a16:creationId xmlns:a16="http://schemas.microsoft.com/office/drawing/2014/main" id="{A6E388E2-0AA2-1CA5-EE3A-535FAEF9262F}"/>
                      </a:ext>
                    </a:extLst>
                  </p14:cNvPr>
                  <p14:cNvContentPartPr/>
                  <p14:nvPr/>
                </p14:nvContentPartPr>
                <p14:xfrm>
                  <a:off x="7771442" y="5746437"/>
                  <a:ext cx="197640" cy="24840"/>
                </p14:xfrm>
              </p:contentPart>
            </mc:Choice>
            <mc:Fallback xmlns="">
              <p:pic>
                <p:nvPicPr>
                  <p:cNvPr id="56" name="Ink 55">
                    <a:extLst>
                      <a:ext uri="{FF2B5EF4-FFF2-40B4-BE49-F238E27FC236}">
                        <a16:creationId xmlns:a16="http://schemas.microsoft.com/office/drawing/2014/main" id="{A6E388E2-0AA2-1CA5-EE3A-535FAEF9262F}"/>
                      </a:ext>
                    </a:extLst>
                  </p:cNvPr>
                  <p:cNvPicPr/>
                  <p:nvPr/>
                </p:nvPicPr>
                <p:blipFill>
                  <a:blip r:embed="rId111"/>
                  <a:stretch>
                    <a:fillRect/>
                  </a:stretch>
                </p:blipFill>
                <p:spPr>
                  <a:xfrm>
                    <a:off x="7762802" y="5737797"/>
                    <a:ext cx="215280" cy="42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2">
                <p14:nvContentPartPr>
                  <p14:cNvPr id="60" name="Ink 59">
                    <a:extLst>
                      <a:ext uri="{FF2B5EF4-FFF2-40B4-BE49-F238E27FC236}">
                        <a16:creationId xmlns:a16="http://schemas.microsoft.com/office/drawing/2014/main" id="{3B80A5E0-74B9-2EA3-B9E6-95EFE188DE2C}"/>
                      </a:ext>
                    </a:extLst>
                  </p14:cNvPr>
                  <p14:cNvContentPartPr/>
                  <p14:nvPr/>
                </p14:nvContentPartPr>
                <p14:xfrm>
                  <a:off x="7877282" y="5779557"/>
                  <a:ext cx="360" cy="157680"/>
                </p14:xfrm>
              </p:contentPart>
            </mc:Choice>
            <mc:Fallback xmlns="">
              <p:pic>
                <p:nvPicPr>
                  <p:cNvPr id="60" name="Ink 59">
                    <a:extLst>
                      <a:ext uri="{FF2B5EF4-FFF2-40B4-BE49-F238E27FC236}">
                        <a16:creationId xmlns:a16="http://schemas.microsoft.com/office/drawing/2014/main" id="{3B80A5E0-74B9-2EA3-B9E6-95EFE188DE2C}"/>
                      </a:ext>
                    </a:extLst>
                  </p:cNvPr>
                  <p:cNvPicPr/>
                  <p:nvPr/>
                </p:nvPicPr>
                <p:blipFill>
                  <a:blip r:embed="rId113"/>
                  <a:stretch>
                    <a:fillRect/>
                  </a:stretch>
                </p:blipFill>
                <p:spPr>
                  <a:xfrm>
                    <a:off x="7868282" y="5770557"/>
                    <a:ext cx="18000" cy="17532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84007" name="Group 84006">
            <a:extLst>
              <a:ext uri="{FF2B5EF4-FFF2-40B4-BE49-F238E27FC236}">
                <a16:creationId xmlns:a16="http://schemas.microsoft.com/office/drawing/2014/main" id="{9D89D9C3-FE35-0B6D-F01C-8E2FC83FC9FC}"/>
              </a:ext>
            </a:extLst>
          </p:cNvPr>
          <p:cNvGrpSpPr/>
          <p:nvPr/>
        </p:nvGrpSpPr>
        <p:grpSpPr>
          <a:xfrm>
            <a:off x="1485059" y="6154425"/>
            <a:ext cx="3337920" cy="685443"/>
            <a:chOff x="2396642" y="6214077"/>
            <a:chExt cx="3337920" cy="685443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84001" name="Ink 84000">
                  <a:extLst>
                    <a:ext uri="{FF2B5EF4-FFF2-40B4-BE49-F238E27FC236}">
                      <a16:creationId xmlns:a16="http://schemas.microsoft.com/office/drawing/2014/main" id="{2272D99B-4EE9-9A25-23C0-16EB0E3569B0}"/>
                    </a:ext>
                  </a:extLst>
                </p14:cNvPr>
                <p14:cNvContentPartPr/>
                <p14:nvPr/>
              </p14:nvContentPartPr>
              <p14:xfrm>
                <a:off x="2484122" y="6324600"/>
                <a:ext cx="3188880" cy="574920"/>
              </p14:xfrm>
            </p:contentPart>
          </mc:Choice>
          <mc:Fallback xmlns="">
            <p:pic>
              <p:nvPicPr>
                <p:cNvPr id="84001" name="Ink 84000">
                  <a:extLst>
                    <a:ext uri="{FF2B5EF4-FFF2-40B4-BE49-F238E27FC236}">
                      <a16:creationId xmlns:a16="http://schemas.microsoft.com/office/drawing/2014/main" id="{2272D99B-4EE9-9A25-23C0-16EB0E3569B0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2475122" y="6315600"/>
                  <a:ext cx="3206520" cy="59256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84006" name="Group 84005">
              <a:extLst>
                <a:ext uri="{FF2B5EF4-FFF2-40B4-BE49-F238E27FC236}">
                  <a16:creationId xmlns:a16="http://schemas.microsoft.com/office/drawing/2014/main" id="{1C621D3E-B81B-62FC-18F7-5B55116CC44C}"/>
                </a:ext>
              </a:extLst>
            </p:cNvPr>
            <p:cNvGrpSpPr/>
            <p:nvPr/>
          </p:nvGrpSpPr>
          <p:grpSpPr>
            <a:xfrm>
              <a:off x="2396642" y="6214077"/>
              <a:ext cx="3337920" cy="619920"/>
              <a:chOff x="2396642" y="6214077"/>
              <a:chExt cx="3337920" cy="6199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16">
                <p14:nvContentPartPr>
                  <p14:cNvPr id="63" name="Ink 62">
                    <a:extLst>
                      <a:ext uri="{FF2B5EF4-FFF2-40B4-BE49-F238E27FC236}">
                        <a16:creationId xmlns:a16="http://schemas.microsoft.com/office/drawing/2014/main" id="{59F1281D-7B82-7574-7C0B-5BE375950274}"/>
                      </a:ext>
                    </a:extLst>
                  </p14:cNvPr>
                  <p14:cNvContentPartPr/>
                  <p14:nvPr/>
                </p14:nvContentPartPr>
                <p14:xfrm>
                  <a:off x="2518682" y="6452397"/>
                  <a:ext cx="149040" cy="233640"/>
                </p14:xfrm>
              </p:contentPart>
            </mc:Choice>
            <mc:Fallback xmlns="">
              <p:pic>
                <p:nvPicPr>
                  <p:cNvPr id="63" name="Ink 62">
                    <a:extLst>
                      <a:ext uri="{FF2B5EF4-FFF2-40B4-BE49-F238E27FC236}">
                        <a16:creationId xmlns:a16="http://schemas.microsoft.com/office/drawing/2014/main" id="{59F1281D-7B82-7574-7C0B-5BE375950274}"/>
                      </a:ext>
                    </a:extLst>
                  </p:cNvPr>
                  <p:cNvPicPr/>
                  <p:nvPr/>
                </p:nvPicPr>
                <p:blipFill>
                  <a:blip r:embed="rId117"/>
                  <a:stretch>
                    <a:fillRect/>
                  </a:stretch>
                </p:blipFill>
                <p:spPr>
                  <a:xfrm>
                    <a:off x="2509682" y="6443397"/>
                    <a:ext cx="166680" cy="251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8">
                <p14:nvContentPartPr>
                  <p14:cNvPr id="83968" name="Ink 83967">
                    <a:extLst>
                      <a:ext uri="{FF2B5EF4-FFF2-40B4-BE49-F238E27FC236}">
                        <a16:creationId xmlns:a16="http://schemas.microsoft.com/office/drawing/2014/main" id="{21CA339A-FD29-C25A-1332-B2915ACFDFBC}"/>
                      </a:ext>
                    </a:extLst>
                  </p14:cNvPr>
                  <p14:cNvContentPartPr/>
                  <p14:nvPr/>
                </p14:nvContentPartPr>
                <p14:xfrm>
                  <a:off x="2708402" y="6558957"/>
                  <a:ext cx="126360" cy="178200"/>
                </p14:xfrm>
              </p:contentPart>
            </mc:Choice>
            <mc:Fallback xmlns="">
              <p:pic>
                <p:nvPicPr>
                  <p:cNvPr id="83968" name="Ink 83967">
                    <a:extLst>
                      <a:ext uri="{FF2B5EF4-FFF2-40B4-BE49-F238E27FC236}">
                        <a16:creationId xmlns:a16="http://schemas.microsoft.com/office/drawing/2014/main" id="{21CA339A-FD29-C25A-1332-B2915ACFDFBC}"/>
                      </a:ext>
                    </a:extLst>
                  </p:cNvPr>
                  <p:cNvPicPr/>
                  <p:nvPr/>
                </p:nvPicPr>
                <p:blipFill>
                  <a:blip r:embed="rId119"/>
                  <a:stretch>
                    <a:fillRect/>
                  </a:stretch>
                </p:blipFill>
                <p:spPr>
                  <a:xfrm>
                    <a:off x="2699402" y="6550317"/>
                    <a:ext cx="144000" cy="195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0">
                <p14:nvContentPartPr>
                  <p14:cNvPr id="83987" name="Ink 83986">
                    <a:extLst>
                      <a:ext uri="{FF2B5EF4-FFF2-40B4-BE49-F238E27FC236}">
                        <a16:creationId xmlns:a16="http://schemas.microsoft.com/office/drawing/2014/main" id="{2C1635E7-7295-2217-3FDB-A418BE50092A}"/>
                      </a:ext>
                    </a:extLst>
                  </p14:cNvPr>
                  <p14:cNvContentPartPr/>
                  <p14:nvPr/>
                </p14:nvContentPartPr>
                <p14:xfrm>
                  <a:off x="2838002" y="6496677"/>
                  <a:ext cx="204840" cy="3240"/>
                </p14:xfrm>
              </p:contentPart>
            </mc:Choice>
            <mc:Fallback xmlns="">
              <p:pic>
                <p:nvPicPr>
                  <p:cNvPr id="83987" name="Ink 83986">
                    <a:extLst>
                      <a:ext uri="{FF2B5EF4-FFF2-40B4-BE49-F238E27FC236}">
                        <a16:creationId xmlns:a16="http://schemas.microsoft.com/office/drawing/2014/main" id="{2C1635E7-7295-2217-3FDB-A418BE50092A}"/>
                      </a:ext>
                    </a:extLst>
                  </p:cNvPr>
                  <p:cNvPicPr/>
                  <p:nvPr/>
                </p:nvPicPr>
                <p:blipFill>
                  <a:blip r:embed="rId121"/>
                  <a:stretch>
                    <a:fillRect/>
                  </a:stretch>
                </p:blipFill>
                <p:spPr>
                  <a:xfrm>
                    <a:off x="2829002" y="6487677"/>
                    <a:ext cx="222480" cy="20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2">
                <p14:nvContentPartPr>
                  <p14:cNvPr id="83988" name="Ink 83987">
                    <a:extLst>
                      <a:ext uri="{FF2B5EF4-FFF2-40B4-BE49-F238E27FC236}">
                        <a16:creationId xmlns:a16="http://schemas.microsoft.com/office/drawing/2014/main" id="{9ABE1B3B-714B-8706-492E-6DD95E99E1AC}"/>
                      </a:ext>
                    </a:extLst>
                  </p14:cNvPr>
                  <p14:cNvContentPartPr/>
                  <p14:nvPr/>
                </p14:nvContentPartPr>
                <p14:xfrm>
                  <a:off x="2958602" y="6499557"/>
                  <a:ext cx="6480" cy="182520"/>
                </p14:xfrm>
              </p:contentPart>
            </mc:Choice>
            <mc:Fallback xmlns="">
              <p:pic>
                <p:nvPicPr>
                  <p:cNvPr id="83988" name="Ink 83987">
                    <a:extLst>
                      <a:ext uri="{FF2B5EF4-FFF2-40B4-BE49-F238E27FC236}">
                        <a16:creationId xmlns:a16="http://schemas.microsoft.com/office/drawing/2014/main" id="{9ABE1B3B-714B-8706-492E-6DD95E99E1AC}"/>
                      </a:ext>
                    </a:extLst>
                  </p:cNvPr>
                  <p:cNvPicPr/>
                  <p:nvPr/>
                </p:nvPicPr>
                <p:blipFill>
                  <a:blip r:embed="rId123"/>
                  <a:stretch>
                    <a:fillRect/>
                  </a:stretch>
                </p:blipFill>
                <p:spPr>
                  <a:xfrm>
                    <a:off x="2949602" y="6490557"/>
                    <a:ext cx="24120" cy="200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4">
                <p14:nvContentPartPr>
                  <p14:cNvPr id="83989" name="Ink 83988">
                    <a:extLst>
                      <a:ext uri="{FF2B5EF4-FFF2-40B4-BE49-F238E27FC236}">
                        <a16:creationId xmlns:a16="http://schemas.microsoft.com/office/drawing/2014/main" id="{41C729D2-A360-CA80-C655-66E50605D06C}"/>
                      </a:ext>
                    </a:extLst>
                  </p14:cNvPr>
                  <p14:cNvContentPartPr/>
                  <p14:nvPr/>
                </p14:nvContentPartPr>
                <p14:xfrm>
                  <a:off x="3206282" y="6568317"/>
                  <a:ext cx="138960" cy="46080"/>
                </p14:xfrm>
              </p:contentPart>
            </mc:Choice>
            <mc:Fallback xmlns="">
              <p:pic>
                <p:nvPicPr>
                  <p:cNvPr id="83989" name="Ink 83988">
                    <a:extLst>
                      <a:ext uri="{FF2B5EF4-FFF2-40B4-BE49-F238E27FC236}">
                        <a16:creationId xmlns:a16="http://schemas.microsoft.com/office/drawing/2014/main" id="{41C729D2-A360-CA80-C655-66E50605D06C}"/>
                      </a:ext>
                    </a:extLst>
                  </p:cNvPr>
                  <p:cNvPicPr/>
                  <p:nvPr/>
                </p:nvPicPr>
                <p:blipFill>
                  <a:blip r:embed="rId125"/>
                  <a:stretch>
                    <a:fillRect/>
                  </a:stretch>
                </p:blipFill>
                <p:spPr>
                  <a:xfrm>
                    <a:off x="3197642" y="6559317"/>
                    <a:ext cx="156600" cy="63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6">
                <p14:nvContentPartPr>
                  <p14:cNvPr id="83990" name="Ink 83989">
                    <a:extLst>
                      <a:ext uri="{FF2B5EF4-FFF2-40B4-BE49-F238E27FC236}">
                        <a16:creationId xmlns:a16="http://schemas.microsoft.com/office/drawing/2014/main" id="{0F7A86E3-82F5-D1A0-CCB4-60859424D1F1}"/>
                      </a:ext>
                    </a:extLst>
                  </p14:cNvPr>
                  <p14:cNvContentPartPr/>
                  <p14:nvPr/>
                </p14:nvContentPartPr>
                <p14:xfrm>
                  <a:off x="3205202" y="6648597"/>
                  <a:ext cx="178200" cy="56520"/>
                </p14:xfrm>
              </p:contentPart>
            </mc:Choice>
            <mc:Fallback xmlns="">
              <p:pic>
                <p:nvPicPr>
                  <p:cNvPr id="83990" name="Ink 83989">
                    <a:extLst>
                      <a:ext uri="{FF2B5EF4-FFF2-40B4-BE49-F238E27FC236}">
                        <a16:creationId xmlns:a16="http://schemas.microsoft.com/office/drawing/2014/main" id="{0F7A86E3-82F5-D1A0-CCB4-60859424D1F1}"/>
                      </a:ext>
                    </a:extLst>
                  </p:cNvPr>
                  <p:cNvPicPr/>
                  <p:nvPr/>
                </p:nvPicPr>
                <p:blipFill>
                  <a:blip r:embed="rId127"/>
                  <a:stretch>
                    <a:fillRect/>
                  </a:stretch>
                </p:blipFill>
                <p:spPr>
                  <a:xfrm>
                    <a:off x="3196202" y="6639597"/>
                    <a:ext cx="195840" cy="74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8">
                <p14:nvContentPartPr>
                  <p14:cNvPr id="83991" name="Ink 83990">
                    <a:extLst>
                      <a:ext uri="{FF2B5EF4-FFF2-40B4-BE49-F238E27FC236}">
                        <a16:creationId xmlns:a16="http://schemas.microsoft.com/office/drawing/2014/main" id="{503B7770-B2F4-C956-0681-2B47D8D51D37}"/>
                      </a:ext>
                    </a:extLst>
                  </p14:cNvPr>
                  <p14:cNvContentPartPr/>
                  <p14:nvPr/>
                </p14:nvContentPartPr>
                <p14:xfrm>
                  <a:off x="3577802" y="6488037"/>
                  <a:ext cx="136440" cy="257040"/>
                </p14:xfrm>
              </p:contentPart>
            </mc:Choice>
            <mc:Fallback xmlns="">
              <p:pic>
                <p:nvPicPr>
                  <p:cNvPr id="83991" name="Ink 83990">
                    <a:extLst>
                      <a:ext uri="{FF2B5EF4-FFF2-40B4-BE49-F238E27FC236}">
                        <a16:creationId xmlns:a16="http://schemas.microsoft.com/office/drawing/2014/main" id="{503B7770-B2F4-C956-0681-2B47D8D51D37}"/>
                      </a:ext>
                    </a:extLst>
                  </p:cNvPr>
                  <p:cNvPicPr/>
                  <p:nvPr/>
                </p:nvPicPr>
                <p:blipFill>
                  <a:blip r:embed="rId129"/>
                  <a:stretch>
                    <a:fillRect/>
                  </a:stretch>
                </p:blipFill>
                <p:spPr>
                  <a:xfrm>
                    <a:off x="3568802" y="6479397"/>
                    <a:ext cx="154080" cy="274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0">
                <p14:nvContentPartPr>
                  <p14:cNvPr id="83992" name="Ink 83991">
                    <a:extLst>
                      <a:ext uri="{FF2B5EF4-FFF2-40B4-BE49-F238E27FC236}">
                        <a16:creationId xmlns:a16="http://schemas.microsoft.com/office/drawing/2014/main" id="{A82A19C5-C186-7119-C866-CAA57A7743A6}"/>
                      </a:ext>
                    </a:extLst>
                  </p14:cNvPr>
                  <p14:cNvContentPartPr/>
                  <p14:nvPr/>
                </p14:nvContentPartPr>
                <p14:xfrm>
                  <a:off x="3775082" y="6516477"/>
                  <a:ext cx="119520" cy="199080"/>
                </p14:xfrm>
              </p:contentPart>
            </mc:Choice>
            <mc:Fallback xmlns="">
              <p:pic>
                <p:nvPicPr>
                  <p:cNvPr id="83992" name="Ink 83991">
                    <a:extLst>
                      <a:ext uri="{FF2B5EF4-FFF2-40B4-BE49-F238E27FC236}">
                        <a16:creationId xmlns:a16="http://schemas.microsoft.com/office/drawing/2014/main" id="{A82A19C5-C186-7119-C866-CAA57A7743A6}"/>
                      </a:ext>
                    </a:extLst>
                  </p:cNvPr>
                  <p:cNvPicPr/>
                  <p:nvPr/>
                </p:nvPicPr>
                <p:blipFill>
                  <a:blip r:embed="rId131"/>
                  <a:stretch>
                    <a:fillRect/>
                  </a:stretch>
                </p:blipFill>
                <p:spPr>
                  <a:xfrm>
                    <a:off x="3766082" y="6507477"/>
                    <a:ext cx="137160" cy="216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2">
                <p14:nvContentPartPr>
                  <p14:cNvPr id="83993" name="Ink 83992">
                    <a:extLst>
                      <a:ext uri="{FF2B5EF4-FFF2-40B4-BE49-F238E27FC236}">
                        <a16:creationId xmlns:a16="http://schemas.microsoft.com/office/drawing/2014/main" id="{47E9FE83-0EF4-2898-1E43-E62BB1FBDD4B}"/>
                      </a:ext>
                    </a:extLst>
                  </p14:cNvPr>
                  <p14:cNvContentPartPr/>
                  <p14:nvPr/>
                </p14:nvContentPartPr>
                <p14:xfrm>
                  <a:off x="4064162" y="6570117"/>
                  <a:ext cx="135360" cy="82440"/>
                </p14:xfrm>
              </p:contentPart>
            </mc:Choice>
            <mc:Fallback xmlns="">
              <p:pic>
                <p:nvPicPr>
                  <p:cNvPr id="83993" name="Ink 83992">
                    <a:extLst>
                      <a:ext uri="{FF2B5EF4-FFF2-40B4-BE49-F238E27FC236}">
                        <a16:creationId xmlns:a16="http://schemas.microsoft.com/office/drawing/2014/main" id="{47E9FE83-0EF4-2898-1E43-E62BB1FBDD4B}"/>
                      </a:ext>
                    </a:extLst>
                  </p:cNvPr>
                  <p:cNvPicPr/>
                  <p:nvPr/>
                </p:nvPicPr>
                <p:blipFill>
                  <a:blip r:embed="rId133"/>
                  <a:stretch>
                    <a:fillRect/>
                  </a:stretch>
                </p:blipFill>
                <p:spPr>
                  <a:xfrm>
                    <a:off x="4055162" y="6561477"/>
                    <a:ext cx="153000" cy="100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4">
                <p14:nvContentPartPr>
                  <p14:cNvPr id="83994" name="Ink 83993">
                    <a:extLst>
                      <a:ext uri="{FF2B5EF4-FFF2-40B4-BE49-F238E27FC236}">
                        <a16:creationId xmlns:a16="http://schemas.microsoft.com/office/drawing/2014/main" id="{62A5459F-F535-18F2-4CA6-17AC999E49F0}"/>
                      </a:ext>
                    </a:extLst>
                  </p14:cNvPr>
                  <p14:cNvContentPartPr/>
                  <p14:nvPr/>
                </p14:nvContentPartPr>
                <p14:xfrm>
                  <a:off x="4206002" y="6536637"/>
                  <a:ext cx="154080" cy="118080"/>
                </p14:xfrm>
              </p:contentPart>
            </mc:Choice>
            <mc:Fallback xmlns="">
              <p:pic>
                <p:nvPicPr>
                  <p:cNvPr id="83994" name="Ink 83993">
                    <a:extLst>
                      <a:ext uri="{FF2B5EF4-FFF2-40B4-BE49-F238E27FC236}">
                        <a16:creationId xmlns:a16="http://schemas.microsoft.com/office/drawing/2014/main" id="{62A5459F-F535-18F2-4CA6-17AC999E49F0}"/>
                      </a:ext>
                    </a:extLst>
                  </p:cNvPr>
                  <p:cNvPicPr/>
                  <p:nvPr/>
                </p:nvPicPr>
                <p:blipFill>
                  <a:blip r:embed="rId135"/>
                  <a:stretch>
                    <a:fillRect/>
                  </a:stretch>
                </p:blipFill>
                <p:spPr>
                  <a:xfrm>
                    <a:off x="4197002" y="6527637"/>
                    <a:ext cx="171720" cy="135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6">
                <p14:nvContentPartPr>
                  <p14:cNvPr id="83995" name="Ink 83994">
                    <a:extLst>
                      <a:ext uri="{FF2B5EF4-FFF2-40B4-BE49-F238E27FC236}">
                        <a16:creationId xmlns:a16="http://schemas.microsoft.com/office/drawing/2014/main" id="{A587DD87-2BB7-8062-E861-DD94FE487868}"/>
                      </a:ext>
                    </a:extLst>
                  </p14:cNvPr>
                  <p14:cNvContentPartPr/>
                  <p14:nvPr/>
                </p14:nvContentPartPr>
                <p14:xfrm>
                  <a:off x="4363682" y="6427557"/>
                  <a:ext cx="156600" cy="242280"/>
                </p14:xfrm>
              </p:contentPart>
            </mc:Choice>
            <mc:Fallback xmlns="">
              <p:pic>
                <p:nvPicPr>
                  <p:cNvPr id="83995" name="Ink 83994">
                    <a:extLst>
                      <a:ext uri="{FF2B5EF4-FFF2-40B4-BE49-F238E27FC236}">
                        <a16:creationId xmlns:a16="http://schemas.microsoft.com/office/drawing/2014/main" id="{A587DD87-2BB7-8062-E861-DD94FE487868}"/>
                      </a:ext>
                    </a:extLst>
                  </p:cNvPr>
                  <p:cNvPicPr/>
                  <p:nvPr/>
                </p:nvPicPr>
                <p:blipFill>
                  <a:blip r:embed="rId137"/>
                  <a:stretch>
                    <a:fillRect/>
                  </a:stretch>
                </p:blipFill>
                <p:spPr>
                  <a:xfrm>
                    <a:off x="4354682" y="6418557"/>
                    <a:ext cx="174240" cy="259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8">
                <p14:nvContentPartPr>
                  <p14:cNvPr id="83996" name="Ink 83995">
                    <a:extLst>
                      <a:ext uri="{FF2B5EF4-FFF2-40B4-BE49-F238E27FC236}">
                        <a16:creationId xmlns:a16="http://schemas.microsoft.com/office/drawing/2014/main" id="{D381DE6B-0D4D-C847-087F-A8377641785B}"/>
                      </a:ext>
                    </a:extLst>
                  </p14:cNvPr>
                  <p14:cNvContentPartPr/>
                  <p14:nvPr/>
                </p14:nvContentPartPr>
                <p14:xfrm>
                  <a:off x="4767602" y="6446637"/>
                  <a:ext cx="313920" cy="210240"/>
                </p14:xfrm>
              </p:contentPart>
            </mc:Choice>
            <mc:Fallback xmlns="">
              <p:pic>
                <p:nvPicPr>
                  <p:cNvPr id="83996" name="Ink 83995">
                    <a:extLst>
                      <a:ext uri="{FF2B5EF4-FFF2-40B4-BE49-F238E27FC236}">
                        <a16:creationId xmlns:a16="http://schemas.microsoft.com/office/drawing/2014/main" id="{D381DE6B-0D4D-C847-087F-A8377641785B}"/>
                      </a:ext>
                    </a:extLst>
                  </p:cNvPr>
                  <p:cNvPicPr/>
                  <p:nvPr/>
                </p:nvPicPr>
                <p:blipFill>
                  <a:blip r:embed="rId139"/>
                  <a:stretch>
                    <a:fillRect/>
                  </a:stretch>
                </p:blipFill>
                <p:spPr>
                  <a:xfrm>
                    <a:off x="4758962" y="6437637"/>
                    <a:ext cx="331560" cy="227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0">
                <p14:nvContentPartPr>
                  <p14:cNvPr id="83997" name="Ink 83996">
                    <a:extLst>
                      <a:ext uri="{FF2B5EF4-FFF2-40B4-BE49-F238E27FC236}">
                        <a16:creationId xmlns:a16="http://schemas.microsoft.com/office/drawing/2014/main" id="{0C8106D0-411B-86EE-AC9E-95A1FA0F9C19}"/>
                      </a:ext>
                    </a:extLst>
                  </p14:cNvPr>
                  <p14:cNvContentPartPr/>
                  <p14:nvPr/>
                </p14:nvContentPartPr>
                <p14:xfrm>
                  <a:off x="4943282" y="6568317"/>
                  <a:ext cx="130320" cy="23040"/>
                </p14:xfrm>
              </p:contentPart>
            </mc:Choice>
            <mc:Fallback xmlns="">
              <p:pic>
                <p:nvPicPr>
                  <p:cNvPr id="83997" name="Ink 83996">
                    <a:extLst>
                      <a:ext uri="{FF2B5EF4-FFF2-40B4-BE49-F238E27FC236}">
                        <a16:creationId xmlns:a16="http://schemas.microsoft.com/office/drawing/2014/main" id="{0C8106D0-411B-86EE-AC9E-95A1FA0F9C19}"/>
                      </a:ext>
                    </a:extLst>
                  </p:cNvPr>
                  <p:cNvPicPr/>
                  <p:nvPr/>
                </p:nvPicPr>
                <p:blipFill>
                  <a:blip r:embed="rId141"/>
                  <a:stretch>
                    <a:fillRect/>
                  </a:stretch>
                </p:blipFill>
                <p:spPr>
                  <a:xfrm>
                    <a:off x="4934642" y="6559317"/>
                    <a:ext cx="147960" cy="40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2">
                <p14:nvContentPartPr>
                  <p14:cNvPr id="83998" name="Ink 83997">
                    <a:extLst>
                      <a:ext uri="{FF2B5EF4-FFF2-40B4-BE49-F238E27FC236}">
                        <a16:creationId xmlns:a16="http://schemas.microsoft.com/office/drawing/2014/main" id="{E7A0E2D7-CFB7-26BD-1B26-0709AEDBC3AD}"/>
                      </a:ext>
                    </a:extLst>
                  </p14:cNvPr>
                  <p14:cNvContentPartPr/>
                  <p14:nvPr/>
                </p14:nvContentPartPr>
                <p14:xfrm>
                  <a:off x="5232722" y="6456357"/>
                  <a:ext cx="150840" cy="181440"/>
                </p14:xfrm>
              </p:contentPart>
            </mc:Choice>
            <mc:Fallback xmlns="">
              <p:pic>
                <p:nvPicPr>
                  <p:cNvPr id="83998" name="Ink 83997">
                    <a:extLst>
                      <a:ext uri="{FF2B5EF4-FFF2-40B4-BE49-F238E27FC236}">
                        <a16:creationId xmlns:a16="http://schemas.microsoft.com/office/drawing/2014/main" id="{E7A0E2D7-CFB7-26BD-1B26-0709AEDBC3AD}"/>
                      </a:ext>
                    </a:extLst>
                  </p:cNvPr>
                  <p:cNvPicPr/>
                  <p:nvPr/>
                </p:nvPicPr>
                <p:blipFill>
                  <a:blip r:embed="rId143"/>
                  <a:stretch>
                    <a:fillRect/>
                  </a:stretch>
                </p:blipFill>
                <p:spPr>
                  <a:xfrm>
                    <a:off x="5224082" y="6447717"/>
                    <a:ext cx="168480" cy="199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4">
                <p14:nvContentPartPr>
                  <p14:cNvPr id="83999" name="Ink 83998">
                    <a:extLst>
                      <a:ext uri="{FF2B5EF4-FFF2-40B4-BE49-F238E27FC236}">
                        <a16:creationId xmlns:a16="http://schemas.microsoft.com/office/drawing/2014/main" id="{18D36D0D-80D7-71C6-735D-31121D1EF876}"/>
                      </a:ext>
                    </a:extLst>
                  </p14:cNvPr>
                  <p14:cNvContentPartPr/>
                  <p14:nvPr/>
                </p14:nvContentPartPr>
                <p14:xfrm>
                  <a:off x="5458082" y="6408477"/>
                  <a:ext cx="124920" cy="23040"/>
                </p14:xfrm>
              </p:contentPart>
            </mc:Choice>
            <mc:Fallback xmlns="">
              <p:pic>
                <p:nvPicPr>
                  <p:cNvPr id="83999" name="Ink 83998">
                    <a:extLst>
                      <a:ext uri="{FF2B5EF4-FFF2-40B4-BE49-F238E27FC236}">
                        <a16:creationId xmlns:a16="http://schemas.microsoft.com/office/drawing/2014/main" id="{18D36D0D-80D7-71C6-735D-31121D1EF876}"/>
                      </a:ext>
                    </a:extLst>
                  </p:cNvPr>
                  <p:cNvPicPr/>
                  <p:nvPr/>
                </p:nvPicPr>
                <p:blipFill>
                  <a:blip r:embed="rId145"/>
                  <a:stretch>
                    <a:fillRect/>
                  </a:stretch>
                </p:blipFill>
                <p:spPr>
                  <a:xfrm>
                    <a:off x="5449082" y="6399477"/>
                    <a:ext cx="142560" cy="40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6">
                <p14:nvContentPartPr>
                  <p14:cNvPr id="84000" name="Ink 83999">
                    <a:extLst>
                      <a:ext uri="{FF2B5EF4-FFF2-40B4-BE49-F238E27FC236}">
                        <a16:creationId xmlns:a16="http://schemas.microsoft.com/office/drawing/2014/main" id="{372325A6-53C2-0B32-6C6E-CB7BC83B96CE}"/>
                      </a:ext>
                    </a:extLst>
                  </p14:cNvPr>
                  <p14:cNvContentPartPr/>
                  <p14:nvPr/>
                </p14:nvContentPartPr>
                <p14:xfrm>
                  <a:off x="5520722" y="6421077"/>
                  <a:ext cx="360" cy="255600"/>
                </p14:xfrm>
              </p:contentPart>
            </mc:Choice>
            <mc:Fallback xmlns="">
              <p:pic>
                <p:nvPicPr>
                  <p:cNvPr id="84000" name="Ink 83999">
                    <a:extLst>
                      <a:ext uri="{FF2B5EF4-FFF2-40B4-BE49-F238E27FC236}">
                        <a16:creationId xmlns:a16="http://schemas.microsoft.com/office/drawing/2014/main" id="{372325A6-53C2-0B32-6C6E-CB7BC83B96CE}"/>
                      </a:ext>
                    </a:extLst>
                  </p:cNvPr>
                  <p:cNvPicPr/>
                  <p:nvPr/>
                </p:nvPicPr>
                <p:blipFill>
                  <a:blip r:embed="rId147"/>
                  <a:stretch>
                    <a:fillRect/>
                  </a:stretch>
                </p:blipFill>
                <p:spPr>
                  <a:xfrm>
                    <a:off x="5512082" y="6412437"/>
                    <a:ext cx="18000" cy="273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8">
                <p14:nvContentPartPr>
                  <p14:cNvPr id="84003" name="Ink 84002">
                    <a:extLst>
                      <a:ext uri="{FF2B5EF4-FFF2-40B4-BE49-F238E27FC236}">
                        <a16:creationId xmlns:a16="http://schemas.microsoft.com/office/drawing/2014/main" id="{A6EFB283-2CF9-59E5-E6C6-8268440942F7}"/>
                      </a:ext>
                    </a:extLst>
                  </p14:cNvPr>
                  <p14:cNvContentPartPr/>
                  <p14:nvPr/>
                </p14:nvContentPartPr>
                <p14:xfrm>
                  <a:off x="2396642" y="6214077"/>
                  <a:ext cx="3337920" cy="619920"/>
                </p14:xfrm>
              </p:contentPart>
            </mc:Choice>
            <mc:Fallback xmlns="">
              <p:pic>
                <p:nvPicPr>
                  <p:cNvPr id="84003" name="Ink 84002">
                    <a:extLst>
                      <a:ext uri="{FF2B5EF4-FFF2-40B4-BE49-F238E27FC236}">
                        <a16:creationId xmlns:a16="http://schemas.microsoft.com/office/drawing/2014/main" id="{A6EFB283-2CF9-59E5-E6C6-8268440942F7}"/>
                      </a:ext>
                    </a:extLst>
                  </p:cNvPr>
                  <p:cNvPicPr/>
                  <p:nvPr/>
                </p:nvPicPr>
                <p:blipFill>
                  <a:blip r:embed="rId149"/>
                  <a:stretch>
                    <a:fillRect/>
                  </a:stretch>
                </p:blipFill>
                <p:spPr>
                  <a:xfrm>
                    <a:off x="2388002" y="6205077"/>
                    <a:ext cx="3355560" cy="637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0">
                <p14:nvContentPartPr>
                  <p14:cNvPr id="84005" name="Ink 84004">
                    <a:extLst>
                      <a:ext uri="{FF2B5EF4-FFF2-40B4-BE49-F238E27FC236}">
                        <a16:creationId xmlns:a16="http://schemas.microsoft.com/office/drawing/2014/main" id="{25F2AC41-02CA-3360-84A0-596ACED2E429}"/>
                      </a:ext>
                    </a:extLst>
                  </p14:cNvPr>
                  <p14:cNvContentPartPr/>
                  <p14:nvPr/>
                </p14:nvContentPartPr>
                <p14:xfrm>
                  <a:off x="2483402" y="6653637"/>
                  <a:ext cx="3960" cy="132480"/>
                </p14:xfrm>
              </p:contentPart>
            </mc:Choice>
            <mc:Fallback xmlns="">
              <p:pic>
                <p:nvPicPr>
                  <p:cNvPr id="84005" name="Ink 84004">
                    <a:extLst>
                      <a:ext uri="{FF2B5EF4-FFF2-40B4-BE49-F238E27FC236}">
                        <a16:creationId xmlns:a16="http://schemas.microsoft.com/office/drawing/2014/main" id="{25F2AC41-02CA-3360-84A0-596ACED2E429}"/>
                      </a:ext>
                    </a:extLst>
                  </p:cNvPr>
                  <p:cNvPicPr/>
                  <p:nvPr/>
                </p:nvPicPr>
                <p:blipFill>
                  <a:blip r:embed="rId151"/>
                  <a:stretch>
                    <a:fillRect/>
                  </a:stretch>
                </p:blipFill>
                <p:spPr>
                  <a:xfrm>
                    <a:off x="2474402" y="6644637"/>
                    <a:ext cx="21600" cy="15012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4F075D93-40BB-2F4A-9235-9E427874B5F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2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424"/>
    </mc:Choice>
    <mc:Fallback>
      <p:transition spd="slow" advTm="1314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84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diagram of a brain&#10;&#10;Description automatically generated">
            <a:extLst>
              <a:ext uri="{FF2B5EF4-FFF2-40B4-BE49-F238E27FC236}">
                <a16:creationId xmlns:a16="http://schemas.microsoft.com/office/drawing/2014/main" id="{7F2FEDF0-88D6-D1B1-43AB-35D0F18140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70552"/>
            <a:ext cx="7772400" cy="31126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694D580-596B-3459-130B-1D61E04340E0}"/>
              </a:ext>
            </a:extLst>
          </p:cNvPr>
          <p:cNvSpPr txBox="1"/>
          <p:nvPr/>
        </p:nvSpPr>
        <p:spPr>
          <a:xfrm>
            <a:off x="129050" y="4114800"/>
            <a:ext cx="2634054" cy="1858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b="1" u="sng" dirty="0">
                <a:solidFill>
                  <a:srgbClr val="0000FF"/>
                </a:solidFill>
              </a:rPr>
              <a:t>Digital Computing in Silico</a:t>
            </a:r>
          </a:p>
          <a:p>
            <a:pPr>
              <a:buNone/>
            </a:pPr>
            <a:endParaRPr lang="en-US" sz="1400" b="1" u="sng" dirty="0">
              <a:solidFill>
                <a:srgbClr val="0000FF"/>
              </a:solidFill>
            </a:endParaRPr>
          </a:p>
          <a:p>
            <a:pPr>
              <a:buNone/>
            </a:pPr>
            <a:r>
              <a:rPr lang="en-US" sz="1400" dirty="0"/>
              <a:t>How we compute (algorithms)</a:t>
            </a:r>
          </a:p>
          <a:p>
            <a:pPr>
              <a:buNone/>
            </a:pPr>
            <a:r>
              <a:rPr lang="en-US" sz="1400" dirty="0"/>
              <a:t>How we add (Gates)</a:t>
            </a:r>
          </a:p>
          <a:p>
            <a:pPr>
              <a:buNone/>
            </a:pPr>
            <a:r>
              <a:rPr lang="en-US" sz="1400" dirty="0">
                <a:solidFill>
                  <a:srgbClr val="FF0000"/>
                </a:solidFill>
              </a:rPr>
              <a:t>How we add quickly (CMOS)</a:t>
            </a:r>
          </a:p>
          <a:p>
            <a:pPr>
              <a:buNone/>
            </a:pPr>
            <a:r>
              <a:rPr lang="en-US" sz="1400" dirty="0"/>
              <a:t>Energy cost</a:t>
            </a:r>
          </a:p>
          <a:p>
            <a:pPr>
              <a:buNone/>
            </a:pPr>
            <a:r>
              <a:rPr lang="en-US" sz="1400" dirty="0"/>
              <a:t>How we fix errors </a:t>
            </a:r>
          </a:p>
        </p:txBody>
      </p:sp>
      <p:sp>
        <p:nvSpPr>
          <p:cNvPr id="2" name="Rectangle 24">
            <a:extLst>
              <a:ext uri="{FF2B5EF4-FFF2-40B4-BE49-F238E27FC236}">
                <a16:creationId xmlns:a16="http://schemas.microsoft.com/office/drawing/2014/main" id="{A66BEB6E-F25D-DAD3-3AA3-66D898E879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" y="58658"/>
            <a:ext cx="8915400" cy="762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3200" b="1" dirty="0">
                <a:solidFill>
                  <a:srgbClr val="0000FF"/>
                </a:solidFill>
              </a:rPr>
              <a:t>Overall structure of this course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FE42A5-D61E-A624-B72C-883E1B5424A0}"/>
              </a:ext>
            </a:extLst>
          </p:cNvPr>
          <p:cNvSpPr txBox="1"/>
          <p:nvPr/>
        </p:nvSpPr>
        <p:spPr>
          <a:xfrm>
            <a:off x="3048000" y="4061732"/>
            <a:ext cx="3200400" cy="185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b="1" u="sng" dirty="0">
                <a:solidFill>
                  <a:srgbClr val="0000FF"/>
                </a:solidFill>
              </a:rPr>
              <a:t>Analog Computing in Carbo</a:t>
            </a:r>
          </a:p>
          <a:p>
            <a:pPr>
              <a:buNone/>
            </a:pPr>
            <a:endParaRPr lang="en-US" sz="1400" b="1" u="sng" dirty="0">
              <a:solidFill>
                <a:srgbClr val="0000FF"/>
              </a:solidFill>
            </a:endParaRPr>
          </a:p>
          <a:p>
            <a:pPr>
              <a:buNone/>
            </a:pPr>
            <a:r>
              <a:rPr lang="en-US" sz="1400" dirty="0"/>
              <a:t>How we train (Supervision)</a:t>
            </a:r>
          </a:p>
          <a:p>
            <a:pPr>
              <a:buNone/>
            </a:pPr>
            <a:r>
              <a:rPr lang="en-US" sz="1400" dirty="0"/>
              <a:t>Physics of Neurons (Boltzmann)</a:t>
            </a:r>
          </a:p>
          <a:p>
            <a:pPr>
              <a:buNone/>
            </a:pPr>
            <a:r>
              <a:rPr lang="en-US" sz="1400" dirty="0"/>
              <a:t>How we learn (time sampling)</a:t>
            </a:r>
          </a:p>
          <a:p>
            <a:pPr>
              <a:buNone/>
            </a:pPr>
            <a:r>
              <a:rPr lang="en-US" sz="1400" dirty="0"/>
              <a:t>Optimizing and Classifying</a:t>
            </a:r>
          </a:p>
          <a:p>
            <a:pPr>
              <a:buNone/>
            </a:pPr>
            <a:r>
              <a:rPr lang="en-US" sz="1400" dirty="0"/>
              <a:t>Transition Theory &amp; Inferencing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51E5D6-9D58-DAA7-6037-FBB17A9DC08E}"/>
              </a:ext>
            </a:extLst>
          </p:cNvPr>
          <p:cNvSpPr txBox="1"/>
          <p:nvPr/>
        </p:nvSpPr>
        <p:spPr>
          <a:xfrm>
            <a:off x="6019800" y="4061732"/>
            <a:ext cx="3200400" cy="185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b="1" u="sng" dirty="0">
                <a:solidFill>
                  <a:srgbClr val="0000FF"/>
                </a:solidFill>
              </a:rPr>
              <a:t>Quantum Computing in Magneto</a:t>
            </a:r>
          </a:p>
          <a:p>
            <a:pPr>
              <a:buNone/>
            </a:pPr>
            <a:endParaRPr lang="en-US" sz="1400" b="1" u="sng" dirty="0">
              <a:solidFill>
                <a:srgbClr val="0000FF"/>
              </a:solidFill>
            </a:endParaRPr>
          </a:p>
          <a:p>
            <a:pPr>
              <a:buNone/>
            </a:pPr>
            <a:r>
              <a:rPr lang="en-US" sz="1400" dirty="0"/>
              <a:t>Quantum Spins and Hardware</a:t>
            </a:r>
          </a:p>
          <a:p>
            <a:pPr>
              <a:buNone/>
            </a:pPr>
            <a:r>
              <a:rPr lang="en-US" sz="1400" dirty="0"/>
              <a:t>Quantum Physics</a:t>
            </a:r>
          </a:p>
          <a:p>
            <a:pPr>
              <a:buNone/>
            </a:pPr>
            <a:r>
              <a:rPr lang="en-US" sz="1400" dirty="0"/>
              <a:t>Entanglement and Superposition</a:t>
            </a:r>
          </a:p>
          <a:p>
            <a:pPr>
              <a:buNone/>
            </a:pPr>
            <a:r>
              <a:rPr lang="en-US" sz="1400" dirty="0"/>
              <a:t>Quantum Search and Annealing</a:t>
            </a:r>
          </a:p>
          <a:p>
            <a:pPr>
              <a:buNone/>
            </a:pPr>
            <a:r>
              <a:rPr lang="en-US" sz="1400" dirty="0"/>
              <a:t>Quantum Gates and Factorization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1B5114-3089-EBBA-5F1A-1C9FBDE5AE56}"/>
              </a:ext>
            </a:extLst>
          </p:cNvPr>
          <p:cNvSpPr/>
          <p:nvPr/>
        </p:nvSpPr>
        <p:spPr>
          <a:xfrm>
            <a:off x="3048000" y="3886200"/>
            <a:ext cx="5981700" cy="2810099"/>
          </a:xfrm>
          <a:prstGeom prst="rect">
            <a:avLst/>
          </a:prstGeom>
          <a:solidFill>
            <a:schemeClr val="bg1">
              <a:alpha val="83348"/>
            </a:schemeClr>
          </a:solidFill>
          <a:ln w="38100" cmpd="sng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903458-7AC2-38E8-DF8E-D6B78D57B230}"/>
              </a:ext>
            </a:extLst>
          </p:cNvPr>
          <p:cNvSpPr/>
          <p:nvPr/>
        </p:nvSpPr>
        <p:spPr>
          <a:xfrm>
            <a:off x="2819400" y="891990"/>
            <a:ext cx="6126229" cy="2810099"/>
          </a:xfrm>
          <a:prstGeom prst="rect">
            <a:avLst/>
          </a:prstGeom>
          <a:solidFill>
            <a:schemeClr val="bg1">
              <a:alpha val="83348"/>
            </a:schemeClr>
          </a:solidFill>
          <a:ln w="38100" cmpd="sng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C56900-1D0D-D8A7-B9F9-430B72E2806E}"/>
              </a:ext>
            </a:extLst>
          </p:cNvPr>
          <p:cNvSpPr/>
          <p:nvPr/>
        </p:nvSpPr>
        <p:spPr>
          <a:xfrm>
            <a:off x="114300" y="3886200"/>
            <a:ext cx="2648802" cy="2551567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7D5C6914-7329-01A8-3893-BC68F58CB6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430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106"/>
    </mc:Choice>
    <mc:Fallback>
      <p:transition spd="slow" advTm="241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81750"/>
            <a:ext cx="2590800" cy="47625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9316AA79-1B75-D24F-8F18-F8895485D742}" type="slidenum">
              <a:rPr lang="en-US" sz="1800">
                <a:latin typeface="Arial" charset="0"/>
              </a:rPr>
              <a:pPr eaLnBrk="1" hangingPunct="1"/>
              <a:t>20</a:t>
            </a:fld>
            <a:endParaRPr lang="en-US" sz="1800" dirty="0">
              <a:latin typeface="Arial" charset="0"/>
            </a:endParaRPr>
          </a:p>
        </p:txBody>
      </p:sp>
      <p:sp>
        <p:nvSpPr>
          <p:cNvPr id="86018" name="Line 3"/>
          <p:cNvSpPr>
            <a:spLocks noChangeShapeType="1"/>
          </p:cNvSpPr>
          <p:nvPr/>
        </p:nvSpPr>
        <p:spPr bwMode="auto">
          <a:xfrm flipV="1">
            <a:off x="440690" y="782059"/>
            <a:ext cx="0" cy="5029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019" name="Text Box 4"/>
          <p:cNvSpPr txBox="1">
            <a:spLocks noChangeArrowheads="1"/>
          </p:cNvSpPr>
          <p:nvPr/>
        </p:nvSpPr>
        <p:spPr bwMode="auto">
          <a:xfrm>
            <a:off x="593090" y="647122"/>
            <a:ext cx="3286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l" eaLnBrk="1" hangingPunct="1">
              <a:buFontTx/>
              <a:buNone/>
            </a:pPr>
            <a:r>
              <a:rPr lang="en-US" sz="1800"/>
              <a:t>E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326890" y="1010659"/>
            <a:ext cx="1447800" cy="1752600"/>
            <a:chOff x="2688" y="864"/>
            <a:chExt cx="912" cy="1104"/>
          </a:xfrm>
        </p:grpSpPr>
        <p:sp>
          <p:nvSpPr>
            <p:cNvPr id="86044" name="Rectangle 6" descr="Light horizontal"/>
            <p:cNvSpPr>
              <a:spLocks noChangeArrowheads="1"/>
            </p:cNvSpPr>
            <p:nvPr/>
          </p:nvSpPr>
          <p:spPr bwMode="auto">
            <a:xfrm>
              <a:off x="2688" y="1296"/>
              <a:ext cx="912" cy="672"/>
            </a:xfrm>
            <a:prstGeom prst="rect">
              <a:avLst/>
            </a:prstGeom>
            <a:pattFill prst="ltHorz">
              <a:fgClr>
                <a:schemeClr val="tx2"/>
              </a:fgClr>
              <a:bgClr>
                <a:srgbClr val="CCFFFF"/>
              </a:bgClr>
            </a:patt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86045" name="Rectangle 7"/>
            <p:cNvSpPr>
              <a:spLocks noChangeArrowheads="1"/>
            </p:cNvSpPr>
            <p:nvPr/>
          </p:nvSpPr>
          <p:spPr bwMode="auto">
            <a:xfrm>
              <a:off x="2688" y="864"/>
              <a:ext cx="912" cy="672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3793490" y="3906259"/>
            <a:ext cx="1981200" cy="2149475"/>
            <a:chOff x="2352" y="2688"/>
            <a:chExt cx="1248" cy="1354"/>
          </a:xfrm>
        </p:grpSpPr>
        <p:pic>
          <p:nvPicPr>
            <p:cNvPr id="86042" name="Picture 9" descr="225px-Natural_Copper_Ore_Macro_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4" y="2688"/>
              <a:ext cx="1056" cy="7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6043" name="Text Box 10"/>
            <p:cNvSpPr txBox="1">
              <a:spLocks noChangeArrowheads="1"/>
            </p:cNvSpPr>
            <p:nvPr/>
          </p:nvSpPr>
          <p:spPr bwMode="auto">
            <a:xfrm>
              <a:off x="2352" y="3600"/>
              <a:ext cx="1137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9pPr>
            </a:lstStyle>
            <a:p>
              <a:pPr algn="l" eaLnBrk="1" hangingPunct="1">
                <a:buFontTx/>
                <a:buNone/>
              </a:pPr>
              <a:r>
                <a:rPr lang="en-US" sz="1800">
                  <a:solidFill>
                    <a:srgbClr val="FF0000"/>
                  </a:solidFill>
                </a:rPr>
                <a:t>Metal (Copper)</a:t>
              </a:r>
            </a:p>
            <a:p>
              <a:pPr algn="l" eaLnBrk="1" hangingPunct="1">
                <a:buFontTx/>
                <a:buNone/>
              </a:pPr>
              <a:r>
                <a:rPr lang="en-US" sz="1800"/>
                <a:t>(charges move)</a:t>
              </a:r>
            </a:p>
          </p:txBody>
        </p:sp>
      </p:grpSp>
      <p:sp>
        <p:nvSpPr>
          <p:cNvPr id="86022" name="Rectangle 11"/>
          <p:cNvSpPr>
            <a:spLocks noChangeArrowheads="1"/>
          </p:cNvSpPr>
          <p:nvPr/>
        </p:nvSpPr>
        <p:spPr bwMode="auto">
          <a:xfrm>
            <a:off x="3717290" y="629659"/>
            <a:ext cx="76200" cy="541020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86023" name="Rectangle 12"/>
          <p:cNvSpPr>
            <a:spLocks noChangeArrowheads="1"/>
          </p:cNvSpPr>
          <p:nvPr/>
        </p:nvSpPr>
        <p:spPr bwMode="auto">
          <a:xfrm>
            <a:off x="6155690" y="629659"/>
            <a:ext cx="76200" cy="525780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1050290" y="553459"/>
            <a:ext cx="2395538" cy="3657600"/>
            <a:chOff x="624" y="1056"/>
            <a:chExt cx="1509" cy="2304"/>
          </a:xfrm>
        </p:grpSpPr>
        <p:sp>
          <p:nvSpPr>
            <p:cNvPr id="86038" name="Rectangle 14" descr="Light horizontal"/>
            <p:cNvSpPr>
              <a:spLocks noChangeArrowheads="1"/>
            </p:cNvSpPr>
            <p:nvPr/>
          </p:nvSpPr>
          <p:spPr bwMode="auto">
            <a:xfrm>
              <a:off x="720" y="2688"/>
              <a:ext cx="912" cy="672"/>
            </a:xfrm>
            <a:prstGeom prst="rect">
              <a:avLst/>
            </a:prstGeom>
            <a:pattFill prst="ltHorz">
              <a:fgClr>
                <a:schemeClr val="tx2"/>
              </a:fgClr>
              <a:bgClr>
                <a:srgbClr val="CCFFFF"/>
              </a:bgClr>
            </a:patt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86039" name="Rectangle 15"/>
            <p:cNvSpPr>
              <a:spLocks noChangeArrowheads="1"/>
            </p:cNvSpPr>
            <p:nvPr/>
          </p:nvSpPr>
          <p:spPr bwMode="auto">
            <a:xfrm>
              <a:off x="720" y="1392"/>
              <a:ext cx="912" cy="672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86040" name="Text Box 16"/>
            <p:cNvSpPr txBox="1">
              <a:spLocks noChangeArrowheads="1"/>
            </p:cNvSpPr>
            <p:nvPr/>
          </p:nvSpPr>
          <p:spPr bwMode="auto">
            <a:xfrm>
              <a:off x="1636" y="2736"/>
              <a:ext cx="497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9pPr>
            </a:lstStyle>
            <a:p>
              <a:pPr algn="l" eaLnBrk="1" hangingPunct="1">
                <a:buFontTx/>
                <a:buNone/>
              </a:pPr>
              <a:r>
                <a:rPr lang="en-US" sz="1800"/>
                <a:t>Filled </a:t>
              </a:r>
            </a:p>
            <a:p>
              <a:pPr algn="l" eaLnBrk="1" hangingPunct="1">
                <a:buFontTx/>
                <a:buNone/>
              </a:pPr>
              <a:r>
                <a:rPr lang="en-US" sz="1800"/>
                <a:t>levels</a:t>
              </a:r>
            </a:p>
          </p:txBody>
        </p:sp>
        <p:sp>
          <p:nvSpPr>
            <p:cNvPr id="86041" name="Text Box 17"/>
            <p:cNvSpPr txBox="1">
              <a:spLocks noChangeArrowheads="1"/>
            </p:cNvSpPr>
            <p:nvPr/>
          </p:nvSpPr>
          <p:spPr bwMode="auto">
            <a:xfrm>
              <a:off x="624" y="1056"/>
              <a:ext cx="966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9pPr>
            </a:lstStyle>
            <a:p>
              <a:pPr algn="l" eaLnBrk="1" hangingPunct="1">
                <a:buFontTx/>
                <a:buNone/>
              </a:pPr>
              <a:r>
                <a:rPr lang="en-US" sz="1800"/>
                <a:t>Empty levels</a:t>
              </a:r>
            </a:p>
          </p:txBody>
        </p:sp>
      </p:grp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516890" y="4592059"/>
            <a:ext cx="2455863" cy="1539875"/>
            <a:chOff x="288" y="3120"/>
            <a:chExt cx="1547" cy="970"/>
          </a:xfrm>
        </p:grpSpPr>
        <p:sp>
          <p:nvSpPr>
            <p:cNvPr id="86036" name="Text Box 19"/>
            <p:cNvSpPr txBox="1">
              <a:spLocks noChangeArrowheads="1"/>
            </p:cNvSpPr>
            <p:nvPr/>
          </p:nvSpPr>
          <p:spPr bwMode="auto">
            <a:xfrm>
              <a:off x="288" y="3648"/>
              <a:ext cx="1547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9pPr>
            </a:lstStyle>
            <a:p>
              <a:pPr algn="l" eaLnBrk="1" hangingPunct="1">
                <a:buFontTx/>
                <a:buNone/>
              </a:pPr>
              <a:r>
                <a:rPr lang="en-US" sz="1800">
                  <a:solidFill>
                    <a:srgbClr val="FF0000"/>
                  </a:solidFill>
                </a:rPr>
                <a:t>Insulator (Silica)</a:t>
              </a:r>
            </a:p>
            <a:p>
              <a:pPr algn="l" eaLnBrk="1" hangingPunct="1">
                <a:buFontTx/>
                <a:buNone/>
              </a:pPr>
              <a:r>
                <a:rPr lang="en-US" sz="1800"/>
                <a:t>(charges can</a:t>
              </a:r>
              <a:r>
                <a:rPr lang="ja-JP" altLang="en-US" sz="1800"/>
                <a:t>’</a:t>
              </a:r>
              <a:r>
                <a:rPr lang="en-US" altLang="ja-JP" sz="1800"/>
                <a:t>t move)</a:t>
              </a:r>
              <a:endParaRPr lang="en-US" sz="1800"/>
            </a:p>
          </p:txBody>
        </p:sp>
        <p:pic>
          <p:nvPicPr>
            <p:cNvPr id="86037" name="Picture 20" descr="250px-Quartz_Crystal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3120"/>
              <a:ext cx="672" cy="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21"/>
          <p:cNvGrpSpPr>
            <a:grpSpLocks/>
          </p:cNvGrpSpPr>
          <p:nvPr/>
        </p:nvGrpSpPr>
        <p:grpSpPr bwMode="auto">
          <a:xfrm>
            <a:off x="7055803" y="705859"/>
            <a:ext cx="1462087" cy="2514600"/>
            <a:chOff x="4407" y="672"/>
            <a:chExt cx="921" cy="1584"/>
          </a:xfrm>
        </p:grpSpPr>
        <p:sp>
          <p:nvSpPr>
            <p:cNvPr id="86033" name="Rectangle 22" descr="Light horizontal"/>
            <p:cNvSpPr>
              <a:spLocks noChangeArrowheads="1"/>
            </p:cNvSpPr>
            <p:nvPr/>
          </p:nvSpPr>
          <p:spPr bwMode="auto">
            <a:xfrm>
              <a:off x="4407" y="1584"/>
              <a:ext cx="912" cy="672"/>
            </a:xfrm>
            <a:prstGeom prst="rect">
              <a:avLst/>
            </a:prstGeom>
            <a:pattFill prst="ltHorz">
              <a:fgClr>
                <a:schemeClr val="tx2"/>
              </a:fgClr>
              <a:bgClr>
                <a:srgbClr val="CCFFFF"/>
              </a:bgClr>
            </a:patt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86034" name="Rectangle 23"/>
            <p:cNvSpPr>
              <a:spLocks noChangeArrowheads="1"/>
            </p:cNvSpPr>
            <p:nvPr/>
          </p:nvSpPr>
          <p:spPr bwMode="auto">
            <a:xfrm>
              <a:off x="4416" y="672"/>
              <a:ext cx="912" cy="672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800"/>
            </a:p>
          </p:txBody>
        </p:sp>
        <p:sp>
          <p:nvSpPr>
            <p:cNvPr id="86035" name="Rectangle 24" descr="Light horizontal"/>
            <p:cNvSpPr>
              <a:spLocks noChangeArrowheads="1"/>
            </p:cNvSpPr>
            <p:nvPr/>
          </p:nvSpPr>
          <p:spPr bwMode="auto">
            <a:xfrm>
              <a:off x="4416" y="1200"/>
              <a:ext cx="912" cy="144"/>
            </a:xfrm>
            <a:prstGeom prst="rect">
              <a:avLst/>
            </a:prstGeom>
            <a:pattFill prst="ltHorz">
              <a:fgClr>
                <a:schemeClr val="tx2"/>
              </a:fgClr>
              <a:bgClr>
                <a:srgbClr val="CCFFFF"/>
              </a:bgClr>
            </a:patt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/>
            </a:p>
          </p:txBody>
        </p:sp>
      </p:grpSp>
      <p:grpSp>
        <p:nvGrpSpPr>
          <p:cNvPr id="7" name="Group 25"/>
          <p:cNvGrpSpPr>
            <a:grpSpLocks/>
          </p:cNvGrpSpPr>
          <p:nvPr/>
        </p:nvGrpSpPr>
        <p:grpSpPr bwMode="auto">
          <a:xfrm>
            <a:off x="6231890" y="4134859"/>
            <a:ext cx="2419350" cy="1985963"/>
            <a:chOff x="3888" y="2832"/>
            <a:chExt cx="1524" cy="1251"/>
          </a:xfrm>
        </p:grpSpPr>
        <p:sp>
          <p:nvSpPr>
            <p:cNvPr id="86031" name="Text Box 26"/>
            <p:cNvSpPr txBox="1">
              <a:spLocks noChangeArrowheads="1"/>
            </p:cNvSpPr>
            <p:nvPr/>
          </p:nvSpPr>
          <p:spPr bwMode="auto">
            <a:xfrm>
              <a:off x="3888" y="3432"/>
              <a:ext cx="1463" cy="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9pPr>
            </a:lstStyle>
            <a:p>
              <a:pPr algn="l" eaLnBrk="1" hangingPunct="1">
                <a:buFontTx/>
                <a:buNone/>
              </a:pPr>
              <a:r>
                <a:rPr lang="en-US" sz="1800"/>
                <a:t> </a:t>
              </a:r>
              <a:r>
                <a:rPr lang="en-US" sz="1800">
                  <a:solidFill>
                    <a:srgbClr val="FF0000"/>
                  </a:solidFill>
                </a:rPr>
                <a:t>Semiconductor (Si)</a:t>
              </a:r>
            </a:p>
            <a:p>
              <a:pPr algn="l" eaLnBrk="1" hangingPunct="1">
                <a:buFontTx/>
                <a:buNone/>
              </a:pPr>
              <a:r>
                <a:rPr lang="en-US" sz="1800"/>
                <a:t> (charge movement</a:t>
              </a:r>
            </a:p>
            <a:p>
              <a:pPr algn="l" eaLnBrk="1" hangingPunct="1">
                <a:buFontTx/>
                <a:buNone/>
              </a:pPr>
              <a:r>
                <a:rPr lang="en-US" sz="1800"/>
                <a:t> can be controlled)</a:t>
              </a:r>
            </a:p>
          </p:txBody>
        </p:sp>
        <p:pic>
          <p:nvPicPr>
            <p:cNvPr id="86032" name="Picture 27" descr="Monokristalines_Silizium_f%C3%BCr_die_Waferherstellu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" y="2832"/>
              <a:ext cx="1092" cy="4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6028" name="Rectangle 29"/>
          <p:cNvSpPr>
            <a:spLocks noChangeArrowheads="1"/>
          </p:cNvSpPr>
          <p:nvPr/>
        </p:nvSpPr>
        <p:spPr bwMode="auto">
          <a:xfrm>
            <a:off x="776288" y="0"/>
            <a:ext cx="78851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/>
          <a:p>
            <a:pPr marL="342900" indent="-342900">
              <a:buFontTx/>
              <a:buNone/>
            </a:pPr>
            <a:r>
              <a:rPr lang="en-US" sz="2800" b="1">
                <a:solidFill>
                  <a:srgbClr val="0000FF"/>
                </a:solidFill>
              </a:rPr>
              <a:t>Bands determine what kind of solid we have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5697ED-D42D-CC55-CBB4-F374E17657FB}"/>
              </a:ext>
            </a:extLst>
          </p:cNvPr>
          <p:cNvSpPr txBox="1"/>
          <p:nvPr/>
        </p:nvSpPr>
        <p:spPr>
          <a:xfrm>
            <a:off x="1489750" y="2393927"/>
            <a:ext cx="845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>
                <a:highlight>
                  <a:srgbClr val="FFFF00"/>
                </a:highlight>
              </a:rPr>
              <a:t>~10eV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7D942E-464F-39F9-A4EC-7FF9BDD6650F}"/>
              </a:ext>
            </a:extLst>
          </p:cNvPr>
          <p:cNvSpPr txBox="1"/>
          <p:nvPr/>
        </p:nvSpPr>
        <p:spPr>
          <a:xfrm>
            <a:off x="7330420" y="1784327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>
                <a:highlight>
                  <a:srgbClr val="FFFF00"/>
                </a:highlight>
              </a:rPr>
              <a:t>~1eV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3E65A9-0660-27E0-12FF-083658EC771A}"/>
              </a:ext>
            </a:extLst>
          </p:cNvPr>
          <p:cNvSpPr txBox="1"/>
          <p:nvPr/>
        </p:nvSpPr>
        <p:spPr>
          <a:xfrm>
            <a:off x="2498090" y="6430160"/>
            <a:ext cx="3520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1800" dirty="0">
                <a:highlight>
                  <a:srgbClr val="FFFF00"/>
                </a:highlight>
              </a:rPr>
              <a:t>1eV = 1.6 x 10</a:t>
            </a:r>
            <a:r>
              <a:rPr lang="en-US" sz="1800" baseline="30000" dirty="0">
                <a:highlight>
                  <a:srgbClr val="FFFF00"/>
                </a:highlight>
              </a:rPr>
              <a:t>-19</a:t>
            </a:r>
            <a:r>
              <a:rPr lang="en-US" sz="1800" dirty="0">
                <a:highlight>
                  <a:srgbClr val="FFFF00"/>
                </a:highlight>
              </a:rPr>
              <a:t> J = 1.24/</a:t>
            </a:r>
            <a:r>
              <a:rPr lang="en-US" sz="1800" dirty="0">
                <a:highlight>
                  <a:srgbClr val="FFFF00"/>
                </a:highlight>
                <a:latin typeface="Symbol" pitchFamily="2" charset="2"/>
              </a:rPr>
              <a:t>l</a:t>
            </a:r>
            <a:r>
              <a:rPr lang="en-US" sz="1800" dirty="0">
                <a:highlight>
                  <a:srgbClr val="FFFF00"/>
                </a:highlight>
              </a:rPr>
              <a:t>(</a:t>
            </a:r>
            <a:r>
              <a:rPr lang="en-US" sz="1800" dirty="0">
                <a:highlight>
                  <a:srgbClr val="FFFF00"/>
                </a:highlight>
                <a:latin typeface="Symbol" pitchFamily="2" charset="2"/>
              </a:rPr>
              <a:t>m</a:t>
            </a:r>
            <a:r>
              <a:rPr lang="en-US" sz="1800" dirty="0">
                <a:highlight>
                  <a:srgbClr val="FFFF00"/>
                </a:highlight>
              </a:rPr>
              <a:t>m)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F373BC73-DB2E-59CB-C447-B8651FA3EA5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965"/>
    </mc:Choice>
    <mc:Fallback>
      <p:transition spd="slow" advTm="1149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8" grpId="0"/>
      <p:bldP spid="10" grpId="0"/>
      <p:bldP spid="11" grpId="0"/>
      <p:bldP spid="11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1089949" y="4950"/>
            <a:ext cx="7772400" cy="609600"/>
          </a:xfrm>
          <a:solidFill>
            <a:srgbClr val="FFFFFF"/>
          </a:solidFill>
        </p:spPr>
        <p:txBody>
          <a:bodyPr anchor="t"/>
          <a:lstStyle/>
          <a:p>
            <a:pPr algn="l" eaLnBrk="1" hangingPunct="1"/>
            <a:r>
              <a:rPr lang="en-US" sz="3200" b="1" dirty="0">
                <a:solidFill>
                  <a:srgbClr val="0000FF"/>
                </a:solidFill>
                <a:latin typeface="Comic Sans MS" charset="0"/>
                <a:ea typeface="MS PGothic" charset="0"/>
              </a:rPr>
              <a:t>Act of electronic switching</a:t>
            </a:r>
            <a:endParaRPr lang="en-US" sz="3200" dirty="0">
              <a:solidFill>
                <a:srgbClr val="0000FF"/>
              </a:solidFill>
              <a:highlight>
                <a:srgbClr val="FFFF00"/>
              </a:highlight>
              <a:latin typeface="Arial" charset="0"/>
              <a:ea typeface="MS PGothic" charset="0"/>
            </a:endParaRPr>
          </a:p>
        </p:txBody>
      </p:sp>
      <p:sp>
        <p:nvSpPr>
          <p:cNvPr id="88067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6467F66D-DC58-AB4B-99A3-ED112A7B1AEA}" type="slidenum">
              <a:rPr lang="en-US" sz="1400">
                <a:latin typeface="Arial" charset="0"/>
              </a:rPr>
              <a:pPr eaLnBrk="1" hangingPunct="1"/>
              <a:t>21</a:t>
            </a:fld>
            <a:endParaRPr lang="en-US" sz="1400">
              <a:latin typeface="Arial" charset="0"/>
            </a:endParaRP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E8E9F720-EC18-E247-A5C1-E412ACF2DC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949" y="741145"/>
            <a:ext cx="6072851" cy="598032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609F015-F6AC-3D5A-11D4-DE943018FA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1832A87-2F83-CD5C-1154-078F5F11C47D}"/>
                  </a:ext>
                </a:extLst>
              </p14:cNvPr>
              <p14:cNvContentPartPr/>
              <p14:nvPr/>
            </p14:nvContentPartPr>
            <p14:xfrm>
              <a:off x="6935164" y="943885"/>
              <a:ext cx="271440" cy="2822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1832A87-2F83-CD5C-1154-078F5F11C47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926164" y="935245"/>
                <a:ext cx="289080" cy="29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F9D9DB27-8815-1D3A-F982-78AD8396F4D2}"/>
                  </a:ext>
                </a:extLst>
              </p14:cNvPr>
              <p14:cNvContentPartPr/>
              <p14:nvPr/>
            </p14:nvContentPartPr>
            <p14:xfrm>
              <a:off x="7268524" y="910765"/>
              <a:ext cx="124920" cy="35208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9D9DB27-8815-1D3A-F982-78AD8396F4D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259884" y="902125"/>
                <a:ext cx="142560" cy="36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0604C4D9-8A99-3F5A-0CA8-3FF6A5D9320E}"/>
                  </a:ext>
                </a:extLst>
              </p14:cNvPr>
              <p14:cNvContentPartPr/>
              <p14:nvPr/>
            </p14:nvContentPartPr>
            <p14:xfrm>
              <a:off x="7286164" y="1050445"/>
              <a:ext cx="77760" cy="3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0604C4D9-8A99-3F5A-0CA8-3FF6A5D9320E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277164" y="1041805"/>
                <a:ext cx="954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79393F1F-867F-097B-A9B3-A4162DBC46D2}"/>
                  </a:ext>
                </a:extLst>
              </p14:cNvPr>
              <p14:cNvContentPartPr/>
              <p14:nvPr/>
            </p14:nvContentPartPr>
            <p14:xfrm>
              <a:off x="7539244" y="1065565"/>
              <a:ext cx="120600" cy="3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79393F1F-867F-097B-A9B3-A4162DBC46D2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530244" y="1056565"/>
                <a:ext cx="13824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C0E2DE29-F713-14A6-2539-340507DA573B}"/>
                  </a:ext>
                </a:extLst>
              </p14:cNvPr>
              <p14:cNvContentPartPr/>
              <p14:nvPr/>
            </p14:nvContentPartPr>
            <p14:xfrm>
              <a:off x="7587484" y="1139365"/>
              <a:ext cx="35640" cy="3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C0E2DE29-F713-14A6-2539-340507DA573B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578484" y="1130365"/>
                <a:ext cx="5328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E7B5501-DE74-0D44-4299-4B37506A2B85}"/>
                  </a:ext>
                </a:extLst>
              </p14:cNvPr>
              <p14:cNvContentPartPr/>
              <p14:nvPr/>
            </p14:nvContentPartPr>
            <p14:xfrm>
              <a:off x="7596124" y="1135765"/>
              <a:ext cx="86760" cy="36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E7B5501-DE74-0D44-4299-4B37506A2B85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587484" y="1127125"/>
                <a:ext cx="1044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172AA409-8565-9B8E-6104-272CA4A0C155}"/>
                  </a:ext>
                </a:extLst>
              </p14:cNvPr>
              <p14:cNvContentPartPr/>
              <p14:nvPr/>
            </p14:nvContentPartPr>
            <p14:xfrm>
              <a:off x="8080144" y="996685"/>
              <a:ext cx="253440" cy="34524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172AA409-8565-9B8E-6104-272CA4A0C155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8071504" y="987685"/>
                <a:ext cx="271080" cy="36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A7B4BABE-B820-9B9B-AF15-1E7308CBE789}"/>
                  </a:ext>
                </a:extLst>
              </p14:cNvPr>
              <p14:cNvContentPartPr/>
              <p14:nvPr/>
            </p14:nvContentPartPr>
            <p14:xfrm>
              <a:off x="8368144" y="817405"/>
              <a:ext cx="177480" cy="41616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A7B4BABE-B820-9B9B-AF15-1E7308CBE789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8359144" y="808765"/>
                <a:ext cx="195120" cy="43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6BAEA6DF-D1EA-A45B-923F-B799752440DA}"/>
                  </a:ext>
                </a:extLst>
              </p14:cNvPr>
              <p14:cNvContentPartPr/>
              <p14:nvPr/>
            </p14:nvContentPartPr>
            <p14:xfrm>
              <a:off x="8519344" y="1207645"/>
              <a:ext cx="84960" cy="17100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6BAEA6DF-D1EA-A45B-923F-B799752440DA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8510344" y="1199005"/>
                <a:ext cx="102600" cy="18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7AC826E4-F7A6-AE21-351D-35F33000B706}"/>
                  </a:ext>
                </a:extLst>
              </p14:cNvPr>
              <p14:cNvContentPartPr/>
              <p14:nvPr/>
            </p14:nvContentPartPr>
            <p14:xfrm>
              <a:off x="8714464" y="1204045"/>
              <a:ext cx="98640" cy="22824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7AC826E4-F7A6-AE21-351D-35F33000B706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8705464" y="1195405"/>
                <a:ext cx="116280" cy="24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24F29D7A-256E-ADA2-14D1-CADAFFFD3BD2}"/>
                  </a:ext>
                </a:extLst>
              </p14:cNvPr>
              <p14:cNvContentPartPr/>
              <p14:nvPr/>
            </p14:nvContentPartPr>
            <p14:xfrm>
              <a:off x="7377244" y="1217125"/>
              <a:ext cx="233280" cy="18792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24F29D7A-256E-ADA2-14D1-CADAFFFD3BD2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7368604" y="1208485"/>
                <a:ext cx="250920" cy="20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1A8A20F1-3168-A2D8-16E2-EB7BB2970024}"/>
                  </a:ext>
                </a:extLst>
              </p14:cNvPr>
              <p14:cNvContentPartPr/>
              <p14:nvPr/>
            </p14:nvContentPartPr>
            <p14:xfrm>
              <a:off x="7431604" y="1281205"/>
              <a:ext cx="33120" cy="540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1A8A20F1-3168-A2D8-16E2-EB7BB2970024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7422604" y="1272205"/>
                <a:ext cx="50760" cy="23040"/>
              </a:xfrm>
              <a:prstGeom prst="rect">
                <a:avLst/>
              </a:prstGeom>
            </p:spPr>
          </p:pic>
        </mc:Fallback>
      </mc:AlternateContent>
      <p:grpSp>
        <p:nvGrpSpPr>
          <p:cNvPr id="39" name="Group 38">
            <a:extLst>
              <a:ext uri="{FF2B5EF4-FFF2-40B4-BE49-F238E27FC236}">
                <a16:creationId xmlns:a16="http://schemas.microsoft.com/office/drawing/2014/main" id="{CBDBABDC-39F7-045D-34BD-16DF9DFC45A0}"/>
              </a:ext>
            </a:extLst>
          </p:cNvPr>
          <p:cNvGrpSpPr/>
          <p:nvPr/>
        </p:nvGrpSpPr>
        <p:grpSpPr>
          <a:xfrm>
            <a:off x="6488404" y="1686205"/>
            <a:ext cx="1968480" cy="578880"/>
            <a:chOff x="6488404" y="1686205"/>
            <a:chExt cx="1968480" cy="5788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1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EB059871-331A-5CE1-4118-C8D5EA056148}"/>
                    </a:ext>
                  </a:extLst>
                </p14:cNvPr>
                <p14:cNvContentPartPr/>
                <p14:nvPr/>
              </p14:nvContentPartPr>
              <p14:xfrm>
                <a:off x="6488404" y="1972045"/>
                <a:ext cx="203400" cy="293040"/>
              </p14:xfrm>
            </p:contentPart>
          </mc:Choice>
          <mc:Fallback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EB059871-331A-5CE1-4118-C8D5EA056148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6479404" y="1963045"/>
                  <a:ext cx="221040" cy="31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3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24E743D1-3670-3F67-C9FE-674E00822BBA}"/>
                    </a:ext>
                  </a:extLst>
                </p14:cNvPr>
                <p14:cNvContentPartPr/>
                <p14:nvPr/>
              </p14:nvContentPartPr>
              <p14:xfrm>
                <a:off x="6763444" y="2005525"/>
                <a:ext cx="100080" cy="18360"/>
              </p14:xfrm>
            </p:contentPart>
          </mc:Choice>
          <mc:Fallback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24E743D1-3670-3F67-C9FE-674E00822BBA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6754804" y="1996885"/>
                  <a:ext cx="11772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5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BAA08E8F-6ED3-D67C-41A0-AA9C5AC583E9}"/>
                    </a:ext>
                  </a:extLst>
                </p14:cNvPr>
                <p14:cNvContentPartPr/>
                <p14:nvPr/>
              </p14:nvContentPartPr>
              <p14:xfrm>
                <a:off x="6789004" y="2078245"/>
                <a:ext cx="151200" cy="360"/>
              </p14:xfrm>
            </p:contentPart>
          </mc:Choice>
          <mc:Fallback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BAA08E8F-6ED3-D67C-41A0-AA9C5AC583E9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6780364" y="2069605"/>
                  <a:ext cx="1688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7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94274AB9-253A-3B5E-0EA4-BD870797A5AA}"/>
                    </a:ext>
                  </a:extLst>
                </p14:cNvPr>
                <p14:cNvContentPartPr/>
                <p14:nvPr/>
              </p14:nvContentPartPr>
              <p14:xfrm>
                <a:off x="7232884" y="1907965"/>
                <a:ext cx="2880" cy="309960"/>
              </p14:xfrm>
            </p:contentPart>
          </mc:Choice>
          <mc:Fallback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94274AB9-253A-3B5E-0EA4-BD870797A5AA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7223884" y="1899325"/>
                  <a:ext cx="20520" cy="32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9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C645A549-F0F1-9979-5847-C7F60D8D73DD}"/>
                    </a:ext>
                  </a:extLst>
                </p14:cNvPr>
                <p14:cNvContentPartPr/>
                <p14:nvPr/>
              </p14:nvContentPartPr>
              <p14:xfrm>
                <a:off x="7319644" y="2037205"/>
                <a:ext cx="360" cy="360"/>
              </p14:xfrm>
            </p:contentPart>
          </mc:Choice>
          <mc:Fallback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C645A549-F0F1-9979-5847-C7F60D8D73DD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7310644" y="202856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1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D1707B55-D58A-961C-F9D7-2B07879B34FA}"/>
                    </a:ext>
                  </a:extLst>
                </p14:cNvPr>
                <p14:cNvContentPartPr/>
                <p14:nvPr/>
              </p14:nvContentPartPr>
              <p14:xfrm>
                <a:off x="7451764" y="1958365"/>
                <a:ext cx="75240" cy="211680"/>
              </p14:xfrm>
            </p:contentPart>
          </mc:Choice>
          <mc:Fallback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D1707B55-D58A-961C-F9D7-2B07879B34FA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7442764" y="1949365"/>
                  <a:ext cx="92880" cy="22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3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43F0C09E-0BC5-A1BF-8566-9061E441A383}"/>
                    </a:ext>
                  </a:extLst>
                </p14:cNvPr>
                <p14:cNvContentPartPr/>
                <p14:nvPr/>
              </p14:nvContentPartPr>
              <p14:xfrm>
                <a:off x="7641844" y="1985365"/>
                <a:ext cx="93240" cy="132480"/>
              </p14:xfrm>
            </p:contentPart>
          </mc:Choice>
          <mc:Fallback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43F0C09E-0BC5-A1BF-8566-9061E441A383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7632844" y="1976365"/>
                  <a:ext cx="110880" cy="15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5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23502F42-686C-8951-3E35-6FA992BF31AF}"/>
                    </a:ext>
                  </a:extLst>
                </p14:cNvPr>
                <p14:cNvContentPartPr/>
                <p14:nvPr/>
              </p14:nvContentPartPr>
              <p14:xfrm>
                <a:off x="7634284" y="1955125"/>
                <a:ext cx="79920" cy="197280"/>
              </p14:xfrm>
            </p:contentPart>
          </mc:Choice>
          <mc:Fallback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23502F42-686C-8951-3E35-6FA992BF31AF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7625644" y="1946485"/>
                  <a:ext cx="97560" cy="21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7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15183353-79FA-9485-DE02-E23F3BC359CB}"/>
                    </a:ext>
                  </a:extLst>
                </p14:cNvPr>
                <p14:cNvContentPartPr/>
                <p14:nvPr/>
              </p14:nvContentPartPr>
              <p14:xfrm>
                <a:off x="7822564" y="1982845"/>
                <a:ext cx="360" cy="218880"/>
              </p14:xfrm>
            </p:contentPart>
          </mc:Choice>
          <mc:Fallback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15183353-79FA-9485-DE02-E23F3BC359CB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7813924" y="1973845"/>
                  <a:ext cx="18000" cy="23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9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8247BC66-3882-C0DF-DC5F-A97BDDDA1B94}"/>
                    </a:ext>
                  </a:extLst>
                </p14:cNvPr>
                <p14:cNvContentPartPr/>
                <p14:nvPr/>
              </p14:nvContentPartPr>
              <p14:xfrm>
                <a:off x="7875124" y="1988965"/>
                <a:ext cx="120240" cy="173880"/>
              </p14:xfrm>
            </p:contentPart>
          </mc:Choice>
          <mc:Fallback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8247BC66-3882-C0DF-DC5F-A97BDDDA1B94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7866124" y="1980325"/>
                  <a:ext cx="137880" cy="19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1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2B490026-9015-9147-A78E-E6CEEBDF1B21}"/>
                    </a:ext>
                  </a:extLst>
                </p14:cNvPr>
                <p14:cNvContentPartPr/>
                <p14:nvPr/>
              </p14:nvContentPartPr>
              <p14:xfrm>
                <a:off x="7851724" y="1781605"/>
                <a:ext cx="105120" cy="2880"/>
              </p14:xfrm>
            </p:contentPart>
          </mc:Choice>
          <mc:Fallback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2B490026-9015-9147-A78E-E6CEEBDF1B21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7843084" y="1772965"/>
                  <a:ext cx="12276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3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A59101C7-6D95-1CE7-4FBE-4C5200E6B1C2}"/>
                    </a:ext>
                  </a:extLst>
                </p14:cNvPr>
                <p14:cNvContentPartPr/>
                <p14:nvPr/>
              </p14:nvContentPartPr>
              <p14:xfrm>
                <a:off x="8079604" y="1686205"/>
                <a:ext cx="360" cy="165600"/>
              </p14:xfrm>
            </p:contentPart>
          </mc:Choice>
          <mc:Fallback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A59101C7-6D95-1CE7-4FBE-4C5200E6B1C2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8070604" y="1677205"/>
                  <a:ext cx="18000" cy="18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5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D1A5713E-EEB9-1845-E4B8-AF04E8F607C3}"/>
                    </a:ext>
                  </a:extLst>
                </p14:cNvPr>
                <p14:cNvContentPartPr/>
                <p14:nvPr/>
              </p14:nvContentPartPr>
              <p14:xfrm>
                <a:off x="8144044" y="1704205"/>
                <a:ext cx="116640" cy="241560"/>
              </p14:xfrm>
            </p:contentPart>
          </mc:Choice>
          <mc:Fallback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D1A5713E-EEB9-1845-E4B8-AF04E8F607C3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8135044" y="1695565"/>
                  <a:ext cx="134280" cy="25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7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E43A6167-7355-DBE9-DFBA-6C3FF4BA4C80}"/>
                    </a:ext>
                  </a:extLst>
                </p14:cNvPr>
                <p14:cNvContentPartPr/>
                <p14:nvPr/>
              </p14:nvContentPartPr>
              <p14:xfrm>
                <a:off x="8295244" y="1863325"/>
                <a:ext cx="161640" cy="318600"/>
              </p14:xfrm>
            </p:contentPart>
          </mc:Choice>
          <mc:Fallback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E43A6167-7355-DBE9-DFBA-6C3FF4BA4C80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8286244" y="1854325"/>
                  <a:ext cx="179280" cy="336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793550EC-262D-A3B9-496D-7C97E100B58E}"/>
                  </a:ext>
                </a:extLst>
              </p14:cNvPr>
              <p14:cNvContentPartPr/>
              <p14:nvPr/>
            </p14:nvContentPartPr>
            <p14:xfrm>
              <a:off x="7858924" y="1106605"/>
              <a:ext cx="135000" cy="36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793550EC-262D-A3B9-496D-7C97E100B58E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7850284" y="1097605"/>
                <a:ext cx="152640" cy="180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108"/>
    </mc:Choice>
    <mc:Fallback>
      <p:transition spd="slow" advTm="881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9540CF04-D3DD-1242-9DC2-7006464F73C7}" type="slidenum">
              <a:rPr lang="en-US" sz="1400">
                <a:latin typeface="Arial" charset="0"/>
              </a:rPr>
              <a:pPr eaLnBrk="1" hangingPunct="1"/>
              <a:t>22</a:t>
            </a:fld>
            <a:endParaRPr lang="en-US" sz="1400">
              <a:latin typeface="Arial" charset="0"/>
            </a:endParaRPr>
          </a:p>
        </p:txBody>
      </p:sp>
      <p:sp>
        <p:nvSpPr>
          <p:cNvPr id="90114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2438400" y="0"/>
            <a:ext cx="3505200" cy="609600"/>
          </a:xfrm>
          <a:solidFill>
            <a:srgbClr val="FFFFFF"/>
          </a:solidFill>
        </p:spPr>
        <p:txBody>
          <a:bodyPr anchor="t"/>
          <a:lstStyle/>
          <a:p>
            <a:pPr algn="l" eaLnBrk="1" hangingPunct="1"/>
            <a:r>
              <a:rPr lang="en-US" sz="3200" b="1">
                <a:solidFill>
                  <a:srgbClr val="0000FF"/>
                </a:solidFill>
                <a:latin typeface="Comic Sans MS" charset="0"/>
                <a:ea typeface="MS PGothic" charset="0"/>
              </a:rPr>
              <a:t>In plain English…</a:t>
            </a:r>
            <a:endParaRPr lang="en-US" sz="3200">
              <a:solidFill>
                <a:srgbClr val="0000FF"/>
              </a:solidFill>
              <a:latin typeface="Arial" charset="0"/>
              <a:ea typeface="MS PGothic" charset="0"/>
            </a:endParaRPr>
          </a:p>
        </p:txBody>
      </p:sp>
      <p:sp>
        <p:nvSpPr>
          <p:cNvPr id="90115" name="Text Box 3"/>
          <p:cNvSpPr txBox="1">
            <a:spLocks noChangeArrowheads="1"/>
          </p:cNvSpPr>
          <p:nvPr/>
        </p:nvSpPr>
        <p:spPr bwMode="auto">
          <a:xfrm>
            <a:off x="-152400" y="5815013"/>
            <a:ext cx="25908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buFontTx/>
              <a:buNone/>
            </a:pPr>
            <a:endParaRPr lang="en-US" sz="3200">
              <a:latin typeface="Verdana" charset="0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447800" y="2916238"/>
            <a:ext cx="1093788" cy="2462212"/>
            <a:chOff x="3314" y="7280"/>
            <a:chExt cx="1970" cy="4400"/>
          </a:xfrm>
        </p:grpSpPr>
        <p:sp>
          <p:nvSpPr>
            <p:cNvPr id="90136" name="Rectangle 6" descr="Narrow horizontal"/>
            <p:cNvSpPr>
              <a:spLocks noChangeArrowheads="1"/>
            </p:cNvSpPr>
            <p:nvPr/>
          </p:nvSpPr>
          <p:spPr bwMode="auto">
            <a:xfrm>
              <a:off x="3364" y="10680"/>
              <a:ext cx="1920" cy="131"/>
            </a:xfrm>
            <a:prstGeom prst="rect">
              <a:avLst/>
            </a:prstGeom>
            <a:pattFill prst="narHorz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137" name="Rectangle 7" descr="Narrow horizontal"/>
            <p:cNvSpPr>
              <a:spLocks noChangeArrowheads="1"/>
            </p:cNvSpPr>
            <p:nvPr/>
          </p:nvSpPr>
          <p:spPr bwMode="auto">
            <a:xfrm>
              <a:off x="3334" y="9057"/>
              <a:ext cx="1921" cy="752"/>
            </a:xfrm>
            <a:prstGeom prst="rect">
              <a:avLst/>
            </a:prstGeom>
            <a:pattFill prst="narHorz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138" name="Rectangle 8" descr="Narrow horizontal"/>
            <p:cNvSpPr>
              <a:spLocks noChangeArrowheads="1"/>
            </p:cNvSpPr>
            <p:nvPr/>
          </p:nvSpPr>
          <p:spPr bwMode="auto">
            <a:xfrm>
              <a:off x="3314" y="7280"/>
              <a:ext cx="1921" cy="75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139" name="Rectangle 9" descr="Narrow horizontal"/>
            <p:cNvSpPr>
              <a:spLocks noChangeArrowheads="1"/>
            </p:cNvSpPr>
            <p:nvPr/>
          </p:nvSpPr>
          <p:spPr bwMode="auto">
            <a:xfrm>
              <a:off x="3344" y="11632"/>
              <a:ext cx="1920" cy="48"/>
            </a:xfrm>
            <a:prstGeom prst="rect">
              <a:avLst/>
            </a:prstGeom>
            <a:pattFill prst="narHorz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0117" name="Line 23"/>
          <p:cNvSpPr>
            <a:spLocks noChangeShapeType="1"/>
          </p:cNvSpPr>
          <p:nvPr/>
        </p:nvSpPr>
        <p:spPr bwMode="auto">
          <a:xfrm flipV="1">
            <a:off x="914400" y="3536950"/>
            <a:ext cx="22860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18" name="Rectangle 24"/>
          <p:cNvSpPr>
            <a:spLocks noChangeArrowheads="1"/>
          </p:cNvSpPr>
          <p:nvPr/>
        </p:nvSpPr>
        <p:spPr bwMode="auto">
          <a:xfrm>
            <a:off x="685800" y="3505200"/>
            <a:ext cx="609600" cy="194786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0119" name="Rectangle 25"/>
          <p:cNvSpPr>
            <a:spLocks noChangeArrowheads="1"/>
          </p:cNvSpPr>
          <p:nvPr/>
        </p:nvSpPr>
        <p:spPr bwMode="auto">
          <a:xfrm>
            <a:off x="685800" y="2241550"/>
            <a:ext cx="609600" cy="1273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20" name="Rectangle 26"/>
          <p:cNvSpPr>
            <a:spLocks noChangeArrowheads="1"/>
          </p:cNvSpPr>
          <p:nvPr/>
        </p:nvSpPr>
        <p:spPr bwMode="auto">
          <a:xfrm>
            <a:off x="2667000" y="2241550"/>
            <a:ext cx="609600" cy="1273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21" name="Rectangle 27"/>
          <p:cNvSpPr>
            <a:spLocks noChangeArrowheads="1"/>
          </p:cNvSpPr>
          <p:nvPr/>
        </p:nvSpPr>
        <p:spPr bwMode="auto">
          <a:xfrm>
            <a:off x="2667000" y="3538538"/>
            <a:ext cx="609600" cy="194786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0122" name="Line 28"/>
          <p:cNvSpPr>
            <a:spLocks noChangeShapeType="1"/>
          </p:cNvSpPr>
          <p:nvPr/>
        </p:nvSpPr>
        <p:spPr bwMode="auto">
          <a:xfrm>
            <a:off x="838200" y="1860550"/>
            <a:ext cx="23622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23" name="Text Box 29"/>
          <p:cNvSpPr txBox="1">
            <a:spLocks noChangeArrowheads="1"/>
          </p:cNvSpPr>
          <p:nvPr/>
        </p:nvSpPr>
        <p:spPr bwMode="auto">
          <a:xfrm>
            <a:off x="1524000" y="1555750"/>
            <a:ext cx="1073150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1800" b="1">
                <a:latin typeface="Helvetica" charset="0"/>
              </a:rPr>
              <a:t>Vacuum</a:t>
            </a:r>
          </a:p>
          <a:p>
            <a:pPr algn="ctr" eaLnBrk="1" hangingPunct="1">
              <a:buFontTx/>
              <a:buNone/>
            </a:pPr>
            <a:r>
              <a:rPr lang="en-US" sz="1800" b="1">
                <a:latin typeface="Helvetica" charset="0"/>
              </a:rPr>
              <a:t>Level</a:t>
            </a:r>
            <a:endParaRPr lang="en-US" sz="3200">
              <a:latin typeface="Verdana" charset="0"/>
            </a:endParaRPr>
          </a:p>
        </p:txBody>
      </p:sp>
      <p:sp>
        <p:nvSpPr>
          <p:cNvPr id="1143839" name="Text Box 31"/>
          <p:cNvSpPr txBox="1">
            <a:spLocks noChangeArrowheads="1"/>
          </p:cNvSpPr>
          <p:nvPr/>
        </p:nvSpPr>
        <p:spPr bwMode="auto">
          <a:xfrm>
            <a:off x="893763" y="754063"/>
            <a:ext cx="220503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000" b="1">
                <a:solidFill>
                  <a:srgbClr val="CC3300"/>
                </a:solidFill>
              </a:rPr>
              <a:t>V</a:t>
            </a:r>
            <a:r>
              <a:rPr lang="en-US" sz="2000" b="1" baseline="-25000">
                <a:solidFill>
                  <a:srgbClr val="CC3300"/>
                </a:solidFill>
              </a:rPr>
              <a:t>G</a:t>
            </a:r>
            <a:r>
              <a:rPr lang="en-US" sz="2000" b="1">
                <a:solidFill>
                  <a:srgbClr val="CC3300"/>
                </a:solidFill>
              </a:rPr>
              <a:t> &gt; 0 </a:t>
            </a:r>
          </a:p>
          <a:p>
            <a:pPr eaLnBrk="1" hangingPunct="1">
              <a:buFontTx/>
              <a:buNone/>
            </a:pPr>
            <a:r>
              <a:rPr lang="en-US" sz="2000" b="1">
                <a:solidFill>
                  <a:srgbClr val="CC3300"/>
                </a:solidFill>
              </a:rPr>
              <a:t>n type operation</a:t>
            </a:r>
          </a:p>
        </p:txBody>
      </p:sp>
      <p:sp>
        <p:nvSpPr>
          <p:cNvPr id="1143840" name="Text Box 32"/>
          <p:cNvSpPr txBox="1">
            <a:spLocks noChangeArrowheads="1"/>
          </p:cNvSpPr>
          <p:nvPr/>
        </p:nvSpPr>
        <p:spPr bwMode="auto">
          <a:xfrm>
            <a:off x="304800" y="5867400"/>
            <a:ext cx="7494588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/>
              <a:t>Positive gate bias attracts electrons into channel</a:t>
            </a:r>
          </a:p>
          <a:p>
            <a:pPr eaLnBrk="1" hangingPunct="1"/>
            <a:r>
              <a:rPr lang="en-US"/>
              <a:t>Channel now becomes more conductive </a:t>
            </a:r>
          </a:p>
        </p:txBody>
      </p:sp>
      <p:pic>
        <p:nvPicPr>
          <p:cNvPr id="90126" name="Picture 3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52600"/>
            <a:ext cx="3505200" cy="292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3842" name="Rectangle 34"/>
          <p:cNvSpPr>
            <a:spLocks noChangeArrowheads="1"/>
          </p:cNvSpPr>
          <p:nvPr/>
        </p:nvSpPr>
        <p:spPr bwMode="auto">
          <a:xfrm>
            <a:off x="5486400" y="2895600"/>
            <a:ext cx="1828800" cy="152400"/>
          </a:xfrm>
          <a:prstGeom prst="rect">
            <a:avLst/>
          </a:prstGeom>
          <a:gradFill rotWithShape="1">
            <a:gsLst>
              <a:gs pos="0">
                <a:srgbClr val="760000"/>
              </a:gs>
              <a:gs pos="50000">
                <a:srgbClr val="FF0000"/>
              </a:gs>
              <a:gs pos="100000">
                <a:srgbClr val="7600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2857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43843" name="Rectangle 35" descr="Narrow horizontal"/>
          <p:cNvSpPr>
            <a:spLocks noChangeArrowheads="1"/>
          </p:cNvSpPr>
          <p:nvPr/>
        </p:nvSpPr>
        <p:spPr bwMode="auto">
          <a:xfrm>
            <a:off x="1447800" y="3505200"/>
            <a:ext cx="1066800" cy="381000"/>
          </a:xfrm>
          <a:prstGeom prst="rect">
            <a:avLst/>
          </a:prstGeom>
          <a:pattFill prst="narHorz">
            <a:fgClr>
              <a:schemeClr val="tx2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="" xmlns:a14="http://schemas.microsoft.com/office/drawing/2010/main" w="2857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grpSp>
        <p:nvGrpSpPr>
          <p:cNvPr id="3" name="Group 40"/>
          <p:cNvGrpSpPr>
            <a:grpSpLocks/>
          </p:cNvGrpSpPr>
          <p:nvPr/>
        </p:nvGrpSpPr>
        <p:grpSpPr bwMode="auto">
          <a:xfrm>
            <a:off x="2362200" y="3048000"/>
            <a:ext cx="3276600" cy="1066800"/>
            <a:chOff x="1488" y="1920"/>
            <a:chExt cx="2064" cy="672"/>
          </a:xfrm>
        </p:grpSpPr>
        <p:sp>
          <p:nvSpPr>
            <p:cNvPr id="90132" name="Text Box 36"/>
            <p:cNvSpPr txBox="1">
              <a:spLocks noChangeArrowheads="1"/>
            </p:cNvSpPr>
            <p:nvPr/>
          </p:nvSpPr>
          <p:spPr bwMode="auto">
            <a:xfrm>
              <a:off x="2112" y="2016"/>
              <a:ext cx="745" cy="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sz="1800"/>
                <a:t>More </a:t>
              </a:r>
            </a:p>
            <a:p>
              <a:pPr eaLnBrk="1" hangingPunct="1">
                <a:buFontTx/>
                <a:buNone/>
              </a:pPr>
              <a:r>
                <a:rPr lang="en-US" sz="1800"/>
                <a:t>electrons</a:t>
              </a:r>
            </a:p>
          </p:txBody>
        </p:sp>
        <p:sp>
          <p:nvSpPr>
            <p:cNvPr id="90133" name="Line 37"/>
            <p:cNvSpPr>
              <a:spLocks noChangeShapeType="1"/>
            </p:cNvSpPr>
            <p:nvPr/>
          </p:nvSpPr>
          <p:spPr bwMode="auto">
            <a:xfrm flipH="1">
              <a:off x="1488" y="2256"/>
              <a:ext cx="624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90134" name="Line 38"/>
            <p:cNvSpPr>
              <a:spLocks noChangeShapeType="1"/>
            </p:cNvSpPr>
            <p:nvPr/>
          </p:nvSpPr>
          <p:spPr bwMode="auto">
            <a:xfrm flipV="1">
              <a:off x="2784" y="1920"/>
              <a:ext cx="768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90135" name="Oval 39"/>
            <p:cNvSpPr>
              <a:spLocks noChangeArrowheads="1"/>
            </p:cNvSpPr>
            <p:nvPr/>
          </p:nvSpPr>
          <p:spPr bwMode="auto">
            <a:xfrm>
              <a:off x="2112" y="1920"/>
              <a:ext cx="720" cy="672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26C46B41-456A-05A5-E57A-8F523D43F191}"/>
              </a:ext>
            </a:extLst>
          </p:cNvPr>
          <p:cNvGrpSpPr/>
          <p:nvPr/>
        </p:nvGrpSpPr>
        <p:grpSpPr>
          <a:xfrm>
            <a:off x="5015160" y="388350"/>
            <a:ext cx="3763080" cy="5238000"/>
            <a:chOff x="5015160" y="388350"/>
            <a:chExt cx="3763080" cy="523800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7FA4BED9-E8EA-8D42-F9A7-D4BEB128C517}"/>
                </a:ext>
              </a:extLst>
            </p:cNvPr>
            <p:cNvGrpSpPr/>
            <p:nvPr/>
          </p:nvGrpSpPr>
          <p:grpSpPr>
            <a:xfrm>
              <a:off x="5898600" y="388350"/>
              <a:ext cx="2146320" cy="1089360"/>
              <a:chOff x="5898600" y="388350"/>
              <a:chExt cx="2146320" cy="10893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7">
                <p14:nvContentPartPr>
                  <p14:cNvPr id="14" name="Ink 13">
                    <a:extLst>
                      <a:ext uri="{FF2B5EF4-FFF2-40B4-BE49-F238E27FC236}">
                        <a16:creationId xmlns:a16="http://schemas.microsoft.com/office/drawing/2014/main" id="{9D03447A-14AC-FA42-BDDD-BA866891997D}"/>
                      </a:ext>
                    </a:extLst>
                  </p14:cNvPr>
                  <p14:cNvContentPartPr/>
                  <p14:nvPr/>
                </p14:nvContentPartPr>
                <p14:xfrm>
                  <a:off x="5933520" y="993150"/>
                  <a:ext cx="340200" cy="234360"/>
                </p14:xfrm>
              </p:contentPart>
            </mc:Choice>
            <mc:Fallback xmlns="">
              <p:pic>
                <p:nvPicPr>
                  <p:cNvPr id="14" name="Ink 13">
                    <a:extLst>
                      <a:ext uri="{FF2B5EF4-FFF2-40B4-BE49-F238E27FC236}">
                        <a16:creationId xmlns:a16="http://schemas.microsoft.com/office/drawing/2014/main" id="{9D03447A-14AC-FA42-BDDD-BA866891997D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5924880" y="984150"/>
                    <a:ext cx="357840" cy="252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15" name="Ink 14">
                    <a:extLst>
                      <a:ext uri="{FF2B5EF4-FFF2-40B4-BE49-F238E27FC236}">
                        <a16:creationId xmlns:a16="http://schemas.microsoft.com/office/drawing/2014/main" id="{36D59A7F-FBF5-D2C5-7D79-11000BF45281}"/>
                      </a:ext>
                    </a:extLst>
                  </p14:cNvPr>
                  <p14:cNvContentPartPr/>
                  <p14:nvPr/>
                </p14:nvContentPartPr>
                <p14:xfrm>
                  <a:off x="6448680" y="1057590"/>
                  <a:ext cx="224640" cy="77400"/>
                </p14:xfrm>
              </p:contentPart>
            </mc:Choice>
            <mc:Fallback xmlns="">
              <p:pic>
                <p:nvPicPr>
                  <p:cNvPr id="15" name="Ink 14">
                    <a:extLst>
                      <a:ext uri="{FF2B5EF4-FFF2-40B4-BE49-F238E27FC236}">
                        <a16:creationId xmlns:a16="http://schemas.microsoft.com/office/drawing/2014/main" id="{36D59A7F-FBF5-D2C5-7D79-11000BF45281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6440040" y="1048950"/>
                    <a:ext cx="242280" cy="95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16" name="Ink 15">
                    <a:extLst>
                      <a:ext uri="{FF2B5EF4-FFF2-40B4-BE49-F238E27FC236}">
                        <a16:creationId xmlns:a16="http://schemas.microsoft.com/office/drawing/2014/main" id="{7C63C427-F311-D4AC-F646-00BD7EF5A600}"/>
                      </a:ext>
                    </a:extLst>
                  </p14:cNvPr>
                  <p14:cNvContentPartPr/>
                  <p14:nvPr/>
                </p14:nvContentPartPr>
                <p14:xfrm>
                  <a:off x="6856920" y="899550"/>
                  <a:ext cx="215640" cy="302400"/>
                </p14:xfrm>
              </p:contentPart>
            </mc:Choice>
            <mc:Fallback xmlns="">
              <p:pic>
                <p:nvPicPr>
                  <p:cNvPr id="16" name="Ink 15">
                    <a:extLst>
                      <a:ext uri="{FF2B5EF4-FFF2-40B4-BE49-F238E27FC236}">
                        <a16:creationId xmlns:a16="http://schemas.microsoft.com/office/drawing/2014/main" id="{7C63C427-F311-D4AC-F646-00BD7EF5A600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6847920" y="890550"/>
                    <a:ext cx="233280" cy="320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17" name="Ink 16">
                    <a:extLst>
                      <a:ext uri="{FF2B5EF4-FFF2-40B4-BE49-F238E27FC236}">
                        <a16:creationId xmlns:a16="http://schemas.microsoft.com/office/drawing/2014/main" id="{CBB308DC-697A-52B7-4E9C-8ED4ACA75BC4}"/>
                      </a:ext>
                    </a:extLst>
                  </p14:cNvPr>
                  <p14:cNvContentPartPr/>
                  <p14:nvPr/>
                </p14:nvContentPartPr>
                <p14:xfrm>
                  <a:off x="7072920" y="532710"/>
                  <a:ext cx="121320" cy="232560"/>
                </p14:xfrm>
              </p:contentPart>
            </mc:Choice>
            <mc:Fallback xmlns="">
              <p:pic>
                <p:nvPicPr>
                  <p:cNvPr id="17" name="Ink 16">
                    <a:extLst>
                      <a:ext uri="{FF2B5EF4-FFF2-40B4-BE49-F238E27FC236}">
                        <a16:creationId xmlns:a16="http://schemas.microsoft.com/office/drawing/2014/main" id="{CBB308DC-697A-52B7-4E9C-8ED4ACA75BC4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7064280" y="523710"/>
                    <a:ext cx="138960" cy="250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18" name="Ink 17">
                    <a:extLst>
                      <a:ext uri="{FF2B5EF4-FFF2-40B4-BE49-F238E27FC236}">
                        <a16:creationId xmlns:a16="http://schemas.microsoft.com/office/drawing/2014/main" id="{B51AB6E4-858A-B6FE-EB2B-75148104C1BA}"/>
                      </a:ext>
                    </a:extLst>
                  </p14:cNvPr>
                  <p14:cNvContentPartPr/>
                  <p14:nvPr/>
                </p14:nvContentPartPr>
                <p14:xfrm>
                  <a:off x="7230240" y="649710"/>
                  <a:ext cx="165240" cy="136080"/>
                </p14:xfrm>
              </p:contentPart>
            </mc:Choice>
            <mc:Fallback xmlns="">
              <p:pic>
                <p:nvPicPr>
                  <p:cNvPr id="18" name="Ink 17">
                    <a:extLst>
                      <a:ext uri="{FF2B5EF4-FFF2-40B4-BE49-F238E27FC236}">
                        <a16:creationId xmlns:a16="http://schemas.microsoft.com/office/drawing/2014/main" id="{B51AB6E4-858A-B6FE-EB2B-75148104C1BA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7221600" y="640710"/>
                    <a:ext cx="182880" cy="153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19" name="Ink 18">
                    <a:extLst>
                      <a:ext uri="{FF2B5EF4-FFF2-40B4-BE49-F238E27FC236}">
                        <a16:creationId xmlns:a16="http://schemas.microsoft.com/office/drawing/2014/main" id="{4A3DA9EC-7911-88D1-C876-B12F9C5C0555}"/>
                      </a:ext>
                    </a:extLst>
                  </p14:cNvPr>
                  <p14:cNvContentPartPr/>
                  <p14:nvPr/>
                </p14:nvContentPartPr>
                <p14:xfrm>
                  <a:off x="7458840" y="571230"/>
                  <a:ext cx="80640" cy="291600"/>
                </p14:xfrm>
              </p:contentPart>
            </mc:Choice>
            <mc:Fallback xmlns="">
              <p:pic>
                <p:nvPicPr>
                  <p:cNvPr id="19" name="Ink 18">
                    <a:extLst>
                      <a:ext uri="{FF2B5EF4-FFF2-40B4-BE49-F238E27FC236}">
                        <a16:creationId xmlns:a16="http://schemas.microsoft.com/office/drawing/2014/main" id="{4A3DA9EC-7911-88D1-C876-B12F9C5C0555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7449840" y="562230"/>
                    <a:ext cx="98280" cy="309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20" name="Ink 19">
                    <a:extLst>
                      <a:ext uri="{FF2B5EF4-FFF2-40B4-BE49-F238E27FC236}">
                        <a16:creationId xmlns:a16="http://schemas.microsoft.com/office/drawing/2014/main" id="{CE08F973-C854-7EAD-FFAF-667783C2B5D7}"/>
                      </a:ext>
                    </a:extLst>
                  </p14:cNvPr>
                  <p14:cNvContentPartPr/>
                  <p14:nvPr/>
                </p14:nvContentPartPr>
                <p14:xfrm>
                  <a:off x="7617240" y="622350"/>
                  <a:ext cx="117720" cy="192960"/>
                </p14:xfrm>
              </p:contentPart>
            </mc:Choice>
            <mc:Fallback xmlns="">
              <p:pic>
                <p:nvPicPr>
                  <p:cNvPr id="20" name="Ink 19">
                    <a:extLst>
                      <a:ext uri="{FF2B5EF4-FFF2-40B4-BE49-F238E27FC236}">
                        <a16:creationId xmlns:a16="http://schemas.microsoft.com/office/drawing/2014/main" id="{CE08F973-C854-7EAD-FFAF-667783C2B5D7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7608240" y="613710"/>
                    <a:ext cx="135360" cy="210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21" name="Ink 20">
                    <a:extLst>
                      <a:ext uri="{FF2B5EF4-FFF2-40B4-BE49-F238E27FC236}">
                        <a16:creationId xmlns:a16="http://schemas.microsoft.com/office/drawing/2014/main" id="{D142B872-29B9-F188-F36F-32DF315AF5D5}"/>
                      </a:ext>
                    </a:extLst>
                  </p14:cNvPr>
                  <p14:cNvContentPartPr/>
                  <p14:nvPr/>
                </p14:nvContentPartPr>
                <p14:xfrm>
                  <a:off x="7734240" y="745110"/>
                  <a:ext cx="136800" cy="360"/>
                </p14:xfrm>
              </p:contentPart>
            </mc:Choice>
            <mc:Fallback xmlns="">
              <p:pic>
                <p:nvPicPr>
                  <p:cNvPr id="21" name="Ink 20">
                    <a:extLst>
                      <a:ext uri="{FF2B5EF4-FFF2-40B4-BE49-F238E27FC236}">
                        <a16:creationId xmlns:a16="http://schemas.microsoft.com/office/drawing/2014/main" id="{D142B872-29B9-F188-F36F-32DF315AF5D5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7725600" y="736470"/>
                    <a:ext cx="15444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22" name="Ink 21">
                    <a:extLst>
                      <a:ext uri="{FF2B5EF4-FFF2-40B4-BE49-F238E27FC236}">
                        <a16:creationId xmlns:a16="http://schemas.microsoft.com/office/drawing/2014/main" id="{04E0BBDB-D22E-8484-368E-9137B391158E}"/>
                      </a:ext>
                    </a:extLst>
                  </p14:cNvPr>
                  <p14:cNvContentPartPr/>
                  <p14:nvPr/>
                </p14:nvContentPartPr>
                <p14:xfrm>
                  <a:off x="7810920" y="745110"/>
                  <a:ext cx="3240" cy="114840"/>
                </p14:xfrm>
              </p:contentPart>
            </mc:Choice>
            <mc:Fallback xmlns="">
              <p:pic>
                <p:nvPicPr>
                  <p:cNvPr id="22" name="Ink 21">
                    <a:extLst>
                      <a:ext uri="{FF2B5EF4-FFF2-40B4-BE49-F238E27FC236}">
                        <a16:creationId xmlns:a16="http://schemas.microsoft.com/office/drawing/2014/main" id="{04E0BBDB-D22E-8484-368E-9137B391158E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7802280" y="736470"/>
                    <a:ext cx="20880" cy="132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25" name="Ink 24">
                    <a:extLst>
                      <a:ext uri="{FF2B5EF4-FFF2-40B4-BE49-F238E27FC236}">
                        <a16:creationId xmlns:a16="http://schemas.microsoft.com/office/drawing/2014/main" id="{2E45C941-9824-8967-21E0-A08AF2B986A9}"/>
                      </a:ext>
                    </a:extLst>
                  </p14:cNvPr>
                  <p14:cNvContentPartPr/>
                  <p14:nvPr/>
                </p14:nvContentPartPr>
                <p14:xfrm>
                  <a:off x="5898600" y="388350"/>
                  <a:ext cx="2146320" cy="1089360"/>
                </p14:xfrm>
              </p:contentPart>
            </mc:Choice>
            <mc:Fallback xmlns="">
              <p:pic>
                <p:nvPicPr>
                  <p:cNvPr id="25" name="Ink 24">
                    <a:extLst>
                      <a:ext uri="{FF2B5EF4-FFF2-40B4-BE49-F238E27FC236}">
                        <a16:creationId xmlns:a16="http://schemas.microsoft.com/office/drawing/2014/main" id="{2E45C941-9824-8967-21E0-A08AF2B986A9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5889960" y="379710"/>
                    <a:ext cx="2163960" cy="1107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7BE05529-D7AB-6943-64FC-7EA9C6F6D5A7}"/>
                </a:ext>
              </a:extLst>
            </p:cNvPr>
            <p:cNvGrpSpPr/>
            <p:nvPr/>
          </p:nvGrpSpPr>
          <p:grpSpPr>
            <a:xfrm>
              <a:off x="5015160" y="5028750"/>
              <a:ext cx="597600" cy="430920"/>
              <a:chOff x="5015160" y="5028750"/>
              <a:chExt cx="597600" cy="4309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27" name="Ink 26">
                    <a:extLst>
                      <a:ext uri="{FF2B5EF4-FFF2-40B4-BE49-F238E27FC236}">
                        <a16:creationId xmlns:a16="http://schemas.microsoft.com/office/drawing/2014/main" id="{5CC60186-CC1F-B4AF-91D5-E274D1D7466D}"/>
                      </a:ext>
                    </a:extLst>
                  </p14:cNvPr>
                  <p14:cNvContentPartPr/>
                  <p14:nvPr/>
                </p14:nvContentPartPr>
                <p14:xfrm>
                  <a:off x="5015160" y="5028750"/>
                  <a:ext cx="207000" cy="349920"/>
                </p14:xfrm>
              </p:contentPart>
            </mc:Choice>
            <mc:Fallback xmlns="">
              <p:pic>
                <p:nvPicPr>
                  <p:cNvPr id="27" name="Ink 26">
                    <a:extLst>
                      <a:ext uri="{FF2B5EF4-FFF2-40B4-BE49-F238E27FC236}">
                        <a16:creationId xmlns:a16="http://schemas.microsoft.com/office/drawing/2014/main" id="{5CC60186-CC1F-B4AF-91D5-E274D1D7466D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5006520" y="5020110"/>
                    <a:ext cx="224640" cy="367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">
                <p14:nvContentPartPr>
                  <p14:cNvPr id="28" name="Ink 27">
                    <a:extLst>
                      <a:ext uri="{FF2B5EF4-FFF2-40B4-BE49-F238E27FC236}">
                        <a16:creationId xmlns:a16="http://schemas.microsoft.com/office/drawing/2014/main" id="{E2A1CE92-BBC7-072E-1809-CC22E70CD40F}"/>
                      </a:ext>
                    </a:extLst>
                  </p14:cNvPr>
                  <p14:cNvContentPartPr/>
                  <p14:nvPr/>
                </p14:nvContentPartPr>
                <p14:xfrm>
                  <a:off x="5216040" y="5260230"/>
                  <a:ext cx="173520" cy="3240"/>
                </p14:xfrm>
              </p:contentPart>
            </mc:Choice>
            <mc:Fallback xmlns="">
              <p:pic>
                <p:nvPicPr>
                  <p:cNvPr id="28" name="Ink 27">
                    <a:extLst>
                      <a:ext uri="{FF2B5EF4-FFF2-40B4-BE49-F238E27FC236}">
                        <a16:creationId xmlns:a16="http://schemas.microsoft.com/office/drawing/2014/main" id="{E2A1CE92-BBC7-072E-1809-CC22E70CD40F}"/>
                      </a:ext>
                    </a:extLst>
                  </p:cNvPr>
                  <p:cNvPicPr/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5207040" y="5251590"/>
                    <a:ext cx="191160" cy="20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">
                <p14:nvContentPartPr>
                  <p14:cNvPr id="29" name="Ink 28">
                    <a:extLst>
                      <a:ext uri="{FF2B5EF4-FFF2-40B4-BE49-F238E27FC236}">
                        <a16:creationId xmlns:a16="http://schemas.microsoft.com/office/drawing/2014/main" id="{3B2E365D-F7E7-5936-040C-E5F83E94335F}"/>
                      </a:ext>
                    </a:extLst>
                  </p14:cNvPr>
                  <p14:cNvContentPartPr/>
                  <p14:nvPr/>
                </p14:nvContentPartPr>
                <p14:xfrm>
                  <a:off x="5308560" y="5272110"/>
                  <a:ext cx="7560" cy="187560"/>
                </p14:xfrm>
              </p:contentPart>
            </mc:Choice>
            <mc:Fallback xmlns="">
              <p:pic>
                <p:nvPicPr>
                  <p:cNvPr id="29" name="Ink 28">
                    <a:extLst>
                      <a:ext uri="{FF2B5EF4-FFF2-40B4-BE49-F238E27FC236}">
                        <a16:creationId xmlns:a16="http://schemas.microsoft.com/office/drawing/2014/main" id="{3B2E365D-F7E7-5936-040C-E5F83E94335F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5299560" y="5263470"/>
                    <a:ext cx="25200" cy="205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939F8AE2-2F32-0155-4219-4543F2B192CB}"/>
                      </a:ext>
                    </a:extLst>
                  </p14:cNvPr>
                  <p14:cNvContentPartPr/>
                  <p14:nvPr/>
                </p14:nvContentPartPr>
                <p14:xfrm>
                  <a:off x="5473800" y="5216310"/>
                  <a:ext cx="138960" cy="360"/>
                </p14:xfrm>
              </p:contentPart>
            </mc:Choice>
            <mc:Fallback xmlns="">
              <p:pic>
                <p:nvPicPr>
                  <p:cNvPr id="30" name="Ink 29">
                    <a:extLst>
                      <a:ext uri="{FF2B5EF4-FFF2-40B4-BE49-F238E27FC236}">
                        <a16:creationId xmlns:a16="http://schemas.microsoft.com/office/drawing/2014/main" id="{939F8AE2-2F32-0155-4219-4543F2B192CB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5464800" y="5207310"/>
                    <a:ext cx="1566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">
                <p14:nvContentPartPr>
                  <p14:cNvPr id="31" name="Ink 30">
                    <a:extLst>
                      <a:ext uri="{FF2B5EF4-FFF2-40B4-BE49-F238E27FC236}">
                        <a16:creationId xmlns:a16="http://schemas.microsoft.com/office/drawing/2014/main" id="{CD5EF459-334B-DEE7-63C8-398E3DF62222}"/>
                      </a:ext>
                    </a:extLst>
                  </p14:cNvPr>
                  <p14:cNvContentPartPr/>
                  <p14:nvPr/>
                </p14:nvContentPartPr>
                <p14:xfrm>
                  <a:off x="5482440" y="5253030"/>
                  <a:ext cx="121320" cy="360"/>
                </p14:xfrm>
              </p:contentPart>
            </mc:Choice>
            <mc:Fallback xmlns="">
              <p:pic>
                <p:nvPicPr>
                  <p:cNvPr id="31" name="Ink 30">
                    <a:extLst>
                      <a:ext uri="{FF2B5EF4-FFF2-40B4-BE49-F238E27FC236}">
                        <a16:creationId xmlns:a16="http://schemas.microsoft.com/office/drawing/2014/main" id="{CD5EF459-334B-DEE7-63C8-398E3DF62222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5473800" y="5244390"/>
                    <a:ext cx="13896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B9A06511-1F52-EA30-8EB6-BA754E9A2746}"/>
                </a:ext>
              </a:extLst>
            </p:cNvPr>
            <p:cNvGrpSpPr/>
            <p:nvPr/>
          </p:nvGrpSpPr>
          <p:grpSpPr>
            <a:xfrm>
              <a:off x="5808600" y="4992030"/>
              <a:ext cx="364680" cy="367560"/>
              <a:chOff x="5808600" y="4992030"/>
              <a:chExt cx="364680" cy="3675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8">
                <p14:nvContentPartPr>
                  <p14:cNvPr id="32" name="Ink 31">
                    <a:extLst>
                      <a:ext uri="{FF2B5EF4-FFF2-40B4-BE49-F238E27FC236}">
                        <a16:creationId xmlns:a16="http://schemas.microsoft.com/office/drawing/2014/main" id="{DD30B59A-6D7A-9877-D67A-638BF288EFF9}"/>
                      </a:ext>
                    </a:extLst>
                  </p14:cNvPr>
                  <p14:cNvContentPartPr/>
                  <p14:nvPr/>
                </p14:nvContentPartPr>
                <p14:xfrm>
                  <a:off x="5809320" y="4992030"/>
                  <a:ext cx="181800" cy="302760"/>
                </p14:xfrm>
              </p:contentPart>
            </mc:Choice>
            <mc:Fallback xmlns="">
              <p:pic>
                <p:nvPicPr>
                  <p:cNvPr id="32" name="Ink 31">
                    <a:extLst>
                      <a:ext uri="{FF2B5EF4-FFF2-40B4-BE49-F238E27FC236}">
                        <a16:creationId xmlns:a16="http://schemas.microsoft.com/office/drawing/2014/main" id="{DD30B59A-6D7A-9877-D67A-638BF288EFF9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5800680" y="4983030"/>
                    <a:ext cx="199440" cy="320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">
                <p14:nvContentPartPr>
                  <p14:cNvPr id="33" name="Ink 32">
                    <a:extLst>
                      <a:ext uri="{FF2B5EF4-FFF2-40B4-BE49-F238E27FC236}">
                        <a16:creationId xmlns:a16="http://schemas.microsoft.com/office/drawing/2014/main" id="{016C0EE2-D7BC-AB1F-1B44-F1177BF909B5}"/>
                      </a:ext>
                    </a:extLst>
                  </p14:cNvPr>
                  <p14:cNvContentPartPr/>
                  <p14:nvPr/>
                </p14:nvContentPartPr>
                <p14:xfrm>
                  <a:off x="5990760" y="5057550"/>
                  <a:ext cx="138240" cy="25200"/>
                </p14:xfrm>
              </p:contentPart>
            </mc:Choice>
            <mc:Fallback xmlns="">
              <p:pic>
                <p:nvPicPr>
                  <p:cNvPr id="33" name="Ink 32">
                    <a:extLst>
                      <a:ext uri="{FF2B5EF4-FFF2-40B4-BE49-F238E27FC236}">
                        <a16:creationId xmlns:a16="http://schemas.microsoft.com/office/drawing/2014/main" id="{016C0EE2-D7BC-AB1F-1B44-F1177BF909B5}"/>
                      </a:ext>
                    </a:extLst>
                  </p:cNvPr>
                  <p:cNvPicPr/>
                  <p:nvPr/>
                </p:nvPicPr>
                <p:blipFill>
                  <a:blip r:embed="rId41"/>
                  <a:stretch>
                    <a:fillRect/>
                  </a:stretch>
                </p:blipFill>
                <p:spPr>
                  <a:xfrm>
                    <a:off x="5982120" y="5048910"/>
                    <a:ext cx="155880" cy="42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2">
                <p14:nvContentPartPr>
                  <p14:cNvPr id="34" name="Ink 33">
                    <a:extLst>
                      <a:ext uri="{FF2B5EF4-FFF2-40B4-BE49-F238E27FC236}">
                        <a16:creationId xmlns:a16="http://schemas.microsoft.com/office/drawing/2014/main" id="{53BE3B5F-A381-EE5C-CA6A-CFE51793FC22}"/>
                      </a:ext>
                    </a:extLst>
                  </p14:cNvPr>
                  <p14:cNvContentPartPr/>
                  <p14:nvPr/>
                </p14:nvContentPartPr>
                <p14:xfrm>
                  <a:off x="6050880" y="5063670"/>
                  <a:ext cx="360" cy="165600"/>
                </p14:xfrm>
              </p:contentPart>
            </mc:Choice>
            <mc:Fallback xmlns="">
              <p:pic>
                <p:nvPicPr>
                  <p:cNvPr id="34" name="Ink 33">
                    <a:extLst>
                      <a:ext uri="{FF2B5EF4-FFF2-40B4-BE49-F238E27FC236}">
                        <a16:creationId xmlns:a16="http://schemas.microsoft.com/office/drawing/2014/main" id="{53BE3B5F-A381-EE5C-CA6A-CFE51793FC22}"/>
                      </a:ext>
                    </a:extLst>
                  </p:cNvPr>
                  <p:cNvPicPr/>
                  <p:nvPr/>
                </p:nvPicPr>
                <p:blipFill>
                  <a:blip r:embed="rId43"/>
                  <a:stretch>
                    <a:fillRect/>
                  </a:stretch>
                </p:blipFill>
                <p:spPr>
                  <a:xfrm>
                    <a:off x="6042240" y="5054670"/>
                    <a:ext cx="18000" cy="183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4">
                <p14:nvContentPartPr>
                  <p14:cNvPr id="35" name="Ink 34">
                    <a:extLst>
                      <a:ext uri="{FF2B5EF4-FFF2-40B4-BE49-F238E27FC236}">
                        <a16:creationId xmlns:a16="http://schemas.microsoft.com/office/drawing/2014/main" id="{45EFBC33-C714-AE99-A932-57690918A2AF}"/>
                      </a:ext>
                    </a:extLst>
                  </p14:cNvPr>
                  <p14:cNvContentPartPr/>
                  <p14:nvPr/>
                </p14:nvContentPartPr>
                <p14:xfrm>
                  <a:off x="5808600" y="5356350"/>
                  <a:ext cx="364680" cy="3240"/>
                </p14:xfrm>
              </p:contentPart>
            </mc:Choice>
            <mc:Fallback xmlns="">
              <p:pic>
                <p:nvPicPr>
                  <p:cNvPr id="35" name="Ink 34">
                    <a:extLst>
                      <a:ext uri="{FF2B5EF4-FFF2-40B4-BE49-F238E27FC236}">
                        <a16:creationId xmlns:a16="http://schemas.microsoft.com/office/drawing/2014/main" id="{45EFBC33-C714-AE99-A932-57690918A2AF}"/>
                      </a:ext>
                    </a:extLst>
                  </p:cNvPr>
                  <p:cNvPicPr/>
                  <p:nvPr/>
                </p:nvPicPr>
                <p:blipFill>
                  <a:blip r:embed="rId45"/>
                  <a:stretch>
                    <a:fillRect/>
                  </a:stretch>
                </p:blipFill>
                <p:spPr>
                  <a:xfrm>
                    <a:off x="5799960" y="5347710"/>
                    <a:ext cx="382320" cy="2088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B5F2334D-063B-63E3-47B9-F4B2DA2C381E}"/>
                    </a:ext>
                  </a:extLst>
                </p14:cNvPr>
                <p14:cNvContentPartPr/>
                <p14:nvPr/>
              </p14:nvContentPartPr>
              <p14:xfrm>
                <a:off x="5929920" y="5465070"/>
                <a:ext cx="267120" cy="16128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B5F2334D-063B-63E3-47B9-F4B2DA2C381E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5920920" y="5456070"/>
                  <a:ext cx="284760" cy="17892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C106E527-2052-30E9-BC26-8D5BB9679D9E}"/>
                </a:ext>
              </a:extLst>
            </p:cNvPr>
            <p:cNvGrpSpPr/>
            <p:nvPr/>
          </p:nvGrpSpPr>
          <p:grpSpPr>
            <a:xfrm>
              <a:off x="6391440" y="4989870"/>
              <a:ext cx="1155960" cy="413640"/>
              <a:chOff x="6391440" y="4989870"/>
              <a:chExt cx="1155960" cy="4136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8">
                <p14:nvContentPartPr>
                  <p14:cNvPr id="37" name="Ink 36">
                    <a:extLst>
                      <a:ext uri="{FF2B5EF4-FFF2-40B4-BE49-F238E27FC236}">
                        <a16:creationId xmlns:a16="http://schemas.microsoft.com/office/drawing/2014/main" id="{96F1DFD9-90C4-78FB-6008-53EC4E504141}"/>
                      </a:ext>
                    </a:extLst>
                  </p14:cNvPr>
                  <p14:cNvContentPartPr/>
                  <p14:nvPr/>
                </p14:nvContentPartPr>
                <p14:xfrm>
                  <a:off x="6400440" y="5171670"/>
                  <a:ext cx="164160" cy="87120"/>
                </p14:xfrm>
              </p:contentPart>
            </mc:Choice>
            <mc:Fallback xmlns="">
              <p:pic>
                <p:nvPicPr>
                  <p:cNvPr id="37" name="Ink 36">
                    <a:extLst>
                      <a:ext uri="{FF2B5EF4-FFF2-40B4-BE49-F238E27FC236}">
                        <a16:creationId xmlns:a16="http://schemas.microsoft.com/office/drawing/2014/main" id="{96F1DFD9-90C4-78FB-6008-53EC4E504141}"/>
                      </a:ext>
                    </a:extLst>
                  </p:cNvPr>
                  <p:cNvPicPr/>
                  <p:nvPr/>
                </p:nvPicPr>
                <p:blipFill>
                  <a:blip r:embed="rId49"/>
                  <a:stretch>
                    <a:fillRect/>
                  </a:stretch>
                </p:blipFill>
                <p:spPr>
                  <a:xfrm>
                    <a:off x="6391440" y="5163030"/>
                    <a:ext cx="181800" cy="104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0">
                <p14:nvContentPartPr>
                  <p14:cNvPr id="38" name="Ink 37">
                    <a:extLst>
                      <a:ext uri="{FF2B5EF4-FFF2-40B4-BE49-F238E27FC236}">
                        <a16:creationId xmlns:a16="http://schemas.microsoft.com/office/drawing/2014/main" id="{6C0EFD19-039D-B57A-C7E4-4111123FA7A1}"/>
                      </a:ext>
                    </a:extLst>
                  </p14:cNvPr>
                  <p14:cNvContentPartPr/>
                  <p14:nvPr/>
                </p14:nvContentPartPr>
                <p14:xfrm>
                  <a:off x="6391440" y="5277870"/>
                  <a:ext cx="178200" cy="125640"/>
                </p14:xfrm>
              </p:contentPart>
            </mc:Choice>
            <mc:Fallback xmlns="">
              <p:pic>
                <p:nvPicPr>
                  <p:cNvPr id="38" name="Ink 37">
                    <a:extLst>
                      <a:ext uri="{FF2B5EF4-FFF2-40B4-BE49-F238E27FC236}">
                        <a16:creationId xmlns:a16="http://schemas.microsoft.com/office/drawing/2014/main" id="{6C0EFD19-039D-B57A-C7E4-4111123FA7A1}"/>
                      </a:ext>
                    </a:extLst>
                  </p:cNvPr>
                  <p:cNvPicPr/>
                  <p:nvPr/>
                </p:nvPicPr>
                <p:blipFill>
                  <a:blip r:embed="rId51"/>
                  <a:stretch>
                    <a:fillRect/>
                  </a:stretch>
                </p:blipFill>
                <p:spPr>
                  <a:xfrm>
                    <a:off x="6382440" y="5269230"/>
                    <a:ext cx="195840" cy="143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2">
                <p14:nvContentPartPr>
                  <p14:cNvPr id="39" name="Ink 38">
                    <a:extLst>
                      <a:ext uri="{FF2B5EF4-FFF2-40B4-BE49-F238E27FC236}">
                        <a16:creationId xmlns:a16="http://schemas.microsoft.com/office/drawing/2014/main" id="{C51475A8-D14F-4EAA-FDFF-ED299770C3F0}"/>
                      </a:ext>
                    </a:extLst>
                  </p14:cNvPr>
                  <p14:cNvContentPartPr/>
                  <p14:nvPr/>
                </p14:nvContentPartPr>
                <p14:xfrm>
                  <a:off x="6726960" y="5028750"/>
                  <a:ext cx="117360" cy="351720"/>
                </p14:xfrm>
              </p:contentPart>
            </mc:Choice>
            <mc:Fallback xmlns="">
              <p:pic>
                <p:nvPicPr>
                  <p:cNvPr id="39" name="Ink 38">
                    <a:extLst>
                      <a:ext uri="{FF2B5EF4-FFF2-40B4-BE49-F238E27FC236}">
                        <a16:creationId xmlns:a16="http://schemas.microsoft.com/office/drawing/2014/main" id="{C51475A8-D14F-4EAA-FDFF-ED299770C3F0}"/>
                      </a:ext>
                    </a:extLst>
                  </p:cNvPr>
                  <p:cNvPicPr/>
                  <p:nvPr/>
                </p:nvPicPr>
                <p:blipFill>
                  <a:blip r:embed="rId53"/>
                  <a:stretch>
                    <a:fillRect/>
                  </a:stretch>
                </p:blipFill>
                <p:spPr>
                  <a:xfrm>
                    <a:off x="6717960" y="5019750"/>
                    <a:ext cx="135000" cy="369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4">
                <p14:nvContentPartPr>
                  <p14:cNvPr id="40" name="Ink 39">
                    <a:extLst>
                      <a:ext uri="{FF2B5EF4-FFF2-40B4-BE49-F238E27FC236}">
                        <a16:creationId xmlns:a16="http://schemas.microsoft.com/office/drawing/2014/main" id="{66A06B7F-A180-68FC-BC67-DD51E22092C1}"/>
                      </a:ext>
                    </a:extLst>
                  </p14:cNvPr>
                  <p14:cNvContentPartPr/>
                  <p14:nvPr/>
                </p14:nvContentPartPr>
                <p14:xfrm>
                  <a:off x="6935040" y="5047470"/>
                  <a:ext cx="143280" cy="273600"/>
                </p14:xfrm>
              </p:contentPart>
            </mc:Choice>
            <mc:Fallback xmlns="">
              <p:pic>
                <p:nvPicPr>
                  <p:cNvPr id="40" name="Ink 39">
                    <a:extLst>
                      <a:ext uri="{FF2B5EF4-FFF2-40B4-BE49-F238E27FC236}">
                        <a16:creationId xmlns:a16="http://schemas.microsoft.com/office/drawing/2014/main" id="{66A06B7F-A180-68FC-BC67-DD51E22092C1}"/>
                      </a:ext>
                    </a:extLst>
                  </p:cNvPr>
                  <p:cNvPicPr/>
                  <p:nvPr/>
                </p:nvPicPr>
                <p:blipFill>
                  <a:blip r:embed="rId55"/>
                  <a:stretch>
                    <a:fillRect/>
                  </a:stretch>
                </p:blipFill>
                <p:spPr>
                  <a:xfrm>
                    <a:off x="6926400" y="5038830"/>
                    <a:ext cx="160920" cy="291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6">
                <p14:nvContentPartPr>
                  <p14:cNvPr id="41" name="Ink 40">
                    <a:extLst>
                      <a:ext uri="{FF2B5EF4-FFF2-40B4-BE49-F238E27FC236}">
                        <a16:creationId xmlns:a16="http://schemas.microsoft.com/office/drawing/2014/main" id="{87221DA7-C4F5-591A-193F-4529611FA931}"/>
                      </a:ext>
                    </a:extLst>
                  </p14:cNvPr>
                  <p14:cNvContentPartPr/>
                  <p14:nvPr/>
                </p14:nvContentPartPr>
                <p14:xfrm>
                  <a:off x="7139520" y="5130990"/>
                  <a:ext cx="182880" cy="137880"/>
                </p14:xfrm>
              </p:contentPart>
            </mc:Choice>
            <mc:Fallback xmlns="">
              <p:pic>
                <p:nvPicPr>
                  <p:cNvPr id="41" name="Ink 40">
                    <a:extLst>
                      <a:ext uri="{FF2B5EF4-FFF2-40B4-BE49-F238E27FC236}">
                        <a16:creationId xmlns:a16="http://schemas.microsoft.com/office/drawing/2014/main" id="{87221DA7-C4F5-591A-193F-4529611FA931}"/>
                      </a:ext>
                    </a:extLst>
                  </p:cNvPr>
                  <p:cNvPicPr/>
                  <p:nvPr/>
                </p:nvPicPr>
                <p:blipFill>
                  <a:blip r:embed="rId57"/>
                  <a:stretch>
                    <a:fillRect/>
                  </a:stretch>
                </p:blipFill>
                <p:spPr>
                  <a:xfrm>
                    <a:off x="7130880" y="5121990"/>
                    <a:ext cx="200520" cy="155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8">
                <p14:nvContentPartPr>
                  <p14:cNvPr id="42" name="Ink 41">
                    <a:extLst>
                      <a:ext uri="{FF2B5EF4-FFF2-40B4-BE49-F238E27FC236}">
                        <a16:creationId xmlns:a16="http://schemas.microsoft.com/office/drawing/2014/main" id="{4C484D32-DB9E-B69D-972A-346A24D696C0}"/>
                      </a:ext>
                    </a:extLst>
                  </p14:cNvPr>
                  <p14:cNvContentPartPr/>
                  <p14:nvPr/>
                </p14:nvContentPartPr>
                <p14:xfrm>
                  <a:off x="7383960" y="4989870"/>
                  <a:ext cx="163440" cy="266760"/>
                </p14:xfrm>
              </p:contentPart>
            </mc:Choice>
            <mc:Fallback xmlns="">
              <p:pic>
                <p:nvPicPr>
                  <p:cNvPr id="42" name="Ink 41">
                    <a:extLst>
                      <a:ext uri="{FF2B5EF4-FFF2-40B4-BE49-F238E27FC236}">
                        <a16:creationId xmlns:a16="http://schemas.microsoft.com/office/drawing/2014/main" id="{4C484D32-DB9E-B69D-972A-346A24D696C0}"/>
                      </a:ext>
                    </a:extLst>
                  </p:cNvPr>
                  <p:cNvPicPr/>
                  <p:nvPr/>
                </p:nvPicPr>
                <p:blipFill>
                  <a:blip r:embed="rId59"/>
                  <a:stretch>
                    <a:fillRect/>
                  </a:stretch>
                </p:blipFill>
                <p:spPr>
                  <a:xfrm>
                    <a:off x="7375320" y="4980870"/>
                    <a:ext cx="181080" cy="2844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943F0288-6063-A685-8816-50AB92743344}"/>
                </a:ext>
              </a:extLst>
            </p:cNvPr>
            <p:cNvGrpSpPr/>
            <p:nvPr/>
          </p:nvGrpSpPr>
          <p:grpSpPr>
            <a:xfrm>
              <a:off x="7757280" y="5031990"/>
              <a:ext cx="357120" cy="276480"/>
              <a:chOff x="7757280" y="5031990"/>
              <a:chExt cx="357120" cy="2764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0">
                <p14:nvContentPartPr>
                  <p14:cNvPr id="43" name="Ink 42">
                    <a:extLst>
                      <a:ext uri="{FF2B5EF4-FFF2-40B4-BE49-F238E27FC236}">
                        <a16:creationId xmlns:a16="http://schemas.microsoft.com/office/drawing/2014/main" id="{B64CFFB0-BFB3-10D3-8612-84CD2C6C8D5A}"/>
                      </a:ext>
                    </a:extLst>
                  </p14:cNvPr>
                  <p14:cNvContentPartPr/>
                  <p14:nvPr/>
                </p14:nvContentPartPr>
                <p14:xfrm>
                  <a:off x="7757280" y="5031990"/>
                  <a:ext cx="356040" cy="276480"/>
                </p14:xfrm>
              </p:contentPart>
            </mc:Choice>
            <mc:Fallback xmlns="">
              <p:pic>
                <p:nvPicPr>
                  <p:cNvPr id="43" name="Ink 42">
                    <a:extLst>
                      <a:ext uri="{FF2B5EF4-FFF2-40B4-BE49-F238E27FC236}">
                        <a16:creationId xmlns:a16="http://schemas.microsoft.com/office/drawing/2014/main" id="{B64CFFB0-BFB3-10D3-8612-84CD2C6C8D5A}"/>
                      </a:ext>
                    </a:extLst>
                  </p:cNvPr>
                  <p:cNvPicPr/>
                  <p:nvPr/>
                </p:nvPicPr>
                <p:blipFill>
                  <a:blip r:embed="rId61"/>
                  <a:stretch>
                    <a:fillRect/>
                  </a:stretch>
                </p:blipFill>
                <p:spPr>
                  <a:xfrm>
                    <a:off x="7748280" y="5023350"/>
                    <a:ext cx="373680" cy="294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2">
                <p14:nvContentPartPr>
                  <p14:cNvPr id="44" name="Ink 43">
                    <a:extLst>
                      <a:ext uri="{FF2B5EF4-FFF2-40B4-BE49-F238E27FC236}">
                        <a16:creationId xmlns:a16="http://schemas.microsoft.com/office/drawing/2014/main" id="{E3AF2523-00EF-840B-015A-E553D68C07DA}"/>
                      </a:ext>
                    </a:extLst>
                  </p14:cNvPr>
                  <p14:cNvContentPartPr/>
                  <p14:nvPr/>
                </p14:nvContentPartPr>
                <p14:xfrm>
                  <a:off x="7943040" y="5154750"/>
                  <a:ext cx="171360" cy="28440"/>
                </p14:xfrm>
              </p:contentPart>
            </mc:Choice>
            <mc:Fallback xmlns="">
              <p:pic>
                <p:nvPicPr>
                  <p:cNvPr id="44" name="Ink 43">
                    <a:extLst>
                      <a:ext uri="{FF2B5EF4-FFF2-40B4-BE49-F238E27FC236}">
                        <a16:creationId xmlns:a16="http://schemas.microsoft.com/office/drawing/2014/main" id="{E3AF2523-00EF-840B-015A-E553D68C07DA}"/>
                      </a:ext>
                    </a:extLst>
                  </p:cNvPr>
                  <p:cNvPicPr/>
                  <p:nvPr/>
                </p:nvPicPr>
                <p:blipFill>
                  <a:blip r:embed="rId63"/>
                  <a:stretch>
                    <a:fillRect/>
                  </a:stretch>
                </p:blipFill>
                <p:spPr>
                  <a:xfrm>
                    <a:off x="7934040" y="5146110"/>
                    <a:ext cx="189000" cy="460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E63E1398-BD48-D980-1654-EB384D57B67E}"/>
                </a:ext>
              </a:extLst>
            </p:cNvPr>
            <p:cNvGrpSpPr/>
            <p:nvPr/>
          </p:nvGrpSpPr>
          <p:grpSpPr>
            <a:xfrm>
              <a:off x="8321760" y="5001750"/>
              <a:ext cx="456480" cy="351360"/>
              <a:chOff x="8321760" y="5001750"/>
              <a:chExt cx="456480" cy="3513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4">
                <p14:nvContentPartPr>
                  <p14:cNvPr id="45" name="Ink 44">
                    <a:extLst>
                      <a:ext uri="{FF2B5EF4-FFF2-40B4-BE49-F238E27FC236}">
                        <a16:creationId xmlns:a16="http://schemas.microsoft.com/office/drawing/2014/main" id="{0E567E28-AFFD-6064-3055-DE2F4B17A062}"/>
                      </a:ext>
                    </a:extLst>
                  </p14:cNvPr>
                  <p14:cNvContentPartPr/>
                  <p14:nvPr/>
                </p14:nvContentPartPr>
                <p14:xfrm>
                  <a:off x="8352000" y="5079870"/>
                  <a:ext cx="3240" cy="183240"/>
                </p14:xfrm>
              </p:contentPart>
            </mc:Choice>
            <mc:Fallback xmlns="">
              <p:pic>
                <p:nvPicPr>
                  <p:cNvPr id="45" name="Ink 44">
                    <a:extLst>
                      <a:ext uri="{FF2B5EF4-FFF2-40B4-BE49-F238E27FC236}">
                        <a16:creationId xmlns:a16="http://schemas.microsoft.com/office/drawing/2014/main" id="{0E567E28-AFFD-6064-3055-DE2F4B17A062}"/>
                      </a:ext>
                    </a:extLst>
                  </p:cNvPr>
                  <p:cNvPicPr/>
                  <p:nvPr/>
                </p:nvPicPr>
                <p:blipFill>
                  <a:blip r:embed="rId65"/>
                  <a:stretch>
                    <a:fillRect/>
                  </a:stretch>
                </p:blipFill>
                <p:spPr>
                  <a:xfrm>
                    <a:off x="8343000" y="5071230"/>
                    <a:ext cx="20880" cy="200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6">
                <p14:nvContentPartPr>
                  <p14:cNvPr id="46" name="Ink 45">
                    <a:extLst>
                      <a:ext uri="{FF2B5EF4-FFF2-40B4-BE49-F238E27FC236}">
                        <a16:creationId xmlns:a16="http://schemas.microsoft.com/office/drawing/2014/main" id="{D406F661-07EB-B9C5-22A9-506F4487A94F}"/>
                      </a:ext>
                    </a:extLst>
                  </p14:cNvPr>
                  <p14:cNvContentPartPr/>
                  <p14:nvPr/>
                </p14:nvContentPartPr>
                <p14:xfrm>
                  <a:off x="8348400" y="5096790"/>
                  <a:ext cx="160200" cy="226080"/>
                </p14:xfrm>
              </p:contentPart>
            </mc:Choice>
            <mc:Fallback xmlns="">
              <p:pic>
                <p:nvPicPr>
                  <p:cNvPr id="46" name="Ink 45">
                    <a:extLst>
                      <a:ext uri="{FF2B5EF4-FFF2-40B4-BE49-F238E27FC236}">
                        <a16:creationId xmlns:a16="http://schemas.microsoft.com/office/drawing/2014/main" id="{D406F661-07EB-B9C5-22A9-506F4487A94F}"/>
                      </a:ext>
                    </a:extLst>
                  </p:cNvPr>
                  <p:cNvPicPr/>
                  <p:nvPr/>
                </p:nvPicPr>
                <p:blipFill>
                  <a:blip r:embed="rId67"/>
                  <a:stretch>
                    <a:fillRect/>
                  </a:stretch>
                </p:blipFill>
                <p:spPr>
                  <a:xfrm>
                    <a:off x="8339400" y="5088150"/>
                    <a:ext cx="177840" cy="243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8">
                <p14:nvContentPartPr>
                  <p14:cNvPr id="47" name="Ink 46">
                    <a:extLst>
                      <a:ext uri="{FF2B5EF4-FFF2-40B4-BE49-F238E27FC236}">
                        <a16:creationId xmlns:a16="http://schemas.microsoft.com/office/drawing/2014/main" id="{ECE09B4C-F775-A29E-227B-75137948F213}"/>
                      </a:ext>
                    </a:extLst>
                  </p14:cNvPr>
                  <p14:cNvContentPartPr/>
                  <p14:nvPr/>
                </p14:nvContentPartPr>
                <p14:xfrm>
                  <a:off x="8321760" y="5001750"/>
                  <a:ext cx="128160" cy="196920"/>
                </p14:xfrm>
              </p:contentPart>
            </mc:Choice>
            <mc:Fallback xmlns="">
              <p:pic>
                <p:nvPicPr>
                  <p:cNvPr id="47" name="Ink 46">
                    <a:extLst>
                      <a:ext uri="{FF2B5EF4-FFF2-40B4-BE49-F238E27FC236}">
                        <a16:creationId xmlns:a16="http://schemas.microsoft.com/office/drawing/2014/main" id="{ECE09B4C-F775-A29E-227B-75137948F213}"/>
                      </a:ext>
                    </a:extLst>
                  </p:cNvPr>
                  <p:cNvPicPr/>
                  <p:nvPr/>
                </p:nvPicPr>
                <p:blipFill>
                  <a:blip r:embed="rId69"/>
                  <a:stretch>
                    <a:fillRect/>
                  </a:stretch>
                </p:blipFill>
                <p:spPr>
                  <a:xfrm>
                    <a:off x="8313120" y="4993110"/>
                    <a:ext cx="145800" cy="214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0">
                <p14:nvContentPartPr>
                  <p14:cNvPr id="48" name="Ink 47">
                    <a:extLst>
                      <a:ext uri="{FF2B5EF4-FFF2-40B4-BE49-F238E27FC236}">
                        <a16:creationId xmlns:a16="http://schemas.microsoft.com/office/drawing/2014/main" id="{67446611-D2EF-D2CB-3CFA-399B70CFDF99}"/>
                      </a:ext>
                    </a:extLst>
                  </p14:cNvPr>
                  <p14:cNvContentPartPr/>
                  <p14:nvPr/>
                </p14:nvContentPartPr>
                <p14:xfrm>
                  <a:off x="8572320" y="5067990"/>
                  <a:ext cx="205920" cy="60840"/>
                </p14:xfrm>
              </p:contentPart>
            </mc:Choice>
            <mc:Fallback xmlns="">
              <p:pic>
                <p:nvPicPr>
                  <p:cNvPr id="48" name="Ink 47">
                    <a:extLst>
                      <a:ext uri="{FF2B5EF4-FFF2-40B4-BE49-F238E27FC236}">
                        <a16:creationId xmlns:a16="http://schemas.microsoft.com/office/drawing/2014/main" id="{67446611-D2EF-D2CB-3CFA-399B70CFDF99}"/>
                      </a:ext>
                    </a:extLst>
                  </p:cNvPr>
                  <p:cNvPicPr/>
                  <p:nvPr/>
                </p:nvPicPr>
                <p:blipFill>
                  <a:blip r:embed="rId71"/>
                  <a:stretch>
                    <a:fillRect/>
                  </a:stretch>
                </p:blipFill>
                <p:spPr>
                  <a:xfrm>
                    <a:off x="8563320" y="5058990"/>
                    <a:ext cx="223560" cy="78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2">
                <p14:nvContentPartPr>
                  <p14:cNvPr id="49" name="Ink 48">
                    <a:extLst>
                      <a:ext uri="{FF2B5EF4-FFF2-40B4-BE49-F238E27FC236}">
                        <a16:creationId xmlns:a16="http://schemas.microsoft.com/office/drawing/2014/main" id="{DA63D2B1-29C3-1E88-D4D2-B4B443A35BD4}"/>
                      </a:ext>
                    </a:extLst>
                  </p14:cNvPr>
                  <p14:cNvContentPartPr/>
                  <p14:nvPr/>
                </p14:nvContentPartPr>
                <p14:xfrm>
                  <a:off x="8676360" y="5125590"/>
                  <a:ext cx="360" cy="227520"/>
                </p14:xfrm>
              </p:contentPart>
            </mc:Choice>
            <mc:Fallback xmlns="">
              <p:pic>
                <p:nvPicPr>
                  <p:cNvPr id="49" name="Ink 48">
                    <a:extLst>
                      <a:ext uri="{FF2B5EF4-FFF2-40B4-BE49-F238E27FC236}">
                        <a16:creationId xmlns:a16="http://schemas.microsoft.com/office/drawing/2014/main" id="{DA63D2B1-29C3-1E88-D4D2-B4B443A35BD4}"/>
                      </a:ext>
                    </a:extLst>
                  </p:cNvPr>
                  <p:cNvPicPr/>
                  <p:nvPr/>
                </p:nvPicPr>
                <p:blipFill>
                  <a:blip r:embed="rId73"/>
                  <a:stretch>
                    <a:fillRect/>
                  </a:stretch>
                </p:blipFill>
                <p:spPr>
                  <a:xfrm>
                    <a:off x="8667360" y="5116950"/>
                    <a:ext cx="18000" cy="24516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6B804F8-9E8A-E112-877C-AEF70EB5B822}"/>
                  </a:ext>
                </a:extLst>
              </p14:cNvPr>
              <p14:cNvContentPartPr/>
              <p14:nvPr/>
            </p14:nvContentPartPr>
            <p14:xfrm>
              <a:off x="5939838" y="5206665"/>
              <a:ext cx="69840" cy="1436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6B804F8-9E8A-E112-877C-AEF70EB5B822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5931198" y="5197665"/>
                <a:ext cx="87480" cy="16128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7DA8846-C3B6-C6D0-0FAB-0C81DBFC843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445"/>
    </mc:Choice>
    <mc:Fallback>
      <p:transition spd="slow" advTm="514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143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3.37196E-6 L -0.00139 0.0762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3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143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43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2000"/>
                                        <p:tgtEl>
                                          <p:spTgt spid="11438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1438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43839" grpId="0"/>
      <p:bldP spid="1143842" grpId="0" animBg="1"/>
      <p:bldP spid="114384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9540CF04-D3DD-1242-9DC2-7006464F73C7}" type="slidenum">
              <a:rPr lang="en-US" sz="1400">
                <a:latin typeface="Arial" charset="0"/>
              </a:rPr>
              <a:pPr eaLnBrk="1" hangingPunct="1"/>
              <a:t>23</a:t>
            </a:fld>
            <a:endParaRPr lang="en-US" sz="1400">
              <a:latin typeface="Arial" charset="0"/>
            </a:endParaRPr>
          </a:p>
        </p:txBody>
      </p:sp>
      <p:sp>
        <p:nvSpPr>
          <p:cNvPr id="90114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2438400" y="0"/>
            <a:ext cx="3505200" cy="609600"/>
          </a:xfrm>
          <a:solidFill>
            <a:srgbClr val="FFFFFF"/>
          </a:solidFill>
        </p:spPr>
        <p:txBody>
          <a:bodyPr anchor="t"/>
          <a:lstStyle/>
          <a:p>
            <a:pPr algn="l" eaLnBrk="1" hangingPunct="1"/>
            <a:r>
              <a:rPr lang="en-US" sz="3200" b="1">
                <a:solidFill>
                  <a:srgbClr val="0000FF"/>
                </a:solidFill>
                <a:latin typeface="Comic Sans MS" charset="0"/>
                <a:ea typeface="MS PGothic" charset="0"/>
              </a:rPr>
              <a:t>In plain English…</a:t>
            </a:r>
            <a:endParaRPr lang="en-US" sz="3200">
              <a:solidFill>
                <a:srgbClr val="0000FF"/>
              </a:solidFill>
              <a:latin typeface="Arial" charset="0"/>
              <a:ea typeface="MS PGothic" charset="0"/>
            </a:endParaRPr>
          </a:p>
        </p:txBody>
      </p:sp>
      <p:sp>
        <p:nvSpPr>
          <p:cNvPr id="90115" name="Text Box 3"/>
          <p:cNvSpPr txBox="1">
            <a:spLocks noChangeArrowheads="1"/>
          </p:cNvSpPr>
          <p:nvPr/>
        </p:nvSpPr>
        <p:spPr bwMode="auto">
          <a:xfrm>
            <a:off x="-152400" y="5815013"/>
            <a:ext cx="25908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buFontTx/>
              <a:buNone/>
            </a:pPr>
            <a:endParaRPr lang="en-US" sz="3200">
              <a:latin typeface="Verdana" charset="0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447800" y="2916238"/>
            <a:ext cx="1093788" cy="2462212"/>
            <a:chOff x="3314" y="7280"/>
            <a:chExt cx="1970" cy="4400"/>
          </a:xfrm>
        </p:grpSpPr>
        <p:sp>
          <p:nvSpPr>
            <p:cNvPr id="90136" name="Rectangle 6" descr="Narrow horizontal"/>
            <p:cNvSpPr>
              <a:spLocks noChangeArrowheads="1"/>
            </p:cNvSpPr>
            <p:nvPr/>
          </p:nvSpPr>
          <p:spPr bwMode="auto">
            <a:xfrm>
              <a:off x="3364" y="10680"/>
              <a:ext cx="1920" cy="131"/>
            </a:xfrm>
            <a:prstGeom prst="rect">
              <a:avLst/>
            </a:prstGeom>
            <a:pattFill prst="narHorz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137" name="Rectangle 7" descr="Narrow horizontal"/>
            <p:cNvSpPr>
              <a:spLocks noChangeArrowheads="1"/>
            </p:cNvSpPr>
            <p:nvPr/>
          </p:nvSpPr>
          <p:spPr bwMode="auto">
            <a:xfrm>
              <a:off x="3334" y="9057"/>
              <a:ext cx="1921" cy="752"/>
            </a:xfrm>
            <a:prstGeom prst="rect">
              <a:avLst/>
            </a:prstGeom>
            <a:pattFill prst="narHorz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138" name="Rectangle 8" descr="Narrow horizontal"/>
            <p:cNvSpPr>
              <a:spLocks noChangeArrowheads="1"/>
            </p:cNvSpPr>
            <p:nvPr/>
          </p:nvSpPr>
          <p:spPr bwMode="auto">
            <a:xfrm>
              <a:off x="3314" y="7280"/>
              <a:ext cx="1921" cy="75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139" name="Rectangle 9" descr="Narrow horizontal"/>
            <p:cNvSpPr>
              <a:spLocks noChangeArrowheads="1"/>
            </p:cNvSpPr>
            <p:nvPr/>
          </p:nvSpPr>
          <p:spPr bwMode="auto">
            <a:xfrm>
              <a:off x="3344" y="11632"/>
              <a:ext cx="1920" cy="48"/>
            </a:xfrm>
            <a:prstGeom prst="rect">
              <a:avLst/>
            </a:prstGeom>
            <a:pattFill prst="narHorz">
              <a:fgClr>
                <a:srgbClr val="0000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0117" name="Line 23"/>
          <p:cNvSpPr>
            <a:spLocks noChangeShapeType="1"/>
          </p:cNvSpPr>
          <p:nvPr/>
        </p:nvSpPr>
        <p:spPr bwMode="auto">
          <a:xfrm flipV="1">
            <a:off x="914400" y="3536950"/>
            <a:ext cx="22860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18" name="Rectangle 24"/>
          <p:cNvSpPr>
            <a:spLocks noChangeArrowheads="1"/>
          </p:cNvSpPr>
          <p:nvPr/>
        </p:nvSpPr>
        <p:spPr bwMode="auto">
          <a:xfrm>
            <a:off x="685800" y="3505200"/>
            <a:ext cx="609600" cy="194786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0119" name="Rectangle 25"/>
          <p:cNvSpPr>
            <a:spLocks noChangeArrowheads="1"/>
          </p:cNvSpPr>
          <p:nvPr/>
        </p:nvSpPr>
        <p:spPr bwMode="auto">
          <a:xfrm>
            <a:off x="685800" y="2241550"/>
            <a:ext cx="609600" cy="1273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20" name="Rectangle 26"/>
          <p:cNvSpPr>
            <a:spLocks noChangeArrowheads="1"/>
          </p:cNvSpPr>
          <p:nvPr/>
        </p:nvSpPr>
        <p:spPr bwMode="auto">
          <a:xfrm>
            <a:off x="2667000" y="2241550"/>
            <a:ext cx="609600" cy="1273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21" name="Rectangle 27"/>
          <p:cNvSpPr>
            <a:spLocks noChangeArrowheads="1"/>
          </p:cNvSpPr>
          <p:nvPr/>
        </p:nvSpPr>
        <p:spPr bwMode="auto">
          <a:xfrm>
            <a:off x="2667000" y="3538538"/>
            <a:ext cx="609600" cy="194786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0122" name="Line 28"/>
          <p:cNvSpPr>
            <a:spLocks noChangeShapeType="1"/>
          </p:cNvSpPr>
          <p:nvPr/>
        </p:nvSpPr>
        <p:spPr bwMode="auto">
          <a:xfrm>
            <a:off x="838200" y="1860550"/>
            <a:ext cx="23622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23" name="Text Box 29"/>
          <p:cNvSpPr txBox="1">
            <a:spLocks noChangeArrowheads="1"/>
          </p:cNvSpPr>
          <p:nvPr/>
        </p:nvSpPr>
        <p:spPr bwMode="auto">
          <a:xfrm>
            <a:off x="1524000" y="1555750"/>
            <a:ext cx="1073150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1800" b="1">
                <a:latin typeface="Helvetica" charset="0"/>
              </a:rPr>
              <a:t>Vacuum</a:t>
            </a:r>
          </a:p>
          <a:p>
            <a:pPr algn="ctr" eaLnBrk="1" hangingPunct="1">
              <a:buFontTx/>
              <a:buNone/>
            </a:pPr>
            <a:r>
              <a:rPr lang="en-US" sz="1800" b="1">
                <a:latin typeface="Helvetica" charset="0"/>
              </a:rPr>
              <a:t>Level</a:t>
            </a:r>
            <a:endParaRPr lang="en-US" sz="3200">
              <a:latin typeface="Verdana" charset="0"/>
            </a:endParaRPr>
          </a:p>
        </p:txBody>
      </p:sp>
      <p:sp>
        <p:nvSpPr>
          <p:cNvPr id="1143839" name="Text Box 31"/>
          <p:cNvSpPr txBox="1">
            <a:spLocks noChangeArrowheads="1"/>
          </p:cNvSpPr>
          <p:nvPr/>
        </p:nvSpPr>
        <p:spPr bwMode="auto">
          <a:xfrm>
            <a:off x="893763" y="754063"/>
            <a:ext cx="220503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000" b="1" dirty="0">
                <a:solidFill>
                  <a:srgbClr val="CC3300"/>
                </a:solidFill>
              </a:rPr>
              <a:t>V</a:t>
            </a:r>
            <a:r>
              <a:rPr lang="en-US" sz="2000" b="1" baseline="-25000" dirty="0">
                <a:solidFill>
                  <a:srgbClr val="CC3300"/>
                </a:solidFill>
              </a:rPr>
              <a:t>G</a:t>
            </a:r>
            <a:r>
              <a:rPr lang="en-US" sz="2000" b="1" dirty="0">
                <a:solidFill>
                  <a:srgbClr val="CC3300"/>
                </a:solidFill>
              </a:rPr>
              <a:t> &lt; 0 </a:t>
            </a:r>
          </a:p>
          <a:p>
            <a:pPr eaLnBrk="1" hangingPunct="1">
              <a:buFontTx/>
              <a:buNone/>
            </a:pPr>
            <a:r>
              <a:rPr lang="en-US" sz="2000" b="1" dirty="0">
                <a:solidFill>
                  <a:srgbClr val="CC3300"/>
                </a:solidFill>
              </a:rPr>
              <a:t>p type operation</a:t>
            </a:r>
          </a:p>
        </p:txBody>
      </p:sp>
      <p:sp>
        <p:nvSpPr>
          <p:cNvPr id="1143840" name="Text Box 32"/>
          <p:cNvSpPr txBox="1">
            <a:spLocks noChangeArrowheads="1"/>
          </p:cNvSpPr>
          <p:nvPr/>
        </p:nvSpPr>
        <p:spPr bwMode="auto">
          <a:xfrm>
            <a:off x="482045" y="5867400"/>
            <a:ext cx="7140096" cy="9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dirty="0"/>
              <a:t>Negative gate bias attracts holes into channel</a:t>
            </a:r>
          </a:p>
          <a:p>
            <a:pPr eaLnBrk="1" hangingPunct="1"/>
            <a:r>
              <a:rPr lang="en-US" dirty="0"/>
              <a:t>Channel now becomes more conductive </a:t>
            </a:r>
          </a:p>
        </p:txBody>
      </p:sp>
      <p:pic>
        <p:nvPicPr>
          <p:cNvPr id="90126" name="Picture 3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52600"/>
            <a:ext cx="3505200" cy="292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3842" name="Rectangle 34"/>
          <p:cNvSpPr>
            <a:spLocks noChangeArrowheads="1"/>
          </p:cNvSpPr>
          <p:nvPr/>
        </p:nvSpPr>
        <p:spPr bwMode="auto">
          <a:xfrm>
            <a:off x="5486400" y="2895600"/>
            <a:ext cx="1791254" cy="152400"/>
          </a:xfrm>
          <a:prstGeom prst="rect">
            <a:avLst/>
          </a:prstGeom>
          <a:solidFill>
            <a:srgbClr val="FFCCCC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857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1143843" name="Rectangle 35" descr="Narrow horizontal"/>
          <p:cNvSpPr>
            <a:spLocks noChangeArrowheads="1"/>
          </p:cNvSpPr>
          <p:nvPr/>
        </p:nvSpPr>
        <p:spPr bwMode="auto">
          <a:xfrm>
            <a:off x="1447800" y="3268663"/>
            <a:ext cx="1066582" cy="29810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857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grpSp>
        <p:nvGrpSpPr>
          <p:cNvPr id="3" name="Group 40"/>
          <p:cNvGrpSpPr>
            <a:grpSpLocks/>
          </p:cNvGrpSpPr>
          <p:nvPr/>
        </p:nvGrpSpPr>
        <p:grpSpPr bwMode="auto">
          <a:xfrm>
            <a:off x="2362200" y="3048000"/>
            <a:ext cx="3276600" cy="1066800"/>
            <a:chOff x="1488" y="1920"/>
            <a:chExt cx="2064" cy="672"/>
          </a:xfrm>
        </p:grpSpPr>
        <p:sp>
          <p:nvSpPr>
            <p:cNvPr id="90132" name="Text Box 36"/>
            <p:cNvSpPr txBox="1">
              <a:spLocks noChangeArrowheads="1"/>
            </p:cNvSpPr>
            <p:nvPr/>
          </p:nvSpPr>
          <p:spPr bwMode="auto">
            <a:xfrm>
              <a:off x="2227" y="2016"/>
              <a:ext cx="514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5pPr>
              <a:lvl6pPr marL="25146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6pPr>
              <a:lvl7pPr marL="29718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7pPr>
              <a:lvl8pPr marL="34290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8pPr>
              <a:lvl9pPr marL="3886200" indent="-228600" algn="just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sz="1800" dirty="0"/>
                <a:t>More </a:t>
              </a:r>
            </a:p>
            <a:p>
              <a:pPr eaLnBrk="1" hangingPunct="1">
                <a:buFontTx/>
                <a:buNone/>
              </a:pPr>
              <a:r>
                <a:rPr lang="en-US" sz="1800" dirty="0"/>
                <a:t>holes</a:t>
              </a:r>
            </a:p>
          </p:txBody>
        </p:sp>
        <p:sp>
          <p:nvSpPr>
            <p:cNvPr id="90133" name="Line 37"/>
            <p:cNvSpPr>
              <a:spLocks noChangeShapeType="1"/>
            </p:cNvSpPr>
            <p:nvPr/>
          </p:nvSpPr>
          <p:spPr bwMode="auto">
            <a:xfrm flipH="1" flipV="1">
              <a:off x="1488" y="2068"/>
              <a:ext cx="624" cy="1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square">
              <a:spAutoFit/>
            </a:bodyPr>
            <a:lstStyle/>
            <a:p>
              <a:endParaRPr lang="en-US"/>
            </a:p>
          </p:txBody>
        </p:sp>
        <p:sp>
          <p:nvSpPr>
            <p:cNvPr id="90134" name="Line 38"/>
            <p:cNvSpPr>
              <a:spLocks noChangeShapeType="1"/>
            </p:cNvSpPr>
            <p:nvPr/>
          </p:nvSpPr>
          <p:spPr bwMode="auto">
            <a:xfrm flipV="1">
              <a:off x="2784" y="1920"/>
              <a:ext cx="768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90135" name="Oval 39"/>
            <p:cNvSpPr>
              <a:spLocks noChangeArrowheads="1"/>
            </p:cNvSpPr>
            <p:nvPr/>
          </p:nvSpPr>
          <p:spPr bwMode="auto">
            <a:xfrm>
              <a:off x="2112" y="1920"/>
              <a:ext cx="720" cy="672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3F2A3CE-ED95-39B7-A740-000B8FCE1041}"/>
              </a:ext>
            </a:extLst>
          </p:cNvPr>
          <p:cNvGrpSpPr/>
          <p:nvPr/>
        </p:nvGrpSpPr>
        <p:grpSpPr>
          <a:xfrm>
            <a:off x="6179400" y="301950"/>
            <a:ext cx="2534760" cy="1111320"/>
            <a:chOff x="6179400" y="301950"/>
            <a:chExt cx="2534760" cy="1111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D55AA1C9-6A91-57E8-E91D-A7DBE0A86266}"/>
                    </a:ext>
                  </a:extLst>
                </p14:cNvPr>
                <p14:cNvContentPartPr/>
                <p14:nvPr/>
              </p14:nvContentPartPr>
              <p14:xfrm>
                <a:off x="6310800" y="782190"/>
                <a:ext cx="25200" cy="4665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D55AA1C9-6A91-57E8-E91D-A7DBE0A86266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302160" y="773550"/>
                  <a:ext cx="42840" cy="48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7FA593E5-57C7-9593-68A3-5203C36367E8}"/>
                    </a:ext>
                  </a:extLst>
                </p14:cNvPr>
                <p14:cNvContentPartPr/>
                <p14:nvPr/>
              </p14:nvContentPartPr>
              <p14:xfrm>
                <a:off x="6294600" y="750870"/>
                <a:ext cx="182520" cy="2354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7FA593E5-57C7-9593-68A3-5203C36367E8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285960" y="742230"/>
                  <a:ext cx="200160" cy="25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0AD0F2C8-CA25-C18B-03E7-A945F706DD19}"/>
                    </a:ext>
                  </a:extLst>
                </p14:cNvPr>
                <p14:cNvContentPartPr/>
                <p14:nvPr/>
              </p14:nvContentPartPr>
              <p14:xfrm>
                <a:off x="6724440" y="890550"/>
                <a:ext cx="246960" cy="8100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0AD0F2C8-CA25-C18B-03E7-A945F706DD19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715440" y="881910"/>
                  <a:ext cx="264600" cy="9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3A127F71-C9BB-46AD-4530-0458AD104310}"/>
                    </a:ext>
                  </a:extLst>
                </p14:cNvPr>
                <p14:cNvContentPartPr/>
                <p14:nvPr/>
              </p14:nvContentPartPr>
              <p14:xfrm>
                <a:off x="7175520" y="765630"/>
                <a:ext cx="329400" cy="34128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3A127F71-C9BB-46AD-4530-0458AD104310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7166520" y="756630"/>
                  <a:ext cx="347040" cy="35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DDE325CA-E82E-A812-D813-02AC1A9DD6C1}"/>
                    </a:ext>
                  </a:extLst>
                </p14:cNvPr>
                <p14:cNvContentPartPr/>
                <p14:nvPr/>
              </p14:nvContentPartPr>
              <p14:xfrm>
                <a:off x="7487280" y="407790"/>
                <a:ext cx="360" cy="33192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DDE325CA-E82E-A812-D813-02AC1A9DD6C1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7478640" y="399150"/>
                  <a:ext cx="18000" cy="34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034DC53D-E46A-9CD3-D26B-492B6EC3C9B9}"/>
                    </a:ext>
                  </a:extLst>
                </p14:cNvPr>
                <p14:cNvContentPartPr/>
                <p14:nvPr/>
              </p14:nvContentPartPr>
              <p14:xfrm>
                <a:off x="7569360" y="506790"/>
                <a:ext cx="145440" cy="22248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034DC53D-E46A-9CD3-D26B-492B6EC3C9B9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7560720" y="498150"/>
                  <a:ext cx="163080" cy="24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9F900224-AE94-4E23-4A67-BF6BB75DCEC7}"/>
                    </a:ext>
                  </a:extLst>
                </p14:cNvPr>
                <p14:cNvContentPartPr/>
                <p14:nvPr/>
              </p14:nvContentPartPr>
              <p14:xfrm>
                <a:off x="7731000" y="608310"/>
                <a:ext cx="144720" cy="15048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9F900224-AE94-4E23-4A67-BF6BB75DCEC7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7722360" y="599670"/>
                  <a:ext cx="162360" cy="16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514E0893-DE31-917E-7D34-5AA64CEFF867}"/>
                    </a:ext>
                  </a:extLst>
                </p14:cNvPr>
                <p14:cNvContentPartPr/>
                <p14:nvPr/>
              </p14:nvContentPartPr>
              <p14:xfrm>
                <a:off x="7991640" y="403110"/>
                <a:ext cx="6480" cy="3610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514E0893-DE31-917E-7D34-5AA64CEFF867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7983000" y="394110"/>
                  <a:ext cx="24120" cy="37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E4D41E8E-8A3F-EB44-DB00-F59210A58169}"/>
                    </a:ext>
                  </a:extLst>
                </p14:cNvPr>
                <p14:cNvContentPartPr/>
                <p14:nvPr/>
              </p14:nvContentPartPr>
              <p14:xfrm>
                <a:off x="8040960" y="459270"/>
                <a:ext cx="151200" cy="39240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E4D41E8E-8A3F-EB44-DB00-F59210A58169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8032320" y="450630"/>
                  <a:ext cx="168840" cy="41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5196625F-0460-02A1-6A15-4C1B80ACFF29}"/>
                    </a:ext>
                  </a:extLst>
                </p14:cNvPr>
                <p14:cNvContentPartPr/>
                <p14:nvPr/>
              </p14:nvContentPartPr>
              <p14:xfrm>
                <a:off x="8205480" y="639630"/>
                <a:ext cx="172440" cy="2235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5196625F-0460-02A1-6A15-4C1B80ACFF29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8196480" y="630990"/>
                  <a:ext cx="190080" cy="24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4A88F6D6-C6EA-481A-72A1-D534F31C0CE7}"/>
                    </a:ext>
                  </a:extLst>
                </p14:cNvPr>
                <p14:cNvContentPartPr/>
                <p14:nvPr/>
              </p14:nvContentPartPr>
              <p14:xfrm>
                <a:off x="8371800" y="762390"/>
                <a:ext cx="149040" cy="3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4A88F6D6-C6EA-481A-72A1-D534F31C0CE7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8363160" y="753750"/>
                  <a:ext cx="1666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9B3E6D5A-4369-56C1-3D89-106C4E42A190}"/>
                    </a:ext>
                  </a:extLst>
                </p14:cNvPr>
                <p14:cNvContentPartPr/>
                <p14:nvPr/>
              </p14:nvContentPartPr>
              <p14:xfrm>
                <a:off x="8458200" y="783990"/>
                <a:ext cx="3240" cy="9900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9B3E6D5A-4369-56C1-3D89-106C4E42A190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8449200" y="775350"/>
                  <a:ext cx="20880" cy="11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5B756BC6-066A-B9C5-F8BC-B4FF9472A721}"/>
                    </a:ext>
                  </a:extLst>
                </p14:cNvPr>
                <p14:cNvContentPartPr/>
                <p14:nvPr/>
              </p14:nvContentPartPr>
              <p14:xfrm>
                <a:off x="6179400" y="301950"/>
                <a:ext cx="2534760" cy="111132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5B756BC6-066A-B9C5-F8BC-B4FF9472A721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6170760" y="293310"/>
                  <a:ext cx="2552400" cy="112896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0D9B799-428C-651A-2FF1-4838E8DC9D0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7879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714"/>
    </mc:Choice>
    <mc:Fallback>
      <p:transition spd="slow" advTm="447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143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7037E-7 L -0.00139 -0.0923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-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143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43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2000"/>
                                        <p:tgtEl>
                                          <p:spTgt spid="11438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8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1438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43839" grpId="0"/>
      <p:bldP spid="1143842" grpId="0" animBg="1"/>
      <p:bldP spid="114384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9540CF04-D3DD-1242-9DC2-7006464F73C7}" type="slidenum">
              <a:rPr lang="en-US" sz="1400">
                <a:latin typeface="Arial" charset="0"/>
              </a:rPr>
              <a:pPr eaLnBrk="1" hangingPunct="1"/>
              <a:t>24</a:t>
            </a:fld>
            <a:endParaRPr lang="en-US" sz="1400">
              <a:latin typeface="Arial" charset="0"/>
            </a:endParaRPr>
          </a:p>
        </p:txBody>
      </p:sp>
      <p:sp>
        <p:nvSpPr>
          <p:cNvPr id="90114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2438400" y="0"/>
            <a:ext cx="6082440" cy="609600"/>
          </a:xfrm>
          <a:solidFill>
            <a:srgbClr val="FFFFFF"/>
          </a:solidFill>
        </p:spPr>
        <p:txBody>
          <a:bodyPr anchor="t"/>
          <a:lstStyle/>
          <a:p>
            <a:pPr algn="l" eaLnBrk="1" hangingPunct="1"/>
            <a:r>
              <a:rPr lang="en-US" sz="3200" b="1" dirty="0">
                <a:solidFill>
                  <a:srgbClr val="0000FF"/>
                </a:solidFill>
                <a:latin typeface="Comic Sans MS" charset="0"/>
                <a:ea typeface="MS PGothic" charset="0"/>
              </a:rPr>
              <a:t>The origin of high ON-OFF</a:t>
            </a:r>
            <a:endParaRPr lang="en-US" sz="3200" dirty="0">
              <a:solidFill>
                <a:srgbClr val="0000FF"/>
              </a:solidFill>
              <a:latin typeface="Arial" charset="0"/>
              <a:ea typeface="MS PGothic" charset="0"/>
            </a:endParaRPr>
          </a:p>
        </p:txBody>
      </p:sp>
      <p:sp>
        <p:nvSpPr>
          <p:cNvPr id="90115" name="Text Box 3"/>
          <p:cNvSpPr txBox="1">
            <a:spLocks noChangeArrowheads="1"/>
          </p:cNvSpPr>
          <p:nvPr/>
        </p:nvSpPr>
        <p:spPr bwMode="auto">
          <a:xfrm>
            <a:off x="-152400" y="5815013"/>
            <a:ext cx="25908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buFontTx/>
              <a:buNone/>
            </a:pPr>
            <a:endParaRPr lang="en-US" sz="3200">
              <a:latin typeface="Verdana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02B88BD-A009-2C8C-DB54-92EEE08D45B7}"/>
              </a:ext>
            </a:extLst>
          </p:cNvPr>
          <p:cNvGrpSpPr/>
          <p:nvPr/>
        </p:nvGrpSpPr>
        <p:grpSpPr>
          <a:xfrm>
            <a:off x="874073" y="1326945"/>
            <a:ext cx="1838880" cy="1399680"/>
            <a:chOff x="874073" y="1326945"/>
            <a:chExt cx="1838880" cy="13996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6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0DDF2409-4748-D08F-407A-6F2F2767E26E}"/>
                    </a:ext>
                  </a:extLst>
                </p14:cNvPr>
                <p14:cNvContentPartPr/>
                <p14:nvPr/>
              </p14:nvContentPartPr>
              <p14:xfrm>
                <a:off x="874073" y="1326945"/>
                <a:ext cx="698760" cy="25200"/>
              </p14:xfrm>
            </p:contentPart>
          </mc:Choice>
          <mc:Fallback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0DDF2409-4748-D08F-407A-6F2F2767E26E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65073" y="1317945"/>
                  <a:ext cx="71640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4D1C319F-71D5-9544-ED9B-33C195EE7A2F}"/>
                    </a:ext>
                  </a:extLst>
                </p14:cNvPr>
                <p14:cNvContentPartPr/>
                <p14:nvPr/>
              </p14:nvContentPartPr>
              <p14:xfrm>
                <a:off x="996473" y="2698545"/>
                <a:ext cx="587880" cy="28080"/>
              </p14:xfrm>
            </p:contentPart>
          </mc:Choice>
          <mc:Fallback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4D1C319F-71D5-9544-ED9B-33C195EE7A2F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87473" y="2689905"/>
                  <a:ext cx="605520" cy="4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E805DFE0-6982-CF22-979A-8BCDDF56BA5C}"/>
                    </a:ext>
                  </a:extLst>
                </p14:cNvPr>
                <p14:cNvContentPartPr/>
                <p14:nvPr/>
              </p14:nvContentPartPr>
              <p14:xfrm>
                <a:off x="1115273" y="1396425"/>
                <a:ext cx="150120" cy="148680"/>
              </p14:xfrm>
            </p:contentPart>
          </mc:Choice>
          <mc:Fallback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E805DFE0-6982-CF22-979A-8BCDDF56BA5C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106633" y="1387425"/>
                  <a:ext cx="167760" cy="16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07A2C5D1-33D1-5AA9-16C0-EB49AABF4453}"/>
                    </a:ext>
                  </a:extLst>
                </p14:cNvPr>
                <p14:cNvContentPartPr/>
                <p14:nvPr/>
              </p14:nvContentPartPr>
              <p14:xfrm>
                <a:off x="1192673" y="1483905"/>
                <a:ext cx="12600" cy="1188720"/>
              </p14:xfrm>
            </p:contentPart>
          </mc:Choice>
          <mc:Fallback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07A2C5D1-33D1-5AA9-16C0-EB49AABF4453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183673" y="1475265"/>
                  <a:ext cx="30240" cy="120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DD6361C1-8FCE-7A05-CD6C-DCC8409DF3A8}"/>
                    </a:ext>
                  </a:extLst>
                </p14:cNvPr>
                <p14:cNvContentPartPr/>
                <p14:nvPr/>
              </p14:nvContentPartPr>
              <p14:xfrm>
                <a:off x="1123913" y="2531505"/>
                <a:ext cx="208080" cy="177840"/>
              </p14:xfrm>
            </p:contentPart>
          </mc:Choice>
          <mc:Fallback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DD6361C1-8FCE-7A05-CD6C-DCC8409DF3A8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114913" y="2522505"/>
                  <a:ext cx="225720" cy="19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A2F6628F-4F4F-B51F-BAC2-A4D2DDB37C81}"/>
                    </a:ext>
                  </a:extLst>
                </p14:cNvPr>
                <p14:cNvContentPartPr/>
                <p14:nvPr/>
              </p14:nvContentPartPr>
              <p14:xfrm>
                <a:off x="1490033" y="2089065"/>
                <a:ext cx="181440" cy="208440"/>
              </p14:xfrm>
            </p:contentPart>
          </mc:Choice>
          <mc:Fallback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A2F6628F-4F4F-B51F-BAC2-A4D2DDB37C81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481393" y="2080425"/>
                  <a:ext cx="199080" cy="22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E7A81118-F319-B464-BFD5-BE9ABD5222C5}"/>
                    </a:ext>
                  </a:extLst>
                </p14:cNvPr>
                <p14:cNvContentPartPr/>
                <p14:nvPr/>
              </p14:nvContentPartPr>
              <p14:xfrm>
                <a:off x="1827353" y="2111025"/>
                <a:ext cx="172800" cy="70560"/>
              </p14:xfrm>
            </p:contentPart>
          </mc:Choice>
          <mc:Fallback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E7A81118-F319-B464-BFD5-BE9ABD5222C5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818353" y="2102385"/>
                  <a:ext cx="190440" cy="8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CE87F005-9EE0-7AA8-8311-CC5CEBFA6295}"/>
                    </a:ext>
                  </a:extLst>
                </p14:cNvPr>
                <p14:cNvContentPartPr/>
                <p14:nvPr/>
              </p14:nvContentPartPr>
              <p14:xfrm>
                <a:off x="2180873" y="2005185"/>
                <a:ext cx="360" cy="19116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CE87F005-9EE0-7AA8-8311-CC5CEBFA6295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171873" y="1996185"/>
                  <a:ext cx="18000" cy="20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35983A09-3099-205C-E336-CCD4E36985D1}"/>
                    </a:ext>
                  </a:extLst>
                </p14:cNvPr>
                <p14:cNvContentPartPr/>
                <p14:nvPr/>
              </p14:nvContentPartPr>
              <p14:xfrm>
                <a:off x="2341433" y="2072145"/>
                <a:ext cx="149760" cy="13536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35983A09-3099-205C-E336-CCD4E36985D1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2332793" y="2063145"/>
                  <a:ext cx="167400" cy="15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8F0B2211-EC78-8BEC-D890-69E01E5E11C5}"/>
                    </a:ext>
                  </a:extLst>
                </p14:cNvPr>
                <p14:cNvContentPartPr/>
                <p14:nvPr/>
              </p14:nvContentPartPr>
              <p14:xfrm>
                <a:off x="2553833" y="1976025"/>
                <a:ext cx="159120" cy="244080"/>
              </p14:xfrm>
            </p:contentPart>
          </mc:Choice>
          <mc:Fallback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8F0B2211-EC78-8BEC-D890-69E01E5E11C5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2544833" y="1967385"/>
                  <a:ext cx="176760" cy="26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12D534AA-AAD9-5EB9-BE2E-47A521902892}"/>
                    </a:ext>
                  </a:extLst>
                </p14:cNvPr>
                <p14:cNvContentPartPr/>
                <p14:nvPr/>
              </p14:nvContentPartPr>
              <p14:xfrm>
                <a:off x="1318313" y="1884585"/>
                <a:ext cx="101520" cy="272880"/>
              </p14:xfrm>
            </p:contentPart>
          </mc:Choice>
          <mc:Fallback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12D534AA-AAD9-5EB9-BE2E-47A521902892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309313" y="1875945"/>
                  <a:ext cx="119160" cy="29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ED7C29D1-6E78-F8C4-6BB6-3C4CE882C1ED}"/>
                    </a:ext>
                  </a:extLst>
                </p14:cNvPr>
                <p14:cNvContentPartPr/>
                <p14:nvPr/>
              </p14:nvContentPartPr>
              <p14:xfrm>
                <a:off x="1353953" y="2044425"/>
                <a:ext cx="32400" cy="360"/>
              </p14:xfrm>
            </p:contentPart>
          </mc:Choice>
          <mc:Fallback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ED7C29D1-6E78-F8C4-6BB6-3C4CE882C1ED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345313" y="2035785"/>
                  <a:ext cx="5004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324D662-304B-50FB-D497-0DEDB0CF5E22}"/>
              </a:ext>
            </a:extLst>
          </p:cNvPr>
          <p:cNvGrpSpPr/>
          <p:nvPr/>
        </p:nvGrpSpPr>
        <p:grpSpPr>
          <a:xfrm>
            <a:off x="856073" y="1600905"/>
            <a:ext cx="1206720" cy="331920"/>
            <a:chOff x="856073" y="1600905"/>
            <a:chExt cx="1206720" cy="3319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0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CAF7EB9B-40F9-C226-E8F7-5918CCD07325}"/>
                    </a:ext>
                  </a:extLst>
                </p14:cNvPr>
                <p14:cNvContentPartPr/>
                <p14:nvPr/>
              </p14:nvContentPartPr>
              <p14:xfrm>
                <a:off x="856073" y="1657425"/>
                <a:ext cx="780120" cy="11880"/>
              </p14:xfrm>
            </p:contentPart>
          </mc:Choice>
          <mc:Fallback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CAF7EB9B-40F9-C226-E8F7-5918CCD07325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847073" y="1648785"/>
                  <a:ext cx="797760" cy="2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9063BBCE-C2A8-F8F2-02BD-C0936A8CE8A2}"/>
                    </a:ext>
                  </a:extLst>
                </p14:cNvPr>
                <p14:cNvContentPartPr/>
                <p14:nvPr/>
              </p14:nvContentPartPr>
              <p14:xfrm>
                <a:off x="1785593" y="1600905"/>
                <a:ext cx="101160" cy="210240"/>
              </p14:xfrm>
            </p:contentPart>
          </mc:Choice>
          <mc:Fallback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9063BBCE-C2A8-F8F2-02BD-C0936A8CE8A2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1776593" y="1591905"/>
                  <a:ext cx="118800" cy="22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E617C4A8-76DF-F6D6-FC0F-725FDBC94FD9}"/>
                    </a:ext>
                  </a:extLst>
                </p14:cNvPr>
                <p14:cNvContentPartPr/>
                <p14:nvPr/>
              </p14:nvContentPartPr>
              <p14:xfrm>
                <a:off x="1776593" y="1696665"/>
                <a:ext cx="124920" cy="360"/>
              </p14:xfrm>
            </p:contentPart>
          </mc:Choice>
          <mc:Fallback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E617C4A8-76DF-F6D6-FC0F-725FDBC94FD9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1767593" y="1687665"/>
                  <a:ext cx="1425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6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37EEEE75-9A59-326B-C187-675CAC5468A9}"/>
                    </a:ext>
                  </a:extLst>
                </p14:cNvPr>
                <p14:cNvContentPartPr/>
                <p14:nvPr/>
              </p14:nvContentPartPr>
              <p14:xfrm>
                <a:off x="1979273" y="1713945"/>
                <a:ext cx="81360" cy="218880"/>
              </p14:xfrm>
            </p:contentPart>
          </mc:Choice>
          <mc:Fallback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37EEEE75-9A59-326B-C187-675CAC5468A9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1970273" y="1705305"/>
                  <a:ext cx="99000" cy="23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8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1849B6FA-D74D-BFA1-0244-6ED1B17A98DD}"/>
                    </a:ext>
                  </a:extLst>
                </p14:cNvPr>
                <p14:cNvContentPartPr/>
                <p14:nvPr/>
              </p14:nvContentPartPr>
              <p14:xfrm>
                <a:off x="1965593" y="1785945"/>
                <a:ext cx="97200" cy="360"/>
              </p14:xfrm>
            </p:contentPart>
          </mc:Choice>
          <mc:Fallback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1849B6FA-D74D-BFA1-0244-6ED1B17A98DD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1956593" y="1777305"/>
                  <a:ext cx="11484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89A9673-75BD-7D72-E039-0410081913A0}"/>
              </a:ext>
            </a:extLst>
          </p:cNvPr>
          <p:cNvGrpSpPr/>
          <p:nvPr/>
        </p:nvGrpSpPr>
        <p:grpSpPr>
          <a:xfrm>
            <a:off x="800273" y="671745"/>
            <a:ext cx="352800" cy="2584080"/>
            <a:chOff x="800273" y="671745"/>
            <a:chExt cx="352800" cy="25840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0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32119250-79E2-09BC-F3FC-5AFCE9841608}"/>
                    </a:ext>
                  </a:extLst>
                </p14:cNvPr>
                <p14:cNvContentPartPr/>
                <p14:nvPr/>
              </p14:nvContentPartPr>
              <p14:xfrm>
                <a:off x="878033" y="671745"/>
                <a:ext cx="275040" cy="2584080"/>
              </p14:xfrm>
            </p:contentPart>
          </mc:Choice>
          <mc:Fallback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32119250-79E2-09BC-F3FC-5AFCE9841608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869393" y="662745"/>
                  <a:ext cx="292680" cy="260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2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80BDBCA2-5B1E-19C6-1E0A-E0A45CED2CA2}"/>
                    </a:ext>
                  </a:extLst>
                </p14:cNvPr>
                <p14:cNvContentPartPr/>
                <p14:nvPr/>
              </p14:nvContentPartPr>
              <p14:xfrm>
                <a:off x="800273" y="1340625"/>
                <a:ext cx="360" cy="360"/>
              </p14:xfrm>
            </p:contentPart>
          </mc:Choice>
          <mc:Fallback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80BDBCA2-5B1E-19C6-1E0A-E0A45CED2CA2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791633" y="133198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EF5DDC8-FDF5-71DA-06E5-931401FE149B}"/>
              </a:ext>
            </a:extLst>
          </p:cNvPr>
          <p:cNvGrpSpPr/>
          <p:nvPr/>
        </p:nvGrpSpPr>
        <p:grpSpPr>
          <a:xfrm>
            <a:off x="774713" y="1326585"/>
            <a:ext cx="874080" cy="16200"/>
            <a:chOff x="774713" y="1326585"/>
            <a:chExt cx="874080" cy="162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4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BEFE3F39-2AC4-F7D2-CD33-A5698C58F2C1}"/>
                    </a:ext>
                  </a:extLst>
                </p14:cNvPr>
                <p14:cNvContentPartPr/>
                <p14:nvPr/>
              </p14:nvContentPartPr>
              <p14:xfrm>
                <a:off x="774713" y="1326585"/>
                <a:ext cx="162720" cy="360"/>
              </p14:xfrm>
            </p:contentPart>
          </mc:Choice>
          <mc:Fallback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BEFE3F39-2AC4-F7D2-CD33-A5698C58F2C1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756713" y="1308945"/>
                  <a:ext cx="19836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6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F26A20AB-3BF6-495F-ECBC-1A606062680B}"/>
                    </a:ext>
                  </a:extLst>
                </p14:cNvPr>
                <p14:cNvContentPartPr/>
                <p14:nvPr/>
              </p14:nvContentPartPr>
              <p14:xfrm>
                <a:off x="926273" y="1329105"/>
                <a:ext cx="722520" cy="13680"/>
              </p14:xfrm>
            </p:contentPart>
          </mc:Choice>
          <mc:Fallback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F26A20AB-3BF6-495F-ECBC-1A606062680B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908633" y="1311465"/>
                  <a:ext cx="758160" cy="49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202FF703-5DD9-F378-87C8-4BC90618863F}"/>
                  </a:ext>
                </a:extLst>
              </p14:cNvPr>
              <p14:cNvContentPartPr/>
              <p14:nvPr/>
            </p14:nvContentPartPr>
            <p14:xfrm>
              <a:off x="826193" y="2685225"/>
              <a:ext cx="925560" cy="61560"/>
            </p14:xfrm>
          </p:contentPart>
        </mc:Choice>
        <mc:Fallback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202FF703-5DD9-F378-87C8-4BC90618863F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808553" y="2667585"/>
                <a:ext cx="961200" cy="97200"/>
              </a:xfrm>
              <a:prstGeom prst="rect">
                <a:avLst/>
              </a:prstGeom>
            </p:spPr>
          </p:pic>
        </mc:Fallback>
      </mc:AlternateContent>
      <p:grpSp>
        <p:nvGrpSpPr>
          <p:cNvPr id="63" name="Group 62">
            <a:extLst>
              <a:ext uri="{FF2B5EF4-FFF2-40B4-BE49-F238E27FC236}">
                <a16:creationId xmlns:a16="http://schemas.microsoft.com/office/drawing/2014/main" id="{10BE9063-86EE-D999-7DB2-3E953F423463}"/>
              </a:ext>
            </a:extLst>
          </p:cNvPr>
          <p:cNvGrpSpPr/>
          <p:nvPr/>
        </p:nvGrpSpPr>
        <p:grpSpPr>
          <a:xfrm>
            <a:off x="1827353" y="1156665"/>
            <a:ext cx="290520" cy="239040"/>
            <a:chOff x="1827353" y="1156665"/>
            <a:chExt cx="290520" cy="2390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0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BD5E36E1-B6C0-BAC2-EA9F-8A520A64EA36}"/>
                    </a:ext>
                  </a:extLst>
                </p14:cNvPr>
                <p14:cNvContentPartPr/>
                <p14:nvPr/>
              </p14:nvContentPartPr>
              <p14:xfrm>
                <a:off x="1827353" y="1156665"/>
                <a:ext cx="119520" cy="198000"/>
              </p14:xfrm>
            </p:contentPart>
          </mc:Choice>
          <mc:Fallback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BD5E36E1-B6C0-BAC2-EA9F-8A520A64EA36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1818713" y="1147665"/>
                  <a:ext cx="137160" cy="21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2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1E797E5F-930B-3E85-844D-01863B415532}"/>
                    </a:ext>
                  </a:extLst>
                </p14:cNvPr>
                <p14:cNvContentPartPr/>
                <p14:nvPr/>
              </p14:nvContentPartPr>
              <p14:xfrm>
                <a:off x="1846433" y="1262505"/>
                <a:ext cx="103320" cy="2520"/>
              </p14:xfrm>
            </p:contentPart>
          </mc:Choice>
          <mc:Fallback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1E797E5F-930B-3E85-844D-01863B415532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1837793" y="1253865"/>
                  <a:ext cx="12096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4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1A61E8E9-3C4D-FB5D-4123-DA9CFDE562FB}"/>
                    </a:ext>
                  </a:extLst>
                </p14:cNvPr>
                <p14:cNvContentPartPr/>
                <p14:nvPr/>
              </p14:nvContentPartPr>
              <p14:xfrm>
                <a:off x="1996553" y="1298505"/>
                <a:ext cx="121320" cy="97200"/>
              </p14:xfrm>
            </p:contentPart>
          </mc:Choice>
          <mc:Fallback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1A61E8E9-3C4D-FB5D-4123-DA9CFDE562FB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1987553" y="1289865"/>
                  <a:ext cx="138960" cy="114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0116" name="Group 90115">
            <a:extLst>
              <a:ext uri="{FF2B5EF4-FFF2-40B4-BE49-F238E27FC236}">
                <a16:creationId xmlns:a16="http://schemas.microsoft.com/office/drawing/2014/main" id="{650C04BA-5D0A-3AD5-B2F9-B3140F34274E}"/>
              </a:ext>
            </a:extLst>
          </p:cNvPr>
          <p:cNvGrpSpPr/>
          <p:nvPr/>
        </p:nvGrpSpPr>
        <p:grpSpPr>
          <a:xfrm>
            <a:off x="1838153" y="2681625"/>
            <a:ext cx="333360" cy="365760"/>
            <a:chOff x="1838153" y="2681625"/>
            <a:chExt cx="333360" cy="3657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6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A31A179B-557F-1BBC-77AD-4B3F078E5317}"/>
                    </a:ext>
                  </a:extLst>
                </p14:cNvPr>
                <p14:cNvContentPartPr/>
                <p14:nvPr/>
              </p14:nvContentPartPr>
              <p14:xfrm>
                <a:off x="1838153" y="2681625"/>
                <a:ext cx="120960" cy="296640"/>
              </p14:xfrm>
            </p:contentPart>
          </mc:Choice>
          <mc:Fallback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A31A179B-557F-1BBC-77AD-4B3F078E5317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1829513" y="2672625"/>
                  <a:ext cx="138600" cy="31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8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59E3E45C-2CEE-F53B-32BD-5A2CEDBC423B}"/>
                    </a:ext>
                  </a:extLst>
                </p14:cNvPr>
                <p14:cNvContentPartPr/>
                <p14:nvPr/>
              </p14:nvContentPartPr>
              <p14:xfrm>
                <a:off x="1860473" y="2876385"/>
                <a:ext cx="68760" cy="8640"/>
              </p14:xfrm>
            </p:contentPart>
          </mc:Choice>
          <mc:Fallback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59E3E45C-2CEE-F53B-32BD-5A2CEDBC423B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1851833" y="2867385"/>
                  <a:ext cx="86400" cy="2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0">
              <p14:nvContentPartPr>
                <p14:cNvPr id="90112" name="Ink 90111">
                  <a:extLst>
                    <a:ext uri="{FF2B5EF4-FFF2-40B4-BE49-F238E27FC236}">
                      <a16:creationId xmlns:a16="http://schemas.microsoft.com/office/drawing/2014/main" id="{7C7FF54C-6096-3961-9B91-925AEA3A09C8}"/>
                    </a:ext>
                  </a:extLst>
                </p14:cNvPr>
                <p14:cNvContentPartPr/>
                <p14:nvPr/>
              </p14:nvContentPartPr>
              <p14:xfrm>
                <a:off x="2005913" y="2907705"/>
                <a:ext cx="165600" cy="139680"/>
              </p14:xfrm>
            </p:contentPart>
          </mc:Choice>
          <mc:Fallback>
            <p:pic>
              <p:nvPicPr>
                <p:cNvPr id="90112" name="Ink 90111">
                  <a:extLst>
                    <a:ext uri="{FF2B5EF4-FFF2-40B4-BE49-F238E27FC236}">
                      <a16:creationId xmlns:a16="http://schemas.microsoft.com/office/drawing/2014/main" id="{7C7FF54C-6096-3961-9B91-925AEA3A09C8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1996913" y="2899065"/>
                  <a:ext cx="183240" cy="157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0131" name="Group 90130">
            <a:extLst>
              <a:ext uri="{FF2B5EF4-FFF2-40B4-BE49-F238E27FC236}">
                <a16:creationId xmlns:a16="http://schemas.microsoft.com/office/drawing/2014/main" id="{57D7EEC0-CC37-CD97-9725-3BB7FB5585CE}"/>
              </a:ext>
            </a:extLst>
          </p:cNvPr>
          <p:cNvGrpSpPr/>
          <p:nvPr/>
        </p:nvGrpSpPr>
        <p:grpSpPr>
          <a:xfrm>
            <a:off x="4862873" y="851025"/>
            <a:ext cx="497520" cy="485280"/>
            <a:chOff x="4862873" y="851025"/>
            <a:chExt cx="497520" cy="4852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62">
              <p14:nvContentPartPr>
                <p14:cNvPr id="90124" name="Ink 90123">
                  <a:extLst>
                    <a:ext uri="{FF2B5EF4-FFF2-40B4-BE49-F238E27FC236}">
                      <a16:creationId xmlns:a16="http://schemas.microsoft.com/office/drawing/2014/main" id="{3C2BB217-716C-F6DA-A7FA-2717AA6F9B11}"/>
                    </a:ext>
                  </a:extLst>
                </p14:cNvPr>
                <p14:cNvContentPartPr/>
                <p14:nvPr/>
              </p14:nvContentPartPr>
              <p14:xfrm>
                <a:off x="4862873" y="851025"/>
                <a:ext cx="207000" cy="441360"/>
              </p14:xfrm>
            </p:contentPart>
          </mc:Choice>
          <mc:Fallback>
            <p:pic>
              <p:nvPicPr>
                <p:cNvPr id="90124" name="Ink 90123">
                  <a:extLst>
                    <a:ext uri="{FF2B5EF4-FFF2-40B4-BE49-F238E27FC236}">
                      <a16:creationId xmlns:a16="http://schemas.microsoft.com/office/drawing/2014/main" id="{3C2BB217-716C-F6DA-A7FA-2717AA6F9B11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4854233" y="842025"/>
                  <a:ext cx="224640" cy="45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4">
              <p14:nvContentPartPr>
                <p14:cNvPr id="90125" name="Ink 90124">
                  <a:extLst>
                    <a:ext uri="{FF2B5EF4-FFF2-40B4-BE49-F238E27FC236}">
                      <a16:creationId xmlns:a16="http://schemas.microsoft.com/office/drawing/2014/main" id="{EE7EF935-F80E-5386-A7D5-DD4533FA51B2}"/>
                    </a:ext>
                  </a:extLst>
                </p14:cNvPr>
                <p14:cNvContentPartPr/>
                <p14:nvPr/>
              </p14:nvContentPartPr>
              <p14:xfrm>
                <a:off x="5085353" y="1159905"/>
                <a:ext cx="70920" cy="176400"/>
              </p14:xfrm>
            </p:contentPart>
          </mc:Choice>
          <mc:Fallback>
            <p:pic>
              <p:nvPicPr>
                <p:cNvPr id="90125" name="Ink 90124">
                  <a:extLst>
                    <a:ext uri="{FF2B5EF4-FFF2-40B4-BE49-F238E27FC236}">
                      <a16:creationId xmlns:a16="http://schemas.microsoft.com/office/drawing/2014/main" id="{EE7EF935-F80E-5386-A7D5-DD4533FA51B2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5076353" y="1151265"/>
                  <a:ext cx="88560" cy="19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6">
              <p14:nvContentPartPr>
                <p14:cNvPr id="90127" name="Ink 90126">
                  <a:extLst>
                    <a:ext uri="{FF2B5EF4-FFF2-40B4-BE49-F238E27FC236}">
                      <a16:creationId xmlns:a16="http://schemas.microsoft.com/office/drawing/2014/main" id="{4A4A3918-5ABE-5C59-0A5F-6576B64E7D39}"/>
                    </a:ext>
                  </a:extLst>
                </p14:cNvPr>
                <p14:cNvContentPartPr/>
                <p14:nvPr/>
              </p14:nvContentPartPr>
              <p14:xfrm>
                <a:off x="5171753" y="991785"/>
                <a:ext cx="188640" cy="14760"/>
              </p14:xfrm>
            </p:contentPart>
          </mc:Choice>
          <mc:Fallback>
            <p:pic>
              <p:nvPicPr>
                <p:cNvPr id="90127" name="Ink 90126">
                  <a:extLst>
                    <a:ext uri="{FF2B5EF4-FFF2-40B4-BE49-F238E27FC236}">
                      <a16:creationId xmlns:a16="http://schemas.microsoft.com/office/drawing/2014/main" id="{4A4A3918-5ABE-5C59-0A5F-6576B64E7D39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5162753" y="982785"/>
                  <a:ext cx="20628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8">
              <p14:nvContentPartPr>
                <p14:cNvPr id="90128" name="Ink 90127">
                  <a:extLst>
                    <a:ext uri="{FF2B5EF4-FFF2-40B4-BE49-F238E27FC236}">
                      <a16:creationId xmlns:a16="http://schemas.microsoft.com/office/drawing/2014/main" id="{07076C64-0D1B-0728-F404-71150827E33C}"/>
                    </a:ext>
                  </a:extLst>
                </p14:cNvPr>
                <p14:cNvContentPartPr/>
                <p14:nvPr/>
              </p14:nvContentPartPr>
              <p14:xfrm>
                <a:off x="5264273" y="1016265"/>
                <a:ext cx="360" cy="210960"/>
              </p14:xfrm>
            </p:contentPart>
          </mc:Choice>
          <mc:Fallback>
            <p:pic>
              <p:nvPicPr>
                <p:cNvPr id="90128" name="Ink 90127">
                  <a:extLst>
                    <a:ext uri="{FF2B5EF4-FFF2-40B4-BE49-F238E27FC236}">
                      <a16:creationId xmlns:a16="http://schemas.microsoft.com/office/drawing/2014/main" id="{07076C64-0D1B-0728-F404-71150827E33C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5255273" y="1007625"/>
                  <a:ext cx="18000" cy="228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70">
            <p14:nvContentPartPr>
              <p14:cNvPr id="90129" name="Ink 90128">
                <a:extLst>
                  <a:ext uri="{FF2B5EF4-FFF2-40B4-BE49-F238E27FC236}">
                    <a16:creationId xmlns:a16="http://schemas.microsoft.com/office/drawing/2014/main" id="{7FBC6D3E-3DE3-796F-8F03-7221DE5E3182}"/>
                  </a:ext>
                </a:extLst>
              </p14:cNvPr>
              <p14:cNvContentPartPr/>
              <p14:nvPr/>
            </p14:nvContentPartPr>
            <p14:xfrm>
              <a:off x="4898873" y="1438905"/>
              <a:ext cx="312840" cy="360"/>
            </p14:xfrm>
          </p:contentPart>
        </mc:Choice>
        <mc:Fallback>
          <p:pic>
            <p:nvPicPr>
              <p:cNvPr id="90129" name="Ink 90128">
                <a:extLst>
                  <a:ext uri="{FF2B5EF4-FFF2-40B4-BE49-F238E27FC236}">
                    <a16:creationId xmlns:a16="http://schemas.microsoft.com/office/drawing/2014/main" id="{7FBC6D3E-3DE3-796F-8F03-7221DE5E3182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4890233" y="1430265"/>
                <a:ext cx="33048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2">
            <p14:nvContentPartPr>
              <p14:cNvPr id="90130" name="Ink 90129">
                <a:extLst>
                  <a:ext uri="{FF2B5EF4-FFF2-40B4-BE49-F238E27FC236}">
                    <a16:creationId xmlns:a16="http://schemas.microsoft.com/office/drawing/2014/main" id="{4F218F5F-440E-CCC2-404B-D912BE4F1452}"/>
                  </a:ext>
                </a:extLst>
              </p14:cNvPr>
              <p14:cNvContentPartPr/>
              <p14:nvPr/>
            </p14:nvContentPartPr>
            <p14:xfrm>
              <a:off x="5009033" y="1590105"/>
              <a:ext cx="214560" cy="309240"/>
            </p14:xfrm>
          </p:contentPart>
        </mc:Choice>
        <mc:Fallback>
          <p:pic>
            <p:nvPicPr>
              <p:cNvPr id="90130" name="Ink 90129">
                <a:extLst>
                  <a:ext uri="{FF2B5EF4-FFF2-40B4-BE49-F238E27FC236}">
                    <a16:creationId xmlns:a16="http://schemas.microsoft.com/office/drawing/2014/main" id="{4F218F5F-440E-CCC2-404B-D912BE4F1452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5000033" y="1581105"/>
                <a:ext cx="232200" cy="326880"/>
              </a:xfrm>
              <a:prstGeom prst="rect">
                <a:avLst/>
              </a:prstGeom>
            </p:spPr>
          </p:pic>
        </mc:Fallback>
      </mc:AlternateContent>
      <p:grpSp>
        <p:nvGrpSpPr>
          <p:cNvPr id="90147" name="Group 90146">
            <a:extLst>
              <a:ext uri="{FF2B5EF4-FFF2-40B4-BE49-F238E27FC236}">
                <a16:creationId xmlns:a16="http://schemas.microsoft.com/office/drawing/2014/main" id="{DE307D95-DAD2-46E4-6659-8CB8B8533D85}"/>
              </a:ext>
            </a:extLst>
          </p:cNvPr>
          <p:cNvGrpSpPr/>
          <p:nvPr/>
        </p:nvGrpSpPr>
        <p:grpSpPr>
          <a:xfrm>
            <a:off x="4158353" y="1259985"/>
            <a:ext cx="566280" cy="476280"/>
            <a:chOff x="4158353" y="1259985"/>
            <a:chExt cx="566280" cy="4762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74">
              <p14:nvContentPartPr>
                <p14:cNvPr id="90140" name="Ink 90139">
                  <a:extLst>
                    <a:ext uri="{FF2B5EF4-FFF2-40B4-BE49-F238E27FC236}">
                      <a16:creationId xmlns:a16="http://schemas.microsoft.com/office/drawing/2014/main" id="{C15B26BA-558F-6D89-E5EE-1935ABC0A385}"/>
                    </a:ext>
                  </a:extLst>
                </p14:cNvPr>
                <p14:cNvContentPartPr/>
                <p14:nvPr/>
              </p14:nvContentPartPr>
              <p14:xfrm>
                <a:off x="4158353" y="1267545"/>
                <a:ext cx="129960" cy="214920"/>
              </p14:xfrm>
            </p:contentPart>
          </mc:Choice>
          <mc:Fallback>
            <p:pic>
              <p:nvPicPr>
                <p:cNvPr id="90140" name="Ink 90139">
                  <a:extLst>
                    <a:ext uri="{FF2B5EF4-FFF2-40B4-BE49-F238E27FC236}">
                      <a16:creationId xmlns:a16="http://schemas.microsoft.com/office/drawing/2014/main" id="{C15B26BA-558F-6D89-E5EE-1935ABC0A385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4149353" y="1258545"/>
                  <a:ext cx="147600" cy="23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6">
              <p14:nvContentPartPr>
                <p14:cNvPr id="90141" name="Ink 90140">
                  <a:extLst>
                    <a:ext uri="{FF2B5EF4-FFF2-40B4-BE49-F238E27FC236}">
                      <a16:creationId xmlns:a16="http://schemas.microsoft.com/office/drawing/2014/main" id="{0060535B-59B4-6064-9AE2-6802ACBBACFF}"/>
                    </a:ext>
                  </a:extLst>
                </p14:cNvPr>
                <p14:cNvContentPartPr/>
                <p14:nvPr/>
              </p14:nvContentPartPr>
              <p14:xfrm>
                <a:off x="4308473" y="1494345"/>
                <a:ext cx="2520" cy="2520"/>
              </p14:xfrm>
            </p:contentPart>
          </mc:Choice>
          <mc:Fallback>
            <p:pic>
              <p:nvPicPr>
                <p:cNvPr id="90141" name="Ink 90140">
                  <a:extLst>
                    <a:ext uri="{FF2B5EF4-FFF2-40B4-BE49-F238E27FC236}">
                      <a16:creationId xmlns:a16="http://schemas.microsoft.com/office/drawing/2014/main" id="{0060535B-59B4-6064-9AE2-6802ACBBACFF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4299833" y="1485705"/>
                  <a:ext cx="2016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8">
              <p14:nvContentPartPr>
                <p14:cNvPr id="90142" name="Ink 90141">
                  <a:extLst>
                    <a:ext uri="{FF2B5EF4-FFF2-40B4-BE49-F238E27FC236}">
                      <a16:creationId xmlns:a16="http://schemas.microsoft.com/office/drawing/2014/main" id="{78033EE6-E323-D1E2-53B4-547B2780B949}"/>
                    </a:ext>
                  </a:extLst>
                </p14:cNvPr>
                <p14:cNvContentPartPr/>
                <p14:nvPr/>
              </p14:nvContentPartPr>
              <p14:xfrm>
                <a:off x="4239713" y="1259985"/>
                <a:ext cx="139320" cy="226440"/>
              </p14:xfrm>
            </p:contentPart>
          </mc:Choice>
          <mc:Fallback>
            <p:pic>
              <p:nvPicPr>
                <p:cNvPr id="90142" name="Ink 90141">
                  <a:extLst>
                    <a:ext uri="{FF2B5EF4-FFF2-40B4-BE49-F238E27FC236}">
                      <a16:creationId xmlns:a16="http://schemas.microsoft.com/office/drawing/2014/main" id="{78033EE6-E323-D1E2-53B4-547B2780B949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4230713" y="1250985"/>
                  <a:ext cx="156960" cy="24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0">
              <p14:nvContentPartPr>
                <p14:cNvPr id="90143" name="Ink 90142">
                  <a:extLst>
                    <a:ext uri="{FF2B5EF4-FFF2-40B4-BE49-F238E27FC236}">
                      <a16:creationId xmlns:a16="http://schemas.microsoft.com/office/drawing/2014/main" id="{8AF29E2A-0CA5-9A85-EC29-8FB0BD1EB2C7}"/>
                    </a:ext>
                  </a:extLst>
                </p14:cNvPr>
                <p14:cNvContentPartPr/>
                <p14:nvPr/>
              </p14:nvContentPartPr>
              <p14:xfrm>
                <a:off x="4328993" y="1488225"/>
                <a:ext cx="174960" cy="360"/>
              </p14:xfrm>
            </p:contentPart>
          </mc:Choice>
          <mc:Fallback>
            <p:pic>
              <p:nvPicPr>
                <p:cNvPr id="90143" name="Ink 90142">
                  <a:extLst>
                    <a:ext uri="{FF2B5EF4-FFF2-40B4-BE49-F238E27FC236}">
                      <a16:creationId xmlns:a16="http://schemas.microsoft.com/office/drawing/2014/main" id="{8AF29E2A-0CA5-9A85-EC29-8FB0BD1EB2C7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4319993" y="1479225"/>
                  <a:ext cx="1926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2">
              <p14:nvContentPartPr>
                <p14:cNvPr id="90144" name="Ink 90143">
                  <a:extLst>
                    <a:ext uri="{FF2B5EF4-FFF2-40B4-BE49-F238E27FC236}">
                      <a16:creationId xmlns:a16="http://schemas.microsoft.com/office/drawing/2014/main" id="{7D697906-27D3-8DB4-08FF-05627DA4F8DC}"/>
                    </a:ext>
                  </a:extLst>
                </p14:cNvPr>
                <p14:cNvContentPartPr/>
                <p14:nvPr/>
              </p14:nvContentPartPr>
              <p14:xfrm>
                <a:off x="4420433" y="1498665"/>
                <a:ext cx="2520" cy="237600"/>
              </p14:xfrm>
            </p:contentPart>
          </mc:Choice>
          <mc:Fallback>
            <p:pic>
              <p:nvPicPr>
                <p:cNvPr id="90144" name="Ink 90143">
                  <a:extLst>
                    <a:ext uri="{FF2B5EF4-FFF2-40B4-BE49-F238E27FC236}">
                      <a16:creationId xmlns:a16="http://schemas.microsoft.com/office/drawing/2014/main" id="{7D697906-27D3-8DB4-08FF-05627DA4F8DC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4411793" y="1489665"/>
                  <a:ext cx="20160" cy="25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4">
              <p14:nvContentPartPr>
                <p14:cNvPr id="90145" name="Ink 90144">
                  <a:extLst>
                    <a:ext uri="{FF2B5EF4-FFF2-40B4-BE49-F238E27FC236}">
                      <a16:creationId xmlns:a16="http://schemas.microsoft.com/office/drawing/2014/main" id="{B625FE77-62F0-9D85-CAFE-465E9F02726E}"/>
                    </a:ext>
                  </a:extLst>
                </p14:cNvPr>
                <p14:cNvContentPartPr/>
                <p14:nvPr/>
              </p14:nvContentPartPr>
              <p14:xfrm>
                <a:off x="4649033" y="1426305"/>
                <a:ext cx="54000" cy="2880"/>
              </p14:xfrm>
            </p:contentPart>
          </mc:Choice>
          <mc:Fallback>
            <p:pic>
              <p:nvPicPr>
                <p:cNvPr id="90145" name="Ink 90144">
                  <a:extLst>
                    <a:ext uri="{FF2B5EF4-FFF2-40B4-BE49-F238E27FC236}">
                      <a16:creationId xmlns:a16="http://schemas.microsoft.com/office/drawing/2014/main" id="{B625FE77-62F0-9D85-CAFE-465E9F02726E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4640393" y="1417665"/>
                  <a:ext cx="7164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6">
              <p14:nvContentPartPr>
                <p14:cNvPr id="90146" name="Ink 90145">
                  <a:extLst>
                    <a:ext uri="{FF2B5EF4-FFF2-40B4-BE49-F238E27FC236}">
                      <a16:creationId xmlns:a16="http://schemas.microsoft.com/office/drawing/2014/main" id="{7C34C7FA-51A8-9316-95BA-E6D6AC65E162}"/>
                    </a:ext>
                  </a:extLst>
                </p14:cNvPr>
                <p14:cNvContentPartPr/>
                <p14:nvPr/>
              </p14:nvContentPartPr>
              <p14:xfrm>
                <a:off x="4640033" y="1536825"/>
                <a:ext cx="84600" cy="2880"/>
              </p14:xfrm>
            </p:contentPart>
          </mc:Choice>
          <mc:Fallback>
            <p:pic>
              <p:nvPicPr>
                <p:cNvPr id="90146" name="Ink 90145">
                  <a:extLst>
                    <a:ext uri="{FF2B5EF4-FFF2-40B4-BE49-F238E27FC236}">
                      <a16:creationId xmlns:a16="http://schemas.microsoft.com/office/drawing/2014/main" id="{7C34C7FA-51A8-9316-95BA-E6D6AC65E162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4631033" y="1528185"/>
                  <a:ext cx="102240" cy="20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0153" name="Group 90152">
            <a:extLst>
              <a:ext uri="{FF2B5EF4-FFF2-40B4-BE49-F238E27FC236}">
                <a16:creationId xmlns:a16="http://schemas.microsoft.com/office/drawing/2014/main" id="{28B28305-C23B-B9FD-5749-1654581AD714}"/>
              </a:ext>
            </a:extLst>
          </p:cNvPr>
          <p:cNvGrpSpPr/>
          <p:nvPr/>
        </p:nvGrpSpPr>
        <p:grpSpPr>
          <a:xfrm>
            <a:off x="5780513" y="1167105"/>
            <a:ext cx="1474200" cy="404640"/>
            <a:chOff x="5780513" y="1167105"/>
            <a:chExt cx="1474200" cy="4046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88">
              <p14:nvContentPartPr>
                <p14:cNvPr id="90148" name="Ink 90147">
                  <a:extLst>
                    <a:ext uri="{FF2B5EF4-FFF2-40B4-BE49-F238E27FC236}">
                      <a16:creationId xmlns:a16="http://schemas.microsoft.com/office/drawing/2014/main" id="{C6B0F197-6CC4-8005-6575-12588E588983}"/>
                    </a:ext>
                  </a:extLst>
                </p14:cNvPr>
                <p14:cNvContentPartPr/>
                <p14:nvPr/>
              </p14:nvContentPartPr>
              <p14:xfrm>
                <a:off x="5780513" y="1350705"/>
                <a:ext cx="255240" cy="87480"/>
              </p14:xfrm>
            </p:contentPart>
          </mc:Choice>
          <mc:Fallback>
            <p:pic>
              <p:nvPicPr>
                <p:cNvPr id="90148" name="Ink 90147">
                  <a:extLst>
                    <a:ext uri="{FF2B5EF4-FFF2-40B4-BE49-F238E27FC236}">
                      <a16:creationId xmlns:a16="http://schemas.microsoft.com/office/drawing/2014/main" id="{C6B0F197-6CC4-8005-6575-12588E588983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5771873" y="1341705"/>
                  <a:ext cx="272880" cy="10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0">
              <p14:nvContentPartPr>
                <p14:cNvPr id="90149" name="Ink 90148">
                  <a:extLst>
                    <a:ext uri="{FF2B5EF4-FFF2-40B4-BE49-F238E27FC236}">
                      <a16:creationId xmlns:a16="http://schemas.microsoft.com/office/drawing/2014/main" id="{5E23EE0F-1370-DED1-02AE-441DB5D165CF}"/>
                    </a:ext>
                  </a:extLst>
                </p14:cNvPr>
                <p14:cNvContentPartPr/>
                <p14:nvPr/>
              </p14:nvContentPartPr>
              <p14:xfrm>
                <a:off x="6179393" y="1247385"/>
                <a:ext cx="155520" cy="315360"/>
              </p14:xfrm>
            </p:contentPart>
          </mc:Choice>
          <mc:Fallback>
            <p:pic>
              <p:nvPicPr>
                <p:cNvPr id="90149" name="Ink 90148">
                  <a:extLst>
                    <a:ext uri="{FF2B5EF4-FFF2-40B4-BE49-F238E27FC236}">
                      <a16:creationId xmlns:a16="http://schemas.microsoft.com/office/drawing/2014/main" id="{5E23EE0F-1370-DED1-02AE-441DB5D165CF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6170753" y="1238385"/>
                  <a:ext cx="173160" cy="33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2">
              <p14:nvContentPartPr>
                <p14:cNvPr id="90150" name="Ink 90149">
                  <a:extLst>
                    <a:ext uri="{FF2B5EF4-FFF2-40B4-BE49-F238E27FC236}">
                      <a16:creationId xmlns:a16="http://schemas.microsoft.com/office/drawing/2014/main" id="{E8FFC5AC-50B2-3ADA-0974-A1314BC37DBB}"/>
                    </a:ext>
                  </a:extLst>
                </p14:cNvPr>
                <p14:cNvContentPartPr/>
                <p14:nvPr/>
              </p14:nvContentPartPr>
              <p14:xfrm>
                <a:off x="6434633" y="1200945"/>
                <a:ext cx="151560" cy="319320"/>
              </p14:xfrm>
            </p:contentPart>
          </mc:Choice>
          <mc:Fallback>
            <p:pic>
              <p:nvPicPr>
                <p:cNvPr id="90150" name="Ink 90149">
                  <a:extLst>
                    <a:ext uri="{FF2B5EF4-FFF2-40B4-BE49-F238E27FC236}">
                      <a16:creationId xmlns:a16="http://schemas.microsoft.com/office/drawing/2014/main" id="{E8FFC5AC-50B2-3ADA-0974-A1314BC37DBB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6425993" y="1192305"/>
                  <a:ext cx="169200" cy="33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4">
              <p14:nvContentPartPr>
                <p14:cNvPr id="90151" name="Ink 90150">
                  <a:extLst>
                    <a:ext uri="{FF2B5EF4-FFF2-40B4-BE49-F238E27FC236}">
                      <a16:creationId xmlns:a16="http://schemas.microsoft.com/office/drawing/2014/main" id="{5418D0B4-3192-8483-269F-702BD2772C7E}"/>
                    </a:ext>
                  </a:extLst>
                </p14:cNvPr>
                <p14:cNvContentPartPr/>
                <p14:nvPr/>
              </p14:nvContentPartPr>
              <p14:xfrm>
                <a:off x="6717593" y="1342065"/>
                <a:ext cx="215640" cy="196560"/>
              </p14:xfrm>
            </p:contentPart>
          </mc:Choice>
          <mc:Fallback>
            <p:pic>
              <p:nvPicPr>
                <p:cNvPr id="90151" name="Ink 90150">
                  <a:extLst>
                    <a:ext uri="{FF2B5EF4-FFF2-40B4-BE49-F238E27FC236}">
                      <a16:creationId xmlns:a16="http://schemas.microsoft.com/office/drawing/2014/main" id="{5418D0B4-3192-8483-269F-702BD2772C7E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6708953" y="1333425"/>
                  <a:ext cx="233280" cy="21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6">
              <p14:nvContentPartPr>
                <p14:cNvPr id="90152" name="Ink 90151">
                  <a:extLst>
                    <a:ext uri="{FF2B5EF4-FFF2-40B4-BE49-F238E27FC236}">
                      <a16:creationId xmlns:a16="http://schemas.microsoft.com/office/drawing/2014/main" id="{D23C5F92-968A-54D6-3180-61E8190DBAC8}"/>
                    </a:ext>
                  </a:extLst>
                </p14:cNvPr>
                <p14:cNvContentPartPr/>
                <p14:nvPr/>
              </p14:nvContentPartPr>
              <p14:xfrm>
                <a:off x="7023233" y="1167105"/>
                <a:ext cx="231480" cy="404640"/>
              </p14:xfrm>
            </p:contentPart>
          </mc:Choice>
          <mc:Fallback>
            <p:pic>
              <p:nvPicPr>
                <p:cNvPr id="90152" name="Ink 90151">
                  <a:extLst>
                    <a:ext uri="{FF2B5EF4-FFF2-40B4-BE49-F238E27FC236}">
                      <a16:creationId xmlns:a16="http://schemas.microsoft.com/office/drawing/2014/main" id="{D23C5F92-968A-54D6-3180-61E8190DBAC8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7014233" y="1158105"/>
                  <a:ext cx="249120" cy="422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0158" name="Group 90157">
            <a:extLst>
              <a:ext uri="{FF2B5EF4-FFF2-40B4-BE49-F238E27FC236}">
                <a16:creationId xmlns:a16="http://schemas.microsoft.com/office/drawing/2014/main" id="{87E5C570-05B3-D420-C0C5-333ED2928A7A}"/>
              </a:ext>
            </a:extLst>
          </p:cNvPr>
          <p:cNvGrpSpPr/>
          <p:nvPr/>
        </p:nvGrpSpPr>
        <p:grpSpPr>
          <a:xfrm>
            <a:off x="4382993" y="2384985"/>
            <a:ext cx="404280" cy="555120"/>
            <a:chOff x="4382993" y="2384985"/>
            <a:chExt cx="404280" cy="5551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98">
              <p14:nvContentPartPr>
                <p14:cNvPr id="90154" name="Ink 90153">
                  <a:extLst>
                    <a:ext uri="{FF2B5EF4-FFF2-40B4-BE49-F238E27FC236}">
                      <a16:creationId xmlns:a16="http://schemas.microsoft.com/office/drawing/2014/main" id="{17AA1A54-1FBD-D49D-AFD8-63FF41D90DA7}"/>
                    </a:ext>
                  </a:extLst>
                </p14:cNvPr>
                <p14:cNvContentPartPr/>
                <p14:nvPr/>
              </p14:nvContentPartPr>
              <p14:xfrm>
                <a:off x="4382993" y="2384985"/>
                <a:ext cx="264240" cy="360720"/>
              </p14:xfrm>
            </p:contentPart>
          </mc:Choice>
          <mc:Fallback>
            <p:pic>
              <p:nvPicPr>
                <p:cNvPr id="90154" name="Ink 90153">
                  <a:extLst>
                    <a:ext uri="{FF2B5EF4-FFF2-40B4-BE49-F238E27FC236}">
                      <a16:creationId xmlns:a16="http://schemas.microsoft.com/office/drawing/2014/main" id="{17AA1A54-1FBD-D49D-AFD8-63FF41D90DA7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4374353" y="2376345"/>
                  <a:ext cx="281880" cy="37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0">
              <p14:nvContentPartPr>
                <p14:cNvPr id="90155" name="Ink 90154">
                  <a:extLst>
                    <a:ext uri="{FF2B5EF4-FFF2-40B4-BE49-F238E27FC236}">
                      <a16:creationId xmlns:a16="http://schemas.microsoft.com/office/drawing/2014/main" id="{CB42C404-EA56-47C7-4080-C7FB83CB1534}"/>
                    </a:ext>
                  </a:extLst>
                </p14:cNvPr>
                <p14:cNvContentPartPr/>
                <p14:nvPr/>
              </p14:nvContentPartPr>
              <p14:xfrm>
                <a:off x="4390193" y="2580465"/>
                <a:ext cx="187200" cy="360"/>
              </p14:xfrm>
            </p:contentPart>
          </mc:Choice>
          <mc:Fallback>
            <p:pic>
              <p:nvPicPr>
                <p:cNvPr id="90155" name="Ink 90154">
                  <a:extLst>
                    <a:ext uri="{FF2B5EF4-FFF2-40B4-BE49-F238E27FC236}">
                      <a16:creationId xmlns:a16="http://schemas.microsoft.com/office/drawing/2014/main" id="{CB42C404-EA56-47C7-4080-C7FB83CB1534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4381553" y="2571465"/>
                  <a:ext cx="2048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2">
              <p14:nvContentPartPr>
                <p14:cNvPr id="90156" name="Ink 90155">
                  <a:extLst>
                    <a:ext uri="{FF2B5EF4-FFF2-40B4-BE49-F238E27FC236}">
                      <a16:creationId xmlns:a16="http://schemas.microsoft.com/office/drawing/2014/main" id="{24785A1F-0FDF-A262-9C16-B1E5FFACECAB}"/>
                    </a:ext>
                  </a:extLst>
                </p14:cNvPr>
                <p14:cNvContentPartPr/>
                <p14:nvPr/>
              </p14:nvContentPartPr>
              <p14:xfrm>
                <a:off x="4595753" y="2680905"/>
                <a:ext cx="191520" cy="259200"/>
              </p14:xfrm>
            </p:contentPart>
          </mc:Choice>
          <mc:Fallback>
            <p:pic>
              <p:nvPicPr>
                <p:cNvPr id="90156" name="Ink 90155">
                  <a:extLst>
                    <a:ext uri="{FF2B5EF4-FFF2-40B4-BE49-F238E27FC236}">
                      <a16:creationId xmlns:a16="http://schemas.microsoft.com/office/drawing/2014/main" id="{24785A1F-0FDF-A262-9C16-B1E5FFACECAB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4587113" y="2672265"/>
                  <a:ext cx="209160" cy="276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04">
            <p14:nvContentPartPr>
              <p14:cNvPr id="90157" name="Ink 90156">
                <a:extLst>
                  <a:ext uri="{FF2B5EF4-FFF2-40B4-BE49-F238E27FC236}">
                    <a16:creationId xmlns:a16="http://schemas.microsoft.com/office/drawing/2014/main" id="{F06EC2F3-7E64-C76E-F236-DF7EADD7FB1A}"/>
                  </a:ext>
                </a:extLst>
              </p14:cNvPr>
              <p14:cNvContentPartPr/>
              <p14:nvPr/>
            </p14:nvContentPartPr>
            <p14:xfrm>
              <a:off x="5001113" y="2612145"/>
              <a:ext cx="208080" cy="88920"/>
            </p14:xfrm>
          </p:contentPart>
        </mc:Choice>
        <mc:Fallback>
          <p:pic>
            <p:nvPicPr>
              <p:cNvPr id="90157" name="Ink 90156">
                <a:extLst>
                  <a:ext uri="{FF2B5EF4-FFF2-40B4-BE49-F238E27FC236}">
                    <a16:creationId xmlns:a16="http://schemas.microsoft.com/office/drawing/2014/main" id="{F06EC2F3-7E64-C76E-F236-DF7EADD7FB1A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4992473" y="2603505"/>
                <a:ext cx="225720" cy="106560"/>
              </a:xfrm>
              <a:prstGeom prst="rect">
                <a:avLst/>
              </a:prstGeom>
            </p:spPr>
          </p:pic>
        </mc:Fallback>
      </mc:AlternateContent>
      <p:grpSp>
        <p:nvGrpSpPr>
          <p:cNvPr id="90167" name="Group 90166">
            <a:extLst>
              <a:ext uri="{FF2B5EF4-FFF2-40B4-BE49-F238E27FC236}">
                <a16:creationId xmlns:a16="http://schemas.microsoft.com/office/drawing/2014/main" id="{5395DD79-C468-5A46-5048-77486FADAA30}"/>
              </a:ext>
            </a:extLst>
          </p:cNvPr>
          <p:cNvGrpSpPr/>
          <p:nvPr/>
        </p:nvGrpSpPr>
        <p:grpSpPr>
          <a:xfrm>
            <a:off x="5528513" y="2447265"/>
            <a:ext cx="851040" cy="413280"/>
            <a:chOff x="5528513" y="2447265"/>
            <a:chExt cx="851040" cy="4132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06">
              <p14:nvContentPartPr>
                <p14:cNvPr id="90159" name="Ink 90158">
                  <a:extLst>
                    <a:ext uri="{FF2B5EF4-FFF2-40B4-BE49-F238E27FC236}">
                      <a16:creationId xmlns:a16="http://schemas.microsoft.com/office/drawing/2014/main" id="{97FD984A-29AC-AEBC-F592-E6C51D6F96FF}"/>
                    </a:ext>
                  </a:extLst>
                </p14:cNvPr>
                <p14:cNvContentPartPr/>
                <p14:nvPr/>
              </p14:nvContentPartPr>
              <p14:xfrm>
                <a:off x="5528513" y="2447265"/>
                <a:ext cx="12960" cy="379080"/>
              </p14:xfrm>
            </p:contentPart>
          </mc:Choice>
          <mc:Fallback>
            <p:pic>
              <p:nvPicPr>
                <p:cNvPr id="90159" name="Ink 90158">
                  <a:extLst>
                    <a:ext uri="{FF2B5EF4-FFF2-40B4-BE49-F238E27FC236}">
                      <a16:creationId xmlns:a16="http://schemas.microsoft.com/office/drawing/2014/main" id="{97FD984A-29AC-AEBC-F592-E6C51D6F96FF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5519873" y="2438265"/>
                  <a:ext cx="30600" cy="39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8">
              <p14:nvContentPartPr>
                <p14:cNvPr id="90160" name="Ink 90159">
                  <a:extLst>
                    <a:ext uri="{FF2B5EF4-FFF2-40B4-BE49-F238E27FC236}">
                      <a16:creationId xmlns:a16="http://schemas.microsoft.com/office/drawing/2014/main" id="{5E262B1B-23B2-A161-2130-523C08976799}"/>
                    </a:ext>
                  </a:extLst>
                </p14:cNvPr>
                <p14:cNvContentPartPr/>
                <p14:nvPr/>
              </p14:nvContentPartPr>
              <p14:xfrm>
                <a:off x="5654513" y="2552385"/>
                <a:ext cx="141120" cy="219240"/>
              </p14:xfrm>
            </p:contentPart>
          </mc:Choice>
          <mc:Fallback>
            <p:pic>
              <p:nvPicPr>
                <p:cNvPr id="90160" name="Ink 90159">
                  <a:extLst>
                    <a:ext uri="{FF2B5EF4-FFF2-40B4-BE49-F238E27FC236}">
                      <a16:creationId xmlns:a16="http://schemas.microsoft.com/office/drawing/2014/main" id="{5E262B1B-23B2-A161-2130-523C08976799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5645513" y="2543745"/>
                  <a:ext cx="158760" cy="23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0">
              <p14:nvContentPartPr>
                <p14:cNvPr id="90161" name="Ink 90160">
                  <a:extLst>
                    <a:ext uri="{FF2B5EF4-FFF2-40B4-BE49-F238E27FC236}">
                      <a16:creationId xmlns:a16="http://schemas.microsoft.com/office/drawing/2014/main" id="{D948FCD3-8884-904E-4684-11A37BB236F2}"/>
                    </a:ext>
                  </a:extLst>
                </p14:cNvPr>
                <p14:cNvContentPartPr/>
                <p14:nvPr/>
              </p14:nvContentPartPr>
              <p14:xfrm>
                <a:off x="5855033" y="2477505"/>
                <a:ext cx="222840" cy="383040"/>
              </p14:xfrm>
            </p:contentPart>
          </mc:Choice>
          <mc:Fallback>
            <p:pic>
              <p:nvPicPr>
                <p:cNvPr id="90161" name="Ink 90160">
                  <a:extLst>
                    <a:ext uri="{FF2B5EF4-FFF2-40B4-BE49-F238E27FC236}">
                      <a16:creationId xmlns:a16="http://schemas.microsoft.com/office/drawing/2014/main" id="{D948FCD3-8884-904E-4684-11A37BB236F2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5846033" y="2468865"/>
                  <a:ext cx="240480" cy="40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2">
              <p14:nvContentPartPr>
                <p14:cNvPr id="90162" name="Ink 90161">
                  <a:extLst>
                    <a:ext uri="{FF2B5EF4-FFF2-40B4-BE49-F238E27FC236}">
                      <a16:creationId xmlns:a16="http://schemas.microsoft.com/office/drawing/2014/main" id="{588864A5-F924-8E08-AFFA-4DCCBEFF3E4F}"/>
                    </a:ext>
                  </a:extLst>
                </p14:cNvPr>
                <p14:cNvContentPartPr/>
                <p14:nvPr/>
              </p14:nvContentPartPr>
              <p14:xfrm>
                <a:off x="6264353" y="2556705"/>
                <a:ext cx="115200" cy="54360"/>
              </p14:xfrm>
            </p:contentPart>
          </mc:Choice>
          <mc:Fallback>
            <p:pic>
              <p:nvPicPr>
                <p:cNvPr id="90162" name="Ink 90161">
                  <a:extLst>
                    <a:ext uri="{FF2B5EF4-FFF2-40B4-BE49-F238E27FC236}">
                      <a16:creationId xmlns:a16="http://schemas.microsoft.com/office/drawing/2014/main" id="{588864A5-F924-8E08-AFFA-4DCCBEFF3E4F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6255353" y="2548065"/>
                  <a:ext cx="132840" cy="72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0172" name="Group 90171">
            <a:extLst>
              <a:ext uri="{FF2B5EF4-FFF2-40B4-BE49-F238E27FC236}">
                <a16:creationId xmlns:a16="http://schemas.microsoft.com/office/drawing/2014/main" id="{180D2418-C5A7-2991-9578-2FFFC701EF3F}"/>
              </a:ext>
            </a:extLst>
          </p:cNvPr>
          <p:cNvGrpSpPr/>
          <p:nvPr/>
        </p:nvGrpSpPr>
        <p:grpSpPr>
          <a:xfrm>
            <a:off x="6619673" y="2337825"/>
            <a:ext cx="1074960" cy="605520"/>
            <a:chOff x="6619673" y="2337825"/>
            <a:chExt cx="1074960" cy="6055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14">
              <p14:nvContentPartPr>
                <p14:cNvPr id="90163" name="Ink 90162">
                  <a:extLst>
                    <a:ext uri="{FF2B5EF4-FFF2-40B4-BE49-F238E27FC236}">
                      <a16:creationId xmlns:a16="http://schemas.microsoft.com/office/drawing/2014/main" id="{5D17F0E2-8813-7688-3E21-539560261B02}"/>
                    </a:ext>
                  </a:extLst>
                </p14:cNvPr>
                <p14:cNvContentPartPr/>
                <p14:nvPr/>
              </p14:nvContentPartPr>
              <p14:xfrm>
                <a:off x="6619673" y="2337825"/>
                <a:ext cx="218880" cy="302400"/>
              </p14:xfrm>
            </p:contentPart>
          </mc:Choice>
          <mc:Fallback>
            <p:pic>
              <p:nvPicPr>
                <p:cNvPr id="90163" name="Ink 90162">
                  <a:extLst>
                    <a:ext uri="{FF2B5EF4-FFF2-40B4-BE49-F238E27FC236}">
                      <a16:creationId xmlns:a16="http://schemas.microsoft.com/office/drawing/2014/main" id="{5D17F0E2-8813-7688-3E21-539560261B02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6610673" y="2329185"/>
                  <a:ext cx="236520" cy="32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6">
              <p14:nvContentPartPr>
                <p14:cNvPr id="90164" name="Ink 90163">
                  <a:extLst>
                    <a:ext uri="{FF2B5EF4-FFF2-40B4-BE49-F238E27FC236}">
                      <a16:creationId xmlns:a16="http://schemas.microsoft.com/office/drawing/2014/main" id="{454C06FE-53C5-1E72-B912-B166913CA06C}"/>
                    </a:ext>
                  </a:extLst>
                </p14:cNvPr>
                <p14:cNvContentPartPr/>
                <p14:nvPr/>
              </p14:nvContentPartPr>
              <p14:xfrm>
                <a:off x="6801113" y="2483985"/>
                <a:ext cx="2880" cy="335880"/>
              </p14:xfrm>
            </p:contentPart>
          </mc:Choice>
          <mc:Fallback>
            <p:pic>
              <p:nvPicPr>
                <p:cNvPr id="90164" name="Ink 90163">
                  <a:extLst>
                    <a:ext uri="{FF2B5EF4-FFF2-40B4-BE49-F238E27FC236}">
                      <a16:creationId xmlns:a16="http://schemas.microsoft.com/office/drawing/2014/main" id="{454C06FE-53C5-1E72-B912-B166913CA06C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6792113" y="2475345"/>
                  <a:ext cx="20520" cy="35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8">
              <p14:nvContentPartPr>
                <p14:cNvPr id="90165" name="Ink 90164">
                  <a:extLst>
                    <a:ext uri="{FF2B5EF4-FFF2-40B4-BE49-F238E27FC236}">
                      <a16:creationId xmlns:a16="http://schemas.microsoft.com/office/drawing/2014/main" id="{13278BF7-EF12-04F5-BE46-362116D0A418}"/>
                    </a:ext>
                  </a:extLst>
                </p14:cNvPr>
                <p14:cNvContentPartPr/>
                <p14:nvPr/>
              </p14:nvContentPartPr>
              <p14:xfrm>
                <a:off x="6919193" y="2533665"/>
                <a:ext cx="169200" cy="199080"/>
              </p14:xfrm>
            </p:contentPart>
          </mc:Choice>
          <mc:Fallback>
            <p:pic>
              <p:nvPicPr>
                <p:cNvPr id="90165" name="Ink 90164">
                  <a:extLst>
                    <a:ext uri="{FF2B5EF4-FFF2-40B4-BE49-F238E27FC236}">
                      <a16:creationId xmlns:a16="http://schemas.microsoft.com/office/drawing/2014/main" id="{13278BF7-EF12-04F5-BE46-362116D0A418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6910193" y="2524665"/>
                  <a:ext cx="186840" cy="21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0">
              <p14:nvContentPartPr>
                <p14:cNvPr id="90168" name="Ink 90167">
                  <a:extLst>
                    <a:ext uri="{FF2B5EF4-FFF2-40B4-BE49-F238E27FC236}">
                      <a16:creationId xmlns:a16="http://schemas.microsoft.com/office/drawing/2014/main" id="{99B7DE6D-E80C-E3E7-A6CC-05AB4A0EEA15}"/>
                    </a:ext>
                  </a:extLst>
                </p14:cNvPr>
                <p14:cNvContentPartPr/>
                <p14:nvPr/>
              </p14:nvContentPartPr>
              <p14:xfrm>
                <a:off x="7219433" y="2345025"/>
                <a:ext cx="151920" cy="464400"/>
              </p14:xfrm>
            </p:contentPart>
          </mc:Choice>
          <mc:Fallback>
            <p:pic>
              <p:nvPicPr>
                <p:cNvPr id="90168" name="Ink 90167">
                  <a:extLst>
                    <a:ext uri="{FF2B5EF4-FFF2-40B4-BE49-F238E27FC236}">
                      <a16:creationId xmlns:a16="http://schemas.microsoft.com/office/drawing/2014/main" id="{99B7DE6D-E80C-E3E7-A6CC-05AB4A0EEA15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7210433" y="2336385"/>
                  <a:ext cx="169560" cy="48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2">
              <p14:nvContentPartPr>
                <p14:cNvPr id="90169" name="Ink 90168">
                  <a:extLst>
                    <a:ext uri="{FF2B5EF4-FFF2-40B4-BE49-F238E27FC236}">
                      <a16:creationId xmlns:a16="http://schemas.microsoft.com/office/drawing/2014/main" id="{A79DC3D2-C9AC-DB8E-009C-216490D2720A}"/>
                    </a:ext>
                  </a:extLst>
                </p14:cNvPr>
                <p14:cNvContentPartPr/>
                <p14:nvPr/>
              </p14:nvContentPartPr>
              <p14:xfrm>
                <a:off x="7395833" y="2654985"/>
                <a:ext cx="101880" cy="142560"/>
              </p14:xfrm>
            </p:contentPart>
          </mc:Choice>
          <mc:Fallback>
            <p:pic>
              <p:nvPicPr>
                <p:cNvPr id="90169" name="Ink 90168">
                  <a:extLst>
                    <a:ext uri="{FF2B5EF4-FFF2-40B4-BE49-F238E27FC236}">
                      <a16:creationId xmlns:a16="http://schemas.microsoft.com/office/drawing/2014/main" id="{A79DC3D2-C9AC-DB8E-009C-216490D2720A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7386833" y="2645985"/>
                  <a:ext cx="119520" cy="16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4">
              <p14:nvContentPartPr>
                <p14:cNvPr id="90170" name="Ink 90169">
                  <a:extLst>
                    <a:ext uri="{FF2B5EF4-FFF2-40B4-BE49-F238E27FC236}">
                      <a16:creationId xmlns:a16="http://schemas.microsoft.com/office/drawing/2014/main" id="{DE679BB3-B777-88DC-FBBA-7C1EF2CEF69D}"/>
                    </a:ext>
                  </a:extLst>
                </p14:cNvPr>
                <p14:cNvContentPartPr/>
                <p14:nvPr/>
              </p14:nvContentPartPr>
              <p14:xfrm>
                <a:off x="7483673" y="2405865"/>
                <a:ext cx="210960" cy="2520"/>
              </p14:xfrm>
            </p:contentPart>
          </mc:Choice>
          <mc:Fallback>
            <p:pic>
              <p:nvPicPr>
                <p:cNvPr id="90170" name="Ink 90169">
                  <a:extLst>
                    <a:ext uri="{FF2B5EF4-FFF2-40B4-BE49-F238E27FC236}">
                      <a16:creationId xmlns:a16="http://schemas.microsoft.com/office/drawing/2014/main" id="{DE679BB3-B777-88DC-FBBA-7C1EF2CEF69D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7474673" y="2397225"/>
                  <a:ext cx="22860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6">
              <p14:nvContentPartPr>
                <p14:cNvPr id="90171" name="Ink 90170">
                  <a:extLst>
                    <a:ext uri="{FF2B5EF4-FFF2-40B4-BE49-F238E27FC236}">
                      <a16:creationId xmlns:a16="http://schemas.microsoft.com/office/drawing/2014/main" id="{92142071-7075-ABBB-51F9-488C0E21CD5D}"/>
                    </a:ext>
                  </a:extLst>
                </p14:cNvPr>
                <p14:cNvContentPartPr/>
                <p14:nvPr/>
              </p14:nvContentPartPr>
              <p14:xfrm>
                <a:off x="7586273" y="2410905"/>
                <a:ext cx="5400" cy="532440"/>
              </p14:xfrm>
            </p:contentPart>
          </mc:Choice>
          <mc:Fallback>
            <p:pic>
              <p:nvPicPr>
                <p:cNvPr id="90171" name="Ink 90170">
                  <a:extLst>
                    <a:ext uri="{FF2B5EF4-FFF2-40B4-BE49-F238E27FC236}">
                      <a16:creationId xmlns:a16="http://schemas.microsoft.com/office/drawing/2014/main" id="{92142071-7075-ABBB-51F9-488C0E21CD5D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7577273" y="2401905"/>
                  <a:ext cx="23040" cy="550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43814" name="Group 1143813">
            <a:extLst>
              <a:ext uri="{FF2B5EF4-FFF2-40B4-BE49-F238E27FC236}">
                <a16:creationId xmlns:a16="http://schemas.microsoft.com/office/drawing/2014/main" id="{05685612-100A-2ECD-EE2D-BE6A86B6DF90}"/>
              </a:ext>
            </a:extLst>
          </p:cNvPr>
          <p:cNvGrpSpPr/>
          <p:nvPr/>
        </p:nvGrpSpPr>
        <p:grpSpPr>
          <a:xfrm>
            <a:off x="952913" y="4191825"/>
            <a:ext cx="1879200" cy="687240"/>
            <a:chOff x="952913" y="4191825"/>
            <a:chExt cx="1879200" cy="6872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28">
              <p14:nvContentPartPr>
                <p14:cNvPr id="90173" name="Ink 90172">
                  <a:extLst>
                    <a:ext uri="{FF2B5EF4-FFF2-40B4-BE49-F238E27FC236}">
                      <a16:creationId xmlns:a16="http://schemas.microsoft.com/office/drawing/2014/main" id="{D050C7AE-F886-E59F-2DD8-AAAC8F3C4EE1}"/>
                    </a:ext>
                  </a:extLst>
                </p14:cNvPr>
                <p14:cNvContentPartPr/>
                <p14:nvPr/>
              </p14:nvContentPartPr>
              <p14:xfrm>
                <a:off x="952913" y="4455345"/>
                <a:ext cx="429480" cy="219600"/>
              </p14:xfrm>
            </p:contentPart>
          </mc:Choice>
          <mc:Fallback>
            <p:pic>
              <p:nvPicPr>
                <p:cNvPr id="90173" name="Ink 90172">
                  <a:extLst>
                    <a:ext uri="{FF2B5EF4-FFF2-40B4-BE49-F238E27FC236}">
                      <a16:creationId xmlns:a16="http://schemas.microsoft.com/office/drawing/2014/main" id="{D050C7AE-F886-E59F-2DD8-AAAC8F3C4EE1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944273" y="4446345"/>
                  <a:ext cx="447120" cy="23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0">
              <p14:nvContentPartPr>
                <p14:cNvPr id="90174" name="Ink 90173">
                  <a:extLst>
                    <a:ext uri="{FF2B5EF4-FFF2-40B4-BE49-F238E27FC236}">
                      <a16:creationId xmlns:a16="http://schemas.microsoft.com/office/drawing/2014/main" id="{1F1F08DB-E1B9-D4F0-E7C3-A903C4FBCD5B}"/>
                    </a:ext>
                  </a:extLst>
                </p14:cNvPr>
                <p14:cNvContentPartPr/>
                <p14:nvPr/>
              </p14:nvContentPartPr>
              <p14:xfrm>
                <a:off x="1245233" y="4539225"/>
                <a:ext cx="108720" cy="163080"/>
              </p14:xfrm>
            </p:contentPart>
          </mc:Choice>
          <mc:Fallback>
            <p:pic>
              <p:nvPicPr>
                <p:cNvPr id="90174" name="Ink 90173">
                  <a:extLst>
                    <a:ext uri="{FF2B5EF4-FFF2-40B4-BE49-F238E27FC236}">
                      <a16:creationId xmlns:a16="http://schemas.microsoft.com/office/drawing/2014/main" id="{1F1F08DB-E1B9-D4F0-E7C3-A903C4FBCD5B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1236233" y="4530585"/>
                  <a:ext cx="126360" cy="18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2">
              <p14:nvContentPartPr>
                <p14:cNvPr id="90175" name="Ink 90174">
                  <a:extLst>
                    <a:ext uri="{FF2B5EF4-FFF2-40B4-BE49-F238E27FC236}">
                      <a16:creationId xmlns:a16="http://schemas.microsoft.com/office/drawing/2014/main" id="{AE4BABFC-8665-7E35-44FF-14ABC34513CB}"/>
                    </a:ext>
                  </a:extLst>
                </p14:cNvPr>
                <p14:cNvContentPartPr/>
                <p14:nvPr/>
              </p14:nvContentPartPr>
              <p14:xfrm>
                <a:off x="1446473" y="4537065"/>
                <a:ext cx="136800" cy="342000"/>
              </p14:xfrm>
            </p:contentPart>
          </mc:Choice>
          <mc:Fallback>
            <p:pic>
              <p:nvPicPr>
                <p:cNvPr id="90175" name="Ink 90174">
                  <a:extLst>
                    <a:ext uri="{FF2B5EF4-FFF2-40B4-BE49-F238E27FC236}">
                      <a16:creationId xmlns:a16="http://schemas.microsoft.com/office/drawing/2014/main" id="{AE4BABFC-8665-7E35-44FF-14ABC34513CB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1437833" y="4528425"/>
                  <a:ext cx="154440" cy="35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4">
              <p14:nvContentPartPr>
                <p14:cNvPr id="1143808" name="Ink 1143807">
                  <a:extLst>
                    <a:ext uri="{FF2B5EF4-FFF2-40B4-BE49-F238E27FC236}">
                      <a16:creationId xmlns:a16="http://schemas.microsoft.com/office/drawing/2014/main" id="{D11D34B3-3D8E-1C8D-56BE-43CC3B3326DE}"/>
                    </a:ext>
                  </a:extLst>
                </p14:cNvPr>
                <p14:cNvContentPartPr/>
                <p14:nvPr/>
              </p14:nvContentPartPr>
              <p14:xfrm>
                <a:off x="1710713" y="4191825"/>
                <a:ext cx="111240" cy="578880"/>
              </p14:xfrm>
            </p:contentPart>
          </mc:Choice>
          <mc:Fallback>
            <p:pic>
              <p:nvPicPr>
                <p:cNvPr id="1143808" name="Ink 1143807">
                  <a:extLst>
                    <a:ext uri="{FF2B5EF4-FFF2-40B4-BE49-F238E27FC236}">
                      <a16:creationId xmlns:a16="http://schemas.microsoft.com/office/drawing/2014/main" id="{D11D34B3-3D8E-1C8D-56BE-43CC3B3326DE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1701713" y="4183185"/>
                  <a:ext cx="128880" cy="59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6">
              <p14:nvContentPartPr>
                <p14:cNvPr id="1143809" name="Ink 1143808">
                  <a:extLst>
                    <a:ext uri="{FF2B5EF4-FFF2-40B4-BE49-F238E27FC236}">
                      <a16:creationId xmlns:a16="http://schemas.microsoft.com/office/drawing/2014/main" id="{74FF5EF7-743C-8231-1453-2A6F2212FC64}"/>
                    </a:ext>
                  </a:extLst>
                </p14:cNvPr>
                <p14:cNvContentPartPr/>
                <p14:nvPr/>
              </p14:nvContentPartPr>
              <p14:xfrm>
                <a:off x="1833473" y="4455705"/>
                <a:ext cx="159840" cy="124200"/>
              </p14:xfrm>
            </p:contentPart>
          </mc:Choice>
          <mc:Fallback>
            <p:pic>
              <p:nvPicPr>
                <p:cNvPr id="1143809" name="Ink 1143808">
                  <a:extLst>
                    <a:ext uri="{FF2B5EF4-FFF2-40B4-BE49-F238E27FC236}">
                      <a16:creationId xmlns:a16="http://schemas.microsoft.com/office/drawing/2014/main" id="{74FF5EF7-743C-8231-1453-2A6F2212FC64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1824833" y="4447065"/>
                  <a:ext cx="17748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8">
              <p14:nvContentPartPr>
                <p14:cNvPr id="1143810" name="Ink 1143809">
                  <a:extLst>
                    <a:ext uri="{FF2B5EF4-FFF2-40B4-BE49-F238E27FC236}">
                      <a16:creationId xmlns:a16="http://schemas.microsoft.com/office/drawing/2014/main" id="{F821F7E9-8108-C314-2391-DFB056D157DD}"/>
                    </a:ext>
                  </a:extLst>
                </p14:cNvPr>
                <p14:cNvContentPartPr/>
                <p14:nvPr/>
              </p14:nvContentPartPr>
              <p14:xfrm>
                <a:off x="1954793" y="4477305"/>
                <a:ext cx="360" cy="214560"/>
              </p14:xfrm>
            </p:contentPart>
          </mc:Choice>
          <mc:Fallback>
            <p:pic>
              <p:nvPicPr>
                <p:cNvPr id="1143810" name="Ink 1143809">
                  <a:extLst>
                    <a:ext uri="{FF2B5EF4-FFF2-40B4-BE49-F238E27FC236}">
                      <a16:creationId xmlns:a16="http://schemas.microsoft.com/office/drawing/2014/main" id="{F821F7E9-8108-C314-2391-DFB056D157DD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1945793" y="4468665"/>
                  <a:ext cx="18000" cy="23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0">
              <p14:nvContentPartPr>
                <p14:cNvPr id="1143811" name="Ink 1143810">
                  <a:extLst>
                    <a:ext uri="{FF2B5EF4-FFF2-40B4-BE49-F238E27FC236}">
                      <a16:creationId xmlns:a16="http://schemas.microsoft.com/office/drawing/2014/main" id="{D6FCB014-FC5B-0815-90F2-3B253706D188}"/>
                    </a:ext>
                  </a:extLst>
                </p14:cNvPr>
                <p14:cNvContentPartPr/>
                <p14:nvPr/>
              </p14:nvContentPartPr>
              <p14:xfrm>
                <a:off x="2091593" y="4437705"/>
                <a:ext cx="141120" cy="227880"/>
              </p14:xfrm>
            </p:contentPart>
          </mc:Choice>
          <mc:Fallback>
            <p:pic>
              <p:nvPicPr>
                <p:cNvPr id="1143811" name="Ink 1143810">
                  <a:extLst>
                    <a:ext uri="{FF2B5EF4-FFF2-40B4-BE49-F238E27FC236}">
                      <a16:creationId xmlns:a16="http://schemas.microsoft.com/office/drawing/2014/main" id="{D6FCB014-FC5B-0815-90F2-3B253706D188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2082953" y="4428705"/>
                  <a:ext cx="158760" cy="24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2">
              <p14:nvContentPartPr>
                <p14:cNvPr id="1143812" name="Ink 1143811">
                  <a:extLst>
                    <a:ext uri="{FF2B5EF4-FFF2-40B4-BE49-F238E27FC236}">
                      <a16:creationId xmlns:a16="http://schemas.microsoft.com/office/drawing/2014/main" id="{46428224-1C97-F2E8-987F-797D857DB8D6}"/>
                    </a:ext>
                  </a:extLst>
                </p14:cNvPr>
                <p14:cNvContentPartPr/>
                <p14:nvPr/>
              </p14:nvContentPartPr>
              <p14:xfrm>
                <a:off x="2328113" y="4199025"/>
                <a:ext cx="131760" cy="535680"/>
              </p14:xfrm>
            </p:contentPart>
          </mc:Choice>
          <mc:Fallback>
            <p:pic>
              <p:nvPicPr>
                <p:cNvPr id="1143812" name="Ink 1143811">
                  <a:extLst>
                    <a:ext uri="{FF2B5EF4-FFF2-40B4-BE49-F238E27FC236}">
                      <a16:creationId xmlns:a16="http://schemas.microsoft.com/office/drawing/2014/main" id="{46428224-1C97-F2E8-987F-797D857DB8D6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2319473" y="4190385"/>
                  <a:ext cx="149400" cy="55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4">
              <p14:nvContentPartPr>
                <p14:cNvPr id="1143813" name="Ink 1143812">
                  <a:extLst>
                    <a:ext uri="{FF2B5EF4-FFF2-40B4-BE49-F238E27FC236}">
                      <a16:creationId xmlns:a16="http://schemas.microsoft.com/office/drawing/2014/main" id="{897EC22A-90FD-5C05-8ED1-68D36B4E641C}"/>
                    </a:ext>
                  </a:extLst>
                </p14:cNvPr>
                <p14:cNvContentPartPr/>
                <p14:nvPr/>
              </p14:nvContentPartPr>
              <p14:xfrm>
                <a:off x="2614673" y="4515825"/>
                <a:ext cx="217440" cy="81720"/>
              </p14:xfrm>
            </p:contentPart>
          </mc:Choice>
          <mc:Fallback>
            <p:pic>
              <p:nvPicPr>
                <p:cNvPr id="1143813" name="Ink 1143812">
                  <a:extLst>
                    <a:ext uri="{FF2B5EF4-FFF2-40B4-BE49-F238E27FC236}">
                      <a16:creationId xmlns:a16="http://schemas.microsoft.com/office/drawing/2014/main" id="{897EC22A-90FD-5C05-8ED1-68D36B4E641C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2605673" y="4507185"/>
                  <a:ext cx="235080" cy="99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43827" name="Group 1143826">
            <a:extLst>
              <a:ext uri="{FF2B5EF4-FFF2-40B4-BE49-F238E27FC236}">
                <a16:creationId xmlns:a16="http://schemas.microsoft.com/office/drawing/2014/main" id="{144FE3F0-30CE-77E9-C683-6E5887A9FB75}"/>
              </a:ext>
            </a:extLst>
          </p:cNvPr>
          <p:cNvGrpSpPr/>
          <p:nvPr/>
        </p:nvGrpSpPr>
        <p:grpSpPr>
          <a:xfrm>
            <a:off x="3067913" y="4062225"/>
            <a:ext cx="1826280" cy="767880"/>
            <a:chOff x="3067913" y="4062225"/>
            <a:chExt cx="1826280" cy="7678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46">
              <p14:nvContentPartPr>
                <p14:cNvPr id="1143815" name="Ink 1143814">
                  <a:extLst>
                    <a:ext uri="{FF2B5EF4-FFF2-40B4-BE49-F238E27FC236}">
                      <a16:creationId xmlns:a16="http://schemas.microsoft.com/office/drawing/2014/main" id="{B170B135-45A6-7633-A1A2-A1458767C56A}"/>
                    </a:ext>
                  </a:extLst>
                </p14:cNvPr>
                <p14:cNvContentPartPr/>
                <p14:nvPr/>
              </p14:nvContentPartPr>
              <p14:xfrm>
                <a:off x="3067913" y="4330425"/>
                <a:ext cx="360" cy="351000"/>
              </p14:xfrm>
            </p:contentPart>
          </mc:Choice>
          <mc:Fallback>
            <p:pic>
              <p:nvPicPr>
                <p:cNvPr id="1143815" name="Ink 1143814">
                  <a:extLst>
                    <a:ext uri="{FF2B5EF4-FFF2-40B4-BE49-F238E27FC236}">
                      <a16:creationId xmlns:a16="http://schemas.microsoft.com/office/drawing/2014/main" id="{B170B135-45A6-7633-A1A2-A1458767C56A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3059273" y="4321425"/>
                  <a:ext cx="18000" cy="36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8">
              <p14:nvContentPartPr>
                <p14:cNvPr id="1143816" name="Ink 1143815">
                  <a:extLst>
                    <a:ext uri="{FF2B5EF4-FFF2-40B4-BE49-F238E27FC236}">
                      <a16:creationId xmlns:a16="http://schemas.microsoft.com/office/drawing/2014/main" id="{4D6D93D4-E129-D2E4-BFA9-9FD0A985BFB9}"/>
                    </a:ext>
                  </a:extLst>
                </p14:cNvPr>
                <p14:cNvContentPartPr/>
                <p14:nvPr/>
              </p14:nvContentPartPr>
              <p14:xfrm>
                <a:off x="3214073" y="4359225"/>
                <a:ext cx="178920" cy="289080"/>
              </p14:xfrm>
            </p:contentPart>
          </mc:Choice>
          <mc:Fallback>
            <p:pic>
              <p:nvPicPr>
                <p:cNvPr id="1143816" name="Ink 1143815">
                  <a:extLst>
                    <a:ext uri="{FF2B5EF4-FFF2-40B4-BE49-F238E27FC236}">
                      <a16:creationId xmlns:a16="http://schemas.microsoft.com/office/drawing/2014/main" id="{4D6D93D4-E129-D2E4-BFA9-9FD0A985BFB9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3205433" y="4350585"/>
                  <a:ext cx="196560" cy="30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0">
              <p14:nvContentPartPr>
                <p14:cNvPr id="1143817" name="Ink 1143816">
                  <a:extLst>
                    <a:ext uri="{FF2B5EF4-FFF2-40B4-BE49-F238E27FC236}">
                      <a16:creationId xmlns:a16="http://schemas.microsoft.com/office/drawing/2014/main" id="{AC087370-0479-0F5F-98AF-618FDA54D338}"/>
                    </a:ext>
                  </a:extLst>
                </p14:cNvPr>
                <p14:cNvContentPartPr/>
                <p14:nvPr/>
              </p14:nvContentPartPr>
              <p14:xfrm>
                <a:off x="3435833" y="4062225"/>
                <a:ext cx="360" cy="174240"/>
              </p14:xfrm>
            </p:contentPart>
          </mc:Choice>
          <mc:Fallback>
            <p:pic>
              <p:nvPicPr>
                <p:cNvPr id="1143817" name="Ink 1143816">
                  <a:extLst>
                    <a:ext uri="{FF2B5EF4-FFF2-40B4-BE49-F238E27FC236}">
                      <a16:creationId xmlns:a16="http://schemas.microsoft.com/office/drawing/2014/main" id="{AC087370-0479-0F5F-98AF-618FDA54D338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3426833" y="4053225"/>
                  <a:ext cx="18000" cy="19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2">
              <p14:nvContentPartPr>
                <p14:cNvPr id="1143818" name="Ink 1143817">
                  <a:extLst>
                    <a:ext uri="{FF2B5EF4-FFF2-40B4-BE49-F238E27FC236}">
                      <a16:creationId xmlns:a16="http://schemas.microsoft.com/office/drawing/2014/main" id="{53BA74D4-9335-4B6D-D32F-4C5F5A55AE6A}"/>
                    </a:ext>
                  </a:extLst>
                </p14:cNvPr>
                <p14:cNvContentPartPr/>
                <p14:nvPr/>
              </p14:nvContentPartPr>
              <p14:xfrm>
                <a:off x="3548153" y="4102185"/>
                <a:ext cx="101880" cy="213120"/>
              </p14:xfrm>
            </p:contentPart>
          </mc:Choice>
          <mc:Fallback>
            <p:pic>
              <p:nvPicPr>
                <p:cNvPr id="1143818" name="Ink 1143817">
                  <a:extLst>
                    <a:ext uri="{FF2B5EF4-FFF2-40B4-BE49-F238E27FC236}">
                      <a16:creationId xmlns:a16="http://schemas.microsoft.com/office/drawing/2014/main" id="{53BA74D4-9335-4B6D-D32F-4C5F5A55AE6A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3539513" y="4093545"/>
                  <a:ext cx="119520" cy="23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4">
              <p14:nvContentPartPr>
                <p14:cNvPr id="1143819" name="Ink 1143818">
                  <a:extLst>
                    <a:ext uri="{FF2B5EF4-FFF2-40B4-BE49-F238E27FC236}">
                      <a16:creationId xmlns:a16="http://schemas.microsoft.com/office/drawing/2014/main" id="{57AF151B-F8AA-1A61-ED81-6F6C79AF2E7B}"/>
                    </a:ext>
                  </a:extLst>
                </p14:cNvPr>
                <p14:cNvContentPartPr/>
                <p14:nvPr/>
              </p14:nvContentPartPr>
              <p14:xfrm>
                <a:off x="3557873" y="4206945"/>
                <a:ext cx="156600" cy="30240"/>
              </p14:xfrm>
            </p:contentPart>
          </mc:Choice>
          <mc:Fallback>
            <p:pic>
              <p:nvPicPr>
                <p:cNvPr id="1143819" name="Ink 1143818">
                  <a:extLst>
                    <a:ext uri="{FF2B5EF4-FFF2-40B4-BE49-F238E27FC236}">
                      <a16:creationId xmlns:a16="http://schemas.microsoft.com/office/drawing/2014/main" id="{57AF151B-F8AA-1A61-ED81-6F6C79AF2E7B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3548873" y="4197945"/>
                  <a:ext cx="174240" cy="4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6">
              <p14:nvContentPartPr>
                <p14:cNvPr id="1143821" name="Ink 1143820">
                  <a:extLst>
                    <a:ext uri="{FF2B5EF4-FFF2-40B4-BE49-F238E27FC236}">
                      <a16:creationId xmlns:a16="http://schemas.microsoft.com/office/drawing/2014/main" id="{602728EF-B621-BCC2-7066-D04A41CAD2D9}"/>
                    </a:ext>
                  </a:extLst>
                </p14:cNvPr>
                <p14:cNvContentPartPr/>
                <p14:nvPr/>
              </p14:nvContentPartPr>
              <p14:xfrm>
                <a:off x="3874673" y="4619145"/>
                <a:ext cx="360" cy="360"/>
              </p14:xfrm>
            </p:contentPart>
          </mc:Choice>
          <mc:Fallback>
            <p:pic>
              <p:nvPicPr>
                <p:cNvPr id="1143821" name="Ink 1143820">
                  <a:extLst>
                    <a:ext uri="{FF2B5EF4-FFF2-40B4-BE49-F238E27FC236}">
                      <a16:creationId xmlns:a16="http://schemas.microsoft.com/office/drawing/2014/main" id="{602728EF-B621-BCC2-7066-D04A41CAD2D9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3866033" y="461014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8">
              <p14:nvContentPartPr>
                <p14:cNvPr id="1143822" name="Ink 1143821">
                  <a:extLst>
                    <a:ext uri="{FF2B5EF4-FFF2-40B4-BE49-F238E27FC236}">
                      <a16:creationId xmlns:a16="http://schemas.microsoft.com/office/drawing/2014/main" id="{4DAE2B09-A0C4-D0B4-EB57-428868F1A408}"/>
                    </a:ext>
                  </a:extLst>
                </p14:cNvPr>
                <p14:cNvContentPartPr/>
                <p14:nvPr/>
              </p14:nvContentPartPr>
              <p14:xfrm>
                <a:off x="3849833" y="4285065"/>
                <a:ext cx="1044360" cy="545040"/>
              </p14:xfrm>
            </p:contentPart>
          </mc:Choice>
          <mc:Fallback>
            <p:pic>
              <p:nvPicPr>
                <p:cNvPr id="1143822" name="Ink 1143821">
                  <a:extLst>
                    <a:ext uri="{FF2B5EF4-FFF2-40B4-BE49-F238E27FC236}">
                      <a16:creationId xmlns:a16="http://schemas.microsoft.com/office/drawing/2014/main" id="{4DAE2B09-A0C4-D0B4-EB57-428868F1A408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3841193" y="4276065"/>
                  <a:ext cx="1062000" cy="562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60">
            <p14:nvContentPartPr>
              <p14:cNvPr id="1143823" name="Ink 1143822">
                <a:extLst>
                  <a:ext uri="{FF2B5EF4-FFF2-40B4-BE49-F238E27FC236}">
                    <a16:creationId xmlns:a16="http://schemas.microsoft.com/office/drawing/2014/main" id="{15BC9CEE-2D53-215A-D97E-B8A76890CACA}"/>
                  </a:ext>
                </a:extLst>
              </p14:cNvPr>
              <p14:cNvContentPartPr/>
              <p14:nvPr/>
            </p14:nvContentPartPr>
            <p14:xfrm>
              <a:off x="5162033" y="4350225"/>
              <a:ext cx="360" cy="155520"/>
            </p14:xfrm>
          </p:contentPart>
        </mc:Choice>
        <mc:Fallback>
          <p:pic>
            <p:nvPicPr>
              <p:cNvPr id="1143823" name="Ink 1143822">
                <a:extLst>
                  <a:ext uri="{FF2B5EF4-FFF2-40B4-BE49-F238E27FC236}">
                    <a16:creationId xmlns:a16="http://schemas.microsoft.com/office/drawing/2014/main" id="{15BC9CEE-2D53-215A-D97E-B8A76890CACA}"/>
                  </a:ext>
                </a:extLst>
              </p:cNvPr>
              <p:cNvPicPr/>
              <p:nvPr/>
            </p:nvPicPr>
            <p:blipFill>
              <a:blip r:embed="rId161"/>
              <a:stretch>
                <a:fillRect/>
              </a:stretch>
            </p:blipFill>
            <p:spPr>
              <a:xfrm>
                <a:off x="5153393" y="4341225"/>
                <a:ext cx="18000" cy="173160"/>
              </a:xfrm>
              <a:prstGeom prst="rect">
                <a:avLst/>
              </a:prstGeom>
            </p:spPr>
          </p:pic>
        </mc:Fallback>
      </mc:AlternateContent>
      <p:grpSp>
        <p:nvGrpSpPr>
          <p:cNvPr id="1143826" name="Group 1143825">
            <a:extLst>
              <a:ext uri="{FF2B5EF4-FFF2-40B4-BE49-F238E27FC236}">
                <a16:creationId xmlns:a16="http://schemas.microsoft.com/office/drawing/2014/main" id="{F228F9A4-7540-97CF-8484-357A70CAF8AA}"/>
              </a:ext>
            </a:extLst>
          </p:cNvPr>
          <p:cNvGrpSpPr/>
          <p:nvPr/>
        </p:nvGrpSpPr>
        <p:grpSpPr>
          <a:xfrm>
            <a:off x="5162033" y="4685385"/>
            <a:ext cx="53640" cy="52920"/>
            <a:chOff x="5162033" y="4685385"/>
            <a:chExt cx="53640" cy="529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62">
              <p14:nvContentPartPr>
                <p14:cNvPr id="1143824" name="Ink 1143823">
                  <a:extLst>
                    <a:ext uri="{FF2B5EF4-FFF2-40B4-BE49-F238E27FC236}">
                      <a16:creationId xmlns:a16="http://schemas.microsoft.com/office/drawing/2014/main" id="{37A38A44-3835-ECB8-F440-EBE5647E4F55}"/>
                    </a:ext>
                  </a:extLst>
                </p14:cNvPr>
                <p14:cNvContentPartPr/>
                <p14:nvPr/>
              </p14:nvContentPartPr>
              <p14:xfrm>
                <a:off x="5162033" y="4685385"/>
                <a:ext cx="53640" cy="52920"/>
              </p14:xfrm>
            </p:contentPart>
          </mc:Choice>
          <mc:Fallback>
            <p:pic>
              <p:nvPicPr>
                <p:cNvPr id="1143824" name="Ink 1143823">
                  <a:extLst>
                    <a:ext uri="{FF2B5EF4-FFF2-40B4-BE49-F238E27FC236}">
                      <a16:creationId xmlns:a16="http://schemas.microsoft.com/office/drawing/2014/main" id="{37A38A44-3835-ECB8-F440-EBE5647E4F55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5153393" y="4676385"/>
                  <a:ext cx="71280" cy="7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4">
              <p14:nvContentPartPr>
                <p14:cNvPr id="1143825" name="Ink 1143824">
                  <a:extLst>
                    <a:ext uri="{FF2B5EF4-FFF2-40B4-BE49-F238E27FC236}">
                      <a16:creationId xmlns:a16="http://schemas.microsoft.com/office/drawing/2014/main" id="{4154AB8B-BAF9-002E-FE73-1CD034C1A642}"/>
                    </a:ext>
                  </a:extLst>
                </p14:cNvPr>
                <p14:cNvContentPartPr/>
                <p14:nvPr/>
              </p14:nvContentPartPr>
              <p14:xfrm>
                <a:off x="5204513" y="4702665"/>
                <a:ext cx="360" cy="360"/>
              </p14:xfrm>
            </p:contentPart>
          </mc:Choice>
          <mc:Fallback>
            <p:pic>
              <p:nvPicPr>
                <p:cNvPr id="1143825" name="Ink 1143824">
                  <a:extLst>
                    <a:ext uri="{FF2B5EF4-FFF2-40B4-BE49-F238E27FC236}">
                      <a16:creationId xmlns:a16="http://schemas.microsoft.com/office/drawing/2014/main" id="{4154AB8B-BAF9-002E-FE73-1CD034C1A642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5195513" y="469402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143828" name="Audio 1143827">
            <a:hlinkClick r:id="" action="ppaction://media"/>
            <a:extLst>
              <a:ext uri="{FF2B5EF4-FFF2-40B4-BE49-F238E27FC236}">
                <a16:creationId xmlns:a16="http://schemas.microsoft.com/office/drawing/2014/main" id="{7A103785-4B7B-F689-6AED-17513879CAF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5118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648"/>
    </mc:Choice>
    <mc:Fallback>
      <p:transition spd="slow" advTm="276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438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43828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7" name="Text Box 3"/>
          <p:cNvSpPr txBox="1">
            <a:spLocks noChangeArrowheads="1"/>
          </p:cNvSpPr>
          <p:nvPr/>
        </p:nvSpPr>
        <p:spPr bwMode="auto">
          <a:xfrm>
            <a:off x="3429227" y="0"/>
            <a:ext cx="222208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800" b="1" dirty="0">
                <a:solidFill>
                  <a:srgbClr val="0000FF"/>
                </a:solidFill>
              </a:rPr>
              <a:t>What is ‘n’?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903BEA-EC25-5644-B5A1-DEDF773DB900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1642AE-BCD3-B40D-8155-8B172DE6EE0B}"/>
              </a:ext>
            </a:extLst>
          </p:cNvPr>
          <p:cNvSpPr txBox="1"/>
          <p:nvPr/>
        </p:nvSpPr>
        <p:spPr>
          <a:xfrm>
            <a:off x="1768813" y="1258967"/>
            <a:ext cx="5426486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Number of ‘free’ electrons in NMOS</a:t>
            </a:r>
          </a:p>
          <a:p>
            <a:pPr>
              <a:buNone/>
            </a:pPr>
            <a:r>
              <a:rPr lang="en-US" dirty="0"/>
              <a:t>(untied to parent)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462D808-FF20-9D74-54F0-4E304D412BEC}"/>
              </a:ext>
            </a:extLst>
          </p:cNvPr>
          <p:cNvSpPr/>
          <p:nvPr/>
        </p:nvSpPr>
        <p:spPr>
          <a:xfrm>
            <a:off x="1109427" y="3235956"/>
            <a:ext cx="1155510" cy="1228738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DB5ED44-56C8-3561-C573-E79CF1C33778}"/>
              </a:ext>
            </a:extLst>
          </p:cNvPr>
          <p:cNvSpPr/>
          <p:nvPr/>
        </p:nvSpPr>
        <p:spPr>
          <a:xfrm>
            <a:off x="1109427" y="5213248"/>
            <a:ext cx="1155510" cy="1228738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594C30C9-8343-CE55-8F61-DA5DB56B238B}"/>
                  </a:ext>
                </a:extLst>
              </p14:cNvPr>
              <p14:cNvContentPartPr/>
              <p14:nvPr/>
            </p14:nvContentPartPr>
            <p14:xfrm>
              <a:off x="1220821" y="3705425"/>
              <a:ext cx="320400" cy="70920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594C30C9-8343-CE55-8F61-DA5DB56B238B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202841" y="3687425"/>
                <a:ext cx="356000" cy="744840"/>
              </a:xfrm>
              <a:prstGeom prst="rect">
                <a:avLst/>
              </a:prstGeom>
            </p:spPr>
          </p:pic>
        </mc:Fallback>
      </mc:AlternateContent>
      <p:grpSp>
        <p:nvGrpSpPr>
          <p:cNvPr id="61" name="Group 60">
            <a:extLst>
              <a:ext uri="{FF2B5EF4-FFF2-40B4-BE49-F238E27FC236}">
                <a16:creationId xmlns:a16="http://schemas.microsoft.com/office/drawing/2014/main" id="{8E94409A-5298-6A2C-6D2D-7DEA2A361C6A}"/>
              </a:ext>
            </a:extLst>
          </p:cNvPr>
          <p:cNvGrpSpPr/>
          <p:nvPr/>
        </p:nvGrpSpPr>
        <p:grpSpPr>
          <a:xfrm>
            <a:off x="1140541" y="3473585"/>
            <a:ext cx="2900520" cy="2771640"/>
            <a:chOff x="5122059" y="3265306"/>
            <a:chExt cx="2900520" cy="2771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7C77BFC0-885D-49D3-2EF9-95F7295F6EFB}"/>
                    </a:ext>
                  </a:extLst>
                </p14:cNvPr>
                <p14:cNvContentPartPr/>
                <p14:nvPr/>
              </p14:nvContentPartPr>
              <p14:xfrm>
                <a:off x="5122059" y="4647706"/>
                <a:ext cx="2880" cy="3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7C77BFC0-885D-49D3-2EF9-95F7295F6EFB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113059" y="4639066"/>
                  <a:ext cx="20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0386FCA8-2ECB-8F2A-CAD4-51FEFA34B88B}"/>
                    </a:ext>
                  </a:extLst>
                </p14:cNvPr>
                <p14:cNvContentPartPr/>
                <p14:nvPr/>
              </p14:nvContentPartPr>
              <p14:xfrm>
                <a:off x="5257419" y="4647706"/>
                <a:ext cx="29160" cy="3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0386FCA8-2ECB-8F2A-CAD4-51FEFA34B88B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248419" y="4639066"/>
                  <a:ext cx="468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01B5FD7F-FA01-EE64-DD77-F264957C521D}"/>
                    </a:ext>
                  </a:extLst>
                </p14:cNvPr>
                <p14:cNvContentPartPr/>
                <p14:nvPr/>
              </p14:nvContentPartPr>
              <p14:xfrm>
                <a:off x="5421219" y="4647706"/>
                <a:ext cx="57240" cy="3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01B5FD7F-FA01-EE64-DD77-F264957C521D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412219" y="4639066"/>
                  <a:ext cx="74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E7CDB8E2-1DA6-4448-E28B-BBD5E57E87E6}"/>
                    </a:ext>
                  </a:extLst>
                </p14:cNvPr>
                <p14:cNvContentPartPr/>
                <p14:nvPr/>
              </p14:nvContentPartPr>
              <p14:xfrm>
                <a:off x="5614179" y="4647706"/>
                <a:ext cx="8640" cy="3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E7CDB8E2-1DA6-4448-E28B-BBD5E57E87E6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5605179" y="4639066"/>
                  <a:ext cx="262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C25C6BFE-2C16-E94A-C9D2-9D58D8693D0E}"/>
                    </a:ext>
                  </a:extLst>
                </p14:cNvPr>
                <p14:cNvContentPartPr/>
                <p14:nvPr/>
              </p14:nvContentPartPr>
              <p14:xfrm>
                <a:off x="5774739" y="4647706"/>
                <a:ext cx="11520" cy="3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C25C6BFE-2C16-E94A-C9D2-9D58D8693D0E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5766099" y="4639066"/>
                  <a:ext cx="29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CADC7949-0BC3-476C-6FCC-A3BF593814A9}"/>
                    </a:ext>
                  </a:extLst>
                </p14:cNvPr>
                <p14:cNvContentPartPr/>
                <p14:nvPr/>
              </p14:nvContentPartPr>
              <p14:xfrm>
                <a:off x="6029259" y="4598746"/>
                <a:ext cx="360" cy="3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CADC7949-0BC3-476C-6FCC-A3BF593814A9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6020619" y="459010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53BA7018-9A77-8574-4786-90A236567F33}"/>
                    </a:ext>
                  </a:extLst>
                </p14:cNvPr>
                <p14:cNvContentPartPr/>
                <p14:nvPr/>
              </p14:nvContentPartPr>
              <p14:xfrm>
                <a:off x="6170379" y="4591546"/>
                <a:ext cx="21600" cy="36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53BA7018-9A77-8574-4786-90A236567F33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6161739" y="4582906"/>
                  <a:ext cx="3924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31DA5D7F-F1DA-C574-0686-C3802D2D843B}"/>
                    </a:ext>
                  </a:extLst>
                </p14:cNvPr>
                <p14:cNvContentPartPr/>
                <p14:nvPr/>
              </p14:nvContentPartPr>
              <p14:xfrm>
                <a:off x="6341019" y="4591546"/>
                <a:ext cx="2880" cy="3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31DA5D7F-F1DA-C574-0686-C3802D2D843B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332379" y="4582906"/>
                  <a:ext cx="20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08F33A52-DA72-7E08-AD31-6CF6C80100BD}"/>
                    </a:ext>
                  </a:extLst>
                </p14:cNvPr>
                <p14:cNvContentPartPr/>
                <p14:nvPr/>
              </p14:nvContentPartPr>
              <p14:xfrm>
                <a:off x="6462699" y="4418026"/>
                <a:ext cx="105480" cy="2660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08F33A52-DA72-7E08-AD31-6CF6C80100BD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6453699" y="4409386"/>
                  <a:ext cx="123120" cy="28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3E08D550-8A22-2379-E946-5BD2DC5AF4D9}"/>
                    </a:ext>
                  </a:extLst>
                </p14:cNvPr>
                <p14:cNvContentPartPr/>
                <p14:nvPr/>
              </p14:nvContentPartPr>
              <p14:xfrm>
                <a:off x="6586539" y="4532506"/>
                <a:ext cx="46440" cy="3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3E08D550-8A22-2379-E946-5BD2DC5AF4D9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6577539" y="4523506"/>
                  <a:ext cx="640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CF4B5B64-5B47-B4F8-BAC1-23D4D5677AB8}"/>
                    </a:ext>
                  </a:extLst>
                </p14:cNvPr>
                <p14:cNvContentPartPr/>
                <p14:nvPr/>
              </p14:nvContentPartPr>
              <p14:xfrm>
                <a:off x="6518859" y="4538626"/>
                <a:ext cx="104760" cy="612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CF4B5B64-5B47-B4F8-BAC1-23D4D5677AB8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6510219" y="4529986"/>
                  <a:ext cx="12240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3438A908-7AD6-9D16-5D45-5B07D7C85060}"/>
                    </a:ext>
                  </a:extLst>
                </p14:cNvPr>
                <p14:cNvContentPartPr/>
                <p14:nvPr/>
              </p14:nvContentPartPr>
              <p14:xfrm>
                <a:off x="6505179" y="4700626"/>
                <a:ext cx="63000" cy="3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3438A908-7AD6-9D16-5D45-5B07D7C85060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6496539" y="4691986"/>
                  <a:ext cx="806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1AE209CA-0CBA-27B6-A7E9-3DC757B284EB}"/>
                    </a:ext>
                  </a:extLst>
                </p14:cNvPr>
                <p14:cNvContentPartPr/>
                <p14:nvPr/>
              </p14:nvContentPartPr>
              <p14:xfrm>
                <a:off x="6711819" y="4778026"/>
                <a:ext cx="106560" cy="15840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1AE209CA-0CBA-27B6-A7E9-3DC757B284EB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6702819" y="4769026"/>
                  <a:ext cx="124200" cy="17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93926BAB-A2B6-4F92-7FF5-6DF386EE2B76}"/>
                    </a:ext>
                  </a:extLst>
                </p14:cNvPr>
                <p14:cNvContentPartPr/>
                <p14:nvPr/>
              </p14:nvContentPartPr>
              <p14:xfrm>
                <a:off x="6739539" y="4678306"/>
                <a:ext cx="97560" cy="17568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93926BAB-A2B6-4F92-7FF5-6DF386EE2B76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6730539" y="4669306"/>
                  <a:ext cx="115200" cy="19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705024C7-3142-F62E-46B6-D7BEBF5421EC}"/>
                    </a:ext>
                  </a:extLst>
                </p14:cNvPr>
                <p14:cNvContentPartPr/>
                <p14:nvPr/>
              </p14:nvContentPartPr>
              <p14:xfrm>
                <a:off x="6836739" y="4678306"/>
                <a:ext cx="360" cy="3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705024C7-3142-F62E-46B6-D7BEBF5421EC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6828099" y="466930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C98C5861-E623-D003-4554-45AC4D895AEE}"/>
                    </a:ext>
                  </a:extLst>
                </p14:cNvPr>
                <p14:cNvContentPartPr/>
                <p14:nvPr/>
              </p14:nvContentPartPr>
              <p14:xfrm>
                <a:off x="6747819" y="4653826"/>
                <a:ext cx="136080" cy="2757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C98C5861-E623-D003-4554-45AC4D895AEE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6738819" y="4644826"/>
                  <a:ext cx="153720" cy="29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6C77F4B0-091E-5AEF-08C8-5CA8F7637C86}"/>
                    </a:ext>
                  </a:extLst>
                </p14:cNvPr>
                <p14:cNvContentPartPr/>
                <p14:nvPr/>
              </p14:nvContentPartPr>
              <p14:xfrm>
                <a:off x="6782379" y="4775506"/>
                <a:ext cx="111240" cy="1044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6C77F4B0-091E-5AEF-08C8-5CA8F7637C86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6773739" y="4766506"/>
                  <a:ext cx="128880" cy="2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308699E6-C841-D421-35A0-49C2E80A41E1}"/>
                    </a:ext>
                  </a:extLst>
                </p14:cNvPr>
                <p14:cNvContentPartPr/>
                <p14:nvPr/>
              </p14:nvContentPartPr>
              <p14:xfrm>
                <a:off x="6756099" y="4702066"/>
                <a:ext cx="10440" cy="21528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308699E6-C841-D421-35A0-49C2E80A41E1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6747099" y="4693426"/>
                  <a:ext cx="28080" cy="23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FFD591E6-2611-301C-F477-79B8AF6820CF}"/>
                    </a:ext>
                  </a:extLst>
                </p14:cNvPr>
                <p14:cNvContentPartPr/>
                <p14:nvPr/>
              </p14:nvContentPartPr>
              <p14:xfrm>
                <a:off x="5242659" y="3307786"/>
                <a:ext cx="921240" cy="272916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FFD591E6-2611-301C-F477-79B8AF6820CF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5234019" y="3299146"/>
                  <a:ext cx="938880" cy="27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2D4F1735-ADBA-2D6A-06B1-9B4D687139A4}"/>
                    </a:ext>
                  </a:extLst>
                </p14:cNvPr>
                <p14:cNvContentPartPr/>
                <p14:nvPr/>
              </p14:nvContentPartPr>
              <p14:xfrm>
                <a:off x="6828459" y="3307426"/>
                <a:ext cx="81360" cy="5324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2D4F1735-ADBA-2D6A-06B1-9B4D687139A4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6819819" y="3298426"/>
                  <a:ext cx="99000" cy="55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EE70B7EE-F43A-DB2E-FE22-FC52C0183B20}"/>
                    </a:ext>
                  </a:extLst>
                </p14:cNvPr>
                <p14:cNvContentPartPr/>
                <p14:nvPr/>
              </p14:nvContentPartPr>
              <p14:xfrm>
                <a:off x="6797859" y="3603346"/>
                <a:ext cx="158400" cy="1260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EE70B7EE-F43A-DB2E-FE22-FC52C0183B20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6788859" y="3594706"/>
                  <a:ext cx="17604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9D0ABBCB-2EEC-8E02-8846-4872F9EB6140}"/>
                    </a:ext>
                  </a:extLst>
                </p14:cNvPr>
                <p14:cNvContentPartPr/>
                <p14:nvPr/>
              </p14:nvContentPartPr>
              <p14:xfrm>
                <a:off x="7067139" y="3380146"/>
                <a:ext cx="60840" cy="3279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9D0ABBCB-2EEC-8E02-8846-4872F9EB6140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7058139" y="3371506"/>
                  <a:ext cx="78480" cy="34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8FA50DD8-F3C0-6E62-6AB6-98E6D0AA4675}"/>
                    </a:ext>
                  </a:extLst>
                </p14:cNvPr>
                <p14:cNvContentPartPr/>
                <p14:nvPr/>
              </p14:nvContentPartPr>
              <p14:xfrm>
                <a:off x="7139859" y="3380866"/>
                <a:ext cx="121680" cy="2757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8FA50DD8-F3C0-6E62-6AB6-98E6D0AA4675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7130859" y="3371866"/>
                  <a:ext cx="139320" cy="29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E52257E5-82E4-0585-B922-B4601C3423CB}"/>
                    </a:ext>
                  </a:extLst>
                </p14:cNvPr>
                <p14:cNvContentPartPr/>
                <p14:nvPr/>
              </p14:nvContentPartPr>
              <p14:xfrm>
                <a:off x="7125819" y="3534226"/>
                <a:ext cx="110520" cy="36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E52257E5-82E4-0585-B922-B4601C3423CB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7116819" y="3525226"/>
                  <a:ext cx="128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7EE2AD14-BF52-3BD2-B352-DD70012C2B2C}"/>
                    </a:ext>
                  </a:extLst>
                </p14:cNvPr>
                <p14:cNvContentPartPr/>
                <p14:nvPr/>
              </p14:nvContentPartPr>
              <p14:xfrm>
                <a:off x="7345059" y="3531346"/>
                <a:ext cx="115200" cy="288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7EE2AD14-BF52-3BD2-B352-DD70012C2B2C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7336419" y="3522706"/>
                  <a:ext cx="13284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A98A2BD9-8CCB-FFE5-8E4C-B9E3705CC1BF}"/>
                    </a:ext>
                  </a:extLst>
                </p14:cNvPr>
                <p14:cNvContentPartPr/>
                <p14:nvPr/>
              </p14:nvContentPartPr>
              <p14:xfrm>
                <a:off x="7580859" y="3321106"/>
                <a:ext cx="131040" cy="33624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A98A2BD9-8CCB-FFE5-8E4C-B9E3705CC1BF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7572219" y="3312106"/>
                  <a:ext cx="148680" cy="35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BED54842-9B3E-3B44-FFEE-1D14D9BDEB3E}"/>
                    </a:ext>
                  </a:extLst>
                </p14:cNvPr>
                <p14:cNvContentPartPr/>
                <p14:nvPr/>
              </p14:nvContentPartPr>
              <p14:xfrm>
                <a:off x="7603539" y="3506506"/>
                <a:ext cx="86760" cy="288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BED54842-9B3E-3B44-FFEE-1D14D9BDEB3E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7594899" y="3497866"/>
                  <a:ext cx="1044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AFEB06D3-04EE-96F9-62DC-F684404B9B8C}"/>
                    </a:ext>
                  </a:extLst>
                </p14:cNvPr>
                <p14:cNvContentPartPr/>
                <p14:nvPr/>
              </p14:nvContentPartPr>
              <p14:xfrm>
                <a:off x="7802259" y="3601906"/>
                <a:ext cx="77400" cy="22104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AFEB06D3-04EE-96F9-62DC-F684404B9B8C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7793259" y="3593266"/>
                  <a:ext cx="95040" cy="23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ABB35BEA-27C1-0AF6-5E67-C743B552E761}"/>
                    </a:ext>
                  </a:extLst>
                </p14:cNvPr>
                <p14:cNvContentPartPr/>
                <p14:nvPr/>
              </p14:nvContentPartPr>
              <p14:xfrm>
                <a:off x="7823499" y="3695866"/>
                <a:ext cx="86400" cy="36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ABB35BEA-27C1-0AF6-5E67-C743B552E761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7814499" y="3687226"/>
                  <a:ext cx="1040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93D9CC7D-7EB1-B984-5BE5-BFC0DA7831B0}"/>
                    </a:ext>
                  </a:extLst>
                </p14:cNvPr>
                <p14:cNvContentPartPr/>
                <p14:nvPr/>
              </p14:nvContentPartPr>
              <p14:xfrm>
                <a:off x="7913499" y="3317506"/>
                <a:ext cx="109080" cy="38592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93D9CC7D-7EB1-B984-5BE5-BFC0DA7831B0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7904859" y="3308866"/>
                  <a:ext cx="126720" cy="40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069CADDD-C6EE-47E3-5CFB-1D2DC46BF5D2}"/>
                    </a:ext>
                  </a:extLst>
                </p14:cNvPr>
                <p14:cNvContentPartPr/>
                <p14:nvPr/>
              </p14:nvContentPartPr>
              <p14:xfrm>
                <a:off x="7115379" y="3265306"/>
                <a:ext cx="29520" cy="10080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069CADDD-C6EE-47E3-5CFB-1D2DC46BF5D2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7106739" y="3256306"/>
                  <a:ext cx="47160" cy="11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8702E5BC-D36F-3010-76BE-9D7634AC2B6A}"/>
                    </a:ext>
                  </a:extLst>
                </p14:cNvPr>
                <p14:cNvContentPartPr/>
                <p14:nvPr/>
              </p14:nvContentPartPr>
              <p14:xfrm>
                <a:off x="5246979" y="3388426"/>
                <a:ext cx="914040" cy="259704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8702E5BC-D36F-3010-76BE-9D7634AC2B6A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5237979" y="3379426"/>
                  <a:ext cx="931680" cy="2614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0980" name="Ink 40979">
                <a:extLst>
                  <a:ext uri="{FF2B5EF4-FFF2-40B4-BE49-F238E27FC236}">
                    <a16:creationId xmlns:a16="http://schemas.microsoft.com/office/drawing/2014/main" id="{4FAFDEE2-7B38-CD7B-6839-608E71159A8C}"/>
                  </a:ext>
                </a:extLst>
              </p14:cNvPr>
              <p14:cNvContentPartPr/>
              <p14:nvPr/>
            </p14:nvContentPartPr>
            <p14:xfrm>
              <a:off x="1591621" y="3872465"/>
              <a:ext cx="339840" cy="237240"/>
            </p14:xfrm>
          </p:contentPart>
        </mc:Choice>
        <mc:Fallback xmlns="">
          <p:pic>
            <p:nvPicPr>
              <p:cNvPr id="40980" name="Ink 40979">
                <a:extLst>
                  <a:ext uri="{FF2B5EF4-FFF2-40B4-BE49-F238E27FC236}">
                    <a16:creationId xmlns:a16="http://schemas.microsoft.com/office/drawing/2014/main" id="{4FAFDEE2-7B38-CD7B-6839-608E71159A8C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1582621" y="3863479"/>
                <a:ext cx="357480" cy="254853"/>
              </a:xfrm>
              <a:prstGeom prst="rect">
                <a:avLst/>
              </a:prstGeom>
            </p:spPr>
          </p:pic>
        </mc:Fallback>
      </mc:AlternateContent>
      <p:grpSp>
        <p:nvGrpSpPr>
          <p:cNvPr id="41010" name="Group 41009">
            <a:extLst>
              <a:ext uri="{FF2B5EF4-FFF2-40B4-BE49-F238E27FC236}">
                <a16:creationId xmlns:a16="http://schemas.microsoft.com/office/drawing/2014/main" id="{A80F053D-D266-F724-0BAE-E14FD923B656}"/>
              </a:ext>
            </a:extLst>
          </p:cNvPr>
          <p:cNvGrpSpPr/>
          <p:nvPr/>
        </p:nvGrpSpPr>
        <p:grpSpPr>
          <a:xfrm>
            <a:off x="4503219" y="3144677"/>
            <a:ext cx="4528800" cy="3206030"/>
            <a:chOff x="4503219" y="3144677"/>
            <a:chExt cx="4528800" cy="3206030"/>
          </a:xfrm>
        </p:grpSpPr>
        <p:sp>
          <p:nvSpPr>
            <p:cNvPr id="40985" name="Rectangle 40984">
              <a:extLst>
                <a:ext uri="{FF2B5EF4-FFF2-40B4-BE49-F238E27FC236}">
                  <a16:creationId xmlns:a16="http://schemas.microsoft.com/office/drawing/2014/main" id="{C80FE5CC-3D14-02A0-0E7E-5D0F558AC65B}"/>
                </a:ext>
              </a:extLst>
            </p:cNvPr>
            <p:cNvSpPr/>
            <p:nvPr/>
          </p:nvSpPr>
          <p:spPr>
            <a:xfrm>
              <a:off x="6352609" y="3739625"/>
              <a:ext cx="1155510" cy="63379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3000">
                  <a:srgbClr val="FFC000">
                    <a:alpha val="77000"/>
                  </a:srgbClr>
                </a:gs>
                <a:gs pos="83000">
                  <a:srgbClr val="FFC000"/>
                </a:gs>
                <a:gs pos="100000">
                  <a:srgbClr val="FF9900"/>
                </a:gs>
              </a:gsLst>
              <a:lin ang="5400000" scaled="1"/>
            </a:gradFill>
            <a:ln w="38100" cmpd="sng">
              <a:noFill/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40981" name="Rectangle 40980">
              <a:extLst>
                <a:ext uri="{FF2B5EF4-FFF2-40B4-BE49-F238E27FC236}">
                  <a16:creationId xmlns:a16="http://schemas.microsoft.com/office/drawing/2014/main" id="{C263FB86-D6EC-D02F-A7AE-2B6B9C443F1D}"/>
                </a:ext>
              </a:extLst>
            </p:cNvPr>
            <p:cNvSpPr/>
            <p:nvPr/>
          </p:nvSpPr>
          <p:spPr>
            <a:xfrm>
              <a:off x="6352609" y="3144677"/>
              <a:ext cx="1155510" cy="1228738"/>
            </a:xfrm>
            <a:prstGeom prst="rect">
              <a:avLst/>
            </a:prstGeom>
            <a:ln w="38100" cmpd="sng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40982" name="Rectangle 40981">
              <a:extLst>
                <a:ext uri="{FF2B5EF4-FFF2-40B4-BE49-F238E27FC236}">
                  <a16:creationId xmlns:a16="http://schemas.microsoft.com/office/drawing/2014/main" id="{7537B085-BF5D-00D2-6FE5-31694C8DC67E}"/>
                </a:ext>
              </a:extLst>
            </p:cNvPr>
            <p:cNvSpPr/>
            <p:nvPr/>
          </p:nvSpPr>
          <p:spPr>
            <a:xfrm>
              <a:off x="6352609" y="5121969"/>
              <a:ext cx="1155510" cy="1228738"/>
            </a:xfrm>
            <a:prstGeom prst="rect">
              <a:avLst/>
            </a:prstGeom>
            <a:solidFill>
              <a:srgbClr val="FFC000"/>
            </a:solidFill>
            <a:ln w="38100" cmpd="sng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40984" name="Ink 40983">
                  <a:extLst>
                    <a:ext uri="{FF2B5EF4-FFF2-40B4-BE49-F238E27FC236}">
                      <a16:creationId xmlns:a16="http://schemas.microsoft.com/office/drawing/2014/main" id="{B20F8B89-8889-D5A3-34EF-6D489B6F69D4}"/>
                    </a:ext>
                  </a:extLst>
                </p14:cNvPr>
                <p14:cNvContentPartPr/>
                <p14:nvPr/>
              </p14:nvContentPartPr>
              <p14:xfrm>
                <a:off x="7773653" y="3847602"/>
                <a:ext cx="339840" cy="237240"/>
              </p14:xfrm>
            </p:contentPart>
          </mc:Choice>
          <mc:Fallback xmlns="">
            <p:pic>
              <p:nvPicPr>
                <p:cNvPr id="40984" name="Ink 40983">
                  <a:extLst>
                    <a:ext uri="{FF2B5EF4-FFF2-40B4-BE49-F238E27FC236}">
                      <a16:creationId xmlns:a16="http://schemas.microsoft.com/office/drawing/2014/main" id="{B20F8B89-8889-D5A3-34EF-6D489B6F69D4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7764653" y="3838616"/>
                  <a:ext cx="357480" cy="254853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0989" name="Group 40988">
              <a:extLst>
                <a:ext uri="{FF2B5EF4-FFF2-40B4-BE49-F238E27FC236}">
                  <a16:creationId xmlns:a16="http://schemas.microsoft.com/office/drawing/2014/main" id="{FD8B0C41-FD72-30DE-32C4-D44BF87DF8F9}"/>
                </a:ext>
              </a:extLst>
            </p:cNvPr>
            <p:cNvGrpSpPr/>
            <p:nvPr/>
          </p:nvGrpSpPr>
          <p:grpSpPr>
            <a:xfrm>
              <a:off x="4503219" y="4607746"/>
              <a:ext cx="686520" cy="442800"/>
              <a:chOff x="4503219" y="4607746"/>
              <a:chExt cx="686520" cy="442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5">
                <p14:nvContentPartPr>
                  <p14:cNvPr id="40986" name="Ink 40985">
                    <a:extLst>
                      <a:ext uri="{FF2B5EF4-FFF2-40B4-BE49-F238E27FC236}">
                        <a16:creationId xmlns:a16="http://schemas.microsoft.com/office/drawing/2014/main" id="{E3AE3338-14B4-B6AF-A892-C629981FEF52}"/>
                      </a:ext>
                    </a:extLst>
                  </p14:cNvPr>
                  <p14:cNvContentPartPr/>
                  <p14:nvPr/>
                </p14:nvContentPartPr>
                <p14:xfrm>
                  <a:off x="4503219" y="4683346"/>
                  <a:ext cx="393480" cy="360"/>
                </p14:xfrm>
              </p:contentPart>
            </mc:Choice>
            <mc:Fallback xmlns="">
              <p:pic>
                <p:nvPicPr>
                  <p:cNvPr id="40986" name="Ink 40985">
                    <a:extLst>
                      <a:ext uri="{FF2B5EF4-FFF2-40B4-BE49-F238E27FC236}">
                        <a16:creationId xmlns:a16="http://schemas.microsoft.com/office/drawing/2014/main" id="{E3AE3338-14B4-B6AF-A892-C629981FEF52}"/>
                      </a:ext>
                    </a:extLst>
                  </p:cNvPr>
                  <p:cNvPicPr/>
                  <p:nvPr/>
                </p:nvPicPr>
                <p:blipFill>
                  <a:blip r:embed="rId86"/>
                  <a:stretch>
                    <a:fillRect/>
                  </a:stretch>
                </p:blipFill>
                <p:spPr>
                  <a:xfrm>
                    <a:off x="4494579" y="4674706"/>
                    <a:ext cx="41112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7">
                <p14:nvContentPartPr>
                  <p14:cNvPr id="40987" name="Ink 40986">
                    <a:extLst>
                      <a:ext uri="{FF2B5EF4-FFF2-40B4-BE49-F238E27FC236}">
                        <a16:creationId xmlns:a16="http://schemas.microsoft.com/office/drawing/2014/main" id="{7075E97D-79F6-590C-506D-0F6E1026E149}"/>
                      </a:ext>
                    </a:extLst>
                  </p14:cNvPr>
                  <p14:cNvContentPartPr/>
                  <p14:nvPr/>
                </p14:nvContentPartPr>
                <p14:xfrm>
                  <a:off x="4541379" y="4850746"/>
                  <a:ext cx="445680" cy="19800"/>
                </p14:xfrm>
              </p:contentPart>
            </mc:Choice>
            <mc:Fallback xmlns="">
              <p:pic>
                <p:nvPicPr>
                  <p:cNvPr id="40987" name="Ink 40986">
                    <a:extLst>
                      <a:ext uri="{FF2B5EF4-FFF2-40B4-BE49-F238E27FC236}">
                        <a16:creationId xmlns:a16="http://schemas.microsoft.com/office/drawing/2014/main" id="{7075E97D-79F6-590C-506D-0F6E1026E149}"/>
                      </a:ext>
                    </a:extLst>
                  </p:cNvPr>
                  <p:cNvPicPr/>
                  <p:nvPr/>
                </p:nvPicPr>
                <p:blipFill>
                  <a:blip r:embed="rId88"/>
                  <a:stretch>
                    <a:fillRect/>
                  </a:stretch>
                </p:blipFill>
                <p:spPr>
                  <a:xfrm>
                    <a:off x="4532739" y="4841746"/>
                    <a:ext cx="463320" cy="37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9">
                <p14:nvContentPartPr>
                  <p14:cNvPr id="40988" name="Ink 40987">
                    <a:extLst>
                      <a:ext uri="{FF2B5EF4-FFF2-40B4-BE49-F238E27FC236}">
                        <a16:creationId xmlns:a16="http://schemas.microsoft.com/office/drawing/2014/main" id="{4E06A6F8-28E8-C716-C687-0DADA2DC462A}"/>
                      </a:ext>
                    </a:extLst>
                  </p14:cNvPr>
                  <p14:cNvContentPartPr/>
                  <p14:nvPr/>
                </p14:nvContentPartPr>
                <p14:xfrm>
                  <a:off x="4915419" y="4607746"/>
                  <a:ext cx="274320" cy="442800"/>
                </p14:xfrm>
              </p:contentPart>
            </mc:Choice>
            <mc:Fallback xmlns="">
              <p:pic>
                <p:nvPicPr>
                  <p:cNvPr id="40988" name="Ink 40987">
                    <a:extLst>
                      <a:ext uri="{FF2B5EF4-FFF2-40B4-BE49-F238E27FC236}">
                        <a16:creationId xmlns:a16="http://schemas.microsoft.com/office/drawing/2014/main" id="{4E06A6F8-28E8-C716-C687-0DADA2DC462A}"/>
                      </a:ext>
                    </a:extLst>
                  </p:cNvPr>
                  <p:cNvPicPr/>
                  <p:nvPr/>
                </p:nvPicPr>
                <p:blipFill>
                  <a:blip r:embed="rId90"/>
                  <a:stretch>
                    <a:fillRect/>
                  </a:stretch>
                </p:blipFill>
                <p:spPr>
                  <a:xfrm>
                    <a:off x="4906779" y="4598746"/>
                    <a:ext cx="291960" cy="4604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40990" name="Ink 40989">
                  <a:extLst>
                    <a:ext uri="{FF2B5EF4-FFF2-40B4-BE49-F238E27FC236}">
                      <a16:creationId xmlns:a16="http://schemas.microsoft.com/office/drawing/2014/main" id="{0378D1AC-EEB3-8CF0-3193-152246EBE2B2}"/>
                    </a:ext>
                  </a:extLst>
                </p14:cNvPr>
                <p14:cNvContentPartPr/>
                <p14:nvPr/>
              </p14:nvContentPartPr>
              <p14:xfrm>
                <a:off x="7223379" y="4089346"/>
                <a:ext cx="515520" cy="205200"/>
              </p14:xfrm>
            </p:contentPart>
          </mc:Choice>
          <mc:Fallback xmlns="">
            <p:pic>
              <p:nvPicPr>
                <p:cNvPr id="40990" name="Ink 40989">
                  <a:extLst>
                    <a:ext uri="{FF2B5EF4-FFF2-40B4-BE49-F238E27FC236}">
                      <a16:creationId xmlns:a16="http://schemas.microsoft.com/office/drawing/2014/main" id="{0378D1AC-EEB3-8CF0-3193-152246EBE2B2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7214379" y="4080706"/>
                  <a:ext cx="533160" cy="22284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1009" name="Group 41008">
              <a:extLst>
                <a:ext uri="{FF2B5EF4-FFF2-40B4-BE49-F238E27FC236}">
                  <a16:creationId xmlns:a16="http://schemas.microsoft.com/office/drawing/2014/main" id="{1DD17A3B-7842-E9CC-3DBB-A14CFED419DC}"/>
                </a:ext>
              </a:extLst>
            </p:cNvPr>
            <p:cNvGrpSpPr/>
            <p:nvPr/>
          </p:nvGrpSpPr>
          <p:grpSpPr>
            <a:xfrm>
              <a:off x="7084059" y="5049466"/>
              <a:ext cx="1947960" cy="1196640"/>
              <a:chOff x="7084059" y="5049466"/>
              <a:chExt cx="1947960" cy="11966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93">
                <p14:nvContentPartPr>
                  <p14:cNvPr id="40991" name="Ink 40990">
                    <a:extLst>
                      <a:ext uri="{FF2B5EF4-FFF2-40B4-BE49-F238E27FC236}">
                        <a16:creationId xmlns:a16="http://schemas.microsoft.com/office/drawing/2014/main" id="{E880ED60-1602-2FD3-79AE-A083188E4517}"/>
                      </a:ext>
                    </a:extLst>
                  </p14:cNvPr>
                  <p14:cNvContentPartPr/>
                  <p14:nvPr/>
                </p14:nvContentPartPr>
                <p14:xfrm>
                  <a:off x="7084059" y="5718346"/>
                  <a:ext cx="111240" cy="180000"/>
                </p14:xfrm>
              </p:contentPart>
            </mc:Choice>
            <mc:Fallback xmlns="">
              <p:pic>
                <p:nvPicPr>
                  <p:cNvPr id="40991" name="Ink 40990">
                    <a:extLst>
                      <a:ext uri="{FF2B5EF4-FFF2-40B4-BE49-F238E27FC236}">
                        <a16:creationId xmlns:a16="http://schemas.microsoft.com/office/drawing/2014/main" id="{E880ED60-1602-2FD3-79AE-A083188E4517}"/>
                      </a:ext>
                    </a:extLst>
                  </p:cNvPr>
                  <p:cNvPicPr/>
                  <p:nvPr/>
                </p:nvPicPr>
                <p:blipFill>
                  <a:blip r:embed="rId94"/>
                  <a:stretch>
                    <a:fillRect/>
                  </a:stretch>
                </p:blipFill>
                <p:spPr>
                  <a:xfrm>
                    <a:off x="7075059" y="5709346"/>
                    <a:ext cx="128880" cy="197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5">
                <p14:nvContentPartPr>
                  <p14:cNvPr id="40992" name="Ink 40991">
                    <a:extLst>
                      <a:ext uri="{FF2B5EF4-FFF2-40B4-BE49-F238E27FC236}">
                        <a16:creationId xmlns:a16="http://schemas.microsoft.com/office/drawing/2014/main" id="{7ACD5363-17B0-3B90-F75B-9554DEBA7A21}"/>
                      </a:ext>
                    </a:extLst>
                  </p14:cNvPr>
                  <p14:cNvContentPartPr/>
                  <p14:nvPr/>
                </p14:nvContentPartPr>
                <p14:xfrm>
                  <a:off x="7120419" y="5802946"/>
                  <a:ext cx="608040" cy="38880"/>
                </p14:xfrm>
              </p:contentPart>
            </mc:Choice>
            <mc:Fallback xmlns="">
              <p:pic>
                <p:nvPicPr>
                  <p:cNvPr id="40992" name="Ink 40991">
                    <a:extLst>
                      <a:ext uri="{FF2B5EF4-FFF2-40B4-BE49-F238E27FC236}">
                        <a16:creationId xmlns:a16="http://schemas.microsoft.com/office/drawing/2014/main" id="{7ACD5363-17B0-3B90-F75B-9554DEBA7A21}"/>
                      </a:ext>
                    </a:extLst>
                  </p:cNvPr>
                  <p:cNvPicPr/>
                  <p:nvPr/>
                </p:nvPicPr>
                <p:blipFill>
                  <a:blip r:embed="rId96"/>
                  <a:stretch>
                    <a:fillRect/>
                  </a:stretch>
                </p:blipFill>
                <p:spPr>
                  <a:xfrm>
                    <a:off x="7111779" y="5793946"/>
                    <a:ext cx="625680" cy="56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7">
                <p14:nvContentPartPr>
                  <p14:cNvPr id="40993" name="Ink 40992">
                    <a:extLst>
                      <a:ext uri="{FF2B5EF4-FFF2-40B4-BE49-F238E27FC236}">
                        <a16:creationId xmlns:a16="http://schemas.microsoft.com/office/drawing/2014/main" id="{C47C9B35-9671-335D-6A05-B2E106263EF7}"/>
                      </a:ext>
                    </a:extLst>
                  </p14:cNvPr>
                  <p14:cNvContentPartPr/>
                  <p14:nvPr/>
                </p14:nvContentPartPr>
                <p14:xfrm>
                  <a:off x="7815219" y="5681266"/>
                  <a:ext cx="11160" cy="149400"/>
                </p14:xfrm>
              </p:contentPart>
            </mc:Choice>
            <mc:Fallback xmlns="">
              <p:pic>
                <p:nvPicPr>
                  <p:cNvPr id="40993" name="Ink 40992">
                    <a:extLst>
                      <a:ext uri="{FF2B5EF4-FFF2-40B4-BE49-F238E27FC236}">
                        <a16:creationId xmlns:a16="http://schemas.microsoft.com/office/drawing/2014/main" id="{C47C9B35-9671-335D-6A05-B2E106263EF7}"/>
                      </a:ext>
                    </a:extLst>
                  </p:cNvPr>
                  <p:cNvPicPr/>
                  <p:nvPr/>
                </p:nvPicPr>
                <p:blipFill>
                  <a:blip r:embed="rId98"/>
                  <a:stretch>
                    <a:fillRect/>
                  </a:stretch>
                </p:blipFill>
                <p:spPr>
                  <a:xfrm>
                    <a:off x="7806579" y="5672626"/>
                    <a:ext cx="28800" cy="167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9">
                <p14:nvContentPartPr>
                  <p14:cNvPr id="40994" name="Ink 40993">
                    <a:extLst>
                      <a:ext uri="{FF2B5EF4-FFF2-40B4-BE49-F238E27FC236}">
                        <a16:creationId xmlns:a16="http://schemas.microsoft.com/office/drawing/2014/main" id="{6BFF82FF-3F76-1726-7E82-6ED48B72F920}"/>
                      </a:ext>
                    </a:extLst>
                  </p14:cNvPr>
                  <p14:cNvContentPartPr/>
                  <p14:nvPr/>
                </p14:nvContentPartPr>
                <p14:xfrm>
                  <a:off x="7826379" y="5641306"/>
                  <a:ext cx="177480" cy="214200"/>
                </p14:xfrm>
              </p:contentPart>
            </mc:Choice>
            <mc:Fallback xmlns="">
              <p:pic>
                <p:nvPicPr>
                  <p:cNvPr id="40994" name="Ink 40993">
                    <a:extLst>
                      <a:ext uri="{FF2B5EF4-FFF2-40B4-BE49-F238E27FC236}">
                        <a16:creationId xmlns:a16="http://schemas.microsoft.com/office/drawing/2014/main" id="{6BFF82FF-3F76-1726-7E82-6ED48B72F920}"/>
                      </a:ext>
                    </a:extLst>
                  </p:cNvPr>
                  <p:cNvPicPr/>
                  <p:nvPr/>
                </p:nvPicPr>
                <p:blipFill>
                  <a:blip r:embed="rId100"/>
                  <a:stretch>
                    <a:fillRect/>
                  </a:stretch>
                </p:blipFill>
                <p:spPr>
                  <a:xfrm>
                    <a:off x="7817379" y="5632306"/>
                    <a:ext cx="195120" cy="231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1">
                <p14:nvContentPartPr>
                  <p14:cNvPr id="40995" name="Ink 40994">
                    <a:extLst>
                      <a:ext uri="{FF2B5EF4-FFF2-40B4-BE49-F238E27FC236}">
                        <a16:creationId xmlns:a16="http://schemas.microsoft.com/office/drawing/2014/main" id="{5B58EA20-E538-902F-EDF6-35ADC88F89FA}"/>
                      </a:ext>
                    </a:extLst>
                  </p14:cNvPr>
                  <p14:cNvContentPartPr/>
                  <p14:nvPr/>
                </p14:nvContentPartPr>
                <p14:xfrm>
                  <a:off x="8097459" y="5690626"/>
                  <a:ext cx="277560" cy="131760"/>
                </p14:xfrm>
              </p:contentPart>
            </mc:Choice>
            <mc:Fallback xmlns="">
              <p:pic>
                <p:nvPicPr>
                  <p:cNvPr id="40995" name="Ink 40994">
                    <a:extLst>
                      <a:ext uri="{FF2B5EF4-FFF2-40B4-BE49-F238E27FC236}">
                        <a16:creationId xmlns:a16="http://schemas.microsoft.com/office/drawing/2014/main" id="{5B58EA20-E538-902F-EDF6-35ADC88F89FA}"/>
                      </a:ext>
                    </a:extLst>
                  </p:cNvPr>
                  <p:cNvPicPr/>
                  <p:nvPr/>
                </p:nvPicPr>
                <p:blipFill>
                  <a:blip r:embed="rId102"/>
                  <a:stretch>
                    <a:fillRect/>
                  </a:stretch>
                </p:blipFill>
                <p:spPr>
                  <a:xfrm>
                    <a:off x="8088819" y="5681986"/>
                    <a:ext cx="295200" cy="149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3">
                <p14:nvContentPartPr>
                  <p14:cNvPr id="40996" name="Ink 40995">
                    <a:extLst>
                      <a:ext uri="{FF2B5EF4-FFF2-40B4-BE49-F238E27FC236}">
                        <a16:creationId xmlns:a16="http://schemas.microsoft.com/office/drawing/2014/main" id="{C4DBD3BD-57EF-009C-6E1E-70A7653ECB95}"/>
                      </a:ext>
                    </a:extLst>
                  </p14:cNvPr>
                  <p14:cNvContentPartPr/>
                  <p14:nvPr/>
                </p14:nvContentPartPr>
                <p14:xfrm>
                  <a:off x="8377539" y="5593066"/>
                  <a:ext cx="19800" cy="57960"/>
                </p14:xfrm>
              </p:contentPart>
            </mc:Choice>
            <mc:Fallback xmlns="">
              <p:pic>
                <p:nvPicPr>
                  <p:cNvPr id="40996" name="Ink 40995">
                    <a:extLst>
                      <a:ext uri="{FF2B5EF4-FFF2-40B4-BE49-F238E27FC236}">
                        <a16:creationId xmlns:a16="http://schemas.microsoft.com/office/drawing/2014/main" id="{C4DBD3BD-57EF-009C-6E1E-70A7653ECB95}"/>
                      </a:ext>
                    </a:extLst>
                  </p:cNvPr>
                  <p:cNvPicPr/>
                  <p:nvPr/>
                </p:nvPicPr>
                <p:blipFill>
                  <a:blip r:embed="rId104"/>
                  <a:stretch>
                    <a:fillRect/>
                  </a:stretch>
                </p:blipFill>
                <p:spPr>
                  <a:xfrm>
                    <a:off x="8368539" y="5584066"/>
                    <a:ext cx="37440" cy="75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5">
                <p14:nvContentPartPr>
                  <p14:cNvPr id="40997" name="Ink 40996">
                    <a:extLst>
                      <a:ext uri="{FF2B5EF4-FFF2-40B4-BE49-F238E27FC236}">
                        <a16:creationId xmlns:a16="http://schemas.microsoft.com/office/drawing/2014/main" id="{700D19B7-E207-6361-7A88-D7C2A5352800}"/>
                      </a:ext>
                    </a:extLst>
                  </p14:cNvPr>
                  <p14:cNvContentPartPr/>
                  <p14:nvPr/>
                </p14:nvContentPartPr>
                <p14:xfrm>
                  <a:off x="8581299" y="5464546"/>
                  <a:ext cx="77400" cy="249480"/>
                </p14:xfrm>
              </p:contentPart>
            </mc:Choice>
            <mc:Fallback xmlns="">
              <p:pic>
                <p:nvPicPr>
                  <p:cNvPr id="40997" name="Ink 40996">
                    <a:extLst>
                      <a:ext uri="{FF2B5EF4-FFF2-40B4-BE49-F238E27FC236}">
                        <a16:creationId xmlns:a16="http://schemas.microsoft.com/office/drawing/2014/main" id="{700D19B7-E207-6361-7A88-D7C2A5352800}"/>
                      </a:ext>
                    </a:extLst>
                  </p:cNvPr>
                  <p:cNvPicPr/>
                  <p:nvPr/>
                </p:nvPicPr>
                <p:blipFill>
                  <a:blip r:embed="rId106"/>
                  <a:stretch>
                    <a:fillRect/>
                  </a:stretch>
                </p:blipFill>
                <p:spPr>
                  <a:xfrm>
                    <a:off x="8572299" y="5455546"/>
                    <a:ext cx="95040" cy="267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7">
                <p14:nvContentPartPr>
                  <p14:cNvPr id="40998" name="Ink 40997">
                    <a:extLst>
                      <a:ext uri="{FF2B5EF4-FFF2-40B4-BE49-F238E27FC236}">
                        <a16:creationId xmlns:a16="http://schemas.microsoft.com/office/drawing/2014/main" id="{DFB7F685-57CB-0598-8881-5FFF7C1E8759}"/>
                      </a:ext>
                    </a:extLst>
                  </p14:cNvPr>
                  <p14:cNvContentPartPr/>
                  <p14:nvPr/>
                </p14:nvContentPartPr>
                <p14:xfrm>
                  <a:off x="8503539" y="5607106"/>
                  <a:ext cx="156600" cy="40320"/>
                </p14:xfrm>
              </p:contentPart>
            </mc:Choice>
            <mc:Fallback xmlns="">
              <p:pic>
                <p:nvPicPr>
                  <p:cNvPr id="40998" name="Ink 40997">
                    <a:extLst>
                      <a:ext uri="{FF2B5EF4-FFF2-40B4-BE49-F238E27FC236}">
                        <a16:creationId xmlns:a16="http://schemas.microsoft.com/office/drawing/2014/main" id="{DFB7F685-57CB-0598-8881-5FFF7C1E8759}"/>
                      </a:ext>
                    </a:extLst>
                  </p:cNvPr>
                  <p:cNvPicPr/>
                  <p:nvPr/>
                </p:nvPicPr>
                <p:blipFill>
                  <a:blip r:embed="rId108"/>
                  <a:stretch>
                    <a:fillRect/>
                  </a:stretch>
                </p:blipFill>
                <p:spPr>
                  <a:xfrm>
                    <a:off x="8494539" y="5598466"/>
                    <a:ext cx="174240" cy="57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9">
                <p14:nvContentPartPr>
                  <p14:cNvPr id="41000" name="Ink 40999">
                    <a:extLst>
                      <a:ext uri="{FF2B5EF4-FFF2-40B4-BE49-F238E27FC236}">
                        <a16:creationId xmlns:a16="http://schemas.microsoft.com/office/drawing/2014/main" id="{FF764AC3-9A82-2B76-0453-DB55F1DE7F1E}"/>
                      </a:ext>
                    </a:extLst>
                  </p14:cNvPr>
                  <p14:cNvContentPartPr/>
                  <p14:nvPr/>
                </p14:nvContentPartPr>
                <p14:xfrm>
                  <a:off x="7819899" y="5880706"/>
                  <a:ext cx="854280" cy="365400"/>
                </p14:xfrm>
              </p:contentPart>
            </mc:Choice>
            <mc:Fallback xmlns="">
              <p:pic>
                <p:nvPicPr>
                  <p:cNvPr id="41000" name="Ink 40999">
                    <a:extLst>
                      <a:ext uri="{FF2B5EF4-FFF2-40B4-BE49-F238E27FC236}">
                        <a16:creationId xmlns:a16="http://schemas.microsoft.com/office/drawing/2014/main" id="{FF764AC3-9A82-2B76-0453-DB55F1DE7F1E}"/>
                      </a:ext>
                    </a:extLst>
                  </p:cNvPr>
                  <p:cNvPicPr/>
                  <p:nvPr/>
                </p:nvPicPr>
                <p:blipFill>
                  <a:blip r:embed="rId110"/>
                  <a:stretch>
                    <a:fillRect/>
                  </a:stretch>
                </p:blipFill>
                <p:spPr>
                  <a:xfrm>
                    <a:off x="7811259" y="5872066"/>
                    <a:ext cx="871920" cy="383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1">
                <p14:nvContentPartPr>
                  <p14:cNvPr id="41001" name="Ink 41000">
                    <a:extLst>
                      <a:ext uri="{FF2B5EF4-FFF2-40B4-BE49-F238E27FC236}">
                        <a16:creationId xmlns:a16="http://schemas.microsoft.com/office/drawing/2014/main" id="{E9748758-5023-95C5-8086-2B24D5D9DD85}"/>
                      </a:ext>
                    </a:extLst>
                  </p14:cNvPr>
                  <p14:cNvContentPartPr/>
                  <p14:nvPr/>
                </p14:nvContentPartPr>
                <p14:xfrm>
                  <a:off x="8243979" y="5959906"/>
                  <a:ext cx="261000" cy="60840"/>
                </p14:xfrm>
              </p:contentPart>
            </mc:Choice>
            <mc:Fallback xmlns="">
              <p:pic>
                <p:nvPicPr>
                  <p:cNvPr id="41001" name="Ink 41000">
                    <a:extLst>
                      <a:ext uri="{FF2B5EF4-FFF2-40B4-BE49-F238E27FC236}">
                        <a16:creationId xmlns:a16="http://schemas.microsoft.com/office/drawing/2014/main" id="{E9748758-5023-95C5-8086-2B24D5D9DD85}"/>
                      </a:ext>
                    </a:extLst>
                  </p:cNvPr>
                  <p:cNvPicPr/>
                  <p:nvPr/>
                </p:nvPicPr>
                <p:blipFill>
                  <a:blip r:embed="rId112"/>
                  <a:stretch>
                    <a:fillRect/>
                  </a:stretch>
                </p:blipFill>
                <p:spPr>
                  <a:xfrm>
                    <a:off x="8235339" y="5951266"/>
                    <a:ext cx="278640" cy="78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3">
                <p14:nvContentPartPr>
                  <p14:cNvPr id="41002" name="Ink 41001">
                    <a:extLst>
                      <a:ext uri="{FF2B5EF4-FFF2-40B4-BE49-F238E27FC236}">
                        <a16:creationId xmlns:a16="http://schemas.microsoft.com/office/drawing/2014/main" id="{D107E87C-9478-BD82-2138-FCF430666C61}"/>
                      </a:ext>
                    </a:extLst>
                  </p14:cNvPr>
                  <p14:cNvContentPartPr/>
                  <p14:nvPr/>
                </p14:nvContentPartPr>
                <p14:xfrm>
                  <a:off x="7720539" y="5128306"/>
                  <a:ext cx="318600" cy="159840"/>
                </p14:xfrm>
              </p:contentPart>
            </mc:Choice>
            <mc:Fallback xmlns="">
              <p:pic>
                <p:nvPicPr>
                  <p:cNvPr id="41002" name="Ink 41001">
                    <a:extLst>
                      <a:ext uri="{FF2B5EF4-FFF2-40B4-BE49-F238E27FC236}">
                        <a16:creationId xmlns:a16="http://schemas.microsoft.com/office/drawing/2014/main" id="{D107E87C-9478-BD82-2138-FCF430666C61}"/>
                      </a:ext>
                    </a:extLst>
                  </p:cNvPr>
                  <p:cNvPicPr/>
                  <p:nvPr/>
                </p:nvPicPr>
                <p:blipFill>
                  <a:blip r:embed="rId114"/>
                  <a:stretch>
                    <a:fillRect/>
                  </a:stretch>
                </p:blipFill>
                <p:spPr>
                  <a:xfrm>
                    <a:off x="7711539" y="5119666"/>
                    <a:ext cx="336240" cy="177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5">
                <p14:nvContentPartPr>
                  <p14:cNvPr id="41003" name="Ink 41002">
                    <a:extLst>
                      <a:ext uri="{FF2B5EF4-FFF2-40B4-BE49-F238E27FC236}">
                        <a16:creationId xmlns:a16="http://schemas.microsoft.com/office/drawing/2014/main" id="{4D5AB53D-F0EA-4FE3-8F6F-510A18288607}"/>
                      </a:ext>
                    </a:extLst>
                  </p14:cNvPr>
                  <p14:cNvContentPartPr/>
                  <p14:nvPr/>
                </p14:nvContentPartPr>
                <p14:xfrm>
                  <a:off x="7907379" y="5231266"/>
                  <a:ext cx="2880" cy="225360"/>
                </p14:xfrm>
              </p:contentPart>
            </mc:Choice>
            <mc:Fallback xmlns="">
              <p:pic>
                <p:nvPicPr>
                  <p:cNvPr id="41003" name="Ink 41002">
                    <a:extLst>
                      <a:ext uri="{FF2B5EF4-FFF2-40B4-BE49-F238E27FC236}">
                        <a16:creationId xmlns:a16="http://schemas.microsoft.com/office/drawing/2014/main" id="{4D5AB53D-F0EA-4FE3-8F6F-510A18288607}"/>
                      </a:ext>
                    </a:extLst>
                  </p:cNvPr>
                  <p:cNvPicPr/>
                  <p:nvPr/>
                </p:nvPicPr>
                <p:blipFill>
                  <a:blip r:embed="rId116"/>
                  <a:stretch>
                    <a:fillRect/>
                  </a:stretch>
                </p:blipFill>
                <p:spPr>
                  <a:xfrm>
                    <a:off x="7898379" y="5222626"/>
                    <a:ext cx="20520" cy="243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7">
                <p14:nvContentPartPr>
                  <p14:cNvPr id="41004" name="Ink 41003">
                    <a:extLst>
                      <a:ext uri="{FF2B5EF4-FFF2-40B4-BE49-F238E27FC236}">
                        <a16:creationId xmlns:a16="http://schemas.microsoft.com/office/drawing/2014/main" id="{AD492717-0FD7-4B48-9A57-E57BE440219D}"/>
                      </a:ext>
                    </a:extLst>
                  </p14:cNvPr>
                  <p14:cNvContentPartPr/>
                  <p14:nvPr/>
                </p14:nvContentPartPr>
                <p14:xfrm>
                  <a:off x="8025459" y="5197066"/>
                  <a:ext cx="577800" cy="198720"/>
                </p14:xfrm>
              </p:contentPart>
            </mc:Choice>
            <mc:Fallback xmlns="">
              <p:pic>
                <p:nvPicPr>
                  <p:cNvPr id="41004" name="Ink 41003">
                    <a:extLst>
                      <a:ext uri="{FF2B5EF4-FFF2-40B4-BE49-F238E27FC236}">
                        <a16:creationId xmlns:a16="http://schemas.microsoft.com/office/drawing/2014/main" id="{AD492717-0FD7-4B48-9A57-E57BE440219D}"/>
                      </a:ext>
                    </a:extLst>
                  </p:cNvPr>
                  <p:cNvPicPr/>
                  <p:nvPr/>
                </p:nvPicPr>
                <p:blipFill>
                  <a:blip r:embed="rId118"/>
                  <a:stretch>
                    <a:fillRect/>
                  </a:stretch>
                </p:blipFill>
                <p:spPr>
                  <a:xfrm>
                    <a:off x="8016459" y="5188066"/>
                    <a:ext cx="595440" cy="216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9">
                <p14:nvContentPartPr>
                  <p14:cNvPr id="41005" name="Ink 41004">
                    <a:extLst>
                      <a:ext uri="{FF2B5EF4-FFF2-40B4-BE49-F238E27FC236}">
                        <a16:creationId xmlns:a16="http://schemas.microsoft.com/office/drawing/2014/main" id="{7B7F6072-6F28-98F5-239E-8B79573B10A7}"/>
                      </a:ext>
                    </a:extLst>
                  </p14:cNvPr>
                  <p14:cNvContentPartPr/>
                  <p14:nvPr/>
                </p14:nvContentPartPr>
                <p14:xfrm>
                  <a:off x="8719539" y="5141266"/>
                  <a:ext cx="123120" cy="173880"/>
                </p14:xfrm>
              </p:contentPart>
            </mc:Choice>
            <mc:Fallback xmlns="">
              <p:pic>
                <p:nvPicPr>
                  <p:cNvPr id="41005" name="Ink 41004">
                    <a:extLst>
                      <a:ext uri="{FF2B5EF4-FFF2-40B4-BE49-F238E27FC236}">
                        <a16:creationId xmlns:a16="http://schemas.microsoft.com/office/drawing/2014/main" id="{7B7F6072-6F28-98F5-239E-8B79573B10A7}"/>
                      </a:ext>
                    </a:extLst>
                  </p:cNvPr>
                  <p:cNvPicPr/>
                  <p:nvPr/>
                </p:nvPicPr>
                <p:blipFill>
                  <a:blip r:embed="rId120"/>
                  <a:stretch>
                    <a:fillRect/>
                  </a:stretch>
                </p:blipFill>
                <p:spPr>
                  <a:xfrm>
                    <a:off x="8710539" y="5132626"/>
                    <a:ext cx="140760" cy="191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1">
                <p14:nvContentPartPr>
                  <p14:cNvPr id="41006" name="Ink 41005">
                    <a:extLst>
                      <a:ext uri="{FF2B5EF4-FFF2-40B4-BE49-F238E27FC236}">
                        <a16:creationId xmlns:a16="http://schemas.microsoft.com/office/drawing/2014/main" id="{43CEB416-CB03-0D6B-14D7-AE4CEEAF6308}"/>
                      </a:ext>
                    </a:extLst>
                  </p14:cNvPr>
                  <p14:cNvContentPartPr/>
                  <p14:nvPr/>
                </p14:nvContentPartPr>
                <p14:xfrm>
                  <a:off x="8836179" y="5049466"/>
                  <a:ext cx="55440" cy="2880"/>
                </p14:xfrm>
              </p:contentPart>
            </mc:Choice>
            <mc:Fallback xmlns="">
              <p:pic>
                <p:nvPicPr>
                  <p:cNvPr id="41006" name="Ink 41005">
                    <a:extLst>
                      <a:ext uri="{FF2B5EF4-FFF2-40B4-BE49-F238E27FC236}">
                        <a16:creationId xmlns:a16="http://schemas.microsoft.com/office/drawing/2014/main" id="{43CEB416-CB03-0D6B-14D7-AE4CEEAF6308}"/>
                      </a:ext>
                    </a:extLst>
                  </p:cNvPr>
                  <p:cNvPicPr/>
                  <p:nvPr/>
                </p:nvPicPr>
                <p:blipFill>
                  <a:blip r:embed="rId122"/>
                  <a:stretch>
                    <a:fillRect/>
                  </a:stretch>
                </p:blipFill>
                <p:spPr>
                  <a:xfrm>
                    <a:off x="8827179" y="5040826"/>
                    <a:ext cx="73080" cy="2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3">
                <p14:nvContentPartPr>
                  <p14:cNvPr id="41007" name="Ink 41006">
                    <a:extLst>
                      <a:ext uri="{FF2B5EF4-FFF2-40B4-BE49-F238E27FC236}">
                        <a16:creationId xmlns:a16="http://schemas.microsoft.com/office/drawing/2014/main" id="{15830529-0607-886F-C127-8BDD1FAF41AE}"/>
                      </a:ext>
                    </a:extLst>
                  </p14:cNvPr>
                  <p14:cNvContentPartPr/>
                  <p14:nvPr/>
                </p14:nvContentPartPr>
                <p14:xfrm>
                  <a:off x="8943819" y="5153506"/>
                  <a:ext cx="88200" cy="152640"/>
                </p14:xfrm>
              </p:contentPart>
            </mc:Choice>
            <mc:Fallback xmlns="">
              <p:pic>
                <p:nvPicPr>
                  <p:cNvPr id="41007" name="Ink 41006">
                    <a:extLst>
                      <a:ext uri="{FF2B5EF4-FFF2-40B4-BE49-F238E27FC236}">
                        <a16:creationId xmlns:a16="http://schemas.microsoft.com/office/drawing/2014/main" id="{15830529-0607-886F-C127-8BDD1FAF41AE}"/>
                      </a:ext>
                    </a:extLst>
                  </p:cNvPr>
                  <p:cNvPicPr/>
                  <p:nvPr/>
                </p:nvPicPr>
                <p:blipFill>
                  <a:blip r:embed="rId124"/>
                  <a:stretch>
                    <a:fillRect/>
                  </a:stretch>
                </p:blipFill>
                <p:spPr>
                  <a:xfrm>
                    <a:off x="8935179" y="5144866"/>
                    <a:ext cx="105840" cy="17028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24DBBD1-5CBB-D404-4AAA-D87D903868DC}"/>
              </a:ext>
            </a:extLst>
          </p:cNvPr>
          <p:cNvGrpSpPr/>
          <p:nvPr/>
        </p:nvGrpSpPr>
        <p:grpSpPr>
          <a:xfrm>
            <a:off x="3222122" y="3960117"/>
            <a:ext cx="613800" cy="368280"/>
            <a:chOff x="3222122" y="3960117"/>
            <a:chExt cx="613800" cy="368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D5CA17FF-515C-CE29-516D-27DEA1133F40}"/>
                    </a:ext>
                  </a:extLst>
                </p14:cNvPr>
                <p14:cNvContentPartPr/>
                <p14:nvPr/>
              </p14:nvContentPartPr>
              <p14:xfrm>
                <a:off x="3222122" y="3960117"/>
                <a:ext cx="613800" cy="3960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D5CA17FF-515C-CE29-516D-27DEA1133F40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3213122" y="3951117"/>
                  <a:ext cx="631440" cy="5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41D27438-A11A-F35D-CA7A-B8F806863B33}"/>
                    </a:ext>
                  </a:extLst>
                </p14:cNvPr>
                <p14:cNvContentPartPr/>
                <p14:nvPr/>
              </p14:nvContentPartPr>
              <p14:xfrm>
                <a:off x="3420122" y="4047957"/>
                <a:ext cx="140040" cy="19800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41D27438-A11A-F35D-CA7A-B8F806863B33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3411482" y="4039317"/>
                  <a:ext cx="157680" cy="21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674FCEA1-9F74-949C-643C-D7EED86C1924}"/>
                    </a:ext>
                  </a:extLst>
                </p14:cNvPr>
                <p14:cNvContentPartPr/>
                <p14:nvPr/>
              </p14:nvContentPartPr>
              <p14:xfrm>
                <a:off x="3596162" y="4112757"/>
                <a:ext cx="172800" cy="3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674FCEA1-9F74-949C-643C-D7EED86C1924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3587162" y="4104117"/>
                  <a:ext cx="1904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2EA7B499-E513-B313-8E03-93C02E5052D9}"/>
                    </a:ext>
                  </a:extLst>
                </p14:cNvPr>
                <p14:cNvContentPartPr/>
                <p14:nvPr/>
              </p14:nvContentPartPr>
              <p14:xfrm>
                <a:off x="3674642" y="4112757"/>
                <a:ext cx="37800" cy="21564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2EA7B499-E513-B313-8E03-93C02E5052D9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3665642" y="4104117"/>
                  <a:ext cx="55440" cy="23328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30" name="Audio 29">
            <a:hlinkClick r:id="" action="ppaction://media"/>
            <a:extLst>
              <a:ext uri="{FF2B5EF4-FFF2-40B4-BE49-F238E27FC236}">
                <a16:creationId xmlns:a16="http://schemas.microsoft.com/office/drawing/2014/main" id="{9383BCE0-0B19-C7D6-22F1-A61D3151618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3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7251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163"/>
    </mc:Choice>
    <mc:Fallback>
      <p:transition spd="slow" advTm="491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1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7" name="Text Box 3"/>
          <p:cNvSpPr txBox="1">
            <a:spLocks noChangeArrowheads="1"/>
          </p:cNvSpPr>
          <p:nvPr/>
        </p:nvSpPr>
        <p:spPr bwMode="auto">
          <a:xfrm>
            <a:off x="2119578" y="0"/>
            <a:ext cx="484139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800" b="1" dirty="0">
                <a:solidFill>
                  <a:srgbClr val="0000FF"/>
                </a:solidFill>
              </a:rPr>
              <a:t>There is a corresponding ‘p’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903BEA-EC25-5644-B5A1-DEDF773DB900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F0BD0FD-88E2-70E1-6485-C6E3F07A1F43}"/>
              </a:ext>
            </a:extLst>
          </p:cNvPr>
          <p:cNvSpPr txBox="1"/>
          <p:nvPr/>
        </p:nvSpPr>
        <p:spPr>
          <a:xfrm>
            <a:off x="2202162" y="1342989"/>
            <a:ext cx="48237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Number of ‘free’ holes in PMOS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6966F6A-BB3C-48BA-2B2E-13BA288D73CE}"/>
              </a:ext>
            </a:extLst>
          </p:cNvPr>
          <p:cNvSpPr/>
          <p:nvPr/>
        </p:nvSpPr>
        <p:spPr>
          <a:xfrm>
            <a:off x="755606" y="3159546"/>
            <a:ext cx="1155510" cy="1228738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D9D27F-A06D-C3D7-AB27-27E00DB7DA8C}"/>
              </a:ext>
            </a:extLst>
          </p:cNvPr>
          <p:cNvSpPr/>
          <p:nvPr/>
        </p:nvSpPr>
        <p:spPr>
          <a:xfrm>
            <a:off x="755606" y="5136838"/>
            <a:ext cx="1155510" cy="1228738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CF1CEB1-0341-0FFC-979D-A0656D1A7273}"/>
              </a:ext>
            </a:extLst>
          </p:cNvPr>
          <p:cNvGrpSpPr/>
          <p:nvPr/>
        </p:nvGrpSpPr>
        <p:grpSpPr>
          <a:xfrm>
            <a:off x="786720" y="3397175"/>
            <a:ext cx="2900520" cy="1671120"/>
            <a:chOff x="5122059" y="3265306"/>
            <a:chExt cx="2900520" cy="1671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C3DDA078-87A6-EB6B-36F9-0D4E750FECE9}"/>
                    </a:ext>
                  </a:extLst>
                </p14:cNvPr>
                <p14:cNvContentPartPr/>
                <p14:nvPr/>
              </p14:nvContentPartPr>
              <p14:xfrm>
                <a:off x="5122059" y="4647706"/>
                <a:ext cx="2880" cy="3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C3DDA078-87A6-EB6B-36F9-0D4E750FECE9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5113059" y="4639066"/>
                  <a:ext cx="20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27A7BB03-7A1D-B734-7224-6678E0D09B2A}"/>
                    </a:ext>
                  </a:extLst>
                </p14:cNvPr>
                <p14:cNvContentPartPr/>
                <p14:nvPr/>
              </p14:nvContentPartPr>
              <p14:xfrm>
                <a:off x="5257419" y="4647706"/>
                <a:ext cx="29160" cy="3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27A7BB03-7A1D-B734-7224-6678E0D09B2A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248419" y="4639066"/>
                  <a:ext cx="468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D5F36591-C0B7-C08D-0E51-B7B71D1328B2}"/>
                    </a:ext>
                  </a:extLst>
                </p14:cNvPr>
                <p14:cNvContentPartPr/>
                <p14:nvPr/>
              </p14:nvContentPartPr>
              <p14:xfrm>
                <a:off x="5421219" y="4647706"/>
                <a:ext cx="57240" cy="3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D5F36591-C0B7-C08D-0E51-B7B71D1328B2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412219" y="4639066"/>
                  <a:ext cx="74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690767C8-ABDA-83EF-A2B2-FABF2A982E4B}"/>
                    </a:ext>
                  </a:extLst>
                </p14:cNvPr>
                <p14:cNvContentPartPr/>
                <p14:nvPr/>
              </p14:nvContentPartPr>
              <p14:xfrm>
                <a:off x="5614179" y="4647706"/>
                <a:ext cx="8640" cy="3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690767C8-ABDA-83EF-A2B2-FABF2A982E4B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605179" y="4639066"/>
                  <a:ext cx="262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5EFCA30B-50A6-B1B9-2AEE-027081C9BCBA}"/>
                    </a:ext>
                  </a:extLst>
                </p14:cNvPr>
                <p14:cNvContentPartPr/>
                <p14:nvPr/>
              </p14:nvContentPartPr>
              <p14:xfrm>
                <a:off x="5774739" y="4647706"/>
                <a:ext cx="11520" cy="3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5EFCA30B-50A6-B1B9-2AEE-027081C9BCBA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5766099" y="4639066"/>
                  <a:ext cx="29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E06F620C-A580-8F62-0496-C33B63F32B97}"/>
                    </a:ext>
                  </a:extLst>
                </p14:cNvPr>
                <p14:cNvContentPartPr/>
                <p14:nvPr/>
              </p14:nvContentPartPr>
              <p14:xfrm>
                <a:off x="6029259" y="4598746"/>
                <a:ext cx="360" cy="3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E06F620C-A580-8F62-0496-C33B63F32B97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6020619" y="459010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B9261361-ECA1-6EDD-7BDA-0DA2557034F8}"/>
                    </a:ext>
                  </a:extLst>
                </p14:cNvPr>
                <p14:cNvContentPartPr/>
                <p14:nvPr/>
              </p14:nvContentPartPr>
              <p14:xfrm>
                <a:off x="6170379" y="4591546"/>
                <a:ext cx="21600" cy="360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B9261361-ECA1-6EDD-7BDA-0DA2557034F8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6161739" y="4582906"/>
                  <a:ext cx="3924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846A4C12-B6B4-E7E0-9DCD-0B4A871C76AE}"/>
                    </a:ext>
                  </a:extLst>
                </p14:cNvPr>
                <p14:cNvContentPartPr/>
                <p14:nvPr/>
              </p14:nvContentPartPr>
              <p14:xfrm>
                <a:off x="6341019" y="4591546"/>
                <a:ext cx="2880" cy="3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846A4C12-B6B4-E7E0-9DCD-0B4A871C76AE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6332379" y="4582906"/>
                  <a:ext cx="20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28FFCBD0-3BD7-9329-E64B-9D007725B837}"/>
                    </a:ext>
                  </a:extLst>
                </p14:cNvPr>
                <p14:cNvContentPartPr/>
                <p14:nvPr/>
              </p14:nvContentPartPr>
              <p14:xfrm>
                <a:off x="6462699" y="4418026"/>
                <a:ext cx="105480" cy="26604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28FFCBD0-3BD7-9329-E64B-9D007725B837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6453699" y="4409386"/>
                  <a:ext cx="123120" cy="28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86AF0E0B-DC54-A0CC-8965-B54B82DF1E50}"/>
                    </a:ext>
                  </a:extLst>
                </p14:cNvPr>
                <p14:cNvContentPartPr/>
                <p14:nvPr/>
              </p14:nvContentPartPr>
              <p14:xfrm>
                <a:off x="6586539" y="4532506"/>
                <a:ext cx="46440" cy="36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86AF0E0B-DC54-A0CC-8965-B54B82DF1E50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6577539" y="4523506"/>
                  <a:ext cx="640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70837F82-EBC6-19B9-E5B0-451135D56A78}"/>
                    </a:ext>
                  </a:extLst>
                </p14:cNvPr>
                <p14:cNvContentPartPr/>
                <p14:nvPr/>
              </p14:nvContentPartPr>
              <p14:xfrm>
                <a:off x="6518859" y="4538626"/>
                <a:ext cx="104760" cy="612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70837F82-EBC6-19B9-E5B0-451135D56A78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6510219" y="4529986"/>
                  <a:ext cx="12240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E46CA7D5-5519-3DFA-6CC2-085C4D908CFE}"/>
                    </a:ext>
                  </a:extLst>
                </p14:cNvPr>
                <p14:cNvContentPartPr/>
                <p14:nvPr/>
              </p14:nvContentPartPr>
              <p14:xfrm>
                <a:off x="6505179" y="4700626"/>
                <a:ext cx="63000" cy="3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E46CA7D5-5519-3DFA-6CC2-085C4D908CFE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6496539" y="4691986"/>
                  <a:ext cx="806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7B9B7F85-CE9B-753A-3F43-3703E448F527}"/>
                    </a:ext>
                  </a:extLst>
                </p14:cNvPr>
                <p14:cNvContentPartPr/>
                <p14:nvPr/>
              </p14:nvContentPartPr>
              <p14:xfrm>
                <a:off x="6711819" y="4778026"/>
                <a:ext cx="106560" cy="15840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7B9B7F85-CE9B-753A-3F43-3703E448F527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6702819" y="4769026"/>
                  <a:ext cx="124200" cy="17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3CAFB162-7132-E6FC-DB12-1F5E0D13BAFB}"/>
                    </a:ext>
                  </a:extLst>
                </p14:cNvPr>
                <p14:cNvContentPartPr/>
                <p14:nvPr/>
              </p14:nvContentPartPr>
              <p14:xfrm>
                <a:off x="6739539" y="4678306"/>
                <a:ext cx="97560" cy="17568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3CAFB162-7132-E6FC-DB12-1F5E0D13BAFB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6730539" y="4669306"/>
                  <a:ext cx="115200" cy="19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DEA1CDC0-959C-7616-63E5-5962DC411C12}"/>
                    </a:ext>
                  </a:extLst>
                </p14:cNvPr>
                <p14:cNvContentPartPr/>
                <p14:nvPr/>
              </p14:nvContentPartPr>
              <p14:xfrm>
                <a:off x="6836739" y="4678306"/>
                <a:ext cx="360" cy="3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DEA1CDC0-959C-7616-63E5-5962DC411C12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6828099" y="466930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FF166C1B-C51B-AC7E-EA82-0DBC75EDEDC7}"/>
                    </a:ext>
                  </a:extLst>
                </p14:cNvPr>
                <p14:cNvContentPartPr/>
                <p14:nvPr/>
              </p14:nvContentPartPr>
              <p14:xfrm>
                <a:off x="6747819" y="4653826"/>
                <a:ext cx="136080" cy="2757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FF166C1B-C51B-AC7E-EA82-0DBC75EDEDC7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6738819" y="4644826"/>
                  <a:ext cx="153720" cy="29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1825A043-BA6F-4093-72B3-73A81BBDBEE4}"/>
                    </a:ext>
                  </a:extLst>
                </p14:cNvPr>
                <p14:cNvContentPartPr/>
                <p14:nvPr/>
              </p14:nvContentPartPr>
              <p14:xfrm>
                <a:off x="6782379" y="4775506"/>
                <a:ext cx="111240" cy="104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1825A043-BA6F-4093-72B3-73A81BBDBEE4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6773739" y="4766506"/>
                  <a:ext cx="128880" cy="2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AE8A88F4-0073-5B8A-926F-FFC7CCE15BBC}"/>
                    </a:ext>
                  </a:extLst>
                </p14:cNvPr>
                <p14:cNvContentPartPr/>
                <p14:nvPr/>
              </p14:nvContentPartPr>
              <p14:xfrm>
                <a:off x="6756099" y="4702066"/>
                <a:ext cx="10440" cy="21528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AE8A88F4-0073-5B8A-926F-FFC7CCE15BBC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6747099" y="4693426"/>
                  <a:ext cx="28080" cy="23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9F4896BF-D3BE-C4C8-A20C-7E19EECDE28E}"/>
                    </a:ext>
                  </a:extLst>
                </p14:cNvPr>
                <p14:cNvContentPartPr/>
                <p14:nvPr/>
              </p14:nvContentPartPr>
              <p14:xfrm>
                <a:off x="6828459" y="3307426"/>
                <a:ext cx="81360" cy="53244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9F4896BF-D3BE-C4C8-A20C-7E19EECDE28E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6819819" y="3298426"/>
                  <a:ext cx="99000" cy="55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DECDB428-3980-AD34-7E51-022F93758FCE}"/>
                    </a:ext>
                  </a:extLst>
                </p14:cNvPr>
                <p14:cNvContentPartPr/>
                <p14:nvPr/>
              </p14:nvContentPartPr>
              <p14:xfrm>
                <a:off x="6797859" y="3603346"/>
                <a:ext cx="158400" cy="1260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DECDB428-3980-AD34-7E51-022F93758FCE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6788859" y="3594706"/>
                  <a:ext cx="17604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0E504A8C-C737-E03B-35B4-207127F6DEA3}"/>
                    </a:ext>
                  </a:extLst>
                </p14:cNvPr>
                <p14:cNvContentPartPr/>
                <p14:nvPr/>
              </p14:nvContentPartPr>
              <p14:xfrm>
                <a:off x="7067139" y="3380146"/>
                <a:ext cx="60840" cy="32796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0E504A8C-C737-E03B-35B4-207127F6DEA3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7058139" y="3371506"/>
                  <a:ext cx="78480" cy="34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0964" name="Ink 40963">
                  <a:extLst>
                    <a:ext uri="{FF2B5EF4-FFF2-40B4-BE49-F238E27FC236}">
                      <a16:creationId xmlns:a16="http://schemas.microsoft.com/office/drawing/2014/main" id="{67D3541B-F1C9-9FB5-173C-6FD89D0A2405}"/>
                    </a:ext>
                  </a:extLst>
                </p14:cNvPr>
                <p14:cNvContentPartPr/>
                <p14:nvPr/>
              </p14:nvContentPartPr>
              <p14:xfrm>
                <a:off x="7913499" y="3317506"/>
                <a:ext cx="109080" cy="385920"/>
              </p14:xfrm>
            </p:contentPart>
          </mc:Choice>
          <mc:Fallback xmlns="">
            <p:pic>
              <p:nvPicPr>
                <p:cNvPr id="40964" name="Ink 40963">
                  <a:extLst>
                    <a:ext uri="{FF2B5EF4-FFF2-40B4-BE49-F238E27FC236}">
                      <a16:creationId xmlns:a16="http://schemas.microsoft.com/office/drawing/2014/main" id="{67D3541B-F1C9-9FB5-173C-6FD89D0A2405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7904859" y="3308866"/>
                  <a:ext cx="126720" cy="40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0965" name="Ink 40964">
                  <a:extLst>
                    <a:ext uri="{FF2B5EF4-FFF2-40B4-BE49-F238E27FC236}">
                      <a16:creationId xmlns:a16="http://schemas.microsoft.com/office/drawing/2014/main" id="{2281BAEA-1F9F-C8C2-E32E-181BA79DF311}"/>
                    </a:ext>
                  </a:extLst>
                </p14:cNvPr>
                <p14:cNvContentPartPr/>
                <p14:nvPr/>
              </p14:nvContentPartPr>
              <p14:xfrm>
                <a:off x="7115379" y="3265306"/>
                <a:ext cx="29520" cy="100800"/>
              </p14:xfrm>
            </p:contentPart>
          </mc:Choice>
          <mc:Fallback xmlns="">
            <p:pic>
              <p:nvPicPr>
                <p:cNvPr id="40965" name="Ink 40964">
                  <a:extLst>
                    <a:ext uri="{FF2B5EF4-FFF2-40B4-BE49-F238E27FC236}">
                      <a16:creationId xmlns:a16="http://schemas.microsoft.com/office/drawing/2014/main" id="{2281BAEA-1F9F-C8C2-E32E-181BA79DF311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7106739" y="3256306"/>
                  <a:ext cx="47160" cy="118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40972" name="Ink 40971">
                <a:extLst>
                  <a:ext uri="{FF2B5EF4-FFF2-40B4-BE49-F238E27FC236}">
                    <a16:creationId xmlns:a16="http://schemas.microsoft.com/office/drawing/2014/main" id="{4D998599-90D7-3DF3-D863-5A01FA251AB4}"/>
                  </a:ext>
                </a:extLst>
              </p14:cNvPr>
              <p14:cNvContentPartPr/>
              <p14:nvPr/>
            </p14:nvContentPartPr>
            <p14:xfrm>
              <a:off x="914520" y="3356495"/>
              <a:ext cx="803880" cy="3001680"/>
            </p14:xfrm>
          </p:contentPart>
        </mc:Choice>
        <mc:Fallback xmlns="">
          <p:pic>
            <p:nvPicPr>
              <p:cNvPr id="40972" name="Ink 40971">
                <a:extLst>
                  <a:ext uri="{FF2B5EF4-FFF2-40B4-BE49-F238E27FC236}">
                    <a16:creationId xmlns:a16="http://schemas.microsoft.com/office/drawing/2014/main" id="{4D998599-90D7-3DF3-D863-5A01FA251AB4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905520" y="3347495"/>
                <a:ext cx="821520" cy="3019320"/>
              </a:xfrm>
              <a:prstGeom prst="rect">
                <a:avLst/>
              </a:prstGeom>
            </p:spPr>
          </p:pic>
        </mc:Fallback>
      </mc:AlternateContent>
      <p:grpSp>
        <p:nvGrpSpPr>
          <p:cNvPr id="40986" name="Group 40985">
            <a:extLst>
              <a:ext uri="{FF2B5EF4-FFF2-40B4-BE49-F238E27FC236}">
                <a16:creationId xmlns:a16="http://schemas.microsoft.com/office/drawing/2014/main" id="{80AC4748-0252-2988-A93E-C97B6C205A6C}"/>
              </a:ext>
            </a:extLst>
          </p:cNvPr>
          <p:cNvGrpSpPr/>
          <p:nvPr/>
        </p:nvGrpSpPr>
        <p:grpSpPr>
          <a:xfrm>
            <a:off x="2176320" y="3497255"/>
            <a:ext cx="242280" cy="354600"/>
            <a:chOff x="6511659" y="3365386"/>
            <a:chExt cx="242280" cy="354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0979" name="Ink 40978">
                  <a:extLst>
                    <a:ext uri="{FF2B5EF4-FFF2-40B4-BE49-F238E27FC236}">
                      <a16:creationId xmlns:a16="http://schemas.microsoft.com/office/drawing/2014/main" id="{0E3960D2-CD79-EC06-FEE5-2296F0969CEA}"/>
                    </a:ext>
                  </a:extLst>
                </p14:cNvPr>
                <p14:cNvContentPartPr/>
                <p14:nvPr/>
              </p14:nvContentPartPr>
              <p14:xfrm>
                <a:off x="6511659" y="3365386"/>
                <a:ext cx="13320" cy="354600"/>
              </p14:xfrm>
            </p:contentPart>
          </mc:Choice>
          <mc:Fallback xmlns="">
            <p:pic>
              <p:nvPicPr>
                <p:cNvPr id="40979" name="Ink 40978">
                  <a:extLst>
                    <a:ext uri="{FF2B5EF4-FFF2-40B4-BE49-F238E27FC236}">
                      <a16:creationId xmlns:a16="http://schemas.microsoft.com/office/drawing/2014/main" id="{0E3960D2-CD79-EC06-FEE5-2296F0969CEA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6503019" y="3356386"/>
                  <a:ext cx="30960" cy="37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0980" name="Ink 40979">
                  <a:extLst>
                    <a:ext uri="{FF2B5EF4-FFF2-40B4-BE49-F238E27FC236}">
                      <a16:creationId xmlns:a16="http://schemas.microsoft.com/office/drawing/2014/main" id="{C0D89056-CC47-9E05-89D3-049ABD30EAB7}"/>
                    </a:ext>
                  </a:extLst>
                </p14:cNvPr>
                <p14:cNvContentPartPr/>
                <p14:nvPr/>
              </p14:nvContentPartPr>
              <p14:xfrm>
                <a:off x="6644499" y="3584626"/>
                <a:ext cx="109440" cy="3240"/>
              </p14:xfrm>
            </p:contentPart>
          </mc:Choice>
          <mc:Fallback xmlns="">
            <p:pic>
              <p:nvPicPr>
                <p:cNvPr id="40980" name="Ink 40979">
                  <a:extLst>
                    <a:ext uri="{FF2B5EF4-FFF2-40B4-BE49-F238E27FC236}">
                      <a16:creationId xmlns:a16="http://schemas.microsoft.com/office/drawing/2014/main" id="{C0D89056-CC47-9E05-89D3-049ABD30EAB7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6635499" y="3575986"/>
                  <a:ext cx="127080" cy="20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990" name="Group 40989">
            <a:extLst>
              <a:ext uri="{FF2B5EF4-FFF2-40B4-BE49-F238E27FC236}">
                <a16:creationId xmlns:a16="http://schemas.microsoft.com/office/drawing/2014/main" id="{C14ED560-44C5-438A-DEE4-E65085F77877}"/>
              </a:ext>
            </a:extLst>
          </p:cNvPr>
          <p:cNvGrpSpPr/>
          <p:nvPr/>
        </p:nvGrpSpPr>
        <p:grpSpPr>
          <a:xfrm>
            <a:off x="2839440" y="3470255"/>
            <a:ext cx="699840" cy="337320"/>
            <a:chOff x="7174779" y="3338386"/>
            <a:chExt cx="699840" cy="337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0981" name="Ink 40980">
                  <a:extLst>
                    <a:ext uri="{FF2B5EF4-FFF2-40B4-BE49-F238E27FC236}">
                      <a16:creationId xmlns:a16="http://schemas.microsoft.com/office/drawing/2014/main" id="{797D51FE-70EF-C440-57F1-76BE41DEC4AF}"/>
                    </a:ext>
                  </a:extLst>
                </p14:cNvPr>
                <p14:cNvContentPartPr/>
                <p14:nvPr/>
              </p14:nvContentPartPr>
              <p14:xfrm>
                <a:off x="7178739" y="3346666"/>
                <a:ext cx="106200" cy="289440"/>
              </p14:xfrm>
            </p:contentPart>
          </mc:Choice>
          <mc:Fallback xmlns="">
            <p:pic>
              <p:nvPicPr>
                <p:cNvPr id="40981" name="Ink 40980">
                  <a:extLst>
                    <a:ext uri="{FF2B5EF4-FFF2-40B4-BE49-F238E27FC236}">
                      <a16:creationId xmlns:a16="http://schemas.microsoft.com/office/drawing/2014/main" id="{797D51FE-70EF-C440-57F1-76BE41DEC4AF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7169739" y="3337666"/>
                  <a:ext cx="123840" cy="30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0982" name="Ink 40981">
                  <a:extLst>
                    <a:ext uri="{FF2B5EF4-FFF2-40B4-BE49-F238E27FC236}">
                      <a16:creationId xmlns:a16="http://schemas.microsoft.com/office/drawing/2014/main" id="{99B8F3CA-71EA-EA58-BF4E-64F437A553BD}"/>
                    </a:ext>
                  </a:extLst>
                </p14:cNvPr>
                <p14:cNvContentPartPr/>
                <p14:nvPr/>
              </p14:nvContentPartPr>
              <p14:xfrm>
                <a:off x="7174779" y="3530626"/>
                <a:ext cx="91080" cy="3600"/>
              </p14:xfrm>
            </p:contentPart>
          </mc:Choice>
          <mc:Fallback xmlns="">
            <p:pic>
              <p:nvPicPr>
                <p:cNvPr id="40982" name="Ink 40981">
                  <a:extLst>
                    <a:ext uri="{FF2B5EF4-FFF2-40B4-BE49-F238E27FC236}">
                      <a16:creationId xmlns:a16="http://schemas.microsoft.com/office/drawing/2014/main" id="{99B8F3CA-71EA-EA58-BF4E-64F437A553BD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7165779" y="3521986"/>
                  <a:ext cx="10872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0983" name="Ink 40982">
                  <a:extLst>
                    <a:ext uri="{FF2B5EF4-FFF2-40B4-BE49-F238E27FC236}">
                      <a16:creationId xmlns:a16="http://schemas.microsoft.com/office/drawing/2014/main" id="{D6D057FC-9057-9E31-14BC-0A4650F5DC34}"/>
                    </a:ext>
                  </a:extLst>
                </p14:cNvPr>
                <p14:cNvContentPartPr/>
                <p14:nvPr/>
              </p14:nvContentPartPr>
              <p14:xfrm>
                <a:off x="7415259" y="3492106"/>
                <a:ext cx="65880" cy="2880"/>
              </p14:xfrm>
            </p:contentPart>
          </mc:Choice>
          <mc:Fallback xmlns="">
            <p:pic>
              <p:nvPicPr>
                <p:cNvPr id="40983" name="Ink 40982">
                  <a:extLst>
                    <a:ext uri="{FF2B5EF4-FFF2-40B4-BE49-F238E27FC236}">
                      <a16:creationId xmlns:a16="http://schemas.microsoft.com/office/drawing/2014/main" id="{D6D057FC-9057-9E31-14BC-0A4650F5DC34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7406259" y="3483466"/>
                  <a:ext cx="8352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40984" name="Ink 40983">
                  <a:extLst>
                    <a:ext uri="{FF2B5EF4-FFF2-40B4-BE49-F238E27FC236}">
                      <a16:creationId xmlns:a16="http://schemas.microsoft.com/office/drawing/2014/main" id="{2675113D-D978-0D4B-52F2-79B6563C870E}"/>
                    </a:ext>
                  </a:extLst>
                </p14:cNvPr>
                <p14:cNvContentPartPr/>
                <p14:nvPr/>
              </p14:nvContentPartPr>
              <p14:xfrm>
                <a:off x="7589499" y="3338386"/>
                <a:ext cx="109440" cy="272160"/>
              </p14:xfrm>
            </p:contentPart>
          </mc:Choice>
          <mc:Fallback xmlns="">
            <p:pic>
              <p:nvPicPr>
                <p:cNvPr id="40984" name="Ink 40983">
                  <a:extLst>
                    <a:ext uri="{FF2B5EF4-FFF2-40B4-BE49-F238E27FC236}">
                      <a16:creationId xmlns:a16="http://schemas.microsoft.com/office/drawing/2014/main" id="{2675113D-D978-0D4B-52F2-79B6563C870E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7580859" y="3329386"/>
                  <a:ext cx="127080" cy="28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40987" name="Ink 40986">
                  <a:extLst>
                    <a:ext uri="{FF2B5EF4-FFF2-40B4-BE49-F238E27FC236}">
                      <a16:creationId xmlns:a16="http://schemas.microsoft.com/office/drawing/2014/main" id="{AC2A5B91-B6C3-05FE-951D-63DA41516FF1}"/>
                    </a:ext>
                  </a:extLst>
                </p14:cNvPr>
                <p14:cNvContentPartPr/>
                <p14:nvPr/>
              </p14:nvContentPartPr>
              <p14:xfrm>
                <a:off x="7637019" y="3482386"/>
                <a:ext cx="69480" cy="360"/>
              </p14:xfrm>
            </p:contentPart>
          </mc:Choice>
          <mc:Fallback xmlns="">
            <p:pic>
              <p:nvPicPr>
                <p:cNvPr id="40987" name="Ink 40986">
                  <a:extLst>
                    <a:ext uri="{FF2B5EF4-FFF2-40B4-BE49-F238E27FC236}">
                      <a16:creationId xmlns:a16="http://schemas.microsoft.com/office/drawing/2014/main" id="{AC2A5B91-B6C3-05FE-951D-63DA41516FF1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7628019" y="3473746"/>
                  <a:ext cx="871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40988" name="Ink 40987">
                  <a:extLst>
                    <a:ext uri="{FF2B5EF4-FFF2-40B4-BE49-F238E27FC236}">
                      <a16:creationId xmlns:a16="http://schemas.microsoft.com/office/drawing/2014/main" id="{577939DD-72BE-29FE-01E2-6B4F2F5209B3}"/>
                    </a:ext>
                  </a:extLst>
                </p14:cNvPr>
                <p14:cNvContentPartPr/>
                <p14:nvPr/>
              </p14:nvContentPartPr>
              <p14:xfrm>
                <a:off x="7799379" y="3507946"/>
                <a:ext cx="42840" cy="167760"/>
              </p14:xfrm>
            </p:contentPart>
          </mc:Choice>
          <mc:Fallback xmlns="">
            <p:pic>
              <p:nvPicPr>
                <p:cNvPr id="40988" name="Ink 40987">
                  <a:extLst>
                    <a:ext uri="{FF2B5EF4-FFF2-40B4-BE49-F238E27FC236}">
                      <a16:creationId xmlns:a16="http://schemas.microsoft.com/office/drawing/2014/main" id="{577939DD-72BE-29FE-01E2-6B4F2F5209B3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7790379" y="3498946"/>
                  <a:ext cx="60480" cy="18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40989" name="Ink 40988">
                  <a:extLst>
                    <a:ext uri="{FF2B5EF4-FFF2-40B4-BE49-F238E27FC236}">
                      <a16:creationId xmlns:a16="http://schemas.microsoft.com/office/drawing/2014/main" id="{5203BE84-0FEB-D08E-F538-F77D171F9782}"/>
                    </a:ext>
                  </a:extLst>
                </p14:cNvPr>
                <p14:cNvContentPartPr/>
                <p14:nvPr/>
              </p14:nvContentPartPr>
              <p14:xfrm>
                <a:off x="7814499" y="3570586"/>
                <a:ext cx="60120" cy="360"/>
              </p14:xfrm>
            </p:contentPart>
          </mc:Choice>
          <mc:Fallback xmlns="">
            <p:pic>
              <p:nvPicPr>
                <p:cNvPr id="40989" name="Ink 40988">
                  <a:extLst>
                    <a:ext uri="{FF2B5EF4-FFF2-40B4-BE49-F238E27FC236}">
                      <a16:creationId xmlns:a16="http://schemas.microsoft.com/office/drawing/2014/main" id="{5203BE84-0FEB-D08E-F538-F77D171F9782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7805499" y="3561586"/>
                  <a:ext cx="7776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004" name="Group 41003">
            <a:extLst>
              <a:ext uri="{FF2B5EF4-FFF2-40B4-BE49-F238E27FC236}">
                <a16:creationId xmlns:a16="http://schemas.microsoft.com/office/drawing/2014/main" id="{11484F97-F464-47F5-9274-BE7EACFCE151}"/>
              </a:ext>
            </a:extLst>
          </p:cNvPr>
          <p:cNvGrpSpPr/>
          <p:nvPr/>
        </p:nvGrpSpPr>
        <p:grpSpPr>
          <a:xfrm>
            <a:off x="2895600" y="4000175"/>
            <a:ext cx="1493640" cy="615240"/>
            <a:chOff x="7230939" y="3868306"/>
            <a:chExt cx="1493640" cy="615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40991" name="Ink 40990">
                  <a:extLst>
                    <a:ext uri="{FF2B5EF4-FFF2-40B4-BE49-F238E27FC236}">
                      <a16:creationId xmlns:a16="http://schemas.microsoft.com/office/drawing/2014/main" id="{353F7B53-92F4-2272-0349-CB8145BA4433}"/>
                    </a:ext>
                  </a:extLst>
                </p14:cNvPr>
                <p14:cNvContentPartPr/>
                <p14:nvPr/>
              </p14:nvContentPartPr>
              <p14:xfrm>
                <a:off x="7230939" y="4243786"/>
                <a:ext cx="97920" cy="18720"/>
              </p14:xfrm>
            </p:contentPart>
          </mc:Choice>
          <mc:Fallback xmlns="">
            <p:pic>
              <p:nvPicPr>
                <p:cNvPr id="40991" name="Ink 40990">
                  <a:extLst>
                    <a:ext uri="{FF2B5EF4-FFF2-40B4-BE49-F238E27FC236}">
                      <a16:creationId xmlns:a16="http://schemas.microsoft.com/office/drawing/2014/main" id="{353F7B53-92F4-2272-0349-CB8145BA4433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7222299" y="4235146"/>
                  <a:ext cx="11556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40992" name="Ink 40991">
                  <a:extLst>
                    <a:ext uri="{FF2B5EF4-FFF2-40B4-BE49-F238E27FC236}">
                      <a16:creationId xmlns:a16="http://schemas.microsoft.com/office/drawing/2014/main" id="{8490F489-3E63-60EE-AD5D-4A99E39F54E2}"/>
                    </a:ext>
                  </a:extLst>
                </p14:cNvPr>
                <p14:cNvContentPartPr/>
                <p14:nvPr/>
              </p14:nvContentPartPr>
              <p14:xfrm>
                <a:off x="7284579" y="4321186"/>
                <a:ext cx="79560" cy="3960"/>
              </p14:xfrm>
            </p:contentPart>
          </mc:Choice>
          <mc:Fallback xmlns="">
            <p:pic>
              <p:nvPicPr>
                <p:cNvPr id="40992" name="Ink 40991">
                  <a:extLst>
                    <a:ext uri="{FF2B5EF4-FFF2-40B4-BE49-F238E27FC236}">
                      <a16:creationId xmlns:a16="http://schemas.microsoft.com/office/drawing/2014/main" id="{8490F489-3E63-60EE-AD5D-4A99E39F54E2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7275579" y="4312186"/>
                  <a:ext cx="97200" cy="2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40993" name="Ink 40992">
                  <a:extLst>
                    <a:ext uri="{FF2B5EF4-FFF2-40B4-BE49-F238E27FC236}">
                      <a16:creationId xmlns:a16="http://schemas.microsoft.com/office/drawing/2014/main" id="{47880B94-72D2-36B0-9BF4-0ADD42EE7393}"/>
                    </a:ext>
                  </a:extLst>
                </p14:cNvPr>
                <p14:cNvContentPartPr/>
                <p14:nvPr/>
              </p14:nvContentPartPr>
              <p14:xfrm>
                <a:off x="7605699" y="3959746"/>
                <a:ext cx="185040" cy="523800"/>
              </p14:xfrm>
            </p:contentPart>
          </mc:Choice>
          <mc:Fallback xmlns="">
            <p:pic>
              <p:nvPicPr>
                <p:cNvPr id="40993" name="Ink 40992">
                  <a:extLst>
                    <a:ext uri="{FF2B5EF4-FFF2-40B4-BE49-F238E27FC236}">
                      <a16:creationId xmlns:a16="http://schemas.microsoft.com/office/drawing/2014/main" id="{47880B94-72D2-36B0-9BF4-0ADD42EE7393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7596699" y="3951106"/>
                  <a:ext cx="202680" cy="54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40994" name="Ink 40993">
                  <a:extLst>
                    <a:ext uri="{FF2B5EF4-FFF2-40B4-BE49-F238E27FC236}">
                      <a16:creationId xmlns:a16="http://schemas.microsoft.com/office/drawing/2014/main" id="{6E7726FA-D9B2-28E4-1ACF-F86FADAAA866}"/>
                    </a:ext>
                  </a:extLst>
                </p14:cNvPr>
                <p14:cNvContentPartPr/>
                <p14:nvPr/>
              </p14:nvContentPartPr>
              <p14:xfrm>
                <a:off x="7554579" y="4267906"/>
                <a:ext cx="216000" cy="27360"/>
              </p14:xfrm>
            </p:contentPart>
          </mc:Choice>
          <mc:Fallback xmlns="">
            <p:pic>
              <p:nvPicPr>
                <p:cNvPr id="40994" name="Ink 40993">
                  <a:extLst>
                    <a:ext uri="{FF2B5EF4-FFF2-40B4-BE49-F238E27FC236}">
                      <a16:creationId xmlns:a16="http://schemas.microsoft.com/office/drawing/2014/main" id="{6E7726FA-D9B2-28E4-1ACF-F86FADAAA866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7545939" y="4258906"/>
                  <a:ext cx="233640" cy="4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40995" name="Ink 40994">
                  <a:extLst>
                    <a:ext uri="{FF2B5EF4-FFF2-40B4-BE49-F238E27FC236}">
                      <a16:creationId xmlns:a16="http://schemas.microsoft.com/office/drawing/2014/main" id="{5F9718F8-8734-3A62-F629-EA3DB3D790D2}"/>
                    </a:ext>
                  </a:extLst>
                </p14:cNvPr>
                <p14:cNvContentPartPr/>
                <p14:nvPr/>
              </p14:nvContentPartPr>
              <p14:xfrm>
                <a:off x="7885059" y="3965506"/>
                <a:ext cx="120240" cy="448560"/>
              </p14:xfrm>
            </p:contentPart>
          </mc:Choice>
          <mc:Fallback xmlns="">
            <p:pic>
              <p:nvPicPr>
                <p:cNvPr id="40995" name="Ink 40994">
                  <a:extLst>
                    <a:ext uri="{FF2B5EF4-FFF2-40B4-BE49-F238E27FC236}">
                      <a16:creationId xmlns:a16="http://schemas.microsoft.com/office/drawing/2014/main" id="{5F9718F8-8734-3A62-F629-EA3DB3D790D2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7876059" y="3956506"/>
                  <a:ext cx="137880" cy="46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40996" name="Ink 40995">
                  <a:extLst>
                    <a:ext uri="{FF2B5EF4-FFF2-40B4-BE49-F238E27FC236}">
                      <a16:creationId xmlns:a16="http://schemas.microsoft.com/office/drawing/2014/main" id="{4175BDDF-010D-9C8D-DAA7-C72118BA1481}"/>
                    </a:ext>
                  </a:extLst>
                </p14:cNvPr>
                <p14:cNvContentPartPr/>
                <p14:nvPr/>
              </p14:nvContentPartPr>
              <p14:xfrm>
                <a:off x="7973259" y="4028146"/>
                <a:ext cx="98640" cy="254160"/>
              </p14:xfrm>
            </p:contentPart>
          </mc:Choice>
          <mc:Fallback xmlns="">
            <p:pic>
              <p:nvPicPr>
                <p:cNvPr id="40996" name="Ink 40995">
                  <a:extLst>
                    <a:ext uri="{FF2B5EF4-FFF2-40B4-BE49-F238E27FC236}">
                      <a16:creationId xmlns:a16="http://schemas.microsoft.com/office/drawing/2014/main" id="{4175BDDF-010D-9C8D-DAA7-C72118BA1481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7964259" y="4019506"/>
                  <a:ext cx="116280" cy="27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40997" name="Ink 40996">
                  <a:extLst>
                    <a:ext uri="{FF2B5EF4-FFF2-40B4-BE49-F238E27FC236}">
                      <a16:creationId xmlns:a16="http://schemas.microsoft.com/office/drawing/2014/main" id="{BF1C4555-A41D-EC72-B344-8C78C7F96118}"/>
                    </a:ext>
                  </a:extLst>
                </p14:cNvPr>
                <p14:cNvContentPartPr/>
                <p14:nvPr/>
              </p14:nvContentPartPr>
              <p14:xfrm>
                <a:off x="8016099" y="4151986"/>
                <a:ext cx="63360" cy="8640"/>
              </p14:xfrm>
            </p:contentPart>
          </mc:Choice>
          <mc:Fallback xmlns="">
            <p:pic>
              <p:nvPicPr>
                <p:cNvPr id="40997" name="Ink 40996">
                  <a:extLst>
                    <a:ext uri="{FF2B5EF4-FFF2-40B4-BE49-F238E27FC236}">
                      <a16:creationId xmlns:a16="http://schemas.microsoft.com/office/drawing/2014/main" id="{BF1C4555-A41D-EC72-B344-8C78C7F96118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8007099" y="4142986"/>
                  <a:ext cx="81000" cy="2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40998" name="Ink 40997">
                  <a:extLst>
                    <a:ext uri="{FF2B5EF4-FFF2-40B4-BE49-F238E27FC236}">
                      <a16:creationId xmlns:a16="http://schemas.microsoft.com/office/drawing/2014/main" id="{08681DC0-91A2-A509-CE95-F6173B58766A}"/>
                    </a:ext>
                  </a:extLst>
                </p14:cNvPr>
                <p14:cNvContentPartPr/>
                <p14:nvPr/>
              </p14:nvContentPartPr>
              <p14:xfrm>
                <a:off x="8087379" y="4216786"/>
                <a:ext cx="68040" cy="163800"/>
              </p14:xfrm>
            </p:contentPart>
          </mc:Choice>
          <mc:Fallback xmlns="">
            <p:pic>
              <p:nvPicPr>
                <p:cNvPr id="40998" name="Ink 40997">
                  <a:extLst>
                    <a:ext uri="{FF2B5EF4-FFF2-40B4-BE49-F238E27FC236}">
                      <a16:creationId xmlns:a16="http://schemas.microsoft.com/office/drawing/2014/main" id="{08681DC0-91A2-A509-CE95-F6173B58766A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8078739" y="4208146"/>
                  <a:ext cx="85680" cy="18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40999" name="Ink 40998">
                  <a:extLst>
                    <a:ext uri="{FF2B5EF4-FFF2-40B4-BE49-F238E27FC236}">
                      <a16:creationId xmlns:a16="http://schemas.microsoft.com/office/drawing/2014/main" id="{1F03A669-7A2A-F170-5F7F-6F17D9BD1F7C}"/>
                    </a:ext>
                  </a:extLst>
                </p14:cNvPr>
                <p14:cNvContentPartPr/>
                <p14:nvPr/>
              </p14:nvContentPartPr>
              <p14:xfrm>
                <a:off x="8105019" y="4274026"/>
                <a:ext cx="72720" cy="360"/>
              </p14:xfrm>
            </p:contentPart>
          </mc:Choice>
          <mc:Fallback xmlns="">
            <p:pic>
              <p:nvPicPr>
                <p:cNvPr id="40999" name="Ink 40998">
                  <a:extLst>
                    <a:ext uri="{FF2B5EF4-FFF2-40B4-BE49-F238E27FC236}">
                      <a16:creationId xmlns:a16="http://schemas.microsoft.com/office/drawing/2014/main" id="{1F03A669-7A2A-F170-5F7F-6F17D9BD1F7C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8096379" y="4265026"/>
                  <a:ext cx="903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41000" name="Ink 40999">
                  <a:extLst>
                    <a:ext uri="{FF2B5EF4-FFF2-40B4-BE49-F238E27FC236}">
                      <a16:creationId xmlns:a16="http://schemas.microsoft.com/office/drawing/2014/main" id="{DB84E687-987D-E154-6248-F075E68D7317}"/>
                    </a:ext>
                  </a:extLst>
                </p14:cNvPr>
                <p14:cNvContentPartPr/>
                <p14:nvPr/>
              </p14:nvContentPartPr>
              <p14:xfrm>
                <a:off x="8257659" y="4098706"/>
                <a:ext cx="96120" cy="13680"/>
              </p14:xfrm>
            </p:contentPart>
          </mc:Choice>
          <mc:Fallback xmlns="">
            <p:pic>
              <p:nvPicPr>
                <p:cNvPr id="41000" name="Ink 40999">
                  <a:extLst>
                    <a:ext uri="{FF2B5EF4-FFF2-40B4-BE49-F238E27FC236}">
                      <a16:creationId xmlns:a16="http://schemas.microsoft.com/office/drawing/2014/main" id="{DB84E687-987D-E154-6248-F075E68D7317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8248659" y="4089706"/>
                  <a:ext cx="11376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41001" name="Ink 41000">
                  <a:extLst>
                    <a:ext uri="{FF2B5EF4-FFF2-40B4-BE49-F238E27FC236}">
                      <a16:creationId xmlns:a16="http://schemas.microsoft.com/office/drawing/2014/main" id="{E3DEC642-CD78-CEAF-0EC2-031FB5F3D588}"/>
                    </a:ext>
                  </a:extLst>
                </p14:cNvPr>
                <p14:cNvContentPartPr/>
                <p14:nvPr/>
              </p14:nvContentPartPr>
              <p14:xfrm>
                <a:off x="8522619" y="4008346"/>
                <a:ext cx="103320" cy="277920"/>
              </p14:xfrm>
            </p:contentPart>
          </mc:Choice>
          <mc:Fallback xmlns="">
            <p:pic>
              <p:nvPicPr>
                <p:cNvPr id="41001" name="Ink 41000">
                  <a:extLst>
                    <a:ext uri="{FF2B5EF4-FFF2-40B4-BE49-F238E27FC236}">
                      <a16:creationId xmlns:a16="http://schemas.microsoft.com/office/drawing/2014/main" id="{E3DEC642-CD78-CEAF-0EC2-031FB5F3D588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8513619" y="3999346"/>
                  <a:ext cx="120960" cy="29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41002" name="Ink 41001">
                  <a:extLst>
                    <a:ext uri="{FF2B5EF4-FFF2-40B4-BE49-F238E27FC236}">
                      <a16:creationId xmlns:a16="http://schemas.microsoft.com/office/drawing/2014/main" id="{EE3ACA50-2545-ABEC-AC52-A4EFB48B3C3E}"/>
                    </a:ext>
                  </a:extLst>
                </p14:cNvPr>
                <p14:cNvContentPartPr/>
                <p14:nvPr/>
              </p14:nvContentPartPr>
              <p14:xfrm>
                <a:off x="8551779" y="4147306"/>
                <a:ext cx="51840" cy="360"/>
              </p14:xfrm>
            </p:contentPart>
          </mc:Choice>
          <mc:Fallback xmlns="">
            <p:pic>
              <p:nvPicPr>
                <p:cNvPr id="41002" name="Ink 41001">
                  <a:extLst>
                    <a:ext uri="{FF2B5EF4-FFF2-40B4-BE49-F238E27FC236}">
                      <a16:creationId xmlns:a16="http://schemas.microsoft.com/office/drawing/2014/main" id="{EE3ACA50-2545-ABEC-AC52-A4EFB48B3C3E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8543139" y="4138666"/>
                  <a:ext cx="694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41003" name="Ink 41002">
                  <a:extLst>
                    <a:ext uri="{FF2B5EF4-FFF2-40B4-BE49-F238E27FC236}">
                      <a16:creationId xmlns:a16="http://schemas.microsoft.com/office/drawing/2014/main" id="{724EEC8B-4B6A-E292-EC08-97E81301DDF1}"/>
                    </a:ext>
                  </a:extLst>
                </p14:cNvPr>
                <p14:cNvContentPartPr/>
                <p14:nvPr/>
              </p14:nvContentPartPr>
              <p14:xfrm>
                <a:off x="8652219" y="3868306"/>
                <a:ext cx="72360" cy="572400"/>
              </p14:xfrm>
            </p:contentPart>
          </mc:Choice>
          <mc:Fallback xmlns="">
            <p:pic>
              <p:nvPicPr>
                <p:cNvPr id="41003" name="Ink 41002">
                  <a:extLst>
                    <a:ext uri="{FF2B5EF4-FFF2-40B4-BE49-F238E27FC236}">
                      <a16:creationId xmlns:a16="http://schemas.microsoft.com/office/drawing/2014/main" id="{724EEC8B-4B6A-E292-EC08-97E81301DDF1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8643579" y="3859306"/>
                  <a:ext cx="90000" cy="590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41005" name="Ink 41004">
                <a:extLst>
                  <a:ext uri="{FF2B5EF4-FFF2-40B4-BE49-F238E27FC236}">
                    <a16:creationId xmlns:a16="http://schemas.microsoft.com/office/drawing/2014/main" id="{0761BE76-A827-3B85-0349-53147FA4805C}"/>
                  </a:ext>
                </a:extLst>
              </p14:cNvPr>
              <p14:cNvContentPartPr/>
              <p14:nvPr/>
            </p14:nvContentPartPr>
            <p14:xfrm>
              <a:off x="815880" y="5180255"/>
              <a:ext cx="220680" cy="1104480"/>
            </p14:xfrm>
          </p:contentPart>
        </mc:Choice>
        <mc:Fallback xmlns="">
          <p:pic>
            <p:nvPicPr>
              <p:cNvPr id="41005" name="Ink 41004">
                <a:extLst>
                  <a:ext uri="{FF2B5EF4-FFF2-40B4-BE49-F238E27FC236}">
                    <a16:creationId xmlns:a16="http://schemas.microsoft.com/office/drawing/2014/main" id="{0761BE76-A827-3B85-0349-53147FA4805C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797851" y="5162255"/>
                <a:ext cx="256378" cy="114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41006" name="Ink 41005">
                <a:extLst>
                  <a:ext uri="{FF2B5EF4-FFF2-40B4-BE49-F238E27FC236}">
                    <a16:creationId xmlns:a16="http://schemas.microsoft.com/office/drawing/2014/main" id="{B71E0A03-A702-4D00-1C37-01A71DEE7381}"/>
                  </a:ext>
                </a:extLst>
              </p14:cNvPr>
              <p14:cNvContentPartPr/>
              <p14:nvPr/>
            </p14:nvContentPartPr>
            <p14:xfrm>
              <a:off x="1116840" y="5638175"/>
              <a:ext cx="133200" cy="494640"/>
            </p14:xfrm>
          </p:contentPart>
        </mc:Choice>
        <mc:Fallback xmlns="">
          <p:pic>
            <p:nvPicPr>
              <p:cNvPr id="41006" name="Ink 41005">
                <a:extLst>
                  <a:ext uri="{FF2B5EF4-FFF2-40B4-BE49-F238E27FC236}">
                    <a16:creationId xmlns:a16="http://schemas.microsoft.com/office/drawing/2014/main" id="{B71E0A03-A702-4D00-1C37-01A71DEE7381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1107840" y="5629168"/>
                <a:ext cx="150840" cy="51229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41007" name="Ink 41006">
                <a:extLst>
                  <a:ext uri="{FF2B5EF4-FFF2-40B4-BE49-F238E27FC236}">
                    <a16:creationId xmlns:a16="http://schemas.microsoft.com/office/drawing/2014/main" id="{A4A33952-8ECA-5AB9-607B-9B354F9D7015}"/>
                  </a:ext>
                </a:extLst>
              </p14:cNvPr>
              <p14:cNvContentPartPr/>
              <p14:nvPr/>
            </p14:nvContentPartPr>
            <p14:xfrm>
              <a:off x="2599680" y="6292655"/>
              <a:ext cx="360" cy="2880"/>
            </p14:xfrm>
          </p:contentPart>
        </mc:Choice>
        <mc:Fallback xmlns="">
          <p:pic>
            <p:nvPicPr>
              <p:cNvPr id="41007" name="Ink 41006">
                <a:extLst>
                  <a:ext uri="{FF2B5EF4-FFF2-40B4-BE49-F238E27FC236}">
                    <a16:creationId xmlns:a16="http://schemas.microsoft.com/office/drawing/2014/main" id="{A4A33952-8ECA-5AB9-607B-9B354F9D7015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2590680" y="6283655"/>
                <a:ext cx="1800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41008" name="Ink 41007">
                <a:extLst>
                  <a:ext uri="{FF2B5EF4-FFF2-40B4-BE49-F238E27FC236}">
                    <a16:creationId xmlns:a16="http://schemas.microsoft.com/office/drawing/2014/main" id="{B95B7523-8F5E-8F7B-557D-0D44C2522BEC}"/>
                  </a:ext>
                </a:extLst>
              </p14:cNvPr>
              <p14:cNvContentPartPr/>
              <p14:nvPr/>
            </p14:nvContentPartPr>
            <p14:xfrm>
              <a:off x="914160" y="3389255"/>
              <a:ext cx="803880" cy="2897280"/>
            </p14:xfrm>
          </p:contentPart>
        </mc:Choice>
        <mc:Fallback xmlns="">
          <p:pic>
            <p:nvPicPr>
              <p:cNvPr id="41008" name="Ink 41007">
                <a:extLst>
                  <a:ext uri="{FF2B5EF4-FFF2-40B4-BE49-F238E27FC236}">
                    <a16:creationId xmlns:a16="http://schemas.microsoft.com/office/drawing/2014/main" id="{B95B7523-8F5E-8F7B-557D-0D44C2522BEC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905160" y="3380255"/>
                <a:ext cx="821520" cy="2914920"/>
              </a:xfrm>
              <a:prstGeom prst="rect">
                <a:avLst/>
              </a:prstGeom>
            </p:spPr>
          </p:pic>
        </mc:Fallback>
      </mc:AlternateContent>
      <p:grpSp>
        <p:nvGrpSpPr>
          <p:cNvPr id="41046" name="Group 41045">
            <a:extLst>
              <a:ext uri="{FF2B5EF4-FFF2-40B4-BE49-F238E27FC236}">
                <a16:creationId xmlns:a16="http://schemas.microsoft.com/office/drawing/2014/main" id="{A2A06ADC-6C9D-23F1-4B1F-824F0EB5FC19}"/>
              </a:ext>
            </a:extLst>
          </p:cNvPr>
          <p:cNvGrpSpPr/>
          <p:nvPr/>
        </p:nvGrpSpPr>
        <p:grpSpPr>
          <a:xfrm>
            <a:off x="4132779" y="3096006"/>
            <a:ext cx="4726080" cy="3239059"/>
            <a:chOff x="4132779" y="3096006"/>
            <a:chExt cx="4726080" cy="3239059"/>
          </a:xfrm>
        </p:grpSpPr>
        <p:sp>
          <p:nvSpPr>
            <p:cNvPr id="41023" name="Rectangle 41022">
              <a:extLst>
                <a:ext uri="{FF2B5EF4-FFF2-40B4-BE49-F238E27FC236}">
                  <a16:creationId xmlns:a16="http://schemas.microsoft.com/office/drawing/2014/main" id="{EC9AF37F-F65D-6B38-38CE-DA2CAD7DD513}"/>
                </a:ext>
              </a:extLst>
            </p:cNvPr>
            <p:cNvSpPr/>
            <p:nvPr/>
          </p:nvSpPr>
          <p:spPr>
            <a:xfrm>
              <a:off x="5698103" y="5061455"/>
              <a:ext cx="1150470" cy="1273610"/>
            </a:xfrm>
            <a:prstGeom prst="rect">
              <a:avLst/>
            </a:prstGeom>
            <a:gradFill>
              <a:gsLst>
                <a:gs pos="11000">
                  <a:schemeClr val="accent1">
                    <a:lumMod val="5000"/>
                    <a:lumOff val="95000"/>
                  </a:schemeClr>
                </a:gs>
                <a:gs pos="73000">
                  <a:srgbClr val="FFC000">
                    <a:alpha val="54000"/>
                  </a:srgbClr>
                </a:gs>
                <a:gs pos="83000">
                  <a:srgbClr val="FFC000"/>
                </a:gs>
                <a:gs pos="100000">
                  <a:srgbClr val="FF9900"/>
                </a:gs>
              </a:gsLst>
              <a:lin ang="5400000" scaled="1"/>
            </a:gradFill>
            <a:ln w="38100" cmpd="sng"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31EDF5B-3B3E-0C2C-045B-28C50C94544E}"/>
                </a:ext>
              </a:extLst>
            </p:cNvPr>
            <p:cNvSpPr/>
            <p:nvPr/>
          </p:nvSpPr>
          <p:spPr>
            <a:xfrm>
              <a:off x="5698463" y="3096006"/>
              <a:ext cx="1155510" cy="1228738"/>
            </a:xfrm>
            <a:prstGeom prst="rect">
              <a:avLst/>
            </a:prstGeom>
            <a:ln w="38100" cmpd="sng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53F50AC-E5D1-A4BA-538B-459044C605B4}"/>
                </a:ext>
              </a:extLst>
            </p:cNvPr>
            <p:cNvSpPr/>
            <p:nvPr/>
          </p:nvSpPr>
          <p:spPr>
            <a:xfrm>
              <a:off x="5698463" y="5073298"/>
              <a:ext cx="1155510" cy="1228738"/>
            </a:xfrm>
            <a:prstGeom prst="rect">
              <a:avLst/>
            </a:prstGeom>
            <a:ln w="38100" cmpd="sng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41020" name="Ink 41019">
                  <a:extLst>
                    <a:ext uri="{FF2B5EF4-FFF2-40B4-BE49-F238E27FC236}">
                      <a16:creationId xmlns:a16="http://schemas.microsoft.com/office/drawing/2014/main" id="{8C449924-C9BC-2972-DEE9-4043FC7D61AC}"/>
                    </a:ext>
                  </a:extLst>
                </p14:cNvPr>
                <p14:cNvContentPartPr/>
                <p14:nvPr/>
              </p14:nvContentPartPr>
              <p14:xfrm>
                <a:off x="7333135" y="5136838"/>
                <a:ext cx="133200" cy="494640"/>
              </p14:xfrm>
            </p:contentPart>
          </mc:Choice>
          <mc:Fallback xmlns="">
            <p:pic>
              <p:nvPicPr>
                <p:cNvPr id="41020" name="Ink 41019">
                  <a:extLst>
                    <a:ext uri="{FF2B5EF4-FFF2-40B4-BE49-F238E27FC236}">
                      <a16:creationId xmlns:a16="http://schemas.microsoft.com/office/drawing/2014/main" id="{8C449924-C9BC-2972-DEE9-4043FC7D61AC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7324135" y="5127831"/>
                  <a:ext cx="150840" cy="51229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41021" name="Ink 41020">
                  <a:extLst>
                    <a:ext uri="{FF2B5EF4-FFF2-40B4-BE49-F238E27FC236}">
                      <a16:creationId xmlns:a16="http://schemas.microsoft.com/office/drawing/2014/main" id="{5BE9E66E-163C-6FDD-F05E-26407367D9ED}"/>
                    </a:ext>
                  </a:extLst>
                </p14:cNvPr>
                <p14:cNvContentPartPr/>
                <p14:nvPr/>
              </p14:nvContentPartPr>
              <p14:xfrm>
                <a:off x="7542537" y="6229115"/>
                <a:ext cx="360" cy="2880"/>
              </p14:xfrm>
            </p:contentPart>
          </mc:Choice>
          <mc:Fallback xmlns="">
            <p:pic>
              <p:nvPicPr>
                <p:cNvPr id="41021" name="Ink 41020">
                  <a:extLst>
                    <a:ext uri="{FF2B5EF4-FFF2-40B4-BE49-F238E27FC236}">
                      <a16:creationId xmlns:a16="http://schemas.microsoft.com/office/drawing/2014/main" id="{5BE9E66E-163C-6FDD-F05E-26407367D9ED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7533537" y="6220115"/>
                  <a:ext cx="18000" cy="2052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1026" name="Group 41025">
              <a:extLst>
                <a:ext uri="{FF2B5EF4-FFF2-40B4-BE49-F238E27FC236}">
                  <a16:creationId xmlns:a16="http://schemas.microsoft.com/office/drawing/2014/main" id="{D970EC96-709E-837C-C348-9A20455B57F2}"/>
                </a:ext>
              </a:extLst>
            </p:cNvPr>
            <p:cNvGrpSpPr/>
            <p:nvPr/>
          </p:nvGrpSpPr>
          <p:grpSpPr>
            <a:xfrm>
              <a:off x="6448659" y="5160706"/>
              <a:ext cx="773640" cy="235080"/>
              <a:chOff x="6448659" y="5160706"/>
              <a:chExt cx="773640" cy="2350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18">
                <p14:nvContentPartPr>
                  <p14:cNvPr id="41024" name="Ink 41023">
                    <a:extLst>
                      <a:ext uri="{FF2B5EF4-FFF2-40B4-BE49-F238E27FC236}">
                        <a16:creationId xmlns:a16="http://schemas.microsoft.com/office/drawing/2014/main" id="{C910E7C0-4A81-D8A5-AF84-6C07C40CF6A0}"/>
                      </a:ext>
                    </a:extLst>
                  </p14:cNvPr>
                  <p14:cNvContentPartPr/>
                  <p14:nvPr/>
                </p14:nvContentPartPr>
                <p14:xfrm>
                  <a:off x="6448659" y="5209666"/>
                  <a:ext cx="134280" cy="186120"/>
                </p14:xfrm>
              </p:contentPart>
            </mc:Choice>
            <mc:Fallback xmlns="">
              <p:pic>
                <p:nvPicPr>
                  <p:cNvPr id="41024" name="Ink 41023">
                    <a:extLst>
                      <a:ext uri="{FF2B5EF4-FFF2-40B4-BE49-F238E27FC236}">
                        <a16:creationId xmlns:a16="http://schemas.microsoft.com/office/drawing/2014/main" id="{C910E7C0-4A81-D8A5-AF84-6C07C40CF6A0}"/>
                      </a:ext>
                    </a:extLst>
                  </p:cNvPr>
                  <p:cNvPicPr/>
                  <p:nvPr/>
                </p:nvPicPr>
                <p:blipFill>
                  <a:blip r:embed="rId119"/>
                  <a:stretch>
                    <a:fillRect/>
                  </a:stretch>
                </p:blipFill>
                <p:spPr>
                  <a:xfrm>
                    <a:off x="6440019" y="5200666"/>
                    <a:ext cx="151920" cy="203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0">
                <p14:nvContentPartPr>
                  <p14:cNvPr id="41025" name="Ink 41024">
                    <a:extLst>
                      <a:ext uri="{FF2B5EF4-FFF2-40B4-BE49-F238E27FC236}">
                        <a16:creationId xmlns:a16="http://schemas.microsoft.com/office/drawing/2014/main" id="{D243B0DE-B2D5-A7EA-B768-492F2A841B85}"/>
                      </a:ext>
                    </a:extLst>
                  </p14:cNvPr>
                  <p14:cNvContentPartPr/>
                  <p14:nvPr/>
                </p14:nvContentPartPr>
                <p14:xfrm>
                  <a:off x="6499779" y="5160706"/>
                  <a:ext cx="722520" cy="151920"/>
                </p14:xfrm>
              </p:contentPart>
            </mc:Choice>
            <mc:Fallback xmlns="">
              <p:pic>
                <p:nvPicPr>
                  <p:cNvPr id="41025" name="Ink 41024">
                    <a:extLst>
                      <a:ext uri="{FF2B5EF4-FFF2-40B4-BE49-F238E27FC236}">
                        <a16:creationId xmlns:a16="http://schemas.microsoft.com/office/drawing/2014/main" id="{D243B0DE-B2D5-A7EA-B768-492F2A841B85}"/>
                      </a:ext>
                    </a:extLst>
                  </p:cNvPr>
                  <p:cNvPicPr/>
                  <p:nvPr/>
                </p:nvPicPr>
                <p:blipFill>
                  <a:blip r:embed="rId121"/>
                  <a:stretch>
                    <a:fillRect/>
                  </a:stretch>
                </p:blipFill>
                <p:spPr>
                  <a:xfrm>
                    <a:off x="6490779" y="5151706"/>
                    <a:ext cx="740160" cy="1695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1041" name="Group 41040">
              <a:extLst>
                <a:ext uri="{FF2B5EF4-FFF2-40B4-BE49-F238E27FC236}">
                  <a16:creationId xmlns:a16="http://schemas.microsoft.com/office/drawing/2014/main" id="{D6D87D3A-77CF-6F29-7DA4-CDE6E8A1E8A6}"/>
                </a:ext>
              </a:extLst>
            </p:cNvPr>
            <p:cNvGrpSpPr/>
            <p:nvPr/>
          </p:nvGrpSpPr>
          <p:grpSpPr>
            <a:xfrm>
              <a:off x="6618219" y="3552586"/>
              <a:ext cx="2240640" cy="844200"/>
              <a:chOff x="6618219" y="3552586"/>
              <a:chExt cx="2240640" cy="8442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22">
                <p14:nvContentPartPr>
                  <p14:cNvPr id="41027" name="Ink 41026">
                    <a:extLst>
                      <a:ext uri="{FF2B5EF4-FFF2-40B4-BE49-F238E27FC236}">
                        <a16:creationId xmlns:a16="http://schemas.microsoft.com/office/drawing/2014/main" id="{86C1E15D-1507-266B-789E-CFE9CB113EC6}"/>
                      </a:ext>
                    </a:extLst>
                  </p14:cNvPr>
                  <p14:cNvContentPartPr/>
                  <p14:nvPr/>
                </p14:nvContentPartPr>
                <p14:xfrm>
                  <a:off x="6618219" y="3709906"/>
                  <a:ext cx="64080" cy="176040"/>
                </p14:xfrm>
              </p:contentPart>
            </mc:Choice>
            <mc:Fallback xmlns="">
              <p:pic>
                <p:nvPicPr>
                  <p:cNvPr id="41027" name="Ink 41026">
                    <a:extLst>
                      <a:ext uri="{FF2B5EF4-FFF2-40B4-BE49-F238E27FC236}">
                        <a16:creationId xmlns:a16="http://schemas.microsoft.com/office/drawing/2014/main" id="{86C1E15D-1507-266B-789E-CFE9CB113EC6}"/>
                      </a:ext>
                    </a:extLst>
                  </p:cNvPr>
                  <p:cNvPicPr/>
                  <p:nvPr/>
                </p:nvPicPr>
                <p:blipFill>
                  <a:blip r:embed="rId123"/>
                  <a:stretch>
                    <a:fillRect/>
                  </a:stretch>
                </p:blipFill>
                <p:spPr>
                  <a:xfrm>
                    <a:off x="6609219" y="3700906"/>
                    <a:ext cx="81720" cy="193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4">
                <p14:nvContentPartPr>
                  <p14:cNvPr id="41028" name="Ink 41027">
                    <a:extLst>
                      <a:ext uri="{FF2B5EF4-FFF2-40B4-BE49-F238E27FC236}">
                        <a16:creationId xmlns:a16="http://schemas.microsoft.com/office/drawing/2014/main" id="{85763AFA-571E-8B6E-91A7-FFF6E2D1B9AF}"/>
                      </a:ext>
                    </a:extLst>
                  </p14:cNvPr>
                  <p14:cNvContentPartPr/>
                  <p14:nvPr/>
                </p14:nvContentPartPr>
                <p14:xfrm>
                  <a:off x="6640899" y="3821146"/>
                  <a:ext cx="497880" cy="64080"/>
                </p14:xfrm>
              </p:contentPart>
            </mc:Choice>
            <mc:Fallback xmlns="">
              <p:pic>
                <p:nvPicPr>
                  <p:cNvPr id="41028" name="Ink 41027">
                    <a:extLst>
                      <a:ext uri="{FF2B5EF4-FFF2-40B4-BE49-F238E27FC236}">
                        <a16:creationId xmlns:a16="http://schemas.microsoft.com/office/drawing/2014/main" id="{85763AFA-571E-8B6E-91A7-FFF6E2D1B9AF}"/>
                      </a:ext>
                    </a:extLst>
                  </p:cNvPr>
                  <p:cNvPicPr/>
                  <p:nvPr/>
                </p:nvPicPr>
                <p:blipFill>
                  <a:blip r:embed="rId125"/>
                  <a:stretch>
                    <a:fillRect/>
                  </a:stretch>
                </p:blipFill>
                <p:spPr>
                  <a:xfrm>
                    <a:off x="6632259" y="3812506"/>
                    <a:ext cx="515520" cy="81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6">
                <p14:nvContentPartPr>
                  <p14:cNvPr id="41029" name="Ink 41028">
                    <a:extLst>
                      <a:ext uri="{FF2B5EF4-FFF2-40B4-BE49-F238E27FC236}">
                        <a16:creationId xmlns:a16="http://schemas.microsoft.com/office/drawing/2014/main" id="{B7441492-203C-E1EE-BB8D-74B479E07BB0}"/>
                      </a:ext>
                    </a:extLst>
                  </p14:cNvPr>
                  <p14:cNvContentPartPr/>
                  <p14:nvPr/>
                </p14:nvContentPartPr>
                <p14:xfrm>
                  <a:off x="7165059" y="3683986"/>
                  <a:ext cx="293760" cy="4320"/>
                </p14:xfrm>
              </p:contentPart>
            </mc:Choice>
            <mc:Fallback xmlns="">
              <p:pic>
                <p:nvPicPr>
                  <p:cNvPr id="41029" name="Ink 41028">
                    <a:extLst>
                      <a:ext uri="{FF2B5EF4-FFF2-40B4-BE49-F238E27FC236}">
                        <a16:creationId xmlns:a16="http://schemas.microsoft.com/office/drawing/2014/main" id="{B7441492-203C-E1EE-BB8D-74B479E07BB0}"/>
                      </a:ext>
                    </a:extLst>
                  </p:cNvPr>
                  <p:cNvPicPr/>
                  <p:nvPr/>
                </p:nvPicPr>
                <p:blipFill>
                  <a:blip r:embed="rId127"/>
                  <a:stretch>
                    <a:fillRect/>
                  </a:stretch>
                </p:blipFill>
                <p:spPr>
                  <a:xfrm>
                    <a:off x="7156059" y="3675346"/>
                    <a:ext cx="311400" cy="21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8">
                <p14:nvContentPartPr>
                  <p14:cNvPr id="41030" name="Ink 41029">
                    <a:extLst>
                      <a:ext uri="{FF2B5EF4-FFF2-40B4-BE49-F238E27FC236}">
                        <a16:creationId xmlns:a16="http://schemas.microsoft.com/office/drawing/2014/main" id="{04CCF318-3E29-317F-633D-251AC66FC922}"/>
                      </a:ext>
                    </a:extLst>
                  </p14:cNvPr>
                  <p14:cNvContentPartPr/>
                  <p14:nvPr/>
                </p14:nvContentPartPr>
                <p14:xfrm>
                  <a:off x="7348659" y="3713866"/>
                  <a:ext cx="2880" cy="291960"/>
                </p14:xfrm>
              </p:contentPart>
            </mc:Choice>
            <mc:Fallback xmlns="">
              <p:pic>
                <p:nvPicPr>
                  <p:cNvPr id="41030" name="Ink 41029">
                    <a:extLst>
                      <a:ext uri="{FF2B5EF4-FFF2-40B4-BE49-F238E27FC236}">
                        <a16:creationId xmlns:a16="http://schemas.microsoft.com/office/drawing/2014/main" id="{04CCF318-3E29-317F-633D-251AC66FC922}"/>
                      </a:ext>
                    </a:extLst>
                  </p:cNvPr>
                  <p:cNvPicPr/>
                  <p:nvPr/>
                </p:nvPicPr>
                <p:blipFill>
                  <a:blip r:embed="rId129"/>
                  <a:stretch>
                    <a:fillRect/>
                  </a:stretch>
                </p:blipFill>
                <p:spPr>
                  <a:xfrm>
                    <a:off x="7340019" y="3705226"/>
                    <a:ext cx="20520" cy="309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0">
                <p14:nvContentPartPr>
                  <p14:cNvPr id="41031" name="Ink 41030">
                    <a:extLst>
                      <a:ext uri="{FF2B5EF4-FFF2-40B4-BE49-F238E27FC236}">
                        <a16:creationId xmlns:a16="http://schemas.microsoft.com/office/drawing/2014/main" id="{15798D38-B126-A569-62AC-6C9498045FED}"/>
                      </a:ext>
                    </a:extLst>
                  </p14:cNvPr>
                  <p14:cNvContentPartPr/>
                  <p14:nvPr/>
                </p14:nvContentPartPr>
                <p14:xfrm>
                  <a:off x="7424979" y="3751666"/>
                  <a:ext cx="559440" cy="234720"/>
                </p14:xfrm>
              </p:contentPart>
            </mc:Choice>
            <mc:Fallback xmlns="">
              <p:pic>
                <p:nvPicPr>
                  <p:cNvPr id="41031" name="Ink 41030">
                    <a:extLst>
                      <a:ext uri="{FF2B5EF4-FFF2-40B4-BE49-F238E27FC236}">
                        <a16:creationId xmlns:a16="http://schemas.microsoft.com/office/drawing/2014/main" id="{15798D38-B126-A569-62AC-6C9498045FED}"/>
                      </a:ext>
                    </a:extLst>
                  </p:cNvPr>
                  <p:cNvPicPr/>
                  <p:nvPr/>
                </p:nvPicPr>
                <p:blipFill>
                  <a:blip r:embed="rId131"/>
                  <a:stretch>
                    <a:fillRect/>
                  </a:stretch>
                </p:blipFill>
                <p:spPr>
                  <a:xfrm>
                    <a:off x="7416339" y="3743026"/>
                    <a:ext cx="577080" cy="252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2">
                <p14:nvContentPartPr>
                  <p14:cNvPr id="41032" name="Ink 41031">
                    <a:extLst>
                      <a:ext uri="{FF2B5EF4-FFF2-40B4-BE49-F238E27FC236}">
                        <a16:creationId xmlns:a16="http://schemas.microsoft.com/office/drawing/2014/main" id="{6E9E168A-A0C6-4581-404D-A421B8EA1101}"/>
                      </a:ext>
                    </a:extLst>
                  </p14:cNvPr>
                  <p14:cNvContentPartPr/>
                  <p14:nvPr/>
                </p14:nvContentPartPr>
                <p14:xfrm>
                  <a:off x="8156139" y="3552586"/>
                  <a:ext cx="646560" cy="306720"/>
                </p14:xfrm>
              </p:contentPart>
            </mc:Choice>
            <mc:Fallback xmlns="">
              <p:pic>
                <p:nvPicPr>
                  <p:cNvPr id="41032" name="Ink 41031">
                    <a:extLst>
                      <a:ext uri="{FF2B5EF4-FFF2-40B4-BE49-F238E27FC236}">
                        <a16:creationId xmlns:a16="http://schemas.microsoft.com/office/drawing/2014/main" id="{6E9E168A-A0C6-4581-404D-A421B8EA1101}"/>
                      </a:ext>
                    </a:extLst>
                  </p:cNvPr>
                  <p:cNvPicPr/>
                  <p:nvPr/>
                </p:nvPicPr>
                <p:blipFill>
                  <a:blip r:embed="rId133"/>
                  <a:stretch>
                    <a:fillRect/>
                  </a:stretch>
                </p:blipFill>
                <p:spPr>
                  <a:xfrm>
                    <a:off x="8147139" y="3543586"/>
                    <a:ext cx="664200" cy="324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4">
                <p14:nvContentPartPr>
                  <p14:cNvPr id="41034" name="Ink 41033">
                    <a:extLst>
                      <a:ext uri="{FF2B5EF4-FFF2-40B4-BE49-F238E27FC236}">
                        <a16:creationId xmlns:a16="http://schemas.microsoft.com/office/drawing/2014/main" id="{EBDFF75E-910F-198A-2F3B-F91261990A1A}"/>
                      </a:ext>
                    </a:extLst>
                  </p14:cNvPr>
                  <p14:cNvContentPartPr/>
                  <p14:nvPr/>
                </p14:nvContentPartPr>
                <p14:xfrm>
                  <a:off x="7177299" y="4170706"/>
                  <a:ext cx="421920" cy="226080"/>
                </p14:xfrm>
              </p:contentPart>
            </mc:Choice>
            <mc:Fallback xmlns="">
              <p:pic>
                <p:nvPicPr>
                  <p:cNvPr id="41034" name="Ink 41033">
                    <a:extLst>
                      <a:ext uri="{FF2B5EF4-FFF2-40B4-BE49-F238E27FC236}">
                        <a16:creationId xmlns:a16="http://schemas.microsoft.com/office/drawing/2014/main" id="{EBDFF75E-910F-198A-2F3B-F91261990A1A}"/>
                      </a:ext>
                    </a:extLst>
                  </p:cNvPr>
                  <p:cNvPicPr/>
                  <p:nvPr/>
                </p:nvPicPr>
                <p:blipFill>
                  <a:blip r:embed="rId135"/>
                  <a:stretch>
                    <a:fillRect/>
                  </a:stretch>
                </p:blipFill>
                <p:spPr>
                  <a:xfrm>
                    <a:off x="7168299" y="4162066"/>
                    <a:ext cx="439560" cy="243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6">
                <p14:nvContentPartPr>
                  <p14:cNvPr id="41035" name="Ink 41034">
                    <a:extLst>
                      <a:ext uri="{FF2B5EF4-FFF2-40B4-BE49-F238E27FC236}">
                        <a16:creationId xmlns:a16="http://schemas.microsoft.com/office/drawing/2014/main" id="{8E08A370-B1A5-4A45-2C05-528C78942039}"/>
                      </a:ext>
                    </a:extLst>
                  </p14:cNvPr>
                  <p14:cNvContentPartPr/>
                  <p14:nvPr/>
                </p14:nvContentPartPr>
                <p14:xfrm>
                  <a:off x="7654299" y="4142626"/>
                  <a:ext cx="360" cy="26280"/>
                </p14:xfrm>
              </p:contentPart>
            </mc:Choice>
            <mc:Fallback xmlns="">
              <p:pic>
                <p:nvPicPr>
                  <p:cNvPr id="41035" name="Ink 41034">
                    <a:extLst>
                      <a:ext uri="{FF2B5EF4-FFF2-40B4-BE49-F238E27FC236}">
                        <a16:creationId xmlns:a16="http://schemas.microsoft.com/office/drawing/2014/main" id="{8E08A370-B1A5-4A45-2C05-528C78942039}"/>
                      </a:ext>
                    </a:extLst>
                  </p:cNvPr>
                  <p:cNvPicPr/>
                  <p:nvPr/>
                </p:nvPicPr>
                <p:blipFill>
                  <a:blip r:embed="rId137"/>
                  <a:stretch>
                    <a:fillRect/>
                  </a:stretch>
                </p:blipFill>
                <p:spPr>
                  <a:xfrm>
                    <a:off x="7645659" y="4133986"/>
                    <a:ext cx="18000" cy="43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8">
                <p14:nvContentPartPr>
                  <p14:cNvPr id="41036" name="Ink 41035">
                    <a:extLst>
                      <a:ext uri="{FF2B5EF4-FFF2-40B4-BE49-F238E27FC236}">
                        <a16:creationId xmlns:a16="http://schemas.microsoft.com/office/drawing/2014/main" id="{1F38BA06-FF0F-DE10-9505-2C77DE305115}"/>
                      </a:ext>
                    </a:extLst>
                  </p14:cNvPr>
                  <p14:cNvContentPartPr/>
                  <p14:nvPr/>
                </p14:nvContentPartPr>
                <p14:xfrm>
                  <a:off x="7781379" y="4113826"/>
                  <a:ext cx="61200" cy="248040"/>
                </p14:xfrm>
              </p:contentPart>
            </mc:Choice>
            <mc:Fallback xmlns="">
              <p:pic>
                <p:nvPicPr>
                  <p:cNvPr id="41036" name="Ink 41035">
                    <a:extLst>
                      <a:ext uri="{FF2B5EF4-FFF2-40B4-BE49-F238E27FC236}">
                        <a16:creationId xmlns:a16="http://schemas.microsoft.com/office/drawing/2014/main" id="{1F38BA06-FF0F-DE10-9505-2C77DE305115}"/>
                      </a:ext>
                    </a:extLst>
                  </p:cNvPr>
                  <p:cNvPicPr/>
                  <p:nvPr/>
                </p:nvPicPr>
                <p:blipFill>
                  <a:blip r:embed="rId139"/>
                  <a:stretch>
                    <a:fillRect/>
                  </a:stretch>
                </p:blipFill>
                <p:spPr>
                  <a:xfrm>
                    <a:off x="7772739" y="4104826"/>
                    <a:ext cx="78840" cy="265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0">
                <p14:nvContentPartPr>
                  <p14:cNvPr id="41037" name="Ink 41036">
                    <a:extLst>
                      <a:ext uri="{FF2B5EF4-FFF2-40B4-BE49-F238E27FC236}">
                        <a16:creationId xmlns:a16="http://schemas.microsoft.com/office/drawing/2014/main" id="{E5E560EE-8555-6C3C-9C4B-146D311AE596}"/>
                      </a:ext>
                    </a:extLst>
                  </p14:cNvPr>
                  <p14:cNvContentPartPr/>
                  <p14:nvPr/>
                </p14:nvContentPartPr>
                <p14:xfrm>
                  <a:off x="7753659" y="4227946"/>
                  <a:ext cx="100440" cy="21600"/>
                </p14:xfrm>
              </p:contentPart>
            </mc:Choice>
            <mc:Fallback xmlns="">
              <p:pic>
                <p:nvPicPr>
                  <p:cNvPr id="41037" name="Ink 41036">
                    <a:extLst>
                      <a:ext uri="{FF2B5EF4-FFF2-40B4-BE49-F238E27FC236}">
                        <a16:creationId xmlns:a16="http://schemas.microsoft.com/office/drawing/2014/main" id="{E5E560EE-8555-6C3C-9C4B-146D311AE596}"/>
                      </a:ext>
                    </a:extLst>
                  </p:cNvPr>
                  <p:cNvPicPr/>
                  <p:nvPr/>
                </p:nvPicPr>
                <p:blipFill>
                  <a:blip r:embed="rId141"/>
                  <a:stretch>
                    <a:fillRect/>
                  </a:stretch>
                </p:blipFill>
                <p:spPr>
                  <a:xfrm>
                    <a:off x="7745019" y="4219306"/>
                    <a:ext cx="118080" cy="39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2">
                <p14:nvContentPartPr>
                  <p14:cNvPr id="41039" name="Ink 41038">
                    <a:extLst>
                      <a:ext uri="{FF2B5EF4-FFF2-40B4-BE49-F238E27FC236}">
                        <a16:creationId xmlns:a16="http://schemas.microsoft.com/office/drawing/2014/main" id="{CFA33B16-0280-6628-2D9E-493B80A914B2}"/>
                      </a:ext>
                    </a:extLst>
                  </p14:cNvPr>
                  <p14:cNvContentPartPr/>
                  <p14:nvPr/>
                </p14:nvContentPartPr>
                <p14:xfrm>
                  <a:off x="8018619" y="4002226"/>
                  <a:ext cx="840240" cy="314280"/>
                </p14:xfrm>
              </p:contentPart>
            </mc:Choice>
            <mc:Fallback xmlns="">
              <p:pic>
                <p:nvPicPr>
                  <p:cNvPr id="41039" name="Ink 41038">
                    <a:extLst>
                      <a:ext uri="{FF2B5EF4-FFF2-40B4-BE49-F238E27FC236}">
                        <a16:creationId xmlns:a16="http://schemas.microsoft.com/office/drawing/2014/main" id="{CFA33B16-0280-6628-2D9E-493B80A914B2}"/>
                      </a:ext>
                    </a:extLst>
                  </p:cNvPr>
                  <p:cNvPicPr/>
                  <p:nvPr/>
                </p:nvPicPr>
                <p:blipFill>
                  <a:blip r:embed="rId143"/>
                  <a:stretch>
                    <a:fillRect/>
                  </a:stretch>
                </p:blipFill>
                <p:spPr>
                  <a:xfrm>
                    <a:off x="8009619" y="3993226"/>
                    <a:ext cx="857880" cy="331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4">
                <p14:nvContentPartPr>
                  <p14:cNvPr id="41040" name="Ink 41039">
                    <a:extLst>
                      <a:ext uri="{FF2B5EF4-FFF2-40B4-BE49-F238E27FC236}">
                        <a16:creationId xmlns:a16="http://schemas.microsoft.com/office/drawing/2014/main" id="{2672B4DA-2A72-5596-FAD3-F6AF697B3FB3}"/>
                      </a:ext>
                    </a:extLst>
                  </p14:cNvPr>
                  <p14:cNvContentPartPr/>
                  <p14:nvPr/>
                </p14:nvContentPartPr>
                <p14:xfrm>
                  <a:off x="8399139" y="4030666"/>
                  <a:ext cx="289800" cy="107640"/>
                </p14:xfrm>
              </p:contentPart>
            </mc:Choice>
            <mc:Fallback xmlns="">
              <p:pic>
                <p:nvPicPr>
                  <p:cNvPr id="41040" name="Ink 41039">
                    <a:extLst>
                      <a:ext uri="{FF2B5EF4-FFF2-40B4-BE49-F238E27FC236}">
                        <a16:creationId xmlns:a16="http://schemas.microsoft.com/office/drawing/2014/main" id="{2672B4DA-2A72-5596-FAD3-F6AF697B3FB3}"/>
                      </a:ext>
                    </a:extLst>
                  </p:cNvPr>
                  <p:cNvPicPr/>
                  <p:nvPr/>
                </p:nvPicPr>
                <p:blipFill>
                  <a:blip r:embed="rId145"/>
                  <a:stretch>
                    <a:fillRect/>
                  </a:stretch>
                </p:blipFill>
                <p:spPr>
                  <a:xfrm>
                    <a:off x="8390499" y="4021666"/>
                    <a:ext cx="307440" cy="1252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1045" name="Group 41044">
              <a:extLst>
                <a:ext uri="{FF2B5EF4-FFF2-40B4-BE49-F238E27FC236}">
                  <a16:creationId xmlns:a16="http://schemas.microsoft.com/office/drawing/2014/main" id="{80004D0C-BBBE-D503-47DC-D0B7DD95F2DB}"/>
                </a:ext>
              </a:extLst>
            </p:cNvPr>
            <p:cNvGrpSpPr/>
            <p:nvPr/>
          </p:nvGrpSpPr>
          <p:grpSpPr>
            <a:xfrm>
              <a:off x="4132779" y="5013106"/>
              <a:ext cx="380160" cy="318600"/>
              <a:chOff x="4132779" y="5013106"/>
              <a:chExt cx="380160" cy="3186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46">
                <p14:nvContentPartPr>
                  <p14:cNvPr id="41042" name="Ink 41041">
                    <a:extLst>
                      <a:ext uri="{FF2B5EF4-FFF2-40B4-BE49-F238E27FC236}">
                        <a16:creationId xmlns:a16="http://schemas.microsoft.com/office/drawing/2014/main" id="{5142E237-36B8-C598-ED11-A18D3F66C291}"/>
                      </a:ext>
                    </a:extLst>
                  </p14:cNvPr>
                  <p14:cNvContentPartPr/>
                  <p14:nvPr/>
                </p14:nvContentPartPr>
                <p14:xfrm>
                  <a:off x="4132779" y="5129386"/>
                  <a:ext cx="314280" cy="360"/>
                </p14:xfrm>
              </p:contentPart>
            </mc:Choice>
            <mc:Fallback xmlns="">
              <p:pic>
                <p:nvPicPr>
                  <p:cNvPr id="41042" name="Ink 41041">
                    <a:extLst>
                      <a:ext uri="{FF2B5EF4-FFF2-40B4-BE49-F238E27FC236}">
                        <a16:creationId xmlns:a16="http://schemas.microsoft.com/office/drawing/2014/main" id="{5142E237-36B8-C598-ED11-A18D3F66C291}"/>
                      </a:ext>
                    </a:extLst>
                  </p:cNvPr>
                  <p:cNvPicPr/>
                  <p:nvPr/>
                </p:nvPicPr>
                <p:blipFill>
                  <a:blip r:embed="rId147"/>
                  <a:stretch>
                    <a:fillRect/>
                  </a:stretch>
                </p:blipFill>
                <p:spPr>
                  <a:xfrm>
                    <a:off x="4123779" y="5120386"/>
                    <a:ext cx="33192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8">
                <p14:nvContentPartPr>
                  <p14:cNvPr id="41043" name="Ink 41042">
                    <a:extLst>
                      <a:ext uri="{FF2B5EF4-FFF2-40B4-BE49-F238E27FC236}">
                        <a16:creationId xmlns:a16="http://schemas.microsoft.com/office/drawing/2014/main" id="{9001A88B-E8D1-0AF9-98E6-6EA0B72E5817}"/>
                      </a:ext>
                    </a:extLst>
                  </p14:cNvPr>
                  <p14:cNvContentPartPr/>
                  <p14:nvPr/>
                </p14:nvContentPartPr>
                <p14:xfrm>
                  <a:off x="4145739" y="5201386"/>
                  <a:ext cx="288720" cy="360"/>
                </p14:xfrm>
              </p:contentPart>
            </mc:Choice>
            <mc:Fallback xmlns="">
              <p:pic>
                <p:nvPicPr>
                  <p:cNvPr id="41043" name="Ink 41042">
                    <a:extLst>
                      <a:ext uri="{FF2B5EF4-FFF2-40B4-BE49-F238E27FC236}">
                        <a16:creationId xmlns:a16="http://schemas.microsoft.com/office/drawing/2014/main" id="{9001A88B-E8D1-0AF9-98E6-6EA0B72E5817}"/>
                      </a:ext>
                    </a:extLst>
                  </p:cNvPr>
                  <p:cNvPicPr/>
                  <p:nvPr/>
                </p:nvPicPr>
                <p:blipFill>
                  <a:blip r:embed="rId149"/>
                  <a:stretch>
                    <a:fillRect/>
                  </a:stretch>
                </p:blipFill>
                <p:spPr>
                  <a:xfrm>
                    <a:off x="4136739" y="5192746"/>
                    <a:ext cx="3063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0">
                <p14:nvContentPartPr>
                  <p14:cNvPr id="41044" name="Ink 41043">
                    <a:extLst>
                      <a:ext uri="{FF2B5EF4-FFF2-40B4-BE49-F238E27FC236}">
                        <a16:creationId xmlns:a16="http://schemas.microsoft.com/office/drawing/2014/main" id="{6FFD4970-FFDF-57F8-75EF-F0826BA5F3F2}"/>
                      </a:ext>
                    </a:extLst>
                  </p14:cNvPr>
                  <p14:cNvContentPartPr/>
                  <p14:nvPr/>
                </p14:nvContentPartPr>
                <p14:xfrm>
                  <a:off x="4353099" y="5013106"/>
                  <a:ext cx="159840" cy="318600"/>
                </p14:xfrm>
              </p:contentPart>
            </mc:Choice>
            <mc:Fallback xmlns="">
              <p:pic>
                <p:nvPicPr>
                  <p:cNvPr id="41044" name="Ink 41043">
                    <a:extLst>
                      <a:ext uri="{FF2B5EF4-FFF2-40B4-BE49-F238E27FC236}">
                        <a16:creationId xmlns:a16="http://schemas.microsoft.com/office/drawing/2014/main" id="{6FFD4970-FFDF-57F8-75EF-F0826BA5F3F2}"/>
                      </a:ext>
                    </a:extLst>
                  </p:cNvPr>
                  <p:cNvPicPr/>
                  <p:nvPr/>
                </p:nvPicPr>
                <p:blipFill>
                  <a:blip r:embed="rId151"/>
                  <a:stretch>
                    <a:fillRect/>
                  </a:stretch>
                </p:blipFill>
                <p:spPr>
                  <a:xfrm>
                    <a:off x="4344099" y="5004466"/>
                    <a:ext cx="177480" cy="33624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9971FF6-1422-BFAA-A128-34EFB75B3C7E}"/>
              </a:ext>
            </a:extLst>
          </p:cNvPr>
          <p:cNvGrpSpPr/>
          <p:nvPr/>
        </p:nvGrpSpPr>
        <p:grpSpPr>
          <a:xfrm>
            <a:off x="2877242" y="3841317"/>
            <a:ext cx="562680" cy="250200"/>
            <a:chOff x="2877242" y="3841317"/>
            <a:chExt cx="562680" cy="250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5C804EDD-713B-B321-C00C-F77C138A07FC}"/>
                    </a:ext>
                  </a:extLst>
                </p14:cNvPr>
                <p14:cNvContentPartPr/>
                <p14:nvPr/>
              </p14:nvContentPartPr>
              <p14:xfrm>
                <a:off x="2877242" y="3841317"/>
                <a:ext cx="562680" cy="3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5C804EDD-713B-B321-C00C-F77C138A07FC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2868602" y="3832317"/>
                  <a:ext cx="5803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312942E5-8F8A-90BC-2DF3-C0FA33557FF7}"/>
                    </a:ext>
                  </a:extLst>
                </p14:cNvPr>
                <p14:cNvContentPartPr/>
                <p14:nvPr/>
              </p14:nvContentPartPr>
              <p14:xfrm>
                <a:off x="3036002" y="3910797"/>
                <a:ext cx="119520" cy="18072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312942E5-8F8A-90BC-2DF3-C0FA33557FF7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3027362" y="3902157"/>
                  <a:ext cx="137160" cy="19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4D8521BB-4561-A015-8121-076ADDDFFF9F}"/>
                    </a:ext>
                  </a:extLst>
                </p14:cNvPr>
                <p14:cNvContentPartPr/>
                <p14:nvPr/>
              </p14:nvContentPartPr>
              <p14:xfrm>
                <a:off x="3189722" y="3932397"/>
                <a:ext cx="134280" cy="1980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4D8521BB-4561-A015-8121-076ADDDFFF9F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3181082" y="3923397"/>
                  <a:ext cx="151920" cy="3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EF7A9C73-E536-CB58-3069-7AB85A1DC17A}"/>
                    </a:ext>
                  </a:extLst>
                </p14:cNvPr>
                <p14:cNvContentPartPr/>
                <p14:nvPr/>
              </p14:nvContentPartPr>
              <p14:xfrm>
                <a:off x="3272522" y="3952917"/>
                <a:ext cx="360" cy="8568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EF7A9C73-E536-CB58-3069-7AB85A1DC17A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3263882" y="3943917"/>
                  <a:ext cx="18000" cy="103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22512B3A-1331-889B-5ED9-09B7632B989A}"/>
                  </a:ext>
                </a:extLst>
              </p14:cNvPr>
              <p14:cNvContentPartPr/>
              <p14:nvPr/>
            </p14:nvContentPartPr>
            <p14:xfrm>
              <a:off x="3690482" y="4579677"/>
              <a:ext cx="451800" cy="187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22512B3A-1331-889B-5ED9-09B7632B989A}"/>
                  </a:ext>
                </a:extLst>
              </p:cNvPr>
              <p:cNvPicPr/>
              <p:nvPr/>
            </p:nvPicPr>
            <p:blipFill>
              <a:blip r:embed="rId161"/>
              <a:stretch>
                <a:fillRect/>
              </a:stretch>
            </p:blipFill>
            <p:spPr>
              <a:xfrm>
                <a:off x="3681482" y="4570677"/>
                <a:ext cx="469440" cy="36360"/>
              </a:xfrm>
              <a:prstGeom prst="rect">
                <a:avLst/>
              </a:prstGeom>
            </p:spPr>
          </p:pic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F5E4D42F-A88C-F335-0CFD-C3CADADC7602}"/>
              </a:ext>
            </a:extLst>
          </p:cNvPr>
          <p:cNvGrpSpPr/>
          <p:nvPr/>
        </p:nvGrpSpPr>
        <p:grpSpPr>
          <a:xfrm>
            <a:off x="3805682" y="4708917"/>
            <a:ext cx="314280" cy="242280"/>
            <a:chOff x="3805682" y="4708917"/>
            <a:chExt cx="314280" cy="242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00855C14-C403-09AD-6725-018B864A463A}"/>
                    </a:ext>
                  </a:extLst>
                </p14:cNvPr>
                <p14:cNvContentPartPr/>
                <p14:nvPr/>
              </p14:nvContentPartPr>
              <p14:xfrm>
                <a:off x="3805682" y="4708917"/>
                <a:ext cx="132480" cy="1713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00855C14-C403-09AD-6725-018B864A463A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3796682" y="4699917"/>
                  <a:ext cx="150120" cy="18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A33DFCF5-6361-FB11-2DF5-F73755DDF0CF}"/>
                    </a:ext>
                  </a:extLst>
                </p14:cNvPr>
                <p14:cNvContentPartPr/>
                <p14:nvPr/>
              </p14:nvContentPartPr>
              <p14:xfrm>
                <a:off x="3984962" y="4723677"/>
                <a:ext cx="135000" cy="324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A33DFCF5-6361-FB11-2DF5-F73755DDF0CF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3975962" y="4714677"/>
                  <a:ext cx="15264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20575131-624F-D40C-D02F-8B79084CEA95}"/>
                    </a:ext>
                  </a:extLst>
                </p14:cNvPr>
                <p14:cNvContentPartPr/>
                <p14:nvPr/>
              </p14:nvContentPartPr>
              <p14:xfrm>
                <a:off x="4059482" y="4733397"/>
                <a:ext cx="360" cy="2178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20575131-624F-D40C-D02F-8B79084CEA95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4050482" y="4724757"/>
                  <a:ext cx="18000" cy="23544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5018FFB2-4DB8-9A2E-ED3F-5675E641470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0999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496"/>
    </mc:Choice>
    <mc:Fallback>
      <p:transition spd="slow" advTm="504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7" name="Text Box 3"/>
          <p:cNvSpPr txBox="1">
            <a:spLocks noChangeArrowheads="1"/>
          </p:cNvSpPr>
          <p:nvPr/>
        </p:nvSpPr>
        <p:spPr bwMode="auto">
          <a:xfrm>
            <a:off x="2441795" y="0"/>
            <a:ext cx="419698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800" b="1" dirty="0">
                <a:solidFill>
                  <a:srgbClr val="0000FF"/>
                </a:solidFill>
              </a:rPr>
              <a:t>Intrinsic semiconductor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903BEA-EC25-5644-B5A1-DEDF773DB900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448D414-5EF3-3FFA-4743-05C8092B4121}"/>
              </a:ext>
            </a:extLst>
          </p:cNvPr>
          <p:cNvGrpSpPr/>
          <p:nvPr/>
        </p:nvGrpSpPr>
        <p:grpSpPr>
          <a:xfrm>
            <a:off x="1119656" y="942849"/>
            <a:ext cx="979920" cy="402840"/>
            <a:chOff x="3122259" y="1010266"/>
            <a:chExt cx="979920" cy="402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56EABB32-846F-3151-4164-2C98B994A1A2}"/>
                    </a:ext>
                  </a:extLst>
                </p14:cNvPr>
                <p14:cNvContentPartPr/>
                <p14:nvPr/>
              </p14:nvContentPartPr>
              <p14:xfrm>
                <a:off x="3122259" y="1081906"/>
                <a:ext cx="420840" cy="25344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56EABB32-846F-3151-4164-2C98B994A1A2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113259" y="1072906"/>
                  <a:ext cx="438480" cy="27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43A9E66C-A9A7-E95B-6686-9C193586F082}"/>
                    </a:ext>
                  </a:extLst>
                </p14:cNvPr>
                <p14:cNvContentPartPr/>
                <p14:nvPr/>
              </p14:nvContentPartPr>
              <p14:xfrm>
                <a:off x="3706179" y="1140946"/>
                <a:ext cx="120600" cy="36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43A9E66C-A9A7-E95B-6686-9C193586F082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697179" y="1131946"/>
                  <a:ext cx="1382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CE4BF2CD-4F8D-0832-491D-A98F273C8149}"/>
                    </a:ext>
                  </a:extLst>
                </p14:cNvPr>
                <p14:cNvContentPartPr/>
                <p14:nvPr/>
              </p14:nvContentPartPr>
              <p14:xfrm>
                <a:off x="3720579" y="1256506"/>
                <a:ext cx="71280" cy="3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CE4BF2CD-4F8D-0832-491D-A98F273C8149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711939" y="1247506"/>
                  <a:ext cx="889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85E64CB9-57AD-45CF-2E34-5494C280B260}"/>
                    </a:ext>
                  </a:extLst>
                </p14:cNvPr>
                <p14:cNvContentPartPr/>
                <p14:nvPr/>
              </p14:nvContentPartPr>
              <p14:xfrm>
                <a:off x="3965379" y="1010266"/>
                <a:ext cx="136800" cy="40284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85E64CB9-57AD-45CF-2E34-5494C280B260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3956379" y="1001266"/>
                  <a:ext cx="154440" cy="420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256EB4F-E46D-9DE6-4F11-469DDEBD602E}"/>
              </a:ext>
            </a:extLst>
          </p:cNvPr>
          <p:cNvGrpSpPr/>
          <p:nvPr/>
        </p:nvGrpSpPr>
        <p:grpSpPr>
          <a:xfrm>
            <a:off x="2309456" y="1076409"/>
            <a:ext cx="96480" cy="84960"/>
            <a:chOff x="4312059" y="1143826"/>
            <a:chExt cx="96480" cy="84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81D06A4D-A315-3519-0E1B-E946BBDD887E}"/>
                    </a:ext>
                  </a:extLst>
                </p14:cNvPr>
                <p14:cNvContentPartPr/>
                <p14:nvPr/>
              </p14:nvContentPartPr>
              <p14:xfrm>
                <a:off x="4319259" y="1143826"/>
                <a:ext cx="89280" cy="3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81D06A4D-A315-3519-0E1B-E946BBDD887E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310259" y="1134826"/>
                  <a:ext cx="1069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AEA3B057-992A-3A45-6C25-4FD1C1B99256}"/>
                    </a:ext>
                  </a:extLst>
                </p14:cNvPr>
                <p14:cNvContentPartPr/>
                <p14:nvPr/>
              </p14:nvContentPartPr>
              <p14:xfrm>
                <a:off x="4312059" y="1228426"/>
                <a:ext cx="92520" cy="3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AEA3B057-992A-3A45-6C25-4FD1C1B99256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4303059" y="1219426"/>
                  <a:ext cx="11016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BC1252E-4CE8-E35C-7F10-554C6042EC6C}"/>
              </a:ext>
            </a:extLst>
          </p:cNvPr>
          <p:cNvGrpSpPr/>
          <p:nvPr/>
        </p:nvGrpSpPr>
        <p:grpSpPr>
          <a:xfrm>
            <a:off x="2609336" y="936369"/>
            <a:ext cx="344520" cy="343800"/>
            <a:chOff x="4611939" y="1003786"/>
            <a:chExt cx="344520" cy="343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292DB9BD-6D32-68CE-E6F0-835008170670}"/>
                    </a:ext>
                  </a:extLst>
                </p14:cNvPr>
                <p14:cNvContentPartPr/>
                <p14:nvPr/>
              </p14:nvContentPartPr>
              <p14:xfrm>
                <a:off x="4611939" y="1019626"/>
                <a:ext cx="182520" cy="2433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292DB9BD-6D32-68CE-E6F0-835008170670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4602939" y="1010626"/>
                  <a:ext cx="200160" cy="26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42257EF5-4D58-5A54-CDDB-2E7E219751ED}"/>
                    </a:ext>
                  </a:extLst>
                </p14:cNvPr>
                <p14:cNvContentPartPr/>
                <p14:nvPr/>
              </p14:nvContentPartPr>
              <p14:xfrm>
                <a:off x="4901739" y="1189906"/>
                <a:ext cx="54720" cy="15768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42257EF5-4D58-5A54-CDDB-2E7E219751ED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4892739" y="1181266"/>
                  <a:ext cx="7236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2F857B6B-CBE4-8745-A30B-9BA666C9B6F9}"/>
                    </a:ext>
                  </a:extLst>
                </p14:cNvPr>
                <p14:cNvContentPartPr/>
                <p14:nvPr/>
              </p14:nvContentPartPr>
              <p14:xfrm>
                <a:off x="4899219" y="1003786"/>
                <a:ext cx="32040" cy="493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2F857B6B-CBE4-8745-A30B-9BA666C9B6F9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4890219" y="995146"/>
                  <a:ext cx="49680" cy="66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984B8A7-0B93-6B6D-1378-4221A5A9EE38}"/>
              </a:ext>
            </a:extLst>
          </p:cNvPr>
          <p:cNvGrpSpPr/>
          <p:nvPr/>
        </p:nvGrpSpPr>
        <p:grpSpPr>
          <a:xfrm>
            <a:off x="1291016" y="1652769"/>
            <a:ext cx="507600" cy="612360"/>
            <a:chOff x="3293619" y="1720186"/>
            <a:chExt cx="507600" cy="612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579C4BD2-A51B-990D-129C-15A1B4BFBFB2}"/>
                    </a:ext>
                  </a:extLst>
                </p14:cNvPr>
                <p14:cNvContentPartPr/>
                <p14:nvPr/>
              </p14:nvContentPartPr>
              <p14:xfrm>
                <a:off x="3293619" y="1720186"/>
                <a:ext cx="252720" cy="3639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579C4BD2-A51B-990D-129C-15A1B4BFBFB2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3284979" y="1711546"/>
                  <a:ext cx="270360" cy="38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D4D9501F-6C9B-1E5C-5193-4E5799763A1E}"/>
                    </a:ext>
                  </a:extLst>
                </p14:cNvPr>
                <p14:cNvContentPartPr/>
                <p14:nvPr/>
              </p14:nvContentPartPr>
              <p14:xfrm>
                <a:off x="3321699" y="1951306"/>
                <a:ext cx="150840" cy="3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D4D9501F-6C9B-1E5C-5193-4E5799763A1E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3312699" y="1942666"/>
                  <a:ext cx="1684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CB2CDC01-0F00-72F7-9A61-9A3C5E9D883D}"/>
                    </a:ext>
                  </a:extLst>
                </p14:cNvPr>
                <p14:cNvContentPartPr/>
                <p14:nvPr/>
              </p14:nvContentPartPr>
              <p14:xfrm>
                <a:off x="3654339" y="2017186"/>
                <a:ext cx="93240" cy="3153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CB2CDC01-0F00-72F7-9A61-9A3C5E9D883D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3645339" y="2008186"/>
                  <a:ext cx="110880" cy="33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3C9D5843-53AA-A574-0BD8-F1B3D567F7FF}"/>
                    </a:ext>
                  </a:extLst>
                </p14:cNvPr>
                <p14:cNvContentPartPr/>
                <p14:nvPr/>
              </p14:nvContentPartPr>
              <p14:xfrm>
                <a:off x="3678459" y="2159746"/>
                <a:ext cx="122760" cy="3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3C9D5843-53AA-A574-0BD8-F1B3D567F7FF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3669459" y="2150746"/>
                  <a:ext cx="1404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008B36F7-7891-6AE8-F787-5E85B247D7BF}"/>
                  </a:ext>
                </a:extLst>
              </p14:cNvPr>
              <p14:cNvContentPartPr/>
              <p14:nvPr/>
            </p14:nvContentPartPr>
            <p14:xfrm>
              <a:off x="2026496" y="1876329"/>
              <a:ext cx="360" cy="3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008B36F7-7891-6AE8-F787-5E85B247D7BF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017856" y="186732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CDCF6C8E-B8A3-9EC3-9F91-ECB90787C611}"/>
                  </a:ext>
                </a:extLst>
              </p14:cNvPr>
              <p14:cNvContentPartPr/>
              <p14:nvPr/>
            </p14:nvContentPartPr>
            <p14:xfrm>
              <a:off x="2033336" y="2078649"/>
              <a:ext cx="360" cy="288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CDCF6C8E-B8A3-9EC3-9F91-ECB90787C611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2024696" y="2070009"/>
                <a:ext cx="1800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BB853E43-1D74-2427-9916-1EDC2E07F944}"/>
                  </a:ext>
                </a:extLst>
              </p14:cNvPr>
              <p14:cNvContentPartPr/>
              <p14:nvPr/>
            </p14:nvContentPartPr>
            <p14:xfrm>
              <a:off x="2314856" y="1695609"/>
              <a:ext cx="658440" cy="43092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BB853E43-1D74-2427-9916-1EDC2E07F944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2306216" y="1686969"/>
                <a:ext cx="676080" cy="448560"/>
              </a:xfrm>
              <a:prstGeom prst="rect">
                <a:avLst/>
              </a:prstGeom>
            </p:spPr>
          </p:pic>
        </mc:Fallback>
      </mc:AlternateContent>
      <p:grpSp>
        <p:nvGrpSpPr>
          <p:cNvPr id="26" name="Group 25">
            <a:extLst>
              <a:ext uri="{FF2B5EF4-FFF2-40B4-BE49-F238E27FC236}">
                <a16:creationId xmlns:a16="http://schemas.microsoft.com/office/drawing/2014/main" id="{C39D79D8-5DE1-B3B8-FEDB-951B0045E783}"/>
              </a:ext>
            </a:extLst>
          </p:cNvPr>
          <p:cNvGrpSpPr/>
          <p:nvPr/>
        </p:nvGrpSpPr>
        <p:grpSpPr>
          <a:xfrm>
            <a:off x="2766656" y="1743849"/>
            <a:ext cx="892440" cy="522720"/>
            <a:chOff x="4769259" y="1811266"/>
            <a:chExt cx="892440" cy="522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0868236A-8389-C299-CD3E-A464ED4679D1}"/>
                    </a:ext>
                  </a:extLst>
                </p14:cNvPr>
                <p14:cNvContentPartPr/>
                <p14:nvPr/>
              </p14:nvContentPartPr>
              <p14:xfrm>
                <a:off x="5012979" y="1872826"/>
                <a:ext cx="648720" cy="4611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0868236A-8389-C299-CD3E-A464ED4679D1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5003979" y="1864186"/>
                  <a:ext cx="666360" cy="47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89B8DE8A-585A-FBEA-AF4C-1725885AA5AF}"/>
                    </a:ext>
                  </a:extLst>
                </p14:cNvPr>
                <p14:cNvContentPartPr/>
                <p14:nvPr/>
              </p14:nvContentPartPr>
              <p14:xfrm>
                <a:off x="4769259" y="1811266"/>
                <a:ext cx="59040" cy="4212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89B8DE8A-585A-FBEA-AF4C-1725885AA5AF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4760259" y="1802266"/>
                  <a:ext cx="76680" cy="5976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90C5B0A3-1320-EC21-CD30-1E4E6DCC1319}"/>
              </a:ext>
            </a:extLst>
          </p:cNvPr>
          <p:cNvSpPr/>
          <p:nvPr/>
        </p:nvSpPr>
        <p:spPr>
          <a:xfrm>
            <a:off x="654220" y="3612947"/>
            <a:ext cx="1155510" cy="1228738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51741F1-B4BC-5441-3E45-48C4BC9F7402}"/>
              </a:ext>
            </a:extLst>
          </p:cNvPr>
          <p:cNvSpPr/>
          <p:nvPr/>
        </p:nvSpPr>
        <p:spPr>
          <a:xfrm>
            <a:off x="654220" y="5590239"/>
            <a:ext cx="1155510" cy="1228738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AF59E499-61FA-99E2-4501-104341A5076F}"/>
                  </a:ext>
                </a:extLst>
              </p14:cNvPr>
              <p14:cNvContentPartPr/>
              <p14:nvPr/>
            </p14:nvContentPartPr>
            <p14:xfrm>
              <a:off x="765614" y="4082416"/>
              <a:ext cx="320400" cy="70920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AF59E499-61FA-99E2-4501-104341A5076F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747614" y="4064776"/>
                <a:ext cx="356040" cy="744840"/>
              </a:xfrm>
              <a:prstGeom prst="rect">
                <a:avLst/>
              </a:prstGeom>
            </p:spPr>
          </p:pic>
        </mc:Fallback>
      </mc:AlternateContent>
      <p:grpSp>
        <p:nvGrpSpPr>
          <p:cNvPr id="30" name="Group 29">
            <a:extLst>
              <a:ext uri="{FF2B5EF4-FFF2-40B4-BE49-F238E27FC236}">
                <a16:creationId xmlns:a16="http://schemas.microsoft.com/office/drawing/2014/main" id="{02A81FBA-6363-62B5-17B2-A6CEB9FAB324}"/>
              </a:ext>
            </a:extLst>
          </p:cNvPr>
          <p:cNvGrpSpPr/>
          <p:nvPr/>
        </p:nvGrpSpPr>
        <p:grpSpPr>
          <a:xfrm>
            <a:off x="685334" y="3850576"/>
            <a:ext cx="2900520" cy="2771640"/>
            <a:chOff x="5122059" y="3265306"/>
            <a:chExt cx="2900520" cy="2771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FEB98CBF-491D-ABAB-6CED-A2836A32CFB3}"/>
                    </a:ext>
                  </a:extLst>
                </p14:cNvPr>
                <p14:cNvContentPartPr/>
                <p14:nvPr/>
              </p14:nvContentPartPr>
              <p14:xfrm>
                <a:off x="5122059" y="4647706"/>
                <a:ext cx="2880" cy="3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FEB98CBF-491D-ABAB-6CED-A2836A32CFB3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5113059" y="4639066"/>
                  <a:ext cx="20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59C71A2B-5778-284C-14E4-B240786CF65D}"/>
                    </a:ext>
                  </a:extLst>
                </p14:cNvPr>
                <p14:cNvContentPartPr/>
                <p14:nvPr/>
              </p14:nvContentPartPr>
              <p14:xfrm>
                <a:off x="5257419" y="4647706"/>
                <a:ext cx="29160" cy="36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59C71A2B-5778-284C-14E4-B240786CF65D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5248419" y="4639066"/>
                  <a:ext cx="468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307BBC09-1EEE-0535-ACF8-B0C0ECD90DCE}"/>
                    </a:ext>
                  </a:extLst>
                </p14:cNvPr>
                <p14:cNvContentPartPr/>
                <p14:nvPr/>
              </p14:nvContentPartPr>
              <p14:xfrm>
                <a:off x="5421219" y="4647706"/>
                <a:ext cx="57240" cy="36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307BBC09-1EEE-0535-ACF8-B0C0ECD90DCE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5412219" y="4639066"/>
                  <a:ext cx="74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FDF590C6-3D83-4AAC-7E93-9F0FF4E1364F}"/>
                    </a:ext>
                  </a:extLst>
                </p14:cNvPr>
                <p14:cNvContentPartPr/>
                <p14:nvPr/>
              </p14:nvContentPartPr>
              <p14:xfrm>
                <a:off x="5614179" y="4647706"/>
                <a:ext cx="8640" cy="3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FDF590C6-3D83-4AAC-7E93-9F0FF4E1364F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5605179" y="4639066"/>
                  <a:ext cx="262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F6E526C3-1DC7-A042-FF88-A5339393784F}"/>
                    </a:ext>
                  </a:extLst>
                </p14:cNvPr>
                <p14:cNvContentPartPr/>
                <p14:nvPr/>
              </p14:nvContentPartPr>
              <p14:xfrm>
                <a:off x="5774739" y="4647706"/>
                <a:ext cx="11520" cy="3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F6E526C3-1DC7-A042-FF88-A5339393784F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5766099" y="4639066"/>
                  <a:ext cx="29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C82A5150-5189-FB32-AF06-32214DB5DA51}"/>
                    </a:ext>
                  </a:extLst>
                </p14:cNvPr>
                <p14:cNvContentPartPr/>
                <p14:nvPr/>
              </p14:nvContentPartPr>
              <p14:xfrm>
                <a:off x="6029259" y="4598746"/>
                <a:ext cx="360" cy="36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C82A5150-5189-FB32-AF06-32214DB5DA51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6020619" y="459010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ECA86669-C0F2-421C-C06B-9770B84D5EAA}"/>
                    </a:ext>
                  </a:extLst>
                </p14:cNvPr>
                <p14:cNvContentPartPr/>
                <p14:nvPr/>
              </p14:nvContentPartPr>
              <p14:xfrm>
                <a:off x="6170379" y="4591546"/>
                <a:ext cx="21600" cy="360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ECA86669-C0F2-421C-C06B-9770B84D5EAA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6161739" y="4582906"/>
                  <a:ext cx="3924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50E974C1-2AAC-F11F-97BD-FE89338AC307}"/>
                    </a:ext>
                  </a:extLst>
                </p14:cNvPr>
                <p14:cNvContentPartPr/>
                <p14:nvPr/>
              </p14:nvContentPartPr>
              <p14:xfrm>
                <a:off x="6341019" y="4591546"/>
                <a:ext cx="2880" cy="3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50E974C1-2AAC-F11F-97BD-FE89338AC307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6332379" y="4582906"/>
                  <a:ext cx="20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5FDCDCE4-D64E-4B9F-8DA7-3F0784F08A84}"/>
                    </a:ext>
                  </a:extLst>
                </p14:cNvPr>
                <p14:cNvContentPartPr/>
                <p14:nvPr/>
              </p14:nvContentPartPr>
              <p14:xfrm>
                <a:off x="6462699" y="4418026"/>
                <a:ext cx="105480" cy="2660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5FDCDCE4-D64E-4B9F-8DA7-3F0784F08A84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6453699" y="4409386"/>
                  <a:ext cx="123120" cy="28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E8C4F10C-0A2A-9E48-DC07-FFFFA2C5C476}"/>
                    </a:ext>
                  </a:extLst>
                </p14:cNvPr>
                <p14:cNvContentPartPr/>
                <p14:nvPr/>
              </p14:nvContentPartPr>
              <p14:xfrm>
                <a:off x="6586539" y="4532506"/>
                <a:ext cx="46440" cy="3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E8C4F10C-0A2A-9E48-DC07-FFFFA2C5C476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6577539" y="4523506"/>
                  <a:ext cx="640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E3A7FBA9-4872-455B-6892-84D5A81458A6}"/>
                    </a:ext>
                  </a:extLst>
                </p14:cNvPr>
                <p14:cNvContentPartPr/>
                <p14:nvPr/>
              </p14:nvContentPartPr>
              <p14:xfrm>
                <a:off x="6518859" y="4538626"/>
                <a:ext cx="104760" cy="612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E3A7FBA9-4872-455B-6892-84D5A81458A6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6510219" y="4529986"/>
                  <a:ext cx="12240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26ED61D6-8BAC-304C-0FBB-6A0DD9CC1D9C}"/>
                    </a:ext>
                  </a:extLst>
                </p14:cNvPr>
                <p14:cNvContentPartPr/>
                <p14:nvPr/>
              </p14:nvContentPartPr>
              <p14:xfrm>
                <a:off x="6505179" y="4700626"/>
                <a:ext cx="63000" cy="3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26ED61D6-8BAC-304C-0FBB-6A0DD9CC1D9C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6496539" y="4691986"/>
                  <a:ext cx="806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1CB3D968-FFB1-7030-7488-753172FDC70C}"/>
                    </a:ext>
                  </a:extLst>
                </p14:cNvPr>
                <p14:cNvContentPartPr/>
                <p14:nvPr/>
              </p14:nvContentPartPr>
              <p14:xfrm>
                <a:off x="6711819" y="4778026"/>
                <a:ext cx="106560" cy="15840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1CB3D968-FFB1-7030-7488-753172FDC70C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6702819" y="4769026"/>
                  <a:ext cx="124200" cy="17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79C4439B-0C33-A4C7-8812-0926EA4BEC2B}"/>
                    </a:ext>
                  </a:extLst>
                </p14:cNvPr>
                <p14:cNvContentPartPr/>
                <p14:nvPr/>
              </p14:nvContentPartPr>
              <p14:xfrm>
                <a:off x="6739539" y="4678306"/>
                <a:ext cx="97560" cy="17568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79C4439B-0C33-A4C7-8812-0926EA4BEC2B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6730539" y="4669306"/>
                  <a:ext cx="115200" cy="19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7C8E9114-EC4A-59B8-124F-458F42938905}"/>
                    </a:ext>
                  </a:extLst>
                </p14:cNvPr>
                <p14:cNvContentPartPr/>
                <p14:nvPr/>
              </p14:nvContentPartPr>
              <p14:xfrm>
                <a:off x="6836739" y="4678306"/>
                <a:ext cx="360" cy="36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7C8E9114-EC4A-59B8-124F-458F42938905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6828099" y="466930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75E393FB-8FBD-ADE6-C61B-67D667CB02C5}"/>
                    </a:ext>
                  </a:extLst>
                </p14:cNvPr>
                <p14:cNvContentPartPr/>
                <p14:nvPr/>
              </p14:nvContentPartPr>
              <p14:xfrm>
                <a:off x="6747819" y="4653826"/>
                <a:ext cx="136080" cy="2757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75E393FB-8FBD-ADE6-C61B-67D667CB02C5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6738819" y="4644826"/>
                  <a:ext cx="153720" cy="29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9460F036-0F80-0AEA-4D7F-640EF4925242}"/>
                    </a:ext>
                  </a:extLst>
                </p14:cNvPr>
                <p14:cNvContentPartPr/>
                <p14:nvPr/>
              </p14:nvContentPartPr>
              <p14:xfrm>
                <a:off x="6782379" y="4775506"/>
                <a:ext cx="111240" cy="1044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9460F036-0F80-0AEA-4D7F-640EF4925242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6773739" y="4766506"/>
                  <a:ext cx="128880" cy="2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AFFB8E68-15D5-3D0D-15F0-DB845CBAE56D}"/>
                    </a:ext>
                  </a:extLst>
                </p14:cNvPr>
                <p14:cNvContentPartPr/>
                <p14:nvPr/>
              </p14:nvContentPartPr>
              <p14:xfrm>
                <a:off x="6756099" y="4702066"/>
                <a:ext cx="10440" cy="21528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AFFB8E68-15D5-3D0D-15F0-DB845CBAE56D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6747099" y="4693426"/>
                  <a:ext cx="28080" cy="23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0FB72F8F-BF7E-971B-5E26-D5196115F7B9}"/>
                    </a:ext>
                  </a:extLst>
                </p14:cNvPr>
                <p14:cNvContentPartPr/>
                <p14:nvPr/>
              </p14:nvContentPartPr>
              <p14:xfrm>
                <a:off x="5242659" y="3307786"/>
                <a:ext cx="921240" cy="272916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0FB72F8F-BF7E-971B-5E26-D5196115F7B9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5234019" y="3299146"/>
                  <a:ext cx="938880" cy="27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8A2848D1-CE88-AB13-A94B-80517A67A023}"/>
                    </a:ext>
                  </a:extLst>
                </p14:cNvPr>
                <p14:cNvContentPartPr/>
                <p14:nvPr/>
              </p14:nvContentPartPr>
              <p14:xfrm>
                <a:off x="6828459" y="3307426"/>
                <a:ext cx="81360" cy="53244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8A2848D1-CE88-AB13-A94B-80517A67A023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6819819" y="3298426"/>
                  <a:ext cx="99000" cy="55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1A547348-C33B-D534-005E-0BE8F341519E}"/>
                    </a:ext>
                  </a:extLst>
                </p14:cNvPr>
                <p14:cNvContentPartPr/>
                <p14:nvPr/>
              </p14:nvContentPartPr>
              <p14:xfrm>
                <a:off x="6797859" y="3603346"/>
                <a:ext cx="158400" cy="1260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1A547348-C33B-D534-005E-0BE8F341519E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6788859" y="3594706"/>
                  <a:ext cx="17604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4B64C54B-7951-E22D-87CD-DDFE945A6231}"/>
                    </a:ext>
                  </a:extLst>
                </p14:cNvPr>
                <p14:cNvContentPartPr/>
                <p14:nvPr/>
              </p14:nvContentPartPr>
              <p14:xfrm>
                <a:off x="7067139" y="3380146"/>
                <a:ext cx="60840" cy="3279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4B64C54B-7951-E22D-87CD-DDFE945A6231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7058139" y="3371506"/>
                  <a:ext cx="78480" cy="34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B6DE5A15-DDC7-F3AE-407C-4173A4E29371}"/>
                    </a:ext>
                  </a:extLst>
                </p14:cNvPr>
                <p14:cNvContentPartPr/>
                <p14:nvPr/>
              </p14:nvContentPartPr>
              <p14:xfrm>
                <a:off x="7139859" y="3380866"/>
                <a:ext cx="121680" cy="27576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B6DE5A15-DDC7-F3AE-407C-4173A4E29371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7130859" y="3371866"/>
                  <a:ext cx="139320" cy="29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F044BB8A-151E-C309-7317-F3BD742B50C6}"/>
                    </a:ext>
                  </a:extLst>
                </p14:cNvPr>
                <p14:cNvContentPartPr/>
                <p14:nvPr/>
              </p14:nvContentPartPr>
              <p14:xfrm>
                <a:off x="7125819" y="3534226"/>
                <a:ext cx="110520" cy="36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F044BB8A-151E-C309-7317-F3BD742B50C6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7116819" y="3525226"/>
                  <a:ext cx="128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0C1167FD-D750-99CA-061B-F243BC8E7B43}"/>
                    </a:ext>
                  </a:extLst>
                </p14:cNvPr>
                <p14:cNvContentPartPr/>
                <p14:nvPr/>
              </p14:nvContentPartPr>
              <p14:xfrm>
                <a:off x="7345059" y="3531346"/>
                <a:ext cx="115200" cy="288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0C1167FD-D750-99CA-061B-F243BC8E7B43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7336419" y="3522706"/>
                  <a:ext cx="13284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C2A00BE3-733F-7AAB-DA77-DEC64FEEBFF6}"/>
                    </a:ext>
                  </a:extLst>
                </p14:cNvPr>
                <p14:cNvContentPartPr/>
                <p14:nvPr/>
              </p14:nvContentPartPr>
              <p14:xfrm>
                <a:off x="7580859" y="3321106"/>
                <a:ext cx="131040" cy="33624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C2A00BE3-733F-7AAB-DA77-DEC64FEEBFF6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7572219" y="3312106"/>
                  <a:ext cx="148680" cy="35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61627B9B-AC16-0834-6379-75B08E111CA5}"/>
                    </a:ext>
                  </a:extLst>
                </p14:cNvPr>
                <p14:cNvContentPartPr/>
                <p14:nvPr/>
              </p14:nvContentPartPr>
              <p14:xfrm>
                <a:off x="7603539" y="3506506"/>
                <a:ext cx="86760" cy="288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61627B9B-AC16-0834-6379-75B08E111CA5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7594899" y="3497866"/>
                  <a:ext cx="1044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4377C318-578E-C63D-9626-03DE9F3F0716}"/>
                    </a:ext>
                  </a:extLst>
                </p14:cNvPr>
                <p14:cNvContentPartPr/>
                <p14:nvPr/>
              </p14:nvContentPartPr>
              <p14:xfrm>
                <a:off x="7802259" y="3601906"/>
                <a:ext cx="77400" cy="22104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4377C318-578E-C63D-9626-03DE9F3F0716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7793259" y="3593266"/>
                  <a:ext cx="95040" cy="23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AB86DDB9-2D67-6226-0572-6C581A0E7503}"/>
                    </a:ext>
                  </a:extLst>
                </p14:cNvPr>
                <p14:cNvContentPartPr/>
                <p14:nvPr/>
              </p14:nvContentPartPr>
              <p14:xfrm>
                <a:off x="7823499" y="3695866"/>
                <a:ext cx="86400" cy="36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AB86DDB9-2D67-6226-0572-6C581A0E7503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7814499" y="3687226"/>
                  <a:ext cx="1040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30567C57-D733-1701-6054-C8D5E19C5B64}"/>
                    </a:ext>
                  </a:extLst>
                </p14:cNvPr>
                <p14:cNvContentPartPr/>
                <p14:nvPr/>
              </p14:nvContentPartPr>
              <p14:xfrm>
                <a:off x="7913499" y="3317506"/>
                <a:ext cx="109080" cy="38592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30567C57-D733-1701-6054-C8D5E19C5B64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7904859" y="3308866"/>
                  <a:ext cx="126720" cy="40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0F39CA7E-1ABE-7ACB-4AF6-275E1270A82D}"/>
                    </a:ext>
                  </a:extLst>
                </p14:cNvPr>
                <p14:cNvContentPartPr/>
                <p14:nvPr/>
              </p14:nvContentPartPr>
              <p14:xfrm>
                <a:off x="7115379" y="3265306"/>
                <a:ext cx="29520" cy="10080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0F39CA7E-1ABE-7ACB-4AF6-275E1270A82D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7106739" y="3256306"/>
                  <a:ext cx="47160" cy="11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27A279CD-8D07-4701-4888-CC78FC12B221}"/>
                    </a:ext>
                  </a:extLst>
                </p14:cNvPr>
                <p14:cNvContentPartPr/>
                <p14:nvPr/>
              </p14:nvContentPartPr>
              <p14:xfrm>
                <a:off x="5246979" y="3388426"/>
                <a:ext cx="914040" cy="259704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27A279CD-8D07-4701-4888-CC78FC12B221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5237979" y="3379426"/>
                  <a:ext cx="931680" cy="2614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33362A21-99F3-5BF0-484D-33DFC4553F5D}"/>
                  </a:ext>
                </a:extLst>
              </p14:cNvPr>
              <p14:cNvContentPartPr/>
              <p14:nvPr/>
            </p14:nvContentPartPr>
            <p14:xfrm>
              <a:off x="1136414" y="4249456"/>
              <a:ext cx="339840" cy="23724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33362A21-99F3-5BF0-484D-33DFC4553F5D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1127774" y="4240456"/>
                <a:ext cx="357480" cy="254880"/>
              </a:xfrm>
              <a:prstGeom prst="rect">
                <a:avLst/>
              </a:prstGeom>
            </p:spPr>
          </p:pic>
        </mc:Fallback>
      </mc:AlternateContent>
      <p:sp>
        <p:nvSpPr>
          <p:cNvPr id="40960" name="Rectangle 40959">
            <a:extLst>
              <a:ext uri="{FF2B5EF4-FFF2-40B4-BE49-F238E27FC236}">
                <a16:creationId xmlns:a16="http://schemas.microsoft.com/office/drawing/2014/main" id="{61CDD7D8-061F-5EC9-5245-27F2A3EBEFBE}"/>
              </a:ext>
            </a:extLst>
          </p:cNvPr>
          <p:cNvSpPr/>
          <p:nvPr/>
        </p:nvSpPr>
        <p:spPr>
          <a:xfrm>
            <a:off x="5112185" y="3490218"/>
            <a:ext cx="1155510" cy="1228738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0961" name="Rectangle 40960">
            <a:extLst>
              <a:ext uri="{FF2B5EF4-FFF2-40B4-BE49-F238E27FC236}">
                <a16:creationId xmlns:a16="http://schemas.microsoft.com/office/drawing/2014/main" id="{C64EC784-66F3-EABA-D8D9-6CAC83A7A441}"/>
              </a:ext>
            </a:extLst>
          </p:cNvPr>
          <p:cNvSpPr/>
          <p:nvPr/>
        </p:nvSpPr>
        <p:spPr>
          <a:xfrm>
            <a:off x="5112185" y="5467510"/>
            <a:ext cx="1155510" cy="1228738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grpSp>
        <p:nvGrpSpPr>
          <p:cNvPr id="40962" name="Group 40961">
            <a:extLst>
              <a:ext uri="{FF2B5EF4-FFF2-40B4-BE49-F238E27FC236}">
                <a16:creationId xmlns:a16="http://schemas.microsoft.com/office/drawing/2014/main" id="{523CCFBD-A1FF-2FD9-242B-6D7BD8C3CC5C}"/>
              </a:ext>
            </a:extLst>
          </p:cNvPr>
          <p:cNvGrpSpPr/>
          <p:nvPr/>
        </p:nvGrpSpPr>
        <p:grpSpPr>
          <a:xfrm>
            <a:off x="5143299" y="3727847"/>
            <a:ext cx="2900520" cy="1671120"/>
            <a:chOff x="5122059" y="3265306"/>
            <a:chExt cx="2900520" cy="1671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40963" name="Ink 40962">
                  <a:extLst>
                    <a:ext uri="{FF2B5EF4-FFF2-40B4-BE49-F238E27FC236}">
                      <a16:creationId xmlns:a16="http://schemas.microsoft.com/office/drawing/2014/main" id="{CCF61CC3-3B96-1890-AEBF-AF2C7AA2AA46}"/>
                    </a:ext>
                  </a:extLst>
                </p14:cNvPr>
                <p14:cNvContentPartPr/>
                <p14:nvPr/>
              </p14:nvContentPartPr>
              <p14:xfrm>
                <a:off x="5122059" y="4647706"/>
                <a:ext cx="2880" cy="360"/>
              </p14:xfrm>
            </p:contentPart>
          </mc:Choice>
          <mc:Fallback xmlns="">
            <p:pic>
              <p:nvPicPr>
                <p:cNvPr id="40963" name="Ink 40962">
                  <a:extLst>
                    <a:ext uri="{FF2B5EF4-FFF2-40B4-BE49-F238E27FC236}">
                      <a16:creationId xmlns:a16="http://schemas.microsoft.com/office/drawing/2014/main" id="{CCF61CC3-3B96-1890-AEBF-AF2C7AA2AA46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5113059" y="4639066"/>
                  <a:ext cx="20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40964" name="Ink 40963">
                  <a:extLst>
                    <a:ext uri="{FF2B5EF4-FFF2-40B4-BE49-F238E27FC236}">
                      <a16:creationId xmlns:a16="http://schemas.microsoft.com/office/drawing/2014/main" id="{40331708-C8D7-A758-2838-B46867CC9038}"/>
                    </a:ext>
                  </a:extLst>
                </p14:cNvPr>
                <p14:cNvContentPartPr/>
                <p14:nvPr/>
              </p14:nvContentPartPr>
              <p14:xfrm>
                <a:off x="5257419" y="4647706"/>
                <a:ext cx="29160" cy="360"/>
              </p14:xfrm>
            </p:contentPart>
          </mc:Choice>
          <mc:Fallback xmlns="">
            <p:pic>
              <p:nvPicPr>
                <p:cNvPr id="40964" name="Ink 40963">
                  <a:extLst>
                    <a:ext uri="{FF2B5EF4-FFF2-40B4-BE49-F238E27FC236}">
                      <a16:creationId xmlns:a16="http://schemas.microsoft.com/office/drawing/2014/main" id="{40331708-C8D7-A758-2838-B46867CC9038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5248419" y="4639066"/>
                  <a:ext cx="468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40965" name="Ink 40964">
                  <a:extLst>
                    <a:ext uri="{FF2B5EF4-FFF2-40B4-BE49-F238E27FC236}">
                      <a16:creationId xmlns:a16="http://schemas.microsoft.com/office/drawing/2014/main" id="{BD366E9F-1197-338A-76C7-27C3038460C6}"/>
                    </a:ext>
                  </a:extLst>
                </p14:cNvPr>
                <p14:cNvContentPartPr/>
                <p14:nvPr/>
              </p14:nvContentPartPr>
              <p14:xfrm>
                <a:off x="5421219" y="4647706"/>
                <a:ext cx="57240" cy="360"/>
              </p14:xfrm>
            </p:contentPart>
          </mc:Choice>
          <mc:Fallback xmlns="">
            <p:pic>
              <p:nvPicPr>
                <p:cNvPr id="40965" name="Ink 40964">
                  <a:extLst>
                    <a:ext uri="{FF2B5EF4-FFF2-40B4-BE49-F238E27FC236}">
                      <a16:creationId xmlns:a16="http://schemas.microsoft.com/office/drawing/2014/main" id="{BD366E9F-1197-338A-76C7-27C3038460C6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5412219" y="4639066"/>
                  <a:ext cx="74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40966" name="Ink 40965">
                  <a:extLst>
                    <a:ext uri="{FF2B5EF4-FFF2-40B4-BE49-F238E27FC236}">
                      <a16:creationId xmlns:a16="http://schemas.microsoft.com/office/drawing/2014/main" id="{5DDAB3C6-CC50-BB0B-E2FF-BB0BF9DC11C1}"/>
                    </a:ext>
                  </a:extLst>
                </p14:cNvPr>
                <p14:cNvContentPartPr/>
                <p14:nvPr/>
              </p14:nvContentPartPr>
              <p14:xfrm>
                <a:off x="5614179" y="4647706"/>
                <a:ext cx="8640" cy="360"/>
              </p14:xfrm>
            </p:contentPart>
          </mc:Choice>
          <mc:Fallback xmlns="">
            <p:pic>
              <p:nvPicPr>
                <p:cNvPr id="40966" name="Ink 40965">
                  <a:extLst>
                    <a:ext uri="{FF2B5EF4-FFF2-40B4-BE49-F238E27FC236}">
                      <a16:creationId xmlns:a16="http://schemas.microsoft.com/office/drawing/2014/main" id="{5DDAB3C6-CC50-BB0B-E2FF-BB0BF9DC11C1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5605179" y="4639066"/>
                  <a:ext cx="262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40968" name="Ink 40967">
                  <a:extLst>
                    <a:ext uri="{FF2B5EF4-FFF2-40B4-BE49-F238E27FC236}">
                      <a16:creationId xmlns:a16="http://schemas.microsoft.com/office/drawing/2014/main" id="{762D69FF-1E75-5C4B-040A-4BE17FB847E8}"/>
                    </a:ext>
                  </a:extLst>
                </p14:cNvPr>
                <p14:cNvContentPartPr/>
                <p14:nvPr/>
              </p14:nvContentPartPr>
              <p14:xfrm>
                <a:off x="5774739" y="4647706"/>
                <a:ext cx="11520" cy="360"/>
              </p14:xfrm>
            </p:contentPart>
          </mc:Choice>
          <mc:Fallback xmlns="">
            <p:pic>
              <p:nvPicPr>
                <p:cNvPr id="40968" name="Ink 40967">
                  <a:extLst>
                    <a:ext uri="{FF2B5EF4-FFF2-40B4-BE49-F238E27FC236}">
                      <a16:creationId xmlns:a16="http://schemas.microsoft.com/office/drawing/2014/main" id="{762D69FF-1E75-5C4B-040A-4BE17FB847E8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5766099" y="4639066"/>
                  <a:ext cx="29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40969" name="Ink 40968">
                  <a:extLst>
                    <a:ext uri="{FF2B5EF4-FFF2-40B4-BE49-F238E27FC236}">
                      <a16:creationId xmlns:a16="http://schemas.microsoft.com/office/drawing/2014/main" id="{67AA7C57-1259-749A-A70A-FA7BE88B8FAF}"/>
                    </a:ext>
                  </a:extLst>
                </p14:cNvPr>
                <p14:cNvContentPartPr/>
                <p14:nvPr/>
              </p14:nvContentPartPr>
              <p14:xfrm>
                <a:off x="6029259" y="4598746"/>
                <a:ext cx="360" cy="360"/>
              </p14:xfrm>
            </p:contentPart>
          </mc:Choice>
          <mc:Fallback xmlns="">
            <p:pic>
              <p:nvPicPr>
                <p:cNvPr id="40969" name="Ink 40968">
                  <a:extLst>
                    <a:ext uri="{FF2B5EF4-FFF2-40B4-BE49-F238E27FC236}">
                      <a16:creationId xmlns:a16="http://schemas.microsoft.com/office/drawing/2014/main" id="{67AA7C57-1259-749A-A70A-FA7BE88B8FAF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6020619" y="459010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40970" name="Ink 40969">
                  <a:extLst>
                    <a:ext uri="{FF2B5EF4-FFF2-40B4-BE49-F238E27FC236}">
                      <a16:creationId xmlns:a16="http://schemas.microsoft.com/office/drawing/2014/main" id="{EABE629C-A3FA-FB92-85F0-982745DBFD26}"/>
                    </a:ext>
                  </a:extLst>
                </p14:cNvPr>
                <p14:cNvContentPartPr/>
                <p14:nvPr/>
              </p14:nvContentPartPr>
              <p14:xfrm>
                <a:off x="6170379" y="4591546"/>
                <a:ext cx="21600" cy="3600"/>
              </p14:xfrm>
            </p:contentPart>
          </mc:Choice>
          <mc:Fallback xmlns="">
            <p:pic>
              <p:nvPicPr>
                <p:cNvPr id="40970" name="Ink 40969">
                  <a:extLst>
                    <a:ext uri="{FF2B5EF4-FFF2-40B4-BE49-F238E27FC236}">
                      <a16:creationId xmlns:a16="http://schemas.microsoft.com/office/drawing/2014/main" id="{EABE629C-A3FA-FB92-85F0-982745DBFD26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6161739" y="4582906"/>
                  <a:ext cx="3924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40971" name="Ink 40970">
                  <a:extLst>
                    <a:ext uri="{FF2B5EF4-FFF2-40B4-BE49-F238E27FC236}">
                      <a16:creationId xmlns:a16="http://schemas.microsoft.com/office/drawing/2014/main" id="{D446C092-B9DF-548C-6051-19359DECE8E5}"/>
                    </a:ext>
                  </a:extLst>
                </p14:cNvPr>
                <p14:cNvContentPartPr/>
                <p14:nvPr/>
              </p14:nvContentPartPr>
              <p14:xfrm>
                <a:off x="6341019" y="4591546"/>
                <a:ext cx="2880" cy="360"/>
              </p14:xfrm>
            </p:contentPart>
          </mc:Choice>
          <mc:Fallback xmlns="">
            <p:pic>
              <p:nvPicPr>
                <p:cNvPr id="40971" name="Ink 40970">
                  <a:extLst>
                    <a:ext uri="{FF2B5EF4-FFF2-40B4-BE49-F238E27FC236}">
                      <a16:creationId xmlns:a16="http://schemas.microsoft.com/office/drawing/2014/main" id="{D446C092-B9DF-548C-6051-19359DECE8E5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6332379" y="4582906"/>
                  <a:ext cx="20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40972" name="Ink 40971">
                  <a:extLst>
                    <a:ext uri="{FF2B5EF4-FFF2-40B4-BE49-F238E27FC236}">
                      <a16:creationId xmlns:a16="http://schemas.microsoft.com/office/drawing/2014/main" id="{8423104F-BE63-BB77-0CF1-F538DDBED119}"/>
                    </a:ext>
                  </a:extLst>
                </p14:cNvPr>
                <p14:cNvContentPartPr/>
                <p14:nvPr/>
              </p14:nvContentPartPr>
              <p14:xfrm>
                <a:off x="6462699" y="4418026"/>
                <a:ext cx="105480" cy="266040"/>
              </p14:xfrm>
            </p:contentPart>
          </mc:Choice>
          <mc:Fallback xmlns="">
            <p:pic>
              <p:nvPicPr>
                <p:cNvPr id="40972" name="Ink 40971">
                  <a:extLst>
                    <a:ext uri="{FF2B5EF4-FFF2-40B4-BE49-F238E27FC236}">
                      <a16:creationId xmlns:a16="http://schemas.microsoft.com/office/drawing/2014/main" id="{8423104F-BE63-BB77-0CF1-F538DDBED119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6453699" y="4409386"/>
                  <a:ext cx="123120" cy="28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40973" name="Ink 40972">
                  <a:extLst>
                    <a:ext uri="{FF2B5EF4-FFF2-40B4-BE49-F238E27FC236}">
                      <a16:creationId xmlns:a16="http://schemas.microsoft.com/office/drawing/2014/main" id="{50216198-748C-B352-5CB2-828014D6E488}"/>
                    </a:ext>
                  </a:extLst>
                </p14:cNvPr>
                <p14:cNvContentPartPr/>
                <p14:nvPr/>
              </p14:nvContentPartPr>
              <p14:xfrm>
                <a:off x="6586539" y="4532506"/>
                <a:ext cx="46440" cy="360"/>
              </p14:xfrm>
            </p:contentPart>
          </mc:Choice>
          <mc:Fallback xmlns="">
            <p:pic>
              <p:nvPicPr>
                <p:cNvPr id="40973" name="Ink 40972">
                  <a:extLst>
                    <a:ext uri="{FF2B5EF4-FFF2-40B4-BE49-F238E27FC236}">
                      <a16:creationId xmlns:a16="http://schemas.microsoft.com/office/drawing/2014/main" id="{50216198-748C-B352-5CB2-828014D6E488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6577539" y="4523506"/>
                  <a:ext cx="640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40974" name="Ink 40973">
                  <a:extLst>
                    <a:ext uri="{FF2B5EF4-FFF2-40B4-BE49-F238E27FC236}">
                      <a16:creationId xmlns:a16="http://schemas.microsoft.com/office/drawing/2014/main" id="{834CF8BC-43BC-27F4-683C-B6FEB4D49FD6}"/>
                    </a:ext>
                  </a:extLst>
                </p14:cNvPr>
                <p14:cNvContentPartPr/>
                <p14:nvPr/>
              </p14:nvContentPartPr>
              <p14:xfrm>
                <a:off x="6518859" y="4538626"/>
                <a:ext cx="104760" cy="6120"/>
              </p14:xfrm>
            </p:contentPart>
          </mc:Choice>
          <mc:Fallback xmlns="">
            <p:pic>
              <p:nvPicPr>
                <p:cNvPr id="40974" name="Ink 40973">
                  <a:extLst>
                    <a:ext uri="{FF2B5EF4-FFF2-40B4-BE49-F238E27FC236}">
                      <a16:creationId xmlns:a16="http://schemas.microsoft.com/office/drawing/2014/main" id="{834CF8BC-43BC-27F4-683C-B6FEB4D49FD6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6510219" y="4529986"/>
                  <a:ext cx="12240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40975" name="Ink 40974">
                  <a:extLst>
                    <a:ext uri="{FF2B5EF4-FFF2-40B4-BE49-F238E27FC236}">
                      <a16:creationId xmlns:a16="http://schemas.microsoft.com/office/drawing/2014/main" id="{AA052B82-AA4E-7D9A-AFB4-99DD85E9575B}"/>
                    </a:ext>
                  </a:extLst>
                </p14:cNvPr>
                <p14:cNvContentPartPr/>
                <p14:nvPr/>
              </p14:nvContentPartPr>
              <p14:xfrm>
                <a:off x="6505179" y="4700626"/>
                <a:ext cx="63000" cy="360"/>
              </p14:xfrm>
            </p:contentPart>
          </mc:Choice>
          <mc:Fallback xmlns="">
            <p:pic>
              <p:nvPicPr>
                <p:cNvPr id="40975" name="Ink 40974">
                  <a:extLst>
                    <a:ext uri="{FF2B5EF4-FFF2-40B4-BE49-F238E27FC236}">
                      <a16:creationId xmlns:a16="http://schemas.microsoft.com/office/drawing/2014/main" id="{AA052B82-AA4E-7D9A-AFB4-99DD85E9575B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6496539" y="4691986"/>
                  <a:ext cx="806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40976" name="Ink 40975">
                  <a:extLst>
                    <a:ext uri="{FF2B5EF4-FFF2-40B4-BE49-F238E27FC236}">
                      <a16:creationId xmlns:a16="http://schemas.microsoft.com/office/drawing/2014/main" id="{847587C7-40CB-8334-407B-24B395D87052}"/>
                    </a:ext>
                  </a:extLst>
                </p14:cNvPr>
                <p14:cNvContentPartPr/>
                <p14:nvPr/>
              </p14:nvContentPartPr>
              <p14:xfrm>
                <a:off x="6711819" y="4778026"/>
                <a:ext cx="106560" cy="158400"/>
              </p14:xfrm>
            </p:contentPart>
          </mc:Choice>
          <mc:Fallback xmlns="">
            <p:pic>
              <p:nvPicPr>
                <p:cNvPr id="40976" name="Ink 40975">
                  <a:extLst>
                    <a:ext uri="{FF2B5EF4-FFF2-40B4-BE49-F238E27FC236}">
                      <a16:creationId xmlns:a16="http://schemas.microsoft.com/office/drawing/2014/main" id="{847587C7-40CB-8334-407B-24B395D87052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6702819" y="4769026"/>
                  <a:ext cx="124200" cy="17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40977" name="Ink 40976">
                  <a:extLst>
                    <a:ext uri="{FF2B5EF4-FFF2-40B4-BE49-F238E27FC236}">
                      <a16:creationId xmlns:a16="http://schemas.microsoft.com/office/drawing/2014/main" id="{5BBEF82D-1D2E-2094-11EC-EABD216C4BDF}"/>
                    </a:ext>
                  </a:extLst>
                </p14:cNvPr>
                <p14:cNvContentPartPr/>
                <p14:nvPr/>
              </p14:nvContentPartPr>
              <p14:xfrm>
                <a:off x="6739539" y="4678306"/>
                <a:ext cx="97560" cy="175680"/>
              </p14:xfrm>
            </p:contentPart>
          </mc:Choice>
          <mc:Fallback xmlns="">
            <p:pic>
              <p:nvPicPr>
                <p:cNvPr id="40977" name="Ink 40976">
                  <a:extLst>
                    <a:ext uri="{FF2B5EF4-FFF2-40B4-BE49-F238E27FC236}">
                      <a16:creationId xmlns:a16="http://schemas.microsoft.com/office/drawing/2014/main" id="{5BBEF82D-1D2E-2094-11EC-EABD216C4BDF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6730539" y="4669306"/>
                  <a:ext cx="115200" cy="19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40978" name="Ink 40977">
                  <a:extLst>
                    <a:ext uri="{FF2B5EF4-FFF2-40B4-BE49-F238E27FC236}">
                      <a16:creationId xmlns:a16="http://schemas.microsoft.com/office/drawing/2014/main" id="{88A4E4DF-7D59-620D-C0EB-EFD04B165357}"/>
                    </a:ext>
                  </a:extLst>
                </p14:cNvPr>
                <p14:cNvContentPartPr/>
                <p14:nvPr/>
              </p14:nvContentPartPr>
              <p14:xfrm>
                <a:off x="6836739" y="4678306"/>
                <a:ext cx="360" cy="360"/>
              </p14:xfrm>
            </p:contentPart>
          </mc:Choice>
          <mc:Fallback xmlns="">
            <p:pic>
              <p:nvPicPr>
                <p:cNvPr id="40978" name="Ink 40977">
                  <a:extLst>
                    <a:ext uri="{FF2B5EF4-FFF2-40B4-BE49-F238E27FC236}">
                      <a16:creationId xmlns:a16="http://schemas.microsoft.com/office/drawing/2014/main" id="{88A4E4DF-7D59-620D-C0EB-EFD04B165357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6828099" y="466930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40979" name="Ink 40978">
                  <a:extLst>
                    <a:ext uri="{FF2B5EF4-FFF2-40B4-BE49-F238E27FC236}">
                      <a16:creationId xmlns:a16="http://schemas.microsoft.com/office/drawing/2014/main" id="{0FDD307B-DFE4-DF9B-316B-E4FD9D8B7AF4}"/>
                    </a:ext>
                  </a:extLst>
                </p14:cNvPr>
                <p14:cNvContentPartPr/>
                <p14:nvPr/>
              </p14:nvContentPartPr>
              <p14:xfrm>
                <a:off x="6747819" y="4653826"/>
                <a:ext cx="136080" cy="275760"/>
              </p14:xfrm>
            </p:contentPart>
          </mc:Choice>
          <mc:Fallback xmlns="">
            <p:pic>
              <p:nvPicPr>
                <p:cNvPr id="40979" name="Ink 40978">
                  <a:extLst>
                    <a:ext uri="{FF2B5EF4-FFF2-40B4-BE49-F238E27FC236}">
                      <a16:creationId xmlns:a16="http://schemas.microsoft.com/office/drawing/2014/main" id="{0FDD307B-DFE4-DF9B-316B-E4FD9D8B7AF4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6738819" y="4644826"/>
                  <a:ext cx="153720" cy="29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40980" name="Ink 40979">
                  <a:extLst>
                    <a:ext uri="{FF2B5EF4-FFF2-40B4-BE49-F238E27FC236}">
                      <a16:creationId xmlns:a16="http://schemas.microsoft.com/office/drawing/2014/main" id="{FAA624BC-1EDC-31F7-6486-F670BB518A9C}"/>
                    </a:ext>
                  </a:extLst>
                </p14:cNvPr>
                <p14:cNvContentPartPr/>
                <p14:nvPr/>
              </p14:nvContentPartPr>
              <p14:xfrm>
                <a:off x="6782379" y="4775506"/>
                <a:ext cx="111240" cy="10440"/>
              </p14:xfrm>
            </p:contentPart>
          </mc:Choice>
          <mc:Fallback xmlns="">
            <p:pic>
              <p:nvPicPr>
                <p:cNvPr id="40980" name="Ink 40979">
                  <a:extLst>
                    <a:ext uri="{FF2B5EF4-FFF2-40B4-BE49-F238E27FC236}">
                      <a16:creationId xmlns:a16="http://schemas.microsoft.com/office/drawing/2014/main" id="{FAA624BC-1EDC-31F7-6486-F670BB518A9C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6773739" y="4766506"/>
                  <a:ext cx="128880" cy="2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40981" name="Ink 40980">
                  <a:extLst>
                    <a:ext uri="{FF2B5EF4-FFF2-40B4-BE49-F238E27FC236}">
                      <a16:creationId xmlns:a16="http://schemas.microsoft.com/office/drawing/2014/main" id="{D339E802-D0D6-92FD-FD99-A4E31D34AC0C}"/>
                    </a:ext>
                  </a:extLst>
                </p14:cNvPr>
                <p14:cNvContentPartPr/>
                <p14:nvPr/>
              </p14:nvContentPartPr>
              <p14:xfrm>
                <a:off x="6756099" y="4702066"/>
                <a:ext cx="10440" cy="215280"/>
              </p14:xfrm>
            </p:contentPart>
          </mc:Choice>
          <mc:Fallback xmlns="">
            <p:pic>
              <p:nvPicPr>
                <p:cNvPr id="40981" name="Ink 40980">
                  <a:extLst>
                    <a:ext uri="{FF2B5EF4-FFF2-40B4-BE49-F238E27FC236}">
                      <a16:creationId xmlns:a16="http://schemas.microsoft.com/office/drawing/2014/main" id="{D339E802-D0D6-92FD-FD99-A4E31D34AC0C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6747099" y="4693426"/>
                  <a:ext cx="28080" cy="23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40982" name="Ink 40981">
                  <a:extLst>
                    <a:ext uri="{FF2B5EF4-FFF2-40B4-BE49-F238E27FC236}">
                      <a16:creationId xmlns:a16="http://schemas.microsoft.com/office/drawing/2014/main" id="{1227D5FD-5C97-88ED-1692-31505EF429DD}"/>
                    </a:ext>
                  </a:extLst>
                </p14:cNvPr>
                <p14:cNvContentPartPr/>
                <p14:nvPr/>
              </p14:nvContentPartPr>
              <p14:xfrm>
                <a:off x="6828459" y="3307426"/>
                <a:ext cx="81360" cy="532440"/>
              </p14:xfrm>
            </p:contentPart>
          </mc:Choice>
          <mc:Fallback xmlns="">
            <p:pic>
              <p:nvPicPr>
                <p:cNvPr id="40982" name="Ink 40981">
                  <a:extLst>
                    <a:ext uri="{FF2B5EF4-FFF2-40B4-BE49-F238E27FC236}">
                      <a16:creationId xmlns:a16="http://schemas.microsoft.com/office/drawing/2014/main" id="{1227D5FD-5C97-88ED-1692-31505EF429DD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6819819" y="3298426"/>
                  <a:ext cx="99000" cy="55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40983" name="Ink 40982">
                  <a:extLst>
                    <a:ext uri="{FF2B5EF4-FFF2-40B4-BE49-F238E27FC236}">
                      <a16:creationId xmlns:a16="http://schemas.microsoft.com/office/drawing/2014/main" id="{380AC566-59B9-C197-3E3A-F99537F32FAB}"/>
                    </a:ext>
                  </a:extLst>
                </p14:cNvPr>
                <p14:cNvContentPartPr/>
                <p14:nvPr/>
              </p14:nvContentPartPr>
              <p14:xfrm>
                <a:off x="6797859" y="3603346"/>
                <a:ext cx="158400" cy="12600"/>
              </p14:xfrm>
            </p:contentPart>
          </mc:Choice>
          <mc:Fallback xmlns="">
            <p:pic>
              <p:nvPicPr>
                <p:cNvPr id="40983" name="Ink 40982">
                  <a:extLst>
                    <a:ext uri="{FF2B5EF4-FFF2-40B4-BE49-F238E27FC236}">
                      <a16:creationId xmlns:a16="http://schemas.microsoft.com/office/drawing/2014/main" id="{380AC566-59B9-C197-3E3A-F99537F32FAB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6788859" y="3594706"/>
                  <a:ext cx="17604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40984" name="Ink 40983">
                  <a:extLst>
                    <a:ext uri="{FF2B5EF4-FFF2-40B4-BE49-F238E27FC236}">
                      <a16:creationId xmlns:a16="http://schemas.microsoft.com/office/drawing/2014/main" id="{5BD4AB92-A942-A10E-F08E-CE4AE03EB307}"/>
                    </a:ext>
                  </a:extLst>
                </p14:cNvPr>
                <p14:cNvContentPartPr/>
                <p14:nvPr/>
              </p14:nvContentPartPr>
              <p14:xfrm>
                <a:off x="7067139" y="3380146"/>
                <a:ext cx="60840" cy="327960"/>
              </p14:xfrm>
            </p:contentPart>
          </mc:Choice>
          <mc:Fallback xmlns="">
            <p:pic>
              <p:nvPicPr>
                <p:cNvPr id="40984" name="Ink 40983">
                  <a:extLst>
                    <a:ext uri="{FF2B5EF4-FFF2-40B4-BE49-F238E27FC236}">
                      <a16:creationId xmlns:a16="http://schemas.microsoft.com/office/drawing/2014/main" id="{5BD4AB92-A942-A10E-F08E-CE4AE03EB307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7058139" y="3371506"/>
                  <a:ext cx="78480" cy="34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40985" name="Ink 40984">
                  <a:extLst>
                    <a:ext uri="{FF2B5EF4-FFF2-40B4-BE49-F238E27FC236}">
                      <a16:creationId xmlns:a16="http://schemas.microsoft.com/office/drawing/2014/main" id="{7996C0CA-8920-D209-78AF-666638DFE9BB}"/>
                    </a:ext>
                  </a:extLst>
                </p14:cNvPr>
                <p14:cNvContentPartPr/>
                <p14:nvPr/>
              </p14:nvContentPartPr>
              <p14:xfrm>
                <a:off x="7913499" y="3317506"/>
                <a:ext cx="109080" cy="385920"/>
              </p14:xfrm>
            </p:contentPart>
          </mc:Choice>
          <mc:Fallback xmlns="">
            <p:pic>
              <p:nvPicPr>
                <p:cNvPr id="40985" name="Ink 40984">
                  <a:extLst>
                    <a:ext uri="{FF2B5EF4-FFF2-40B4-BE49-F238E27FC236}">
                      <a16:creationId xmlns:a16="http://schemas.microsoft.com/office/drawing/2014/main" id="{7996C0CA-8920-D209-78AF-666638DFE9BB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7904859" y="3308866"/>
                  <a:ext cx="126720" cy="40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40986" name="Ink 40985">
                  <a:extLst>
                    <a:ext uri="{FF2B5EF4-FFF2-40B4-BE49-F238E27FC236}">
                      <a16:creationId xmlns:a16="http://schemas.microsoft.com/office/drawing/2014/main" id="{2A33B433-2B40-8F8C-CAC4-88FC06B6EC07}"/>
                    </a:ext>
                  </a:extLst>
                </p14:cNvPr>
                <p14:cNvContentPartPr/>
                <p14:nvPr/>
              </p14:nvContentPartPr>
              <p14:xfrm>
                <a:off x="7115379" y="3265306"/>
                <a:ext cx="29520" cy="100800"/>
              </p14:xfrm>
            </p:contentPart>
          </mc:Choice>
          <mc:Fallback xmlns="">
            <p:pic>
              <p:nvPicPr>
                <p:cNvPr id="40986" name="Ink 40985">
                  <a:extLst>
                    <a:ext uri="{FF2B5EF4-FFF2-40B4-BE49-F238E27FC236}">
                      <a16:creationId xmlns:a16="http://schemas.microsoft.com/office/drawing/2014/main" id="{2A33B433-2B40-8F8C-CAC4-88FC06B6EC07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7106739" y="3256306"/>
                  <a:ext cx="47160" cy="118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40987" name="Ink 40986">
                <a:extLst>
                  <a:ext uri="{FF2B5EF4-FFF2-40B4-BE49-F238E27FC236}">
                    <a16:creationId xmlns:a16="http://schemas.microsoft.com/office/drawing/2014/main" id="{65086512-6EB1-82BB-D514-8B72FC3F4D77}"/>
                  </a:ext>
                </a:extLst>
              </p14:cNvPr>
              <p14:cNvContentPartPr/>
              <p14:nvPr/>
            </p14:nvContentPartPr>
            <p14:xfrm>
              <a:off x="5271099" y="3687167"/>
              <a:ext cx="803880" cy="3001680"/>
            </p14:xfrm>
          </p:contentPart>
        </mc:Choice>
        <mc:Fallback xmlns="">
          <p:pic>
            <p:nvPicPr>
              <p:cNvPr id="40987" name="Ink 40986">
                <a:extLst>
                  <a:ext uri="{FF2B5EF4-FFF2-40B4-BE49-F238E27FC236}">
                    <a16:creationId xmlns:a16="http://schemas.microsoft.com/office/drawing/2014/main" id="{65086512-6EB1-82BB-D514-8B72FC3F4D77}"/>
                  </a:ext>
                </a:extLst>
              </p:cNvPr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5262099" y="3678527"/>
                <a:ext cx="821520" cy="3019320"/>
              </a:xfrm>
              <a:prstGeom prst="rect">
                <a:avLst/>
              </a:prstGeom>
            </p:spPr>
          </p:pic>
        </mc:Fallback>
      </mc:AlternateContent>
      <p:grpSp>
        <p:nvGrpSpPr>
          <p:cNvPr id="40988" name="Group 40987">
            <a:extLst>
              <a:ext uri="{FF2B5EF4-FFF2-40B4-BE49-F238E27FC236}">
                <a16:creationId xmlns:a16="http://schemas.microsoft.com/office/drawing/2014/main" id="{39924E33-E0C8-0397-1185-FD6582C04BAF}"/>
              </a:ext>
            </a:extLst>
          </p:cNvPr>
          <p:cNvGrpSpPr/>
          <p:nvPr/>
        </p:nvGrpSpPr>
        <p:grpSpPr>
          <a:xfrm>
            <a:off x="6532899" y="3827927"/>
            <a:ext cx="242280" cy="354600"/>
            <a:chOff x="6511659" y="3365386"/>
            <a:chExt cx="242280" cy="354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40989" name="Ink 40988">
                  <a:extLst>
                    <a:ext uri="{FF2B5EF4-FFF2-40B4-BE49-F238E27FC236}">
                      <a16:creationId xmlns:a16="http://schemas.microsoft.com/office/drawing/2014/main" id="{8476F952-A33B-A7E7-2FE5-FFA2F20CBF52}"/>
                    </a:ext>
                  </a:extLst>
                </p14:cNvPr>
                <p14:cNvContentPartPr/>
                <p14:nvPr/>
              </p14:nvContentPartPr>
              <p14:xfrm>
                <a:off x="6511659" y="3365386"/>
                <a:ext cx="13320" cy="354600"/>
              </p14:xfrm>
            </p:contentPart>
          </mc:Choice>
          <mc:Fallback xmlns="">
            <p:pic>
              <p:nvPicPr>
                <p:cNvPr id="40989" name="Ink 40988">
                  <a:extLst>
                    <a:ext uri="{FF2B5EF4-FFF2-40B4-BE49-F238E27FC236}">
                      <a16:creationId xmlns:a16="http://schemas.microsoft.com/office/drawing/2014/main" id="{8476F952-A33B-A7E7-2FE5-FFA2F20CBF52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6503019" y="3356386"/>
                  <a:ext cx="30960" cy="37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40990" name="Ink 40989">
                  <a:extLst>
                    <a:ext uri="{FF2B5EF4-FFF2-40B4-BE49-F238E27FC236}">
                      <a16:creationId xmlns:a16="http://schemas.microsoft.com/office/drawing/2014/main" id="{25F8D73A-A047-0C18-0C65-915FB8BFC144}"/>
                    </a:ext>
                  </a:extLst>
                </p14:cNvPr>
                <p14:cNvContentPartPr/>
                <p14:nvPr/>
              </p14:nvContentPartPr>
              <p14:xfrm>
                <a:off x="6644499" y="3584626"/>
                <a:ext cx="109440" cy="3240"/>
              </p14:xfrm>
            </p:contentPart>
          </mc:Choice>
          <mc:Fallback xmlns="">
            <p:pic>
              <p:nvPicPr>
                <p:cNvPr id="40990" name="Ink 40989">
                  <a:extLst>
                    <a:ext uri="{FF2B5EF4-FFF2-40B4-BE49-F238E27FC236}">
                      <a16:creationId xmlns:a16="http://schemas.microsoft.com/office/drawing/2014/main" id="{25F8D73A-A047-0C18-0C65-915FB8BFC144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6635499" y="3575986"/>
                  <a:ext cx="127080" cy="20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991" name="Group 40990">
            <a:extLst>
              <a:ext uri="{FF2B5EF4-FFF2-40B4-BE49-F238E27FC236}">
                <a16:creationId xmlns:a16="http://schemas.microsoft.com/office/drawing/2014/main" id="{3ADDC877-FB02-B70A-FEBF-B3BE32CCD97A}"/>
              </a:ext>
            </a:extLst>
          </p:cNvPr>
          <p:cNvGrpSpPr/>
          <p:nvPr/>
        </p:nvGrpSpPr>
        <p:grpSpPr>
          <a:xfrm>
            <a:off x="7196019" y="3800927"/>
            <a:ext cx="699840" cy="337320"/>
            <a:chOff x="7174779" y="3338386"/>
            <a:chExt cx="699840" cy="337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40992" name="Ink 40991">
                  <a:extLst>
                    <a:ext uri="{FF2B5EF4-FFF2-40B4-BE49-F238E27FC236}">
                      <a16:creationId xmlns:a16="http://schemas.microsoft.com/office/drawing/2014/main" id="{AE173741-80DE-D77E-BD80-2E35AAC3CC80}"/>
                    </a:ext>
                  </a:extLst>
                </p14:cNvPr>
                <p14:cNvContentPartPr/>
                <p14:nvPr/>
              </p14:nvContentPartPr>
              <p14:xfrm>
                <a:off x="7178739" y="3346666"/>
                <a:ext cx="106200" cy="289440"/>
              </p14:xfrm>
            </p:contentPart>
          </mc:Choice>
          <mc:Fallback xmlns="">
            <p:pic>
              <p:nvPicPr>
                <p:cNvPr id="40992" name="Ink 40991">
                  <a:extLst>
                    <a:ext uri="{FF2B5EF4-FFF2-40B4-BE49-F238E27FC236}">
                      <a16:creationId xmlns:a16="http://schemas.microsoft.com/office/drawing/2014/main" id="{AE173741-80DE-D77E-BD80-2E35AAC3CC80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7169739" y="3337666"/>
                  <a:ext cx="123840" cy="30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40993" name="Ink 40992">
                  <a:extLst>
                    <a:ext uri="{FF2B5EF4-FFF2-40B4-BE49-F238E27FC236}">
                      <a16:creationId xmlns:a16="http://schemas.microsoft.com/office/drawing/2014/main" id="{0AFBD0F5-C9B3-3B46-91EB-3B1B2E36E94B}"/>
                    </a:ext>
                  </a:extLst>
                </p14:cNvPr>
                <p14:cNvContentPartPr/>
                <p14:nvPr/>
              </p14:nvContentPartPr>
              <p14:xfrm>
                <a:off x="7174779" y="3530626"/>
                <a:ext cx="91080" cy="3600"/>
              </p14:xfrm>
            </p:contentPart>
          </mc:Choice>
          <mc:Fallback xmlns="">
            <p:pic>
              <p:nvPicPr>
                <p:cNvPr id="40993" name="Ink 40992">
                  <a:extLst>
                    <a:ext uri="{FF2B5EF4-FFF2-40B4-BE49-F238E27FC236}">
                      <a16:creationId xmlns:a16="http://schemas.microsoft.com/office/drawing/2014/main" id="{0AFBD0F5-C9B3-3B46-91EB-3B1B2E36E94B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7165779" y="3521986"/>
                  <a:ext cx="10872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40994" name="Ink 40993">
                  <a:extLst>
                    <a:ext uri="{FF2B5EF4-FFF2-40B4-BE49-F238E27FC236}">
                      <a16:creationId xmlns:a16="http://schemas.microsoft.com/office/drawing/2014/main" id="{80EBB989-922D-5091-8941-F673E858F086}"/>
                    </a:ext>
                  </a:extLst>
                </p14:cNvPr>
                <p14:cNvContentPartPr/>
                <p14:nvPr/>
              </p14:nvContentPartPr>
              <p14:xfrm>
                <a:off x="7415259" y="3492106"/>
                <a:ext cx="65880" cy="2880"/>
              </p14:xfrm>
            </p:contentPart>
          </mc:Choice>
          <mc:Fallback xmlns="">
            <p:pic>
              <p:nvPicPr>
                <p:cNvPr id="40994" name="Ink 40993">
                  <a:extLst>
                    <a:ext uri="{FF2B5EF4-FFF2-40B4-BE49-F238E27FC236}">
                      <a16:creationId xmlns:a16="http://schemas.microsoft.com/office/drawing/2014/main" id="{80EBB989-922D-5091-8941-F673E858F086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7406259" y="3483466"/>
                  <a:ext cx="8352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40995" name="Ink 40994">
                  <a:extLst>
                    <a:ext uri="{FF2B5EF4-FFF2-40B4-BE49-F238E27FC236}">
                      <a16:creationId xmlns:a16="http://schemas.microsoft.com/office/drawing/2014/main" id="{1D76C1BC-BD83-CDD5-9E99-F8A03B6FD6ED}"/>
                    </a:ext>
                  </a:extLst>
                </p14:cNvPr>
                <p14:cNvContentPartPr/>
                <p14:nvPr/>
              </p14:nvContentPartPr>
              <p14:xfrm>
                <a:off x="7589499" y="3338386"/>
                <a:ext cx="109440" cy="272160"/>
              </p14:xfrm>
            </p:contentPart>
          </mc:Choice>
          <mc:Fallback xmlns="">
            <p:pic>
              <p:nvPicPr>
                <p:cNvPr id="40995" name="Ink 40994">
                  <a:extLst>
                    <a:ext uri="{FF2B5EF4-FFF2-40B4-BE49-F238E27FC236}">
                      <a16:creationId xmlns:a16="http://schemas.microsoft.com/office/drawing/2014/main" id="{1D76C1BC-BD83-CDD5-9E99-F8A03B6FD6ED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7580859" y="3329386"/>
                  <a:ext cx="127080" cy="28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40996" name="Ink 40995">
                  <a:extLst>
                    <a:ext uri="{FF2B5EF4-FFF2-40B4-BE49-F238E27FC236}">
                      <a16:creationId xmlns:a16="http://schemas.microsoft.com/office/drawing/2014/main" id="{72F526BA-EF49-B409-2B7C-094A26AD1C18}"/>
                    </a:ext>
                  </a:extLst>
                </p14:cNvPr>
                <p14:cNvContentPartPr/>
                <p14:nvPr/>
              </p14:nvContentPartPr>
              <p14:xfrm>
                <a:off x="7637019" y="3482386"/>
                <a:ext cx="69480" cy="360"/>
              </p14:xfrm>
            </p:contentPart>
          </mc:Choice>
          <mc:Fallback xmlns="">
            <p:pic>
              <p:nvPicPr>
                <p:cNvPr id="40996" name="Ink 40995">
                  <a:extLst>
                    <a:ext uri="{FF2B5EF4-FFF2-40B4-BE49-F238E27FC236}">
                      <a16:creationId xmlns:a16="http://schemas.microsoft.com/office/drawing/2014/main" id="{72F526BA-EF49-B409-2B7C-094A26AD1C18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628019" y="3473746"/>
                  <a:ext cx="871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40997" name="Ink 40996">
                  <a:extLst>
                    <a:ext uri="{FF2B5EF4-FFF2-40B4-BE49-F238E27FC236}">
                      <a16:creationId xmlns:a16="http://schemas.microsoft.com/office/drawing/2014/main" id="{FD96E4FC-C6C0-5814-5DD9-AE5192BF50AA}"/>
                    </a:ext>
                  </a:extLst>
                </p14:cNvPr>
                <p14:cNvContentPartPr/>
                <p14:nvPr/>
              </p14:nvContentPartPr>
              <p14:xfrm>
                <a:off x="7799379" y="3507946"/>
                <a:ext cx="42840" cy="167760"/>
              </p14:xfrm>
            </p:contentPart>
          </mc:Choice>
          <mc:Fallback xmlns="">
            <p:pic>
              <p:nvPicPr>
                <p:cNvPr id="40997" name="Ink 40996">
                  <a:extLst>
                    <a:ext uri="{FF2B5EF4-FFF2-40B4-BE49-F238E27FC236}">
                      <a16:creationId xmlns:a16="http://schemas.microsoft.com/office/drawing/2014/main" id="{FD96E4FC-C6C0-5814-5DD9-AE5192BF50AA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7790379" y="3498946"/>
                  <a:ext cx="60480" cy="18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40998" name="Ink 40997">
                  <a:extLst>
                    <a:ext uri="{FF2B5EF4-FFF2-40B4-BE49-F238E27FC236}">
                      <a16:creationId xmlns:a16="http://schemas.microsoft.com/office/drawing/2014/main" id="{650E0E16-8FC6-648C-E0C5-28F16075AC1B}"/>
                    </a:ext>
                  </a:extLst>
                </p14:cNvPr>
                <p14:cNvContentPartPr/>
                <p14:nvPr/>
              </p14:nvContentPartPr>
              <p14:xfrm>
                <a:off x="7814499" y="3570586"/>
                <a:ext cx="60120" cy="360"/>
              </p14:xfrm>
            </p:contentPart>
          </mc:Choice>
          <mc:Fallback xmlns="">
            <p:pic>
              <p:nvPicPr>
                <p:cNvPr id="40998" name="Ink 40997">
                  <a:extLst>
                    <a:ext uri="{FF2B5EF4-FFF2-40B4-BE49-F238E27FC236}">
                      <a16:creationId xmlns:a16="http://schemas.microsoft.com/office/drawing/2014/main" id="{650E0E16-8FC6-648C-E0C5-28F16075AC1B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7805499" y="3561586"/>
                  <a:ext cx="7776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999" name="Group 40998">
            <a:extLst>
              <a:ext uri="{FF2B5EF4-FFF2-40B4-BE49-F238E27FC236}">
                <a16:creationId xmlns:a16="http://schemas.microsoft.com/office/drawing/2014/main" id="{AB26318B-84E8-0EB4-DD19-677D72BB3299}"/>
              </a:ext>
            </a:extLst>
          </p:cNvPr>
          <p:cNvGrpSpPr/>
          <p:nvPr/>
        </p:nvGrpSpPr>
        <p:grpSpPr>
          <a:xfrm>
            <a:off x="7252179" y="4330847"/>
            <a:ext cx="1493640" cy="615240"/>
            <a:chOff x="7230939" y="3868306"/>
            <a:chExt cx="1493640" cy="615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41000" name="Ink 40999">
                  <a:extLst>
                    <a:ext uri="{FF2B5EF4-FFF2-40B4-BE49-F238E27FC236}">
                      <a16:creationId xmlns:a16="http://schemas.microsoft.com/office/drawing/2014/main" id="{DC696E49-CE39-EC75-8355-1D7CFC526325}"/>
                    </a:ext>
                  </a:extLst>
                </p14:cNvPr>
                <p14:cNvContentPartPr/>
                <p14:nvPr/>
              </p14:nvContentPartPr>
              <p14:xfrm>
                <a:off x="7230939" y="4243786"/>
                <a:ext cx="97920" cy="18720"/>
              </p14:xfrm>
            </p:contentPart>
          </mc:Choice>
          <mc:Fallback xmlns="">
            <p:pic>
              <p:nvPicPr>
                <p:cNvPr id="41000" name="Ink 40999">
                  <a:extLst>
                    <a:ext uri="{FF2B5EF4-FFF2-40B4-BE49-F238E27FC236}">
                      <a16:creationId xmlns:a16="http://schemas.microsoft.com/office/drawing/2014/main" id="{DC696E49-CE39-EC75-8355-1D7CFC526325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7222299" y="4235146"/>
                  <a:ext cx="11556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41001" name="Ink 41000">
                  <a:extLst>
                    <a:ext uri="{FF2B5EF4-FFF2-40B4-BE49-F238E27FC236}">
                      <a16:creationId xmlns:a16="http://schemas.microsoft.com/office/drawing/2014/main" id="{3283231F-86A0-0867-6EA0-A0C6D30EE8C6}"/>
                    </a:ext>
                  </a:extLst>
                </p14:cNvPr>
                <p14:cNvContentPartPr/>
                <p14:nvPr/>
              </p14:nvContentPartPr>
              <p14:xfrm>
                <a:off x="7284579" y="4321186"/>
                <a:ext cx="79560" cy="3960"/>
              </p14:xfrm>
            </p:contentPart>
          </mc:Choice>
          <mc:Fallback xmlns="">
            <p:pic>
              <p:nvPicPr>
                <p:cNvPr id="41001" name="Ink 41000">
                  <a:extLst>
                    <a:ext uri="{FF2B5EF4-FFF2-40B4-BE49-F238E27FC236}">
                      <a16:creationId xmlns:a16="http://schemas.microsoft.com/office/drawing/2014/main" id="{3283231F-86A0-0867-6EA0-A0C6D30EE8C6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7275579" y="4312186"/>
                  <a:ext cx="97200" cy="2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41002" name="Ink 41001">
                  <a:extLst>
                    <a:ext uri="{FF2B5EF4-FFF2-40B4-BE49-F238E27FC236}">
                      <a16:creationId xmlns:a16="http://schemas.microsoft.com/office/drawing/2014/main" id="{769901A1-587A-6CF0-A927-F6FD93131EBB}"/>
                    </a:ext>
                  </a:extLst>
                </p14:cNvPr>
                <p14:cNvContentPartPr/>
                <p14:nvPr/>
              </p14:nvContentPartPr>
              <p14:xfrm>
                <a:off x="7605699" y="3959746"/>
                <a:ext cx="185040" cy="523800"/>
              </p14:xfrm>
            </p:contentPart>
          </mc:Choice>
          <mc:Fallback xmlns="">
            <p:pic>
              <p:nvPicPr>
                <p:cNvPr id="41002" name="Ink 41001">
                  <a:extLst>
                    <a:ext uri="{FF2B5EF4-FFF2-40B4-BE49-F238E27FC236}">
                      <a16:creationId xmlns:a16="http://schemas.microsoft.com/office/drawing/2014/main" id="{769901A1-587A-6CF0-A927-F6FD93131EBB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7596699" y="3951106"/>
                  <a:ext cx="202680" cy="54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41003" name="Ink 41002">
                  <a:extLst>
                    <a:ext uri="{FF2B5EF4-FFF2-40B4-BE49-F238E27FC236}">
                      <a16:creationId xmlns:a16="http://schemas.microsoft.com/office/drawing/2014/main" id="{86E86284-EEB9-FE90-E76E-24D356764686}"/>
                    </a:ext>
                  </a:extLst>
                </p14:cNvPr>
                <p14:cNvContentPartPr/>
                <p14:nvPr/>
              </p14:nvContentPartPr>
              <p14:xfrm>
                <a:off x="7554579" y="4267906"/>
                <a:ext cx="216000" cy="27360"/>
              </p14:xfrm>
            </p:contentPart>
          </mc:Choice>
          <mc:Fallback xmlns="">
            <p:pic>
              <p:nvPicPr>
                <p:cNvPr id="41003" name="Ink 41002">
                  <a:extLst>
                    <a:ext uri="{FF2B5EF4-FFF2-40B4-BE49-F238E27FC236}">
                      <a16:creationId xmlns:a16="http://schemas.microsoft.com/office/drawing/2014/main" id="{86E86284-EEB9-FE90-E76E-24D356764686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7545939" y="4258906"/>
                  <a:ext cx="233640" cy="4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41004" name="Ink 41003">
                  <a:extLst>
                    <a:ext uri="{FF2B5EF4-FFF2-40B4-BE49-F238E27FC236}">
                      <a16:creationId xmlns:a16="http://schemas.microsoft.com/office/drawing/2014/main" id="{EEB203E6-6367-E9F7-D980-CF1E09908FB8}"/>
                    </a:ext>
                  </a:extLst>
                </p14:cNvPr>
                <p14:cNvContentPartPr/>
                <p14:nvPr/>
              </p14:nvContentPartPr>
              <p14:xfrm>
                <a:off x="7885059" y="3965506"/>
                <a:ext cx="120240" cy="448560"/>
              </p14:xfrm>
            </p:contentPart>
          </mc:Choice>
          <mc:Fallback xmlns="">
            <p:pic>
              <p:nvPicPr>
                <p:cNvPr id="41004" name="Ink 41003">
                  <a:extLst>
                    <a:ext uri="{FF2B5EF4-FFF2-40B4-BE49-F238E27FC236}">
                      <a16:creationId xmlns:a16="http://schemas.microsoft.com/office/drawing/2014/main" id="{EEB203E6-6367-E9F7-D980-CF1E09908FB8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7876059" y="3956506"/>
                  <a:ext cx="137880" cy="46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41005" name="Ink 41004">
                  <a:extLst>
                    <a:ext uri="{FF2B5EF4-FFF2-40B4-BE49-F238E27FC236}">
                      <a16:creationId xmlns:a16="http://schemas.microsoft.com/office/drawing/2014/main" id="{2891D43E-C6E4-36A3-A6DF-C3216D0FE17D}"/>
                    </a:ext>
                  </a:extLst>
                </p14:cNvPr>
                <p14:cNvContentPartPr/>
                <p14:nvPr/>
              </p14:nvContentPartPr>
              <p14:xfrm>
                <a:off x="7973259" y="4028146"/>
                <a:ext cx="98640" cy="254160"/>
              </p14:xfrm>
            </p:contentPart>
          </mc:Choice>
          <mc:Fallback xmlns="">
            <p:pic>
              <p:nvPicPr>
                <p:cNvPr id="41005" name="Ink 41004">
                  <a:extLst>
                    <a:ext uri="{FF2B5EF4-FFF2-40B4-BE49-F238E27FC236}">
                      <a16:creationId xmlns:a16="http://schemas.microsoft.com/office/drawing/2014/main" id="{2891D43E-C6E4-36A3-A6DF-C3216D0FE17D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7964259" y="4019506"/>
                  <a:ext cx="116280" cy="27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41006" name="Ink 41005">
                  <a:extLst>
                    <a:ext uri="{FF2B5EF4-FFF2-40B4-BE49-F238E27FC236}">
                      <a16:creationId xmlns:a16="http://schemas.microsoft.com/office/drawing/2014/main" id="{DC076C48-CF37-D902-5DE3-5FC9887F08B1}"/>
                    </a:ext>
                  </a:extLst>
                </p14:cNvPr>
                <p14:cNvContentPartPr/>
                <p14:nvPr/>
              </p14:nvContentPartPr>
              <p14:xfrm>
                <a:off x="8016099" y="4151986"/>
                <a:ext cx="63360" cy="8640"/>
              </p14:xfrm>
            </p:contentPart>
          </mc:Choice>
          <mc:Fallback xmlns="">
            <p:pic>
              <p:nvPicPr>
                <p:cNvPr id="41006" name="Ink 41005">
                  <a:extLst>
                    <a:ext uri="{FF2B5EF4-FFF2-40B4-BE49-F238E27FC236}">
                      <a16:creationId xmlns:a16="http://schemas.microsoft.com/office/drawing/2014/main" id="{DC076C48-CF37-D902-5DE3-5FC9887F08B1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8007099" y="4142986"/>
                  <a:ext cx="81000" cy="2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41007" name="Ink 41006">
                  <a:extLst>
                    <a:ext uri="{FF2B5EF4-FFF2-40B4-BE49-F238E27FC236}">
                      <a16:creationId xmlns:a16="http://schemas.microsoft.com/office/drawing/2014/main" id="{6A6FC766-1B57-CEF3-A100-F136E4B20F6B}"/>
                    </a:ext>
                  </a:extLst>
                </p14:cNvPr>
                <p14:cNvContentPartPr/>
                <p14:nvPr/>
              </p14:nvContentPartPr>
              <p14:xfrm>
                <a:off x="8087379" y="4216786"/>
                <a:ext cx="68040" cy="163800"/>
              </p14:xfrm>
            </p:contentPart>
          </mc:Choice>
          <mc:Fallback xmlns="">
            <p:pic>
              <p:nvPicPr>
                <p:cNvPr id="41007" name="Ink 41006">
                  <a:extLst>
                    <a:ext uri="{FF2B5EF4-FFF2-40B4-BE49-F238E27FC236}">
                      <a16:creationId xmlns:a16="http://schemas.microsoft.com/office/drawing/2014/main" id="{6A6FC766-1B57-CEF3-A100-F136E4B20F6B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8078739" y="4208146"/>
                  <a:ext cx="85680" cy="18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41008" name="Ink 41007">
                  <a:extLst>
                    <a:ext uri="{FF2B5EF4-FFF2-40B4-BE49-F238E27FC236}">
                      <a16:creationId xmlns:a16="http://schemas.microsoft.com/office/drawing/2014/main" id="{92BE25CF-8DB5-3072-8AE0-C3005AF235E3}"/>
                    </a:ext>
                  </a:extLst>
                </p14:cNvPr>
                <p14:cNvContentPartPr/>
                <p14:nvPr/>
              </p14:nvContentPartPr>
              <p14:xfrm>
                <a:off x="8105019" y="4274026"/>
                <a:ext cx="72720" cy="360"/>
              </p14:xfrm>
            </p:contentPart>
          </mc:Choice>
          <mc:Fallback xmlns="">
            <p:pic>
              <p:nvPicPr>
                <p:cNvPr id="41008" name="Ink 41007">
                  <a:extLst>
                    <a:ext uri="{FF2B5EF4-FFF2-40B4-BE49-F238E27FC236}">
                      <a16:creationId xmlns:a16="http://schemas.microsoft.com/office/drawing/2014/main" id="{92BE25CF-8DB5-3072-8AE0-C3005AF235E3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8096379" y="4265026"/>
                  <a:ext cx="903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41009" name="Ink 41008">
                  <a:extLst>
                    <a:ext uri="{FF2B5EF4-FFF2-40B4-BE49-F238E27FC236}">
                      <a16:creationId xmlns:a16="http://schemas.microsoft.com/office/drawing/2014/main" id="{8C79CB69-4719-F699-18A2-A5F61289D6AE}"/>
                    </a:ext>
                  </a:extLst>
                </p14:cNvPr>
                <p14:cNvContentPartPr/>
                <p14:nvPr/>
              </p14:nvContentPartPr>
              <p14:xfrm>
                <a:off x="8257659" y="4098706"/>
                <a:ext cx="96120" cy="13680"/>
              </p14:xfrm>
            </p:contentPart>
          </mc:Choice>
          <mc:Fallback xmlns="">
            <p:pic>
              <p:nvPicPr>
                <p:cNvPr id="41009" name="Ink 41008">
                  <a:extLst>
                    <a:ext uri="{FF2B5EF4-FFF2-40B4-BE49-F238E27FC236}">
                      <a16:creationId xmlns:a16="http://schemas.microsoft.com/office/drawing/2014/main" id="{8C79CB69-4719-F699-18A2-A5F61289D6AE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8248659" y="4089706"/>
                  <a:ext cx="11376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41010" name="Ink 41009">
                  <a:extLst>
                    <a:ext uri="{FF2B5EF4-FFF2-40B4-BE49-F238E27FC236}">
                      <a16:creationId xmlns:a16="http://schemas.microsoft.com/office/drawing/2014/main" id="{8FD2FD47-C0DB-AA48-E73E-2B19500FC270}"/>
                    </a:ext>
                  </a:extLst>
                </p14:cNvPr>
                <p14:cNvContentPartPr/>
                <p14:nvPr/>
              </p14:nvContentPartPr>
              <p14:xfrm>
                <a:off x="8522619" y="4008346"/>
                <a:ext cx="103320" cy="277920"/>
              </p14:xfrm>
            </p:contentPart>
          </mc:Choice>
          <mc:Fallback xmlns="">
            <p:pic>
              <p:nvPicPr>
                <p:cNvPr id="41010" name="Ink 41009">
                  <a:extLst>
                    <a:ext uri="{FF2B5EF4-FFF2-40B4-BE49-F238E27FC236}">
                      <a16:creationId xmlns:a16="http://schemas.microsoft.com/office/drawing/2014/main" id="{8FD2FD47-C0DB-AA48-E73E-2B19500FC270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8513619" y="3999346"/>
                  <a:ext cx="120960" cy="29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41011" name="Ink 41010">
                  <a:extLst>
                    <a:ext uri="{FF2B5EF4-FFF2-40B4-BE49-F238E27FC236}">
                      <a16:creationId xmlns:a16="http://schemas.microsoft.com/office/drawing/2014/main" id="{E68D34ED-088A-549B-64AD-173272B5C301}"/>
                    </a:ext>
                  </a:extLst>
                </p14:cNvPr>
                <p14:cNvContentPartPr/>
                <p14:nvPr/>
              </p14:nvContentPartPr>
              <p14:xfrm>
                <a:off x="8551779" y="4147306"/>
                <a:ext cx="51840" cy="360"/>
              </p14:xfrm>
            </p:contentPart>
          </mc:Choice>
          <mc:Fallback xmlns="">
            <p:pic>
              <p:nvPicPr>
                <p:cNvPr id="41011" name="Ink 41010">
                  <a:extLst>
                    <a:ext uri="{FF2B5EF4-FFF2-40B4-BE49-F238E27FC236}">
                      <a16:creationId xmlns:a16="http://schemas.microsoft.com/office/drawing/2014/main" id="{E68D34ED-088A-549B-64AD-173272B5C301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8543139" y="4138666"/>
                  <a:ext cx="694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41012" name="Ink 41011">
                  <a:extLst>
                    <a:ext uri="{FF2B5EF4-FFF2-40B4-BE49-F238E27FC236}">
                      <a16:creationId xmlns:a16="http://schemas.microsoft.com/office/drawing/2014/main" id="{C7D2B23A-DDF5-47E1-EEA5-086DC6073CE7}"/>
                    </a:ext>
                  </a:extLst>
                </p14:cNvPr>
                <p14:cNvContentPartPr/>
                <p14:nvPr/>
              </p14:nvContentPartPr>
              <p14:xfrm>
                <a:off x="8652219" y="3868306"/>
                <a:ext cx="72360" cy="572400"/>
              </p14:xfrm>
            </p:contentPart>
          </mc:Choice>
          <mc:Fallback xmlns="">
            <p:pic>
              <p:nvPicPr>
                <p:cNvPr id="41012" name="Ink 41011">
                  <a:extLst>
                    <a:ext uri="{FF2B5EF4-FFF2-40B4-BE49-F238E27FC236}">
                      <a16:creationId xmlns:a16="http://schemas.microsoft.com/office/drawing/2014/main" id="{C7D2B23A-DDF5-47E1-EEA5-086DC6073CE7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8643579" y="3859306"/>
                  <a:ext cx="90000" cy="590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41013" name="Ink 41012">
                <a:extLst>
                  <a:ext uri="{FF2B5EF4-FFF2-40B4-BE49-F238E27FC236}">
                    <a16:creationId xmlns:a16="http://schemas.microsoft.com/office/drawing/2014/main" id="{27B3C34D-79C6-8E0F-C1E0-50A8FD305741}"/>
                  </a:ext>
                </a:extLst>
              </p14:cNvPr>
              <p14:cNvContentPartPr/>
              <p14:nvPr/>
            </p14:nvContentPartPr>
            <p14:xfrm>
              <a:off x="5172459" y="5510927"/>
              <a:ext cx="220680" cy="1104480"/>
            </p14:xfrm>
          </p:contentPart>
        </mc:Choice>
        <mc:Fallback xmlns="">
          <p:pic>
            <p:nvPicPr>
              <p:cNvPr id="41013" name="Ink 41012">
                <a:extLst>
                  <a:ext uri="{FF2B5EF4-FFF2-40B4-BE49-F238E27FC236}">
                    <a16:creationId xmlns:a16="http://schemas.microsoft.com/office/drawing/2014/main" id="{27B3C34D-79C6-8E0F-C1E0-50A8FD305741}"/>
                  </a:ext>
                </a:extLst>
              </p:cNvPr>
              <p:cNvPicPr/>
              <p:nvPr/>
            </p:nvPicPr>
            <p:blipFill>
              <a:blip r:embed="rId175"/>
              <a:stretch>
                <a:fillRect/>
              </a:stretch>
            </p:blipFill>
            <p:spPr>
              <a:xfrm>
                <a:off x="5154819" y="5493287"/>
                <a:ext cx="256320" cy="114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41014" name="Ink 41013">
                <a:extLst>
                  <a:ext uri="{FF2B5EF4-FFF2-40B4-BE49-F238E27FC236}">
                    <a16:creationId xmlns:a16="http://schemas.microsoft.com/office/drawing/2014/main" id="{07994574-42E5-7FFF-EDFA-6986C715294C}"/>
                  </a:ext>
                </a:extLst>
              </p14:cNvPr>
              <p14:cNvContentPartPr/>
              <p14:nvPr/>
            </p14:nvContentPartPr>
            <p14:xfrm>
              <a:off x="5473419" y="5968847"/>
              <a:ext cx="133200" cy="494640"/>
            </p14:xfrm>
          </p:contentPart>
        </mc:Choice>
        <mc:Fallback xmlns="">
          <p:pic>
            <p:nvPicPr>
              <p:cNvPr id="41014" name="Ink 41013">
                <a:extLst>
                  <a:ext uri="{FF2B5EF4-FFF2-40B4-BE49-F238E27FC236}">
                    <a16:creationId xmlns:a16="http://schemas.microsoft.com/office/drawing/2014/main" id="{07994574-42E5-7FFF-EDFA-6986C715294C}"/>
                  </a:ext>
                </a:extLst>
              </p:cNvPr>
              <p:cNvPicPr/>
              <p:nvPr/>
            </p:nvPicPr>
            <p:blipFill>
              <a:blip r:embed="rId177"/>
              <a:stretch>
                <a:fillRect/>
              </a:stretch>
            </p:blipFill>
            <p:spPr>
              <a:xfrm>
                <a:off x="5464419" y="5960207"/>
                <a:ext cx="150840" cy="51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41015" name="Ink 41014">
                <a:extLst>
                  <a:ext uri="{FF2B5EF4-FFF2-40B4-BE49-F238E27FC236}">
                    <a16:creationId xmlns:a16="http://schemas.microsoft.com/office/drawing/2014/main" id="{C36F87E2-DDC3-8001-BD4A-6A1E6751AB22}"/>
                  </a:ext>
                </a:extLst>
              </p14:cNvPr>
              <p14:cNvContentPartPr/>
              <p14:nvPr/>
            </p14:nvContentPartPr>
            <p14:xfrm>
              <a:off x="6956259" y="6623327"/>
              <a:ext cx="360" cy="2880"/>
            </p14:xfrm>
          </p:contentPart>
        </mc:Choice>
        <mc:Fallback xmlns="">
          <p:pic>
            <p:nvPicPr>
              <p:cNvPr id="41015" name="Ink 41014">
                <a:extLst>
                  <a:ext uri="{FF2B5EF4-FFF2-40B4-BE49-F238E27FC236}">
                    <a16:creationId xmlns:a16="http://schemas.microsoft.com/office/drawing/2014/main" id="{C36F87E2-DDC3-8001-BD4A-6A1E6751AB22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6947259" y="6614327"/>
                <a:ext cx="1800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41016" name="Ink 41015">
                <a:extLst>
                  <a:ext uri="{FF2B5EF4-FFF2-40B4-BE49-F238E27FC236}">
                    <a16:creationId xmlns:a16="http://schemas.microsoft.com/office/drawing/2014/main" id="{8D2DA713-5C36-FD31-A456-97F105D7F267}"/>
                  </a:ext>
                </a:extLst>
              </p14:cNvPr>
              <p14:cNvContentPartPr/>
              <p14:nvPr/>
            </p14:nvContentPartPr>
            <p14:xfrm>
              <a:off x="5270739" y="3719927"/>
              <a:ext cx="803880" cy="2897280"/>
            </p14:xfrm>
          </p:contentPart>
        </mc:Choice>
        <mc:Fallback xmlns="">
          <p:pic>
            <p:nvPicPr>
              <p:cNvPr id="41016" name="Ink 41015">
                <a:extLst>
                  <a:ext uri="{FF2B5EF4-FFF2-40B4-BE49-F238E27FC236}">
                    <a16:creationId xmlns:a16="http://schemas.microsoft.com/office/drawing/2014/main" id="{8D2DA713-5C36-FD31-A456-97F105D7F267}"/>
                  </a:ext>
                </a:extLst>
              </p:cNvPr>
              <p:cNvPicPr/>
              <p:nvPr/>
            </p:nvPicPr>
            <p:blipFill>
              <a:blip r:embed="rId180"/>
              <a:stretch>
                <a:fillRect/>
              </a:stretch>
            </p:blipFill>
            <p:spPr>
              <a:xfrm>
                <a:off x="5262099" y="3710927"/>
                <a:ext cx="821520" cy="2914920"/>
              </a:xfrm>
              <a:prstGeom prst="rect">
                <a:avLst/>
              </a:prstGeom>
            </p:spPr>
          </p:pic>
        </mc:Fallback>
      </mc:AlternateContent>
      <p:grpSp>
        <p:nvGrpSpPr>
          <p:cNvPr id="41043" name="Group 41042">
            <a:extLst>
              <a:ext uri="{FF2B5EF4-FFF2-40B4-BE49-F238E27FC236}">
                <a16:creationId xmlns:a16="http://schemas.microsoft.com/office/drawing/2014/main" id="{5912413A-5220-EB22-3492-B9EEF418619B}"/>
              </a:ext>
            </a:extLst>
          </p:cNvPr>
          <p:cNvGrpSpPr/>
          <p:nvPr/>
        </p:nvGrpSpPr>
        <p:grpSpPr>
          <a:xfrm>
            <a:off x="172059" y="4897487"/>
            <a:ext cx="297360" cy="969840"/>
            <a:chOff x="150819" y="4434946"/>
            <a:chExt cx="297360" cy="969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41036" name="Ink 41035">
                  <a:extLst>
                    <a:ext uri="{FF2B5EF4-FFF2-40B4-BE49-F238E27FC236}">
                      <a16:creationId xmlns:a16="http://schemas.microsoft.com/office/drawing/2014/main" id="{32148A9F-2920-F48A-1CA7-E1858E87B018}"/>
                    </a:ext>
                  </a:extLst>
                </p14:cNvPr>
                <p14:cNvContentPartPr/>
                <p14:nvPr/>
              </p14:nvContentPartPr>
              <p14:xfrm>
                <a:off x="286539" y="4434946"/>
                <a:ext cx="132120" cy="93960"/>
              </p14:xfrm>
            </p:contentPart>
          </mc:Choice>
          <mc:Fallback xmlns="">
            <p:pic>
              <p:nvPicPr>
                <p:cNvPr id="41036" name="Ink 41035">
                  <a:extLst>
                    <a:ext uri="{FF2B5EF4-FFF2-40B4-BE49-F238E27FC236}">
                      <a16:creationId xmlns:a16="http://schemas.microsoft.com/office/drawing/2014/main" id="{32148A9F-2920-F48A-1CA7-E1858E87B018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277539" y="4425946"/>
                  <a:ext cx="149760" cy="11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41037" name="Ink 41036">
                  <a:extLst>
                    <a:ext uri="{FF2B5EF4-FFF2-40B4-BE49-F238E27FC236}">
                      <a16:creationId xmlns:a16="http://schemas.microsoft.com/office/drawing/2014/main" id="{AF03D43D-844F-402E-300F-4D0063E35139}"/>
                    </a:ext>
                  </a:extLst>
                </p14:cNvPr>
                <p14:cNvContentPartPr/>
                <p14:nvPr/>
              </p14:nvContentPartPr>
              <p14:xfrm>
                <a:off x="358899" y="4502266"/>
                <a:ext cx="6120" cy="533160"/>
              </p14:xfrm>
            </p:contentPart>
          </mc:Choice>
          <mc:Fallback xmlns="">
            <p:pic>
              <p:nvPicPr>
                <p:cNvPr id="41037" name="Ink 41036">
                  <a:extLst>
                    <a:ext uri="{FF2B5EF4-FFF2-40B4-BE49-F238E27FC236}">
                      <a16:creationId xmlns:a16="http://schemas.microsoft.com/office/drawing/2014/main" id="{AF03D43D-844F-402E-300F-4D0063E35139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349899" y="4493626"/>
                  <a:ext cx="23760" cy="55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41038" name="Ink 41037">
                  <a:extLst>
                    <a:ext uri="{FF2B5EF4-FFF2-40B4-BE49-F238E27FC236}">
                      <a16:creationId xmlns:a16="http://schemas.microsoft.com/office/drawing/2014/main" id="{71C1601C-B223-B811-DAB5-D17FAF546585}"/>
                    </a:ext>
                  </a:extLst>
                </p14:cNvPr>
                <p14:cNvContentPartPr/>
                <p14:nvPr/>
              </p14:nvContentPartPr>
              <p14:xfrm>
                <a:off x="265659" y="4931026"/>
                <a:ext cx="182520" cy="89640"/>
              </p14:xfrm>
            </p:contentPart>
          </mc:Choice>
          <mc:Fallback xmlns="">
            <p:pic>
              <p:nvPicPr>
                <p:cNvPr id="41038" name="Ink 41037">
                  <a:extLst>
                    <a:ext uri="{FF2B5EF4-FFF2-40B4-BE49-F238E27FC236}">
                      <a16:creationId xmlns:a16="http://schemas.microsoft.com/office/drawing/2014/main" id="{71C1601C-B223-B811-DAB5-D17FAF546585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257019" y="4922386"/>
                  <a:ext cx="200160" cy="10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41039" name="Ink 41038">
                  <a:extLst>
                    <a:ext uri="{FF2B5EF4-FFF2-40B4-BE49-F238E27FC236}">
                      <a16:creationId xmlns:a16="http://schemas.microsoft.com/office/drawing/2014/main" id="{3F647D59-59CF-C354-7466-53ECC4963E8E}"/>
                    </a:ext>
                  </a:extLst>
                </p14:cNvPr>
                <p14:cNvContentPartPr/>
                <p14:nvPr/>
              </p14:nvContentPartPr>
              <p14:xfrm>
                <a:off x="150819" y="5084026"/>
                <a:ext cx="133560" cy="222480"/>
              </p14:xfrm>
            </p:contentPart>
          </mc:Choice>
          <mc:Fallback xmlns="">
            <p:pic>
              <p:nvPicPr>
                <p:cNvPr id="41039" name="Ink 41038">
                  <a:extLst>
                    <a:ext uri="{FF2B5EF4-FFF2-40B4-BE49-F238E27FC236}">
                      <a16:creationId xmlns:a16="http://schemas.microsoft.com/office/drawing/2014/main" id="{3F647D59-59CF-C354-7466-53ECC4963E8E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142179" y="5075026"/>
                  <a:ext cx="151200" cy="24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41040" name="Ink 41039">
                  <a:extLst>
                    <a:ext uri="{FF2B5EF4-FFF2-40B4-BE49-F238E27FC236}">
                      <a16:creationId xmlns:a16="http://schemas.microsoft.com/office/drawing/2014/main" id="{0E3DBED3-026F-4CD0-EAD5-977A721A13E7}"/>
                    </a:ext>
                  </a:extLst>
                </p14:cNvPr>
                <p14:cNvContentPartPr/>
                <p14:nvPr/>
              </p14:nvContentPartPr>
              <p14:xfrm>
                <a:off x="168819" y="5203906"/>
                <a:ext cx="74160" cy="17640"/>
              </p14:xfrm>
            </p:contentPart>
          </mc:Choice>
          <mc:Fallback xmlns="">
            <p:pic>
              <p:nvPicPr>
                <p:cNvPr id="41040" name="Ink 41039">
                  <a:extLst>
                    <a:ext uri="{FF2B5EF4-FFF2-40B4-BE49-F238E27FC236}">
                      <a16:creationId xmlns:a16="http://schemas.microsoft.com/office/drawing/2014/main" id="{0E3DBED3-026F-4CD0-EAD5-977A721A13E7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159819" y="5195266"/>
                  <a:ext cx="91800" cy="3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41041" name="Ink 41040">
                  <a:extLst>
                    <a:ext uri="{FF2B5EF4-FFF2-40B4-BE49-F238E27FC236}">
                      <a16:creationId xmlns:a16="http://schemas.microsoft.com/office/drawing/2014/main" id="{31A42C48-7D92-BCBB-360E-F635135933A3}"/>
                    </a:ext>
                  </a:extLst>
                </p14:cNvPr>
                <p14:cNvContentPartPr/>
                <p14:nvPr/>
              </p14:nvContentPartPr>
              <p14:xfrm>
                <a:off x="222099" y="5345386"/>
                <a:ext cx="360" cy="2880"/>
              </p14:xfrm>
            </p:contentPart>
          </mc:Choice>
          <mc:Fallback xmlns="">
            <p:pic>
              <p:nvPicPr>
                <p:cNvPr id="41041" name="Ink 41040">
                  <a:extLst>
                    <a:ext uri="{FF2B5EF4-FFF2-40B4-BE49-F238E27FC236}">
                      <a16:creationId xmlns:a16="http://schemas.microsoft.com/office/drawing/2014/main" id="{31A42C48-7D92-BCBB-360E-F635135933A3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213459" y="5336386"/>
                  <a:ext cx="180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41042" name="Ink 41041">
                  <a:extLst>
                    <a:ext uri="{FF2B5EF4-FFF2-40B4-BE49-F238E27FC236}">
                      <a16:creationId xmlns:a16="http://schemas.microsoft.com/office/drawing/2014/main" id="{F0A67422-E911-C744-E66A-316F2C720D6C}"/>
                    </a:ext>
                  </a:extLst>
                </p14:cNvPr>
                <p14:cNvContentPartPr/>
                <p14:nvPr/>
              </p14:nvContentPartPr>
              <p14:xfrm>
                <a:off x="284019" y="5201386"/>
                <a:ext cx="163800" cy="203400"/>
              </p14:xfrm>
            </p:contentPart>
          </mc:Choice>
          <mc:Fallback xmlns="">
            <p:pic>
              <p:nvPicPr>
                <p:cNvPr id="41042" name="Ink 41041">
                  <a:extLst>
                    <a:ext uri="{FF2B5EF4-FFF2-40B4-BE49-F238E27FC236}">
                      <a16:creationId xmlns:a16="http://schemas.microsoft.com/office/drawing/2014/main" id="{F0A67422-E911-C744-E66A-316F2C720D6C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275379" y="5192386"/>
                  <a:ext cx="181440" cy="221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078" name="Group 41077">
            <a:extLst>
              <a:ext uri="{FF2B5EF4-FFF2-40B4-BE49-F238E27FC236}">
                <a16:creationId xmlns:a16="http://schemas.microsoft.com/office/drawing/2014/main" id="{EFD8BDB8-55E3-4EF2-EBA3-C5BBF9E92FF9}"/>
              </a:ext>
            </a:extLst>
          </p:cNvPr>
          <p:cNvGrpSpPr/>
          <p:nvPr/>
        </p:nvGrpSpPr>
        <p:grpSpPr>
          <a:xfrm>
            <a:off x="4420687" y="504826"/>
            <a:ext cx="4490485" cy="2623261"/>
            <a:chOff x="4420687" y="504826"/>
            <a:chExt cx="4490485" cy="2623261"/>
          </a:xfrm>
        </p:grpSpPr>
        <p:grpSp>
          <p:nvGrpSpPr>
            <p:cNvPr id="41035" name="Group 41034">
              <a:extLst>
                <a:ext uri="{FF2B5EF4-FFF2-40B4-BE49-F238E27FC236}">
                  <a16:creationId xmlns:a16="http://schemas.microsoft.com/office/drawing/2014/main" id="{1FFB0537-1BCB-FBBA-3503-36D756E502D1}"/>
                </a:ext>
              </a:extLst>
            </p:cNvPr>
            <p:cNvGrpSpPr/>
            <p:nvPr/>
          </p:nvGrpSpPr>
          <p:grpSpPr>
            <a:xfrm>
              <a:off x="5017066" y="679829"/>
              <a:ext cx="3183480" cy="1070280"/>
              <a:chOff x="5151219" y="972106"/>
              <a:chExt cx="3183480" cy="10702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95">
                <p14:nvContentPartPr>
                  <p14:cNvPr id="41017" name="Ink 41016">
                    <a:extLst>
                      <a:ext uri="{FF2B5EF4-FFF2-40B4-BE49-F238E27FC236}">
                        <a16:creationId xmlns:a16="http://schemas.microsoft.com/office/drawing/2014/main" id="{C86EEFA2-E08E-65DC-A65D-A59187CA57C9}"/>
                      </a:ext>
                    </a:extLst>
                  </p14:cNvPr>
                  <p14:cNvContentPartPr/>
                  <p14:nvPr/>
                </p14:nvContentPartPr>
                <p14:xfrm>
                  <a:off x="5285139" y="1618306"/>
                  <a:ext cx="174960" cy="236160"/>
                </p14:xfrm>
              </p:contentPart>
            </mc:Choice>
            <mc:Fallback xmlns="">
              <p:pic>
                <p:nvPicPr>
                  <p:cNvPr id="41017" name="Ink 41016">
                    <a:extLst>
                      <a:ext uri="{FF2B5EF4-FFF2-40B4-BE49-F238E27FC236}">
                        <a16:creationId xmlns:a16="http://schemas.microsoft.com/office/drawing/2014/main" id="{C86EEFA2-E08E-65DC-A65D-A59187CA57C9}"/>
                      </a:ext>
                    </a:extLst>
                  </p:cNvPr>
                  <p:cNvPicPr/>
                  <p:nvPr/>
                </p:nvPicPr>
                <p:blipFill>
                  <a:blip r:embed="rId196"/>
                  <a:stretch>
                    <a:fillRect/>
                  </a:stretch>
                </p:blipFill>
                <p:spPr>
                  <a:xfrm>
                    <a:off x="5276499" y="1609666"/>
                    <a:ext cx="192600" cy="253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7">
                <p14:nvContentPartPr>
                  <p14:cNvPr id="41018" name="Ink 41017">
                    <a:extLst>
                      <a:ext uri="{FF2B5EF4-FFF2-40B4-BE49-F238E27FC236}">
                        <a16:creationId xmlns:a16="http://schemas.microsoft.com/office/drawing/2014/main" id="{B705E44D-F941-6334-5F1E-2A669429336B}"/>
                      </a:ext>
                    </a:extLst>
                  </p14:cNvPr>
                  <p14:cNvContentPartPr/>
                  <p14:nvPr/>
                </p14:nvContentPartPr>
                <p14:xfrm>
                  <a:off x="5556579" y="1850506"/>
                  <a:ext cx="74160" cy="109080"/>
                </p14:xfrm>
              </p:contentPart>
            </mc:Choice>
            <mc:Fallback xmlns="">
              <p:pic>
                <p:nvPicPr>
                  <p:cNvPr id="41018" name="Ink 41017">
                    <a:extLst>
                      <a:ext uri="{FF2B5EF4-FFF2-40B4-BE49-F238E27FC236}">
                        <a16:creationId xmlns:a16="http://schemas.microsoft.com/office/drawing/2014/main" id="{B705E44D-F941-6334-5F1E-2A669429336B}"/>
                      </a:ext>
                    </a:extLst>
                  </p:cNvPr>
                  <p:cNvPicPr/>
                  <p:nvPr/>
                </p:nvPicPr>
                <p:blipFill>
                  <a:blip r:embed="rId198"/>
                  <a:stretch>
                    <a:fillRect/>
                  </a:stretch>
                </p:blipFill>
                <p:spPr>
                  <a:xfrm>
                    <a:off x="5547579" y="1841866"/>
                    <a:ext cx="91800" cy="126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9">
                <p14:nvContentPartPr>
                  <p14:cNvPr id="41019" name="Ink 41018">
                    <a:extLst>
                      <a:ext uri="{FF2B5EF4-FFF2-40B4-BE49-F238E27FC236}">
                        <a16:creationId xmlns:a16="http://schemas.microsoft.com/office/drawing/2014/main" id="{9A7DA21F-7474-BCFC-8906-4677D4E68959}"/>
                      </a:ext>
                    </a:extLst>
                  </p14:cNvPr>
                  <p14:cNvContentPartPr/>
                  <p14:nvPr/>
                </p14:nvContentPartPr>
                <p14:xfrm>
                  <a:off x="5582139" y="1707586"/>
                  <a:ext cx="19800" cy="17280"/>
                </p14:xfrm>
              </p:contentPart>
            </mc:Choice>
            <mc:Fallback xmlns="">
              <p:pic>
                <p:nvPicPr>
                  <p:cNvPr id="41019" name="Ink 41018">
                    <a:extLst>
                      <a:ext uri="{FF2B5EF4-FFF2-40B4-BE49-F238E27FC236}">
                        <a16:creationId xmlns:a16="http://schemas.microsoft.com/office/drawing/2014/main" id="{9A7DA21F-7474-BCFC-8906-4677D4E68959}"/>
                      </a:ext>
                    </a:extLst>
                  </p:cNvPr>
                  <p:cNvPicPr/>
                  <p:nvPr/>
                </p:nvPicPr>
                <p:blipFill>
                  <a:blip r:embed="rId200"/>
                  <a:stretch>
                    <a:fillRect/>
                  </a:stretch>
                </p:blipFill>
                <p:spPr>
                  <a:xfrm>
                    <a:off x="5573139" y="1698586"/>
                    <a:ext cx="37440" cy="34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1">
                <p14:nvContentPartPr>
                  <p14:cNvPr id="41021" name="Ink 41020">
                    <a:extLst>
                      <a:ext uri="{FF2B5EF4-FFF2-40B4-BE49-F238E27FC236}">
                        <a16:creationId xmlns:a16="http://schemas.microsoft.com/office/drawing/2014/main" id="{8EABDC1C-83FC-1FCC-F170-ECF0E7286D72}"/>
                      </a:ext>
                    </a:extLst>
                  </p14:cNvPr>
                  <p14:cNvContentPartPr/>
                  <p14:nvPr/>
                </p14:nvContentPartPr>
                <p14:xfrm>
                  <a:off x="5872659" y="1703986"/>
                  <a:ext cx="169920" cy="360"/>
                </p14:xfrm>
              </p:contentPart>
            </mc:Choice>
            <mc:Fallback xmlns="">
              <p:pic>
                <p:nvPicPr>
                  <p:cNvPr id="41021" name="Ink 41020">
                    <a:extLst>
                      <a:ext uri="{FF2B5EF4-FFF2-40B4-BE49-F238E27FC236}">
                        <a16:creationId xmlns:a16="http://schemas.microsoft.com/office/drawing/2014/main" id="{8EABDC1C-83FC-1FCC-F170-ECF0E7286D72}"/>
                      </a:ext>
                    </a:extLst>
                  </p:cNvPr>
                  <p:cNvPicPr/>
                  <p:nvPr/>
                </p:nvPicPr>
                <p:blipFill>
                  <a:blip r:embed="rId202"/>
                  <a:stretch>
                    <a:fillRect/>
                  </a:stretch>
                </p:blipFill>
                <p:spPr>
                  <a:xfrm>
                    <a:off x="5863659" y="1694986"/>
                    <a:ext cx="1875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3">
                <p14:nvContentPartPr>
                  <p14:cNvPr id="41022" name="Ink 41021">
                    <a:extLst>
                      <a:ext uri="{FF2B5EF4-FFF2-40B4-BE49-F238E27FC236}">
                        <a16:creationId xmlns:a16="http://schemas.microsoft.com/office/drawing/2014/main" id="{EC555231-7370-E2C8-89CF-49F4DC252CFB}"/>
                      </a:ext>
                    </a:extLst>
                  </p14:cNvPr>
                  <p14:cNvContentPartPr/>
                  <p14:nvPr/>
                </p14:nvContentPartPr>
                <p14:xfrm>
                  <a:off x="5924859" y="1766986"/>
                  <a:ext cx="136080" cy="16200"/>
                </p14:xfrm>
              </p:contentPart>
            </mc:Choice>
            <mc:Fallback xmlns="">
              <p:pic>
                <p:nvPicPr>
                  <p:cNvPr id="41022" name="Ink 41021">
                    <a:extLst>
                      <a:ext uri="{FF2B5EF4-FFF2-40B4-BE49-F238E27FC236}">
                        <a16:creationId xmlns:a16="http://schemas.microsoft.com/office/drawing/2014/main" id="{EC555231-7370-E2C8-89CF-49F4DC252CFB}"/>
                      </a:ext>
                    </a:extLst>
                  </p:cNvPr>
                  <p:cNvPicPr/>
                  <p:nvPr/>
                </p:nvPicPr>
                <p:blipFill>
                  <a:blip r:embed="rId204"/>
                  <a:stretch>
                    <a:fillRect/>
                  </a:stretch>
                </p:blipFill>
                <p:spPr>
                  <a:xfrm>
                    <a:off x="5915859" y="1757986"/>
                    <a:ext cx="153720" cy="33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5">
                <p14:nvContentPartPr>
                  <p14:cNvPr id="41024" name="Ink 41023">
                    <a:extLst>
                      <a:ext uri="{FF2B5EF4-FFF2-40B4-BE49-F238E27FC236}">
                        <a16:creationId xmlns:a16="http://schemas.microsoft.com/office/drawing/2014/main" id="{4F09555D-7623-FC5E-4864-CB925F15E48F}"/>
                      </a:ext>
                    </a:extLst>
                  </p14:cNvPr>
                  <p14:cNvContentPartPr/>
                  <p14:nvPr/>
                </p14:nvContentPartPr>
                <p14:xfrm>
                  <a:off x="6366939" y="1536946"/>
                  <a:ext cx="210960" cy="317160"/>
                </p14:xfrm>
              </p:contentPart>
            </mc:Choice>
            <mc:Fallback xmlns="">
              <p:pic>
                <p:nvPicPr>
                  <p:cNvPr id="41024" name="Ink 41023">
                    <a:extLst>
                      <a:ext uri="{FF2B5EF4-FFF2-40B4-BE49-F238E27FC236}">
                        <a16:creationId xmlns:a16="http://schemas.microsoft.com/office/drawing/2014/main" id="{4F09555D-7623-FC5E-4864-CB925F15E48F}"/>
                      </a:ext>
                    </a:extLst>
                  </p:cNvPr>
                  <p:cNvPicPr/>
                  <p:nvPr/>
                </p:nvPicPr>
                <p:blipFill>
                  <a:blip r:embed="rId206"/>
                  <a:stretch>
                    <a:fillRect/>
                  </a:stretch>
                </p:blipFill>
                <p:spPr>
                  <a:xfrm>
                    <a:off x="6358299" y="1527946"/>
                    <a:ext cx="228600" cy="334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7">
                <p14:nvContentPartPr>
                  <p14:cNvPr id="41025" name="Ink 41024">
                    <a:extLst>
                      <a:ext uri="{FF2B5EF4-FFF2-40B4-BE49-F238E27FC236}">
                        <a16:creationId xmlns:a16="http://schemas.microsoft.com/office/drawing/2014/main" id="{CF59D619-414E-5394-B43B-80CFA1964A13}"/>
                      </a:ext>
                    </a:extLst>
                  </p14:cNvPr>
                  <p14:cNvContentPartPr/>
                  <p14:nvPr/>
                </p14:nvContentPartPr>
                <p14:xfrm>
                  <a:off x="6679779" y="1601026"/>
                  <a:ext cx="216720" cy="256680"/>
                </p14:xfrm>
              </p:contentPart>
            </mc:Choice>
            <mc:Fallback xmlns="">
              <p:pic>
                <p:nvPicPr>
                  <p:cNvPr id="41025" name="Ink 41024">
                    <a:extLst>
                      <a:ext uri="{FF2B5EF4-FFF2-40B4-BE49-F238E27FC236}">
                        <a16:creationId xmlns:a16="http://schemas.microsoft.com/office/drawing/2014/main" id="{CF59D619-414E-5394-B43B-80CFA1964A13}"/>
                      </a:ext>
                    </a:extLst>
                  </p:cNvPr>
                  <p:cNvPicPr/>
                  <p:nvPr/>
                </p:nvPicPr>
                <p:blipFill>
                  <a:blip r:embed="rId208"/>
                  <a:stretch>
                    <a:fillRect/>
                  </a:stretch>
                </p:blipFill>
                <p:spPr>
                  <a:xfrm>
                    <a:off x="6670779" y="1592026"/>
                    <a:ext cx="234360" cy="274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9">
                <p14:nvContentPartPr>
                  <p14:cNvPr id="41026" name="Ink 41025">
                    <a:extLst>
                      <a:ext uri="{FF2B5EF4-FFF2-40B4-BE49-F238E27FC236}">
                        <a16:creationId xmlns:a16="http://schemas.microsoft.com/office/drawing/2014/main" id="{818CCCB5-A696-B895-E1A2-7E382EAE0101}"/>
                      </a:ext>
                    </a:extLst>
                  </p14:cNvPr>
                  <p14:cNvContentPartPr/>
                  <p14:nvPr/>
                </p14:nvContentPartPr>
                <p14:xfrm>
                  <a:off x="6794259" y="1414906"/>
                  <a:ext cx="111960" cy="5760"/>
                </p14:xfrm>
              </p:contentPart>
            </mc:Choice>
            <mc:Fallback xmlns="">
              <p:pic>
                <p:nvPicPr>
                  <p:cNvPr id="41026" name="Ink 41025">
                    <a:extLst>
                      <a:ext uri="{FF2B5EF4-FFF2-40B4-BE49-F238E27FC236}">
                        <a16:creationId xmlns:a16="http://schemas.microsoft.com/office/drawing/2014/main" id="{818CCCB5-A696-B895-E1A2-7E382EAE0101}"/>
                      </a:ext>
                    </a:extLst>
                  </p:cNvPr>
                  <p:cNvPicPr/>
                  <p:nvPr/>
                </p:nvPicPr>
                <p:blipFill>
                  <a:blip r:embed="rId210"/>
                  <a:stretch>
                    <a:fillRect/>
                  </a:stretch>
                </p:blipFill>
                <p:spPr>
                  <a:xfrm>
                    <a:off x="6785619" y="1406266"/>
                    <a:ext cx="129600" cy="23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1">
                <p14:nvContentPartPr>
                  <p14:cNvPr id="41027" name="Ink 41026">
                    <a:extLst>
                      <a:ext uri="{FF2B5EF4-FFF2-40B4-BE49-F238E27FC236}">
                        <a16:creationId xmlns:a16="http://schemas.microsoft.com/office/drawing/2014/main" id="{9AC371AC-1B66-D11F-AA75-00C429DD7B43}"/>
                      </a:ext>
                    </a:extLst>
                  </p14:cNvPr>
                  <p14:cNvContentPartPr/>
                  <p14:nvPr/>
                </p14:nvContentPartPr>
                <p14:xfrm>
                  <a:off x="7130859" y="1170466"/>
                  <a:ext cx="121320" cy="228600"/>
                </p14:xfrm>
              </p:contentPart>
            </mc:Choice>
            <mc:Fallback xmlns="">
              <p:pic>
                <p:nvPicPr>
                  <p:cNvPr id="41027" name="Ink 41026">
                    <a:extLst>
                      <a:ext uri="{FF2B5EF4-FFF2-40B4-BE49-F238E27FC236}">
                        <a16:creationId xmlns:a16="http://schemas.microsoft.com/office/drawing/2014/main" id="{9AC371AC-1B66-D11F-AA75-00C429DD7B43}"/>
                      </a:ext>
                    </a:extLst>
                  </p:cNvPr>
                  <p:cNvPicPr/>
                  <p:nvPr/>
                </p:nvPicPr>
                <p:blipFill>
                  <a:blip r:embed="rId212"/>
                  <a:stretch>
                    <a:fillRect/>
                  </a:stretch>
                </p:blipFill>
                <p:spPr>
                  <a:xfrm>
                    <a:off x="7121859" y="1161466"/>
                    <a:ext cx="138960" cy="246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3">
                <p14:nvContentPartPr>
                  <p14:cNvPr id="41028" name="Ink 41027">
                    <a:extLst>
                      <a:ext uri="{FF2B5EF4-FFF2-40B4-BE49-F238E27FC236}">
                        <a16:creationId xmlns:a16="http://schemas.microsoft.com/office/drawing/2014/main" id="{ED988B73-0D5A-2DDC-23A2-2EFFAAED6708}"/>
                      </a:ext>
                    </a:extLst>
                  </p14:cNvPr>
                  <p14:cNvContentPartPr/>
                  <p14:nvPr/>
                </p14:nvContentPartPr>
                <p14:xfrm>
                  <a:off x="7162179" y="1302586"/>
                  <a:ext cx="54720" cy="360"/>
                </p14:xfrm>
              </p:contentPart>
            </mc:Choice>
            <mc:Fallback xmlns="">
              <p:pic>
                <p:nvPicPr>
                  <p:cNvPr id="41028" name="Ink 41027">
                    <a:extLst>
                      <a:ext uri="{FF2B5EF4-FFF2-40B4-BE49-F238E27FC236}">
                        <a16:creationId xmlns:a16="http://schemas.microsoft.com/office/drawing/2014/main" id="{ED988B73-0D5A-2DDC-23A2-2EFFAAED6708}"/>
                      </a:ext>
                    </a:extLst>
                  </p:cNvPr>
                  <p:cNvPicPr/>
                  <p:nvPr/>
                </p:nvPicPr>
                <p:blipFill>
                  <a:blip r:embed="rId214"/>
                  <a:stretch>
                    <a:fillRect/>
                  </a:stretch>
                </p:blipFill>
                <p:spPr>
                  <a:xfrm>
                    <a:off x="7153539" y="1293586"/>
                    <a:ext cx="723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5">
                <p14:nvContentPartPr>
                  <p14:cNvPr id="41029" name="Ink 41028">
                    <a:extLst>
                      <a:ext uri="{FF2B5EF4-FFF2-40B4-BE49-F238E27FC236}">
                        <a16:creationId xmlns:a16="http://schemas.microsoft.com/office/drawing/2014/main" id="{FE92D98F-2EF2-0554-E7A4-43E7A85F1ECB}"/>
                      </a:ext>
                    </a:extLst>
                  </p14:cNvPr>
                  <p14:cNvContentPartPr/>
                  <p14:nvPr/>
                </p14:nvContentPartPr>
                <p14:xfrm>
                  <a:off x="7295739" y="1293946"/>
                  <a:ext cx="108000" cy="172440"/>
                </p14:xfrm>
              </p:contentPart>
            </mc:Choice>
            <mc:Fallback xmlns="">
              <p:pic>
                <p:nvPicPr>
                  <p:cNvPr id="41029" name="Ink 41028">
                    <a:extLst>
                      <a:ext uri="{FF2B5EF4-FFF2-40B4-BE49-F238E27FC236}">
                        <a16:creationId xmlns:a16="http://schemas.microsoft.com/office/drawing/2014/main" id="{FE92D98F-2EF2-0554-E7A4-43E7A85F1ECB}"/>
                      </a:ext>
                    </a:extLst>
                  </p:cNvPr>
                  <p:cNvPicPr/>
                  <p:nvPr/>
                </p:nvPicPr>
                <p:blipFill>
                  <a:blip r:embed="rId216"/>
                  <a:stretch>
                    <a:fillRect/>
                  </a:stretch>
                </p:blipFill>
                <p:spPr>
                  <a:xfrm>
                    <a:off x="7287099" y="1284946"/>
                    <a:ext cx="125640" cy="190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7">
                <p14:nvContentPartPr>
                  <p14:cNvPr id="41030" name="Ink 41029">
                    <a:extLst>
                      <a:ext uri="{FF2B5EF4-FFF2-40B4-BE49-F238E27FC236}">
                        <a16:creationId xmlns:a16="http://schemas.microsoft.com/office/drawing/2014/main" id="{1E584F8A-15FE-3C15-4B14-DB45F1B4D974}"/>
                      </a:ext>
                    </a:extLst>
                  </p14:cNvPr>
                  <p14:cNvContentPartPr/>
                  <p14:nvPr/>
                </p14:nvContentPartPr>
                <p14:xfrm>
                  <a:off x="7459179" y="1152466"/>
                  <a:ext cx="142560" cy="394560"/>
                </p14:xfrm>
              </p:contentPart>
            </mc:Choice>
            <mc:Fallback xmlns="">
              <p:pic>
                <p:nvPicPr>
                  <p:cNvPr id="41030" name="Ink 41029">
                    <a:extLst>
                      <a:ext uri="{FF2B5EF4-FFF2-40B4-BE49-F238E27FC236}">
                        <a16:creationId xmlns:a16="http://schemas.microsoft.com/office/drawing/2014/main" id="{1E584F8A-15FE-3C15-4B14-DB45F1B4D974}"/>
                      </a:ext>
                    </a:extLst>
                  </p:cNvPr>
                  <p:cNvPicPr/>
                  <p:nvPr/>
                </p:nvPicPr>
                <p:blipFill>
                  <a:blip r:embed="rId218"/>
                  <a:stretch>
                    <a:fillRect/>
                  </a:stretch>
                </p:blipFill>
                <p:spPr>
                  <a:xfrm>
                    <a:off x="7450539" y="1143466"/>
                    <a:ext cx="160200" cy="412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9">
                <p14:nvContentPartPr>
                  <p14:cNvPr id="41031" name="Ink 41030">
                    <a:extLst>
                      <a:ext uri="{FF2B5EF4-FFF2-40B4-BE49-F238E27FC236}">
                        <a16:creationId xmlns:a16="http://schemas.microsoft.com/office/drawing/2014/main" id="{E5A0735D-2D21-2182-517D-2F7545EC68BD}"/>
                      </a:ext>
                    </a:extLst>
                  </p14:cNvPr>
                  <p14:cNvContentPartPr/>
                  <p14:nvPr/>
                </p14:nvContentPartPr>
                <p14:xfrm>
                  <a:off x="7596699" y="1250746"/>
                  <a:ext cx="374040" cy="324360"/>
                </p14:xfrm>
              </p:contentPart>
            </mc:Choice>
            <mc:Fallback xmlns="">
              <p:pic>
                <p:nvPicPr>
                  <p:cNvPr id="41031" name="Ink 41030">
                    <a:extLst>
                      <a:ext uri="{FF2B5EF4-FFF2-40B4-BE49-F238E27FC236}">
                        <a16:creationId xmlns:a16="http://schemas.microsoft.com/office/drawing/2014/main" id="{E5A0735D-2D21-2182-517D-2F7545EC68BD}"/>
                      </a:ext>
                    </a:extLst>
                  </p:cNvPr>
                  <p:cNvPicPr/>
                  <p:nvPr/>
                </p:nvPicPr>
                <p:blipFill>
                  <a:blip r:embed="rId220"/>
                  <a:stretch>
                    <a:fillRect/>
                  </a:stretch>
                </p:blipFill>
                <p:spPr>
                  <a:xfrm>
                    <a:off x="7587699" y="1241746"/>
                    <a:ext cx="391680" cy="342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1">
                <p14:nvContentPartPr>
                  <p14:cNvPr id="41032" name="Ink 41031">
                    <a:extLst>
                      <a:ext uri="{FF2B5EF4-FFF2-40B4-BE49-F238E27FC236}">
                        <a16:creationId xmlns:a16="http://schemas.microsoft.com/office/drawing/2014/main" id="{6E0CA4EA-4C0F-0002-4D6B-26E93CB85728}"/>
                      </a:ext>
                    </a:extLst>
                  </p14:cNvPr>
                  <p14:cNvContentPartPr/>
                  <p14:nvPr/>
                </p14:nvContentPartPr>
                <p14:xfrm>
                  <a:off x="7972179" y="1279186"/>
                  <a:ext cx="191880" cy="7920"/>
                </p14:xfrm>
              </p:contentPart>
            </mc:Choice>
            <mc:Fallback xmlns="">
              <p:pic>
                <p:nvPicPr>
                  <p:cNvPr id="41032" name="Ink 41031">
                    <a:extLst>
                      <a:ext uri="{FF2B5EF4-FFF2-40B4-BE49-F238E27FC236}">
                        <a16:creationId xmlns:a16="http://schemas.microsoft.com/office/drawing/2014/main" id="{6E0CA4EA-4C0F-0002-4D6B-26E93CB85728}"/>
                      </a:ext>
                    </a:extLst>
                  </p:cNvPr>
                  <p:cNvPicPr/>
                  <p:nvPr/>
                </p:nvPicPr>
                <p:blipFill>
                  <a:blip r:embed="rId222"/>
                  <a:stretch>
                    <a:fillRect/>
                  </a:stretch>
                </p:blipFill>
                <p:spPr>
                  <a:xfrm>
                    <a:off x="7963539" y="1270186"/>
                    <a:ext cx="209520" cy="25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3">
                <p14:nvContentPartPr>
                  <p14:cNvPr id="41033" name="Ink 41032">
                    <a:extLst>
                      <a:ext uri="{FF2B5EF4-FFF2-40B4-BE49-F238E27FC236}">
                        <a16:creationId xmlns:a16="http://schemas.microsoft.com/office/drawing/2014/main" id="{802AF9E0-60FE-0CAE-B7FC-049CFA41D51E}"/>
                      </a:ext>
                    </a:extLst>
                  </p14:cNvPr>
                  <p14:cNvContentPartPr/>
                  <p14:nvPr/>
                </p14:nvContentPartPr>
                <p14:xfrm>
                  <a:off x="8057499" y="1319506"/>
                  <a:ext cx="2880" cy="176400"/>
                </p14:xfrm>
              </p:contentPart>
            </mc:Choice>
            <mc:Fallback xmlns="">
              <p:pic>
                <p:nvPicPr>
                  <p:cNvPr id="41033" name="Ink 41032">
                    <a:extLst>
                      <a:ext uri="{FF2B5EF4-FFF2-40B4-BE49-F238E27FC236}">
                        <a16:creationId xmlns:a16="http://schemas.microsoft.com/office/drawing/2014/main" id="{802AF9E0-60FE-0CAE-B7FC-049CFA41D51E}"/>
                      </a:ext>
                    </a:extLst>
                  </p:cNvPr>
                  <p:cNvPicPr/>
                  <p:nvPr/>
                </p:nvPicPr>
                <p:blipFill>
                  <a:blip r:embed="rId224"/>
                  <a:stretch>
                    <a:fillRect/>
                  </a:stretch>
                </p:blipFill>
                <p:spPr>
                  <a:xfrm>
                    <a:off x="8048499" y="1310506"/>
                    <a:ext cx="20520" cy="194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5">
                <p14:nvContentPartPr>
                  <p14:cNvPr id="41034" name="Ink 41033">
                    <a:extLst>
                      <a:ext uri="{FF2B5EF4-FFF2-40B4-BE49-F238E27FC236}">
                        <a16:creationId xmlns:a16="http://schemas.microsoft.com/office/drawing/2014/main" id="{7266824D-9766-A47B-1323-B6CF9DDE4F53}"/>
                      </a:ext>
                    </a:extLst>
                  </p14:cNvPr>
                  <p14:cNvContentPartPr/>
                  <p14:nvPr/>
                </p14:nvContentPartPr>
                <p14:xfrm>
                  <a:off x="5151219" y="972106"/>
                  <a:ext cx="3183480" cy="1070280"/>
                </p14:xfrm>
              </p:contentPart>
            </mc:Choice>
            <mc:Fallback xmlns="">
              <p:pic>
                <p:nvPicPr>
                  <p:cNvPr id="41034" name="Ink 41033">
                    <a:extLst>
                      <a:ext uri="{FF2B5EF4-FFF2-40B4-BE49-F238E27FC236}">
                        <a16:creationId xmlns:a16="http://schemas.microsoft.com/office/drawing/2014/main" id="{7266824D-9766-A47B-1323-B6CF9DDE4F53}"/>
                      </a:ext>
                    </a:extLst>
                  </p:cNvPr>
                  <p:cNvPicPr/>
                  <p:nvPr/>
                </p:nvPicPr>
                <p:blipFill>
                  <a:blip r:embed="rId226"/>
                  <a:stretch>
                    <a:fillRect/>
                  </a:stretch>
                </p:blipFill>
                <p:spPr>
                  <a:xfrm>
                    <a:off x="5142579" y="963466"/>
                    <a:ext cx="3201120" cy="10879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1059" name="Group 41058">
              <a:extLst>
                <a:ext uri="{FF2B5EF4-FFF2-40B4-BE49-F238E27FC236}">
                  <a16:creationId xmlns:a16="http://schemas.microsoft.com/office/drawing/2014/main" id="{E2E71680-A150-CBC3-F376-5F2E79EA79E4}"/>
                </a:ext>
              </a:extLst>
            </p:cNvPr>
            <p:cNvGrpSpPr/>
            <p:nvPr/>
          </p:nvGrpSpPr>
          <p:grpSpPr>
            <a:xfrm>
              <a:off x="5582986" y="1745789"/>
              <a:ext cx="2569320" cy="549360"/>
              <a:chOff x="5717139" y="2038066"/>
              <a:chExt cx="2569320" cy="5493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27">
                <p14:nvContentPartPr>
                  <p14:cNvPr id="41044" name="Ink 41043">
                    <a:extLst>
                      <a:ext uri="{FF2B5EF4-FFF2-40B4-BE49-F238E27FC236}">
                        <a16:creationId xmlns:a16="http://schemas.microsoft.com/office/drawing/2014/main" id="{2404FB9F-D42E-C56B-71FD-3CB7DC747FC7}"/>
                      </a:ext>
                    </a:extLst>
                  </p14:cNvPr>
                  <p14:cNvContentPartPr/>
                  <p14:nvPr/>
                </p14:nvContentPartPr>
                <p14:xfrm>
                  <a:off x="5717139" y="2216986"/>
                  <a:ext cx="182880" cy="79920"/>
                </p14:xfrm>
              </p:contentPart>
            </mc:Choice>
            <mc:Fallback xmlns="">
              <p:pic>
                <p:nvPicPr>
                  <p:cNvPr id="41044" name="Ink 41043">
                    <a:extLst>
                      <a:ext uri="{FF2B5EF4-FFF2-40B4-BE49-F238E27FC236}">
                        <a16:creationId xmlns:a16="http://schemas.microsoft.com/office/drawing/2014/main" id="{2404FB9F-D42E-C56B-71FD-3CB7DC747FC7}"/>
                      </a:ext>
                    </a:extLst>
                  </p:cNvPr>
                  <p:cNvPicPr/>
                  <p:nvPr/>
                </p:nvPicPr>
                <p:blipFill>
                  <a:blip r:embed="rId228"/>
                  <a:stretch>
                    <a:fillRect/>
                  </a:stretch>
                </p:blipFill>
                <p:spPr>
                  <a:xfrm>
                    <a:off x="5708499" y="2207986"/>
                    <a:ext cx="200520" cy="97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9">
                <p14:nvContentPartPr>
                  <p14:cNvPr id="41045" name="Ink 41044">
                    <a:extLst>
                      <a:ext uri="{FF2B5EF4-FFF2-40B4-BE49-F238E27FC236}">
                        <a16:creationId xmlns:a16="http://schemas.microsoft.com/office/drawing/2014/main" id="{84B69FFF-C6EE-5902-9814-DF4D87F631B9}"/>
                      </a:ext>
                    </a:extLst>
                  </p14:cNvPr>
                  <p14:cNvContentPartPr/>
                  <p14:nvPr/>
                </p14:nvContentPartPr>
                <p14:xfrm>
                  <a:off x="6007299" y="2216986"/>
                  <a:ext cx="360" cy="213840"/>
                </p14:xfrm>
              </p:contentPart>
            </mc:Choice>
            <mc:Fallback xmlns="">
              <p:pic>
                <p:nvPicPr>
                  <p:cNvPr id="41045" name="Ink 41044">
                    <a:extLst>
                      <a:ext uri="{FF2B5EF4-FFF2-40B4-BE49-F238E27FC236}">
                        <a16:creationId xmlns:a16="http://schemas.microsoft.com/office/drawing/2014/main" id="{84B69FFF-C6EE-5902-9814-DF4D87F631B9}"/>
                      </a:ext>
                    </a:extLst>
                  </p:cNvPr>
                  <p:cNvPicPr/>
                  <p:nvPr/>
                </p:nvPicPr>
                <p:blipFill>
                  <a:blip r:embed="rId230"/>
                  <a:stretch>
                    <a:fillRect/>
                  </a:stretch>
                </p:blipFill>
                <p:spPr>
                  <a:xfrm>
                    <a:off x="5998299" y="2207986"/>
                    <a:ext cx="18000" cy="231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1">
                <p14:nvContentPartPr>
                  <p14:cNvPr id="41046" name="Ink 41045">
                    <a:extLst>
                      <a:ext uri="{FF2B5EF4-FFF2-40B4-BE49-F238E27FC236}">
                        <a16:creationId xmlns:a16="http://schemas.microsoft.com/office/drawing/2014/main" id="{E2764A90-263A-1CF8-D665-05CD15253323}"/>
                      </a:ext>
                    </a:extLst>
                  </p14:cNvPr>
                  <p14:cNvContentPartPr/>
                  <p14:nvPr/>
                </p14:nvContentPartPr>
                <p14:xfrm>
                  <a:off x="6130779" y="2213026"/>
                  <a:ext cx="122040" cy="233280"/>
                </p14:xfrm>
              </p:contentPart>
            </mc:Choice>
            <mc:Fallback xmlns="">
              <p:pic>
                <p:nvPicPr>
                  <p:cNvPr id="41046" name="Ink 41045">
                    <a:extLst>
                      <a:ext uri="{FF2B5EF4-FFF2-40B4-BE49-F238E27FC236}">
                        <a16:creationId xmlns:a16="http://schemas.microsoft.com/office/drawing/2014/main" id="{E2764A90-263A-1CF8-D665-05CD15253323}"/>
                      </a:ext>
                    </a:extLst>
                  </p:cNvPr>
                  <p:cNvPicPr/>
                  <p:nvPr/>
                </p:nvPicPr>
                <p:blipFill>
                  <a:blip r:embed="rId232"/>
                  <a:stretch>
                    <a:fillRect/>
                  </a:stretch>
                </p:blipFill>
                <p:spPr>
                  <a:xfrm>
                    <a:off x="6121779" y="2204386"/>
                    <a:ext cx="139680" cy="250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3">
                <p14:nvContentPartPr>
                  <p14:cNvPr id="41047" name="Ink 41046">
                    <a:extLst>
                      <a:ext uri="{FF2B5EF4-FFF2-40B4-BE49-F238E27FC236}">
                        <a16:creationId xmlns:a16="http://schemas.microsoft.com/office/drawing/2014/main" id="{3F7C5D4A-A2B7-0568-186E-417CDB828A9C}"/>
                      </a:ext>
                    </a:extLst>
                  </p14:cNvPr>
                  <p14:cNvContentPartPr/>
                  <p14:nvPr/>
                </p14:nvContentPartPr>
                <p14:xfrm>
                  <a:off x="6351099" y="2038066"/>
                  <a:ext cx="360" cy="163440"/>
                </p14:xfrm>
              </p:contentPart>
            </mc:Choice>
            <mc:Fallback xmlns="">
              <p:pic>
                <p:nvPicPr>
                  <p:cNvPr id="41047" name="Ink 41046">
                    <a:extLst>
                      <a:ext uri="{FF2B5EF4-FFF2-40B4-BE49-F238E27FC236}">
                        <a16:creationId xmlns:a16="http://schemas.microsoft.com/office/drawing/2014/main" id="{3F7C5D4A-A2B7-0568-186E-417CDB828A9C}"/>
                      </a:ext>
                    </a:extLst>
                  </p:cNvPr>
                  <p:cNvPicPr/>
                  <p:nvPr/>
                </p:nvPicPr>
                <p:blipFill>
                  <a:blip r:embed="rId234"/>
                  <a:stretch>
                    <a:fillRect/>
                  </a:stretch>
                </p:blipFill>
                <p:spPr>
                  <a:xfrm>
                    <a:off x="6342459" y="2029066"/>
                    <a:ext cx="18000" cy="181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5">
                <p14:nvContentPartPr>
                  <p14:cNvPr id="41048" name="Ink 41047">
                    <a:extLst>
                      <a:ext uri="{FF2B5EF4-FFF2-40B4-BE49-F238E27FC236}">
                        <a16:creationId xmlns:a16="http://schemas.microsoft.com/office/drawing/2014/main" id="{75FADA0A-D177-BEAB-C55D-C551F6FE7A67}"/>
                      </a:ext>
                    </a:extLst>
                  </p14:cNvPr>
                  <p14:cNvContentPartPr/>
                  <p14:nvPr/>
                </p14:nvContentPartPr>
                <p14:xfrm>
                  <a:off x="6422739" y="2041306"/>
                  <a:ext cx="124920" cy="120960"/>
                </p14:xfrm>
              </p:contentPart>
            </mc:Choice>
            <mc:Fallback xmlns="">
              <p:pic>
                <p:nvPicPr>
                  <p:cNvPr id="41048" name="Ink 41047">
                    <a:extLst>
                      <a:ext uri="{FF2B5EF4-FFF2-40B4-BE49-F238E27FC236}">
                        <a16:creationId xmlns:a16="http://schemas.microsoft.com/office/drawing/2014/main" id="{75FADA0A-D177-BEAB-C55D-C551F6FE7A67}"/>
                      </a:ext>
                    </a:extLst>
                  </p:cNvPr>
                  <p:cNvPicPr/>
                  <p:nvPr/>
                </p:nvPicPr>
                <p:blipFill>
                  <a:blip r:embed="rId236"/>
                  <a:stretch>
                    <a:fillRect/>
                  </a:stretch>
                </p:blipFill>
                <p:spPr>
                  <a:xfrm>
                    <a:off x="6414099" y="2032666"/>
                    <a:ext cx="142560" cy="138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7">
                <p14:nvContentPartPr>
                  <p14:cNvPr id="41050" name="Ink 41049">
                    <a:extLst>
                      <a:ext uri="{FF2B5EF4-FFF2-40B4-BE49-F238E27FC236}">
                        <a16:creationId xmlns:a16="http://schemas.microsoft.com/office/drawing/2014/main" id="{E9DBFE04-9D5F-C47F-AE50-DD85D6145FE5}"/>
                      </a:ext>
                    </a:extLst>
                  </p14:cNvPr>
                  <p14:cNvContentPartPr/>
                  <p14:nvPr/>
                </p14:nvContentPartPr>
                <p14:xfrm>
                  <a:off x="6454779" y="2083066"/>
                  <a:ext cx="331920" cy="498240"/>
                </p14:xfrm>
              </p:contentPart>
            </mc:Choice>
            <mc:Fallback xmlns="">
              <p:pic>
                <p:nvPicPr>
                  <p:cNvPr id="41050" name="Ink 41049">
                    <a:extLst>
                      <a:ext uri="{FF2B5EF4-FFF2-40B4-BE49-F238E27FC236}">
                        <a16:creationId xmlns:a16="http://schemas.microsoft.com/office/drawing/2014/main" id="{E9DBFE04-9D5F-C47F-AE50-DD85D6145FE5}"/>
                      </a:ext>
                    </a:extLst>
                  </p:cNvPr>
                  <p:cNvPicPr/>
                  <p:nvPr/>
                </p:nvPicPr>
                <p:blipFill>
                  <a:blip r:embed="rId238"/>
                  <a:stretch>
                    <a:fillRect/>
                  </a:stretch>
                </p:blipFill>
                <p:spPr>
                  <a:xfrm>
                    <a:off x="6446139" y="2074066"/>
                    <a:ext cx="349560" cy="515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9">
                <p14:nvContentPartPr>
                  <p14:cNvPr id="41052" name="Ink 41051">
                    <a:extLst>
                      <a:ext uri="{FF2B5EF4-FFF2-40B4-BE49-F238E27FC236}">
                        <a16:creationId xmlns:a16="http://schemas.microsoft.com/office/drawing/2014/main" id="{BE8BCA1D-DE5C-7866-5727-A5D9DEF23DE0}"/>
                      </a:ext>
                    </a:extLst>
                  </p14:cNvPr>
                  <p14:cNvContentPartPr/>
                  <p14:nvPr/>
                </p14:nvContentPartPr>
                <p14:xfrm>
                  <a:off x="6764019" y="2295106"/>
                  <a:ext cx="238320" cy="189720"/>
                </p14:xfrm>
              </p:contentPart>
            </mc:Choice>
            <mc:Fallback xmlns="">
              <p:pic>
                <p:nvPicPr>
                  <p:cNvPr id="41052" name="Ink 41051">
                    <a:extLst>
                      <a:ext uri="{FF2B5EF4-FFF2-40B4-BE49-F238E27FC236}">
                        <a16:creationId xmlns:a16="http://schemas.microsoft.com/office/drawing/2014/main" id="{BE8BCA1D-DE5C-7866-5727-A5D9DEF23DE0}"/>
                      </a:ext>
                    </a:extLst>
                  </p:cNvPr>
                  <p:cNvPicPr/>
                  <p:nvPr/>
                </p:nvPicPr>
                <p:blipFill>
                  <a:blip r:embed="rId240"/>
                  <a:stretch>
                    <a:fillRect/>
                  </a:stretch>
                </p:blipFill>
                <p:spPr>
                  <a:xfrm>
                    <a:off x="6755379" y="2286106"/>
                    <a:ext cx="255960" cy="207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1">
                <p14:nvContentPartPr>
                  <p14:cNvPr id="41053" name="Ink 41052">
                    <a:extLst>
                      <a:ext uri="{FF2B5EF4-FFF2-40B4-BE49-F238E27FC236}">
                        <a16:creationId xmlns:a16="http://schemas.microsoft.com/office/drawing/2014/main" id="{43DCEA14-1959-4122-6C85-CE207A2FA96D}"/>
                      </a:ext>
                    </a:extLst>
                  </p14:cNvPr>
                  <p14:cNvContentPartPr/>
                  <p14:nvPr/>
                </p14:nvContentPartPr>
                <p14:xfrm>
                  <a:off x="7005219" y="2142466"/>
                  <a:ext cx="113760" cy="211320"/>
                </p14:xfrm>
              </p:contentPart>
            </mc:Choice>
            <mc:Fallback xmlns="">
              <p:pic>
                <p:nvPicPr>
                  <p:cNvPr id="41053" name="Ink 41052">
                    <a:extLst>
                      <a:ext uri="{FF2B5EF4-FFF2-40B4-BE49-F238E27FC236}">
                        <a16:creationId xmlns:a16="http://schemas.microsoft.com/office/drawing/2014/main" id="{43DCEA14-1959-4122-6C85-CE207A2FA96D}"/>
                      </a:ext>
                    </a:extLst>
                  </p:cNvPr>
                  <p:cNvPicPr/>
                  <p:nvPr/>
                </p:nvPicPr>
                <p:blipFill>
                  <a:blip r:embed="rId242"/>
                  <a:stretch>
                    <a:fillRect/>
                  </a:stretch>
                </p:blipFill>
                <p:spPr>
                  <a:xfrm>
                    <a:off x="6996579" y="2133826"/>
                    <a:ext cx="131400" cy="228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3">
                <p14:nvContentPartPr>
                  <p14:cNvPr id="41054" name="Ink 41053">
                    <a:extLst>
                      <a:ext uri="{FF2B5EF4-FFF2-40B4-BE49-F238E27FC236}">
                        <a16:creationId xmlns:a16="http://schemas.microsoft.com/office/drawing/2014/main" id="{A2CDE7D3-50FC-3A88-CA9C-1B68427D15D7}"/>
                      </a:ext>
                    </a:extLst>
                  </p14:cNvPr>
                  <p14:cNvContentPartPr/>
                  <p14:nvPr/>
                </p14:nvContentPartPr>
                <p14:xfrm>
                  <a:off x="7401219" y="2115826"/>
                  <a:ext cx="177120" cy="471600"/>
                </p14:xfrm>
              </p:contentPart>
            </mc:Choice>
            <mc:Fallback xmlns="">
              <p:pic>
                <p:nvPicPr>
                  <p:cNvPr id="41054" name="Ink 41053">
                    <a:extLst>
                      <a:ext uri="{FF2B5EF4-FFF2-40B4-BE49-F238E27FC236}">
                        <a16:creationId xmlns:a16="http://schemas.microsoft.com/office/drawing/2014/main" id="{A2CDE7D3-50FC-3A88-CA9C-1B68427D15D7}"/>
                      </a:ext>
                    </a:extLst>
                  </p:cNvPr>
                  <p:cNvPicPr/>
                  <p:nvPr/>
                </p:nvPicPr>
                <p:blipFill>
                  <a:blip r:embed="rId244"/>
                  <a:stretch>
                    <a:fillRect/>
                  </a:stretch>
                </p:blipFill>
                <p:spPr>
                  <a:xfrm>
                    <a:off x="7392219" y="2107186"/>
                    <a:ext cx="194760" cy="489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5">
                <p14:nvContentPartPr>
                  <p14:cNvPr id="41055" name="Ink 41054">
                    <a:extLst>
                      <a:ext uri="{FF2B5EF4-FFF2-40B4-BE49-F238E27FC236}">
                        <a16:creationId xmlns:a16="http://schemas.microsoft.com/office/drawing/2014/main" id="{AED499E6-873D-82B1-2CC9-124DD7305EB8}"/>
                      </a:ext>
                    </a:extLst>
                  </p14:cNvPr>
                  <p14:cNvContentPartPr/>
                  <p14:nvPr/>
                </p14:nvContentPartPr>
                <p14:xfrm>
                  <a:off x="7370619" y="2337946"/>
                  <a:ext cx="438120" cy="207360"/>
                </p14:xfrm>
              </p:contentPart>
            </mc:Choice>
            <mc:Fallback xmlns="">
              <p:pic>
                <p:nvPicPr>
                  <p:cNvPr id="41055" name="Ink 41054">
                    <a:extLst>
                      <a:ext uri="{FF2B5EF4-FFF2-40B4-BE49-F238E27FC236}">
                        <a16:creationId xmlns:a16="http://schemas.microsoft.com/office/drawing/2014/main" id="{AED499E6-873D-82B1-2CC9-124DD7305EB8}"/>
                      </a:ext>
                    </a:extLst>
                  </p:cNvPr>
                  <p:cNvPicPr/>
                  <p:nvPr/>
                </p:nvPicPr>
                <p:blipFill>
                  <a:blip r:embed="rId246"/>
                  <a:stretch>
                    <a:fillRect/>
                  </a:stretch>
                </p:blipFill>
                <p:spPr>
                  <a:xfrm>
                    <a:off x="7361619" y="2329306"/>
                    <a:ext cx="455760" cy="225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7">
                <p14:nvContentPartPr>
                  <p14:cNvPr id="41056" name="Ink 41055">
                    <a:extLst>
                      <a:ext uri="{FF2B5EF4-FFF2-40B4-BE49-F238E27FC236}">
                        <a16:creationId xmlns:a16="http://schemas.microsoft.com/office/drawing/2014/main" id="{8EB6B4BC-C6BB-0A35-0978-BC7AD61AF60C}"/>
                      </a:ext>
                    </a:extLst>
                  </p14:cNvPr>
                  <p14:cNvContentPartPr/>
                  <p14:nvPr/>
                </p14:nvContentPartPr>
                <p14:xfrm>
                  <a:off x="7974339" y="2267026"/>
                  <a:ext cx="112680" cy="255600"/>
                </p14:xfrm>
              </p:contentPart>
            </mc:Choice>
            <mc:Fallback xmlns="">
              <p:pic>
                <p:nvPicPr>
                  <p:cNvPr id="41056" name="Ink 41055">
                    <a:extLst>
                      <a:ext uri="{FF2B5EF4-FFF2-40B4-BE49-F238E27FC236}">
                        <a16:creationId xmlns:a16="http://schemas.microsoft.com/office/drawing/2014/main" id="{8EB6B4BC-C6BB-0A35-0978-BC7AD61AF60C}"/>
                      </a:ext>
                    </a:extLst>
                  </p:cNvPr>
                  <p:cNvPicPr/>
                  <p:nvPr/>
                </p:nvPicPr>
                <p:blipFill>
                  <a:blip r:embed="rId248"/>
                  <a:stretch>
                    <a:fillRect/>
                  </a:stretch>
                </p:blipFill>
                <p:spPr>
                  <a:xfrm>
                    <a:off x="7965699" y="2258386"/>
                    <a:ext cx="130320" cy="273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9">
                <p14:nvContentPartPr>
                  <p14:cNvPr id="41057" name="Ink 41056">
                    <a:extLst>
                      <a:ext uri="{FF2B5EF4-FFF2-40B4-BE49-F238E27FC236}">
                        <a16:creationId xmlns:a16="http://schemas.microsoft.com/office/drawing/2014/main" id="{D97400FA-36FE-990C-F09E-A3A325D27A1A}"/>
                      </a:ext>
                    </a:extLst>
                  </p14:cNvPr>
                  <p14:cNvContentPartPr/>
                  <p14:nvPr/>
                </p14:nvContentPartPr>
                <p14:xfrm>
                  <a:off x="8234979" y="2426506"/>
                  <a:ext cx="51480" cy="63720"/>
                </p14:xfrm>
              </p:contentPart>
            </mc:Choice>
            <mc:Fallback xmlns="">
              <p:pic>
                <p:nvPicPr>
                  <p:cNvPr id="41057" name="Ink 41056">
                    <a:extLst>
                      <a:ext uri="{FF2B5EF4-FFF2-40B4-BE49-F238E27FC236}">
                        <a16:creationId xmlns:a16="http://schemas.microsoft.com/office/drawing/2014/main" id="{D97400FA-36FE-990C-F09E-A3A325D27A1A}"/>
                      </a:ext>
                    </a:extLst>
                  </p:cNvPr>
                  <p:cNvPicPr/>
                  <p:nvPr/>
                </p:nvPicPr>
                <p:blipFill>
                  <a:blip r:embed="rId250"/>
                  <a:stretch>
                    <a:fillRect/>
                  </a:stretch>
                </p:blipFill>
                <p:spPr>
                  <a:xfrm>
                    <a:off x="8225979" y="2417506"/>
                    <a:ext cx="69120" cy="81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1">
                <p14:nvContentPartPr>
                  <p14:cNvPr id="41058" name="Ink 41057">
                    <a:extLst>
                      <a:ext uri="{FF2B5EF4-FFF2-40B4-BE49-F238E27FC236}">
                        <a16:creationId xmlns:a16="http://schemas.microsoft.com/office/drawing/2014/main" id="{D7A7CF9A-FB50-5615-3A44-4F817B6B92AA}"/>
                      </a:ext>
                    </a:extLst>
                  </p14:cNvPr>
                  <p14:cNvContentPartPr/>
                  <p14:nvPr/>
                </p14:nvContentPartPr>
                <p14:xfrm>
                  <a:off x="8240739" y="2300146"/>
                  <a:ext cx="15480" cy="9360"/>
                </p14:xfrm>
              </p:contentPart>
            </mc:Choice>
            <mc:Fallback xmlns="">
              <p:pic>
                <p:nvPicPr>
                  <p:cNvPr id="41058" name="Ink 41057">
                    <a:extLst>
                      <a:ext uri="{FF2B5EF4-FFF2-40B4-BE49-F238E27FC236}">
                        <a16:creationId xmlns:a16="http://schemas.microsoft.com/office/drawing/2014/main" id="{D7A7CF9A-FB50-5615-3A44-4F817B6B92AA}"/>
                      </a:ext>
                    </a:extLst>
                  </p:cNvPr>
                  <p:cNvPicPr/>
                  <p:nvPr/>
                </p:nvPicPr>
                <p:blipFill>
                  <a:blip r:embed="rId252"/>
                  <a:stretch>
                    <a:fillRect/>
                  </a:stretch>
                </p:blipFill>
                <p:spPr>
                  <a:xfrm>
                    <a:off x="8232099" y="2291146"/>
                    <a:ext cx="33120" cy="27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1063" name="Group 41062">
              <a:extLst>
                <a:ext uri="{FF2B5EF4-FFF2-40B4-BE49-F238E27FC236}">
                  <a16:creationId xmlns:a16="http://schemas.microsoft.com/office/drawing/2014/main" id="{06048D22-DDF8-8531-3B58-75C4E86D1C95}"/>
                </a:ext>
              </a:extLst>
            </p:cNvPr>
            <p:cNvGrpSpPr/>
            <p:nvPr/>
          </p:nvGrpSpPr>
          <p:grpSpPr>
            <a:xfrm>
              <a:off x="5571699" y="2720626"/>
              <a:ext cx="560880" cy="261000"/>
              <a:chOff x="5571699" y="2720626"/>
              <a:chExt cx="560880" cy="2610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53">
                <p14:nvContentPartPr>
                  <p14:cNvPr id="41060" name="Ink 41059">
                    <a:extLst>
                      <a:ext uri="{FF2B5EF4-FFF2-40B4-BE49-F238E27FC236}">
                        <a16:creationId xmlns:a16="http://schemas.microsoft.com/office/drawing/2014/main" id="{4396E4EB-67F6-A5C1-F16D-3F541A727335}"/>
                      </a:ext>
                    </a:extLst>
                  </p14:cNvPr>
                  <p14:cNvContentPartPr/>
                  <p14:nvPr/>
                </p14:nvContentPartPr>
                <p14:xfrm>
                  <a:off x="5571699" y="2747626"/>
                  <a:ext cx="140760" cy="71640"/>
                </p14:xfrm>
              </p:contentPart>
            </mc:Choice>
            <mc:Fallback xmlns="">
              <p:pic>
                <p:nvPicPr>
                  <p:cNvPr id="41060" name="Ink 41059">
                    <a:extLst>
                      <a:ext uri="{FF2B5EF4-FFF2-40B4-BE49-F238E27FC236}">
                        <a16:creationId xmlns:a16="http://schemas.microsoft.com/office/drawing/2014/main" id="{4396E4EB-67F6-A5C1-F16D-3F541A727335}"/>
                      </a:ext>
                    </a:extLst>
                  </p:cNvPr>
                  <p:cNvPicPr/>
                  <p:nvPr/>
                </p:nvPicPr>
                <p:blipFill>
                  <a:blip r:embed="rId254"/>
                  <a:stretch>
                    <a:fillRect/>
                  </a:stretch>
                </p:blipFill>
                <p:spPr>
                  <a:xfrm>
                    <a:off x="5562699" y="2738626"/>
                    <a:ext cx="158400" cy="89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5">
                <p14:nvContentPartPr>
                  <p14:cNvPr id="41061" name="Ink 41060">
                    <a:extLst>
                      <a:ext uri="{FF2B5EF4-FFF2-40B4-BE49-F238E27FC236}">
                        <a16:creationId xmlns:a16="http://schemas.microsoft.com/office/drawing/2014/main" id="{C28EDFCC-82E7-51EA-B566-56B7A74E44AF}"/>
                      </a:ext>
                    </a:extLst>
                  </p14:cNvPr>
                  <p14:cNvContentPartPr/>
                  <p14:nvPr/>
                </p14:nvContentPartPr>
                <p14:xfrm>
                  <a:off x="5827299" y="2720626"/>
                  <a:ext cx="6120" cy="261000"/>
                </p14:xfrm>
              </p:contentPart>
            </mc:Choice>
            <mc:Fallback xmlns="">
              <p:pic>
                <p:nvPicPr>
                  <p:cNvPr id="41061" name="Ink 41060">
                    <a:extLst>
                      <a:ext uri="{FF2B5EF4-FFF2-40B4-BE49-F238E27FC236}">
                        <a16:creationId xmlns:a16="http://schemas.microsoft.com/office/drawing/2014/main" id="{C28EDFCC-82E7-51EA-B566-56B7A74E44AF}"/>
                      </a:ext>
                    </a:extLst>
                  </p:cNvPr>
                  <p:cNvPicPr/>
                  <p:nvPr/>
                </p:nvPicPr>
                <p:blipFill>
                  <a:blip r:embed="rId256"/>
                  <a:stretch>
                    <a:fillRect/>
                  </a:stretch>
                </p:blipFill>
                <p:spPr>
                  <a:xfrm>
                    <a:off x="5818299" y="2711986"/>
                    <a:ext cx="23760" cy="278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7">
                <p14:nvContentPartPr>
                  <p14:cNvPr id="41062" name="Ink 41061">
                    <a:extLst>
                      <a:ext uri="{FF2B5EF4-FFF2-40B4-BE49-F238E27FC236}">
                        <a16:creationId xmlns:a16="http://schemas.microsoft.com/office/drawing/2014/main" id="{43CA9138-E35E-0054-8A77-2945B4DB616B}"/>
                      </a:ext>
                    </a:extLst>
                  </p14:cNvPr>
                  <p14:cNvContentPartPr/>
                  <p14:nvPr/>
                </p14:nvContentPartPr>
                <p14:xfrm>
                  <a:off x="5979219" y="2747986"/>
                  <a:ext cx="153360" cy="227160"/>
                </p14:xfrm>
              </p:contentPart>
            </mc:Choice>
            <mc:Fallback xmlns="">
              <p:pic>
                <p:nvPicPr>
                  <p:cNvPr id="41062" name="Ink 41061">
                    <a:extLst>
                      <a:ext uri="{FF2B5EF4-FFF2-40B4-BE49-F238E27FC236}">
                        <a16:creationId xmlns:a16="http://schemas.microsoft.com/office/drawing/2014/main" id="{43CA9138-E35E-0054-8A77-2945B4DB616B}"/>
                      </a:ext>
                    </a:extLst>
                  </p:cNvPr>
                  <p:cNvPicPr/>
                  <p:nvPr/>
                </p:nvPicPr>
                <p:blipFill>
                  <a:blip r:embed="rId258"/>
                  <a:stretch>
                    <a:fillRect/>
                  </a:stretch>
                </p:blipFill>
                <p:spPr>
                  <a:xfrm>
                    <a:off x="5970579" y="2738986"/>
                    <a:ext cx="171000" cy="2448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1076" name="Group 41075">
              <a:extLst>
                <a:ext uri="{FF2B5EF4-FFF2-40B4-BE49-F238E27FC236}">
                  <a16:creationId xmlns:a16="http://schemas.microsoft.com/office/drawing/2014/main" id="{FF59532A-9AB7-C78C-64CF-BCA226F1978F}"/>
                </a:ext>
              </a:extLst>
            </p:cNvPr>
            <p:cNvGrpSpPr/>
            <p:nvPr/>
          </p:nvGrpSpPr>
          <p:grpSpPr>
            <a:xfrm>
              <a:off x="6266139" y="2490586"/>
              <a:ext cx="669240" cy="470160"/>
              <a:chOff x="6266139" y="2490586"/>
              <a:chExt cx="669240" cy="4701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59">
                <p14:nvContentPartPr>
                  <p14:cNvPr id="41064" name="Ink 41063">
                    <a:extLst>
                      <a:ext uri="{FF2B5EF4-FFF2-40B4-BE49-F238E27FC236}">
                        <a16:creationId xmlns:a16="http://schemas.microsoft.com/office/drawing/2014/main" id="{9253FBEC-803A-91D3-ABF7-9E676D8BBC5C}"/>
                      </a:ext>
                    </a:extLst>
                  </p14:cNvPr>
                  <p14:cNvContentPartPr/>
                  <p14:nvPr/>
                </p14:nvContentPartPr>
                <p14:xfrm>
                  <a:off x="6266139" y="2490586"/>
                  <a:ext cx="67320" cy="178200"/>
                </p14:xfrm>
              </p:contentPart>
            </mc:Choice>
            <mc:Fallback xmlns="">
              <p:pic>
                <p:nvPicPr>
                  <p:cNvPr id="41064" name="Ink 41063">
                    <a:extLst>
                      <a:ext uri="{FF2B5EF4-FFF2-40B4-BE49-F238E27FC236}">
                        <a16:creationId xmlns:a16="http://schemas.microsoft.com/office/drawing/2014/main" id="{9253FBEC-803A-91D3-ABF7-9E676D8BBC5C}"/>
                      </a:ext>
                    </a:extLst>
                  </p:cNvPr>
                  <p:cNvPicPr/>
                  <p:nvPr/>
                </p:nvPicPr>
                <p:blipFill>
                  <a:blip r:embed="rId260"/>
                  <a:stretch>
                    <a:fillRect/>
                  </a:stretch>
                </p:blipFill>
                <p:spPr>
                  <a:xfrm>
                    <a:off x="6257139" y="2481586"/>
                    <a:ext cx="84960" cy="195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1">
                <p14:nvContentPartPr>
                  <p14:cNvPr id="41065" name="Ink 41064">
                    <a:extLst>
                      <a:ext uri="{FF2B5EF4-FFF2-40B4-BE49-F238E27FC236}">
                        <a16:creationId xmlns:a16="http://schemas.microsoft.com/office/drawing/2014/main" id="{464071FB-E237-9F17-A736-BF35D0BFABC6}"/>
                      </a:ext>
                    </a:extLst>
                  </p14:cNvPr>
                  <p14:cNvContentPartPr/>
                  <p14:nvPr/>
                </p14:nvContentPartPr>
                <p14:xfrm>
                  <a:off x="6385659" y="2504626"/>
                  <a:ext cx="192960" cy="456120"/>
                </p14:xfrm>
              </p:contentPart>
            </mc:Choice>
            <mc:Fallback xmlns="">
              <p:pic>
                <p:nvPicPr>
                  <p:cNvPr id="41065" name="Ink 41064">
                    <a:extLst>
                      <a:ext uri="{FF2B5EF4-FFF2-40B4-BE49-F238E27FC236}">
                        <a16:creationId xmlns:a16="http://schemas.microsoft.com/office/drawing/2014/main" id="{464071FB-E237-9F17-A736-BF35D0BFABC6}"/>
                      </a:ext>
                    </a:extLst>
                  </p:cNvPr>
                  <p:cNvPicPr/>
                  <p:nvPr/>
                </p:nvPicPr>
                <p:blipFill>
                  <a:blip r:embed="rId262"/>
                  <a:stretch>
                    <a:fillRect/>
                  </a:stretch>
                </p:blipFill>
                <p:spPr>
                  <a:xfrm>
                    <a:off x="6377019" y="2495626"/>
                    <a:ext cx="210600" cy="473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3">
                <p14:nvContentPartPr>
                  <p14:cNvPr id="41066" name="Ink 41065">
                    <a:extLst>
                      <a:ext uri="{FF2B5EF4-FFF2-40B4-BE49-F238E27FC236}">
                        <a16:creationId xmlns:a16="http://schemas.microsoft.com/office/drawing/2014/main" id="{8591269C-70E7-0F9B-8398-62B0EAFFD2A4}"/>
                      </a:ext>
                    </a:extLst>
                  </p14:cNvPr>
                  <p14:cNvContentPartPr/>
                  <p14:nvPr/>
                </p14:nvContentPartPr>
                <p14:xfrm>
                  <a:off x="6566739" y="2784706"/>
                  <a:ext cx="276480" cy="149400"/>
                </p14:xfrm>
              </p:contentPart>
            </mc:Choice>
            <mc:Fallback xmlns="">
              <p:pic>
                <p:nvPicPr>
                  <p:cNvPr id="41066" name="Ink 41065">
                    <a:extLst>
                      <a:ext uri="{FF2B5EF4-FFF2-40B4-BE49-F238E27FC236}">
                        <a16:creationId xmlns:a16="http://schemas.microsoft.com/office/drawing/2014/main" id="{8591269C-70E7-0F9B-8398-62B0EAFFD2A4}"/>
                      </a:ext>
                    </a:extLst>
                  </p:cNvPr>
                  <p:cNvPicPr/>
                  <p:nvPr/>
                </p:nvPicPr>
                <p:blipFill>
                  <a:blip r:embed="rId264"/>
                  <a:stretch>
                    <a:fillRect/>
                  </a:stretch>
                </p:blipFill>
                <p:spPr>
                  <a:xfrm>
                    <a:off x="6557739" y="2776066"/>
                    <a:ext cx="294120" cy="167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5">
                <p14:nvContentPartPr>
                  <p14:cNvPr id="41067" name="Ink 41066">
                    <a:extLst>
                      <a:ext uri="{FF2B5EF4-FFF2-40B4-BE49-F238E27FC236}">
                        <a16:creationId xmlns:a16="http://schemas.microsoft.com/office/drawing/2014/main" id="{A8E23925-605A-571B-35AC-37797404B44F}"/>
                      </a:ext>
                    </a:extLst>
                  </p14:cNvPr>
                  <p14:cNvContentPartPr/>
                  <p14:nvPr/>
                </p14:nvContentPartPr>
                <p14:xfrm>
                  <a:off x="6842499" y="2625586"/>
                  <a:ext cx="92880" cy="118800"/>
                </p14:xfrm>
              </p:contentPart>
            </mc:Choice>
            <mc:Fallback xmlns="">
              <p:pic>
                <p:nvPicPr>
                  <p:cNvPr id="41067" name="Ink 41066">
                    <a:extLst>
                      <a:ext uri="{FF2B5EF4-FFF2-40B4-BE49-F238E27FC236}">
                        <a16:creationId xmlns:a16="http://schemas.microsoft.com/office/drawing/2014/main" id="{A8E23925-605A-571B-35AC-37797404B44F}"/>
                      </a:ext>
                    </a:extLst>
                  </p:cNvPr>
                  <p:cNvPicPr/>
                  <p:nvPr/>
                </p:nvPicPr>
                <p:blipFill>
                  <a:blip r:embed="rId266"/>
                  <a:stretch>
                    <a:fillRect/>
                  </a:stretch>
                </p:blipFill>
                <p:spPr>
                  <a:xfrm>
                    <a:off x="6833859" y="2616946"/>
                    <a:ext cx="110520" cy="13644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1075" name="Group 41074">
              <a:extLst>
                <a:ext uri="{FF2B5EF4-FFF2-40B4-BE49-F238E27FC236}">
                  <a16:creationId xmlns:a16="http://schemas.microsoft.com/office/drawing/2014/main" id="{2BD85655-F1C1-D3E6-B543-BEE84391F0AB}"/>
                </a:ext>
              </a:extLst>
            </p:cNvPr>
            <p:cNvGrpSpPr/>
            <p:nvPr/>
          </p:nvGrpSpPr>
          <p:grpSpPr>
            <a:xfrm>
              <a:off x="7214379" y="2531266"/>
              <a:ext cx="1464120" cy="437400"/>
              <a:chOff x="7214379" y="2531266"/>
              <a:chExt cx="1464120" cy="4374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67">
                <p14:nvContentPartPr>
                  <p14:cNvPr id="41068" name="Ink 41067">
                    <a:extLst>
                      <a:ext uri="{FF2B5EF4-FFF2-40B4-BE49-F238E27FC236}">
                        <a16:creationId xmlns:a16="http://schemas.microsoft.com/office/drawing/2014/main" id="{E61AC8A3-5C25-C67A-CD45-B24738181C78}"/>
                      </a:ext>
                    </a:extLst>
                  </p14:cNvPr>
                  <p14:cNvContentPartPr/>
                  <p14:nvPr/>
                </p14:nvContentPartPr>
                <p14:xfrm>
                  <a:off x="7234539" y="2531266"/>
                  <a:ext cx="135720" cy="437400"/>
                </p14:xfrm>
              </p:contentPart>
            </mc:Choice>
            <mc:Fallback xmlns="">
              <p:pic>
                <p:nvPicPr>
                  <p:cNvPr id="41068" name="Ink 41067">
                    <a:extLst>
                      <a:ext uri="{FF2B5EF4-FFF2-40B4-BE49-F238E27FC236}">
                        <a16:creationId xmlns:a16="http://schemas.microsoft.com/office/drawing/2014/main" id="{E61AC8A3-5C25-C67A-CD45-B24738181C78}"/>
                      </a:ext>
                    </a:extLst>
                  </p:cNvPr>
                  <p:cNvPicPr/>
                  <p:nvPr/>
                </p:nvPicPr>
                <p:blipFill>
                  <a:blip r:embed="rId268"/>
                  <a:stretch>
                    <a:fillRect/>
                  </a:stretch>
                </p:blipFill>
                <p:spPr>
                  <a:xfrm>
                    <a:off x="7225899" y="2522626"/>
                    <a:ext cx="153360" cy="455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9">
                <p14:nvContentPartPr>
                  <p14:cNvPr id="41069" name="Ink 41068">
                    <a:extLst>
                      <a:ext uri="{FF2B5EF4-FFF2-40B4-BE49-F238E27FC236}">
                        <a16:creationId xmlns:a16="http://schemas.microsoft.com/office/drawing/2014/main" id="{F0E38569-928A-1442-B874-D58E3120CA9B}"/>
                      </a:ext>
                    </a:extLst>
                  </p14:cNvPr>
                  <p14:cNvContentPartPr/>
                  <p14:nvPr/>
                </p14:nvContentPartPr>
                <p14:xfrm>
                  <a:off x="7214379" y="2711986"/>
                  <a:ext cx="381600" cy="225360"/>
                </p14:xfrm>
              </p:contentPart>
            </mc:Choice>
            <mc:Fallback xmlns="">
              <p:pic>
                <p:nvPicPr>
                  <p:cNvPr id="41069" name="Ink 41068">
                    <a:extLst>
                      <a:ext uri="{FF2B5EF4-FFF2-40B4-BE49-F238E27FC236}">
                        <a16:creationId xmlns:a16="http://schemas.microsoft.com/office/drawing/2014/main" id="{F0E38569-928A-1442-B874-D58E3120CA9B}"/>
                      </a:ext>
                    </a:extLst>
                  </p:cNvPr>
                  <p:cNvPicPr/>
                  <p:nvPr/>
                </p:nvPicPr>
                <p:blipFill>
                  <a:blip r:embed="rId270"/>
                  <a:stretch>
                    <a:fillRect/>
                  </a:stretch>
                </p:blipFill>
                <p:spPr>
                  <a:xfrm>
                    <a:off x="7205379" y="2703346"/>
                    <a:ext cx="399240" cy="243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1">
                <p14:nvContentPartPr>
                  <p14:cNvPr id="41070" name="Ink 41069">
                    <a:extLst>
                      <a:ext uri="{FF2B5EF4-FFF2-40B4-BE49-F238E27FC236}">
                        <a16:creationId xmlns:a16="http://schemas.microsoft.com/office/drawing/2014/main" id="{C1F608E7-B162-9347-815B-863C28014C3C}"/>
                      </a:ext>
                    </a:extLst>
                  </p14:cNvPr>
                  <p14:cNvContentPartPr/>
                  <p14:nvPr/>
                </p14:nvContentPartPr>
                <p14:xfrm>
                  <a:off x="7821339" y="2615866"/>
                  <a:ext cx="178560" cy="264960"/>
                </p14:xfrm>
              </p:contentPart>
            </mc:Choice>
            <mc:Fallback xmlns="">
              <p:pic>
                <p:nvPicPr>
                  <p:cNvPr id="41070" name="Ink 41069">
                    <a:extLst>
                      <a:ext uri="{FF2B5EF4-FFF2-40B4-BE49-F238E27FC236}">
                        <a16:creationId xmlns:a16="http://schemas.microsoft.com/office/drawing/2014/main" id="{C1F608E7-B162-9347-815B-863C28014C3C}"/>
                      </a:ext>
                    </a:extLst>
                  </p:cNvPr>
                  <p:cNvPicPr/>
                  <p:nvPr/>
                </p:nvPicPr>
                <p:blipFill>
                  <a:blip r:embed="rId272"/>
                  <a:stretch>
                    <a:fillRect/>
                  </a:stretch>
                </p:blipFill>
                <p:spPr>
                  <a:xfrm>
                    <a:off x="7812339" y="2606866"/>
                    <a:ext cx="196200" cy="282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3">
                <p14:nvContentPartPr>
                  <p14:cNvPr id="41071" name="Ink 41070">
                    <a:extLst>
                      <a:ext uri="{FF2B5EF4-FFF2-40B4-BE49-F238E27FC236}">
                        <a16:creationId xmlns:a16="http://schemas.microsoft.com/office/drawing/2014/main" id="{4F4312FA-CC41-68FE-2D61-AF85E1F88FF3}"/>
                      </a:ext>
                    </a:extLst>
                  </p14:cNvPr>
                  <p14:cNvContentPartPr/>
                  <p14:nvPr/>
                </p14:nvContentPartPr>
                <p14:xfrm>
                  <a:off x="8053899" y="2798746"/>
                  <a:ext cx="94320" cy="75960"/>
                </p14:xfrm>
              </p:contentPart>
            </mc:Choice>
            <mc:Fallback xmlns="">
              <p:pic>
                <p:nvPicPr>
                  <p:cNvPr id="41071" name="Ink 41070">
                    <a:extLst>
                      <a:ext uri="{FF2B5EF4-FFF2-40B4-BE49-F238E27FC236}">
                        <a16:creationId xmlns:a16="http://schemas.microsoft.com/office/drawing/2014/main" id="{4F4312FA-CC41-68FE-2D61-AF85E1F88FF3}"/>
                      </a:ext>
                    </a:extLst>
                  </p:cNvPr>
                  <p:cNvPicPr/>
                  <p:nvPr/>
                </p:nvPicPr>
                <p:blipFill>
                  <a:blip r:embed="rId274"/>
                  <a:stretch>
                    <a:fillRect/>
                  </a:stretch>
                </p:blipFill>
                <p:spPr>
                  <a:xfrm>
                    <a:off x="8044899" y="2790106"/>
                    <a:ext cx="111960" cy="93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5">
                <p14:nvContentPartPr>
                  <p14:cNvPr id="41072" name="Ink 41071">
                    <a:extLst>
                      <a:ext uri="{FF2B5EF4-FFF2-40B4-BE49-F238E27FC236}">
                        <a16:creationId xmlns:a16="http://schemas.microsoft.com/office/drawing/2014/main" id="{A68CAB98-A628-3619-B166-80C3DA7D6420}"/>
                      </a:ext>
                    </a:extLst>
                  </p14:cNvPr>
                  <p14:cNvContentPartPr/>
                  <p14:nvPr/>
                </p14:nvContentPartPr>
                <p14:xfrm>
                  <a:off x="8278179" y="2573386"/>
                  <a:ext cx="150120" cy="299520"/>
                </p14:xfrm>
              </p:contentPart>
            </mc:Choice>
            <mc:Fallback xmlns="">
              <p:pic>
                <p:nvPicPr>
                  <p:cNvPr id="41072" name="Ink 41071">
                    <a:extLst>
                      <a:ext uri="{FF2B5EF4-FFF2-40B4-BE49-F238E27FC236}">
                        <a16:creationId xmlns:a16="http://schemas.microsoft.com/office/drawing/2014/main" id="{A68CAB98-A628-3619-B166-80C3DA7D6420}"/>
                      </a:ext>
                    </a:extLst>
                  </p:cNvPr>
                  <p:cNvPicPr/>
                  <p:nvPr/>
                </p:nvPicPr>
                <p:blipFill>
                  <a:blip r:embed="rId276"/>
                  <a:stretch>
                    <a:fillRect/>
                  </a:stretch>
                </p:blipFill>
                <p:spPr>
                  <a:xfrm>
                    <a:off x="8269179" y="2564386"/>
                    <a:ext cx="167760" cy="317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7">
                <p14:nvContentPartPr>
                  <p14:cNvPr id="41073" name="Ink 41072">
                    <a:extLst>
                      <a:ext uri="{FF2B5EF4-FFF2-40B4-BE49-F238E27FC236}">
                        <a16:creationId xmlns:a16="http://schemas.microsoft.com/office/drawing/2014/main" id="{E3BD2FA3-96E7-F9A9-245A-9E1C0DD47220}"/>
                      </a:ext>
                    </a:extLst>
                  </p14:cNvPr>
                  <p14:cNvContentPartPr/>
                  <p14:nvPr/>
                </p14:nvContentPartPr>
                <p14:xfrm>
                  <a:off x="8268099" y="2722786"/>
                  <a:ext cx="148320" cy="23400"/>
                </p14:xfrm>
              </p:contentPart>
            </mc:Choice>
            <mc:Fallback xmlns="">
              <p:pic>
                <p:nvPicPr>
                  <p:cNvPr id="41073" name="Ink 41072">
                    <a:extLst>
                      <a:ext uri="{FF2B5EF4-FFF2-40B4-BE49-F238E27FC236}">
                        <a16:creationId xmlns:a16="http://schemas.microsoft.com/office/drawing/2014/main" id="{E3BD2FA3-96E7-F9A9-245A-9E1C0DD47220}"/>
                      </a:ext>
                    </a:extLst>
                  </p:cNvPr>
                  <p:cNvPicPr/>
                  <p:nvPr/>
                </p:nvPicPr>
                <p:blipFill>
                  <a:blip r:embed="rId278"/>
                  <a:stretch>
                    <a:fillRect/>
                  </a:stretch>
                </p:blipFill>
                <p:spPr>
                  <a:xfrm>
                    <a:off x="8259459" y="2714146"/>
                    <a:ext cx="165960" cy="41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9">
                <p14:nvContentPartPr>
                  <p14:cNvPr id="41074" name="Ink 41073">
                    <a:extLst>
                      <a:ext uri="{FF2B5EF4-FFF2-40B4-BE49-F238E27FC236}">
                        <a16:creationId xmlns:a16="http://schemas.microsoft.com/office/drawing/2014/main" id="{AD520984-6D29-8516-2FAB-651F923D304D}"/>
                      </a:ext>
                    </a:extLst>
                  </p14:cNvPr>
                  <p14:cNvContentPartPr/>
                  <p14:nvPr/>
                </p14:nvContentPartPr>
                <p14:xfrm>
                  <a:off x="8532699" y="2647906"/>
                  <a:ext cx="145800" cy="236520"/>
                </p14:xfrm>
              </p:contentPart>
            </mc:Choice>
            <mc:Fallback xmlns="">
              <p:pic>
                <p:nvPicPr>
                  <p:cNvPr id="41074" name="Ink 41073">
                    <a:extLst>
                      <a:ext uri="{FF2B5EF4-FFF2-40B4-BE49-F238E27FC236}">
                        <a16:creationId xmlns:a16="http://schemas.microsoft.com/office/drawing/2014/main" id="{AD520984-6D29-8516-2FAB-651F923D304D}"/>
                      </a:ext>
                    </a:extLst>
                  </p:cNvPr>
                  <p:cNvPicPr/>
                  <p:nvPr/>
                </p:nvPicPr>
                <p:blipFill>
                  <a:blip r:embed="rId280"/>
                  <a:stretch>
                    <a:fillRect/>
                  </a:stretch>
                </p:blipFill>
                <p:spPr>
                  <a:xfrm>
                    <a:off x="8524059" y="2639266"/>
                    <a:ext cx="163440" cy="254160"/>
                  </a:xfrm>
                  <a:prstGeom prst="rect">
                    <a:avLst/>
                  </a:prstGeom>
                </p:spPr>
              </p:pic>
            </mc:Fallback>
          </mc:AlternateContent>
        </p:grpSp>
        <p:sp>
          <p:nvSpPr>
            <p:cNvPr id="41077" name="Rounded Rectangle 41076">
              <a:extLst>
                <a:ext uri="{FF2B5EF4-FFF2-40B4-BE49-F238E27FC236}">
                  <a16:creationId xmlns:a16="http://schemas.microsoft.com/office/drawing/2014/main" id="{53566E54-3B20-A8D7-198E-22793782891C}"/>
                </a:ext>
              </a:extLst>
            </p:cNvPr>
            <p:cNvSpPr/>
            <p:nvPr/>
          </p:nvSpPr>
          <p:spPr>
            <a:xfrm>
              <a:off x="4420687" y="504826"/>
              <a:ext cx="4490485" cy="2623261"/>
            </a:xfrm>
            <a:prstGeom prst="roundRect">
              <a:avLst/>
            </a:prstGeom>
            <a:solidFill>
              <a:srgbClr val="FFC000">
                <a:alpha val="19813"/>
              </a:srgbClr>
            </a:solidFill>
            <a:ln w="38100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281">
            <p14:nvContentPartPr>
              <p14:cNvPr id="41079" name="Ink 41078">
                <a:extLst>
                  <a:ext uri="{FF2B5EF4-FFF2-40B4-BE49-F238E27FC236}">
                    <a16:creationId xmlns:a16="http://schemas.microsoft.com/office/drawing/2014/main" id="{3258109E-FFCC-4787-2BD1-5874B5CD3707}"/>
                  </a:ext>
                </a:extLst>
              </p14:cNvPr>
              <p14:cNvContentPartPr/>
              <p14:nvPr/>
            </p14:nvContentPartPr>
            <p14:xfrm>
              <a:off x="3815619" y="5162506"/>
              <a:ext cx="365760" cy="19800"/>
            </p14:xfrm>
          </p:contentPart>
        </mc:Choice>
        <mc:Fallback xmlns="">
          <p:pic>
            <p:nvPicPr>
              <p:cNvPr id="41079" name="Ink 41078">
                <a:extLst>
                  <a:ext uri="{FF2B5EF4-FFF2-40B4-BE49-F238E27FC236}">
                    <a16:creationId xmlns:a16="http://schemas.microsoft.com/office/drawing/2014/main" id="{3258109E-FFCC-4787-2BD1-5874B5CD3707}"/>
                  </a:ext>
                </a:extLst>
              </p:cNvPr>
              <p:cNvPicPr/>
              <p:nvPr/>
            </p:nvPicPr>
            <p:blipFill>
              <a:blip r:embed="rId282"/>
              <a:stretch>
                <a:fillRect/>
              </a:stretch>
            </p:blipFill>
            <p:spPr>
              <a:xfrm>
                <a:off x="3806979" y="5153866"/>
                <a:ext cx="383400" cy="3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3">
            <p14:nvContentPartPr>
              <p14:cNvPr id="41080" name="Ink 41079">
                <a:extLst>
                  <a:ext uri="{FF2B5EF4-FFF2-40B4-BE49-F238E27FC236}">
                    <a16:creationId xmlns:a16="http://schemas.microsoft.com/office/drawing/2014/main" id="{D4F8373B-BDC3-072F-80F9-BA4C0765F2A2}"/>
                  </a:ext>
                </a:extLst>
              </p14:cNvPr>
              <p14:cNvContentPartPr/>
              <p14:nvPr/>
            </p14:nvContentPartPr>
            <p14:xfrm>
              <a:off x="3829299" y="5388226"/>
              <a:ext cx="432360" cy="64800"/>
            </p14:xfrm>
          </p:contentPart>
        </mc:Choice>
        <mc:Fallback xmlns="">
          <p:pic>
            <p:nvPicPr>
              <p:cNvPr id="41080" name="Ink 41079">
                <a:extLst>
                  <a:ext uri="{FF2B5EF4-FFF2-40B4-BE49-F238E27FC236}">
                    <a16:creationId xmlns:a16="http://schemas.microsoft.com/office/drawing/2014/main" id="{D4F8373B-BDC3-072F-80F9-BA4C0765F2A2}"/>
                  </a:ext>
                </a:extLst>
              </p:cNvPr>
              <p:cNvPicPr/>
              <p:nvPr/>
            </p:nvPicPr>
            <p:blipFill>
              <a:blip r:embed="rId284"/>
              <a:stretch>
                <a:fillRect/>
              </a:stretch>
            </p:blipFill>
            <p:spPr>
              <a:xfrm>
                <a:off x="3820659" y="5379586"/>
                <a:ext cx="450000" cy="8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5">
            <p14:nvContentPartPr>
              <p14:cNvPr id="41081" name="Ink 41080">
                <a:extLst>
                  <a:ext uri="{FF2B5EF4-FFF2-40B4-BE49-F238E27FC236}">
                    <a16:creationId xmlns:a16="http://schemas.microsoft.com/office/drawing/2014/main" id="{340FDFA5-5CE3-A8AE-2695-057FA43EFD7B}"/>
                  </a:ext>
                </a:extLst>
              </p14:cNvPr>
              <p14:cNvContentPartPr/>
              <p14:nvPr/>
            </p14:nvContentPartPr>
            <p14:xfrm>
              <a:off x="3851979" y="5176546"/>
              <a:ext cx="295560" cy="2880"/>
            </p14:xfrm>
          </p:contentPart>
        </mc:Choice>
        <mc:Fallback xmlns="">
          <p:pic>
            <p:nvPicPr>
              <p:cNvPr id="41081" name="Ink 41080">
                <a:extLst>
                  <a:ext uri="{FF2B5EF4-FFF2-40B4-BE49-F238E27FC236}">
                    <a16:creationId xmlns:a16="http://schemas.microsoft.com/office/drawing/2014/main" id="{340FDFA5-5CE3-A8AE-2695-057FA43EFD7B}"/>
                  </a:ext>
                </a:extLst>
              </p:cNvPr>
              <p:cNvPicPr/>
              <p:nvPr/>
            </p:nvPicPr>
            <p:blipFill>
              <a:blip r:embed="rId286"/>
              <a:stretch>
                <a:fillRect/>
              </a:stretch>
            </p:blipFill>
            <p:spPr>
              <a:xfrm>
                <a:off x="3842979" y="5167546"/>
                <a:ext cx="313200" cy="20520"/>
              </a:xfrm>
              <a:prstGeom prst="rect">
                <a:avLst/>
              </a:prstGeom>
            </p:spPr>
          </p:pic>
        </mc:Fallback>
      </mc:AlternateContent>
      <p:grpSp>
        <p:nvGrpSpPr>
          <p:cNvPr id="41051" name="Group 41050">
            <a:extLst>
              <a:ext uri="{FF2B5EF4-FFF2-40B4-BE49-F238E27FC236}">
                <a16:creationId xmlns:a16="http://schemas.microsoft.com/office/drawing/2014/main" id="{101BFD53-EC72-485F-B4AB-1B4DBC8E57AE}"/>
              </a:ext>
            </a:extLst>
          </p:cNvPr>
          <p:cNvGrpSpPr/>
          <p:nvPr/>
        </p:nvGrpSpPr>
        <p:grpSpPr>
          <a:xfrm>
            <a:off x="2780762" y="4369077"/>
            <a:ext cx="651240" cy="284760"/>
            <a:chOff x="2780762" y="4369077"/>
            <a:chExt cx="651240" cy="284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7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4EBE568B-93A7-15FE-1F99-83279128DB9D}"/>
                    </a:ext>
                  </a:extLst>
                </p14:cNvPr>
                <p14:cNvContentPartPr/>
                <p14:nvPr/>
              </p14:nvContentPartPr>
              <p14:xfrm>
                <a:off x="2780762" y="4369077"/>
                <a:ext cx="651240" cy="36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4EBE568B-93A7-15FE-1F99-83279128DB9D}"/>
                    </a:ext>
                  </a:extLst>
                </p:cNvPr>
                <p:cNvPicPr/>
                <p:nvPr/>
              </p:nvPicPr>
              <p:blipFill>
                <a:blip r:embed="rId288"/>
                <a:stretch>
                  <a:fillRect/>
                </a:stretch>
              </p:blipFill>
              <p:spPr>
                <a:xfrm>
                  <a:off x="2772122" y="4360077"/>
                  <a:ext cx="668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9">
              <p14:nvContentPartPr>
                <p14:cNvPr id="41020" name="Ink 41019">
                  <a:extLst>
                    <a:ext uri="{FF2B5EF4-FFF2-40B4-BE49-F238E27FC236}">
                      <a16:creationId xmlns:a16="http://schemas.microsoft.com/office/drawing/2014/main" id="{A17489CC-F433-A6DF-D87A-D4A0C280216D}"/>
                    </a:ext>
                  </a:extLst>
                </p14:cNvPr>
                <p14:cNvContentPartPr/>
                <p14:nvPr/>
              </p14:nvContentPartPr>
              <p14:xfrm>
                <a:off x="2987042" y="4414437"/>
                <a:ext cx="129960" cy="118800"/>
              </p14:xfrm>
            </p:contentPart>
          </mc:Choice>
          <mc:Fallback xmlns="">
            <p:pic>
              <p:nvPicPr>
                <p:cNvPr id="41020" name="Ink 41019">
                  <a:extLst>
                    <a:ext uri="{FF2B5EF4-FFF2-40B4-BE49-F238E27FC236}">
                      <a16:creationId xmlns:a16="http://schemas.microsoft.com/office/drawing/2014/main" id="{A17489CC-F433-A6DF-D87A-D4A0C280216D}"/>
                    </a:ext>
                  </a:extLst>
                </p:cNvPr>
                <p:cNvPicPr/>
                <p:nvPr/>
              </p:nvPicPr>
              <p:blipFill>
                <a:blip r:embed="rId290"/>
                <a:stretch>
                  <a:fillRect/>
                </a:stretch>
              </p:blipFill>
              <p:spPr>
                <a:xfrm>
                  <a:off x="2978042" y="4405437"/>
                  <a:ext cx="147600" cy="13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1">
              <p14:nvContentPartPr>
                <p14:cNvPr id="41023" name="Ink 41022">
                  <a:extLst>
                    <a:ext uri="{FF2B5EF4-FFF2-40B4-BE49-F238E27FC236}">
                      <a16:creationId xmlns:a16="http://schemas.microsoft.com/office/drawing/2014/main" id="{5284E583-B8ED-76C1-D535-B68529D20F08}"/>
                    </a:ext>
                  </a:extLst>
                </p14:cNvPr>
                <p14:cNvContentPartPr/>
                <p14:nvPr/>
              </p14:nvContentPartPr>
              <p14:xfrm>
                <a:off x="3164162" y="4488597"/>
                <a:ext cx="147960" cy="360"/>
              </p14:xfrm>
            </p:contentPart>
          </mc:Choice>
          <mc:Fallback xmlns="">
            <p:pic>
              <p:nvPicPr>
                <p:cNvPr id="41023" name="Ink 41022">
                  <a:extLst>
                    <a:ext uri="{FF2B5EF4-FFF2-40B4-BE49-F238E27FC236}">
                      <a16:creationId xmlns:a16="http://schemas.microsoft.com/office/drawing/2014/main" id="{5284E583-B8ED-76C1-D535-B68529D20F08}"/>
                    </a:ext>
                  </a:extLst>
                </p:cNvPr>
                <p:cNvPicPr/>
                <p:nvPr/>
              </p:nvPicPr>
              <p:blipFill>
                <a:blip r:embed="rId292"/>
                <a:stretch>
                  <a:fillRect/>
                </a:stretch>
              </p:blipFill>
              <p:spPr>
                <a:xfrm>
                  <a:off x="3155162" y="4479597"/>
                  <a:ext cx="1656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3">
              <p14:nvContentPartPr>
                <p14:cNvPr id="41049" name="Ink 41048">
                  <a:extLst>
                    <a:ext uri="{FF2B5EF4-FFF2-40B4-BE49-F238E27FC236}">
                      <a16:creationId xmlns:a16="http://schemas.microsoft.com/office/drawing/2014/main" id="{29835536-8F52-9521-6E28-0285A50CB734}"/>
                    </a:ext>
                  </a:extLst>
                </p14:cNvPr>
                <p14:cNvContentPartPr/>
                <p14:nvPr/>
              </p14:nvContentPartPr>
              <p14:xfrm>
                <a:off x="3268562" y="4488597"/>
                <a:ext cx="25560" cy="165240"/>
              </p14:xfrm>
            </p:contentPart>
          </mc:Choice>
          <mc:Fallback xmlns="">
            <p:pic>
              <p:nvPicPr>
                <p:cNvPr id="41049" name="Ink 41048">
                  <a:extLst>
                    <a:ext uri="{FF2B5EF4-FFF2-40B4-BE49-F238E27FC236}">
                      <a16:creationId xmlns:a16="http://schemas.microsoft.com/office/drawing/2014/main" id="{29835536-8F52-9521-6E28-0285A50CB734}"/>
                    </a:ext>
                  </a:extLst>
                </p:cNvPr>
                <p:cNvPicPr/>
                <p:nvPr/>
              </p:nvPicPr>
              <p:blipFill>
                <a:blip r:embed="rId294"/>
                <a:stretch>
                  <a:fillRect/>
                </a:stretch>
              </p:blipFill>
              <p:spPr>
                <a:xfrm>
                  <a:off x="3259562" y="4479597"/>
                  <a:ext cx="43200" cy="182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95">
            <p14:nvContentPartPr>
              <p14:cNvPr id="41086" name="Ink 41085">
                <a:extLst>
                  <a:ext uri="{FF2B5EF4-FFF2-40B4-BE49-F238E27FC236}">
                    <a16:creationId xmlns:a16="http://schemas.microsoft.com/office/drawing/2014/main" id="{E3B9E3F7-6F8D-D132-89C6-258575552431}"/>
                  </a:ext>
                </a:extLst>
              </p14:cNvPr>
              <p14:cNvContentPartPr/>
              <p14:nvPr/>
            </p14:nvContentPartPr>
            <p14:xfrm>
              <a:off x="8077442" y="4940397"/>
              <a:ext cx="590040" cy="360"/>
            </p14:xfrm>
          </p:contentPart>
        </mc:Choice>
        <mc:Fallback xmlns="">
          <p:pic>
            <p:nvPicPr>
              <p:cNvPr id="41086" name="Ink 41085">
                <a:extLst>
                  <a:ext uri="{FF2B5EF4-FFF2-40B4-BE49-F238E27FC236}">
                    <a16:creationId xmlns:a16="http://schemas.microsoft.com/office/drawing/2014/main" id="{E3B9E3F7-6F8D-D132-89C6-258575552431}"/>
                  </a:ext>
                </a:extLst>
              </p:cNvPr>
              <p:cNvPicPr/>
              <p:nvPr/>
            </p:nvPicPr>
            <p:blipFill>
              <a:blip r:embed="rId296"/>
              <a:stretch>
                <a:fillRect/>
              </a:stretch>
            </p:blipFill>
            <p:spPr>
              <a:xfrm>
                <a:off x="8068442" y="4931757"/>
                <a:ext cx="60768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41090" name="Group 41089">
            <a:extLst>
              <a:ext uri="{FF2B5EF4-FFF2-40B4-BE49-F238E27FC236}">
                <a16:creationId xmlns:a16="http://schemas.microsoft.com/office/drawing/2014/main" id="{806A7018-C8A3-60F8-AD15-EF06E5620D05}"/>
              </a:ext>
            </a:extLst>
          </p:cNvPr>
          <p:cNvGrpSpPr/>
          <p:nvPr/>
        </p:nvGrpSpPr>
        <p:grpSpPr>
          <a:xfrm>
            <a:off x="8249162" y="5073237"/>
            <a:ext cx="338400" cy="120600"/>
            <a:chOff x="8249162" y="5073237"/>
            <a:chExt cx="338400" cy="120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7">
              <p14:nvContentPartPr>
                <p14:cNvPr id="41087" name="Ink 41086">
                  <a:extLst>
                    <a:ext uri="{FF2B5EF4-FFF2-40B4-BE49-F238E27FC236}">
                      <a16:creationId xmlns:a16="http://schemas.microsoft.com/office/drawing/2014/main" id="{31611705-D8F4-FBC9-F980-4AFB934ABC85}"/>
                    </a:ext>
                  </a:extLst>
                </p14:cNvPr>
                <p14:cNvContentPartPr/>
                <p14:nvPr/>
              </p14:nvContentPartPr>
              <p14:xfrm>
                <a:off x="8249162" y="5075037"/>
                <a:ext cx="118440" cy="118800"/>
              </p14:xfrm>
            </p:contentPart>
          </mc:Choice>
          <mc:Fallback xmlns="">
            <p:pic>
              <p:nvPicPr>
                <p:cNvPr id="41087" name="Ink 41086">
                  <a:extLst>
                    <a:ext uri="{FF2B5EF4-FFF2-40B4-BE49-F238E27FC236}">
                      <a16:creationId xmlns:a16="http://schemas.microsoft.com/office/drawing/2014/main" id="{31611705-D8F4-FBC9-F980-4AFB934ABC85}"/>
                    </a:ext>
                  </a:extLst>
                </p:cNvPr>
                <p:cNvPicPr/>
                <p:nvPr/>
              </p:nvPicPr>
              <p:blipFill>
                <a:blip r:embed="rId298"/>
                <a:stretch>
                  <a:fillRect/>
                </a:stretch>
              </p:blipFill>
              <p:spPr>
                <a:xfrm>
                  <a:off x="8240522" y="5066037"/>
                  <a:ext cx="136080" cy="13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9">
              <p14:nvContentPartPr>
                <p14:cNvPr id="41088" name="Ink 41087">
                  <a:extLst>
                    <a:ext uri="{FF2B5EF4-FFF2-40B4-BE49-F238E27FC236}">
                      <a16:creationId xmlns:a16="http://schemas.microsoft.com/office/drawing/2014/main" id="{5BBE3E8A-7EA1-46C9-E55B-C9D87CB1E692}"/>
                    </a:ext>
                  </a:extLst>
                </p14:cNvPr>
                <p14:cNvContentPartPr/>
                <p14:nvPr/>
              </p14:nvContentPartPr>
              <p14:xfrm>
                <a:off x="8431322" y="5073237"/>
                <a:ext cx="156240" cy="4680"/>
              </p14:xfrm>
            </p:contentPart>
          </mc:Choice>
          <mc:Fallback xmlns="">
            <p:pic>
              <p:nvPicPr>
                <p:cNvPr id="41088" name="Ink 41087">
                  <a:extLst>
                    <a:ext uri="{FF2B5EF4-FFF2-40B4-BE49-F238E27FC236}">
                      <a16:creationId xmlns:a16="http://schemas.microsoft.com/office/drawing/2014/main" id="{5BBE3E8A-7EA1-46C9-E55B-C9D87CB1E692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8422322" y="5064237"/>
                  <a:ext cx="173880" cy="2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1">
              <p14:nvContentPartPr>
                <p14:cNvPr id="41089" name="Ink 41088">
                  <a:extLst>
                    <a:ext uri="{FF2B5EF4-FFF2-40B4-BE49-F238E27FC236}">
                      <a16:creationId xmlns:a16="http://schemas.microsoft.com/office/drawing/2014/main" id="{B2C9CC8F-4A60-0A2D-2F3A-0EA796179605}"/>
                    </a:ext>
                  </a:extLst>
                </p14:cNvPr>
                <p14:cNvContentPartPr/>
                <p14:nvPr/>
              </p14:nvContentPartPr>
              <p14:xfrm>
                <a:off x="8525282" y="5085477"/>
                <a:ext cx="2160" cy="97200"/>
              </p14:xfrm>
            </p:contentPart>
          </mc:Choice>
          <mc:Fallback xmlns="">
            <p:pic>
              <p:nvPicPr>
                <p:cNvPr id="41089" name="Ink 41088">
                  <a:extLst>
                    <a:ext uri="{FF2B5EF4-FFF2-40B4-BE49-F238E27FC236}">
                      <a16:creationId xmlns:a16="http://schemas.microsoft.com/office/drawing/2014/main" id="{B2C9CC8F-4A60-0A2D-2F3A-0EA796179605}"/>
                    </a:ext>
                  </a:extLst>
                </p:cNvPr>
                <p:cNvPicPr/>
                <p:nvPr/>
              </p:nvPicPr>
              <p:blipFill>
                <a:blip r:embed="rId302"/>
                <a:stretch>
                  <a:fillRect/>
                </a:stretch>
              </p:blipFill>
              <p:spPr>
                <a:xfrm>
                  <a:off x="8516282" y="5076837"/>
                  <a:ext cx="19800" cy="114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093" name="Group 41092">
            <a:extLst>
              <a:ext uri="{FF2B5EF4-FFF2-40B4-BE49-F238E27FC236}">
                <a16:creationId xmlns:a16="http://schemas.microsoft.com/office/drawing/2014/main" id="{D2DB35B5-2FDD-E76E-C234-D20B79B6A543}"/>
              </a:ext>
            </a:extLst>
          </p:cNvPr>
          <p:cNvGrpSpPr/>
          <p:nvPr/>
        </p:nvGrpSpPr>
        <p:grpSpPr>
          <a:xfrm>
            <a:off x="7230002" y="4156677"/>
            <a:ext cx="601560" cy="191880"/>
            <a:chOff x="7230002" y="4156677"/>
            <a:chExt cx="601560" cy="191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3">
              <p14:nvContentPartPr>
                <p14:cNvPr id="41082" name="Ink 41081">
                  <a:extLst>
                    <a:ext uri="{FF2B5EF4-FFF2-40B4-BE49-F238E27FC236}">
                      <a16:creationId xmlns:a16="http://schemas.microsoft.com/office/drawing/2014/main" id="{FE1E38DA-007B-B925-3895-3BA7F1AF0340}"/>
                    </a:ext>
                  </a:extLst>
                </p14:cNvPr>
                <p14:cNvContentPartPr/>
                <p14:nvPr/>
              </p14:nvContentPartPr>
              <p14:xfrm>
                <a:off x="7230002" y="4156677"/>
                <a:ext cx="601560" cy="3240"/>
              </p14:xfrm>
            </p:contentPart>
          </mc:Choice>
          <mc:Fallback xmlns="">
            <p:pic>
              <p:nvPicPr>
                <p:cNvPr id="41082" name="Ink 41081">
                  <a:extLst>
                    <a:ext uri="{FF2B5EF4-FFF2-40B4-BE49-F238E27FC236}">
                      <a16:creationId xmlns:a16="http://schemas.microsoft.com/office/drawing/2014/main" id="{FE1E38DA-007B-B925-3895-3BA7F1AF0340}"/>
                    </a:ext>
                  </a:extLst>
                </p:cNvPr>
                <p:cNvPicPr/>
                <p:nvPr/>
              </p:nvPicPr>
              <p:blipFill>
                <a:blip r:embed="rId304"/>
                <a:stretch>
                  <a:fillRect/>
                </a:stretch>
              </p:blipFill>
              <p:spPr>
                <a:xfrm>
                  <a:off x="7221362" y="4147677"/>
                  <a:ext cx="61920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5">
              <p14:nvContentPartPr>
                <p14:cNvPr id="41083" name="Ink 41082">
                  <a:extLst>
                    <a:ext uri="{FF2B5EF4-FFF2-40B4-BE49-F238E27FC236}">
                      <a16:creationId xmlns:a16="http://schemas.microsoft.com/office/drawing/2014/main" id="{F2DF2BA0-687B-ABF3-3FBA-C8B6D8A71ACE}"/>
                    </a:ext>
                  </a:extLst>
                </p14:cNvPr>
                <p14:cNvContentPartPr/>
                <p14:nvPr/>
              </p14:nvContentPartPr>
              <p14:xfrm>
                <a:off x="7401722" y="4233357"/>
                <a:ext cx="94680" cy="109800"/>
              </p14:xfrm>
            </p:contentPart>
          </mc:Choice>
          <mc:Fallback xmlns="">
            <p:pic>
              <p:nvPicPr>
                <p:cNvPr id="41083" name="Ink 41082">
                  <a:extLst>
                    <a:ext uri="{FF2B5EF4-FFF2-40B4-BE49-F238E27FC236}">
                      <a16:creationId xmlns:a16="http://schemas.microsoft.com/office/drawing/2014/main" id="{F2DF2BA0-687B-ABF3-3FBA-C8B6D8A71ACE}"/>
                    </a:ext>
                  </a:extLst>
                </p:cNvPr>
                <p:cNvPicPr/>
                <p:nvPr/>
              </p:nvPicPr>
              <p:blipFill>
                <a:blip r:embed="rId306"/>
                <a:stretch>
                  <a:fillRect/>
                </a:stretch>
              </p:blipFill>
              <p:spPr>
                <a:xfrm>
                  <a:off x="7392722" y="4224717"/>
                  <a:ext cx="112320" cy="12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7">
              <p14:nvContentPartPr>
                <p14:cNvPr id="41084" name="Ink 41083">
                  <a:extLst>
                    <a:ext uri="{FF2B5EF4-FFF2-40B4-BE49-F238E27FC236}">
                      <a16:creationId xmlns:a16="http://schemas.microsoft.com/office/drawing/2014/main" id="{A7C3B269-515D-DA66-F0FC-97D4E7D2D38E}"/>
                    </a:ext>
                  </a:extLst>
                </p14:cNvPr>
                <p14:cNvContentPartPr/>
                <p14:nvPr/>
              </p14:nvContentPartPr>
              <p14:xfrm>
                <a:off x="7534922" y="4265037"/>
                <a:ext cx="156240" cy="6480"/>
              </p14:xfrm>
            </p:contentPart>
          </mc:Choice>
          <mc:Fallback xmlns="">
            <p:pic>
              <p:nvPicPr>
                <p:cNvPr id="41084" name="Ink 41083">
                  <a:extLst>
                    <a:ext uri="{FF2B5EF4-FFF2-40B4-BE49-F238E27FC236}">
                      <a16:creationId xmlns:a16="http://schemas.microsoft.com/office/drawing/2014/main" id="{A7C3B269-515D-DA66-F0FC-97D4E7D2D38E}"/>
                    </a:ext>
                  </a:extLst>
                </p:cNvPr>
                <p:cNvPicPr/>
                <p:nvPr/>
              </p:nvPicPr>
              <p:blipFill>
                <a:blip r:embed="rId308"/>
                <a:stretch>
                  <a:fillRect/>
                </a:stretch>
              </p:blipFill>
              <p:spPr>
                <a:xfrm>
                  <a:off x="7525922" y="4256397"/>
                  <a:ext cx="17388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9">
              <p14:nvContentPartPr>
                <p14:cNvPr id="41085" name="Ink 41084">
                  <a:extLst>
                    <a:ext uri="{FF2B5EF4-FFF2-40B4-BE49-F238E27FC236}">
                      <a16:creationId xmlns:a16="http://schemas.microsoft.com/office/drawing/2014/main" id="{B2116A22-759C-E678-50FF-E54CFC4DF9B6}"/>
                    </a:ext>
                  </a:extLst>
                </p14:cNvPr>
                <p14:cNvContentPartPr/>
                <p14:nvPr/>
              </p14:nvContentPartPr>
              <p14:xfrm>
                <a:off x="7656242" y="4265037"/>
                <a:ext cx="360" cy="42480"/>
              </p14:xfrm>
            </p:contentPart>
          </mc:Choice>
          <mc:Fallback xmlns="">
            <p:pic>
              <p:nvPicPr>
                <p:cNvPr id="41085" name="Ink 41084">
                  <a:extLst>
                    <a:ext uri="{FF2B5EF4-FFF2-40B4-BE49-F238E27FC236}">
                      <a16:creationId xmlns:a16="http://schemas.microsoft.com/office/drawing/2014/main" id="{B2116A22-759C-E678-50FF-E54CFC4DF9B6}"/>
                    </a:ext>
                  </a:extLst>
                </p:cNvPr>
                <p:cNvPicPr/>
                <p:nvPr/>
              </p:nvPicPr>
              <p:blipFill>
                <a:blip r:embed="rId310"/>
                <a:stretch>
                  <a:fillRect/>
                </a:stretch>
              </p:blipFill>
              <p:spPr>
                <a:xfrm>
                  <a:off x="7647602" y="4256397"/>
                  <a:ext cx="18000" cy="6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1">
              <p14:nvContentPartPr>
                <p14:cNvPr id="41092" name="Ink 41091">
                  <a:extLst>
                    <a:ext uri="{FF2B5EF4-FFF2-40B4-BE49-F238E27FC236}">
                      <a16:creationId xmlns:a16="http://schemas.microsoft.com/office/drawing/2014/main" id="{E045A4BF-4E09-5817-CC0C-EE61175578E0}"/>
                    </a:ext>
                  </a:extLst>
                </p14:cNvPr>
                <p14:cNvContentPartPr/>
                <p14:nvPr/>
              </p14:nvContentPartPr>
              <p14:xfrm>
                <a:off x="7681802" y="4242717"/>
                <a:ext cx="110520" cy="105840"/>
              </p14:xfrm>
            </p:contentPart>
          </mc:Choice>
          <mc:Fallback xmlns="">
            <p:pic>
              <p:nvPicPr>
                <p:cNvPr id="41092" name="Ink 41091">
                  <a:extLst>
                    <a:ext uri="{FF2B5EF4-FFF2-40B4-BE49-F238E27FC236}">
                      <a16:creationId xmlns:a16="http://schemas.microsoft.com/office/drawing/2014/main" id="{E045A4BF-4E09-5817-CC0C-EE61175578E0}"/>
                    </a:ext>
                  </a:extLst>
                </p:cNvPr>
                <p:cNvPicPr/>
                <p:nvPr/>
              </p:nvPicPr>
              <p:blipFill>
                <a:blip r:embed="rId312"/>
                <a:stretch>
                  <a:fillRect/>
                </a:stretch>
              </p:blipFill>
              <p:spPr>
                <a:xfrm>
                  <a:off x="7672802" y="4234077"/>
                  <a:ext cx="128160" cy="12348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41094" name="Audio 41093">
            <a:hlinkClick r:id="" action="ppaction://media"/>
            <a:extLst>
              <a:ext uri="{FF2B5EF4-FFF2-40B4-BE49-F238E27FC236}">
                <a16:creationId xmlns:a16="http://schemas.microsoft.com/office/drawing/2014/main" id="{E65101A1-C01A-8444-5C49-0DB3764B221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13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9303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744"/>
    </mc:Choice>
    <mc:Fallback>
      <p:transition spd="slow" advTm="1037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0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09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7" name="Text Box 3"/>
          <p:cNvSpPr txBox="1">
            <a:spLocks noChangeArrowheads="1"/>
          </p:cNvSpPr>
          <p:nvPr/>
        </p:nvSpPr>
        <p:spPr bwMode="auto">
          <a:xfrm>
            <a:off x="739400" y="0"/>
            <a:ext cx="760176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800" b="1" dirty="0">
                <a:solidFill>
                  <a:srgbClr val="0000FF"/>
                </a:solidFill>
              </a:rPr>
              <a:t>Create excess electrons and holes by doping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903BEA-EC25-5644-B5A1-DEDF773DB900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grpSp>
        <p:nvGrpSpPr>
          <p:cNvPr id="41096" name="Group 41095">
            <a:extLst>
              <a:ext uri="{FF2B5EF4-FFF2-40B4-BE49-F238E27FC236}">
                <a16:creationId xmlns:a16="http://schemas.microsoft.com/office/drawing/2014/main" id="{7204710B-E372-CA91-E31E-2A9437D15FD1}"/>
              </a:ext>
            </a:extLst>
          </p:cNvPr>
          <p:cNvGrpSpPr/>
          <p:nvPr/>
        </p:nvGrpSpPr>
        <p:grpSpPr>
          <a:xfrm>
            <a:off x="505782" y="781450"/>
            <a:ext cx="3241179" cy="3567581"/>
            <a:chOff x="264020" y="1156818"/>
            <a:chExt cx="3241179" cy="3567581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1499FDFA-5470-CAD9-750F-FBE5E133FB20}"/>
                </a:ext>
              </a:extLst>
            </p:cNvPr>
            <p:cNvSpPr/>
            <p:nvPr/>
          </p:nvSpPr>
          <p:spPr>
            <a:xfrm>
              <a:off x="264020" y="1156818"/>
              <a:ext cx="3241179" cy="3567581"/>
            </a:xfrm>
            <a:prstGeom prst="rect">
              <a:avLst/>
            </a:prstGeom>
            <a:ln w="38100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81CAA48A-DE92-F5E4-A4EC-5473F37683DC}"/>
                </a:ext>
              </a:extLst>
            </p:cNvPr>
            <p:cNvGrpSpPr/>
            <p:nvPr/>
          </p:nvGrpSpPr>
          <p:grpSpPr>
            <a:xfrm>
              <a:off x="575979" y="1824226"/>
              <a:ext cx="527040" cy="478440"/>
              <a:chOff x="575979" y="1824226"/>
              <a:chExt cx="527040" cy="478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">
                <p14:nvContentPartPr>
                  <p14:cNvPr id="54" name="Ink 53">
                    <a:extLst>
                      <a:ext uri="{FF2B5EF4-FFF2-40B4-BE49-F238E27FC236}">
                        <a16:creationId xmlns:a16="http://schemas.microsoft.com/office/drawing/2014/main" id="{296D38F9-52A6-1292-4199-740F06980E83}"/>
                      </a:ext>
                    </a:extLst>
                  </p14:cNvPr>
                  <p14:cNvContentPartPr/>
                  <p14:nvPr/>
                </p14:nvContentPartPr>
                <p14:xfrm>
                  <a:off x="626019" y="1846906"/>
                  <a:ext cx="396720" cy="385920"/>
                </p14:xfrm>
              </p:contentPart>
            </mc:Choice>
            <mc:Fallback xmlns="">
              <p:pic>
                <p:nvPicPr>
                  <p:cNvPr id="54" name="Ink 53">
                    <a:extLst>
                      <a:ext uri="{FF2B5EF4-FFF2-40B4-BE49-F238E27FC236}">
                        <a16:creationId xmlns:a16="http://schemas.microsoft.com/office/drawing/2014/main" id="{296D38F9-52A6-1292-4199-740F06980E83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617019" y="1838266"/>
                    <a:ext cx="414360" cy="40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">
                <p14:nvContentPartPr>
                  <p14:cNvPr id="55" name="Ink 54">
                    <a:extLst>
                      <a:ext uri="{FF2B5EF4-FFF2-40B4-BE49-F238E27FC236}">
                        <a16:creationId xmlns:a16="http://schemas.microsoft.com/office/drawing/2014/main" id="{CC30A185-2D5B-1717-96F9-0C44ED6C3BF8}"/>
                      </a:ext>
                    </a:extLst>
                  </p14:cNvPr>
                  <p14:cNvContentPartPr/>
                  <p14:nvPr/>
                </p14:nvContentPartPr>
                <p14:xfrm>
                  <a:off x="800259" y="1824226"/>
                  <a:ext cx="82440" cy="97200"/>
                </p14:xfrm>
              </p:contentPart>
            </mc:Choice>
            <mc:Fallback xmlns="">
              <p:pic>
                <p:nvPicPr>
                  <p:cNvPr id="55" name="Ink 54">
                    <a:extLst>
                      <a:ext uri="{FF2B5EF4-FFF2-40B4-BE49-F238E27FC236}">
                        <a16:creationId xmlns:a16="http://schemas.microsoft.com/office/drawing/2014/main" id="{CC30A185-2D5B-1717-96F9-0C44ED6C3BF8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791619" y="1815586"/>
                    <a:ext cx="100080" cy="11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">
                <p14:nvContentPartPr>
                  <p14:cNvPr id="56" name="Ink 55">
                    <a:extLst>
                      <a:ext uri="{FF2B5EF4-FFF2-40B4-BE49-F238E27FC236}">
                        <a16:creationId xmlns:a16="http://schemas.microsoft.com/office/drawing/2014/main" id="{58958DA6-7150-1BFB-5B34-B2C5A767808E}"/>
                      </a:ext>
                    </a:extLst>
                  </p14:cNvPr>
                  <p14:cNvContentPartPr/>
                  <p14:nvPr/>
                </p14:nvContentPartPr>
                <p14:xfrm>
                  <a:off x="575979" y="2046346"/>
                  <a:ext cx="83520" cy="82080"/>
                </p14:xfrm>
              </p:contentPart>
            </mc:Choice>
            <mc:Fallback xmlns="">
              <p:pic>
                <p:nvPicPr>
                  <p:cNvPr id="56" name="Ink 55">
                    <a:extLst>
                      <a:ext uri="{FF2B5EF4-FFF2-40B4-BE49-F238E27FC236}">
                        <a16:creationId xmlns:a16="http://schemas.microsoft.com/office/drawing/2014/main" id="{58958DA6-7150-1BFB-5B34-B2C5A767808E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567339" y="2037706"/>
                    <a:ext cx="101160" cy="9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">
                <p14:nvContentPartPr>
                  <p14:cNvPr id="57" name="Ink 56">
                    <a:extLst>
                      <a:ext uri="{FF2B5EF4-FFF2-40B4-BE49-F238E27FC236}">
                        <a16:creationId xmlns:a16="http://schemas.microsoft.com/office/drawing/2014/main" id="{AAF75366-2482-434B-8B1B-260A730ECD16}"/>
                      </a:ext>
                    </a:extLst>
                  </p14:cNvPr>
                  <p14:cNvContentPartPr/>
                  <p14:nvPr/>
                </p14:nvContentPartPr>
                <p14:xfrm>
                  <a:off x="992139" y="2035186"/>
                  <a:ext cx="110880" cy="92880"/>
                </p14:xfrm>
              </p:contentPart>
            </mc:Choice>
            <mc:Fallback xmlns="">
              <p:pic>
                <p:nvPicPr>
                  <p:cNvPr id="57" name="Ink 56">
                    <a:extLst>
                      <a:ext uri="{FF2B5EF4-FFF2-40B4-BE49-F238E27FC236}">
                        <a16:creationId xmlns:a16="http://schemas.microsoft.com/office/drawing/2014/main" id="{AAF75366-2482-434B-8B1B-260A730ECD16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983499" y="2026546"/>
                    <a:ext cx="128520" cy="11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">
                <p14:nvContentPartPr>
                  <p14:cNvPr id="59" name="Ink 58">
                    <a:extLst>
                      <a:ext uri="{FF2B5EF4-FFF2-40B4-BE49-F238E27FC236}">
                        <a16:creationId xmlns:a16="http://schemas.microsoft.com/office/drawing/2014/main" id="{47BE523A-D93D-C696-9BEC-72AD395A041B}"/>
                      </a:ext>
                    </a:extLst>
                  </p14:cNvPr>
                  <p14:cNvContentPartPr/>
                  <p14:nvPr/>
                </p14:nvContentPartPr>
                <p14:xfrm>
                  <a:off x="799539" y="2191786"/>
                  <a:ext cx="100440" cy="110880"/>
                </p14:xfrm>
              </p:contentPart>
            </mc:Choice>
            <mc:Fallback xmlns="">
              <p:pic>
                <p:nvPicPr>
                  <p:cNvPr id="59" name="Ink 58">
                    <a:extLst>
                      <a:ext uri="{FF2B5EF4-FFF2-40B4-BE49-F238E27FC236}">
                        <a16:creationId xmlns:a16="http://schemas.microsoft.com/office/drawing/2014/main" id="{47BE523A-D93D-C696-9BEC-72AD395A041B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790899" y="2182786"/>
                    <a:ext cx="118080" cy="128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8956EC53-15EE-F685-5DE7-2AEF855B4E18}"/>
                </a:ext>
              </a:extLst>
            </p:cNvPr>
            <p:cNvGrpSpPr/>
            <p:nvPr/>
          </p:nvGrpSpPr>
          <p:grpSpPr>
            <a:xfrm>
              <a:off x="1217379" y="1807126"/>
              <a:ext cx="527040" cy="478440"/>
              <a:chOff x="575979" y="1824226"/>
              <a:chExt cx="527040" cy="478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5">
                <p14:nvContentPartPr>
                  <p14:cNvPr id="62" name="Ink 61">
                    <a:extLst>
                      <a:ext uri="{FF2B5EF4-FFF2-40B4-BE49-F238E27FC236}">
                        <a16:creationId xmlns:a16="http://schemas.microsoft.com/office/drawing/2014/main" id="{E76677F2-1C1E-9D9C-7506-EDE632F9168E}"/>
                      </a:ext>
                    </a:extLst>
                  </p14:cNvPr>
                  <p14:cNvContentPartPr/>
                  <p14:nvPr/>
                </p14:nvContentPartPr>
                <p14:xfrm>
                  <a:off x="626019" y="1846906"/>
                  <a:ext cx="396720" cy="385920"/>
                </p14:xfrm>
              </p:contentPart>
            </mc:Choice>
            <mc:Fallback xmlns="">
              <p:pic>
                <p:nvPicPr>
                  <p:cNvPr id="62" name="Ink 61">
                    <a:extLst>
                      <a:ext uri="{FF2B5EF4-FFF2-40B4-BE49-F238E27FC236}">
                        <a16:creationId xmlns:a16="http://schemas.microsoft.com/office/drawing/2014/main" id="{E76677F2-1C1E-9D9C-7506-EDE632F9168E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617019" y="1838266"/>
                    <a:ext cx="414360" cy="40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63" name="Ink 62">
                    <a:extLst>
                      <a:ext uri="{FF2B5EF4-FFF2-40B4-BE49-F238E27FC236}">
                        <a16:creationId xmlns:a16="http://schemas.microsoft.com/office/drawing/2014/main" id="{57F77491-1340-6E52-83DA-D061E5453D5B}"/>
                      </a:ext>
                    </a:extLst>
                  </p14:cNvPr>
                  <p14:cNvContentPartPr/>
                  <p14:nvPr/>
                </p14:nvContentPartPr>
                <p14:xfrm>
                  <a:off x="800259" y="1824226"/>
                  <a:ext cx="82440" cy="97200"/>
                </p14:xfrm>
              </p:contentPart>
            </mc:Choice>
            <mc:Fallback xmlns="">
              <p:pic>
                <p:nvPicPr>
                  <p:cNvPr id="63" name="Ink 62">
                    <a:extLst>
                      <a:ext uri="{FF2B5EF4-FFF2-40B4-BE49-F238E27FC236}">
                        <a16:creationId xmlns:a16="http://schemas.microsoft.com/office/drawing/2014/main" id="{57F77491-1340-6E52-83DA-D061E5453D5B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791619" y="1815586"/>
                    <a:ext cx="100080" cy="11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">
                <p14:nvContentPartPr>
                  <p14:cNvPr id="40960" name="Ink 40959">
                    <a:extLst>
                      <a:ext uri="{FF2B5EF4-FFF2-40B4-BE49-F238E27FC236}">
                        <a16:creationId xmlns:a16="http://schemas.microsoft.com/office/drawing/2014/main" id="{7829786C-8659-F255-6761-552DCE025906}"/>
                      </a:ext>
                    </a:extLst>
                  </p14:cNvPr>
                  <p14:cNvContentPartPr/>
                  <p14:nvPr/>
                </p14:nvContentPartPr>
                <p14:xfrm>
                  <a:off x="575979" y="2046346"/>
                  <a:ext cx="83520" cy="82080"/>
                </p14:xfrm>
              </p:contentPart>
            </mc:Choice>
            <mc:Fallback xmlns="">
              <p:pic>
                <p:nvPicPr>
                  <p:cNvPr id="40960" name="Ink 40959">
                    <a:extLst>
                      <a:ext uri="{FF2B5EF4-FFF2-40B4-BE49-F238E27FC236}">
                        <a16:creationId xmlns:a16="http://schemas.microsoft.com/office/drawing/2014/main" id="{7829786C-8659-F255-6761-552DCE025906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567339" y="2037706"/>
                    <a:ext cx="101160" cy="9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40961" name="Ink 40960">
                    <a:extLst>
                      <a:ext uri="{FF2B5EF4-FFF2-40B4-BE49-F238E27FC236}">
                        <a16:creationId xmlns:a16="http://schemas.microsoft.com/office/drawing/2014/main" id="{047191CB-0814-BF71-CE2F-2E54927F744D}"/>
                      </a:ext>
                    </a:extLst>
                  </p14:cNvPr>
                  <p14:cNvContentPartPr/>
                  <p14:nvPr/>
                </p14:nvContentPartPr>
                <p14:xfrm>
                  <a:off x="992139" y="2035186"/>
                  <a:ext cx="110880" cy="92880"/>
                </p14:xfrm>
              </p:contentPart>
            </mc:Choice>
            <mc:Fallback xmlns="">
              <p:pic>
                <p:nvPicPr>
                  <p:cNvPr id="40961" name="Ink 40960">
                    <a:extLst>
                      <a:ext uri="{FF2B5EF4-FFF2-40B4-BE49-F238E27FC236}">
                        <a16:creationId xmlns:a16="http://schemas.microsoft.com/office/drawing/2014/main" id="{047191CB-0814-BF71-CE2F-2E54927F744D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983499" y="2026546"/>
                    <a:ext cx="128520" cy="11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">
                <p14:nvContentPartPr>
                  <p14:cNvPr id="40962" name="Ink 40961">
                    <a:extLst>
                      <a:ext uri="{FF2B5EF4-FFF2-40B4-BE49-F238E27FC236}">
                        <a16:creationId xmlns:a16="http://schemas.microsoft.com/office/drawing/2014/main" id="{0188CF04-BB7E-0D14-0E93-48D17BF9E780}"/>
                      </a:ext>
                    </a:extLst>
                  </p14:cNvPr>
                  <p14:cNvContentPartPr/>
                  <p14:nvPr/>
                </p14:nvContentPartPr>
                <p14:xfrm>
                  <a:off x="799539" y="2191786"/>
                  <a:ext cx="100440" cy="110880"/>
                </p14:xfrm>
              </p:contentPart>
            </mc:Choice>
            <mc:Fallback xmlns="">
              <p:pic>
                <p:nvPicPr>
                  <p:cNvPr id="40962" name="Ink 40961">
                    <a:extLst>
                      <a:ext uri="{FF2B5EF4-FFF2-40B4-BE49-F238E27FC236}">
                        <a16:creationId xmlns:a16="http://schemas.microsoft.com/office/drawing/2014/main" id="{0188CF04-BB7E-0D14-0E93-48D17BF9E780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790899" y="2182786"/>
                    <a:ext cx="118080" cy="128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0963" name="Group 40962">
              <a:extLst>
                <a:ext uri="{FF2B5EF4-FFF2-40B4-BE49-F238E27FC236}">
                  <a16:creationId xmlns:a16="http://schemas.microsoft.com/office/drawing/2014/main" id="{4EEE3D6F-635D-705E-848B-80C12B8EB70B}"/>
                </a:ext>
              </a:extLst>
            </p:cNvPr>
            <p:cNvGrpSpPr/>
            <p:nvPr/>
          </p:nvGrpSpPr>
          <p:grpSpPr>
            <a:xfrm>
              <a:off x="1871393" y="1807126"/>
              <a:ext cx="527040" cy="478440"/>
              <a:chOff x="575979" y="1824226"/>
              <a:chExt cx="527040" cy="478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40964" name="Ink 40963">
                    <a:extLst>
                      <a:ext uri="{FF2B5EF4-FFF2-40B4-BE49-F238E27FC236}">
                        <a16:creationId xmlns:a16="http://schemas.microsoft.com/office/drawing/2014/main" id="{A4A20C4D-E122-EA88-AC68-43CF3D0DD187}"/>
                      </a:ext>
                    </a:extLst>
                  </p14:cNvPr>
                  <p14:cNvContentPartPr/>
                  <p14:nvPr/>
                </p14:nvContentPartPr>
                <p14:xfrm>
                  <a:off x="626019" y="1846906"/>
                  <a:ext cx="396720" cy="385920"/>
                </p14:xfrm>
              </p:contentPart>
            </mc:Choice>
            <mc:Fallback xmlns="">
              <p:pic>
                <p:nvPicPr>
                  <p:cNvPr id="40964" name="Ink 40963">
                    <a:extLst>
                      <a:ext uri="{FF2B5EF4-FFF2-40B4-BE49-F238E27FC236}">
                        <a16:creationId xmlns:a16="http://schemas.microsoft.com/office/drawing/2014/main" id="{A4A20C4D-E122-EA88-AC68-43CF3D0DD187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617019" y="1838266"/>
                    <a:ext cx="414360" cy="40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">
                <p14:nvContentPartPr>
                  <p14:cNvPr id="40965" name="Ink 40964">
                    <a:extLst>
                      <a:ext uri="{FF2B5EF4-FFF2-40B4-BE49-F238E27FC236}">
                        <a16:creationId xmlns:a16="http://schemas.microsoft.com/office/drawing/2014/main" id="{790A9212-0C12-5723-7C49-5730BDDF4CB1}"/>
                      </a:ext>
                    </a:extLst>
                  </p14:cNvPr>
                  <p14:cNvContentPartPr/>
                  <p14:nvPr/>
                </p14:nvContentPartPr>
                <p14:xfrm>
                  <a:off x="800259" y="1824226"/>
                  <a:ext cx="82440" cy="97200"/>
                </p14:xfrm>
              </p:contentPart>
            </mc:Choice>
            <mc:Fallback xmlns="">
              <p:pic>
                <p:nvPicPr>
                  <p:cNvPr id="40965" name="Ink 40964">
                    <a:extLst>
                      <a:ext uri="{FF2B5EF4-FFF2-40B4-BE49-F238E27FC236}">
                        <a16:creationId xmlns:a16="http://schemas.microsoft.com/office/drawing/2014/main" id="{790A9212-0C12-5723-7C49-5730BDDF4CB1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791619" y="1815586"/>
                    <a:ext cx="100080" cy="11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40966" name="Ink 40965">
                    <a:extLst>
                      <a:ext uri="{FF2B5EF4-FFF2-40B4-BE49-F238E27FC236}">
                        <a16:creationId xmlns:a16="http://schemas.microsoft.com/office/drawing/2014/main" id="{D196B86E-6920-BBDB-45AB-22791AE7B6B9}"/>
                      </a:ext>
                    </a:extLst>
                  </p14:cNvPr>
                  <p14:cNvContentPartPr/>
                  <p14:nvPr/>
                </p14:nvContentPartPr>
                <p14:xfrm>
                  <a:off x="575979" y="2046346"/>
                  <a:ext cx="83520" cy="82080"/>
                </p14:xfrm>
              </p:contentPart>
            </mc:Choice>
            <mc:Fallback xmlns="">
              <p:pic>
                <p:nvPicPr>
                  <p:cNvPr id="40966" name="Ink 40965">
                    <a:extLst>
                      <a:ext uri="{FF2B5EF4-FFF2-40B4-BE49-F238E27FC236}">
                        <a16:creationId xmlns:a16="http://schemas.microsoft.com/office/drawing/2014/main" id="{D196B86E-6920-BBDB-45AB-22791AE7B6B9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567339" y="2037706"/>
                    <a:ext cx="101160" cy="9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">
                <p14:nvContentPartPr>
                  <p14:cNvPr id="40968" name="Ink 40967">
                    <a:extLst>
                      <a:ext uri="{FF2B5EF4-FFF2-40B4-BE49-F238E27FC236}">
                        <a16:creationId xmlns:a16="http://schemas.microsoft.com/office/drawing/2014/main" id="{3AF5ED67-04D2-46D7-9D1D-A94D376850EB}"/>
                      </a:ext>
                    </a:extLst>
                  </p14:cNvPr>
                  <p14:cNvContentPartPr/>
                  <p14:nvPr/>
                </p14:nvContentPartPr>
                <p14:xfrm>
                  <a:off x="992139" y="2035186"/>
                  <a:ext cx="110880" cy="92880"/>
                </p14:xfrm>
              </p:contentPart>
            </mc:Choice>
            <mc:Fallback xmlns="">
              <p:pic>
                <p:nvPicPr>
                  <p:cNvPr id="40968" name="Ink 40967">
                    <a:extLst>
                      <a:ext uri="{FF2B5EF4-FFF2-40B4-BE49-F238E27FC236}">
                        <a16:creationId xmlns:a16="http://schemas.microsoft.com/office/drawing/2014/main" id="{3AF5ED67-04D2-46D7-9D1D-A94D376850EB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983499" y="2026546"/>
                    <a:ext cx="128520" cy="11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40969" name="Ink 40968">
                    <a:extLst>
                      <a:ext uri="{FF2B5EF4-FFF2-40B4-BE49-F238E27FC236}">
                        <a16:creationId xmlns:a16="http://schemas.microsoft.com/office/drawing/2014/main" id="{C55CF1CA-0413-60B4-A38A-D0C3F13D47EA}"/>
                      </a:ext>
                    </a:extLst>
                  </p14:cNvPr>
                  <p14:cNvContentPartPr/>
                  <p14:nvPr/>
                </p14:nvContentPartPr>
                <p14:xfrm>
                  <a:off x="799539" y="2191786"/>
                  <a:ext cx="100440" cy="110880"/>
                </p14:xfrm>
              </p:contentPart>
            </mc:Choice>
            <mc:Fallback xmlns="">
              <p:pic>
                <p:nvPicPr>
                  <p:cNvPr id="40969" name="Ink 40968">
                    <a:extLst>
                      <a:ext uri="{FF2B5EF4-FFF2-40B4-BE49-F238E27FC236}">
                        <a16:creationId xmlns:a16="http://schemas.microsoft.com/office/drawing/2014/main" id="{C55CF1CA-0413-60B4-A38A-D0C3F13D47EA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790899" y="2182786"/>
                    <a:ext cx="118080" cy="128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0970" name="Group 40969">
              <a:extLst>
                <a:ext uri="{FF2B5EF4-FFF2-40B4-BE49-F238E27FC236}">
                  <a16:creationId xmlns:a16="http://schemas.microsoft.com/office/drawing/2014/main" id="{6ABD64BB-A240-0567-42A9-6A981212D7F9}"/>
                </a:ext>
              </a:extLst>
            </p:cNvPr>
            <p:cNvGrpSpPr/>
            <p:nvPr/>
          </p:nvGrpSpPr>
          <p:grpSpPr>
            <a:xfrm>
              <a:off x="2512793" y="1790026"/>
              <a:ext cx="527040" cy="478440"/>
              <a:chOff x="575979" y="1824226"/>
              <a:chExt cx="527040" cy="478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5">
                <p14:nvContentPartPr>
                  <p14:cNvPr id="40971" name="Ink 40970">
                    <a:extLst>
                      <a:ext uri="{FF2B5EF4-FFF2-40B4-BE49-F238E27FC236}">
                        <a16:creationId xmlns:a16="http://schemas.microsoft.com/office/drawing/2014/main" id="{2BD0A1CD-35A4-F830-C0EA-B3FAEDF02DED}"/>
                      </a:ext>
                    </a:extLst>
                  </p14:cNvPr>
                  <p14:cNvContentPartPr/>
                  <p14:nvPr/>
                </p14:nvContentPartPr>
                <p14:xfrm>
                  <a:off x="626019" y="1846906"/>
                  <a:ext cx="396720" cy="385920"/>
                </p14:xfrm>
              </p:contentPart>
            </mc:Choice>
            <mc:Fallback xmlns="">
              <p:pic>
                <p:nvPicPr>
                  <p:cNvPr id="40971" name="Ink 40970">
                    <a:extLst>
                      <a:ext uri="{FF2B5EF4-FFF2-40B4-BE49-F238E27FC236}">
                        <a16:creationId xmlns:a16="http://schemas.microsoft.com/office/drawing/2014/main" id="{2BD0A1CD-35A4-F830-C0EA-B3FAEDF02DED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617019" y="1838266"/>
                    <a:ext cx="414360" cy="40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40972" name="Ink 40971">
                    <a:extLst>
                      <a:ext uri="{FF2B5EF4-FFF2-40B4-BE49-F238E27FC236}">
                        <a16:creationId xmlns:a16="http://schemas.microsoft.com/office/drawing/2014/main" id="{A35886F2-EB4C-47DB-58E3-C4C9892AA816}"/>
                      </a:ext>
                    </a:extLst>
                  </p14:cNvPr>
                  <p14:cNvContentPartPr/>
                  <p14:nvPr/>
                </p14:nvContentPartPr>
                <p14:xfrm>
                  <a:off x="800259" y="1824226"/>
                  <a:ext cx="82440" cy="97200"/>
                </p14:xfrm>
              </p:contentPart>
            </mc:Choice>
            <mc:Fallback xmlns="">
              <p:pic>
                <p:nvPicPr>
                  <p:cNvPr id="40972" name="Ink 40971">
                    <a:extLst>
                      <a:ext uri="{FF2B5EF4-FFF2-40B4-BE49-F238E27FC236}">
                        <a16:creationId xmlns:a16="http://schemas.microsoft.com/office/drawing/2014/main" id="{A35886F2-EB4C-47DB-58E3-C4C9892AA816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791619" y="1815586"/>
                    <a:ext cx="100080" cy="11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">
                <p14:nvContentPartPr>
                  <p14:cNvPr id="40973" name="Ink 40972">
                    <a:extLst>
                      <a:ext uri="{FF2B5EF4-FFF2-40B4-BE49-F238E27FC236}">
                        <a16:creationId xmlns:a16="http://schemas.microsoft.com/office/drawing/2014/main" id="{286CEAF4-A08E-80E7-3150-B355347D80A7}"/>
                      </a:ext>
                    </a:extLst>
                  </p14:cNvPr>
                  <p14:cNvContentPartPr/>
                  <p14:nvPr/>
                </p14:nvContentPartPr>
                <p14:xfrm>
                  <a:off x="575979" y="2046346"/>
                  <a:ext cx="83520" cy="82080"/>
                </p14:xfrm>
              </p:contentPart>
            </mc:Choice>
            <mc:Fallback xmlns="">
              <p:pic>
                <p:nvPicPr>
                  <p:cNvPr id="40973" name="Ink 40972">
                    <a:extLst>
                      <a:ext uri="{FF2B5EF4-FFF2-40B4-BE49-F238E27FC236}">
                        <a16:creationId xmlns:a16="http://schemas.microsoft.com/office/drawing/2014/main" id="{286CEAF4-A08E-80E7-3150-B355347D80A7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567339" y="2037706"/>
                    <a:ext cx="101160" cy="9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40974" name="Ink 40973">
                    <a:extLst>
                      <a:ext uri="{FF2B5EF4-FFF2-40B4-BE49-F238E27FC236}">
                        <a16:creationId xmlns:a16="http://schemas.microsoft.com/office/drawing/2014/main" id="{39EF7866-748A-A44C-BE67-ADF1885A3F8D}"/>
                      </a:ext>
                    </a:extLst>
                  </p14:cNvPr>
                  <p14:cNvContentPartPr/>
                  <p14:nvPr/>
                </p14:nvContentPartPr>
                <p14:xfrm>
                  <a:off x="992139" y="2035186"/>
                  <a:ext cx="110880" cy="92880"/>
                </p14:xfrm>
              </p:contentPart>
            </mc:Choice>
            <mc:Fallback xmlns="">
              <p:pic>
                <p:nvPicPr>
                  <p:cNvPr id="40974" name="Ink 40973">
                    <a:extLst>
                      <a:ext uri="{FF2B5EF4-FFF2-40B4-BE49-F238E27FC236}">
                        <a16:creationId xmlns:a16="http://schemas.microsoft.com/office/drawing/2014/main" id="{39EF7866-748A-A44C-BE67-ADF1885A3F8D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983499" y="2026546"/>
                    <a:ext cx="128520" cy="11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">
                <p14:nvContentPartPr>
                  <p14:cNvPr id="40975" name="Ink 40974">
                    <a:extLst>
                      <a:ext uri="{FF2B5EF4-FFF2-40B4-BE49-F238E27FC236}">
                        <a16:creationId xmlns:a16="http://schemas.microsoft.com/office/drawing/2014/main" id="{42517C10-F3C1-61D9-9F91-C8ECF3E8562D}"/>
                      </a:ext>
                    </a:extLst>
                  </p14:cNvPr>
                  <p14:cNvContentPartPr/>
                  <p14:nvPr/>
                </p14:nvContentPartPr>
                <p14:xfrm>
                  <a:off x="799539" y="2191786"/>
                  <a:ext cx="100440" cy="110880"/>
                </p14:xfrm>
              </p:contentPart>
            </mc:Choice>
            <mc:Fallback xmlns="">
              <p:pic>
                <p:nvPicPr>
                  <p:cNvPr id="40975" name="Ink 40974">
                    <a:extLst>
                      <a:ext uri="{FF2B5EF4-FFF2-40B4-BE49-F238E27FC236}">
                        <a16:creationId xmlns:a16="http://schemas.microsoft.com/office/drawing/2014/main" id="{42517C10-F3C1-61D9-9F91-C8ECF3E8562D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790899" y="2182786"/>
                    <a:ext cx="118080" cy="128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0976" name="Group 40975">
              <a:extLst>
                <a:ext uri="{FF2B5EF4-FFF2-40B4-BE49-F238E27FC236}">
                  <a16:creationId xmlns:a16="http://schemas.microsoft.com/office/drawing/2014/main" id="{94803D23-C344-475E-1772-EC9DB6430608}"/>
                </a:ext>
              </a:extLst>
            </p:cNvPr>
            <p:cNvGrpSpPr/>
            <p:nvPr/>
          </p:nvGrpSpPr>
          <p:grpSpPr>
            <a:xfrm>
              <a:off x="572393" y="2383472"/>
              <a:ext cx="527040" cy="478440"/>
              <a:chOff x="575979" y="1824226"/>
              <a:chExt cx="527040" cy="478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0">
                <p14:nvContentPartPr>
                  <p14:cNvPr id="40977" name="Ink 40976">
                    <a:extLst>
                      <a:ext uri="{FF2B5EF4-FFF2-40B4-BE49-F238E27FC236}">
                        <a16:creationId xmlns:a16="http://schemas.microsoft.com/office/drawing/2014/main" id="{B863300E-CE61-F140-6519-67B38AEE1092}"/>
                      </a:ext>
                    </a:extLst>
                  </p14:cNvPr>
                  <p14:cNvContentPartPr/>
                  <p14:nvPr/>
                </p14:nvContentPartPr>
                <p14:xfrm>
                  <a:off x="626019" y="1846906"/>
                  <a:ext cx="396720" cy="385920"/>
                </p14:xfrm>
              </p:contentPart>
            </mc:Choice>
            <mc:Fallback xmlns="">
              <p:pic>
                <p:nvPicPr>
                  <p:cNvPr id="40977" name="Ink 40976">
                    <a:extLst>
                      <a:ext uri="{FF2B5EF4-FFF2-40B4-BE49-F238E27FC236}">
                        <a16:creationId xmlns:a16="http://schemas.microsoft.com/office/drawing/2014/main" id="{B863300E-CE61-F140-6519-67B38AEE1092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617019" y="1838266"/>
                    <a:ext cx="414360" cy="40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">
                <p14:nvContentPartPr>
                  <p14:cNvPr id="40978" name="Ink 40977">
                    <a:extLst>
                      <a:ext uri="{FF2B5EF4-FFF2-40B4-BE49-F238E27FC236}">
                        <a16:creationId xmlns:a16="http://schemas.microsoft.com/office/drawing/2014/main" id="{B12647E6-2EC2-1F4A-7ECE-8EFDD42E888D}"/>
                      </a:ext>
                    </a:extLst>
                  </p14:cNvPr>
                  <p14:cNvContentPartPr/>
                  <p14:nvPr/>
                </p14:nvContentPartPr>
                <p14:xfrm>
                  <a:off x="800259" y="1824226"/>
                  <a:ext cx="82440" cy="97200"/>
                </p14:xfrm>
              </p:contentPart>
            </mc:Choice>
            <mc:Fallback xmlns="">
              <p:pic>
                <p:nvPicPr>
                  <p:cNvPr id="40978" name="Ink 40977">
                    <a:extLst>
                      <a:ext uri="{FF2B5EF4-FFF2-40B4-BE49-F238E27FC236}">
                        <a16:creationId xmlns:a16="http://schemas.microsoft.com/office/drawing/2014/main" id="{B12647E6-2EC2-1F4A-7ECE-8EFDD42E888D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791619" y="1815586"/>
                    <a:ext cx="100080" cy="11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">
                <p14:nvContentPartPr>
                  <p14:cNvPr id="40979" name="Ink 40978">
                    <a:extLst>
                      <a:ext uri="{FF2B5EF4-FFF2-40B4-BE49-F238E27FC236}">
                        <a16:creationId xmlns:a16="http://schemas.microsoft.com/office/drawing/2014/main" id="{8414349B-2319-FE9C-6AED-31C410A32E4A}"/>
                      </a:ext>
                    </a:extLst>
                  </p14:cNvPr>
                  <p14:cNvContentPartPr/>
                  <p14:nvPr/>
                </p14:nvContentPartPr>
                <p14:xfrm>
                  <a:off x="575979" y="2046346"/>
                  <a:ext cx="83520" cy="82080"/>
                </p14:xfrm>
              </p:contentPart>
            </mc:Choice>
            <mc:Fallback xmlns="">
              <p:pic>
                <p:nvPicPr>
                  <p:cNvPr id="40979" name="Ink 40978">
                    <a:extLst>
                      <a:ext uri="{FF2B5EF4-FFF2-40B4-BE49-F238E27FC236}">
                        <a16:creationId xmlns:a16="http://schemas.microsoft.com/office/drawing/2014/main" id="{8414349B-2319-FE9C-6AED-31C410A32E4A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567339" y="2037706"/>
                    <a:ext cx="101160" cy="9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">
                <p14:nvContentPartPr>
                  <p14:cNvPr id="40980" name="Ink 40979">
                    <a:extLst>
                      <a:ext uri="{FF2B5EF4-FFF2-40B4-BE49-F238E27FC236}">
                        <a16:creationId xmlns:a16="http://schemas.microsoft.com/office/drawing/2014/main" id="{C9E69B85-1C1A-CCF3-B130-49B30F08D1F7}"/>
                      </a:ext>
                    </a:extLst>
                  </p14:cNvPr>
                  <p14:cNvContentPartPr/>
                  <p14:nvPr/>
                </p14:nvContentPartPr>
                <p14:xfrm>
                  <a:off x="992139" y="2035186"/>
                  <a:ext cx="110880" cy="92880"/>
                </p14:xfrm>
              </p:contentPart>
            </mc:Choice>
            <mc:Fallback xmlns="">
              <p:pic>
                <p:nvPicPr>
                  <p:cNvPr id="40980" name="Ink 40979">
                    <a:extLst>
                      <a:ext uri="{FF2B5EF4-FFF2-40B4-BE49-F238E27FC236}">
                        <a16:creationId xmlns:a16="http://schemas.microsoft.com/office/drawing/2014/main" id="{C9E69B85-1C1A-CCF3-B130-49B30F08D1F7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983499" y="2026546"/>
                    <a:ext cx="128520" cy="11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">
                <p14:nvContentPartPr>
                  <p14:cNvPr id="40981" name="Ink 40980">
                    <a:extLst>
                      <a:ext uri="{FF2B5EF4-FFF2-40B4-BE49-F238E27FC236}">
                        <a16:creationId xmlns:a16="http://schemas.microsoft.com/office/drawing/2014/main" id="{1F7A4D16-4B4B-1D00-BB7F-92C2658A005B}"/>
                      </a:ext>
                    </a:extLst>
                  </p14:cNvPr>
                  <p14:cNvContentPartPr/>
                  <p14:nvPr/>
                </p14:nvContentPartPr>
                <p14:xfrm>
                  <a:off x="799539" y="2191786"/>
                  <a:ext cx="100440" cy="110880"/>
                </p14:xfrm>
              </p:contentPart>
            </mc:Choice>
            <mc:Fallback xmlns="">
              <p:pic>
                <p:nvPicPr>
                  <p:cNvPr id="40981" name="Ink 40980">
                    <a:extLst>
                      <a:ext uri="{FF2B5EF4-FFF2-40B4-BE49-F238E27FC236}">
                        <a16:creationId xmlns:a16="http://schemas.microsoft.com/office/drawing/2014/main" id="{1F7A4D16-4B4B-1D00-BB7F-92C2658A005B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790899" y="2182786"/>
                    <a:ext cx="118080" cy="128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0982" name="Group 40981">
              <a:extLst>
                <a:ext uri="{FF2B5EF4-FFF2-40B4-BE49-F238E27FC236}">
                  <a16:creationId xmlns:a16="http://schemas.microsoft.com/office/drawing/2014/main" id="{E60B357F-C93C-62BB-BDDE-D216F8117DD4}"/>
                </a:ext>
              </a:extLst>
            </p:cNvPr>
            <p:cNvGrpSpPr/>
            <p:nvPr/>
          </p:nvGrpSpPr>
          <p:grpSpPr>
            <a:xfrm>
              <a:off x="1213793" y="2366372"/>
              <a:ext cx="527040" cy="478440"/>
              <a:chOff x="575979" y="1824226"/>
              <a:chExt cx="527040" cy="478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5">
                <p14:nvContentPartPr>
                  <p14:cNvPr id="40983" name="Ink 40982">
                    <a:extLst>
                      <a:ext uri="{FF2B5EF4-FFF2-40B4-BE49-F238E27FC236}">
                        <a16:creationId xmlns:a16="http://schemas.microsoft.com/office/drawing/2014/main" id="{1CCBF97C-9A78-8ADB-8AC5-A93301E01985}"/>
                      </a:ext>
                    </a:extLst>
                  </p14:cNvPr>
                  <p14:cNvContentPartPr/>
                  <p14:nvPr/>
                </p14:nvContentPartPr>
                <p14:xfrm>
                  <a:off x="626019" y="1846906"/>
                  <a:ext cx="396720" cy="385920"/>
                </p14:xfrm>
              </p:contentPart>
            </mc:Choice>
            <mc:Fallback xmlns="">
              <p:pic>
                <p:nvPicPr>
                  <p:cNvPr id="40983" name="Ink 40982">
                    <a:extLst>
                      <a:ext uri="{FF2B5EF4-FFF2-40B4-BE49-F238E27FC236}">
                        <a16:creationId xmlns:a16="http://schemas.microsoft.com/office/drawing/2014/main" id="{1CCBF97C-9A78-8ADB-8AC5-A93301E01985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617019" y="1838266"/>
                    <a:ext cx="414360" cy="40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">
                <p14:nvContentPartPr>
                  <p14:cNvPr id="40984" name="Ink 40983">
                    <a:extLst>
                      <a:ext uri="{FF2B5EF4-FFF2-40B4-BE49-F238E27FC236}">
                        <a16:creationId xmlns:a16="http://schemas.microsoft.com/office/drawing/2014/main" id="{600C7FEF-74DA-A114-7BFA-1AA4AE294BA6}"/>
                      </a:ext>
                    </a:extLst>
                  </p14:cNvPr>
                  <p14:cNvContentPartPr/>
                  <p14:nvPr/>
                </p14:nvContentPartPr>
                <p14:xfrm>
                  <a:off x="800259" y="1824226"/>
                  <a:ext cx="82440" cy="97200"/>
                </p14:xfrm>
              </p:contentPart>
            </mc:Choice>
            <mc:Fallback xmlns="">
              <p:pic>
                <p:nvPicPr>
                  <p:cNvPr id="40984" name="Ink 40983">
                    <a:extLst>
                      <a:ext uri="{FF2B5EF4-FFF2-40B4-BE49-F238E27FC236}">
                        <a16:creationId xmlns:a16="http://schemas.microsoft.com/office/drawing/2014/main" id="{600C7FEF-74DA-A114-7BFA-1AA4AE294BA6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791619" y="1815586"/>
                    <a:ext cx="100080" cy="11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">
                <p14:nvContentPartPr>
                  <p14:cNvPr id="40985" name="Ink 40984">
                    <a:extLst>
                      <a:ext uri="{FF2B5EF4-FFF2-40B4-BE49-F238E27FC236}">
                        <a16:creationId xmlns:a16="http://schemas.microsoft.com/office/drawing/2014/main" id="{A09753C6-395C-A58F-A351-D9E72423A8C4}"/>
                      </a:ext>
                    </a:extLst>
                  </p14:cNvPr>
                  <p14:cNvContentPartPr/>
                  <p14:nvPr/>
                </p14:nvContentPartPr>
                <p14:xfrm>
                  <a:off x="575979" y="2046346"/>
                  <a:ext cx="83520" cy="82080"/>
                </p14:xfrm>
              </p:contentPart>
            </mc:Choice>
            <mc:Fallback xmlns="">
              <p:pic>
                <p:nvPicPr>
                  <p:cNvPr id="40985" name="Ink 40984">
                    <a:extLst>
                      <a:ext uri="{FF2B5EF4-FFF2-40B4-BE49-F238E27FC236}">
                        <a16:creationId xmlns:a16="http://schemas.microsoft.com/office/drawing/2014/main" id="{A09753C6-395C-A58F-A351-D9E72423A8C4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567339" y="2037706"/>
                    <a:ext cx="101160" cy="9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8">
                <p14:nvContentPartPr>
                  <p14:cNvPr id="40986" name="Ink 40985">
                    <a:extLst>
                      <a:ext uri="{FF2B5EF4-FFF2-40B4-BE49-F238E27FC236}">
                        <a16:creationId xmlns:a16="http://schemas.microsoft.com/office/drawing/2014/main" id="{C644F8F6-3833-5AF4-A196-8228C39D7ADB}"/>
                      </a:ext>
                    </a:extLst>
                  </p14:cNvPr>
                  <p14:cNvContentPartPr/>
                  <p14:nvPr/>
                </p14:nvContentPartPr>
                <p14:xfrm>
                  <a:off x="992139" y="2035186"/>
                  <a:ext cx="110880" cy="92880"/>
                </p14:xfrm>
              </p:contentPart>
            </mc:Choice>
            <mc:Fallback xmlns="">
              <p:pic>
                <p:nvPicPr>
                  <p:cNvPr id="40986" name="Ink 40985">
                    <a:extLst>
                      <a:ext uri="{FF2B5EF4-FFF2-40B4-BE49-F238E27FC236}">
                        <a16:creationId xmlns:a16="http://schemas.microsoft.com/office/drawing/2014/main" id="{C644F8F6-3833-5AF4-A196-8228C39D7ADB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983499" y="2026546"/>
                    <a:ext cx="128520" cy="11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">
                <p14:nvContentPartPr>
                  <p14:cNvPr id="40987" name="Ink 40986">
                    <a:extLst>
                      <a:ext uri="{FF2B5EF4-FFF2-40B4-BE49-F238E27FC236}">
                        <a16:creationId xmlns:a16="http://schemas.microsoft.com/office/drawing/2014/main" id="{824387F1-C5E0-A007-7847-D1E2AB8C68BA}"/>
                      </a:ext>
                    </a:extLst>
                  </p14:cNvPr>
                  <p14:cNvContentPartPr/>
                  <p14:nvPr/>
                </p14:nvContentPartPr>
                <p14:xfrm>
                  <a:off x="799539" y="2191786"/>
                  <a:ext cx="100440" cy="110880"/>
                </p14:xfrm>
              </p:contentPart>
            </mc:Choice>
            <mc:Fallback xmlns="">
              <p:pic>
                <p:nvPicPr>
                  <p:cNvPr id="40987" name="Ink 40986">
                    <a:extLst>
                      <a:ext uri="{FF2B5EF4-FFF2-40B4-BE49-F238E27FC236}">
                        <a16:creationId xmlns:a16="http://schemas.microsoft.com/office/drawing/2014/main" id="{824387F1-C5E0-A007-7847-D1E2AB8C68BA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790899" y="2182786"/>
                    <a:ext cx="118080" cy="128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0988" name="Group 40987">
              <a:extLst>
                <a:ext uri="{FF2B5EF4-FFF2-40B4-BE49-F238E27FC236}">
                  <a16:creationId xmlns:a16="http://schemas.microsoft.com/office/drawing/2014/main" id="{D975F01C-EFA8-F70A-1BD4-4F91EC4EC308}"/>
                </a:ext>
              </a:extLst>
            </p:cNvPr>
            <p:cNvGrpSpPr/>
            <p:nvPr/>
          </p:nvGrpSpPr>
          <p:grpSpPr>
            <a:xfrm>
              <a:off x="1867807" y="2366372"/>
              <a:ext cx="527040" cy="478440"/>
              <a:chOff x="575979" y="1824226"/>
              <a:chExt cx="527040" cy="478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0">
                <p14:nvContentPartPr>
                  <p14:cNvPr id="40989" name="Ink 40988">
                    <a:extLst>
                      <a:ext uri="{FF2B5EF4-FFF2-40B4-BE49-F238E27FC236}">
                        <a16:creationId xmlns:a16="http://schemas.microsoft.com/office/drawing/2014/main" id="{38660C36-D636-E1CD-C1B1-CE1B24BBB691}"/>
                      </a:ext>
                    </a:extLst>
                  </p14:cNvPr>
                  <p14:cNvContentPartPr/>
                  <p14:nvPr/>
                </p14:nvContentPartPr>
                <p14:xfrm>
                  <a:off x="626019" y="1846906"/>
                  <a:ext cx="396720" cy="385920"/>
                </p14:xfrm>
              </p:contentPart>
            </mc:Choice>
            <mc:Fallback xmlns="">
              <p:pic>
                <p:nvPicPr>
                  <p:cNvPr id="40989" name="Ink 40988">
                    <a:extLst>
                      <a:ext uri="{FF2B5EF4-FFF2-40B4-BE49-F238E27FC236}">
                        <a16:creationId xmlns:a16="http://schemas.microsoft.com/office/drawing/2014/main" id="{38660C36-D636-E1CD-C1B1-CE1B24BBB691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617019" y="1838266"/>
                    <a:ext cx="414360" cy="40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">
                <p14:nvContentPartPr>
                  <p14:cNvPr id="40990" name="Ink 40989">
                    <a:extLst>
                      <a:ext uri="{FF2B5EF4-FFF2-40B4-BE49-F238E27FC236}">
                        <a16:creationId xmlns:a16="http://schemas.microsoft.com/office/drawing/2014/main" id="{4DA6463E-E2BD-745B-58B0-89B0332BDF56}"/>
                      </a:ext>
                    </a:extLst>
                  </p14:cNvPr>
                  <p14:cNvContentPartPr/>
                  <p14:nvPr/>
                </p14:nvContentPartPr>
                <p14:xfrm>
                  <a:off x="800259" y="1824226"/>
                  <a:ext cx="82440" cy="97200"/>
                </p14:xfrm>
              </p:contentPart>
            </mc:Choice>
            <mc:Fallback xmlns="">
              <p:pic>
                <p:nvPicPr>
                  <p:cNvPr id="40990" name="Ink 40989">
                    <a:extLst>
                      <a:ext uri="{FF2B5EF4-FFF2-40B4-BE49-F238E27FC236}">
                        <a16:creationId xmlns:a16="http://schemas.microsoft.com/office/drawing/2014/main" id="{4DA6463E-E2BD-745B-58B0-89B0332BDF56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791619" y="1815586"/>
                    <a:ext cx="100080" cy="11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2">
                <p14:nvContentPartPr>
                  <p14:cNvPr id="40991" name="Ink 40990">
                    <a:extLst>
                      <a:ext uri="{FF2B5EF4-FFF2-40B4-BE49-F238E27FC236}">
                        <a16:creationId xmlns:a16="http://schemas.microsoft.com/office/drawing/2014/main" id="{E706FDC8-3300-9D6B-4C62-4250D321B0CE}"/>
                      </a:ext>
                    </a:extLst>
                  </p14:cNvPr>
                  <p14:cNvContentPartPr/>
                  <p14:nvPr/>
                </p14:nvContentPartPr>
                <p14:xfrm>
                  <a:off x="575979" y="2046346"/>
                  <a:ext cx="83520" cy="82080"/>
                </p14:xfrm>
              </p:contentPart>
            </mc:Choice>
            <mc:Fallback xmlns="">
              <p:pic>
                <p:nvPicPr>
                  <p:cNvPr id="40991" name="Ink 40990">
                    <a:extLst>
                      <a:ext uri="{FF2B5EF4-FFF2-40B4-BE49-F238E27FC236}">
                        <a16:creationId xmlns:a16="http://schemas.microsoft.com/office/drawing/2014/main" id="{E706FDC8-3300-9D6B-4C62-4250D321B0CE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567339" y="2037706"/>
                    <a:ext cx="101160" cy="9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3">
                <p14:nvContentPartPr>
                  <p14:cNvPr id="40992" name="Ink 40991">
                    <a:extLst>
                      <a:ext uri="{FF2B5EF4-FFF2-40B4-BE49-F238E27FC236}">
                        <a16:creationId xmlns:a16="http://schemas.microsoft.com/office/drawing/2014/main" id="{FC965C07-81D5-9347-37B2-CB85649C3B68}"/>
                      </a:ext>
                    </a:extLst>
                  </p14:cNvPr>
                  <p14:cNvContentPartPr/>
                  <p14:nvPr/>
                </p14:nvContentPartPr>
                <p14:xfrm>
                  <a:off x="992139" y="2035186"/>
                  <a:ext cx="110880" cy="92880"/>
                </p14:xfrm>
              </p:contentPart>
            </mc:Choice>
            <mc:Fallback xmlns="">
              <p:pic>
                <p:nvPicPr>
                  <p:cNvPr id="40992" name="Ink 40991">
                    <a:extLst>
                      <a:ext uri="{FF2B5EF4-FFF2-40B4-BE49-F238E27FC236}">
                        <a16:creationId xmlns:a16="http://schemas.microsoft.com/office/drawing/2014/main" id="{FC965C07-81D5-9347-37B2-CB85649C3B68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983499" y="2026546"/>
                    <a:ext cx="128520" cy="11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4">
                <p14:nvContentPartPr>
                  <p14:cNvPr id="40993" name="Ink 40992">
                    <a:extLst>
                      <a:ext uri="{FF2B5EF4-FFF2-40B4-BE49-F238E27FC236}">
                        <a16:creationId xmlns:a16="http://schemas.microsoft.com/office/drawing/2014/main" id="{7328FEBE-E396-22CE-D55A-E006EAFC48CA}"/>
                      </a:ext>
                    </a:extLst>
                  </p14:cNvPr>
                  <p14:cNvContentPartPr/>
                  <p14:nvPr/>
                </p14:nvContentPartPr>
                <p14:xfrm>
                  <a:off x="799539" y="2191786"/>
                  <a:ext cx="100440" cy="110880"/>
                </p14:xfrm>
              </p:contentPart>
            </mc:Choice>
            <mc:Fallback xmlns="">
              <p:pic>
                <p:nvPicPr>
                  <p:cNvPr id="40993" name="Ink 40992">
                    <a:extLst>
                      <a:ext uri="{FF2B5EF4-FFF2-40B4-BE49-F238E27FC236}">
                        <a16:creationId xmlns:a16="http://schemas.microsoft.com/office/drawing/2014/main" id="{7328FEBE-E396-22CE-D55A-E006EAFC48CA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790899" y="2182786"/>
                    <a:ext cx="118080" cy="128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0994" name="Group 40993">
              <a:extLst>
                <a:ext uri="{FF2B5EF4-FFF2-40B4-BE49-F238E27FC236}">
                  <a16:creationId xmlns:a16="http://schemas.microsoft.com/office/drawing/2014/main" id="{C68B5862-D42F-C1DA-C5FA-12DBC583756C}"/>
                </a:ext>
              </a:extLst>
            </p:cNvPr>
            <p:cNvGrpSpPr/>
            <p:nvPr/>
          </p:nvGrpSpPr>
          <p:grpSpPr>
            <a:xfrm>
              <a:off x="2509207" y="2349272"/>
              <a:ext cx="527040" cy="478440"/>
              <a:chOff x="575979" y="1824226"/>
              <a:chExt cx="527040" cy="478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5">
                <p14:nvContentPartPr>
                  <p14:cNvPr id="40995" name="Ink 40994">
                    <a:extLst>
                      <a:ext uri="{FF2B5EF4-FFF2-40B4-BE49-F238E27FC236}">
                        <a16:creationId xmlns:a16="http://schemas.microsoft.com/office/drawing/2014/main" id="{D393AC9D-1283-F3FC-D1FE-75232DC26739}"/>
                      </a:ext>
                    </a:extLst>
                  </p14:cNvPr>
                  <p14:cNvContentPartPr/>
                  <p14:nvPr/>
                </p14:nvContentPartPr>
                <p14:xfrm>
                  <a:off x="626019" y="1846906"/>
                  <a:ext cx="396720" cy="385920"/>
                </p14:xfrm>
              </p:contentPart>
            </mc:Choice>
            <mc:Fallback xmlns="">
              <p:pic>
                <p:nvPicPr>
                  <p:cNvPr id="40995" name="Ink 40994">
                    <a:extLst>
                      <a:ext uri="{FF2B5EF4-FFF2-40B4-BE49-F238E27FC236}">
                        <a16:creationId xmlns:a16="http://schemas.microsoft.com/office/drawing/2014/main" id="{D393AC9D-1283-F3FC-D1FE-75232DC26739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617019" y="1838266"/>
                    <a:ext cx="414360" cy="40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6">
                <p14:nvContentPartPr>
                  <p14:cNvPr id="40996" name="Ink 40995">
                    <a:extLst>
                      <a:ext uri="{FF2B5EF4-FFF2-40B4-BE49-F238E27FC236}">
                        <a16:creationId xmlns:a16="http://schemas.microsoft.com/office/drawing/2014/main" id="{BE92E61B-CAD2-09E4-1428-71226F245F82}"/>
                      </a:ext>
                    </a:extLst>
                  </p14:cNvPr>
                  <p14:cNvContentPartPr/>
                  <p14:nvPr/>
                </p14:nvContentPartPr>
                <p14:xfrm>
                  <a:off x="800259" y="1824226"/>
                  <a:ext cx="82440" cy="97200"/>
                </p14:xfrm>
              </p:contentPart>
            </mc:Choice>
            <mc:Fallback xmlns="">
              <p:pic>
                <p:nvPicPr>
                  <p:cNvPr id="40996" name="Ink 40995">
                    <a:extLst>
                      <a:ext uri="{FF2B5EF4-FFF2-40B4-BE49-F238E27FC236}">
                        <a16:creationId xmlns:a16="http://schemas.microsoft.com/office/drawing/2014/main" id="{BE92E61B-CAD2-09E4-1428-71226F245F82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791619" y="1815586"/>
                    <a:ext cx="100080" cy="11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7">
                <p14:nvContentPartPr>
                  <p14:cNvPr id="40997" name="Ink 40996">
                    <a:extLst>
                      <a:ext uri="{FF2B5EF4-FFF2-40B4-BE49-F238E27FC236}">
                        <a16:creationId xmlns:a16="http://schemas.microsoft.com/office/drawing/2014/main" id="{B55C3CB7-6C0A-C923-2D99-B0944A5E49A0}"/>
                      </a:ext>
                    </a:extLst>
                  </p14:cNvPr>
                  <p14:cNvContentPartPr/>
                  <p14:nvPr/>
                </p14:nvContentPartPr>
                <p14:xfrm>
                  <a:off x="575979" y="2046346"/>
                  <a:ext cx="83520" cy="82080"/>
                </p14:xfrm>
              </p:contentPart>
            </mc:Choice>
            <mc:Fallback xmlns="">
              <p:pic>
                <p:nvPicPr>
                  <p:cNvPr id="40997" name="Ink 40996">
                    <a:extLst>
                      <a:ext uri="{FF2B5EF4-FFF2-40B4-BE49-F238E27FC236}">
                        <a16:creationId xmlns:a16="http://schemas.microsoft.com/office/drawing/2014/main" id="{B55C3CB7-6C0A-C923-2D99-B0944A5E49A0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567339" y="2037706"/>
                    <a:ext cx="101160" cy="9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8">
                <p14:nvContentPartPr>
                  <p14:cNvPr id="40998" name="Ink 40997">
                    <a:extLst>
                      <a:ext uri="{FF2B5EF4-FFF2-40B4-BE49-F238E27FC236}">
                        <a16:creationId xmlns:a16="http://schemas.microsoft.com/office/drawing/2014/main" id="{F4550135-4319-EC16-DD68-C4F2F74B0A87}"/>
                      </a:ext>
                    </a:extLst>
                  </p14:cNvPr>
                  <p14:cNvContentPartPr/>
                  <p14:nvPr/>
                </p14:nvContentPartPr>
                <p14:xfrm>
                  <a:off x="992139" y="2035186"/>
                  <a:ext cx="110880" cy="92880"/>
                </p14:xfrm>
              </p:contentPart>
            </mc:Choice>
            <mc:Fallback xmlns="">
              <p:pic>
                <p:nvPicPr>
                  <p:cNvPr id="40998" name="Ink 40997">
                    <a:extLst>
                      <a:ext uri="{FF2B5EF4-FFF2-40B4-BE49-F238E27FC236}">
                        <a16:creationId xmlns:a16="http://schemas.microsoft.com/office/drawing/2014/main" id="{F4550135-4319-EC16-DD68-C4F2F74B0A87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983499" y="2026546"/>
                    <a:ext cx="128520" cy="11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9">
                <p14:nvContentPartPr>
                  <p14:cNvPr id="40999" name="Ink 40998">
                    <a:extLst>
                      <a:ext uri="{FF2B5EF4-FFF2-40B4-BE49-F238E27FC236}">
                        <a16:creationId xmlns:a16="http://schemas.microsoft.com/office/drawing/2014/main" id="{E21F35A3-85CE-BE27-EEC7-8B53E883F6B6}"/>
                      </a:ext>
                    </a:extLst>
                  </p14:cNvPr>
                  <p14:cNvContentPartPr/>
                  <p14:nvPr/>
                </p14:nvContentPartPr>
                <p14:xfrm>
                  <a:off x="799539" y="2191786"/>
                  <a:ext cx="100440" cy="110880"/>
                </p14:xfrm>
              </p:contentPart>
            </mc:Choice>
            <mc:Fallback xmlns="">
              <p:pic>
                <p:nvPicPr>
                  <p:cNvPr id="40999" name="Ink 40998">
                    <a:extLst>
                      <a:ext uri="{FF2B5EF4-FFF2-40B4-BE49-F238E27FC236}">
                        <a16:creationId xmlns:a16="http://schemas.microsoft.com/office/drawing/2014/main" id="{E21F35A3-85CE-BE27-EEC7-8B53E883F6B6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790899" y="2182786"/>
                    <a:ext cx="118080" cy="128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1000" name="Group 40999">
              <a:extLst>
                <a:ext uri="{FF2B5EF4-FFF2-40B4-BE49-F238E27FC236}">
                  <a16:creationId xmlns:a16="http://schemas.microsoft.com/office/drawing/2014/main" id="{A2502171-61F3-8A03-CB9D-2D1B46EC4EA4}"/>
                </a:ext>
              </a:extLst>
            </p:cNvPr>
            <p:cNvGrpSpPr/>
            <p:nvPr/>
          </p:nvGrpSpPr>
          <p:grpSpPr>
            <a:xfrm>
              <a:off x="568807" y="2943619"/>
              <a:ext cx="527040" cy="478440"/>
              <a:chOff x="575979" y="1824226"/>
              <a:chExt cx="527040" cy="478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0">
                <p14:nvContentPartPr>
                  <p14:cNvPr id="41001" name="Ink 41000">
                    <a:extLst>
                      <a:ext uri="{FF2B5EF4-FFF2-40B4-BE49-F238E27FC236}">
                        <a16:creationId xmlns:a16="http://schemas.microsoft.com/office/drawing/2014/main" id="{F930CB5D-DE49-5175-1BEC-3A3DB3CF6D1D}"/>
                      </a:ext>
                    </a:extLst>
                  </p14:cNvPr>
                  <p14:cNvContentPartPr/>
                  <p14:nvPr/>
                </p14:nvContentPartPr>
                <p14:xfrm>
                  <a:off x="626019" y="1846906"/>
                  <a:ext cx="396720" cy="385920"/>
                </p14:xfrm>
              </p:contentPart>
            </mc:Choice>
            <mc:Fallback xmlns="">
              <p:pic>
                <p:nvPicPr>
                  <p:cNvPr id="41001" name="Ink 41000">
                    <a:extLst>
                      <a:ext uri="{FF2B5EF4-FFF2-40B4-BE49-F238E27FC236}">
                        <a16:creationId xmlns:a16="http://schemas.microsoft.com/office/drawing/2014/main" id="{F930CB5D-DE49-5175-1BEC-3A3DB3CF6D1D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617019" y="1838266"/>
                    <a:ext cx="414360" cy="40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1">
                <p14:nvContentPartPr>
                  <p14:cNvPr id="41002" name="Ink 41001">
                    <a:extLst>
                      <a:ext uri="{FF2B5EF4-FFF2-40B4-BE49-F238E27FC236}">
                        <a16:creationId xmlns:a16="http://schemas.microsoft.com/office/drawing/2014/main" id="{6B291539-2A13-4568-45B4-1884A02ED0DA}"/>
                      </a:ext>
                    </a:extLst>
                  </p14:cNvPr>
                  <p14:cNvContentPartPr/>
                  <p14:nvPr/>
                </p14:nvContentPartPr>
                <p14:xfrm>
                  <a:off x="800259" y="1824226"/>
                  <a:ext cx="82440" cy="97200"/>
                </p14:xfrm>
              </p:contentPart>
            </mc:Choice>
            <mc:Fallback xmlns="">
              <p:pic>
                <p:nvPicPr>
                  <p:cNvPr id="41002" name="Ink 41001">
                    <a:extLst>
                      <a:ext uri="{FF2B5EF4-FFF2-40B4-BE49-F238E27FC236}">
                        <a16:creationId xmlns:a16="http://schemas.microsoft.com/office/drawing/2014/main" id="{6B291539-2A13-4568-45B4-1884A02ED0DA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791619" y="1815586"/>
                    <a:ext cx="100080" cy="11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2">
                <p14:nvContentPartPr>
                  <p14:cNvPr id="41003" name="Ink 41002">
                    <a:extLst>
                      <a:ext uri="{FF2B5EF4-FFF2-40B4-BE49-F238E27FC236}">
                        <a16:creationId xmlns:a16="http://schemas.microsoft.com/office/drawing/2014/main" id="{EF40A6C4-7D1E-E578-7B14-36970BA72F1E}"/>
                      </a:ext>
                    </a:extLst>
                  </p14:cNvPr>
                  <p14:cNvContentPartPr/>
                  <p14:nvPr/>
                </p14:nvContentPartPr>
                <p14:xfrm>
                  <a:off x="575979" y="2046346"/>
                  <a:ext cx="83520" cy="82080"/>
                </p14:xfrm>
              </p:contentPart>
            </mc:Choice>
            <mc:Fallback xmlns="">
              <p:pic>
                <p:nvPicPr>
                  <p:cNvPr id="41003" name="Ink 41002">
                    <a:extLst>
                      <a:ext uri="{FF2B5EF4-FFF2-40B4-BE49-F238E27FC236}">
                        <a16:creationId xmlns:a16="http://schemas.microsoft.com/office/drawing/2014/main" id="{EF40A6C4-7D1E-E578-7B14-36970BA72F1E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567339" y="2037706"/>
                    <a:ext cx="101160" cy="9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3">
                <p14:nvContentPartPr>
                  <p14:cNvPr id="41004" name="Ink 41003">
                    <a:extLst>
                      <a:ext uri="{FF2B5EF4-FFF2-40B4-BE49-F238E27FC236}">
                        <a16:creationId xmlns:a16="http://schemas.microsoft.com/office/drawing/2014/main" id="{6C3C6D7F-C90C-0FF1-8224-6FA0E778621A}"/>
                      </a:ext>
                    </a:extLst>
                  </p14:cNvPr>
                  <p14:cNvContentPartPr/>
                  <p14:nvPr/>
                </p14:nvContentPartPr>
                <p14:xfrm>
                  <a:off x="992139" y="2035186"/>
                  <a:ext cx="110880" cy="92880"/>
                </p14:xfrm>
              </p:contentPart>
            </mc:Choice>
            <mc:Fallback xmlns="">
              <p:pic>
                <p:nvPicPr>
                  <p:cNvPr id="41004" name="Ink 41003">
                    <a:extLst>
                      <a:ext uri="{FF2B5EF4-FFF2-40B4-BE49-F238E27FC236}">
                        <a16:creationId xmlns:a16="http://schemas.microsoft.com/office/drawing/2014/main" id="{6C3C6D7F-C90C-0FF1-8224-6FA0E778621A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983499" y="2026546"/>
                    <a:ext cx="128520" cy="11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4">
                <p14:nvContentPartPr>
                  <p14:cNvPr id="41005" name="Ink 41004">
                    <a:extLst>
                      <a:ext uri="{FF2B5EF4-FFF2-40B4-BE49-F238E27FC236}">
                        <a16:creationId xmlns:a16="http://schemas.microsoft.com/office/drawing/2014/main" id="{5CBCF846-2B4F-B041-AD3F-B4A7D3DCCF01}"/>
                      </a:ext>
                    </a:extLst>
                  </p14:cNvPr>
                  <p14:cNvContentPartPr/>
                  <p14:nvPr/>
                </p14:nvContentPartPr>
                <p14:xfrm>
                  <a:off x="799539" y="2191786"/>
                  <a:ext cx="100440" cy="110880"/>
                </p14:xfrm>
              </p:contentPart>
            </mc:Choice>
            <mc:Fallback xmlns="">
              <p:pic>
                <p:nvPicPr>
                  <p:cNvPr id="41005" name="Ink 41004">
                    <a:extLst>
                      <a:ext uri="{FF2B5EF4-FFF2-40B4-BE49-F238E27FC236}">
                        <a16:creationId xmlns:a16="http://schemas.microsoft.com/office/drawing/2014/main" id="{5CBCF846-2B4F-B041-AD3F-B4A7D3DCCF01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790899" y="2182786"/>
                    <a:ext cx="118080" cy="128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1006" name="Group 41005">
              <a:extLst>
                <a:ext uri="{FF2B5EF4-FFF2-40B4-BE49-F238E27FC236}">
                  <a16:creationId xmlns:a16="http://schemas.microsoft.com/office/drawing/2014/main" id="{023A93C2-5394-2C0F-4171-31ED7C641839}"/>
                </a:ext>
              </a:extLst>
            </p:cNvPr>
            <p:cNvGrpSpPr/>
            <p:nvPr/>
          </p:nvGrpSpPr>
          <p:grpSpPr>
            <a:xfrm>
              <a:off x="1210207" y="2926519"/>
              <a:ext cx="527040" cy="478440"/>
              <a:chOff x="575979" y="1824226"/>
              <a:chExt cx="527040" cy="478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5">
                <p14:nvContentPartPr>
                  <p14:cNvPr id="41007" name="Ink 41006">
                    <a:extLst>
                      <a:ext uri="{FF2B5EF4-FFF2-40B4-BE49-F238E27FC236}">
                        <a16:creationId xmlns:a16="http://schemas.microsoft.com/office/drawing/2014/main" id="{13E8199B-A83B-9AC7-DC45-58219507E841}"/>
                      </a:ext>
                    </a:extLst>
                  </p14:cNvPr>
                  <p14:cNvContentPartPr/>
                  <p14:nvPr/>
                </p14:nvContentPartPr>
                <p14:xfrm>
                  <a:off x="626019" y="1846906"/>
                  <a:ext cx="396720" cy="385920"/>
                </p14:xfrm>
              </p:contentPart>
            </mc:Choice>
            <mc:Fallback xmlns="">
              <p:pic>
                <p:nvPicPr>
                  <p:cNvPr id="41007" name="Ink 41006">
                    <a:extLst>
                      <a:ext uri="{FF2B5EF4-FFF2-40B4-BE49-F238E27FC236}">
                        <a16:creationId xmlns:a16="http://schemas.microsoft.com/office/drawing/2014/main" id="{13E8199B-A83B-9AC7-DC45-58219507E841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617019" y="1838266"/>
                    <a:ext cx="414360" cy="40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6">
                <p14:nvContentPartPr>
                  <p14:cNvPr id="41008" name="Ink 41007">
                    <a:extLst>
                      <a:ext uri="{FF2B5EF4-FFF2-40B4-BE49-F238E27FC236}">
                        <a16:creationId xmlns:a16="http://schemas.microsoft.com/office/drawing/2014/main" id="{E0788697-6EE4-FFF3-05BF-1F3333F0A8DE}"/>
                      </a:ext>
                    </a:extLst>
                  </p14:cNvPr>
                  <p14:cNvContentPartPr/>
                  <p14:nvPr/>
                </p14:nvContentPartPr>
                <p14:xfrm>
                  <a:off x="800259" y="1824226"/>
                  <a:ext cx="82440" cy="97200"/>
                </p14:xfrm>
              </p:contentPart>
            </mc:Choice>
            <mc:Fallback xmlns="">
              <p:pic>
                <p:nvPicPr>
                  <p:cNvPr id="41008" name="Ink 41007">
                    <a:extLst>
                      <a:ext uri="{FF2B5EF4-FFF2-40B4-BE49-F238E27FC236}">
                        <a16:creationId xmlns:a16="http://schemas.microsoft.com/office/drawing/2014/main" id="{E0788697-6EE4-FFF3-05BF-1F3333F0A8DE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791619" y="1815586"/>
                    <a:ext cx="100080" cy="11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7">
                <p14:nvContentPartPr>
                  <p14:cNvPr id="41009" name="Ink 41008">
                    <a:extLst>
                      <a:ext uri="{FF2B5EF4-FFF2-40B4-BE49-F238E27FC236}">
                        <a16:creationId xmlns:a16="http://schemas.microsoft.com/office/drawing/2014/main" id="{C5F5B077-C32A-9375-CF27-FDEAA453ADB5}"/>
                      </a:ext>
                    </a:extLst>
                  </p14:cNvPr>
                  <p14:cNvContentPartPr/>
                  <p14:nvPr/>
                </p14:nvContentPartPr>
                <p14:xfrm>
                  <a:off x="575979" y="2046346"/>
                  <a:ext cx="83520" cy="82080"/>
                </p14:xfrm>
              </p:contentPart>
            </mc:Choice>
            <mc:Fallback xmlns="">
              <p:pic>
                <p:nvPicPr>
                  <p:cNvPr id="41009" name="Ink 41008">
                    <a:extLst>
                      <a:ext uri="{FF2B5EF4-FFF2-40B4-BE49-F238E27FC236}">
                        <a16:creationId xmlns:a16="http://schemas.microsoft.com/office/drawing/2014/main" id="{C5F5B077-C32A-9375-CF27-FDEAA453ADB5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567339" y="2037706"/>
                    <a:ext cx="101160" cy="9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8">
                <p14:nvContentPartPr>
                  <p14:cNvPr id="41010" name="Ink 41009">
                    <a:extLst>
                      <a:ext uri="{FF2B5EF4-FFF2-40B4-BE49-F238E27FC236}">
                        <a16:creationId xmlns:a16="http://schemas.microsoft.com/office/drawing/2014/main" id="{BF6790DD-AAB3-F7E5-9DE1-194C2F9C9AFF}"/>
                      </a:ext>
                    </a:extLst>
                  </p14:cNvPr>
                  <p14:cNvContentPartPr/>
                  <p14:nvPr/>
                </p14:nvContentPartPr>
                <p14:xfrm>
                  <a:off x="992139" y="2035186"/>
                  <a:ext cx="110880" cy="92880"/>
                </p14:xfrm>
              </p:contentPart>
            </mc:Choice>
            <mc:Fallback xmlns="">
              <p:pic>
                <p:nvPicPr>
                  <p:cNvPr id="41010" name="Ink 41009">
                    <a:extLst>
                      <a:ext uri="{FF2B5EF4-FFF2-40B4-BE49-F238E27FC236}">
                        <a16:creationId xmlns:a16="http://schemas.microsoft.com/office/drawing/2014/main" id="{BF6790DD-AAB3-F7E5-9DE1-194C2F9C9AFF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983499" y="2026546"/>
                    <a:ext cx="128520" cy="11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9">
                <p14:nvContentPartPr>
                  <p14:cNvPr id="41011" name="Ink 41010">
                    <a:extLst>
                      <a:ext uri="{FF2B5EF4-FFF2-40B4-BE49-F238E27FC236}">
                        <a16:creationId xmlns:a16="http://schemas.microsoft.com/office/drawing/2014/main" id="{BCBBA897-C92E-2F46-DDC3-4BBA00AAC4B4}"/>
                      </a:ext>
                    </a:extLst>
                  </p14:cNvPr>
                  <p14:cNvContentPartPr/>
                  <p14:nvPr/>
                </p14:nvContentPartPr>
                <p14:xfrm>
                  <a:off x="799539" y="2191786"/>
                  <a:ext cx="100440" cy="110880"/>
                </p14:xfrm>
              </p:contentPart>
            </mc:Choice>
            <mc:Fallback xmlns="">
              <p:pic>
                <p:nvPicPr>
                  <p:cNvPr id="41011" name="Ink 41010">
                    <a:extLst>
                      <a:ext uri="{FF2B5EF4-FFF2-40B4-BE49-F238E27FC236}">
                        <a16:creationId xmlns:a16="http://schemas.microsoft.com/office/drawing/2014/main" id="{BCBBA897-C92E-2F46-DDC3-4BBA00AAC4B4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790899" y="2182786"/>
                    <a:ext cx="118080" cy="128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1012" name="Group 41011">
              <a:extLst>
                <a:ext uri="{FF2B5EF4-FFF2-40B4-BE49-F238E27FC236}">
                  <a16:creationId xmlns:a16="http://schemas.microsoft.com/office/drawing/2014/main" id="{7A7BD332-20DA-E43F-6F03-1D67F517B039}"/>
                </a:ext>
              </a:extLst>
            </p:cNvPr>
            <p:cNvGrpSpPr/>
            <p:nvPr/>
          </p:nvGrpSpPr>
          <p:grpSpPr>
            <a:xfrm>
              <a:off x="1864221" y="2926519"/>
              <a:ext cx="527040" cy="478440"/>
              <a:chOff x="575979" y="1824226"/>
              <a:chExt cx="527040" cy="478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0">
                <p14:nvContentPartPr>
                  <p14:cNvPr id="41013" name="Ink 41012">
                    <a:extLst>
                      <a:ext uri="{FF2B5EF4-FFF2-40B4-BE49-F238E27FC236}">
                        <a16:creationId xmlns:a16="http://schemas.microsoft.com/office/drawing/2014/main" id="{000E9825-6BA2-2CB6-1A99-68C805C08F4E}"/>
                      </a:ext>
                    </a:extLst>
                  </p14:cNvPr>
                  <p14:cNvContentPartPr/>
                  <p14:nvPr/>
                </p14:nvContentPartPr>
                <p14:xfrm>
                  <a:off x="626019" y="1846906"/>
                  <a:ext cx="396720" cy="385920"/>
                </p14:xfrm>
              </p:contentPart>
            </mc:Choice>
            <mc:Fallback xmlns="">
              <p:pic>
                <p:nvPicPr>
                  <p:cNvPr id="41013" name="Ink 41012">
                    <a:extLst>
                      <a:ext uri="{FF2B5EF4-FFF2-40B4-BE49-F238E27FC236}">
                        <a16:creationId xmlns:a16="http://schemas.microsoft.com/office/drawing/2014/main" id="{000E9825-6BA2-2CB6-1A99-68C805C08F4E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617019" y="1838266"/>
                    <a:ext cx="414360" cy="40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1">
                <p14:nvContentPartPr>
                  <p14:cNvPr id="41014" name="Ink 41013">
                    <a:extLst>
                      <a:ext uri="{FF2B5EF4-FFF2-40B4-BE49-F238E27FC236}">
                        <a16:creationId xmlns:a16="http://schemas.microsoft.com/office/drawing/2014/main" id="{23E01D1C-6F0E-7B50-C9E8-008673E676CA}"/>
                      </a:ext>
                    </a:extLst>
                  </p14:cNvPr>
                  <p14:cNvContentPartPr/>
                  <p14:nvPr/>
                </p14:nvContentPartPr>
                <p14:xfrm>
                  <a:off x="800259" y="1824226"/>
                  <a:ext cx="82440" cy="97200"/>
                </p14:xfrm>
              </p:contentPart>
            </mc:Choice>
            <mc:Fallback xmlns="">
              <p:pic>
                <p:nvPicPr>
                  <p:cNvPr id="41014" name="Ink 41013">
                    <a:extLst>
                      <a:ext uri="{FF2B5EF4-FFF2-40B4-BE49-F238E27FC236}">
                        <a16:creationId xmlns:a16="http://schemas.microsoft.com/office/drawing/2014/main" id="{23E01D1C-6F0E-7B50-C9E8-008673E676CA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791619" y="1815586"/>
                    <a:ext cx="100080" cy="11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2">
                <p14:nvContentPartPr>
                  <p14:cNvPr id="41015" name="Ink 41014">
                    <a:extLst>
                      <a:ext uri="{FF2B5EF4-FFF2-40B4-BE49-F238E27FC236}">
                        <a16:creationId xmlns:a16="http://schemas.microsoft.com/office/drawing/2014/main" id="{D5DA178C-8517-4D8A-220E-1B2978897BAE}"/>
                      </a:ext>
                    </a:extLst>
                  </p14:cNvPr>
                  <p14:cNvContentPartPr/>
                  <p14:nvPr/>
                </p14:nvContentPartPr>
                <p14:xfrm>
                  <a:off x="575979" y="2046346"/>
                  <a:ext cx="83520" cy="82080"/>
                </p14:xfrm>
              </p:contentPart>
            </mc:Choice>
            <mc:Fallback xmlns="">
              <p:pic>
                <p:nvPicPr>
                  <p:cNvPr id="41015" name="Ink 41014">
                    <a:extLst>
                      <a:ext uri="{FF2B5EF4-FFF2-40B4-BE49-F238E27FC236}">
                        <a16:creationId xmlns:a16="http://schemas.microsoft.com/office/drawing/2014/main" id="{D5DA178C-8517-4D8A-220E-1B2978897BAE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567339" y="2037706"/>
                    <a:ext cx="101160" cy="9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3">
                <p14:nvContentPartPr>
                  <p14:cNvPr id="41016" name="Ink 41015">
                    <a:extLst>
                      <a:ext uri="{FF2B5EF4-FFF2-40B4-BE49-F238E27FC236}">
                        <a16:creationId xmlns:a16="http://schemas.microsoft.com/office/drawing/2014/main" id="{66689BDB-1B06-F6AA-20A1-A587CE2F3F4D}"/>
                      </a:ext>
                    </a:extLst>
                  </p14:cNvPr>
                  <p14:cNvContentPartPr/>
                  <p14:nvPr/>
                </p14:nvContentPartPr>
                <p14:xfrm>
                  <a:off x="992139" y="2035186"/>
                  <a:ext cx="110880" cy="92880"/>
                </p14:xfrm>
              </p:contentPart>
            </mc:Choice>
            <mc:Fallback xmlns="">
              <p:pic>
                <p:nvPicPr>
                  <p:cNvPr id="41016" name="Ink 41015">
                    <a:extLst>
                      <a:ext uri="{FF2B5EF4-FFF2-40B4-BE49-F238E27FC236}">
                        <a16:creationId xmlns:a16="http://schemas.microsoft.com/office/drawing/2014/main" id="{66689BDB-1B06-F6AA-20A1-A587CE2F3F4D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983499" y="2026546"/>
                    <a:ext cx="128520" cy="11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4">
                <p14:nvContentPartPr>
                  <p14:cNvPr id="41017" name="Ink 41016">
                    <a:extLst>
                      <a:ext uri="{FF2B5EF4-FFF2-40B4-BE49-F238E27FC236}">
                        <a16:creationId xmlns:a16="http://schemas.microsoft.com/office/drawing/2014/main" id="{47EF9C3C-5507-09B2-8714-E607C0784101}"/>
                      </a:ext>
                    </a:extLst>
                  </p14:cNvPr>
                  <p14:cNvContentPartPr/>
                  <p14:nvPr/>
                </p14:nvContentPartPr>
                <p14:xfrm>
                  <a:off x="799539" y="2191786"/>
                  <a:ext cx="100440" cy="110880"/>
                </p14:xfrm>
              </p:contentPart>
            </mc:Choice>
            <mc:Fallback xmlns="">
              <p:pic>
                <p:nvPicPr>
                  <p:cNvPr id="41017" name="Ink 41016">
                    <a:extLst>
                      <a:ext uri="{FF2B5EF4-FFF2-40B4-BE49-F238E27FC236}">
                        <a16:creationId xmlns:a16="http://schemas.microsoft.com/office/drawing/2014/main" id="{47EF9C3C-5507-09B2-8714-E607C0784101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790899" y="2182786"/>
                    <a:ext cx="118080" cy="128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1018" name="Group 41017">
              <a:extLst>
                <a:ext uri="{FF2B5EF4-FFF2-40B4-BE49-F238E27FC236}">
                  <a16:creationId xmlns:a16="http://schemas.microsoft.com/office/drawing/2014/main" id="{5B936459-10CA-F641-5D9D-BF936926943D}"/>
                </a:ext>
              </a:extLst>
            </p:cNvPr>
            <p:cNvGrpSpPr/>
            <p:nvPr/>
          </p:nvGrpSpPr>
          <p:grpSpPr>
            <a:xfrm>
              <a:off x="2505621" y="2909419"/>
              <a:ext cx="527040" cy="478440"/>
              <a:chOff x="575979" y="1824226"/>
              <a:chExt cx="527040" cy="478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5">
                <p14:nvContentPartPr>
                  <p14:cNvPr id="41019" name="Ink 41018">
                    <a:extLst>
                      <a:ext uri="{FF2B5EF4-FFF2-40B4-BE49-F238E27FC236}">
                        <a16:creationId xmlns:a16="http://schemas.microsoft.com/office/drawing/2014/main" id="{0CB7BE0C-960E-05F8-1A45-CACE3F6955B2}"/>
                      </a:ext>
                    </a:extLst>
                  </p14:cNvPr>
                  <p14:cNvContentPartPr/>
                  <p14:nvPr/>
                </p14:nvContentPartPr>
                <p14:xfrm>
                  <a:off x="626019" y="1846906"/>
                  <a:ext cx="396720" cy="385920"/>
                </p14:xfrm>
              </p:contentPart>
            </mc:Choice>
            <mc:Fallback xmlns="">
              <p:pic>
                <p:nvPicPr>
                  <p:cNvPr id="41019" name="Ink 41018">
                    <a:extLst>
                      <a:ext uri="{FF2B5EF4-FFF2-40B4-BE49-F238E27FC236}">
                        <a16:creationId xmlns:a16="http://schemas.microsoft.com/office/drawing/2014/main" id="{0CB7BE0C-960E-05F8-1A45-CACE3F6955B2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617019" y="1838266"/>
                    <a:ext cx="414360" cy="40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6">
                <p14:nvContentPartPr>
                  <p14:cNvPr id="41020" name="Ink 41019">
                    <a:extLst>
                      <a:ext uri="{FF2B5EF4-FFF2-40B4-BE49-F238E27FC236}">
                        <a16:creationId xmlns:a16="http://schemas.microsoft.com/office/drawing/2014/main" id="{CBF42A5C-55D2-707A-A607-747ADD7ED4E5}"/>
                      </a:ext>
                    </a:extLst>
                  </p14:cNvPr>
                  <p14:cNvContentPartPr/>
                  <p14:nvPr/>
                </p14:nvContentPartPr>
                <p14:xfrm>
                  <a:off x="800259" y="1824226"/>
                  <a:ext cx="82440" cy="97200"/>
                </p14:xfrm>
              </p:contentPart>
            </mc:Choice>
            <mc:Fallback xmlns="">
              <p:pic>
                <p:nvPicPr>
                  <p:cNvPr id="41020" name="Ink 41019">
                    <a:extLst>
                      <a:ext uri="{FF2B5EF4-FFF2-40B4-BE49-F238E27FC236}">
                        <a16:creationId xmlns:a16="http://schemas.microsoft.com/office/drawing/2014/main" id="{CBF42A5C-55D2-707A-A607-747ADD7ED4E5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791619" y="1815586"/>
                    <a:ext cx="100080" cy="11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7">
                <p14:nvContentPartPr>
                  <p14:cNvPr id="41021" name="Ink 41020">
                    <a:extLst>
                      <a:ext uri="{FF2B5EF4-FFF2-40B4-BE49-F238E27FC236}">
                        <a16:creationId xmlns:a16="http://schemas.microsoft.com/office/drawing/2014/main" id="{2595BF20-FEB2-F230-57C6-B75EC6D96C7E}"/>
                      </a:ext>
                    </a:extLst>
                  </p14:cNvPr>
                  <p14:cNvContentPartPr/>
                  <p14:nvPr/>
                </p14:nvContentPartPr>
                <p14:xfrm>
                  <a:off x="575979" y="2046346"/>
                  <a:ext cx="83520" cy="82080"/>
                </p14:xfrm>
              </p:contentPart>
            </mc:Choice>
            <mc:Fallback xmlns="">
              <p:pic>
                <p:nvPicPr>
                  <p:cNvPr id="41021" name="Ink 41020">
                    <a:extLst>
                      <a:ext uri="{FF2B5EF4-FFF2-40B4-BE49-F238E27FC236}">
                        <a16:creationId xmlns:a16="http://schemas.microsoft.com/office/drawing/2014/main" id="{2595BF20-FEB2-F230-57C6-B75EC6D96C7E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567339" y="2037706"/>
                    <a:ext cx="101160" cy="9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8">
                <p14:nvContentPartPr>
                  <p14:cNvPr id="41022" name="Ink 41021">
                    <a:extLst>
                      <a:ext uri="{FF2B5EF4-FFF2-40B4-BE49-F238E27FC236}">
                        <a16:creationId xmlns:a16="http://schemas.microsoft.com/office/drawing/2014/main" id="{43EF1303-A21F-3379-C29D-080A7F7EFDA4}"/>
                      </a:ext>
                    </a:extLst>
                  </p14:cNvPr>
                  <p14:cNvContentPartPr/>
                  <p14:nvPr/>
                </p14:nvContentPartPr>
                <p14:xfrm>
                  <a:off x="992139" y="2035186"/>
                  <a:ext cx="110880" cy="92880"/>
                </p14:xfrm>
              </p:contentPart>
            </mc:Choice>
            <mc:Fallback xmlns="">
              <p:pic>
                <p:nvPicPr>
                  <p:cNvPr id="41022" name="Ink 41021">
                    <a:extLst>
                      <a:ext uri="{FF2B5EF4-FFF2-40B4-BE49-F238E27FC236}">
                        <a16:creationId xmlns:a16="http://schemas.microsoft.com/office/drawing/2014/main" id="{43EF1303-A21F-3379-C29D-080A7F7EFDA4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983499" y="2026546"/>
                    <a:ext cx="128520" cy="11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9">
                <p14:nvContentPartPr>
                  <p14:cNvPr id="41023" name="Ink 41022">
                    <a:extLst>
                      <a:ext uri="{FF2B5EF4-FFF2-40B4-BE49-F238E27FC236}">
                        <a16:creationId xmlns:a16="http://schemas.microsoft.com/office/drawing/2014/main" id="{A8F8D8FC-72E4-70F2-D11A-1B7F3D654DD8}"/>
                      </a:ext>
                    </a:extLst>
                  </p14:cNvPr>
                  <p14:cNvContentPartPr/>
                  <p14:nvPr/>
                </p14:nvContentPartPr>
                <p14:xfrm>
                  <a:off x="799539" y="2191786"/>
                  <a:ext cx="100440" cy="110880"/>
                </p14:xfrm>
              </p:contentPart>
            </mc:Choice>
            <mc:Fallback xmlns="">
              <p:pic>
                <p:nvPicPr>
                  <p:cNvPr id="41023" name="Ink 41022">
                    <a:extLst>
                      <a:ext uri="{FF2B5EF4-FFF2-40B4-BE49-F238E27FC236}">
                        <a16:creationId xmlns:a16="http://schemas.microsoft.com/office/drawing/2014/main" id="{A8F8D8FC-72E4-70F2-D11A-1B7F3D654DD8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790899" y="2182786"/>
                    <a:ext cx="118080" cy="128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1024" name="Group 41023">
              <a:extLst>
                <a:ext uri="{FF2B5EF4-FFF2-40B4-BE49-F238E27FC236}">
                  <a16:creationId xmlns:a16="http://schemas.microsoft.com/office/drawing/2014/main" id="{50980545-EC3E-0142-A155-618C3F96E5FF}"/>
                </a:ext>
              </a:extLst>
            </p:cNvPr>
            <p:cNvGrpSpPr/>
            <p:nvPr/>
          </p:nvGrpSpPr>
          <p:grpSpPr>
            <a:xfrm>
              <a:off x="575979" y="3503766"/>
              <a:ext cx="527040" cy="478440"/>
              <a:chOff x="575979" y="1824226"/>
              <a:chExt cx="527040" cy="478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70">
                <p14:nvContentPartPr>
                  <p14:cNvPr id="41025" name="Ink 41024">
                    <a:extLst>
                      <a:ext uri="{FF2B5EF4-FFF2-40B4-BE49-F238E27FC236}">
                        <a16:creationId xmlns:a16="http://schemas.microsoft.com/office/drawing/2014/main" id="{0954B6B6-6D4B-F6BF-BACE-9A5AB619AB35}"/>
                      </a:ext>
                    </a:extLst>
                  </p14:cNvPr>
                  <p14:cNvContentPartPr/>
                  <p14:nvPr/>
                </p14:nvContentPartPr>
                <p14:xfrm>
                  <a:off x="626019" y="1846906"/>
                  <a:ext cx="396720" cy="385920"/>
                </p14:xfrm>
              </p:contentPart>
            </mc:Choice>
            <mc:Fallback xmlns="">
              <p:pic>
                <p:nvPicPr>
                  <p:cNvPr id="41025" name="Ink 41024">
                    <a:extLst>
                      <a:ext uri="{FF2B5EF4-FFF2-40B4-BE49-F238E27FC236}">
                        <a16:creationId xmlns:a16="http://schemas.microsoft.com/office/drawing/2014/main" id="{0954B6B6-6D4B-F6BF-BACE-9A5AB619AB35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617019" y="1838266"/>
                    <a:ext cx="414360" cy="40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1">
                <p14:nvContentPartPr>
                  <p14:cNvPr id="41026" name="Ink 41025">
                    <a:extLst>
                      <a:ext uri="{FF2B5EF4-FFF2-40B4-BE49-F238E27FC236}">
                        <a16:creationId xmlns:a16="http://schemas.microsoft.com/office/drawing/2014/main" id="{A351AE6D-5C6B-2DF0-93DD-2E3C5326205C}"/>
                      </a:ext>
                    </a:extLst>
                  </p14:cNvPr>
                  <p14:cNvContentPartPr/>
                  <p14:nvPr/>
                </p14:nvContentPartPr>
                <p14:xfrm>
                  <a:off x="800259" y="1824226"/>
                  <a:ext cx="82440" cy="97200"/>
                </p14:xfrm>
              </p:contentPart>
            </mc:Choice>
            <mc:Fallback xmlns="">
              <p:pic>
                <p:nvPicPr>
                  <p:cNvPr id="41026" name="Ink 41025">
                    <a:extLst>
                      <a:ext uri="{FF2B5EF4-FFF2-40B4-BE49-F238E27FC236}">
                        <a16:creationId xmlns:a16="http://schemas.microsoft.com/office/drawing/2014/main" id="{A351AE6D-5C6B-2DF0-93DD-2E3C5326205C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791619" y="1815586"/>
                    <a:ext cx="100080" cy="11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2">
                <p14:nvContentPartPr>
                  <p14:cNvPr id="41027" name="Ink 41026">
                    <a:extLst>
                      <a:ext uri="{FF2B5EF4-FFF2-40B4-BE49-F238E27FC236}">
                        <a16:creationId xmlns:a16="http://schemas.microsoft.com/office/drawing/2014/main" id="{CE6E1497-4D53-BD3D-258B-5B3D4409B1DA}"/>
                      </a:ext>
                    </a:extLst>
                  </p14:cNvPr>
                  <p14:cNvContentPartPr/>
                  <p14:nvPr/>
                </p14:nvContentPartPr>
                <p14:xfrm>
                  <a:off x="575979" y="2046346"/>
                  <a:ext cx="83520" cy="82080"/>
                </p14:xfrm>
              </p:contentPart>
            </mc:Choice>
            <mc:Fallback xmlns="">
              <p:pic>
                <p:nvPicPr>
                  <p:cNvPr id="41027" name="Ink 41026">
                    <a:extLst>
                      <a:ext uri="{FF2B5EF4-FFF2-40B4-BE49-F238E27FC236}">
                        <a16:creationId xmlns:a16="http://schemas.microsoft.com/office/drawing/2014/main" id="{CE6E1497-4D53-BD3D-258B-5B3D4409B1DA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567339" y="2037706"/>
                    <a:ext cx="101160" cy="9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3">
                <p14:nvContentPartPr>
                  <p14:cNvPr id="41028" name="Ink 41027">
                    <a:extLst>
                      <a:ext uri="{FF2B5EF4-FFF2-40B4-BE49-F238E27FC236}">
                        <a16:creationId xmlns:a16="http://schemas.microsoft.com/office/drawing/2014/main" id="{D1685F55-F5C1-0A0F-AB91-ED58A5649857}"/>
                      </a:ext>
                    </a:extLst>
                  </p14:cNvPr>
                  <p14:cNvContentPartPr/>
                  <p14:nvPr/>
                </p14:nvContentPartPr>
                <p14:xfrm>
                  <a:off x="992139" y="2035186"/>
                  <a:ext cx="110880" cy="92880"/>
                </p14:xfrm>
              </p:contentPart>
            </mc:Choice>
            <mc:Fallback xmlns="">
              <p:pic>
                <p:nvPicPr>
                  <p:cNvPr id="41028" name="Ink 41027">
                    <a:extLst>
                      <a:ext uri="{FF2B5EF4-FFF2-40B4-BE49-F238E27FC236}">
                        <a16:creationId xmlns:a16="http://schemas.microsoft.com/office/drawing/2014/main" id="{D1685F55-F5C1-0A0F-AB91-ED58A5649857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983499" y="2026546"/>
                    <a:ext cx="128520" cy="11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4">
                <p14:nvContentPartPr>
                  <p14:cNvPr id="41029" name="Ink 41028">
                    <a:extLst>
                      <a:ext uri="{FF2B5EF4-FFF2-40B4-BE49-F238E27FC236}">
                        <a16:creationId xmlns:a16="http://schemas.microsoft.com/office/drawing/2014/main" id="{E651A777-EB91-29BE-43E8-246E292D740A}"/>
                      </a:ext>
                    </a:extLst>
                  </p14:cNvPr>
                  <p14:cNvContentPartPr/>
                  <p14:nvPr/>
                </p14:nvContentPartPr>
                <p14:xfrm>
                  <a:off x="799539" y="2191786"/>
                  <a:ext cx="100440" cy="110880"/>
                </p14:xfrm>
              </p:contentPart>
            </mc:Choice>
            <mc:Fallback xmlns="">
              <p:pic>
                <p:nvPicPr>
                  <p:cNvPr id="41029" name="Ink 41028">
                    <a:extLst>
                      <a:ext uri="{FF2B5EF4-FFF2-40B4-BE49-F238E27FC236}">
                        <a16:creationId xmlns:a16="http://schemas.microsoft.com/office/drawing/2014/main" id="{E651A777-EB91-29BE-43E8-246E292D740A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790899" y="2182786"/>
                    <a:ext cx="118080" cy="128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1030" name="Group 41029">
              <a:extLst>
                <a:ext uri="{FF2B5EF4-FFF2-40B4-BE49-F238E27FC236}">
                  <a16:creationId xmlns:a16="http://schemas.microsoft.com/office/drawing/2014/main" id="{8ACA4211-8AB5-2AAE-39D7-5BC7EFE524B3}"/>
                </a:ext>
              </a:extLst>
            </p:cNvPr>
            <p:cNvGrpSpPr/>
            <p:nvPr/>
          </p:nvGrpSpPr>
          <p:grpSpPr>
            <a:xfrm>
              <a:off x="1217379" y="3486666"/>
              <a:ext cx="527040" cy="478440"/>
              <a:chOff x="575979" y="1824226"/>
              <a:chExt cx="527040" cy="478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75">
                <p14:nvContentPartPr>
                  <p14:cNvPr id="41031" name="Ink 41030">
                    <a:extLst>
                      <a:ext uri="{FF2B5EF4-FFF2-40B4-BE49-F238E27FC236}">
                        <a16:creationId xmlns:a16="http://schemas.microsoft.com/office/drawing/2014/main" id="{D2CF67E5-9FC9-921A-DF60-AEFAB79DF173}"/>
                      </a:ext>
                    </a:extLst>
                  </p14:cNvPr>
                  <p14:cNvContentPartPr/>
                  <p14:nvPr/>
                </p14:nvContentPartPr>
                <p14:xfrm>
                  <a:off x="626019" y="1846906"/>
                  <a:ext cx="396720" cy="385920"/>
                </p14:xfrm>
              </p:contentPart>
            </mc:Choice>
            <mc:Fallback xmlns="">
              <p:pic>
                <p:nvPicPr>
                  <p:cNvPr id="41031" name="Ink 41030">
                    <a:extLst>
                      <a:ext uri="{FF2B5EF4-FFF2-40B4-BE49-F238E27FC236}">
                        <a16:creationId xmlns:a16="http://schemas.microsoft.com/office/drawing/2014/main" id="{D2CF67E5-9FC9-921A-DF60-AEFAB79DF173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617019" y="1838266"/>
                    <a:ext cx="414360" cy="40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6">
                <p14:nvContentPartPr>
                  <p14:cNvPr id="41032" name="Ink 41031">
                    <a:extLst>
                      <a:ext uri="{FF2B5EF4-FFF2-40B4-BE49-F238E27FC236}">
                        <a16:creationId xmlns:a16="http://schemas.microsoft.com/office/drawing/2014/main" id="{9A863CBB-1E97-D39D-5B75-02A1994B07B8}"/>
                      </a:ext>
                    </a:extLst>
                  </p14:cNvPr>
                  <p14:cNvContentPartPr/>
                  <p14:nvPr/>
                </p14:nvContentPartPr>
                <p14:xfrm>
                  <a:off x="800259" y="1824226"/>
                  <a:ext cx="82440" cy="97200"/>
                </p14:xfrm>
              </p:contentPart>
            </mc:Choice>
            <mc:Fallback xmlns="">
              <p:pic>
                <p:nvPicPr>
                  <p:cNvPr id="41032" name="Ink 41031">
                    <a:extLst>
                      <a:ext uri="{FF2B5EF4-FFF2-40B4-BE49-F238E27FC236}">
                        <a16:creationId xmlns:a16="http://schemas.microsoft.com/office/drawing/2014/main" id="{9A863CBB-1E97-D39D-5B75-02A1994B07B8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791619" y="1815586"/>
                    <a:ext cx="100080" cy="11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7">
                <p14:nvContentPartPr>
                  <p14:cNvPr id="41033" name="Ink 41032">
                    <a:extLst>
                      <a:ext uri="{FF2B5EF4-FFF2-40B4-BE49-F238E27FC236}">
                        <a16:creationId xmlns:a16="http://schemas.microsoft.com/office/drawing/2014/main" id="{3B430949-E719-58F6-254B-8BC18F0AEA76}"/>
                      </a:ext>
                    </a:extLst>
                  </p14:cNvPr>
                  <p14:cNvContentPartPr/>
                  <p14:nvPr/>
                </p14:nvContentPartPr>
                <p14:xfrm>
                  <a:off x="575979" y="2046346"/>
                  <a:ext cx="83520" cy="82080"/>
                </p14:xfrm>
              </p:contentPart>
            </mc:Choice>
            <mc:Fallback xmlns="">
              <p:pic>
                <p:nvPicPr>
                  <p:cNvPr id="41033" name="Ink 41032">
                    <a:extLst>
                      <a:ext uri="{FF2B5EF4-FFF2-40B4-BE49-F238E27FC236}">
                        <a16:creationId xmlns:a16="http://schemas.microsoft.com/office/drawing/2014/main" id="{3B430949-E719-58F6-254B-8BC18F0AEA76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567339" y="2037706"/>
                    <a:ext cx="101160" cy="9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8">
                <p14:nvContentPartPr>
                  <p14:cNvPr id="41034" name="Ink 41033">
                    <a:extLst>
                      <a:ext uri="{FF2B5EF4-FFF2-40B4-BE49-F238E27FC236}">
                        <a16:creationId xmlns:a16="http://schemas.microsoft.com/office/drawing/2014/main" id="{7E365FD7-1753-1320-E944-E004DDD91D24}"/>
                      </a:ext>
                    </a:extLst>
                  </p14:cNvPr>
                  <p14:cNvContentPartPr/>
                  <p14:nvPr/>
                </p14:nvContentPartPr>
                <p14:xfrm>
                  <a:off x="992139" y="2035186"/>
                  <a:ext cx="110880" cy="92880"/>
                </p14:xfrm>
              </p:contentPart>
            </mc:Choice>
            <mc:Fallback xmlns="">
              <p:pic>
                <p:nvPicPr>
                  <p:cNvPr id="41034" name="Ink 41033">
                    <a:extLst>
                      <a:ext uri="{FF2B5EF4-FFF2-40B4-BE49-F238E27FC236}">
                        <a16:creationId xmlns:a16="http://schemas.microsoft.com/office/drawing/2014/main" id="{7E365FD7-1753-1320-E944-E004DDD91D24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983499" y="2026546"/>
                    <a:ext cx="128520" cy="11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9">
                <p14:nvContentPartPr>
                  <p14:cNvPr id="41035" name="Ink 41034">
                    <a:extLst>
                      <a:ext uri="{FF2B5EF4-FFF2-40B4-BE49-F238E27FC236}">
                        <a16:creationId xmlns:a16="http://schemas.microsoft.com/office/drawing/2014/main" id="{7F1F04B5-F470-F9E8-A59B-85208A59F74B}"/>
                      </a:ext>
                    </a:extLst>
                  </p14:cNvPr>
                  <p14:cNvContentPartPr/>
                  <p14:nvPr/>
                </p14:nvContentPartPr>
                <p14:xfrm>
                  <a:off x="799539" y="2191786"/>
                  <a:ext cx="100440" cy="110880"/>
                </p14:xfrm>
              </p:contentPart>
            </mc:Choice>
            <mc:Fallback xmlns="">
              <p:pic>
                <p:nvPicPr>
                  <p:cNvPr id="41035" name="Ink 41034">
                    <a:extLst>
                      <a:ext uri="{FF2B5EF4-FFF2-40B4-BE49-F238E27FC236}">
                        <a16:creationId xmlns:a16="http://schemas.microsoft.com/office/drawing/2014/main" id="{7F1F04B5-F470-F9E8-A59B-85208A59F74B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790899" y="2182786"/>
                    <a:ext cx="118080" cy="128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1036" name="Group 41035">
              <a:extLst>
                <a:ext uri="{FF2B5EF4-FFF2-40B4-BE49-F238E27FC236}">
                  <a16:creationId xmlns:a16="http://schemas.microsoft.com/office/drawing/2014/main" id="{F64E663E-326E-DBF7-D6EE-748C3608A1F6}"/>
                </a:ext>
              </a:extLst>
            </p:cNvPr>
            <p:cNvGrpSpPr/>
            <p:nvPr/>
          </p:nvGrpSpPr>
          <p:grpSpPr>
            <a:xfrm>
              <a:off x="1871393" y="3486666"/>
              <a:ext cx="527040" cy="478440"/>
              <a:chOff x="575979" y="1824226"/>
              <a:chExt cx="527040" cy="478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0">
                <p14:nvContentPartPr>
                  <p14:cNvPr id="41037" name="Ink 41036">
                    <a:extLst>
                      <a:ext uri="{FF2B5EF4-FFF2-40B4-BE49-F238E27FC236}">
                        <a16:creationId xmlns:a16="http://schemas.microsoft.com/office/drawing/2014/main" id="{1AF880FA-9512-9A8B-D5B7-B49B37F3C14C}"/>
                      </a:ext>
                    </a:extLst>
                  </p14:cNvPr>
                  <p14:cNvContentPartPr/>
                  <p14:nvPr/>
                </p14:nvContentPartPr>
                <p14:xfrm>
                  <a:off x="626019" y="1846906"/>
                  <a:ext cx="396720" cy="385920"/>
                </p14:xfrm>
              </p:contentPart>
            </mc:Choice>
            <mc:Fallback xmlns="">
              <p:pic>
                <p:nvPicPr>
                  <p:cNvPr id="41037" name="Ink 41036">
                    <a:extLst>
                      <a:ext uri="{FF2B5EF4-FFF2-40B4-BE49-F238E27FC236}">
                        <a16:creationId xmlns:a16="http://schemas.microsoft.com/office/drawing/2014/main" id="{1AF880FA-9512-9A8B-D5B7-B49B37F3C14C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617019" y="1838266"/>
                    <a:ext cx="414360" cy="40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1">
                <p14:nvContentPartPr>
                  <p14:cNvPr id="41038" name="Ink 41037">
                    <a:extLst>
                      <a:ext uri="{FF2B5EF4-FFF2-40B4-BE49-F238E27FC236}">
                        <a16:creationId xmlns:a16="http://schemas.microsoft.com/office/drawing/2014/main" id="{6C8C36A7-C2CE-235E-8C4A-F5E6756CD2BA}"/>
                      </a:ext>
                    </a:extLst>
                  </p14:cNvPr>
                  <p14:cNvContentPartPr/>
                  <p14:nvPr/>
                </p14:nvContentPartPr>
                <p14:xfrm>
                  <a:off x="800259" y="1824226"/>
                  <a:ext cx="82440" cy="97200"/>
                </p14:xfrm>
              </p:contentPart>
            </mc:Choice>
            <mc:Fallback xmlns="">
              <p:pic>
                <p:nvPicPr>
                  <p:cNvPr id="41038" name="Ink 41037">
                    <a:extLst>
                      <a:ext uri="{FF2B5EF4-FFF2-40B4-BE49-F238E27FC236}">
                        <a16:creationId xmlns:a16="http://schemas.microsoft.com/office/drawing/2014/main" id="{6C8C36A7-C2CE-235E-8C4A-F5E6756CD2BA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791619" y="1815586"/>
                    <a:ext cx="100080" cy="11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2">
                <p14:nvContentPartPr>
                  <p14:cNvPr id="41039" name="Ink 41038">
                    <a:extLst>
                      <a:ext uri="{FF2B5EF4-FFF2-40B4-BE49-F238E27FC236}">
                        <a16:creationId xmlns:a16="http://schemas.microsoft.com/office/drawing/2014/main" id="{E87F8604-4469-AEE3-AD66-FEEC4CEB6725}"/>
                      </a:ext>
                    </a:extLst>
                  </p14:cNvPr>
                  <p14:cNvContentPartPr/>
                  <p14:nvPr/>
                </p14:nvContentPartPr>
                <p14:xfrm>
                  <a:off x="575979" y="2046346"/>
                  <a:ext cx="83520" cy="82080"/>
                </p14:xfrm>
              </p:contentPart>
            </mc:Choice>
            <mc:Fallback xmlns="">
              <p:pic>
                <p:nvPicPr>
                  <p:cNvPr id="41039" name="Ink 41038">
                    <a:extLst>
                      <a:ext uri="{FF2B5EF4-FFF2-40B4-BE49-F238E27FC236}">
                        <a16:creationId xmlns:a16="http://schemas.microsoft.com/office/drawing/2014/main" id="{E87F8604-4469-AEE3-AD66-FEEC4CEB6725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567339" y="2037706"/>
                    <a:ext cx="101160" cy="9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3">
                <p14:nvContentPartPr>
                  <p14:cNvPr id="41040" name="Ink 41039">
                    <a:extLst>
                      <a:ext uri="{FF2B5EF4-FFF2-40B4-BE49-F238E27FC236}">
                        <a16:creationId xmlns:a16="http://schemas.microsoft.com/office/drawing/2014/main" id="{F2A5AF12-E001-49E4-4C6A-8B420F4CD01B}"/>
                      </a:ext>
                    </a:extLst>
                  </p14:cNvPr>
                  <p14:cNvContentPartPr/>
                  <p14:nvPr/>
                </p14:nvContentPartPr>
                <p14:xfrm>
                  <a:off x="992139" y="2035186"/>
                  <a:ext cx="110880" cy="92880"/>
                </p14:xfrm>
              </p:contentPart>
            </mc:Choice>
            <mc:Fallback xmlns="">
              <p:pic>
                <p:nvPicPr>
                  <p:cNvPr id="41040" name="Ink 41039">
                    <a:extLst>
                      <a:ext uri="{FF2B5EF4-FFF2-40B4-BE49-F238E27FC236}">
                        <a16:creationId xmlns:a16="http://schemas.microsoft.com/office/drawing/2014/main" id="{F2A5AF12-E001-49E4-4C6A-8B420F4CD01B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983499" y="2026546"/>
                    <a:ext cx="128520" cy="11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4">
                <p14:nvContentPartPr>
                  <p14:cNvPr id="41041" name="Ink 41040">
                    <a:extLst>
                      <a:ext uri="{FF2B5EF4-FFF2-40B4-BE49-F238E27FC236}">
                        <a16:creationId xmlns:a16="http://schemas.microsoft.com/office/drawing/2014/main" id="{4790249D-37DD-7459-48FC-94BC06A924E7}"/>
                      </a:ext>
                    </a:extLst>
                  </p14:cNvPr>
                  <p14:cNvContentPartPr/>
                  <p14:nvPr/>
                </p14:nvContentPartPr>
                <p14:xfrm>
                  <a:off x="799539" y="2191786"/>
                  <a:ext cx="100440" cy="110880"/>
                </p14:xfrm>
              </p:contentPart>
            </mc:Choice>
            <mc:Fallback xmlns="">
              <p:pic>
                <p:nvPicPr>
                  <p:cNvPr id="41041" name="Ink 41040">
                    <a:extLst>
                      <a:ext uri="{FF2B5EF4-FFF2-40B4-BE49-F238E27FC236}">
                        <a16:creationId xmlns:a16="http://schemas.microsoft.com/office/drawing/2014/main" id="{4790249D-37DD-7459-48FC-94BC06A924E7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790899" y="2182786"/>
                    <a:ext cx="118080" cy="128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1042" name="Group 41041">
              <a:extLst>
                <a:ext uri="{FF2B5EF4-FFF2-40B4-BE49-F238E27FC236}">
                  <a16:creationId xmlns:a16="http://schemas.microsoft.com/office/drawing/2014/main" id="{A92E97B1-41C2-7987-86A3-85E829F13426}"/>
                </a:ext>
              </a:extLst>
            </p:cNvPr>
            <p:cNvGrpSpPr/>
            <p:nvPr/>
          </p:nvGrpSpPr>
          <p:grpSpPr>
            <a:xfrm>
              <a:off x="2512793" y="3469566"/>
              <a:ext cx="527040" cy="478440"/>
              <a:chOff x="575979" y="1824226"/>
              <a:chExt cx="527040" cy="478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5">
                <p14:nvContentPartPr>
                  <p14:cNvPr id="41043" name="Ink 41042">
                    <a:extLst>
                      <a:ext uri="{FF2B5EF4-FFF2-40B4-BE49-F238E27FC236}">
                        <a16:creationId xmlns:a16="http://schemas.microsoft.com/office/drawing/2014/main" id="{C0802CE2-AC63-37FA-EDA2-DF8177D22EDE}"/>
                      </a:ext>
                    </a:extLst>
                  </p14:cNvPr>
                  <p14:cNvContentPartPr/>
                  <p14:nvPr/>
                </p14:nvContentPartPr>
                <p14:xfrm>
                  <a:off x="626019" y="1846906"/>
                  <a:ext cx="396720" cy="385920"/>
                </p14:xfrm>
              </p:contentPart>
            </mc:Choice>
            <mc:Fallback xmlns="">
              <p:pic>
                <p:nvPicPr>
                  <p:cNvPr id="41043" name="Ink 41042">
                    <a:extLst>
                      <a:ext uri="{FF2B5EF4-FFF2-40B4-BE49-F238E27FC236}">
                        <a16:creationId xmlns:a16="http://schemas.microsoft.com/office/drawing/2014/main" id="{C0802CE2-AC63-37FA-EDA2-DF8177D22EDE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617019" y="1838266"/>
                    <a:ext cx="414360" cy="40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6">
                <p14:nvContentPartPr>
                  <p14:cNvPr id="41044" name="Ink 41043">
                    <a:extLst>
                      <a:ext uri="{FF2B5EF4-FFF2-40B4-BE49-F238E27FC236}">
                        <a16:creationId xmlns:a16="http://schemas.microsoft.com/office/drawing/2014/main" id="{64F2AD37-23C5-5BE4-A963-89AF0553E17A}"/>
                      </a:ext>
                    </a:extLst>
                  </p14:cNvPr>
                  <p14:cNvContentPartPr/>
                  <p14:nvPr/>
                </p14:nvContentPartPr>
                <p14:xfrm>
                  <a:off x="800259" y="1824226"/>
                  <a:ext cx="82440" cy="97200"/>
                </p14:xfrm>
              </p:contentPart>
            </mc:Choice>
            <mc:Fallback xmlns="">
              <p:pic>
                <p:nvPicPr>
                  <p:cNvPr id="41044" name="Ink 41043">
                    <a:extLst>
                      <a:ext uri="{FF2B5EF4-FFF2-40B4-BE49-F238E27FC236}">
                        <a16:creationId xmlns:a16="http://schemas.microsoft.com/office/drawing/2014/main" id="{64F2AD37-23C5-5BE4-A963-89AF0553E17A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791619" y="1815586"/>
                    <a:ext cx="100080" cy="11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7">
                <p14:nvContentPartPr>
                  <p14:cNvPr id="41045" name="Ink 41044">
                    <a:extLst>
                      <a:ext uri="{FF2B5EF4-FFF2-40B4-BE49-F238E27FC236}">
                        <a16:creationId xmlns:a16="http://schemas.microsoft.com/office/drawing/2014/main" id="{31F87F7F-6E8C-7367-B8E7-A145EF33BA7E}"/>
                      </a:ext>
                    </a:extLst>
                  </p14:cNvPr>
                  <p14:cNvContentPartPr/>
                  <p14:nvPr/>
                </p14:nvContentPartPr>
                <p14:xfrm>
                  <a:off x="575979" y="2046346"/>
                  <a:ext cx="83520" cy="82080"/>
                </p14:xfrm>
              </p:contentPart>
            </mc:Choice>
            <mc:Fallback xmlns="">
              <p:pic>
                <p:nvPicPr>
                  <p:cNvPr id="41045" name="Ink 41044">
                    <a:extLst>
                      <a:ext uri="{FF2B5EF4-FFF2-40B4-BE49-F238E27FC236}">
                        <a16:creationId xmlns:a16="http://schemas.microsoft.com/office/drawing/2014/main" id="{31F87F7F-6E8C-7367-B8E7-A145EF33BA7E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567339" y="2037706"/>
                    <a:ext cx="101160" cy="9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8">
                <p14:nvContentPartPr>
                  <p14:cNvPr id="41046" name="Ink 41045">
                    <a:extLst>
                      <a:ext uri="{FF2B5EF4-FFF2-40B4-BE49-F238E27FC236}">
                        <a16:creationId xmlns:a16="http://schemas.microsoft.com/office/drawing/2014/main" id="{B3D96136-A175-920D-7488-A9022FABDFD6}"/>
                      </a:ext>
                    </a:extLst>
                  </p14:cNvPr>
                  <p14:cNvContentPartPr/>
                  <p14:nvPr/>
                </p14:nvContentPartPr>
                <p14:xfrm>
                  <a:off x="992139" y="2035186"/>
                  <a:ext cx="110880" cy="92880"/>
                </p14:xfrm>
              </p:contentPart>
            </mc:Choice>
            <mc:Fallback xmlns="">
              <p:pic>
                <p:nvPicPr>
                  <p:cNvPr id="41046" name="Ink 41045">
                    <a:extLst>
                      <a:ext uri="{FF2B5EF4-FFF2-40B4-BE49-F238E27FC236}">
                        <a16:creationId xmlns:a16="http://schemas.microsoft.com/office/drawing/2014/main" id="{B3D96136-A175-920D-7488-A9022FABDFD6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983499" y="2026546"/>
                    <a:ext cx="128520" cy="11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9">
                <p14:nvContentPartPr>
                  <p14:cNvPr id="41047" name="Ink 41046">
                    <a:extLst>
                      <a:ext uri="{FF2B5EF4-FFF2-40B4-BE49-F238E27FC236}">
                        <a16:creationId xmlns:a16="http://schemas.microsoft.com/office/drawing/2014/main" id="{7E0351E3-C99B-1959-DF3F-91CC819A3F6D}"/>
                      </a:ext>
                    </a:extLst>
                  </p14:cNvPr>
                  <p14:cNvContentPartPr/>
                  <p14:nvPr/>
                </p14:nvContentPartPr>
                <p14:xfrm>
                  <a:off x="799539" y="2191786"/>
                  <a:ext cx="100440" cy="110880"/>
                </p14:xfrm>
              </p:contentPart>
            </mc:Choice>
            <mc:Fallback xmlns="">
              <p:pic>
                <p:nvPicPr>
                  <p:cNvPr id="41047" name="Ink 41046">
                    <a:extLst>
                      <a:ext uri="{FF2B5EF4-FFF2-40B4-BE49-F238E27FC236}">
                        <a16:creationId xmlns:a16="http://schemas.microsoft.com/office/drawing/2014/main" id="{7E0351E3-C99B-1959-DF3F-91CC819A3F6D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790899" y="2182786"/>
                    <a:ext cx="118080" cy="128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1048" name="Group 41047">
              <a:extLst>
                <a:ext uri="{FF2B5EF4-FFF2-40B4-BE49-F238E27FC236}">
                  <a16:creationId xmlns:a16="http://schemas.microsoft.com/office/drawing/2014/main" id="{A305679D-6454-F53A-429E-B2F919F22E74}"/>
                </a:ext>
              </a:extLst>
            </p:cNvPr>
            <p:cNvGrpSpPr/>
            <p:nvPr/>
          </p:nvGrpSpPr>
          <p:grpSpPr>
            <a:xfrm>
              <a:off x="599125" y="4076248"/>
              <a:ext cx="527040" cy="478440"/>
              <a:chOff x="575979" y="1824226"/>
              <a:chExt cx="527040" cy="478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90">
                <p14:nvContentPartPr>
                  <p14:cNvPr id="41049" name="Ink 41048">
                    <a:extLst>
                      <a:ext uri="{FF2B5EF4-FFF2-40B4-BE49-F238E27FC236}">
                        <a16:creationId xmlns:a16="http://schemas.microsoft.com/office/drawing/2014/main" id="{990E269A-E182-C48E-9B35-EB6D998FB009}"/>
                      </a:ext>
                    </a:extLst>
                  </p14:cNvPr>
                  <p14:cNvContentPartPr/>
                  <p14:nvPr/>
                </p14:nvContentPartPr>
                <p14:xfrm>
                  <a:off x="626019" y="1846906"/>
                  <a:ext cx="396720" cy="385920"/>
                </p14:xfrm>
              </p:contentPart>
            </mc:Choice>
            <mc:Fallback xmlns="">
              <p:pic>
                <p:nvPicPr>
                  <p:cNvPr id="41049" name="Ink 41048">
                    <a:extLst>
                      <a:ext uri="{FF2B5EF4-FFF2-40B4-BE49-F238E27FC236}">
                        <a16:creationId xmlns:a16="http://schemas.microsoft.com/office/drawing/2014/main" id="{990E269A-E182-C48E-9B35-EB6D998FB009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617019" y="1838266"/>
                    <a:ext cx="414360" cy="40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1">
                <p14:nvContentPartPr>
                  <p14:cNvPr id="41050" name="Ink 41049">
                    <a:extLst>
                      <a:ext uri="{FF2B5EF4-FFF2-40B4-BE49-F238E27FC236}">
                        <a16:creationId xmlns:a16="http://schemas.microsoft.com/office/drawing/2014/main" id="{DDC6AFD5-F18C-328C-8FF3-B38CF6AFAC99}"/>
                      </a:ext>
                    </a:extLst>
                  </p14:cNvPr>
                  <p14:cNvContentPartPr/>
                  <p14:nvPr/>
                </p14:nvContentPartPr>
                <p14:xfrm>
                  <a:off x="800259" y="1824226"/>
                  <a:ext cx="82440" cy="97200"/>
                </p14:xfrm>
              </p:contentPart>
            </mc:Choice>
            <mc:Fallback xmlns="">
              <p:pic>
                <p:nvPicPr>
                  <p:cNvPr id="41050" name="Ink 41049">
                    <a:extLst>
                      <a:ext uri="{FF2B5EF4-FFF2-40B4-BE49-F238E27FC236}">
                        <a16:creationId xmlns:a16="http://schemas.microsoft.com/office/drawing/2014/main" id="{DDC6AFD5-F18C-328C-8FF3-B38CF6AFAC99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791619" y="1815586"/>
                    <a:ext cx="100080" cy="11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2">
                <p14:nvContentPartPr>
                  <p14:cNvPr id="41051" name="Ink 41050">
                    <a:extLst>
                      <a:ext uri="{FF2B5EF4-FFF2-40B4-BE49-F238E27FC236}">
                        <a16:creationId xmlns:a16="http://schemas.microsoft.com/office/drawing/2014/main" id="{CE7EE89A-9F90-4DFD-62D9-45F72663A82A}"/>
                      </a:ext>
                    </a:extLst>
                  </p14:cNvPr>
                  <p14:cNvContentPartPr/>
                  <p14:nvPr/>
                </p14:nvContentPartPr>
                <p14:xfrm>
                  <a:off x="575979" y="2046346"/>
                  <a:ext cx="83520" cy="82080"/>
                </p14:xfrm>
              </p:contentPart>
            </mc:Choice>
            <mc:Fallback xmlns="">
              <p:pic>
                <p:nvPicPr>
                  <p:cNvPr id="41051" name="Ink 41050">
                    <a:extLst>
                      <a:ext uri="{FF2B5EF4-FFF2-40B4-BE49-F238E27FC236}">
                        <a16:creationId xmlns:a16="http://schemas.microsoft.com/office/drawing/2014/main" id="{CE7EE89A-9F90-4DFD-62D9-45F72663A82A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567339" y="2037706"/>
                    <a:ext cx="101160" cy="9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3">
                <p14:nvContentPartPr>
                  <p14:cNvPr id="41052" name="Ink 41051">
                    <a:extLst>
                      <a:ext uri="{FF2B5EF4-FFF2-40B4-BE49-F238E27FC236}">
                        <a16:creationId xmlns:a16="http://schemas.microsoft.com/office/drawing/2014/main" id="{B4362BAA-EF5D-5031-12F9-61301DAD09FD}"/>
                      </a:ext>
                    </a:extLst>
                  </p14:cNvPr>
                  <p14:cNvContentPartPr/>
                  <p14:nvPr/>
                </p14:nvContentPartPr>
                <p14:xfrm>
                  <a:off x="992139" y="2035186"/>
                  <a:ext cx="110880" cy="92880"/>
                </p14:xfrm>
              </p:contentPart>
            </mc:Choice>
            <mc:Fallback xmlns="">
              <p:pic>
                <p:nvPicPr>
                  <p:cNvPr id="41052" name="Ink 41051">
                    <a:extLst>
                      <a:ext uri="{FF2B5EF4-FFF2-40B4-BE49-F238E27FC236}">
                        <a16:creationId xmlns:a16="http://schemas.microsoft.com/office/drawing/2014/main" id="{B4362BAA-EF5D-5031-12F9-61301DAD09FD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983499" y="2026546"/>
                    <a:ext cx="128520" cy="11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4">
                <p14:nvContentPartPr>
                  <p14:cNvPr id="41053" name="Ink 41052">
                    <a:extLst>
                      <a:ext uri="{FF2B5EF4-FFF2-40B4-BE49-F238E27FC236}">
                        <a16:creationId xmlns:a16="http://schemas.microsoft.com/office/drawing/2014/main" id="{F7AD1A84-B323-A768-C1FF-BF24822F7B6F}"/>
                      </a:ext>
                    </a:extLst>
                  </p14:cNvPr>
                  <p14:cNvContentPartPr/>
                  <p14:nvPr/>
                </p14:nvContentPartPr>
                <p14:xfrm>
                  <a:off x="799539" y="2191786"/>
                  <a:ext cx="100440" cy="110880"/>
                </p14:xfrm>
              </p:contentPart>
            </mc:Choice>
            <mc:Fallback xmlns="">
              <p:pic>
                <p:nvPicPr>
                  <p:cNvPr id="41053" name="Ink 41052">
                    <a:extLst>
                      <a:ext uri="{FF2B5EF4-FFF2-40B4-BE49-F238E27FC236}">
                        <a16:creationId xmlns:a16="http://schemas.microsoft.com/office/drawing/2014/main" id="{F7AD1A84-B323-A768-C1FF-BF24822F7B6F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790899" y="2182786"/>
                    <a:ext cx="118080" cy="128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1054" name="Group 41053">
              <a:extLst>
                <a:ext uri="{FF2B5EF4-FFF2-40B4-BE49-F238E27FC236}">
                  <a16:creationId xmlns:a16="http://schemas.microsoft.com/office/drawing/2014/main" id="{637D64DC-A702-BEF7-D84B-987C5F7E1941}"/>
                </a:ext>
              </a:extLst>
            </p:cNvPr>
            <p:cNvGrpSpPr/>
            <p:nvPr/>
          </p:nvGrpSpPr>
          <p:grpSpPr>
            <a:xfrm>
              <a:off x="1240525" y="4059148"/>
              <a:ext cx="527040" cy="478440"/>
              <a:chOff x="575979" y="1824226"/>
              <a:chExt cx="527040" cy="478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95">
                <p14:nvContentPartPr>
                  <p14:cNvPr id="41055" name="Ink 41054">
                    <a:extLst>
                      <a:ext uri="{FF2B5EF4-FFF2-40B4-BE49-F238E27FC236}">
                        <a16:creationId xmlns:a16="http://schemas.microsoft.com/office/drawing/2014/main" id="{607CFDBC-0BDB-075E-6607-0B55296E2358}"/>
                      </a:ext>
                    </a:extLst>
                  </p14:cNvPr>
                  <p14:cNvContentPartPr/>
                  <p14:nvPr/>
                </p14:nvContentPartPr>
                <p14:xfrm>
                  <a:off x="626019" y="1846906"/>
                  <a:ext cx="396720" cy="385920"/>
                </p14:xfrm>
              </p:contentPart>
            </mc:Choice>
            <mc:Fallback xmlns="">
              <p:pic>
                <p:nvPicPr>
                  <p:cNvPr id="41055" name="Ink 41054">
                    <a:extLst>
                      <a:ext uri="{FF2B5EF4-FFF2-40B4-BE49-F238E27FC236}">
                        <a16:creationId xmlns:a16="http://schemas.microsoft.com/office/drawing/2014/main" id="{607CFDBC-0BDB-075E-6607-0B55296E2358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617019" y="1838266"/>
                    <a:ext cx="414360" cy="40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6">
                <p14:nvContentPartPr>
                  <p14:cNvPr id="41056" name="Ink 41055">
                    <a:extLst>
                      <a:ext uri="{FF2B5EF4-FFF2-40B4-BE49-F238E27FC236}">
                        <a16:creationId xmlns:a16="http://schemas.microsoft.com/office/drawing/2014/main" id="{518B574E-9956-3633-C957-EE4185C7DE68}"/>
                      </a:ext>
                    </a:extLst>
                  </p14:cNvPr>
                  <p14:cNvContentPartPr/>
                  <p14:nvPr/>
                </p14:nvContentPartPr>
                <p14:xfrm>
                  <a:off x="800259" y="1824226"/>
                  <a:ext cx="82440" cy="97200"/>
                </p14:xfrm>
              </p:contentPart>
            </mc:Choice>
            <mc:Fallback xmlns="">
              <p:pic>
                <p:nvPicPr>
                  <p:cNvPr id="41056" name="Ink 41055">
                    <a:extLst>
                      <a:ext uri="{FF2B5EF4-FFF2-40B4-BE49-F238E27FC236}">
                        <a16:creationId xmlns:a16="http://schemas.microsoft.com/office/drawing/2014/main" id="{518B574E-9956-3633-C957-EE4185C7DE68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791619" y="1815586"/>
                    <a:ext cx="100080" cy="11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7">
                <p14:nvContentPartPr>
                  <p14:cNvPr id="41057" name="Ink 41056">
                    <a:extLst>
                      <a:ext uri="{FF2B5EF4-FFF2-40B4-BE49-F238E27FC236}">
                        <a16:creationId xmlns:a16="http://schemas.microsoft.com/office/drawing/2014/main" id="{D7007000-1B53-C506-4796-93E944F09297}"/>
                      </a:ext>
                    </a:extLst>
                  </p14:cNvPr>
                  <p14:cNvContentPartPr/>
                  <p14:nvPr/>
                </p14:nvContentPartPr>
                <p14:xfrm>
                  <a:off x="575979" y="2046346"/>
                  <a:ext cx="83520" cy="82080"/>
                </p14:xfrm>
              </p:contentPart>
            </mc:Choice>
            <mc:Fallback xmlns="">
              <p:pic>
                <p:nvPicPr>
                  <p:cNvPr id="41057" name="Ink 41056">
                    <a:extLst>
                      <a:ext uri="{FF2B5EF4-FFF2-40B4-BE49-F238E27FC236}">
                        <a16:creationId xmlns:a16="http://schemas.microsoft.com/office/drawing/2014/main" id="{D7007000-1B53-C506-4796-93E944F09297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567339" y="2037706"/>
                    <a:ext cx="101160" cy="9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8">
                <p14:nvContentPartPr>
                  <p14:cNvPr id="41058" name="Ink 41057">
                    <a:extLst>
                      <a:ext uri="{FF2B5EF4-FFF2-40B4-BE49-F238E27FC236}">
                        <a16:creationId xmlns:a16="http://schemas.microsoft.com/office/drawing/2014/main" id="{A194D5A2-26F2-B0F1-DC44-78926048A192}"/>
                      </a:ext>
                    </a:extLst>
                  </p14:cNvPr>
                  <p14:cNvContentPartPr/>
                  <p14:nvPr/>
                </p14:nvContentPartPr>
                <p14:xfrm>
                  <a:off x="992139" y="2035186"/>
                  <a:ext cx="110880" cy="92880"/>
                </p14:xfrm>
              </p:contentPart>
            </mc:Choice>
            <mc:Fallback xmlns="">
              <p:pic>
                <p:nvPicPr>
                  <p:cNvPr id="41058" name="Ink 41057">
                    <a:extLst>
                      <a:ext uri="{FF2B5EF4-FFF2-40B4-BE49-F238E27FC236}">
                        <a16:creationId xmlns:a16="http://schemas.microsoft.com/office/drawing/2014/main" id="{A194D5A2-26F2-B0F1-DC44-78926048A192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983499" y="2026546"/>
                    <a:ext cx="128520" cy="11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9">
                <p14:nvContentPartPr>
                  <p14:cNvPr id="41059" name="Ink 41058">
                    <a:extLst>
                      <a:ext uri="{FF2B5EF4-FFF2-40B4-BE49-F238E27FC236}">
                        <a16:creationId xmlns:a16="http://schemas.microsoft.com/office/drawing/2014/main" id="{3C1A33B0-83AB-1218-69CA-E24DF75FB881}"/>
                      </a:ext>
                    </a:extLst>
                  </p14:cNvPr>
                  <p14:cNvContentPartPr/>
                  <p14:nvPr/>
                </p14:nvContentPartPr>
                <p14:xfrm>
                  <a:off x="799539" y="2191786"/>
                  <a:ext cx="100440" cy="110880"/>
                </p14:xfrm>
              </p:contentPart>
            </mc:Choice>
            <mc:Fallback xmlns="">
              <p:pic>
                <p:nvPicPr>
                  <p:cNvPr id="41059" name="Ink 41058">
                    <a:extLst>
                      <a:ext uri="{FF2B5EF4-FFF2-40B4-BE49-F238E27FC236}">
                        <a16:creationId xmlns:a16="http://schemas.microsoft.com/office/drawing/2014/main" id="{3C1A33B0-83AB-1218-69CA-E24DF75FB881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790899" y="2182786"/>
                    <a:ext cx="118080" cy="128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1060" name="Group 41059">
              <a:extLst>
                <a:ext uri="{FF2B5EF4-FFF2-40B4-BE49-F238E27FC236}">
                  <a16:creationId xmlns:a16="http://schemas.microsoft.com/office/drawing/2014/main" id="{383A4E8A-F700-15AD-1C6B-610A34C59084}"/>
                </a:ext>
              </a:extLst>
            </p:cNvPr>
            <p:cNvGrpSpPr/>
            <p:nvPr/>
          </p:nvGrpSpPr>
          <p:grpSpPr>
            <a:xfrm>
              <a:off x="1894539" y="4059148"/>
              <a:ext cx="527040" cy="478440"/>
              <a:chOff x="575979" y="1824226"/>
              <a:chExt cx="527040" cy="478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00">
                <p14:nvContentPartPr>
                  <p14:cNvPr id="41061" name="Ink 41060">
                    <a:extLst>
                      <a:ext uri="{FF2B5EF4-FFF2-40B4-BE49-F238E27FC236}">
                        <a16:creationId xmlns:a16="http://schemas.microsoft.com/office/drawing/2014/main" id="{762882FF-51E3-ABE3-FEB7-85D8075AD39A}"/>
                      </a:ext>
                    </a:extLst>
                  </p14:cNvPr>
                  <p14:cNvContentPartPr/>
                  <p14:nvPr/>
                </p14:nvContentPartPr>
                <p14:xfrm>
                  <a:off x="626019" y="1846906"/>
                  <a:ext cx="396720" cy="385920"/>
                </p14:xfrm>
              </p:contentPart>
            </mc:Choice>
            <mc:Fallback xmlns="">
              <p:pic>
                <p:nvPicPr>
                  <p:cNvPr id="41061" name="Ink 41060">
                    <a:extLst>
                      <a:ext uri="{FF2B5EF4-FFF2-40B4-BE49-F238E27FC236}">
                        <a16:creationId xmlns:a16="http://schemas.microsoft.com/office/drawing/2014/main" id="{762882FF-51E3-ABE3-FEB7-85D8075AD39A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617019" y="1838266"/>
                    <a:ext cx="414360" cy="40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1">
                <p14:nvContentPartPr>
                  <p14:cNvPr id="41062" name="Ink 41061">
                    <a:extLst>
                      <a:ext uri="{FF2B5EF4-FFF2-40B4-BE49-F238E27FC236}">
                        <a16:creationId xmlns:a16="http://schemas.microsoft.com/office/drawing/2014/main" id="{A670B912-A250-7F93-D547-D58D68DE3F00}"/>
                      </a:ext>
                    </a:extLst>
                  </p14:cNvPr>
                  <p14:cNvContentPartPr/>
                  <p14:nvPr/>
                </p14:nvContentPartPr>
                <p14:xfrm>
                  <a:off x="800259" y="1824226"/>
                  <a:ext cx="82440" cy="97200"/>
                </p14:xfrm>
              </p:contentPart>
            </mc:Choice>
            <mc:Fallback xmlns="">
              <p:pic>
                <p:nvPicPr>
                  <p:cNvPr id="41062" name="Ink 41061">
                    <a:extLst>
                      <a:ext uri="{FF2B5EF4-FFF2-40B4-BE49-F238E27FC236}">
                        <a16:creationId xmlns:a16="http://schemas.microsoft.com/office/drawing/2014/main" id="{A670B912-A250-7F93-D547-D58D68DE3F00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791619" y="1815586"/>
                    <a:ext cx="100080" cy="11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2">
                <p14:nvContentPartPr>
                  <p14:cNvPr id="41063" name="Ink 41062">
                    <a:extLst>
                      <a:ext uri="{FF2B5EF4-FFF2-40B4-BE49-F238E27FC236}">
                        <a16:creationId xmlns:a16="http://schemas.microsoft.com/office/drawing/2014/main" id="{044956B7-4EB6-BAAD-611A-828A6F7315AA}"/>
                      </a:ext>
                    </a:extLst>
                  </p14:cNvPr>
                  <p14:cNvContentPartPr/>
                  <p14:nvPr/>
                </p14:nvContentPartPr>
                <p14:xfrm>
                  <a:off x="575979" y="2046346"/>
                  <a:ext cx="83520" cy="82080"/>
                </p14:xfrm>
              </p:contentPart>
            </mc:Choice>
            <mc:Fallback xmlns="">
              <p:pic>
                <p:nvPicPr>
                  <p:cNvPr id="41063" name="Ink 41062">
                    <a:extLst>
                      <a:ext uri="{FF2B5EF4-FFF2-40B4-BE49-F238E27FC236}">
                        <a16:creationId xmlns:a16="http://schemas.microsoft.com/office/drawing/2014/main" id="{044956B7-4EB6-BAAD-611A-828A6F7315AA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567339" y="2037706"/>
                    <a:ext cx="101160" cy="9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3">
                <p14:nvContentPartPr>
                  <p14:cNvPr id="41064" name="Ink 41063">
                    <a:extLst>
                      <a:ext uri="{FF2B5EF4-FFF2-40B4-BE49-F238E27FC236}">
                        <a16:creationId xmlns:a16="http://schemas.microsoft.com/office/drawing/2014/main" id="{2B8AD209-A1C4-9C50-99DB-C967BBE083B6}"/>
                      </a:ext>
                    </a:extLst>
                  </p14:cNvPr>
                  <p14:cNvContentPartPr/>
                  <p14:nvPr/>
                </p14:nvContentPartPr>
                <p14:xfrm>
                  <a:off x="992139" y="2035186"/>
                  <a:ext cx="110880" cy="92880"/>
                </p14:xfrm>
              </p:contentPart>
            </mc:Choice>
            <mc:Fallback xmlns="">
              <p:pic>
                <p:nvPicPr>
                  <p:cNvPr id="41064" name="Ink 41063">
                    <a:extLst>
                      <a:ext uri="{FF2B5EF4-FFF2-40B4-BE49-F238E27FC236}">
                        <a16:creationId xmlns:a16="http://schemas.microsoft.com/office/drawing/2014/main" id="{2B8AD209-A1C4-9C50-99DB-C967BBE083B6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983499" y="2026546"/>
                    <a:ext cx="128520" cy="11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4">
                <p14:nvContentPartPr>
                  <p14:cNvPr id="41065" name="Ink 41064">
                    <a:extLst>
                      <a:ext uri="{FF2B5EF4-FFF2-40B4-BE49-F238E27FC236}">
                        <a16:creationId xmlns:a16="http://schemas.microsoft.com/office/drawing/2014/main" id="{35843D0B-54D2-0D47-D8AE-AA5C24C41C68}"/>
                      </a:ext>
                    </a:extLst>
                  </p14:cNvPr>
                  <p14:cNvContentPartPr/>
                  <p14:nvPr/>
                </p14:nvContentPartPr>
                <p14:xfrm>
                  <a:off x="799539" y="2191786"/>
                  <a:ext cx="100440" cy="110880"/>
                </p14:xfrm>
              </p:contentPart>
            </mc:Choice>
            <mc:Fallback xmlns="">
              <p:pic>
                <p:nvPicPr>
                  <p:cNvPr id="41065" name="Ink 41064">
                    <a:extLst>
                      <a:ext uri="{FF2B5EF4-FFF2-40B4-BE49-F238E27FC236}">
                        <a16:creationId xmlns:a16="http://schemas.microsoft.com/office/drawing/2014/main" id="{35843D0B-54D2-0D47-D8AE-AA5C24C41C68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790899" y="2182786"/>
                    <a:ext cx="118080" cy="128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1066" name="Group 41065">
              <a:extLst>
                <a:ext uri="{FF2B5EF4-FFF2-40B4-BE49-F238E27FC236}">
                  <a16:creationId xmlns:a16="http://schemas.microsoft.com/office/drawing/2014/main" id="{C0620DF7-9693-5791-3AB0-8769868B2BFC}"/>
                </a:ext>
              </a:extLst>
            </p:cNvPr>
            <p:cNvGrpSpPr/>
            <p:nvPr/>
          </p:nvGrpSpPr>
          <p:grpSpPr>
            <a:xfrm>
              <a:off x="2535939" y="4042048"/>
              <a:ext cx="527040" cy="478440"/>
              <a:chOff x="575979" y="1824226"/>
              <a:chExt cx="527040" cy="478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05">
                <p14:nvContentPartPr>
                  <p14:cNvPr id="41067" name="Ink 41066">
                    <a:extLst>
                      <a:ext uri="{FF2B5EF4-FFF2-40B4-BE49-F238E27FC236}">
                        <a16:creationId xmlns:a16="http://schemas.microsoft.com/office/drawing/2014/main" id="{225A5467-775D-8164-A74C-8C3C5CC304D2}"/>
                      </a:ext>
                    </a:extLst>
                  </p14:cNvPr>
                  <p14:cNvContentPartPr/>
                  <p14:nvPr/>
                </p14:nvContentPartPr>
                <p14:xfrm>
                  <a:off x="626019" y="1846906"/>
                  <a:ext cx="396720" cy="385920"/>
                </p14:xfrm>
              </p:contentPart>
            </mc:Choice>
            <mc:Fallback xmlns="">
              <p:pic>
                <p:nvPicPr>
                  <p:cNvPr id="41067" name="Ink 41066">
                    <a:extLst>
                      <a:ext uri="{FF2B5EF4-FFF2-40B4-BE49-F238E27FC236}">
                        <a16:creationId xmlns:a16="http://schemas.microsoft.com/office/drawing/2014/main" id="{225A5467-775D-8164-A74C-8C3C5CC304D2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617019" y="1838266"/>
                    <a:ext cx="414360" cy="40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6">
                <p14:nvContentPartPr>
                  <p14:cNvPr id="41068" name="Ink 41067">
                    <a:extLst>
                      <a:ext uri="{FF2B5EF4-FFF2-40B4-BE49-F238E27FC236}">
                        <a16:creationId xmlns:a16="http://schemas.microsoft.com/office/drawing/2014/main" id="{5933CC6B-8D38-C5B6-AE71-23EA1CBB0461}"/>
                      </a:ext>
                    </a:extLst>
                  </p14:cNvPr>
                  <p14:cNvContentPartPr/>
                  <p14:nvPr/>
                </p14:nvContentPartPr>
                <p14:xfrm>
                  <a:off x="800259" y="1824226"/>
                  <a:ext cx="82440" cy="97200"/>
                </p14:xfrm>
              </p:contentPart>
            </mc:Choice>
            <mc:Fallback xmlns="">
              <p:pic>
                <p:nvPicPr>
                  <p:cNvPr id="41068" name="Ink 41067">
                    <a:extLst>
                      <a:ext uri="{FF2B5EF4-FFF2-40B4-BE49-F238E27FC236}">
                        <a16:creationId xmlns:a16="http://schemas.microsoft.com/office/drawing/2014/main" id="{5933CC6B-8D38-C5B6-AE71-23EA1CBB0461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791619" y="1815586"/>
                    <a:ext cx="100080" cy="11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7">
                <p14:nvContentPartPr>
                  <p14:cNvPr id="41069" name="Ink 41068">
                    <a:extLst>
                      <a:ext uri="{FF2B5EF4-FFF2-40B4-BE49-F238E27FC236}">
                        <a16:creationId xmlns:a16="http://schemas.microsoft.com/office/drawing/2014/main" id="{8FE31555-B1A1-5F70-348A-002CCAEE4763}"/>
                      </a:ext>
                    </a:extLst>
                  </p14:cNvPr>
                  <p14:cNvContentPartPr/>
                  <p14:nvPr/>
                </p14:nvContentPartPr>
                <p14:xfrm>
                  <a:off x="575979" y="2046346"/>
                  <a:ext cx="83520" cy="82080"/>
                </p14:xfrm>
              </p:contentPart>
            </mc:Choice>
            <mc:Fallback xmlns="">
              <p:pic>
                <p:nvPicPr>
                  <p:cNvPr id="41069" name="Ink 41068">
                    <a:extLst>
                      <a:ext uri="{FF2B5EF4-FFF2-40B4-BE49-F238E27FC236}">
                        <a16:creationId xmlns:a16="http://schemas.microsoft.com/office/drawing/2014/main" id="{8FE31555-B1A1-5F70-348A-002CCAEE4763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567339" y="2037706"/>
                    <a:ext cx="101160" cy="9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8">
                <p14:nvContentPartPr>
                  <p14:cNvPr id="41070" name="Ink 41069">
                    <a:extLst>
                      <a:ext uri="{FF2B5EF4-FFF2-40B4-BE49-F238E27FC236}">
                        <a16:creationId xmlns:a16="http://schemas.microsoft.com/office/drawing/2014/main" id="{E95D5181-BFB0-5B8D-88B2-750B4F3AA05E}"/>
                      </a:ext>
                    </a:extLst>
                  </p14:cNvPr>
                  <p14:cNvContentPartPr/>
                  <p14:nvPr/>
                </p14:nvContentPartPr>
                <p14:xfrm>
                  <a:off x="992139" y="2035186"/>
                  <a:ext cx="110880" cy="92880"/>
                </p14:xfrm>
              </p:contentPart>
            </mc:Choice>
            <mc:Fallback xmlns="">
              <p:pic>
                <p:nvPicPr>
                  <p:cNvPr id="41070" name="Ink 41069">
                    <a:extLst>
                      <a:ext uri="{FF2B5EF4-FFF2-40B4-BE49-F238E27FC236}">
                        <a16:creationId xmlns:a16="http://schemas.microsoft.com/office/drawing/2014/main" id="{E95D5181-BFB0-5B8D-88B2-750B4F3AA05E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983499" y="2026546"/>
                    <a:ext cx="128520" cy="11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9">
                <p14:nvContentPartPr>
                  <p14:cNvPr id="41071" name="Ink 41070">
                    <a:extLst>
                      <a:ext uri="{FF2B5EF4-FFF2-40B4-BE49-F238E27FC236}">
                        <a16:creationId xmlns:a16="http://schemas.microsoft.com/office/drawing/2014/main" id="{98859C2A-BD66-E139-E40D-7315D5E82447}"/>
                      </a:ext>
                    </a:extLst>
                  </p14:cNvPr>
                  <p14:cNvContentPartPr/>
                  <p14:nvPr/>
                </p14:nvContentPartPr>
                <p14:xfrm>
                  <a:off x="799539" y="2191786"/>
                  <a:ext cx="100440" cy="110880"/>
                </p14:xfrm>
              </p:contentPart>
            </mc:Choice>
            <mc:Fallback xmlns="">
              <p:pic>
                <p:nvPicPr>
                  <p:cNvPr id="41071" name="Ink 41070">
                    <a:extLst>
                      <a:ext uri="{FF2B5EF4-FFF2-40B4-BE49-F238E27FC236}">
                        <a16:creationId xmlns:a16="http://schemas.microsoft.com/office/drawing/2014/main" id="{98859C2A-BD66-E139-E40D-7315D5E82447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790899" y="2182786"/>
                    <a:ext cx="118080" cy="128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1072" name="Group 41071">
              <a:extLst>
                <a:ext uri="{FF2B5EF4-FFF2-40B4-BE49-F238E27FC236}">
                  <a16:creationId xmlns:a16="http://schemas.microsoft.com/office/drawing/2014/main" id="{644EE9F2-A35B-D6D3-9D60-8E5D11B01A97}"/>
                </a:ext>
              </a:extLst>
            </p:cNvPr>
            <p:cNvGrpSpPr/>
            <p:nvPr/>
          </p:nvGrpSpPr>
          <p:grpSpPr>
            <a:xfrm>
              <a:off x="568807" y="1248038"/>
              <a:ext cx="527040" cy="478440"/>
              <a:chOff x="575979" y="1824226"/>
              <a:chExt cx="527040" cy="478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10">
                <p14:nvContentPartPr>
                  <p14:cNvPr id="41073" name="Ink 41072">
                    <a:extLst>
                      <a:ext uri="{FF2B5EF4-FFF2-40B4-BE49-F238E27FC236}">
                        <a16:creationId xmlns:a16="http://schemas.microsoft.com/office/drawing/2014/main" id="{1FD7DB8F-2A1A-7A52-FAB4-6939B04822C0}"/>
                      </a:ext>
                    </a:extLst>
                  </p14:cNvPr>
                  <p14:cNvContentPartPr/>
                  <p14:nvPr/>
                </p14:nvContentPartPr>
                <p14:xfrm>
                  <a:off x="626019" y="1846906"/>
                  <a:ext cx="396720" cy="385920"/>
                </p14:xfrm>
              </p:contentPart>
            </mc:Choice>
            <mc:Fallback xmlns="">
              <p:pic>
                <p:nvPicPr>
                  <p:cNvPr id="41073" name="Ink 41072">
                    <a:extLst>
                      <a:ext uri="{FF2B5EF4-FFF2-40B4-BE49-F238E27FC236}">
                        <a16:creationId xmlns:a16="http://schemas.microsoft.com/office/drawing/2014/main" id="{1FD7DB8F-2A1A-7A52-FAB4-6939B04822C0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617019" y="1838266"/>
                    <a:ext cx="414360" cy="40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1">
                <p14:nvContentPartPr>
                  <p14:cNvPr id="41074" name="Ink 41073">
                    <a:extLst>
                      <a:ext uri="{FF2B5EF4-FFF2-40B4-BE49-F238E27FC236}">
                        <a16:creationId xmlns:a16="http://schemas.microsoft.com/office/drawing/2014/main" id="{C18B0DBD-0794-FA9E-6F41-6C406D3C804E}"/>
                      </a:ext>
                    </a:extLst>
                  </p14:cNvPr>
                  <p14:cNvContentPartPr/>
                  <p14:nvPr/>
                </p14:nvContentPartPr>
                <p14:xfrm>
                  <a:off x="800259" y="1824226"/>
                  <a:ext cx="82440" cy="97200"/>
                </p14:xfrm>
              </p:contentPart>
            </mc:Choice>
            <mc:Fallback xmlns="">
              <p:pic>
                <p:nvPicPr>
                  <p:cNvPr id="41074" name="Ink 41073">
                    <a:extLst>
                      <a:ext uri="{FF2B5EF4-FFF2-40B4-BE49-F238E27FC236}">
                        <a16:creationId xmlns:a16="http://schemas.microsoft.com/office/drawing/2014/main" id="{C18B0DBD-0794-FA9E-6F41-6C406D3C804E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791619" y="1815586"/>
                    <a:ext cx="100080" cy="11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2">
                <p14:nvContentPartPr>
                  <p14:cNvPr id="41075" name="Ink 41074">
                    <a:extLst>
                      <a:ext uri="{FF2B5EF4-FFF2-40B4-BE49-F238E27FC236}">
                        <a16:creationId xmlns:a16="http://schemas.microsoft.com/office/drawing/2014/main" id="{7EA429F0-B706-08E6-8BE9-7E72414C82AC}"/>
                      </a:ext>
                    </a:extLst>
                  </p14:cNvPr>
                  <p14:cNvContentPartPr/>
                  <p14:nvPr/>
                </p14:nvContentPartPr>
                <p14:xfrm>
                  <a:off x="575979" y="2046346"/>
                  <a:ext cx="83520" cy="82080"/>
                </p14:xfrm>
              </p:contentPart>
            </mc:Choice>
            <mc:Fallback xmlns="">
              <p:pic>
                <p:nvPicPr>
                  <p:cNvPr id="41075" name="Ink 41074">
                    <a:extLst>
                      <a:ext uri="{FF2B5EF4-FFF2-40B4-BE49-F238E27FC236}">
                        <a16:creationId xmlns:a16="http://schemas.microsoft.com/office/drawing/2014/main" id="{7EA429F0-B706-08E6-8BE9-7E72414C82AC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567339" y="2037706"/>
                    <a:ext cx="101160" cy="9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3">
                <p14:nvContentPartPr>
                  <p14:cNvPr id="41076" name="Ink 41075">
                    <a:extLst>
                      <a:ext uri="{FF2B5EF4-FFF2-40B4-BE49-F238E27FC236}">
                        <a16:creationId xmlns:a16="http://schemas.microsoft.com/office/drawing/2014/main" id="{C953BA32-2FCB-2C25-73C5-9E1921CA4D91}"/>
                      </a:ext>
                    </a:extLst>
                  </p14:cNvPr>
                  <p14:cNvContentPartPr/>
                  <p14:nvPr/>
                </p14:nvContentPartPr>
                <p14:xfrm>
                  <a:off x="992139" y="2035186"/>
                  <a:ext cx="110880" cy="92880"/>
                </p14:xfrm>
              </p:contentPart>
            </mc:Choice>
            <mc:Fallback xmlns="">
              <p:pic>
                <p:nvPicPr>
                  <p:cNvPr id="41076" name="Ink 41075">
                    <a:extLst>
                      <a:ext uri="{FF2B5EF4-FFF2-40B4-BE49-F238E27FC236}">
                        <a16:creationId xmlns:a16="http://schemas.microsoft.com/office/drawing/2014/main" id="{C953BA32-2FCB-2C25-73C5-9E1921CA4D91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983499" y="2026546"/>
                    <a:ext cx="128520" cy="11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4">
                <p14:nvContentPartPr>
                  <p14:cNvPr id="41077" name="Ink 41076">
                    <a:extLst>
                      <a:ext uri="{FF2B5EF4-FFF2-40B4-BE49-F238E27FC236}">
                        <a16:creationId xmlns:a16="http://schemas.microsoft.com/office/drawing/2014/main" id="{E9514882-E921-16AA-8193-7823AD921D3D}"/>
                      </a:ext>
                    </a:extLst>
                  </p14:cNvPr>
                  <p14:cNvContentPartPr/>
                  <p14:nvPr/>
                </p14:nvContentPartPr>
                <p14:xfrm>
                  <a:off x="799539" y="2191786"/>
                  <a:ext cx="100440" cy="110880"/>
                </p14:xfrm>
              </p:contentPart>
            </mc:Choice>
            <mc:Fallback xmlns="">
              <p:pic>
                <p:nvPicPr>
                  <p:cNvPr id="41077" name="Ink 41076">
                    <a:extLst>
                      <a:ext uri="{FF2B5EF4-FFF2-40B4-BE49-F238E27FC236}">
                        <a16:creationId xmlns:a16="http://schemas.microsoft.com/office/drawing/2014/main" id="{E9514882-E921-16AA-8193-7823AD921D3D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790899" y="2182786"/>
                    <a:ext cx="118080" cy="128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1078" name="Group 41077">
              <a:extLst>
                <a:ext uri="{FF2B5EF4-FFF2-40B4-BE49-F238E27FC236}">
                  <a16:creationId xmlns:a16="http://schemas.microsoft.com/office/drawing/2014/main" id="{F4E8A51E-248E-4B0F-252F-E015CDE2937A}"/>
                </a:ext>
              </a:extLst>
            </p:cNvPr>
            <p:cNvGrpSpPr/>
            <p:nvPr/>
          </p:nvGrpSpPr>
          <p:grpSpPr>
            <a:xfrm>
              <a:off x="1210207" y="1230938"/>
              <a:ext cx="527040" cy="478440"/>
              <a:chOff x="575979" y="1824226"/>
              <a:chExt cx="527040" cy="478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15">
                <p14:nvContentPartPr>
                  <p14:cNvPr id="41079" name="Ink 41078">
                    <a:extLst>
                      <a:ext uri="{FF2B5EF4-FFF2-40B4-BE49-F238E27FC236}">
                        <a16:creationId xmlns:a16="http://schemas.microsoft.com/office/drawing/2014/main" id="{B33429DE-1038-3E9A-B697-0B06FB633FDF}"/>
                      </a:ext>
                    </a:extLst>
                  </p14:cNvPr>
                  <p14:cNvContentPartPr/>
                  <p14:nvPr/>
                </p14:nvContentPartPr>
                <p14:xfrm>
                  <a:off x="626019" y="1846906"/>
                  <a:ext cx="396720" cy="385920"/>
                </p14:xfrm>
              </p:contentPart>
            </mc:Choice>
            <mc:Fallback xmlns="">
              <p:pic>
                <p:nvPicPr>
                  <p:cNvPr id="41079" name="Ink 41078">
                    <a:extLst>
                      <a:ext uri="{FF2B5EF4-FFF2-40B4-BE49-F238E27FC236}">
                        <a16:creationId xmlns:a16="http://schemas.microsoft.com/office/drawing/2014/main" id="{B33429DE-1038-3E9A-B697-0B06FB633FDF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617019" y="1838266"/>
                    <a:ext cx="414360" cy="40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6">
                <p14:nvContentPartPr>
                  <p14:cNvPr id="41080" name="Ink 41079">
                    <a:extLst>
                      <a:ext uri="{FF2B5EF4-FFF2-40B4-BE49-F238E27FC236}">
                        <a16:creationId xmlns:a16="http://schemas.microsoft.com/office/drawing/2014/main" id="{CEB37971-C484-89C3-F2C1-3DCD9DEF73E5}"/>
                      </a:ext>
                    </a:extLst>
                  </p14:cNvPr>
                  <p14:cNvContentPartPr/>
                  <p14:nvPr/>
                </p14:nvContentPartPr>
                <p14:xfrm>
                  <a:off x="800259" y="1824226"/>
                  <a:ext cx="82440" cy="97200"/>
                </p14:xfrm>
              </p:contentPart>
            </mc:Choice>
            <mc:Fallback xmlns="">
              <p:pic>
                <p:nvPicPr>
                  <p:cNvPr id="41080" name="Ink 41079">
                    <a:extLst>
                      <a:ext uri="{FF2B5EF4-FFF2-40B4-BE49-F238E27FC236}">
                        <a16:creationId xmlns:a16="http://schemas.microsoft.com/office/drawing/2014/main" id="{CEB37971-C484-89C3-F2C1-3DCD9DEF73E5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791619" y="1815586"/>
                    <a:ext cx="100080" cy="11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7">
                <p14:nvContentPartPr>
                  <p14:cNvPr id="41081" name="Ink 41080">
                    <a:extLst>
                      <a:ext uri="{FF2B5EF4-FFF2-40B4-BE49-F238E27FC236}">
                        <a16:creationId xmlns:a16="http://schemas.microsoft.com/office/drawing/2014/main" id="{171DE807-AE6B-6E6C-5B12-6DAF6A480D97}"/>
                      </a:ext>
                    </a:extLst>
                  </p14:cNvPr>
                  <p14:cNvContentPartPr/>
                  <p14:nvPr/>
                </p14:nvContentPartPr>
                <p14:xfrm>
                  <a:off x="575979" y="2046346"/>
                  <a:ext cx="83520" cy="82080"/>
                </p14:xfrm>
              </p:contentPart>
            </mc:Choice>
            <mc:Fallback xmlns="">
              <p:pic>
                <p:nvPicPr>
                  <p:cNvPr id="41081" name="Ink 41080">
                    <a:extLst>
                      <a:ext uri="{FF2B5EF4-FFF2-40B4-BE49-F238E27FC236}">
                        <a16:creationId xmlns:a16="http://schemas.microsoft.com/office/drawing/2014/main" id="{171DE807-AE6B-6E6C-5B12-6DAF6A480D97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567339" y="2037706"/>
                    <a:ext cx="101160" cy="9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8">
                <p14:nvContentPartPr>
                  <p14:cNvPr id="41082" name="Ink 41081">
                    <a:extLst>
                      <a:ext uri="{FF2B5EF4-FFF2-40B4-BE49-F238E27FC236}">
                        <a16:creationId xmlns:a16="http://schemas.microsoft.com/office/drawing/2014/main" id="{A7AB5BDC-1701-FFD5-7D70-58DD898E16DC}"/>
                      </a:ext>
                    </a:extLst>
                  </p14:cNvPr>
                  <p14:cNvContentPartPr/>
                  <p14:nvPr/>
                </p14:nvContentPartPr>
                <p14:xfrm>
                  <a:off x="992139" y="2035186"/>
                  <a:ext cx="110880" cy="92880"/>
                </p14:xfrm>
              </p:contentPart>
            </mc:Choice>
            <mc:Fallback xmlns="">
              <p:pic>
                <p:nvPicPr>
                  <p:cNvPr id="41082" name="Ink 41081">
                    <a:extLst>
                      <a:ext uri="{FF2B5EF4-FFF2-40B4-BE49-F238E27FC236}">
                        <a16:creationId xmlns:a16="http://schemas.microsoft.com/office/drawing/2014/main" id="{A7AB5BDC-1701-FFD5-7D70-58DD898E16DC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983499" y="2026546"/>
                    <a:ext cx="128520" cy="11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9">
                <p14:nvContentPartPr>
                  <p14:cNvPr id="41083" name="Ink 41082">
                    <a:extLst>
                      <a:ext uri="{FF2B5EF4-FFF2-40B4-BE49-F238E27FC236}">
                        <a16:creationId xmlns:a16="http://schemas.microsoft.com/office/drawing/2014/main" id="{7CF2985C-C542-26CB-34E5-9A3DD7B3CCBD}"/>
                      </a:ext>
                    </a:extLst>
                  </p14:cNvPr>
                  <p14:cNvContentPartPr/>
                  <p14:nvPr/>
                </p14:nvContentPartPr>
                <p14:xfrm>
                  <a:off x="799539" y="2191786"/>
                  <a:ext cx="100440" cy="110880"/>
                </p14:xfrm>
              </p:contentPart>
            </mc:Choice>
            <mc:Fallback xmlns="">
              <p:pic>
                <p:nvPicPr>
                  <p:cNvPr id="41083" name="Ink 41082">
                    <a:extLst>
                      <a:ext uri="{FF2B5EF4-FFF2-40B4-BE49-F238E27FC236}">
                        <a16:creationId xmlns:a16="http://schemas.microsoft.com/office/drawing/2014/main" id="{7CF2985C-C542-26CB-34E5-9A3DD7B3CCBD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790899" y="2182786"/>
                    <a:ext cx="118080" cy="128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1084" name="Group 41083">
              <a:extLst>
                <a:ext uri="{FF2B5EF4-FFF2-40B4-BE49-F238E27FC236}">
                  <a16:creationId xmlns:a16="http://schemas.microsoft.com/office/drawing/2014/main" id="{303E2926-BBE8-EC12-CE63-4AC8711BAF85}"/>
                </a:ext>
              </a:extLst>
            </p:cNvPr>
            <p:cNvGrpSpPr/>
            <p:nvPr/>
          </p:nvGrpSpPr>
          <p:grpSpPr>
            <a:xfrm>
              <a:off x="1864221" y="1230938"/>
              <a:ext cx="527040" cy="478440"/>
              <a:chOff x="575979" y="1824226"/>
              <a:chExt cx="527040" cy="478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20">
                <p14:nvContentPartPr>
                  <p14:cNvPr id="41085" name="Ink 41084">
                    <a:extLst>
                      <a:ext uri="{FF2B5EF4-FFF2-40B4-BE49-F238E27FC236}">
                        <a16:creationId xmlns:a16="http://schemas.microsoft.com/office/drawing/2014/main" id="{9A20AEE1-85B5-DC92-86FF-E000D5072074}"/>
                      </a:ext>
                    </a:extLst>
                  </p14:cNvPr>
                  <p14:cNvContentPartPr/>
                  <p14:nvPr/>
                </p14:nvContentPartPr>
                <p14:xfrm>
                  <a:off x="626019" y="1846906"/>
                  <a:ext cx="396720" cy="385920"/>
                </p14:xfrm>
              </p:contentPart>
            </mc:Choice>
            <mc:Fallback xmlns="">
              <p:pic>
                <p:nvPicPr>
                  <p:cNvPr id="41085" name="Ink 41084">
                    <a:extLst>
                      <a:ext uri="{FF2B5EF4-FFF2-40B4-BE49-F238E27FC236}">
                        <a16:creationId xmlns:a16="http://schemas.microsoft.com/office/drawing/2014/main" id="{9A20AEE1-85B5-DC92-86FF-E000D5072074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617019" y="1838266"/>
                    <a:ext cx="414360" cy="40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1">
                <p14:nvContentPartPr>
                  <p14:cNvPr id="41086" name="Ink 41085">
                    <a:extLst>
                      <a:ext uri="{FF2B5EF4-FFF2-40B4-BE49-F238E27FC236}">
                        <a16:creationId xmlns:a16="http://schemas.microsoft.com/office/drawing/2014/main" id="{933822CF-C36D-6D8B-3D0A-C8F08476C875}"/>
                      </a:ext>
                    </a:extLst>
                  </p14:cNvPr>
                  <p14:cNvContentPartPr/>
                  <p14:nvPr/>
                </p14:nvContentPartPr>
                <p14:xfrm>
                  <a:off x="800259" y="1824226"/>
                  <a:ext cx="82440" cy="97200"/>
                </p14:xfrm>
              </p:contentPart>
            </mc:Choice>
            <mc:Fallback xmlns="">
              <p:pic>
                <p:nvPicPr>
                  <p:cNvPr id="41086" name="Ink 41085">
                    <a:extLst>
                      <a:ext uri="{FF2B5EF4-FFF2-40B4-BE49-F238E27FC236}">
                        <a16:creationId xmlns:a16="http://schemas.microsoft.com/office/drawing/2014/main" id="{933822CF-C36D-6D8B-3D0A-C8F08476C875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791619" y="1815586"/>
                    <a:ext cx="100080" cy="11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2">
                <p14:nvContentPartPr>
                  <p14:cNvPr id="41087" name="Ink 41086">
                    <a:extLst>
                      <a:ext uri="{FF2B5EF4-FFF2-40B4-BE49-F238E27FC236}">
                        <a16:creationId xmlns:a16="http://schemas.microsoft.com/office/drawing/2014/main" id="{DEDD5C4B-9558-8F57-2FC5-6EBF3F872CC4}"/>
                      </a:ext>
                    </a:extLst>
                  </p14:cNvPr>
                  <p14:cNvContentPartPr/>
                  <p14:nvPr/>
                </p14:nvContentPartPr>
                <p14:xfrm>
                  <a:off x="575979" y="2046346"/>
                  <a:ext cx="83520" cy="82080"/>
                </p14:xfrm>
              </p:contentPart>
            </mc:Choice>
            <mc:Fallback xmlns="">
              <p:pic>
                <p:nvPicPr>
                  <p:cNvPr id="41087" name="Ink 41086">
                    <a:extLst>
                      <a:ext uri="{FF2B5EF4-FFF2-40B4-BE49-F238E27FC236}">
                        <a16:creationId xmlns:a16="http://schemas.microsoft.com/office/drawing/2014/main" id="{DEDD5C4B-9558-8F57-2FC5-6EBF3F872CC4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567339" y="2037706"/>
                    <a:ext cx="101160" cy="9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3">
                <p14:nvContentPartPr>
                  <p14:cNvPr id="41088" name="Ink 41087">
                    <a:extLst>
                      <a:ext uri="{FF2B5EF4-FFF2-40B4-BE49-F238E27FC236}">
                        <a16:creationId xmlns:a16="http://schemas.microsoft.com/office/drawing/2014/main" id="{9B51EBC1-C8D0-AEEC-F102-E01006A98667}"/>
                      </a:ext>
                    </a:extLst>
                  </p14:cNvPr>
                  <p14:cNvContentPartPr/>
                  <p14:nvPr/>
                </p14:nvContentPartPr>
                <p14:xfrm>
                  <a:off x="992139" y="2035186"/>
                  <a:ext cx="110880" cy="92880"/>
                </p14:xfrm>
              </p:contentPart>
            </mc:Choice>
            <mc:Fallback xmlns="">
              <p:pic>
                <p:nvPicPr>
                  <p:cNvPr id="41088" name="Ink 41087">
                    <a:extLst>
                      <a:ext uri="{FF2B5EF4-FFF2-40B4-BE49-F238E27FC236}">
                        <a16:creationId xmlns:a16="http://schemas.microsoft.com/office/drawing/2014/main" id="{9B51EBC1-C8D0-AEEC-F102-E01006A98667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983499" y="2026546"/>
                    <a:ext cx="128520" cy="11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4">
                <p14:nvContentPartPr>
                  <p14:cNvPr id="41089" name="Ink 41088">
                    <a:extLst>
                      <a:ext uri="{FF2B5EF4-FFF2-40B4-BE49-F238E27FC236}">
                        <a16:creationId xmlns:a16="http://schemas.microsoft.com/office/drawing/2014/main" id="{194228A8-52D9-8B9E-2576-61874BF7D768}"/>
                      </a:ext>
                    </a:extLst>
                  </p14:cNvPr>
                  <p14:cNvContentPartPr/>
                  <p14:nvPr/>
                </p14:nvContentPartPr>
                <p14:xfrm>
                  <a:off x="799539" y="2191786"/>
                  <a:ext cx="100440" cy="110880"/>
                </p14:xfrm>
              </p:contentPart>
            </mc:Choice>
            <mc:Fallback xmlns="">
              <p:pic>
                <p:nvPicPr>
                  <p:cNvPr id="41089" name="Ink 41088">
                    <a:extLst>
                      <a:ext uri="{FF2B5EF4-FFF2-40B4-BE49-F238E27FC236}">
                        <a16:creationId xmlns:a16="http://schemas.microsoft.com/office/drawing/2014/main" id="{194228A8-52D9-8B9E-2576-61874BF7D768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790899" y="2182786"/>
                    <a:ext cx="118080" cy="128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1090" name="Group 41089">
              <a:extLst>
                <a:ext uri="{FF2B5EF4-FFF2-40B4-BE49-F238E27FC236}">
                  <a16:creationId xmlns:a16="http://schemas.microsoft.com/office/drawing/2014/main" id="{1D4ADF5F-6102-AB67-38E2-B59DB0A30C94}"/>
                </a:ext>
              </a:extLst>
            </p:cNvPr>
            <p:cNvGrpSpPr/>
            <p:nvPr/>
          </p:nvGrpSpPr>
          <p:grpSpPr>
            <a:xfrm>
              <a:off x="2505621" y="1213838"/>
              <a:ext cx="527040" cy="478440"/>
              <a:chOff x="575979" y="1824226"/>
              <a:chExt cx="527040" cy="478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25">
                <p14:nvContentPartPr>
                  <p14:cNvPr id="41091" name="Ink 41090">
                    <a:extLst>
                      <a:ext uri="{FF2B5EF4-FFF2-40B4-BE49-F238E27FC236}">
                        <a16:creationId xmlns:a16="http://schemas.microsoft.com/office/drawing/2014/main" id="{609004AF-302D-CE7D-80BF-9884F02224A4}"/>
                      </a:ext>
                    </a:extLst>
                  </p14:cNvPr>
                  <p14:cNvContentPartPr/>
                  <p14:nvPr/>
                </p14:nvContentPartPr>
                <p14:xfrm>
                  <a:off x="626019" y="1846906"/>
                  <a:ext cx="396720" cy="385920"/>
                </p14:xfrm>
              </p:contentPart>
            </mc:Choice>
            <mc:Fallback xmlns="">
              <p:pic>
                <p:nvPicPr>
                  <p:cNvPr id="41091" name="Ink 41090">
                    <a:extLst>
                      <a:ext uri="{FF2B5EF4-FFF2-40B4-BE49-F238E27FC236}">
                        <a16:creationId xmlns:a16="http://schemas.microsoft.com/office/drawing/2014/main" id="{609004AF-302D-CE7D-80BF-9884F02224A4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617019" y="1838266"/>
                    <a:ext cx="414360" cy="40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6">
                <p14:nvContentPartPr>
                  <p14:cNvPr id="41092" name="Ink 41091">
                    <a:extLst>
                      <a:ext uri="{FF2B5EF4-FFF2-40B4-BE49-F238E27FC236}">
                        <a16:creationId xmlns:a16="http://schemas.microsoft.com/office/drawing/2014/main" id="{F842CC66-5044-3BA2-5312-A997186346D6}"/>
                      </a:ext>
                    </a:extLst>
                  </p14:cNvPr>
                  <p14:cNvContentPartPr/>
                  <p14:nvPr/>
                </p14:nvContentPartPr>
                <p14:xfrm>
                  <a:off x="800259" y="1824226"/>
                  <a:ext cx="82440" cy="97200"/>
                </p14:xfrm>
              </p:contentPart>
            </mc:Choice>
            <mc:Fallback xmlns="">
              <p:pic>
                <p:nvPicPr>
                  <p:cNvPr id="41092" name="Ink 41091">
                    <a:extLst>
                      <a:ext uri="{FF2B5EF4-FFF2-40B4-BE49-F238E27FC236}">
                        <a16:creationId xmlns:a16="http://schemas.microsoft.com/office/drawing/2014/main" id="{F842CC66-5044-3BA2-5312-A997186346D6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791619" y="1815586"/>
                    <a:ext cx="100080" cy="11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7">
                <p14:nvContentPartPr>
                  <p14:cNvPr id="41093" name="Ink 41092">
                    <a:extLst>
                      <a:ext uri="{FF2B5EF4-FFF2-40B4-BE49-F238E27FC236}">
                        <a16:creationId xmlns:a16="http://schemas.microsoft.com/office/drawing/2014/main" id="{14CF9396-7FF4-BDA5-FD01-CA43C1E98873}"/>
                      </a:ext>
                    </a:extLst>
                  </p14:cNvPr>
                  <p14:cNvContentPartPr/>
                  <p14:nvPr/>
                </p14:nvContentPartPr>
                <p14:xfrm>
                  <a:off x="575979" y="2046346"/>
                  <a:ext cx="83520" cy="82080"/>
                </p14:xfrm>
              </p:contentPart>
            </mc:Choice>
            <mc:Fallback xmlns="">
              <p:pic>
                <p:nvPicPr>
                  <p:cNvPr id="41093" name="Ink 41092">
                    <a:extLst>
                      <a:ext uri="{FF2B5EF4-FFF2-40B4-BE49-F238E27FC236}">
                        <a16:creationId xmlns:a16="http://schemas.microsoft.com/office/drawing/2014/main" id="{14CF9396-7FF4-BDA5-FD01-CA43C1E98873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567339" y="2037706"/>
                    <a:ext cx="101160" cy="9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8">
                <p14:nvContentPartPr>
                  <p14:cNvPr id="41094" name="Ink 41093">
                    <a:extLst>
                      <a:ext uri="{FF2B5EF4-FFF2-40B4-BE49-F238E27FC236}">
                        <a16:creationId xmlns:a16="http://schemas.microsoft.com/office/drawing/2014/main" id="{5470C15C-1781-EF0C-31BF-3086BDD0C3EB}"/>
                      </a:ext>
                    </a:extLst>
                  </p14:cNvPr>
                  <p14:cNvContentPartPr/>
                  <p14:nvPr/>
                </p14:nvContentPartPr>
                <p14:xfrm>
                  <a:off x="992139" y="2035186"/>
                  <a:ext cx="110880" cy="92880"/>
                </p14:xfrm>
              </p:contentPart>
            </mc:Choice>
            <mc:Fallback xmlns="">
              <p:pic>
                <p:nvPicPr>
                  <p:cNvPr id="41094" name="Ink 41093">
                    <a:extLst>
                      <a:ext uri="{FF2B5EF4-FFF2-40B4-BE49-F238E27FC236}">
                        <a16:creationId xmlns:a16="http://schemas.microsoft.com/office/drawing/2014/main" id="{5470C15C-1781-EF0C-31BF-3086BDD0C3EB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983499" y="2026546"/>
                    <a:ext cx="128520" cy="11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9">
                <p14:nvContentPartPr>
                  <p14:cNvPr id="41095" name="Ink 41094">
                    <a:extLst>
                      <a:ext uri="{FF2B5EF4-FFF2-40B4-BE49-F238E27FC236}">
                        <a16:creationId xmlns:a16="http://schemas.microsoft.com/office/drawing/2014/main" id="{1F68A7F1-4610-A558-B68F-764145E74016}"/>
                      </a:ext>
                    </a:extLst>
                  </p14:cNvPr>
                  <p14:cNvContentPartPr/>
                  <p14:nvPr/>
                </p14:nvContentPartPr>
                <p14:xfrm>
                  <a:off x="799539" y="2191786"/>
                  <a:ext cx="100440" cy="110880"/>
                </p14:xfrm>
              </p:contentPart>
            </mc:Choice>
            <mc:Fallback xmlns="">
              <p:pic>
                <p:nvPicPr>
                  <p:cNvPr id="41095" name="Ink 41094">
                    <a:extLst>
                      <a:ext uri="{FF2B5EF4-FFF2-40B4-BE49-F238E27FC236}">
                        <a16:creationId xmlns:a16="http://schemas.microsoft.com/office/drawing/2014/main" id="{1F68A7F1-4610-A558-B68F-764145E74016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790899" y="2182786"/>
                    <a:ext cx="118080" cy="12852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sp>
        <p:nvSpPr>
          <p:cNvPr id="41148" name="Rectangle 41147">
            <a:extLst>
              <a:ext uri="{FF2B5EF4-FFF2-40B4-BE49-F238E27FC236}">
                <a16:creationId xmlns:a16="http://schemas.microsoft.com/office/drawing/2014/main" id="{DC526A8B-6A18-CBBA-96CB-58471C2DAD08}"/>
              </a:ext>
            </a:extLst>
          </p:cNvPr>
          <p:cNvSpPr/>
          <p:nvPr/>
        </p:nvSpPr>
        <p:spPr>
          <a:xfrm>
            <a:off x="5018995" y="842541"/>
            <a:ext cx="1155510" cy="1228738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1149" name="Rectangle 41148">
            <a:extLst>
              <a:ext uri="{FF2B5EF4-FFF2-40B4-BE49-F238E27FC236}">
                <a16:creationId xmlns:a16="http://schemas.microsoft.com/office/drawing/2014/main" id="{5DDF5CA1-3373-347A-62FD-BE281C43F54C}"/>
              </a:ext>
            </a:extLst>
          </p:cNvPr>
          <p:cNvSpPr/>
          <p:nvPr/>
        </p:nvSpPr>
        <p:spPr>
          <a:xfrm>
            <a:off x="5018995" y="2819833"/>
            <a:ext cx="1155510" cy="1228738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41170" name="Ink 41169">
                <a:extLst>
                  <a:ext uri="{FF2B5EF4-FFF2-40B4-BE49-F238E27FC236}">
                    <a16:creationId xmlns:a16="http://schemas.microsoft.com/office/drawing/2014/main" id="{02303A50-6073-FBAE-655B-A3C9E937DB10}"/>
                  </a:ext>
                </a:extLst>
              </p14:cNvPr>
              <p14:cNvContentPartPr/>
              <p14:nvPr/>
            </p14:nvContentPartPr>
            <p14:xfrm>
              <a:off x="5501189" y="1479050"/>
              <a:ext cx="339840" cy="237240"/>
            </p14:xfrm>
          </p:contentPart>
        </mc:Choice>
        <mc:Fallback xmlns="">
          <p:pic>
            <p:nvPicPr>
              <p:cNvPr id="41170" name="Ink 41169">
                <a:extLst>
                  <a:ext uri="{FF2B5EF4-FFF2-40B4-BE49-F238E27FC236}">
                    <a16:creationId xmlns:a16="http://schemas.microsoft.com/office/drawing/2014/main" id="{02303A50-6073-FBAE-655B-A3C9E937DB10}"/>
                  </a:ext>
                </a:extLst>
              </p:cNvPr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5492189" y="1470064"/>
                <a:ext cx="357480" cy="25485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41172" name="Ink 41171">
                <a:extLst>
                  <a:ext uri="{FF2B5EF4-FFF2-40B4-BE49-F238E27FC236}">
                    <a16:creationId xmlns:a16="http://schemas.microsoft.com/office/drawing/2014/main" id="{675AF755-ECC4-520F-07A0-0FCAB105CFD1}"/>
                  </a:ext>
                </a:extLst>
              </p14:cNvPr>
              <p14:cNvContentPartPr/>
              <p14:nvPr/>
            </p14:nvContentPartPr>
            <p14:xfrm>
              <a:off x="6392374" y="3136619"/>
              <a:ext cx="129960" cy="379080"/>
            </p14:xfrm>
          </p:contentPart>
        </mc:Choice>
        <mc:Fallback xmlns="">
          <p:pic>
            <p:nvPicPr>
              <p:cNvPr id="41172" name="Ink 41171">
                <a:extLst>
                  <a:ext uri="{FF2B5EF4-FFF2-40B4-BE49-F238E27FC236}">
                    <a16:creationId xmlns:a16="http://schemas.microsoft.com/office/drawing/2014/main" id="{675AF755-ECC4-520F-07A0-0FCAB105CFD1}"/>
                  </a:ext>
                </a:extLst>
              </p:cNvPr>
              <p:cNvPicPr/>
              <p:nvPr/>
            </p:nvPicPr>
            <p:blipFill>
              <a:blip r:embed="rId133"/>
              <a:stretch>
                <a:fillRect/>
              </a:stretch>
            </p:blipFill>
            <p:spPr>
              <a:xfrm>
                <a:off x="6383374" y="3127628"/>
                <a:ext cx="147600" cy="396703"/>
              </a:xfrm>
              <a:prstGeom prst="rect">
                <a:avLst/>
              </a:prstGeom>
            </p:spPr>
          </p:pic>
        </mc:Fallback>
      </mc:AlternateContent>
      <p:grpSp>
        <p:nvGrpSpPr>
          <p:cNvPr id="41187" name="Group 41186">
            <a:extLst>
              <a:ext uri="{FF2B5EF4-FFF2-40B4-BE49-F238E27FC236}">
                <a16:creationId xmlns:a16="http://schemas.microsoft.com/office/drawing/2014/main" id="{B7EF0F59-D038-1050-6754-98F521D75EE5}"/>
              </a:ext>
            </a:extLst>
          </p:cNvPr>
          <p:cNvGrpSpPr/>
          <p:nvPr/>
        </p:nvGrpSpPr>
        <p:grpSpPr>
          <a:xfrm>
            <a:off x="6610270" y="2326844"/>
            <a:ext cx="426600" cy="438840"/>
            <a:chOff x="7522364" y="3254171"/>
            <a:chExt cx="426600" cy="438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41183" name="Ink 41182">
                  <a:extLst>
                    <a:ext uri="{FF2B5EF4-FFF2-40B4-BE49-F238E27FC236}">
                      <a16:creationId xmlns:a16="http://schemas.microsoft.com/office/drawing/2014/main" id="{53039902-7AD8-4E21-590F-53FC1FC5BA00}"/>
                    </a:ext>
                  </a:extLst>
                </p14:cNvPr>
                <p14:cNvContentPartPr/>
                <p14:nvPr/>
              </p14:nvContentPartPr>
              <p14:xfrm>
                <a:off x="7522364" y="3254171"/>
                <a:ext cx="198720" cy="339840"/>
              </p14:xfrm>
            </p:contentPart>
          </mc:Choice>
          <mc:Fallback xmlns="">
            <p:pic>
              <p:nvPicPr>
                <p:cNvPr id="41183" name="Ink 41182">
                  <a:extLst>
                    <a:ext uri="{FF2B5EF4-FFF2-40B4-BE49-F238E27FC236}">
                      <a16:creationId xmlns:a16="http://schemas.microsoft.com/office/drawing/2014/main" id="{53039902-7AD8-4E21-590F-53FC1FC5BA00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7513364" y="3245171"/>
                  <a:ext cx="216360" cy="35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41184" name="Ink 41183">
                  <a:extLst>
                    <a:ext uri="{FF2B5EF4-FFF2-40B4-BE49-F238E27FC236}">
                      <a16:creationId xmlns:a16="http://schemas.microsoft.com/office/drawing/2014/main" id="{3405012A-3DBA-FE9C-8550-83A6CA10C3D1}"/>
                    </a:ext>
                  </a:extLst>
                </p14:cNvPr>
                <p14:cNvContentPartPr/>
                <p14:nvPr/>
              </p14:nvContentPartPr>
              <p14:xfrm>
                <a:off x="7535684" y="3440291"/>
                <a:ext cx="93600" cy="4320"/>
              </p14:xfrm>
            </p:contentPart>
          </mc:Choice>
          <mc:Fallback xmlns="">
            <p:pic>
              <p:nvPicPr>
                <p:cNvPr id="41184" name="Ink 41183">
                  <a:extLst>
                    <a:ext uri="{FF2B5EF4-FFF2-40B4-BE49-F238E27FC236}">
                      <a16:creationId xmlns:a16="http://schemas.microsoft.com/office/drawing/2014/main" id="{3405012A-3DBA-FE9C-8550-83A6CA10C3D1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7526684" y="3431291"/>
                  <a:ext cx="111240" cy="2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41185" name="Ink 41184">
                  <a:extLst>
                    <a:ext uri="{FF2B5EF4-FFF2-40B4-BE49-F238E27FC236}">
                      <a16:creationId xmlns:a16="http://schemas.microsoft.com/office/drawing/2014/main" id="{38C841C6-49BD-9BCF-9AF8-5BC2E82B2238}"/>
                    </a:ext>
                  </a:extLst>
                </p14:cNvPr>
                <p14:cNvContentPartPr/>
                <p14:nvPr/>
              </p14:nvContentPartPr>
              <p14:xfrm>
                <a:off x="7817204" y="3533531"/>
                <a:ext cx="131760" cy="159480"/>
              </p14:xfrm>
            </p:contentPart>
          </mc:Choice>
          <mc:Fallback xmlns="">
            <p:pic>
              <p:nvPicPr>
                <p:cNvPr id="41185" name="Ink 41184">
                  <a:extLst>
                    <a:ext uri="{FF2B5EF4-FFF2-40B4-BE49-F238E27FC236}">
                      <a16:creationId xmlns:a16="http://schemas.microsoft.com/office/drawing/2014/main" id="{38C841C6-49BD-9BCF-9AF8-5BC2E82B2238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7808204" y="3524891"/>
                  <a:ext cx="149400" cy="17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41186" name="Ink 41185">
                  <a:extLst>
                    <a:ext uri="{FF2B5EF4-FFF2-40B4-BE49-F238E27FC236}">
                      <a16:creationId xmlns:a16="http://schemas.microsoft.com/office/drawing/2014/main" id="{5F6DA576-3E1C-3AB6-16C8-A885B1F9053B}"/>
                    </a:ext>
                  </a:extLst>
                </p14:cNvPr>
                <p14:cNvContentPartPr/>
                <p14:nvPr/>
              </p14:nvContentPartPr>
              <p14:xfrm>
                <a:off x="7888484" y="3306731"/>
                <a:ext cx="44280" cy="50040"/>
              </p14:xfrm>
            </p:contentPart>
          </mc:Choice>
          <mc:Fallback xmlns="">
            <p:pic>
              <p:nvPicPr>
                <p:cNvPr id="41186" name="Ink 41185">
                  <a:extLst>
                    <a:ext uri="{FF2B5EF4-FFF2-40B4-BE49-F238E27FC236}">
                      <a16:creationId xmlns:a16="http://schemas.microsoft.com/office/drawing/2014/main" id="{5F6DA576-3E1C-3AB6-16C8-A885B1F9053B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7879844" y="3298091"/>
                  <a:ext cx="61920" cy="676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41232" name="Rectangle 41231">
            <a:extLst>
              <a:ext uri="{FF2B5EF4-FFF2-40B4-BE49-F238E27FC236}">
                <a16:creationId xmlns:a16="http://schemas.microsoft.com/office/drawing/2014/main" id="{61973EE8-335F-9F8D-E6D5-79BB9DC05A59}"/>
              </a:ext>
            </a:extLst>
          </p:cNvPr>
          <p:cNvSpPr/>
          <p:nvPr/>
        </p:nvSpPr>
        <p:spPr>
          <a:xfrm>
            <a:off x="2106293" y="1399479"/>
            <a:ext cx="543439" cy="545960"/>
          </a:xfrm>
          <a:prstGeom prst="rect">
            <a:avLst/>
          </a:prstGeom>
          <a:solidFill>
            <a:schemeClr val="bg1"/>
          </a:solidFill>
          <a:ln w="38100" cmpd="sng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41233" name="Ink 41232">
                <a:extLst>
                  <a:ext uri="{FF2B5EF4-FFF2-40B4-BE49-F238E27FC236}">
                    <a16:creationId xmlns:a16="http://schemas.microsoft.com/office/drawing/2014/main" id="{421DB3DB-8AA2-2E75-3DD7-830CD7FE9231}"/>
                  </a:ext>
                </a:extLst>
              </p14:cNvPr>
              <p14:cNvContentPartPr/>
              <p14:nvPr/>
            </p14:nvContentPartPr>
            <p14:xfrm>
              <a:off x="2287549" y="1582199"/>
              <a:ext cx="142200" cy="249480"/>
            </p14:xfrm>
          </p:contentPart>
        </mc:Choice>
        <mc:Fallback xmlns="">
          <p:pic>
            <p:nvPicPr>
              <p:cNvPr id="41233" name="Ink 41232">
                <a:extLst>
                  <a:ext uri="{FF2B5EF4-FFF2-40B4-BE49-F238E27FC236}">
                    <a16:creationId xmlns:a16="http://schemas.microsoft.com/office/drawing/2014/main" id="{421DB3DB-8AA2-2E75-3DD7-830CD7FE9231}"/>
                  </a:ext>
                </a:extLst>
              </p:cNvPr>
              <p:cNvPicPr/>
              <p:nvPr/>
            </p:nvPicPr>
            <p:blipFill>
              <a:blip r:embed="rId255"/>
              <a:stretch>
                <a:fillRect/>
              </a:stretch>
            </p:blipFill>
            <p:spPr>
              <a:xfrm>
                <a:off x="2278549" y="1573199"/>
                <a:ext cx="159840" cy="26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6">
            <p14:nvContentPartPr>
              <p14:cNvPr id="41234" name="Ink 41233">
                <a:extLst>
                  <a:ext uri="{FF2B5EF4-FFF2-40B4-BE49-F238E27FC236}">
                    <a16:creationId xmlns:a16="http://schemas.microsoft.com/office/drawing/2014/main" id="{302676EC-A44D-8DFE-1A68-5E189F5EC198}"/>
                  </a:ext>
                </a:extLst>
              </p14:cNvPr>
              <p14:cNvContentPartPr/>
              <p14:nvPr/>
            </p14:nvContentPartPr>
            <p14:xfrm>
              <a:off x="2161189" y="1445399"/>
              <a:ext cx="419040" cy="491400"/>
            </p14:xfrm>
          </p:contentPart>
        </mc:Choice>
        <mc:Fallback xmlns="">
          <p:pic>
            <p:nvPicPr>
              <p:cNvPr id="41234" name="Ink 41233">
                <a:extLst>
                  <a:ext uri="{FF2B5EF4-FFF2-40B4-BE49-F238E27FC236}">
                    <a16:creationId xmlns:a16="http://schemas.microsoft.com/office/drawing/2014/main" id="{302676EC-A44D-8DFE-1A68-5E189F5EC198}"/>
                  </a:ext>
                </a:extLst>
              </p:cNvPr>
              <p:cNvPicPr/>
              <p:nvPr/>
            </p:nvPicPr>
            <p:blipFill>
              <a:blip r:embed="rId257"/>
              <a:stretch>
                <a:fillRect/>
              </a:stretch>
            </p:blipFill>
            <p:spPr>
              <a:xfrm>
                <a:off x="2152189" y="1436392"/>
                <a:ext cx="436680" cy="50905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8">
            <p14:nvContentPartPr>
              <p14:cNvPr id="41235" name="Ink 41234">
                <a:extLst>
                  <a:ext uri="{FF2B5EF4-FFF2-40B4-BE49-F238E27FC236}">
                    <a16:creationId xmlns:a16="http://schemas.microsoft.com/office/drawing/2014/main" id="{A556B761-B241-691B-1FED-A73DB0B362E9}"/>
                  </a:ext>
                </a:extLst>
              </p14:cNvPr>
              <p14:cNvContentPartPr/>
              <p14:nvPr/>
            </p14:nvContentPartPr>
            <p14:xfrm>
              <a:off x="2364229" y="1354679"/>
              <a:ext cx="66600" cy="94680"/>
            </p14:xfrm>
          </p:contentPart>
        </mc:Choice>
        <mc:Fallback xmlns="">
          <p:pic>
            <p:nvPicPr>
              <p:cNvPr id="41235" name="Ink 41234">
                <a:extLst>
                  <a:ext uri="{FF2B5EF4-FFF2-40B4-BE49-F238E27FC236}">
                    <a16:creationId xmlns:a16="http://schemas.microsoft.com/office/drawing/2014/main" id="{A556B761-B241-691B-1FED-A73DB0B362E9}"/>
                  </a:ext>
                </a:extLst>
              </p:cNvPr>
              <p:cNvPicPr/>
              <p:nvPr/>
            </p:nvPicPr>
            <p:blipFill>
              <a:blip r:embed="rId259"/>
              <a:stretch>
                <a:fillRect/>
              </a:stretch>
            </p:blipFill>
            <p:spPr>
              <a:xfrm>
                <a:off x="2355229" y="1345679"/>
                <a:ext cx="84240" cy="11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0">
            <p14:nvContentPartPr>
              <p14:cNvPr id="41236" name="Ink 41235">
                <a:extLst>
                  <a:ext uri="{FF2B5EF4-FFF2-40B4-BE49-F238E27FC236}">
                    <a16:creationId xmlns:a16="http://schemas.microsoft.com/office/drawing/2014/main" id="{97F2BBB2-8D13-9C6D-128E-84DC13F2531F}"/>
                  </a:ext>
                </a:extLst>
              </p14:cNvPr>
              <p14:cNvContentPartPr/>
              <p14:nvPr/>
            </p14:nvContentPartPr>
            <p14:xfrm>
              <a:off x="2589589" y="1682639"/>
              <a:ext cx="63720" cy="60480"/>
            </p14:xfrm>
          </p:contentPart>
        </mc:Choice>
        <mc:Fallback xmlns="">
          <p:pic>
            <p:nvPicPr>
              <p:cNvPr id="41236" name="Ink 41235">
                <a:extLst>
                  <a:ext uri="{FF2B5EF4-FFF2-40B4-BE49-F238E27FC236}">
                    <a16:creationId xmlns:a16="http://schemas.microsoft.com/office/drawing/2014/main" id="{97F2BBB2-8D13-9C6D-128E-84DC13F2531F}"/>
                  </a:ext>
                </a:extLst>
              </p:cNvPr>
              <p:cNvPicPr/>
              <p:nvPr/>
            </p:nvPicPr>
            <p:blipFill>
              <a:blip r:embed="rId261"/>
              <a:stretch>
                <a:fillRect/>
              </a:stretch>
            </p:blipFill>
            <p:spPr>
              <a:xfrm>
                <a:off x="2580538" y="1673639"/>
                <a:ext cx="81460" cy="7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2">
            <p14:nvContentPartPr>
              <p14:cNvPr id="41237" name="Ink 41236">
                <a:extLst>
                  <a:ext uri="{FF2B5EF4-FFF2-40B4-BE49-F238E27FC236}">
                    <a16:creationId xmlns:a16="http://schemas.microsoft.com/office/drawing/2014/main" id="{9CF48FB2-0E6F-7406-B6CA-5E6A6E6C5B75}"/>
                  </a:ext>
                </a:extLst>
              </p14:cNvPr>
              <p14:cNvContentPartPr/>
              <p14:nvPr/>
            </p14:nvContentPartPr>
            <p14:xfrm>
              <a:off x="2110069" y="1620719"/>
              <a:ext cx="71640" cy="75960"/>
            </p14:xfrm>
          </p:contentPart>
        </mc:Choice>
        <mc:Fallback xmlns="">
          <p:pic>
            <p:nvPicPr>
              <p:cNvPr id="41237" name="Ink 41236">
                <a:extLst>
                  <a:ext uri="{FF2B5EF4-FFF2-40B4-BE49-F238E27FC236}">
                    <a16:creationId xmlns:a16="http://schemas.microsoft.com/office/drawing/2014/main" id="{9CF48FB2-0E6F-7406-B6CA-5E6A6E6C5B75}"/>
                  </a:ext>
                </a:extLst>
              </p:cNvPr>
              <p:cNvPicPr/>
              <p:nvPr/>
            </p:nvPicPr>
            <p:blipFill>
              <a:blip r:embed="rId263"/>
              <a:stretch>
                <a:fillRect/>
              </a:stretch>
            </p:blipFill>
            <p:spPr>
              <a:xfrm>
                <a:off x="2101069" y="1611719"/>
                <a:ext cx="89280" cy="9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4">
            <p14:nvContentPartPr>
              <p14:cNvPr id="41238" name="Ink 41237">
                <a:extLst>
                  <a:ext uri="{FF2B5EF4-FFF2-40B4-BE49-F238E27FC236}">
                    <a16:creationId xmlns:a16="http://schemas.microsoft.com/office/drawing/2014/main" id="{C965AF97-3DD7-B434-B68B-4B8F34BB8BB2}"/>
                  </a:ext>
                </a:extLst>
              </p14:cNvPr>
              <p14:cNvContentPartPr/>
              <p14:nvPr/>
            </p14:nvContentPartPr>
            <p14:xfrm>
              <a:off x="2348389" y="1928159"/>
              <a:ext cx="70560" cy="62280"/>
            </p14:xfrm>
          </p:contentPart>
        </mc:Choice>
        <mc:Fallback xmlns="">
          <p:pic>
            <p:nvPicPr>
              <p:cNvPr id="41238" name="Ink 41237">
                <a:extLst>
                  <a:ext uri="{FF2B5EF4-FFF2-40B4-BE49-F238E27FC236}">
                    <a16:creationId xmlns:a16="http://schemas.microsoft.com/office/drawing/2014/main" id="{C965AF97-3DD7-B434-B68B-4B8F34BB8BB2}"/>
                  </a:ext>
                </a:extLst>
              </p:cNvPr>
              <p:cNvPicPr/>
              <p:nvPr/>
            </p:nvPicPr>
            <p:blipFill>
              <a:blip r:embed="rId265"/>
              <a:stretch>
                <a:fillRect/>
              </a:stretch>
            </p:blipFill>
            <p:spPr>
              <a:xfrm>
                <a:off x="2339389" y="1919159"/>
                <a:ext cx="88200" cy="7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6">
            <p14:nvContentPartPr>
              <p14:cNvPr id="41239" name="Ink 41238">
                <a:extLst>
                  <a:ext uri="{FF2B5EF4-FFF2-40B4-BE49-F238E27FC236}">
                    <a16:creationId xmlns:a16="http://schemas.microsoft.com/office/drawing/2014/main" id="{B09DCA2B-9C22-33CF-DEBF-CD6730645AD4}"/>
                  </a:ext>
                </a:extLst>
              </p14:cNvPr>
              <p14:cNvContentPartPr/>
              <p14:nvPr/>
            </p14:nvContentPartPr>
            <p14:xfrm>
              <a:off x="2514609" y="1482162"/>
              <a:ext cx="97920" cy="79920"/>
            </p14:xfrm>
          </p:contentPart>
        </mc:Choice>
        <mc:Fallback xmlns="">
          <p:pic>
            <p:nvPicPr>
              <p:cNvPr id="41239" name="Ink 41238">
                <a:extLst>
                  <a:ext uri="{FF2B5EF4-FFF2-40B4-BE49-F238E27FC236}">
                    <a16:creationId xmlns:a16="http://schemas.microsoft.com/office/drawing/2014/main" id="{B09DCA2B-9C22-33CF-DEBF-CD6730645AD4}"/>
                  </a:ext>
                </a:extLst>
              </p:cNvPr>
              <p:cNvPicPr/>
              <p:nvPr/>
            </p:nvPicPr>
            <p:blipFill>
              <a:blip r:embed="rId267"/>
              <a:stretch>
                <a:fillRect/>
              </a:stretch>
            </p:blipFill>
            <p:spPr>
              <a:xfrm>
                <a:off x="2505609" y="1473162"/>
                <a:ext cx="115560" cy="97560"/>
              </a:xfrm>
              <a:prstGeom prst="rect">
                <a:avLst/>
              </a:prstGeom>
            </p:spPr>
          </p:pic>
        </mc:Fallback>
      </mc:AlternateContent>
      <p:grpSp>
        <p:nvGrpSpPr>
          <p:cNvPr id="25" name="Group 24">
            <a:extLst>
              <a:ext uri="{FF2B5EF4-FFF2-40B4-BE49-F238E27FC236}">
                <a16:creationId xmlns:a16="http://schemas.microsoft.com/office/drawing/2014/main" id="{65A8FB52-7EEB-B473-F59C-A0B669643C22}"/>
              </a:ext>
            </a:extLst>
          </p:cNvPr>
          <p:cNvGrpSpPr/>
          <p:nvPr/>
        </p:nvGrpSpPr>
        <p:grpSpPr>
          <a:xfrm>
            <a:off x="728444" y="4760179"/>
            <a:ext cx="2751346" cy="1750912"/>
            <a:chOff x="728444" y="4760179"/>
            <a:chExt cx="2751346" cy="1750912"/>
          </a:xfrm>
        </p:grpSpPr>
        <p:grpSp>
          <p:nvGrpSpPr>
            <p:cNvPr id="41230" name="Group 41229">
              <a:extLst>
                <a:ext uri="{FF2B5EF4-FFF2-40B4-BE49-F238E27FC236}">
                  <a16:creationId xmlns:a16="http://schemas.microsoft.com/office/drawing/2014/main" id="{8CB5800E-AB55-7B58-B72C-4F78C7156BFA}"/>
                </a:ext>
              </a:extLst>
            </p:cNvPr>
            <p:cNvGrpSpPr/>
            <p:nvPr/>
          </p:nvGrpSpPr>
          <p:grpSpPr>
            <a:xfrm>
              <a:off x="810354" y="4760179"/>
              <a:ext cx="2666880" cy="826920"/>
              <a:chOff x="897644" y="886451"/>
              <a:chExt cx="2666880" cy="8269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68">
                <p14:nvContentPartPr>
                  <p14:cNvPr id="41125" name="Ink 41124">
                    <a:extLst>
                      <a:ext uri="{FF2B5EF4-FFF2-40B4-BE49-F238E27FC236}">
                        <a16:creationId xmlns:a16="http://schemas.microsoft.com/office/drawing/2014/main" id="{7BB61DDC-E0BB-5E2A-22D7-3A0E76066F15}"/>
                      </a:ext>
                    </a:extLst>
                  </p14:cNvPr>
                  <p14:cNvContentPartPr/>
                  <p14:nvPr/>
                </p14:nvContentPartPr>
                <p14:xfrm>
                  <a:off x="897644" y="1196771"/>
                  <a:ext cx="283320" cy="338760"/>
                </p14:xfrm>
              </p:contentPart>
            </mc:Choice>
            <mc:Fallback xmlns="">
              <p:pic>
                <p:nvPicPr>
                  <p:cNvPr id="41125" name="Ink 41124">
                    <a:extLst>
                      <a:ext uri="{FF2B5EF4-FFF2-40B4-BE49-F238E27FC236}">
                        <a16:creationId xmlns:a16="http://schemas.microsoft.com/office/drawing/2014/main" id="{7BB61DDC-E0BB-5E2A-22D7-3A0E76066F15}"/>
                      </a:ext>
                    </a:extLst>
                  </p:cNvPr>
                  <p:cNvPicPr/>
                  <p:nvPr/>
                </p:nvPicPr>
                <p:blipFill>
                  <a:blip r:embed="rId303"/>
                  <a:stretch>
                    <a:fillRect/>
                  </a:stretch>
                </p:blipFill>
                <p:spPr>
                  <a:xfrm>
                    <a:off x="888644" y="1187761"/>
                    <a:ext cx="300960" cy="35641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4">
                <p14:nvContentPartPr>
                  <p14:cNvPr id="41126" name="Ink 41125">
                    <a:extLst>
                      <a:ext uri="{FF2B5EF4-FFF2-40B4-BE49-F238E27FC236}">
                        <a16:creationId xmlns:a16="http://schemas.microsoft.com/office/drawing/2014/main" id="{6855A4D4-4A30-6583-FC98-7126492CD355}"/>
                      </a:ext>
                    </a:extLst>
                  </p14:cNvPr>
                  <p14:cNvContentPartPr/>
                  <p14:nvPr/>
                </p14:nvContentPartPr>
                <p14:xfrm>
                  <a:off x="1277444" y="1427891"/>
                  <a:ext cx="122040" cy="285480"/>
                </p14:xfrm>
              </p:contentPart>
            </mc:Choice>
            <mc:Fallback xmlns="">
              <p:pic>
                <p:nvPicPr>
                  <p:cNvPr id="41126" name="Ink 41125">
                    <a:extLst>
                      <a:ext uri="{FF2B5EF4-FFF2-40B4-BE49-F238E27FC236}">
                        <a16:creationId xmlns:a16="http://schemas.microsoft.com/office/drawing/2014/main" id="{6855A4D4-4A30-6583-FC98-7126492CD355}"/>
                      </a:ext>
                    </a:extLst>
                  </p:cNvPr>
                  <p:cNvPicPr/>
                  <p:nvPr/>
                </p:nvPicPr>
                <p:blipFill>
                  <a:blip r:embed="rId305"/>
                  <a:stretch>
                    <a:fillRect/>
                  </a:stretch>
                </p:blipFill>
                <p:spPr>
                  <a:xfrm>
                    <a:off x="1268444" y="1418891"/>
                    <a:ext cx="139680" cy="303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6">
                <p14:nvContentPartPr>
                  <p14:cNvPr id="41127" name="Ink 41126">
                    <a:extLst>
                      <a:ext uri="{FF2B5EF4-FFF2-40B4-BE49-F238E27FC236}">
                        <a16:creationId xmlns:a16="http://schemas.microsoft.com/office/drawing/2014/main" id="{3A27A6E4-7E22-C0AF-3281-EDF98B3F27EC}"/>
                      </a:ext>
                    </a:extLst>
                  </p14:cNvPr>
                  <p14:cNvContentPartPr/>
                  <p14:nvPr/>
                </p14:nvContentPartPr>
                <p14:xfrm>
                  <a:off x="1618724" y="1364171"/>
                  <a:ext cx="245880" cy="137880"/>
                </p14:xfrm>
              </p:contentPart>
            </mc:Choice>
            <mc:Fallback xmlns="">
              <p:pic>
                <p:nvPicPr>
                  <p:cNvPr id="41127" name="Ink 41126">
                    <a:extLst>
                      <a:ext uri="{FF2B5EF4-FFF2-40B4-BE49-F238E27FC236}">
                        <a16:creationId xmlns:a16="http://schemas.microsoft.com/office/drawing/2014/main" id="{3A27A6E4-7E22-C0AF-3281-EDF98B3F27EC}"/>
                      </a:ext>
                    </a:extLst>
                  </p:cNvPr>
                  <p:cNvPicPr/>
                  <p:nvPr/>
                </p:nvPicPr>
                <p:blipFill>
                  <a:blip r:embed="rId307"/>
                  <a:stretch>
                    <a:fillRect/>
                  </a:stretch>
                </p:blipFill>
                <p:spPr>
                  <a:xfrm>
                    <a:off x="1609724" y="1355171"/>
                    <a:ext cx="263520" cy="155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8">
                <p14:nvContentPartPr>
                  <p14:cNvPr id="41128" name="Ink 41127">
                    <a:extLst>
                      <a:ext uri="{FF2B5EF4-FFF2-40B4-BE49-F238E27FC236}">
                        <a16:creationId xmlns:a16="http://schemas.microsoft.com/office/drawing/2014/main" id="{D7D7254A-E6E6-4747-7149-B0E3C7F64E91}"/>
                      </a:ext>
                    </a:extLst>
                  </p14:cNvPr>
                  <p14:cNvContentPartPr/>
                  <p14:nvPr/>
                </p14:nvContentPartPr>
                <p14:xfrm>
                  <a:off x="2039564" y="1282811"/>
                  <a:ext cx="360" cy="299160"/>
                </p14:xfrm>
              </p:contentPart>
            </mc:Choice>
            <mc:Fallback xmlns="">
              <p:pic>
                <p:nvPicPr>
                  <p:cNvPr id="41128" name="Ink 41127">
                    <a:extLst>
                      <a:ext uri="{FF2B5EF4-FFF2-40B4-BE49-F238E27FC236}">
                        <a16:creationId xmlns:a16="http://schemas.microsoft.com/office/drawing/2014/main" id="{D7D7254A-E6E6-4747-7149-B0E3C7F64E91}"/>
                      </a:ext>
                    </a:extLst>
                  </p:cNvPr>
                  <p:cNvPicPr/>
                  <p:nvPr/>
                </p:nvPicPr>
                <p:blipFill>
                  <a:blip r:embed="rId309"/>
                  <a:stretch>
                    <a:fillRect/>
                  </a:stretch>
                </p:blipFill>
                <p:spPr>
                  <a:xfrm>
                    <a:off x="2030564" y="1273811"/>
                    <a:ext cx="18000" cy="316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0">
                <p14:nvContentPartPr>
                  <p14:cNvPr id="41129" name="Ink 41128">
                    <a:extLst>
                      <a:ext uri="{FF2B5EF4-FFF2-40B4-BE49-F238E27FC236}">
                        <a16:creationId xmlns:a16="http://schemas.microsoft.com/office/drawing/2014/main" id="{93EB9794-CDE6-C3E4-591D-3DA86F8AE05C}"/>
                      </a:ext>
                    </a:extLst>
                  </p14:cNvPr>
                  <p14:cNvContentPartPr/>
                  <p14:nvPr/>
                </p14:nvContentPartPr>
                <p14:xfrm>
                  <a:off x="2237204" y="1296131"/>
                  <a:ext cx="258480" cy="263520"/>
                </p14:xfrm>
              </p:contentPart>
            </mc:Choice>
            <mc:Fallback xmlns="">
              <p:pic>
                <p:nvPicPr>
                  <p:cNvPr id="41129" name="Ink 41128">
                    <a:extLst>
                      <a:ext uri="{FF2B5EF4-FFF2-40B4-BE49-F238E27FC236}">
                        <a16:creationId xmlns:a16="http://schemas.microsoft.com/office/drawing/2014/main" id="{93EB9794-CDE6-C3E4-591D-3DA86F8AE05C}"/>
                      </a:ext>
                    </a:extLst>
                  </p:cNvPr>
                  <p:cNvPicPr/>
                  <p:nvPr/>
                </p:nvPicPr>
                <p:blipFill>
                  <a:blip r:embed="rId311"/>
                  <a:stretch>
                    <a:fillRect/>
                  </a:stretch>
                </p:blipFill>
                <p:spPr>
                  <a:xfrm>
                    <a:off x="2228217" y="1287143"/>
                    <a:ext cx="276095" cy="28113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2">
                <p14:nvContentPartPr>
                  <p14:cNvPr id="41131" name="Ink 41130">
                    <a:extLst>
                      <a:ext uri="{FF2B5EF4-FFF2-40B4-BE49-F238E27FC236}">
                        <a16:creationId xmlns:a16="http://schemas.microsoft.com/office/drawing/2014/main" id="{C17FB462-DC8F-4C03-5701-3E33A590C01F}"/>
                      </a:ext>
                    </a:extLst>
                  </p14:cNvPr>
                  <p14:cNvContentPartPr/>
                  <p14:nvPr/>
                </p14:nvContentPartPr>
                <p14:xfrm>
                  <a:off x="2500004" y="886451"/>
                  <a:ext cx="360" cy="304560"/>
                </p14:xfrm>
              </p:contentPart>
            </mc:Choice>
            <mc:Fallback xmlns="">
              <p:pic>
                <p:nvPicPr>
                  <p:cNvPr id="41131" name="Ink 41130">
                    <a:extLst>
                      <a:ext uri="{FF2B5EF4-FFF2-40B4-BE49-F238E27FC236}">
                        <a16:creationId xmlns:a16="http://schemas.microsoft.com/office/drawing/2014/main" id="{C17FB462-DC8F-4C03-5701-3E33A590C01F}"/>
                      </a:ext>
                    </a:extLst>
                  </p:cNvPr>
                  <p:cNvPicPr/>
                  <p:nvPr/>
                </p:nvPicPr>
                <p:blipFill>
                  <a:blip r:embed="rId309"/>
                  <a:stretch>
                    <a:fillRect/>
                  </a:stretch>
                </p:blipFill>
                <p:spPr>
                  <a:xfrm>
                    <a:off x="2491004" y="877451"/>
                    <a:ext cx="18000" cy="322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3">
                <p14:nvContentPartPr>
                  <p14:cNvPr id="41133" name="Ink 41132">
                    <a:extLst>
                      <a:ext uri="{FF2B5EF4-FFF2-40B4-BE49-F238E27FC236}">
                        <a16:creationId xmlns:a16="http://schemas.microsoft.com/office/drawing/2014/main" id="{59E9D435-8A95-43B0-2799-0609470CA55D}"/>
                      </a:ext>
                    </a:extLst>
                  </p14:cNvPr>
                  <p14:cNvContentPartPr/>
                  <p14:nvPr/>
                </p14:nvContentPartPr>
                <p14:xfrm>
                  <a:off x="2715644" y="906251"/>
                  <a:ext cx="135720" cy="254880"/>
                </p14:xfrm>
              </p:contentPart>
            </mc:Choice>
            <mc:Fallback xmlns="">
              <p:pic>
                <p:nvPicPr>
                  <p:cNvPr id="41133" name="Ink 41132">
                    <a:extLst>
                      <a:ext uri="{FF2B5EF4-FFF2-40B4-BE49-F238E27FC236}">
                        <a16:creationId xmlns:a16="http://schemas.microsoft.com/office/drawing/2014/main" id="{59E9D435-8A95-43B0-2799-0609470CA55D}"/>
                      </a:ext>
                    </a:extLst>
                  </p:cNvPr>
                  <p:cNvPicPr/>
                  <p:nvPr/>
                </p:nvPicPr>
                <p:blipFill>
                  <a:blip r:embed="rId314"/>
                  <a:stretch>
                    <a:fillRect/>
                  </a:stretch>
                </p:blipFill>
                <p:spPr>
                  <a:xfrm>
                    <a:off x="2706644" y="897238"/>
                    <a:ext cx="153360" cy="27254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5">
                <p14:nvContentPartPr>
                  <p14:cNvPr id="41134" name="Ink 41133">
                    <a:extLst>
                      <a:ext uri="{FF2B5EF4-FFF2-40B4-BE49-F238E27FC236}">
                        <a16:creationId xmlns:a16="http://schemas.microsoft.com/office/drawing/2014/main" id="{37B7A555-ABF8-7A80-3A31-2B3BC5051CAA}"/>
                      </a:ext>
                    </a:extLst>
                  </p14:cNvPr>
                  <p14:cNvContentPartPr/>
                  <p14:nvPr/>
                </p14:nvContentPartPr>
                <p14:xfrm>
                  <a:off x="2714924" y="986171"/>
                  <a:ext cx="362880" cy="672480"/>
                </p14:xfrm>
              </p:contentPart>
            </mc:Choice>
            <mc:Fallback xmlns="">
              <p:pic>
                <p:nvPicPr>
                  <p:cNvPr id="41134" name="Ink 41133">
                    <a:extLst>
                      <a:ext uri="{FF2B5EF4-FFF2-40B4-BE49-F238E27FC236}">
                        <a16:creationId xmlns:a16="http://schemas.microsoft.com/office/drawing/2014/main" id="{37B7A555-ABF8-7A80-3A31-2B3BC5051CAA}"/>
                      </a:ext>
                    </a:extLst>
                  </p:cNvPr>
                  <p:cNvPicPr/>
                  <p:nvPr/>
                </p:nvPicPr>
                <p:blipFill>
                  <a:blip r:embed="rId316"/>
                  <a:stretch>
                    <a:fillRect/>
                  </a:stretch>
                </p:blipFill>
                <p:spPr>
                  <a:xfrm>
                    <a:off x="2705924" y="977171"/>
                    <a:ext cx="380520" cy="690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7">
                <p14:nvContentPartPr>
                  <p14:cNvPr id="41135" name="Ink 41134">
                    <a:extLst>
                      <a:ext uri="{FF2B5EF4-FFF2-40B4-BE49-F238E27FC236}">
                        <a16:creationId xmlns:a16="http://schemas.microsoft.com/office/drawing/2014/main" id="{11EAF06F-5D21-F889-77B1-42DA03175DE7}"/>
                      </a:ext>
                    </a:extLst>
                  </p14:cNvPr>
                  <p14:cNvContentPartPr/>
                  <p14:nvPr/>
                </p14:nvContentPartPr>
                <p14:xfrm>
                  <a:off x="3004724" y="1374611"/>
                  <a:ext cx="435960" cy="261000"/>
                </p14:xfrm>
              </p:contentPart>
            </mc:Choice>
            <mc:Fallback xmlns="">
              <p:pic>
                <p:nvPicPr>
                  <p:cNvPr id="41135" name="Ink 41134">
                    <a:extLst>
                      <a:ext uri="{FF2B5EF4-FFF2-40B4-BE49-F238E27FC236}">
                        <a16:creationId xmlns:a16="http://schemas.microsoft.com/office/drawing/2014/main" id="{11EAF06F-5D21-F889-77B1-42DA03175DE7}"/>
                      </a:ext>
                    </a:extLst>
                  </p:cNvPr>
                  <p:cNvPicPr/>
                  <p:nvPr/>
                </p:nvPicPr>
                <p:blipFill>
                  <a:blip r:embed="rId318"/>
                  <a:stretch>
                    <a:fillRect/>
                  </a:stretch>
                </p:blipFill>
                <p:spPr>
                  <a:xfrm>
                    <a:off x="2995724" y="1365611"/>
                    <a:ext cx="453600" cy="278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9">
                <p14:nvContentPartPr>
                  <p14:cNvPr id="41136" name="Ink 41135">
                    <a:extLst>
                      <a:ext uri="{FF2B5EF4-FFF2-40B4-BE49-F238E27FC236}">
                        <a16:creationId xmlns:a16="http://schemas.microsoft.com/office/drawing/2014/main" id="{07AB9F04-90AD-BAD3-64DC-53E085310C6B}"/>
                      </a:ext>
                    </a:extLst>
                  </p14:cNvPr>
                  <p14:cNvContentPartPr/>
                  <p14:nvPr/>
                </p14:nvContentPartPr>
                <p14:xfrm>
                  <a:off x="3437444" y="962771"/>
                  <a:ext cx="127080" cy="316800"/>
                </p14:xfrm>
              </p:contentPart>
            </mc:Choice>
            <mc:Fallback xmlns="">
              <p:pic>
                <p:nvPicPr>
                  <p:cNvPr id="41136" name="Ink 41135">
                    <a:extLst>
                      <a:ext uri="{FF2B5EF4-FFF2-40B4-BE49-F238E27FC236}">
                        <a16:creationId xmlns:a16="http://schemas.microsoft.com/office/drawing/2014/main" id="{07AB9F04-90AD-BAD3-64DC-53E085310C6B}"/>
                      </a:ext>
                    </a:extLst>
                  </p:cNvPr>
                  <p:cNvPicPr/>
                  <p:nvPr/>
                </p:nvPicPr>
                <p:blipFill>
                  <a:blip r:embed="rId320"/>
                  <a:stretch>
                    <a:fillRect/>
                  </a:stretch>
                </p:blipFill>
                <p:spPr>
                  <a:xfrm>
                    <a:off x="3428444" y="953771"/>
                    <a:ext cx="144720" cy="334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1">
                <p14:nvContentPartPr>
                  <p14:cNvPr id="41229" name="Ink 41228">
                    <a:extLst>
                      <a:ext uri="{FF2B5EF4-FFF2-40B4-BE49-F238E27FC236}">
                        <a16:creationId xmlns:a16="http://schemas.microsoft.com/office/drawing/2014/main" id="{C7DDD0AD-3AF5-6653-6BBF-0F212615DF8B}"/>
                      </a:ext>
                    </a:extLst>
                  </p14:cNvPr>
                  <p14:cNvContentPartPr/>
                  <p14:nvPr/>
                </p14:nvContentPartPr>
                <p14:xfrm>
                  <a:off x="1282484" y="1639931"/>
                  <a:ext cx="70200" cy="24840"/>
                </p14:xfrm>
              </p:contentPart>
            </mc:Choice>
            <mc:Fallback xmlns="">
              <p:pic>
                <p:nvPicPr>
                  <p:cNvPr id="41229" name="Ink 41228">
                    <a:extLst>
                      <a:ext uri="{FF2B5EF4-FFF2-40B4-BE49-F238E27FC236}">
                        <a16:creationId xmlns:a16="http://schemas.microsoft.com/office/drawing/2014/main" id="{C7DDD0AD-3AF5-6653-6BBF-0F212615DF8B}"/>
                      </a:ext>
                    </a:extLst>
                  </p:cNvPr>
                  <p:cNvPicPr/>
                  <p:nvPr/>
                </p:nvPicPr>
                <p:blipFill>
                  <a:blip r:embed="rId322"/>
                  <a:stretch>
                    <a:fillRect/>
                  </a:stretch>
                </p:blipFill>
                <p:spPr>
                  <a:xfrm>
                    <a:off x="1273484" y="1630931"/>
                    <a:ext cx="87840" cy="4248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323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8A785D00-65E0-5570-AA45-DBD2415CBC45}"/>
                    </a:ext>
                  </a:extLst>
                </p14:cNvPr>
                <p14:cNvContentPartPr/>
                <p14:nvPr/>
              </p14:nvContentPartPr>
              <p14:xfrm>
                <a:off x="1533990" y="6106131"/>
                <a:ext cx="245880" cy="13788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8A785D00-65E0-5570-AA45-DBD2415CBC45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1524990" y="6097131"/>
                  <a:ext cx="263520" cy="15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4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EAD3E268-C34E-D6AC-C80A-259E5DB533FF}"/>
                    </a:ext>
                  </a:extLst>
                </p14:cNvPr>
                <p14:cNvContentPartPr/>
                <p14:nvPr/>
              </p14:nvContentPartPr>
              <p14:xfrm>
                <a:off x="1954830" y="6024771"/>
                <a:ext cx="360" cy="2991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EAD3E268-C34E-D6AC-C80A-259E5DB533FF}"/>
                    </a:ext>
                  </a:extLst>
                </p:cNvPr>
                <p:cNvPicPr/>
                <p:nvPr/>
              </p:nvPicPr>
              <p:blipFill>
                <a:blip r:embed="rId309"/>
                <a:stretch>
                  <a:fillRect/>
                </a:stretch>
              </p:blipFill>
              <p:spPr>
                <a:xfrm>
                  <a:off x="1945830" y="6015771"/>
                  <a:ext cx="18000" cy="31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5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54C2BD77-E691-3C6E-0FA3-997DC908E923}"/>
                    </a:ext>
                  </a:extLst>
                </p14:cNvPr>
                <p14:cNvContentPartPr/>
                <p14:nvPr/>
              </p14:nvContentPartPr>
              <p14:xfrm>
                <a:off x="2152470" y="6038091"/>
                <a:ext cx="258480" cy="26352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54C2BD77-E691-3C6E-0FA3-997DC908E923}"/>
                    </a:ext>
                  </a:extLst>
                </p:cNvPr>
                <p:cNvPicPr/>
                <p:nvPr/>
              </p:nvPicPr>
              <p:blipFill>
                <a:blip r:embed="rId311"/>
                <a:stretch>
                  <a:fillRect/>
                </a:stretch>
              </p:blipFill>
              <p:spPr>
                <a:xfrm>
                  <a:off x="2143483" y="6029103"/>
                  <a:ext cx="276095" cy="28113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6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76687F7E-3E22-739B-803A-9F1D2CEE0697}"/>
                    </a:ext>
                  </a:extLst>
                </p14:cNvPr>
                <p14:cNvContentPartPr/>
                <p14:nvPr/>
              </p14:nvContentPartPr>
              <p14:xfrm>
                <a:off x="2415270" y="5628411"/>
                <a:ext cx="360" cy="3045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76687F7E-3E22-739B-803A-9F1D2CEE0697}"/>
                    </a:ext>
                  </a:extLst>
                </p:cNvPr>
                <p:cNvPicPr/>
                <p:nvPr/>
              </p:nvPicPr>
              <p:blipFill>
                <a:blip r:embed="rId309"/>
                <a:stretch>
                  <a:fillRect/>
                </a:stretch>
              </p:blipFill>
              <p:spPr>
                <a:xfrm>
                  <a:off x="2406270" y="5619411"/>
                  <a:ext cx="18000" cy="32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7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FF0F1082-CC1A-49B1-B6E7-2A5FE98336A5}"/>
                    </a:ext>
                  </a:extLst>
                </p14:cNvPr>
                <p14:cNvContentPartPr/>
                <p14:nvPr/>
              </p14:nvContentPartPr>
              <p14:xfrm>
                <a:off x="2630190" y="5728131"/>
                <a:ext cx="362880" cy="67248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FF0F1082-CC1A-49B1-B6E7-2A5FE98336A5}"/>
                    </a:ext>
                  </a:extLst>
                </p:cNvPr>
                <p:cNvPicPr/>
                <p:nvPr/>
              </p:nvPicPr>
              <p:blipFill>
                <a:blip r:embed="rId316"/>
                <a:stretch>
                  <a:fillRect/>
                </a:stretch>
              </p:blipFill>
              <p:spPr>
                <a:xfrm>
                  <a:off x="2621190" y="5719131"/>
                  <a:ext cx="380520" cy="69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8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45E647BC-C570-45B9-38B9-FE7CF2C8AF01}"/>
                    </a:ext>
                  </a:extLst>
                </p14:cNvPr>
                <p14:cNvContentPartPr/>
                <p14:nvPr/>
              </p14:nvContentPartPr>
              <p14:xfrm>
                <a:off x="2919990" y="6116571"/>
                <a:ext cx="435960" cy="26100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45E647BC-C570-45B9-38B9-FE7CF2C8AF01}"/>
                    </a:ext>
                  </a:extLst>
                </p:cNvPr>
                <p:cNvPicPr/>
                <p:nvPr/>
              </p:nvPicPr>
              <p:blipFill>
                <a:blip r:embed="rId318"/>
                <a:stretch>
                  <a:fillRect/>
                </a:stretch>
              </p:blipFill>
              <p:spPr>
                <a:xfrm>
                  <a:off x="2910990" y="6107571"/>
                  <a:ext cx="453600" cy="27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9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4146EF77-D85F-2760-0A9A-841073695368}"/>
                    </a:ext>
                  </a:extLst>
                </p14:cNvPr>
                <p14:cNvContentPartPr/>
                <p14:nvPr/>
              </p14:nvContentPartPr>
              <p14:xfrm>
                <a:off x="3352710" y="5704731"/>
                <a:ext cx="127080" cy="3168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4146EF77-D85F-2760-0A9A-841073695368}"/>
                    </a:ext>
                  </a:extLst>
                </p:cNvPr>
                <p:cNvPicPr/>
                <p:nvPr/>
              </p:nvPicPr>
              <p:blipFill>
                <a:blip r:embed="rId320"/>
                <a:stretch>
                  <a:fillRect/>
                </a:stretch>
              </p:blipFill>
              <p:spPr>
                <a:xfrm>
                  <a:off x="3343710" y="5695731"/>
                  <a:ext cx="144720" cy="33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0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06933C49-984F-672B-239D-D3E5CA490586}"/>
                    </a:ext>
                  </a:extLst>
                </p14:cNvPr>
                <p14:cNvContentPartPr/>
                <p14:nvPr/>
              </p14:nvContentPartPr>
              <p14:xfrm>
                <a:off x="2597204" y="5666171"/>
                <a:ext cx="180360" cy="2163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06933C49-984F-672B-239D-D3E5CA490586}"/>
                    </a:ext>
                  </a:extLst>
                </p:cNvPr>
                <p:cNvPicPr/>
                <p:nvPr/>
              </p:nvPicPr>
              <p:blipFill>
                <a:blip r:embed="rId331"/>
                <a:stretch>
                  <a:fillRect/>
                </a:stretch>
              </p:blipFill>
              <p:spPr>
                <a:xfrm>
                  <a:off x="2588564" y="5657171"/>
                  <a:ext cx="198000" cy="2340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6CDF2B1-2869-4EF2-5ED1-89F84352BFCE}"/>
                </a:ext>
              </a:extLst>
            </p:cNvPr>
            <p:cNvGrpSpPr/>
            <p:nvPr/>
          </p:nvGrpSpPr>
          <p:grpSpPr>
            <a:xfrm>
              <a:off x="728444" y="6050291"/>
              <a:ext cx="612720" cy="460800"/>
              <a:chOff x="728444" y="6050291"/>
              <a:chExt cx="612720" cy="460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32">
                <p14:nvContentPartPr>
                  <p14:cNvPr id="21" name="Ink 20">
                    <a:extLst>
                      <a:ext uri="{FF2B5EF4-FFF2-40B4-BE49-F238E27FC236}">
                        <a16:creationId xmlns:a16="http://schemas.microsoft.com/office/drawing/2014/main" id="{52D71405-F587-E625-6EBD-31D95E3F5BEE}"/>
                      </a:ext>
                    </a:extLst>
                  </p14:cNvPr>
                  <p14:cNvContentPartPr/>
                  <p14:nvPr/>
                </p14:nvContentPartPr>
                <p14:xfrm>
                  <a:off x="728444" y="6050291"/>
                  <a:ext cx="328320" cy="274320"/>
                </p14:xfrm>
              </p:contentPart>
            </mc:Choice>
            <mc:Fallback xmlns="">
              <p:pic>
                <p:nvPicPr>
                  <p:cNvPr id="21" name="Ink 20">
                    <a:extLst>
                      <a:ext uri="{FF2B5EF4-FFF2-40B4-BE49-F238E27FC236}">
                        <a16:creationId xmlns:a16="http://schemas.microsoft.com/office/drawing/2014/main" id="{52D71405-F587-E625-6EBD-31D95E3F5BEE}"/>
                      </a:ext>
                    </a:extLst>
                  </p:cNvPr>
                  <p:cNvPicPr/>
                  <p:nvPr/>
                </p:nvPicPr>
                <p:blipFill>
                  <a:blip r:embed="rId333"/>
                  <a:stretch>
                    <a:fillRect/>
                  </a:stretch>
                </p:blipFill>
                <p:spPr>
                  <a:xfrm>
                    <a:off x="719444" y="6041651"/>
                    <a:ext cx="345960" cy="291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4">
                <p14:nvContentPartPr>
                  <p14:cNvPr id="22" name="Ink 21">
                    <a:extLst>
                      <a:ext uri="{FF2B5EF4-FFF2-40B4-BE49-F238E27FC236}">
                        <a16:creationId xmlns:a16="http://schemas.microsoft.com/office/drawing/2014/main" id="{2B04DDFB-A643-42E9-BEFA-6D3A31A90725}"/>
                      </a:ext>
                    </a:extLst>
                  </p14:cNvPr>
                  <p14:cNvContentPartPr/>
                  <p14:nvPr/>
                </p14:nvContentPartPr>
                <p14:xfrm>
                  <a:off x="1197884" y="6305171"/>
                  <a:ext cx="143280" cy="205920"/>
                </p14:xfrm>
              </p:contentPart>
            </mc:Choice>
            <mc:Fallback xmlns="">
              <p:pic>
                <p:nvPicPr>
                  <p:cNvPr id="22" name="Ink 21">
                    <a:extLst>
                      <a:ext uri="{FF2B5EF4-FFF2-40B4-BE49-F238E27FC236}">
                        <a16:creationId xmlns:a16="http://schemas.microsoft.com/office/drawing/2014/main" id="{2B04DDFB-A643-42E9-BEFA-6D3A31A90725}"/>
                      </a:ext>
                    </a:extLst>
                  </p:cNvPr>
                  <p:cNvPicPr/>
                  <p:nvPr/>
                </p:nvPicPr>
                <p:blipFill>
                  <a:blip r:embed="rId335"/>
                  <a:stretch>
                    <a:fillRect/>
                  </a:stretch>
                </p:blipFill>
                <p:spPr>
                  <a:xfrm>
                    <a:off x="1189244" y="6296531"/>
                    <a:ext cx="160920" cy="22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6">
                <p14:nvContentPartPr>
                  <p14:cNvPr id="23" name="Ink 22">
                    <a:extLst>
                      <a:ext uri="{FF2B5EF4-FFF2-40B4-BE49-F238E27FC236}">
                        <a16:creationId xmlns:a16="http://schemas.microsoft.com/office/drawing/2014/main" id="{7D6858DF-C462-CD24-D247-91A7FEC00839}"/>
                      </a:ext>
                    </a:extLst>
                  </p14:cNvPr>
                  <p14:cNvContentPartPr/>
                  <p14:nvPr/>
                </p14:nvContentPartPr>
                <p14:xfrm>
                  <a:off x="1286084" y="6087371"/>
                  <a:ext cx="43200" cy="51840"/>
                </p14:xfrm>
              </p:contentPart>
            </mc:Choice>
            <mc:Fallback xmlns="">
              <p:pic>
                <p:nvPicPr>
                  <p:cNvPr id="23" name="Ink 22">
                    <a:extLst>
                      <a:ext uri="{FF2B5EF4-FFF2-40B4-BE49-F238E27FC236}">
                        <a16:creationId xmlns:a16="http://schemas.microsoft.com/office/drawing/2014/main" id="{7D6858DF-C462-CD24-D247-91A7FEC00839}"/>
                      </a:ext>
                    </a:extLst>
                  </p:cNvPr>
                  <p:cNvPicPr/>
                  <p:nvPr/>
                </p:nvPicPr>
                <p:blipFill>
                  <a:blip r:embed="rId337"/>
                  <a:stretch>
                    <a:fillRect/>
                  </a:stretch>
                </p:blipFill>
                <p:spPr>
                  <a:xfrm>
                    <a:off x="1277444" y="6078371"/>
                    <a:ext cx="60840" cy="6948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93A3C61-B380-7B7C-DCA5-1AF4F996B980}"/>
              </a:ext>
            </a:extLst>
          </p:cNvPr>
          <p:cNvGrpSpPr/>
          <p:nvPr/>
        </p:nvGrpSpPr>
        <p:grpSpPr>
          <a:xfrm>
            <a:off x="7236108" y="2482677"/>
            <a:ext cx="141120" cy="69840"/>
            <a:chOff x="7236108" y="2482677"/>
            <a:chExt cx="141120" cy="69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8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72EA22D2-7CA2-14AF-0D66-0CEA3AD96D71}"/>
                    </a:ext>
                  </a:extLst>
                </p14:cNvPr>
                <p14:cNvContentPartPr/>
                <p14:nvPr/>
              </p14:nvContentPartPr>
              <p14:xfrm>
                <a:off x="7236108" y="2482677"/>
                <a:ext cx="140760" cy="3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72EA22D2-7CA2-14AF-0D66-0CEA3AD96D71}"/>
                    </a:ext>
                  </a:extLst>
                </p:cNvPr>
                <p:cNvPicPr/>
                <p:nvPr/>
              </p:nvPicPr>
              <p:blipFill>
                <a:blip r:embed="rId340"/>
                <a:stretch>
                  <a:fillRect/>
                </a:stretch>
              </p:blipFill>
              <p:spPr>
                <a:xfrm>
                  <a:off x="7227468" y="2474037"/>
                  <a:ext cx="158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1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2D323C02-5B1F-A286-90EC-B551F033FA95}"/>
                    </a:ext>
                  </a:extLst>
                </p14:cNvPr>
                <p14:cNvContentPartPr/>
                <p14:nvPr/>
              </p14:nvContentPartPr>
              <p14:xfrm>
                <a:off x="7265628" y="2552157"/>
                <a:ext cx="111600" cy="3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2D323C02-5B1F-A286-90EC-B551F033FA95}"/>
                    </a:ext>
                  </a:extLst>
                </p:cNvPr>
                <p:cNvPicPr/>
                <p:nvPr/>
              </p:nvPicPr>
              <p:blipFill>
                <a:blip r:embed="rId342"/>
                <a:stretch>
                  <a:fillRect/>
                </a:stretch>
              </p:blipFill>
              <p:spPr>
                <a:xfrm>
                  <a:off x="7256988" y="2543157"/>
                  <a:ext cx="12924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F398B57-C12F-7786-98D9-8B6E45547605}"/>
              </a:ext>
            </a:extLst>
          </p:cNvPr>
          <p:cNvGrpSpPr/>
          <p:nvPr/>
        </p:nvGrpSpPr>
        <p:grpSpPr>
          <a:xfrm>
            <a:off x="4851503" y="2522097"/>
            <a:ext cx="1686960" cy="28800"/>
            <a:chOff x="4839228" y="2513997"/>
            <a:chExt cx="1686960" cy="28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3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4D44E55C-9A99-A90C-B0CE-74A8EB5A4139}"/>
                    </a:ext>
                  </a:extLst>
                </p14:cNvPr>
                <p14:cNvContentPartPr/>
                <p14:nvPr/>
              </p14:nvContentPartPr>
              <p14:xfrm>
                <a:off x="4839228" y="2513997"/>
                <a:ext cx="96120" cy="3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4D44E55C-9A99-A90C-B0CE-74A8EB5A4139}"/>
                    </a:ext>
                  </a:extLst>
                </p:cNvPr>
                <p:cNvPicPr/>
                <p:nvPr/>
              </p:nvPicPr>
              <p:blipFill>
                <a:blip r:embed="rId344"/>
                <a:stretch>
                  <a:fillRect/>
                </a:stretch>
              </p:blipFill>
              <p:spPr>
                <a:xfrm>
                  <a:off x="4830228" y="2505357"/>
                  <a:ext cx="1137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5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91DBA915-332A-F899-9011-9D05C8C4BC51}"/>
                    </a:ext>
                  </a:extLst>
                </p14:cNvPr>
                <p14:cNvContentPartPr/>
                <p14:nvPr/>
              </p14:nvContentPartPr>
              <p14:xfrm>
                <a:off x="5090148" y="2513997"/>
                <a:ext cx="73440" cy="324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91DBA915-332A-F899-9011-9D05C8C4BC51}"/>
                    </a:ext>
                  </a:extLst>
                </p:cNvPr>
                <p:cNvPicPr/>
                <p:nvPr/>
              </p:nvPicPr>
              <p:blipFill>
                <a:blip r:embed="rId346"/>
                <a:stretch>
                  <a:fillRect/>
                </a:stretch>
              </p:blipFill>
              <p:spPr>
                <a:xfrm>
                  <a:off x="5081148" y="2505357"/>
                  <a:ext cx="9108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7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CBDC5836-F08A-8A6C-3815-B3F3D3073E1A}"/>
                    </a:ext>
                  </a:extLst>
                </p14:cNvPr>
                <p14:cNvContentPartPr/>
                <p14:nvPr/>
              </p14:nvContentPartPr>
              <p14:xfrm>
                <a:off x="5350428" y="2525517"/>
                <a:ext cx="180720" cy="36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CBDC5836-F08A-8A6C-3815-B3F3D3073E1A}"/>
                    </a:ext>
                  </a:extLst>
                </p:cNvPr>
                <p:cNvPicPr/>
                <p:nvPr/>
              </p:nvPicPr>
              <p:blipFill>
                <a:blip r:embed="rId348"/>
                <a:stretch>
                  <a:fillRect/>
                </a:stretch>
              </p:blipFill>
              <p:spPr>
                <a:xfrm>
                  <a:off x="5341788" y="2516877"/>
                  <a:ext cx="1983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9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AE6FE5A5-D3C6-3308-ED87-2A7E773BE583}"/>
                    </a:ext>
                  </a:extLst>
                </p14:cNvPr>
                <p14:cNvContentPartPr/>
                <p14:nvPr/>
              </p14:nvContentPartPr>
              <p14:xfrm>
                <a:off x="5654988" y="2525517"/>
                <a:ext cx="200520" cy="3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AE6FE5A5-D3C6-3308-ED87-2A7E773BE583}"/>
                    </a:ext>
                  </a:extLst>
                </p:cNvPr>
                <p:cNvPicPr/>
                <p:nvPr/>
              </p:nvPicPr>
              <p:blipFill>
                <a:blip r:embed="rId350"/>
                <a:stretch>
                  <a:fillRect/>
                </a:stretch>
              </p:blipFill>
              <p:spPr>
                <a:xfrm>
                  <a:off x="5645988" y="2516877"/>
                  <a:ext cx="218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1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840CD319-C5F9-94A1-7D2F-4D56E40F219D}"/>
                    </a:ext>
                  </a:extLst>
                </p14:cNvPr>
                <p14:cNvContentPartPr/>
                <p14:nvPr/>
              </p14:nvContentPartPr>
              <p14:xfrm>
                <a:off x="6008508" y="2531277"/>
                <a:ext cx="178560" cy="36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840CD319-C5F9-94A1-7D2F-4D56E40F219D}"/>
                    </a:ext>
                  </a:extLst>
                </p:cNvPr>
                <p:cNvPicPr/>
                <p:nvPr/>
              </p:nvPicPr>
              <p:blipFill>
                <a:blip r:embed="rId352"/>
                <a:stretch>
                  <a:fillRect/>
                </a:stretch>
              </p:blipFill>
              <p:spPr>
                <a:xfrm>
                  <a:off x="5999508" y="2522637"/>
                  <a:ext cx="1962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3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1220964B-5EC5-B72A-B2AB-736228CECCEF}"/>
                    </a:ext>
                  </a:extLst>
                </p14:cNvPr>
                <p14:cNvContentPartPr/>
                <p14:nvPr/>
              </p14:nvContentPartPr>
              <p14:xfrm>
                <a:off x="6327108" y="2542437"/>
                <a:ext cx="199080" cy="3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1220964B-5EC5-B72A-B2AB-736228CECCEF}"/>
                    </a:ext>
                  </a:extLst>
                </p:cNvPr>
                <p:cNvPicPr/>
                <p:nvPr/>
              </p:nvPicPr>
              <p:blipFill>
                <a:blip r:embed="rId350"/>
                <a:stretch>
                  <a:fillRect/>
                </a:stretch>
              </p:blipFill>
              <p:spPr>
                <a:xfrm>
                  <a:off x="6318468" y="2533797"/>
                  <a:ext cx="21672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53634E1-94C2-0FCA-7E62-D85393FD97DA}"/>
              </a:ext>
            </a:extLst>
          </p:cNvPr>
          <p:cNvGrpSpPr/>
          <p:nvPr/>
        </p:nvGrpSpPr>
        <p:grpSpPr>
          <a:xfrm>
            <a:off x="4839228" y="1059597"/>
            <a:ext cx="3071880" cy="3345120"/>
            <a:chOff x="4839228" y="1059597"/>
            <a:chExt cx="3071880" cy="334512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824268F6-1D9F-8DEE-02B8-1B2ED224EE06}"/>
                </a:ext>
              </a:extLst>
            </p:cNvPr>
            <p:cNvGrpSpPr/>
            <p:nvPr/>
          </p:nvGrpSpPr>
          <p:grpSpPr>
            <a:xfrm>
              <a:off x="7573788" y="2378637"/>
              <a:ext cx="337320" cy="454320"/>
              <a:chOff x="7573788" y="2378637"/>
              <a:chExt cx="337320" cy="4543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54">
                <p14:nvContentPartPr>
                  <p14:cNvPr id="15" name="Ink 14">
                    <a:extLst>
                      <a:ext uri="{FF2B5EF4-FFF2-40B4-BE49-F238E27FC236}">
                        <a16:creationId xmlns:a16="http://schemas.microsoft.com/office/drawing/2014/main" id="{AE4BEB31-B570-1F3B-5FF5-E9F086DADE51}"/>
                      </a:ext>
                    </a:extLst>
                  </p14:cNvPr>
                  <p14:cNvContentPartPr/>
                  <p14:nvPr/>
                </p14:nvContentPartPr>
                <p14:xfrm>
                  <a:off x="7573788" y="2378637"/>
                  <a:ext cx="158400" cy="269640"/>
                </p14:xfrm>
              </p:contentPart>
            </mc:Choice>
            <mc:Fallback xmlns="">
              <p:pic>
                <p:nvPicPr>
                  <p:cNvPr id="15" name="Ink 14">
                    <a:extLst>
                      <a:ext uri="{FF2B5EF4-FFF2-40B4-BE49-F238E27FC236}">
                        <a16:creationId xmlns:a16="http://schemas.microsoft.com/office/drawing/2014/main" id="{AE4BEB31-B570-1F3B-5FF5-E9F086DADE51}"/>
                      </a:ext>
                    </a:extLst>
                  </p:cNvPr>
                  <p:cNvPicPr/>
                  <p:nvPr/>
                </p:nvPicPr>
                <p:blipFill>
                  <a:blip r:embed="rId355"/>
                  <a:stretch>
                    <a:fillRect/>
                  </a:stretch>
                </p:blipFill>
                <p:spPr>
                  <a:xfrm>
                    <a:off x="7564788" y="2369637"/>
                    <a:ext cx="176040" cy="287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6">
                <p14:nvContentPartPr>
                  <p14:cNvPr id="19" name="Ink 18">
                    <a:extLst>
                      <a:ext uri="{FF2B5EF4-FFF2-40B4-BE49-F238E27FC236}">
                        <a16:creationId xmlns:a16="http://schemas.microsoft.com/office/drawing/2014/main" id="{54230AF7-542A-EB8D-B255-FD76187103C9}"/>
                      </a:ext>
                    </a:extLst>
                  </p14:cNvPr>
                  <p14:cNvContentPartPr/>
                  <p14:nvPr/>
                </p14:nvContentPartPr>
                <p14:xfrm>
                  <a:off x="7618068" y="2538837"/>
                  <a:ext cx="73800" cy="3240"/>
                </p14:xfrm>
              </p:contentPart>
            </mc:Choice>
            <mc:Fallback xmlns="">
              <p:pic>
                <p:nvPicPr>
                  <p:cNvPr id="19" name="Ink 18">
                    <a:extLst>
                      <a:ext uri="{FF2B5EF4-FFF2-40B4-BE49-F238E27FC236}">
                        <a16:creationId xmlns:a16="http://schemas.microsoft.com/office/drawing/2014/main" id="{54230AF7-542A-EB8D-B255-FD76187103C9}"/>
                      </a:ext>
                    </a:extLst>
                  </p:cNvPr>
                  <p:cNvPicPr/>
                  <p:nvPr/>
                </p:nvPicPr>
                <p:blipFill>
                  <a:blip r:embed="rId357"/>
                  <a:stretch>
                    <a:fillRect/>
                  </a:stretch>
                </p:blipFill>
                <p:spPr>
                  <a:xfrm>
                    <a:off x="7609068" y="2530197"/>
                    <a:ext cx="91440" cy="20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8">
                <p14:nvContentPartPr>
                  <p14:cNvPr id="26" name="Ink 25">
                    <a:extLst>
                      <a:ext uri="{FF2B5EF4-FFF2-40B4-BE49-F238E27FC236}">
                        <a16:creationId xmlns:a16="http://schemas.microsoft.com/office/drawing/2014/main" id="{A63903CB-05B8-7DE7-32D2-F1AAE3CFA556}"/>
                      </a:ext>
                    </a:extLst>
                  </p14:cNvPr>
                  <p14:cNvContentPartPr/>
                  <p14:nvPr/>
                </p14:nvContentPartPr>
                <p14:xfrm>
                  <a:off x="7800948" y="2587077"/>
                  <a:ext cx="105840" cy="245880"/>
                </p14:xfrm>
              </p:contentPart>
            </mc:Choice>
            <mc:Fallback xmlns="">
              <p:pic>
                <p:nvPicPr>
                  <p:cNvPr id="26" name="Ink 25">
                    <a:extLst>
                      <a:ext uri="{FF2B5EF4-FFF2-40B4-BE49-F238E27FC236}">
                        <a16:creationId xmlns:a16="http://schemas.microsoft.com/office/drawing/2014/main" id="{A63903CB-05B8-7DE7-32D2-F1AAE3CFA556}"/>
                      </a:ext>
                    </a:extLst>
                  </p:cNvPr>
                  <p:cNvPicPr/>
                  <p:nvPr/>
                </p:nvPicPr>
                <p:blipFill>
                  <a:blip r:embed="rId359"/>
                  <a:stretch>
                    <a:fillRect/>
                  </a:stretch>
                </p:blipFill>
                <p:spPr>
                  <a:xfrm>
                    <a:off x="7792308" y="2578077"/>
                    <a:ext cx="123480" cy="263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0">
                <p14:nvContentPartPr>
                  <p14:cNvPr id="27" name="Ink 26">
                    <a:extLst>
                      <a:ext uri="{FF2B5EF4-FFF2-40B4-BE49-F238E27FC236}">
                        <a16:creationId xmlns:a16="http://schemas.microsoft.com/office/drawing/2014/main" id="{000D7BD5-BF33-C982-B4CE-1D0F3D7707CC}"/>
                      </a:ext>
                    </a:extLst>
                  </p14:cNvPr>
                  <p14:cNvContentPartPr/>
                  <p14:nvPr/>
                </p14:nvContentPartPr>
                <p14:xfrm>
                  <a:off x="7859268" y="2687877"/>
                  <a:ext cx="51840" cy="360"/>
                </p14:xfrm>
              </p:contentPart>
            </mc:Choice>
            <mc:Fallback xmlns="">
              <p:pic>
                <p:nvPicPr>
                  <p:cNvPr id="27" name="Ink 26">
                    <a:extLst>
                      <a:ext uri="{FF2B5EF4-FFF2-40B4-BE49-F238E27FC236}">
                        <a16:creationId xmlns:a16="http://schemas.microsoft.com/office/drawing/2014/main" id="{000D7BD5-BF33-C982-B4CE-1D0F3D7707CC}"/>
                      </a:ext>
                    </a:extLst>
                  </p:cNvPr>
                  <p:cNvPicPr/>
                  <p:nvPr/>
                </p:nvPicPr>
                <p:blipFill>
                  <a:blip r:embed="rId361"/>
                  <a:stretch>
                    <a:fillRect/>
                  </a:stretch>
                </p:blipFill>
                <p:spPr>
                  <a:xfrm>
                    <a:off x="7850268" y="2679237"/>
                    <a:ext cx="6948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9ACD1A3E-1BAF-633B-266E-E4D502EE3611}"/>
                </a:ext>
              </a:extLst>
            </p:cNvPr>
            <p:cNvGrpSpPr/>
            <p:nvPr/>
          </p:nvGrpSpPr>
          <p:grpSpPr>
            <a:xfrm>
              <a:off x="4839228" y="1059597"/>
              <a:ext cx="1686960" cy="3345120"/>
              <a:chOff x="4839228" y="1059597"/>
              <a:chExt cx="1686960" cy="33451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62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1F1F8FC6-6782-3600-DC5D-C9410466BC8D}"/>
                      </a:ext>
                    </a:extLst>
                  </p14:cNvPr>
                  <p14:cNvContentPartPr/>
                  <p14:nvPr/>
                </p14:nvContentPartPr>
                <p14:xfrm>
                  <a:off x="4839228" y="2513997"/>
                  <a:ext cx="96120" cy="360"/>
                </p14:xfrm>
              </p:contentPart>
            </mc:Choice>
            <mc:Fallback xmlns="">
              <p:pic>
                <p:nvPicPr>
                  <p:cNvPr id="30" name="Ink 29">
                    <a:extLst>
                      <a:ext uri="{FF2B5EF4-FFF2-40B4-BE49-F238E27FC236}">
                        <a16:creationId xmlns:a16="http://schemas.microsoft.com/office/drawing/2014/main" id="{1F1F8FC6-6782-3600-DC5D-C9410466BC8D}"/>
                      </a:ext>
                    </a:extLst>
                  </p:cNvPr>
                  <p:cNvPicPr/>
                  <p:nvPr/>
                </p:nvPicPr>
                <p:blipFill>
                  <a:blip r:embed="rId344"/>
                  <a:stretch>
                    <a:fillRect/>
                  </a:stretch>
                </p:blipFill>
                <p:spPr>
                  <a:xfrm>
                    <a:off x="4830228" y="2505357"/>
                    <a:ext cx="1137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3">
                <p14:nvContentPartPr>
                  <p14:cNvPr id="31" name="Ink 30">
                    <a:extLst>
                      <a:ext uri="{FF2B5EF4-FFF2-40B4-BE49-F238E27FC236}">
                        <a16:creationId xmlns:a16="http://schemas.microsoft.com/office/drawing/2014/main" id="{B8A65C91-39CC-9C98-1B70-2A3755E76B80}"/>
                      </a:ext>
                    </a:extLst>
                  </p14:cNvPr>
                  <p14:cNvContentPartPr/>
                  <p14:nvPr/>
                </p14:nvContentPartPr>
                <p14:xfrm>
                  <a:off x="5090148" y="2513997"/>
                  <a:ext cx="73440" cy="3240"/>
                </p14:xfrm>
              </p:contentPart>
            </mc:Choice>
            <mc:Fallback xmlns="">
              <p:pic>
                <p:nvPicPr>
                  <p:cNvPr id="31" name="Ink 30">
                    <a:extLst>
                      <a:ext uri="{FF2B5EF4-FFF2-40B4-BE49-F238E27FC236}">
                        <a16:creationId xmlns:a16="http://schemas.microsoft.com/office/drawing/2014/main" id="{B8A65C91-39CC-9C98-1B70-2A3755E76B80}"/>
                      </a:ext>
                    </a:extLst>
                  </p:cNvPr>
                  <p:cNvPicPr/>
                  <p:nvPr/>
                </p:nvPicPr>
                <p:blipFill>
                  <a:blip r:embed="rId346"/>
                  <a:stretch>
                    <a:fillRect/>
                  </a:stretch>
                </p:blipFill>
                <p:spPr>
                  <a:xfrm>
                    <a:off x="5081148" y="2505357"/>
                    <a:ext cx="91080" cy="20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4">
                <p14:nvContentPartPr>
                  <p14:cNvPr id="32" name="Ink 31">
                    <a:extLst>
                      <a:ext uri="{FF2B5EF4-FFF2-40B4-BE49-F238E27FC236}">
                        <a16:creationId xmlns:a16="http://schemas.microsoft.com/office/drawing/2014/main" id="{24712B3D-38CB-2751-88F8-B71728CE1AAF}"/>
                      </a:ext>
                    </a:extLst>
                  </p14:cNvPr>
                  <p14:cNvContentPartPr/>
                  <p14:nvPr/>
                </p14:nvContentPartPr>
                <p14:xfrm>
                  <a:off x="5350428" y="2525517"/>
                  <a:ext cx="180720" cy="360"/>
                </p14:xfrm>
              </p:contentPart>
            </mc:Choice>
            <mc:Fallback xmlns="">
              <p:pic>
                <p:nvPicPr>
                  <p:cNvPr id="32" name="Ink 31">
                    <a:extLst>
                      <a:ext uri="{FF2B5EF4-FFF2-40B4-BE49-F238E27FC236}">
                        <a16:creationId xmlns:a16="http://schemas.microsoft.com/office/drawing/2014/main" id="{24712B3D-38CB-2751-88F8-B71728CE1AAF}"/>
                      </a:ext>
                    </a:extLst>
                  </p:cNvPr>
                  <p:cNvPicPr/>
                  <p:nvPr/>
                </p:nvPicPr>
                <p:blipFill>
                  <a:blip r:embed="rId348"/>
                  <a:stretch>
                    <a:fillRect/>
                  </a:stretch>
                </p:blipFill>
                <p:spPr>
                  <a:xfrm>
                    <a:off x="5341788" y="2516877"/>
                    <a:ext cx="1983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5">
                <p14:nvContentPartPr>
                  <p14:cNvPr id="34" name="Ink 33">
                    <a:extLst>
                      <a:ext uri="{FF2B5EF4-FFF2-40B4-BE49-F238E27FC236}">
                        <a16:creationId xmlns:a16="http://schemas.microsoft.com/office/drawing/2014/main" id="{ED932635-022B-ECFE-9F3F-BA3779ED7628}"/>
                      </a:ext>
                    </a:extLst>
                  </p14:cNvPr>
                  <p14:cNvContentPartPr/>
                  <p14:nvPr/>
                </p14:nvContentPartPr>
                <p14:xfrm>
                  <a:off x="5654988" y="2525517"/>
                  <a:ext cx="200520" cy="360"/>
                </p14:xfrm>
              </p:contentPart>
            </mc:Choice>
            <mc:Fallback xmlns="">
              <p:pic>
                <p:nvPicPr>
                  <p:cNvPr id="34" name="Ink 33">
                    <a:extLst>
                      <a:ext uri="{FF2B5EF4-FFF2-40B4-BE49-F238E27FC236}">
                        <a16:creationId xmlns:a16="http://schemas.microsoft.com/office/drawing/2014/main" id="{ED932635-022B-ECFE-9F3F-BA3779ED7628}"/>
                      </a:ext>
                    </a:extLst>
                  </p:cNvPr>
                  <p:cNvPicPr/>
                  <p:nvPr/>
                </p:nvPicPr>
                <p:blipFill>
                  <a:blip r:embed="rId350"/>
                  <a:stretch>
                    <a:fillRect/>
                  </a:stretch>
                </p:blipFill>
                <p:spPr>
                  <a:xfrm>
                    <a:off x="5645988" y="2516877"/>
                    <a:ext cx="2181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6">
                <p14:nvContentPartPr>
                  <p14:cNvPr id="36" name="Ink 35">
                    <a:extLst>
                      <a:ext uri="{FF2B5EF4-FFF2-40B4-BE49-F238E27FC236}">
                        <a16:creationId xmlns:a16="http://schemas.microsoft.com/office/drawing/2014/main" id="{CEEDC40A-5482-A09E-1383-66BE9AD3D83C}"/>
                      </a:ext>
                    </a:extLst>
                  </p14:cNvPr>
                  <p14:cNvContentPartPr/>
                  <p14:nvPr/>
                </p14:nvContentPartPr>
                <p14:xfrm>
                  <a:off x="6008508" y="2531277"/>
                  <a:ext cx="178560" cy="360"/>
                </p14:xfrm>
              </p:contentPart>
            </mc:Choice>
            <mc:Fallback xmlns="">
              <p:pic>
                <p:nvPicPr>
                  <p:cNvPr id="36" name="Ink 35">
                    <a:extLst>
                      <a:ext uri="{FF2B5EF4-FFF2-40B4-BE49-F238E27FC236}">
                        <a16:creationId xmlns:a16="http://schemas.microsoft.com/office/drawing/2014/main" id="{CEEDC40A-5482-A09E-1383-66BE9AD3D83C}"/>
                      </a:ext>
                    </a:extLst>
                  </p:cNvPr>
                  <p:cNvPicPr/>
                  <p:nvPr/>
                </p:nvPicPr>
                <p:blipFill>
                  <a:blip r:embed="rId352"/>
                  <a:stretch>
                    <a:fillRect/>
                  </a:stretch>
                </p:blipFill>
                <p:spPr>
                  <a:xfrm>
                    <a:off x="5999508" y="2522637"/>
                    <a:ext cx="1962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7">
                <p14:nvContentPartPr>
                  <p14:cNvPr id="37" name="Ink 36">
                    <a:extLst>
                      <a:ext uri="{FF2B5EF4-FFF2-40B4-BE49-F238E27FC236}">
                        <a16:creationId xmlns:a16="http://schemas.microsoft.com/office/drawing/2014/main" id="{DCEF4765-BC0B-47B0-6E34-A4A47C554B46}"/>
                      </a:ext>
                    </a:extLst>
                  </p14:cNvPr>
                  <p14:cNvContentPartPr/>
                  <p14:nvPr/>
                </p14:nvContentPartPr>
                <p14:xfrm>
                  <a:off x="6327108" y="2542437"/>
                  <a:ext cx="199080" cy="360"/>
                </p14:xfrm>
              </p:contentPart>
            </mc:Choice>
            <mc:Fallback xmlns="">
              <p:pic>
                <p:nvPicPr>
                  <p:cNvPr id="37" name="Ink 36">
                    <a:extLst>
                      <a:ext uri="{FF2B5EF4-FFF2-40B4-BE49-F238E27FC236}">
                        <a16:creationId xmlns:a16="http://schemas.microsoft.com/office/drawing/2014/main" id="{DCEF4765-BC0B-47B0-6E34-A4A47C554B46}"/>
                      </a:ext>
                    </a:extLst>
                  </p:cNvPr>
                  <p:cNvPicPr/>
                  <p:nvPr/>
                </p:nvPicPr>
                <p:blipFill>
                  <a:blip r:embed="rId350"/>
                  <a:stretch>
                    <a:fillRect/>
                  </a:stretch>
                </p:blipFill>
                <p:spPr>
                  <a:xfrm>
                    <a:off x="6318468" y="2533797"/>
                    <a:ext cx="21672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8">
                <p14:nvContentPartPr>
                  <p14:cNvPr id="48" name="Ink 47">
                    <a:extLst>
                      <a:ext uri="{FF2B5EF4-FFF2-40B4-BE49-F238E27FC236}">
                        <a16:creationId xmlns:a16="http://schemas.microsoft.com/office/drawing/2014/main" id="{2BDD96ED-BF83-3537-BBC7-143549433D74}"/>
                      </a:ext>
                    </a:extLst>
                  </p14:cNvPr>
                  <p14:cNvContentPartPr/>
                  <p14:nvPr/>
                </p14:nvContentPartPr>
                <p14:xfrm>
                  <a:off x="5108868" y="1059597"/>
                  <a:ext cx="843480" cy="3345120"/>
                </p14:xfrm>
              </p:contentPart>
            </mc:Choice>
            <mc:Fallback xmlns="">
              <p:pic>
                <p:nvPicPr>
                  <p:cNvPr id="48" name="Ink 47">
                    <a:extLst>
                      <a:ext uri="{FF2B5EF4-FFF2-40B4-BE49-F238E27FC236}">
                        <a16:creationId xmlns:a16="http://schemas.microsoft.com/office/drawing/2014/main" id="{2BDD96ED-BF83-3537-BBC7-143549433D74}"/>
                      </a:ext>
                    </a:extLst>
                  </p:cNvPr>
                  <p:cNvPicPr/>
                  <p:nvPr/>
                </p:nvPicPr>
                <p:blipFill>
                  <a:blip r:embed="rId369"/>
                  <a:stretch>
                    <a:fillRect/>
                  </a:stretch>
                </p:blipFill>
                <p:spPr>
                  <a:xfrm>
                    <a:off x="5100228" y="1050597"/>
                    <a:ext cx="861120" cy="336276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mc:AlternateContent xmlns:mc="http://schemas.openxmlformats.org/markup-compatibility/2006" xmlns:p14="http://schemas.microsoft.com/office/powerpoint/2010/main">
        <mc:Choice Requires="p14">
          <p:contentPart p14:bwMode="auto" r:id="rId370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B6864196-2F50-BF8C-6403-379CE95F5470}"/>
                  </a:ext>
                </a:extLst>
              </p14:cNvPr>
              <p14:cNvContentPartPr/>
              <p14:nvPr/>
            </p14:nvContentPartPr>
            <p14:xfrm>
              <a:off x="5083668" y="932517"/>
              <a:ext cx="326520" cy="109656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B6864196-2F50-BF8C-6403-379CE95F5470}"/>
                  </a:ext>
                </a:extLst>
              </p:cNvPr>
              <p:cNvPicPr/>
              <p:nvPr/>
            </p:nvPicPr>
            <p:blipFill>
              <a:blip r:embed="rId371"/>
              <a:stretch>
                <a:fillRect/>
              </a:stretch>
            </p:blipFill>
            <p:spPr>
              <a:xfrm>
                <a:off x="5074668" y="923877"/>
                <a:ext cx="344160" cy="1114200"/>
              </a:xfrm>
              <a:prstGeom prst="rect">
                <a:avLst/>
              </a:prstGeom>
            </p:spPr>
          </p:pic>
        </mc:Fallback>
      </mc:AlternateContent>
      <p:grpSp>
        <p:nvGrpSpPr>
          <p:cNvPr id="41277" name="Group 41276">
            <a:extLst>
              <a:ext uri="{FF2B5EF4-FFF2-40B4-BE49-F238E27FC236}">
                <a16:creationId xmlns:a16="http://schemas.microsoft.com/office/drawing/2014/main" id="{ECD7488C-978C-066F-4A53-83E78ED0F640}"/>
              </a:ext>
            </a:extLst>
          </p:cNvPr>
          <p:cNvGrpSpPr/>
          <p:nvPr/>
        </p:nvGrpSpPr>
        <p:grpSpPr>
          <a:xfrm>
            <a:off x="3939401" y="4715554"/>
            <a:ext cx="4926971" cy="1949669"/>
            <a:chOff x="3834949" y="4404717"/>
            <a:chExt cx="4926971" cy="1949669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D7B3037-01F8-BF92-8C59-E6243617792A}"/>
                </a:ext>
              </a:extLst>
            </p:cNvPr>
            <p:cNvSpPr txBox="1"/>
            <p:nvPr/>
          </p:nvSpPr>
          <p:spPr>
            <a:xfrm>
              <a:off x="3834949" y="5892721"/>
              <a:ext cx="453361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highlight>
                    <a:srgbClr val="FFFF00"/>
                  </a:highlight>
                </a:rPr>
                <a:t>This also moves E</a:t>
              </a:r>
              <a:r>
                <a:rPr lang="en-US" baseline="-25000" dirty="0">
                  <a:highlight>
                    <a:srgbClr val="FFFF00"/>
                  </a:highlight>
                </a:rPr>
                <a:t>F</a:t>
              </a:r>
              <a:r>
                <a:rPr lang="en-US" dirty="0">
                  <a:highlight>
                    <a:srgbClr val="FFFF00"/>
                  </a:highlight>
                </a:rPr>
                <a:t> towards CB</a:t>
              </a: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372">
              <p14:nvContentPartPr>
                <p14:cNvPr id="41216" name="Ink 41215">
                  <a:extLst>
                    <a:ext uri="{FF2B5EF4-FFF2-40B4-BE49-F238E27FC236}">
                      <a16:creationId xmlns:a16="http://schemas.microsoft.com/office/drawing/2014/main" id="{8059F507-1F1C-DC26-7A84-AED301F7B54C}"/>
                    </a:ext>
                  </a:extLst>
                </p14:cNvPr>
                <p14:cNvContentPartPr/>
                <p14:nvPr/>
              </p14:nvContentPartPr>
              <p14:xfrm>
                <a:off x="4514868" y="5138397"/>
                <a:ext cx="305280" cy="212400"/>
              </p14:xfrm>
            </p:contentPart>
          </mc:Choice>
          <mc:Fallback xmlns="">
            <p:pic>
              <p:nvPicPr>
                <p:cNvPr id="41216" name="Ink 41215">
                  <a:extLst>
                    <a:ext uri="{FF2B5EF4-FFF2-40B4-BE49-F238E27FC236}">
                      <a16:creationId xmlns:a16="http://schemas.microsoft.com/office/drawing/2014/main" id="{8059F507-1F1C-DC26-7A84-AED301F7B54C}"/>
                    </a:ext>
                  </a:extLst>
                </p:cNvPr>
                <p:cNvPicPr/>
                <p:nvPr/>
              </p:nvPicPr>
              <p:blipFill>
                <a:blip r:embed="rId373"/>
                <a:stretch>
                  <a:fillRect/>
                </a:stretch>
              </p:blipFill>
              <p:spPr>
                <a:xfrm>
                  <a:off x="4506228" y="5129757"/>
                  <a:ext cx="322920" cy="23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4">
              <p14:nvContentPartPr>
                <p14:cNvPr id="41245" name="Ink 41244">
                  <a:extLst>
                    <a:ext uri="{FF2B5EF4-FFF2-40B4-BE49-F238E27FC236}">
                      <a16:creationId xmlns:a16="http://schemas.microsoft.com/office/drawing/2014/main" id="{08DCAD31-3D8C-5383-5E53-6B29DB304845}"/>
                    </a:ext>
                  </a:extLst>
                </p14:cNvPr>
                <p14:cNvContentPartPr/>
                <p14:nvPr/>
              </p14:nvContentPartPr>
              <p14:xfrm>
                <a:off x="5026788" y="5143437"/>
                <a:ext cx="154080" cy="56160"/>
              </p14:xfrm>
            </p:contentPart>
          </mc:Choice>
          <mc:Fallback xmlns="">
            <p:pic>
              <p:nvPicPr>
                <p:cNvPr id="41245" name="Ink 41244">
                  <a:extLst>
                    <a:ext uri="{FF2B5EF4-FFF2-40B4-BE49-F238E27FC236}">
                      <a16:creationId xmlns:a16="http://schemas.microsoft.com/office/drawing/2014/main" id="{08DCAD31-3D8C-5383-5E53-6B29DB304845}"/>
                    </a:ext>
                  </a:extLst>
                </p:cNvPr>
                <p:cNvPicPr/>
                <p:nvPr/>
              </p:nvPicPr>
              <p:blipFill>
                <a:blip r:embed="rId375"/>
                <a:stretch>
                  <a:fillRect/>
                </a:stretch>
              </p:blipFill>
              <p:spPr>
                <a:xfrm>
                  <a:off x="5017788" y="5134437"/>
                  <a:ext cx="171720" cy="7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6">
              <p14:nvContentPartPr>
                <p14:cNvPr id="41246" name="Ink 41245">
                  <a:extLst>
                    <a:ext uri="{FF2B5EF4-FFF2-40B4-BE49-F238E27FC236}">
                      <a16:creationId xmlns:a16="http://schemas.microsoft.com/office/drawing/2014/main" id="{6952BA67-5BB0-E488-4F9C-B982FD2BF37B}"/>
                    </a:ext>
                  </a:extLst>
                </p14:cNvPr>
                <p14:cNvContentPartPr/>
                <p14:nvPr/>
              </p14:nvContentPartPr>
              <p14:xfrm>
                <a:off x="5065308" y="5274117"/>
                <a:ext cx="184320" cy="48240"/>
              </p14:xfrm>
            </p:contentPart>
          </mc:Choice>
          <mc:Fallback xmlns="">
            <p:pic>
              <p:nvPicPr>
                <p:cNvPr id="41246" name="Ink 41245">
                  <a:extLst>
                    <a:ext uri="{FF2B5EF4-FFF2-40B4-BE49-F238E27FC236}">
                      <a16:creationId xmlns:a16="http://schemas.microsoft.com/office/drawing/2014/main" id="{6952BA67-5BB0-E488-4F9C-B982FD2BF37B}"/>
                    </a:ext>
                  </a:extLst>
                </p:cNvPr>
                <p:cNvPicPr/>
                <p:nvPr/>
              </p:nvPicPr>
              <p:blipFill>
                <a:blip r:embed="rId377"/>
                <a:stretch>
                  <a:fillRect/>
                </a:stretch>
              </p:blipFill>
              <p:spPr>
                <a:xfrm>
                  <a:off x="5056668" y="5265477"/>
                  <a:ext cx="201960" cy="6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8">
              <p14:nvContentPartPr>
                <p14:cNvPr id="41247" name="Ink 41246">
                  <a:extLst>
                    <a:ext uri="{FF2B5EF4-FFF2-40B4-BE49-F238E27FC236}">
                      <a16:creationId xmlns:a16="http://schemas.microsoft.com/office/drawing/2014/main" id="{53FD3987-ACB5-5964-B2FE-A5E1DB773471}"/>
                    </a:ext>
                  </a:extLst>
                </p14:cNvPr>
                <p14:cNvContentPartPr/>
                <p14:nvPr/>
              </p14:nvContentPartPr>
              <p14:xfrm>
                <a:off x="5388228" y="5071077"/>
                <a:ext cx="181440" cy="304200"/>
              </p14:xfrm>
            </p:contentPart>
          </mc:Choice>
          <mc:Fallback xmlns="">
            <p:pic>
              <p:nvPicPr>
                <p:cNvPr id="41247" name="Ink 41246">
                  <a:extLst>
                    <a:ext uri="{FF2B5EF4-FFF2-40B4-BE49-F238E27FC236}">
                      <a16:creationId xmlns:a16="http://schemas.microsoft.com/office/drawing/2014/main" id="{53FD3987-ACB5-5964-B2FE-A5E1DB773471}"/>
                    </a:ext>
                  </a:extLst>
                </p:cNvPr>
                <p:cNvPicPr/>
                <p:nvPr/>
              </p:nvPicPr>
              <p:blipFill>
                <a:blip r:embed="rId379"/>
                <a:stretch>
                  <a:fillRect/>
                </a:stretch>
              </p:blipFill>
              <p:spPr>
                <a:xfrm>
                  <a:off x="5379588" y="5062437"/>
                  <a:ext cx="199080" cy="32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0">
              <p14:nvContentPartPr>
                <p14:cNvPr id="41248" name="Ink 41247">
                  <a:extLst>
                    <a:ext uri="{FF2B5EF4-FFF2-40B4-BE49-F238E27FC236}">
                      <a16:creationId xmlns:a16="http://schemas.microsoft.com/office/drawing/2014/main" id="{F3F0F894-37C4-A3B1-E758-EC0A0E09C4CD}"/>
                    </a:ext>
                  </a:extLst>
                </p14:cNvPr>
                <p14:cNvContentPartPr/>
                <p14:nvPr/>
              </p14:nvContentPartPr>
              <p14:xfrm>
                <a:off x="5644908" y="5256477"/>
                <a:ext cx="4320" cy="154080"/>
              </p14:xfrm>
            </p:contentPart>
          </mc:Choice>
          <mc:Fallback xmlns="">
            <p:pic>
              <p:nvPicPr>
                <p:cNvPr id="41248" name="Ink 41247">
                  <a:extLst>
                    <a:ext uri="{FF2B5EF4-FFF2-40B4-BE49-F238E27FC236}">
                      <a16:creationId xmlns:a16="http://schemas.microsoft.com/office/drawing/2014/main" id="{F3F0F894-37C4-A3B1-E758-EC0A0E09C4CD}"/>
                    </a:ext>
                  </a:extLst>
                </p:cNvPr>
                <p:cNvPicPr/>
                <p:nvPr/>
              </p:nvPicPr>
              <p:blipFill>
                <a:blip r:embed="rId381"/>
                <a:stretch>
                  <a:fillRect/>
                </a:stretch>
              </p:blipFill>
              <p:spPr>
                <a:xfrm>
                  <a:off x="5636268" y="5247837"/>
                  <a:ext cx="21960" cy="17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2">
              <p14:nvContentPartPr>
                <p14:cNvPr id="41249" name="Ink 41248">
                  <a:extLst>
                    <a:ext uri="{FF2B5EF4-FFF2-40B4-BE49-F238E27FC236}">
                      <a16:creationId xmlns:a16="http://schemas.microsoft.com/office/drawing/2014/main" id="{F4A23C85-B423-DC9B-6369-76DB9396F0A3}"/>
                    </a:ext>
                  </a:extLst>
                </p14:cNvPr>
                <p14:cNvContentPartPr/>
                <p14:nvPr/>
              </p14:nvContentPartPr>
              <p14:xfrm>
                <a:off x="5648868" y="5262957"/>
                <a:ext cx="143640" cy="183960"/>
              </p14:xfrm>
            </p:contentPart>
          </mc:Choice>
          <mc:Fallback xmlns="">
            <p:pic>
              <p:nvPicPr>
                <p:cNvPr id="41249" name="Ink 41248">
                  <a:extLst>
                    <a:ext uri="{FF2B5EF4-FFF2-40B4-BE49-F238E27FC236}">
                      <a16:creationId xmlns:a16="http://schemas.microsoft.com/office/drawing/2014/main" id="{F4A23C85-B423-DC9B-6369-76DB9396F0A3}"/>
                    </a:ext>
                  </a:extLst>
                </p:cNvPr>
                <p:cNvPicPr/>
                <p:nvPr/>
              </p:nvPicPr>
              <p:blipFill>
                <a:blip r:embed="rId383"/>
                <a:stretch>
                  <a:fillRect/>
                </a:stretch>
              </p:blipFill>
              <p:spPr>
                <a:xfrm>
                  <a:off x="5640228" y="5254317"/>
                  <a:ext cx="161280" cy="2016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1275" name="Group 41274">
              <a:extLst>
                <a:ext uri="{FF2B5EF4-FFF2-40B4-BE49-F238E27FC236}">
                  <a16:creationId xmlns:a16="http://schemas.microsoft.com/office/drawing/2014/main" id="{616C0D5D-A7D8-6A79-46F4-1E1565E362BD}"/>
                </a:ext>
              </a:extLst>
            </p:cNvPr>
            <p:cNvGrpSpPr/>
            <p:nvPr/>
          </p:nvGrpSpPr>
          <p:grpSpPr>
            <a:xfrm>
              <a:off x="6004548" y="4611717"/>
              <a:ext cx="2653200" cy="767880"/>
              <a:chOff x="6004548" y="4611717"/>
              <a:chExt cx="2653200" cy="7678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84">
                <p14:nvContentPartPr>
                  <p14:cNvPr id="41250" name="Ink 41249">
                    <a:extLst>
                      <a:ext uri="{FF2B5EF4-FFF2-40B4-BE49-F238E27FC236}">
                        <a16:creationId xmlns:a16="http://schemas.microsoft.com/office/drawing/2014/main" id="{DE5E7AA3-1252-3761-61B7-5B8FE7CECFA7}"/>
                      </a:ext>
                    </a:extLst>
                  </p14:cNvPr>
                  <p14:cNvContentPartPr/>
                  <p14:nvPr/>
                </p14:nvContentPartPr>
                <p14:xfrm>
                  <a:off x="6004548" y="5194197"/>
                  <a:ext cx="133560" cy="360"/>
                </p14:xfrm>
              </p:contentPart>
            </mc:Choice>
            <mc:Fallback xmlns="">
              <p:pic>
                <p:nvPicPr>
                  <p:cNvPr id="41250" name="Ink 41249">
                    <a:extLst>
                      <a:ext uri="{FF2B5EF4-FFF2-40B4-BE49-F238E27FC236}">
                        <a16:creationId xmlns:a16="http://schemas.microsoft.com/office/drawing/2014/main" id="{DE5E7AA3-1252-3761-61B7-5B8FE7CECFA7}"/>
                      </a:ext>
                    </a:extLst>
                  </p:cNvPr>
                  <p:cNvPicPr/>
                  <p:nvPr/>
                </p:nvPicPr>
                <p:blipFill>
                  <a:blip r:embed="rId385"/>
                  <a:stretch>
                    <a:fillRect/>
                  </a:stretch>
                </p:blipFill>
                <p:spPr>
                  <a:xfrm>
                    <a:off x="5995548" y="5185557"/>
                    <a:ext cx="1512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86">
                <p14:nvContentPartPr>
                  <p14:cNvPr id="41251" name="Ink 41250">
                    <a:extLst>
                      <a:ext uri="{FF2B5EF4-FFF2-40B4-BE49-F238E27FC236}">
                        <a16:creationId xmlns:a16="http://schemas.microsoft.com/office/drawing/2014/main" id="{F0AA0B46-185C-022A-C262-6689D8404682}"/>
                      </a:ext>
                    </a:extLst>
                  </p14:cNvPr>
                  <p14:cNvContentPartPr/>
                  <p14:nvPr/>
                </p14:nvContentPartPr>
                <p14:xfrm>
                  <a:off x="6040188" y="5276997"/>
                  <a:ext cx="169920" cy="6120"/>
                </p14:xfrm>
              </p:contentPart>
            </mc:Choice>
            <mc:Fallback xmlns="">
              <p:pic>
                <p:nvPicPr>
                  <p:cNvPr id="41251" name="Ink 41250">
                    <a:extLst>
                      <a:ext uri="{FF2B5EF4-FFF2-40B4-BE49-F238E27FC236}">
                        <a16:creationId xmlns:a16="http://schemas.microsoft.com/office/drawing/2014/main" id="{F0AA0B46-185C-022A-C262-6689D8404682}"/>
                      </a:ext>
                    </a:extLst>
                  </p:cNvPr>
                  <p:cNvPicPr/>
                  <p:nvPr/>
                </p:nvPicPr>
                <p:blipFill>
                  <a:blip r:embed="rId387"/>
                  <a:stretch>
                    <a:fillRect/>
                  </a:stretch>
                </p:blipFill>
                <p:spPr>
                  <a:xfrm>
                    <a:off x="6031188" y="5268357"/>
                    <a:ext cx="187560" cy="23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88">
                <p14:nvContentPartPr>
                  <p14:cNvPr id="41252" name="Ink 41251">
                    <a:extLst>
                      <a:ext uri="{FF2B5EF4-FFF2-40B4-BE49-F238E27FC236}">
                        <a16:creationId xmlns:a16="http://schemas.microsoft.com/office/drawing/2014/main" id="{C61B021C-3607-0A5B-9BE7-7113200557C9}"/>
                      </a:ext>
                    </a:extLst>
                  </p14:cNvPr>
                  <p14:cNvContentPartPr/>
                  <p14:nvPr/>
                </p14:nvContentPartPr>
                <p14:xfrm>
                  <a:off x="6370308" y="5102397"/>
                  <a:ext cx="239760" cy="199800"/>
                </p14:xfrm>
              </p:contentPart>
            </mc:Choice>
            <mc:Fallback xmlns="">
              <p:pic>
                <p:nvPicPr>
                  <p:cNvPr id="41252" name="Ink 41251">
                    <a:extLst>
                      <a:ext uri="{FF2B5EF4-FFF2-40B4-BE49-F238E27FC236}">
                        <a16:creationId xmlns:a16="http://schemas.microsoft.com/office/drawing/2014/main" id="{C61B021C-3607-0A5B-9BE7-7113200557C9}"/>
                      </a:ext>
                    </a:extLst>
                  </p:cNvPr>
                  <p:cNvPicPr/>
                  <p:nvPr/>
                </p:nvPicPr>
                <p:blipFill>
                  <a:blip r:embed="rId389"/>
                  <a:stretch>
                    <a:fillRect/>
                  </a:stretch>
                </p:blipFill>
                <p:spPr>
                  <a:xfrm>
                    <a:off x="6361308" y="5093397"/>
                    <a:ext cx="257400" cy="217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0">
                <p14:nvContentPartPr>
                  <p14:cNvPr id="41253" name="Ink 41252">
                    <a:extLst>
                      <a:ext uri="{FF2B5EF4-FFF2-40B4-BE49-F238E27FC236}">
                        <a16:creationId xmlns:a16="http://schemas.microsoft.com/office/drawing/2014/main" id="{F4C84517-F3C8-802B-2379-6CFF0D516EBC}"/>
                      </a:ext>
                    </a:extLst>
                  </p14:cNvPr>
                  <p14:cNvContentPartPr/>
                  <p14:nvPr/>
                </p14:nvContentPartPr>
                <p14:xfrm>
                  <a:off x="6666228" y="5274477"/>
                  <a:ext cx="52560" cy="105120"/>
                </p14:xfrm>
              </p:contentPart>
            </mc:Choice>
            <mc:Fallback xmlns="">
              <p:pic>
                <p:nvPicPr>
                  <p:cNvPr id="41253" name="Ink 41252">
                    <a:extLst>
                      <a:ext uri="{FF2B5EF4-FFF2-40B4-BE49-F238E27FC236}">
                        <a16:creationId xmlns:a16="http://schemas.microsoft.com/office/drawing/2014/main" id="{F4C84517-F3C8-802B-2379-6CFF0D516EBC}"/>
                      </a:ext>
                    </a:extLst>
                  </p:cNvPr>
                  <p:cNvPicPr/>
                  <p:nvPr/>
                </p:nvPicPr>
                <p:blipFill>
                  <a:blip r:embed="rId391"/>
                  <a:stretch>
                    <a:fillRect/>
                  </a:stretch>
                </p:blipFill>
                <p:spPr>
                  <a:xfrm>
                    <a:off x="6657588" y="5265477"/>
                    <a:ext cx="70200" cy="122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2">
                <p14:nvContentPartPr>
                  <p14:cNvPr id="41254" name="Ink 41253">
                    <a:extLst>
                      <a:ext uri="{FF2B5EF4-FFF2-40B4-BE49-F238E27FC236}">
                        <a16:creationId xmlns:a16="http://schemas.microsoft.com/office/drawing/2014/main" id="{1C6698FB-C55C-0B55-95DD-D1BF31FA6BF3}"/>
                      </a:ext>
                    </a:extLst>
                  </p14:cNvPr>
                  <p14:cNvContentPartPr/>
                  <p14:nvPr/>
                </p14:nvContentPartPr>
                <p14:xfrm>
                  <a:off x="6710868" y="5093757"/>
                  <a:ext cx="27360" cy="23400"/>
                </p14:xfrm>
              </p:contentPart>
            </mc:Choice>
            <mc:Fallback xmlns="">
              <p:pic>
                <p:nvPicPr>
                  <p:cNvPr id="41254" name="Ink 41253">
                    <a:extLst>
                      <a:ext uri="{FF2B5EF4-FFF2-40B4-BE49-F238E27FC236}">
                        <a16:creationId xmlns:a16="http://schemas.microsoft.com/office/drawing/2014/main" id="{1C6698FB-C55C-0B55-95DD-D1BF31FA6BF3}"/>
                      </a:ext>
                    </a:extLst>
                  </p:cNvPr>
                  <p:cNvPicPr/>
                  <p:nvPr/>
                </p:nvPicPr>
                <p:blipFill>
                  <a:blip r:embed="rId393"/>
                  <a:stretch>
                    <a:fillRect/>
                  </a:stretch>
                </p:blipFill>
                <p:spPr>
                  <a:xfrm>
                    <a:off x="6702228" y="5084757"/>
                    <a:ext cx="45000" cy="41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4">
                <p14:nvContentPartPr>
                  <p14:cNvPr id="41255" name="Ink 41254">
                    <a:extLst>
                      <a:ext uri="{FF2B5EF4-FFF2-40B4-BE49-F238E27FC236}">
                        <a16:creationId xmlns:a16="http://schemas.microsoft.com/office/drawing/2014/main" id="{51AD6341-D265-D771-A7F6-4B757C10A7ED}"/>
                      </a:ext>
                    </a:extLst>
                  </p14:cNvPr>
                  <p14:cNvContentPartPr/>
                  <p14:nvPr/>
                </p14:nvContentPartPr>
                <p14:xfrm>
                  <a:off x="6881868" y="5053077"/>
                  <a:ext cx="194040" cy="268920"/>
                </p14:xfrm>
              </p:contentPart>
            </mc:Choice>
            <mc:Fallback xmlns="">
              <p:pic>
                <p:nvPicPr>
                  <p:cNvPr id="41255" name="Ink 41254">
                    <a:extLst>
                      <a:ext uri="{FF2B5EF4-FFF2-40B4-BE49-F238E27FC236}">
                        <a16:creationId xmlns:a16="http://schemas.microsoft.com/office/drawing/2014/main" id="{51AD6341-D265-D771-A7F6-4B757C10A7ED}"/>
                      </a:ext>
                    </a:extLst>
                  </p:cNvPr>
                  <p:cNvPicPr/>
                  <p:nvPr/>
                </p:nvPicPr>
                <p:blipFill>
                  <a:blip r:embed="rId395"/>
                  <a:stretch>
                    <a:fillRect/>
                  </a:stretch>
                </p:blipFill>
                <p:spPr>
                  <a:xfrm>
                    <a:off x="6872868" y="5044437"/>
                    <a:ext cx="211680" cy="286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6">
                <p14:nvContentPartPr>
                  <p14:cNvPr id="41256" name="Ink 41255">
                    <a:extLst>
                      <a:ext uri="{FF2B5EF4-FFF2-40B4-BE49-F238E27FC236}">
                        <a16:creationId xmlns:a16="http://schemas.microsoft.com/office/drawing/2014/main" id="{00C7BC82-4816-EAED-9093-3034F0C3D3A0}"/>
                      </a:ext>
                    </a:extLst>
                  </p14:cNvPr>
                  <p14:cNvContentPartPr/>
                  <p14:nvPr/>
                </p14:nvContentPartPr>
                <p14:xfrm>
                  <a:off x="7131348" y="4636197"/>
                  <a:ext cx="115200" cy="235080"/>
                </p14:xfrm>
              </p:contentPart>
            </mc:Choice>
            <mc:Fallback xmlns="">
              <p:pic>
                <p:nvPicPr>
                  <p:cNvPr id="41256" name="Ink 41255">
                    <a:extLst>
                      <a:ext uri="{FF2B5EF4-FFF2-40B4-BE49-F238E27FC236}">
                        <a16:creationId xmlns:a16="http://schemas.microsoft.com/office/drawing/2014/main" id="{00C7BC82-4816-EAED-9093-3034F0C3D3A0}"/>
                      </a:ext>
                    </a:extLst>
                  </p:cNvPr>
                  <p:cNvPicPr/>
                  <p:nvPr/>
                </p:nvPicPr>
                <p:blipFill>
                  <a:blip r:embed="rId397"/>
                  <a:stretch>
                    <a:fillRect/>
                  </a:stretch>
                </p:blipFill>
                <p:spPr>
                  <a:xfrm>
                    <a:off x="7122348" y="4627557"/>
                    <a:ext cx="132840" cy="252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8">
                <p14:nvContentPartPr>
                  <p14:cNvPr id="41257" name="Ink 41256">
                    <a:extLst>
                      <a:ext uri="{FF2B5EF4-FFF2-40B4-BE49-F238E27FC236}">
                        <a16:creationId xmlns:a16="http://schemas.microsoft.com/office/drawing/2014/main" id="{143BD0F4-9AAF-917B-DE08-6104F664738E}"/>
                      </a:ext>
                    </a:extLst>
                  </p14:cNvPr>
                  <p14:cNvContentPartPr/>
                  <p14:nvPr/>
                </p14:nvContentPartPr>
                <p14:xfrm>
                  <a:off x="7137468" y="4757157"/>
                  <a:ext cx="95760" cy="360"/>
                </p14:xfrm>
              </p:contentPart>
            </mc:Choice>
            <mc:Fallback xmlns="">
              <p:pic>
                <p:nvPicPr>
                  <p:cNvPr id="41257" name="Ink 41256">
                    <a:extLst>
                      <a:ext uri="{FF2B5EF4-FFF2-40B4-BE49-F238E27FC236}">
                        <a16:creationId xmlns:a16="http://schemas.microsoft.com/office/drawing/2014/main" id="{143BD0F4-9AAF-917B-DE08-6104F664738E}"/>
                      </a:ext>
                    </a:extLst>
                  </p:cNvPr>
                  <p:cNvPicPr/>
                  <p:nvPr/>
                </p:nvPicPr>
                <p:blipFill>
                  <a:blip r:embed="rId399"/>
                  <a:stretch>
                    <a:fillRect/>
                  </a:stretch>
                </p:blipFill>
                <p:spPr>
                  <a:xfrm>
                    <a:off x="7128468" y="4748157"/>
                    <a:ext cx="1134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0">
                <p14:nvContentPartPr>
                  <p14:cNvPr id="41258" name="Ink 41257">
                    <a:extLst>
                      <a:ext uri="{FF2B5EF4-FFF2-40B4-BE49-F238E27FC236}">
                        <a16:creationId xmlns:a16="http://schemas.microsoft.com/office/drawing/2014/main" id="{AA4D0954-471F-ABB7-2229-D097A5B6980B}"/>
                      </a:ext>
                    </a:extLst>
                  </p14:cNvPr>
                  <p14:cNvContentPartPr/>
                  <p14:nvPr/>
                </p14:nvContentPartPr>
                <p14:xfrm>
                  <a:off x="7296228" y="4776237"/>
                  <a:ext cx="71640" cy="188280"/>
                </p14:xfrm>
              </p:contentPart>
            </mc:Choice>
            <mc:Fallback xmlns="">
              <p:pic>
                <p:nvPicPr>
                  <p:cNvPr id="41258" name="Ink 41257">
                    <a:extLst>
                      <a:ext uri="{FF2B5EF4-FFF2-40B4-BE49-F238E27FC236}">
                        <a16:creationId xmlns:a16="http://schemas.microsoft.com/office/drawing/2014/main" id="{AA4D0954-471F-ABB7-2229-D097A5B6980B}"/>
                      </a:ext>
                    </a:extLst>
                  </p:cNvPr>
                  <p:cNvPicPr/>
                  <p:nvPr/>
                </p:nvPicPr>
                <p:blipFill>
                  <a:blip r:embed="rId401"/>
                  <a:stretch>
                    <a:fillRect/>
                  </a:stretch>
                </p:blipFill>
                <p:spPr>
                  <a:xfrm>
                    <a:off x="7287228" y="4767597"/>
                    <a:ext cx="89280" cy="205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2">
                <p14:nvContentPartPr>
                  <p14:cNvPr id="41259" name="Ink 41258">
                    <a:extLst>
                      <a:ext uri="{FF2B5EF4-FFF2-40B4-BE49-F238E27FC236}">
                        <a16:creationId xmlns:a16="http://schemas.microsoft.com/office/drawing/2014/main" id="{F57A2530-CB0D-3527-68CB-FB7A1061264D}"/>
                      </a:ext>
                    </a:extLst>
                  </p14:cNvPr>
                  <p14:cNvContentPartPr/>
                  <p14:nvPr/>
                </p14:nvContentPartPr>
                <p14:xfrm>
                  <a:off x="7296948" y="4837077"/>
                  <a:ext cx="93600" cy="360"/>
                </p14:xfrm>
              </p:contentPart>
            </mc:Choice>
            <mc:Fallback xmlns="">
              <p:pic>
                <p:nvPicPr>
                  <p:cNvPr id="41259" name="Ink 41258">
                    <a:extLst>
                      <a:ext uri="{FF2B5EF4-FFF2-40B4-BE49-F238E27FC236}">
                        <a16:creationId xmlns:a16="http://schemas.microsoft.com/office/drawing/2014/main" id="{F57A2530-CB0D-3527-68CB-FB7A1061264D}"/>
                      </a:ext>
                    </a:extLst>
                  </p:cNvPr>
                  <p:cNvPicPr/>
                  <p:nvPr/>
                </p:nvPicPr>
                <p:blipFill>
                  <a:blip r:embed="rId403"/>
                  <a:stretch>
                    <a:fillRect/>
                  </a:stretch>
                </p:blipFill>
                <p:spPr>
                  <a:xfrm>
                    <a:off x="7288308" y="4828077"/>
                    <a:ext cx="11124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4">
                <p14:nvContentPartPr>
                  <p14:cNvPr id="41260" name="Ink 41259">
                    <a:extLst>
                      <a:ext uri="{FF2B5EF4-FFF2-40B4-BE49-F238E27FC236}">
                        <a16:creationId xmlns:a16="http://schemas.microsoft.com/office/drawing/2014/main" id="{C9267083-11C4-2894-E6B9-F1EC74F5138D}"/>
                      </a:ext>
                    </a:extLst>
                  </p14:cNvPr>
                  <p14:cNvContentPartPr/>
                  <p14:nvPr/>
                </p14:nvContentPartPr>
                <p14:xfrm>
                  <a:off x="7456428" y="4801437"/>
                  <a:ext cx="75600" cy="6120"/>
                </p14:xfrm>
              </p:contentPart>
            </mc:Choice>
            <mc:Fallback xmlns="">
              <p:pic>
                <p:nvPicPr>
                  <p:cNvPr id="41260" name="Ink 41259">
                    <a:extLst>
                      <a:ext uri="{FF2B5EF4-FFF2-40B4-BE49-F238E27FC236}">
                        <a16:creationId xmlns:a16="http://schemas.microsoft.com/office/drawing/2014/main" id="{C9267083-11C4-2894-E6B9-F1EC74F5138D}"/>
                      </a:ext>
                    </a:extLst>
                  </p:cNvPr>
                  <p:cNvPicPr/>
                  <p:nvPr/>
                </p:nvPicPr>
                <p:blipFill>
                  <a:blip r:embed="rId405"/>
                  <a:stretch>
                    <a:fillRect/>
                  </a:stretch>
                </p:blipFill>
                <p:spPr>
                  <a:xfrm>
                    <a:off x="7447788" y="4792797"/>
                    <a:ext cx="93240" cy="23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6">
                <p14:nvContentPartPr>
                  <p14:cNvPr id="41261" name="Ink 41260">
                    <a:extLst>
                      <a:ext uri="{FF2B5EF4-FFF2-40B4-BE49-F238E27FC236}">
                        <a16:creationId xmlns:a16="http://schemas.microsoft.com/office/drawing/2014/main" id="{E8130C1B-5090-CD08-86F1-F4D0111B308B}"/>
                      </a:ext>
                    </a:extLst>
                  </p14:cNvPr>
                  <p14:cNvContentPartPr/>
                  <p14:nvPr/>
                </p14:nvContentPartPr>
                <p14:xfrm>
                  <a:off x="7620588" y="4704597"/>
                  <a:ext cx="132120" cy="191880"/>
                </p14:xfrm>
              </p:contentPart>
            </mc:Choice>
            <mc:Fallback xmlns="">
              <p:pic>
                <p:nvPicPr>
                  <p:cNvPr id="41261" name="Ink 41260">
                    <a:extLst>
                      <a:ext uri="{FF2B5EF4-FFF2-40B4-BE49-F238E27FC236}">
                        <a16:creationId xmlns:a16="http://schemas.microsoft.com/office/drawing/2014/main" id="{E8130C1B-5090-CD08-86F1-F4D0111B308B}"/>
                      </a:ext>
                    </a:extLst>
                  </p:cNvPr>
                  <p:cNvPicPr/>
                  <p:nvPr/>
                </p:nvPicPr>
                <p:blipFill>
                  <a:blip r:embed="rId407"/>
                  <a:stretch>
                    <a:fillRect/>
                  </a:stretch>
                </p:blipFill>
                <p:spPr>
                  <a:xfrm>
                    <a:off x="7611588" y="4695957"/>
                    <a:ext cx="149760" cy="209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8">
                <p14:nvContentPartPr>
                  <p14:cNvPr id="41262" name="Ink 41261">
                    <a:extLst>
                      <a:ext uri="{FF2B5EF4-FFF2-40B4-BE49-F238E27FC236}">
                        <a16:creationId xmlns:a16="http://schemas.microsoft.com/office/drawing/2014/main" id="{6F9F9A85-3C32-E502-F517-DC9F92458079}"/>
                      </a:ext>
                    </a:extLst>
                  </p14:cNvPr>
                  <p14:cNvContentPartPr/>
                  <p14:nvPr/>
                </p14:nvContentPartPr>
                <p14:xfrm>
                  <a:off x="7633188" y="4809357"/>
                  <a:ext cx="87840" cy="360"/>
                </p14:xfrm>
              </p:contentPart>
            </mc:Choice>
            <mc:Fallback xmlns="">
              <p:pic>
                <p:nvPicPr>
                  <p:cNvPr id="41262" name="Ink 41261">
                    <a:extLst>
                      <a:ext uri="{FF2B5EF4-FFF2-40B4-BE49-F238E27FC236}">
                        <a16:creationId xmlns:a16="http://schemas.microsoft.com/office/drawing/2014/main" id="{6F9F9A85-3C32-E502-F517-DC9F92458079}"/>
                      </a:ext>
                    </a:extLst>
                  </p:cNvPr>
                  <p:cNvPicPr/>
                  <p:nvPr/>
                </p:nvPicPr>
                <p:blipFill>
                  <a:blip r:embed="rId409"/>
                  <a:stretch>
                    <a:fillRect/>
                  </a:stretch>
                </p:blipFill>
                <p:spPr>
                  <a:xfrm>
                    <a:off x="7624188" y="4800717"/>
                    <a:ext cx="1054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0">
                <p14:nvContentPartPr>
                  <p14:cNvPr id="41263" name="Ink 41262">
                    <a:extLst>
                      <a:ext uri="{FF2B5EF4-FFF2-40B4-BE49-F238E27FC236}">
                        <a16:creationId xmlns:a16="http://schemas.microsoft.com/office/drawing/2014/main" id="{8BB481ED-6784-CAAE-3CC0-582C9571E627}"/>
                      </a:ext>
                    </a:extLst>
                  </p14:cNvPr>
                  <p14:cNvContentPartPr/>
                  <p14:nvPr/>
                </p14:nvContentPartPr>
                <p14:xfrm>
                  <a:off x="7827588" y="4830237"/>
                  <a:ext cx="68760" cy="92160"/>
                </p14:xfrm>
              </p:contentPart>
            </mc:Choice>
            <mc:Fallback xmlns="">
              <p:pic>
                <p:nvPicPr>
                  <p:cNvPr id="41263" name="Ink 41262">
                    <a:extLst>
                      <a:ext uri="{FF2B5EF4-FFF2-40B4-BE49-F238E27FC236}">
                        <a16:creationId xmlns:a16="http://schemas.microsoft.com/office/drawing/2014/main" id="{8BB481ED-6784-CAAE-3CC0-582C9571E627}"/>
                      </a:ext>
                    </a:extLst>
                  </p:cNvPr>
                  <p:cNvPicPr/>
                  <p:nvPr/>
                </p:nvPicPr>
                <p:blipFill>
                  <a:blip r:embed="rId411"/>
                  <a:stretch>
                    <a:fillRect/>
                  </a:stretch>
                </p:blipFill>
                <p:spPr>
                  <a:xfrm>
                    <a:off x="7818948" y="4821597"/>
                    <a:ext cx="86400" cy="109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2">
                <p14:nvContentPartPr>
                  <p14:cNvPr id="41264" name="Ink 41263">
                    <a:extLst>
                      <a:ext uri="{FF2B5EF4-FFF2-40B4-BE49-F238E27FC236}">
                        <a16:creationId xmlns:a16="http://schemas.microsoft.com/office/drawing/2014/main" id="{4D485BAD-A813-BF48-B8F8-8D1A8EAC9E8B}"/>
                      </a:ext>
                    </a:extLst>
                  </p14:cNvPr>
                  <p14:cNvContentPartPr/>
                  <p14:nvPr/>
                </p14:nvContentPartPr>
                <p14:xfrm>
                  <a:off x="7859268" y="4726197"/>
                  <a:ext cx="9360" cy="15480"/>
                </p14:xfrm>
              </p:contentPart>
            </mc:Choice>
            <mc:Fallback xmlns="">
              <p:pic>
                <p:nvPicPr>
                  <p:cNvPr id="41264" name="Ink 41263">
                    <a:extLst>
                      <a:ext uri="{FF2B5EF4-FFF2-40B4-BE49-F238E27FC236}">
                        <a16:creationId xmlns:a16="http://schemas.microsoft.com/office/drawing/2014/main" id="{4D485BAD-A813-BF48-B8F8-8D1A8EAC9E8B}"/>
                      </a:ext>
                    </a:extLst>
                  </p:cNvPr>
                  <p:cNvPicPr/>
                  <p:nvPr/>
                </p:nvPicPr>
                <p:blipFill>
                  <a:blip r:embed="rId413"/>
                  <a:stretch>
                    <a:fillRect/>
                  </a:stretch>
                </p:blipFill>
                <p:spPr>
                  <a:xfrm>
                    <a:off x="7850268" y="4717557"/>
                    <a:ext cx="27000" cy="33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4">
                <p14:nvContentPartPr>
                  <p14:cNvPr id="41265" name="Ink 41264">
                    <a:extLst>
                      <a:ext uri="{FF2B5EF4-FFF2-40B4-BE49-F238E27FC236}">
                        <a16:creationId xmlns:a16="http://schemas.microsoft.com/office/drawing/2014/main" id="{E917DE96-7EEA-A6C1-231D-A28B590B803F}"/>
                      </a:ext>
                    </a:extLst>
                  </p14:cNvPr>
                  <p14:cNvContentPartPr/>
                  <p14:nvPr/>
                </p14:nvContentPartPr>
                <p14:xfrm>
                  <a:off x="7907508" y="4623237"/>
                  <a:ext cx="156240" cy="369720"/>
                </p14:xfrm>
              </p:contentPart>
            </mc:Choice>
            <mc:Fallback xmlns="">
              <p:pic>
                <p:nvPicPr>
                  <p:cNvPr id="41265" name="Ink 41264">
                    <a:extLst>
                      <a:ext uri="{FF2B5EF4-FFF2-40B4-BE49-F238E27FC236}">
                        <a16:creationId xmlns:a16="http://schemas.microsoft.com/office/drawing/2014/main" id="{E917DE96-7EEA-A6C1-231D-A28B590B803F}"/>
                      </a:ext>
                    </a:extLst>
                  </p:cNvPr>
                  <p:cNvPicPr/>
                  <p:nvPr/>
                </p:nvPicPr>
                <p:blipFill>
                  <a:blip r:embed="rId415"/>
                  <a:stretch>
                    <a:fillRect/>
                  </a:stretch>
                </p:blipFill>
                <p:spPr>
                  <a:xfrm>
                    <a:off x="7898868" y="4614597"/>
                    <a:ext cx="173880" cy="387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6">
                <p14:nvContentPartPr>
                  <p14:cNvPr id="41267" name="Ink 41266">
                    <a:extLst>
                      <a:ext uri="{FF2B5EF4-FFF2-40B4-BE49-F238E27FC236}">
                        <a16:creationId xmlns:a16="http://schemas.microsoft.com/office/drawing/2014/main" id="{4EA0B16F-20CB-DC46-F66A-C711BA1B152E}"/>
                      </a:ext>
                    </a:extLst>
                  </p14:cNvPr>
                  <p14:cNvContentPartPr/>
                  <p14:nvPr/>
                </p14:nvContentPartPr>
                <p14:xfrm>
                  <a:off x="7029468" y="4611717"/>
                  <a:ext cx="99000" cy="360360"/>
                </p14:xfrm>
              </p:contentPart>
            </mc:Choice>
            <mc:Fallback xmlns="">
              <p:pic>
                <p:nvPicPr>
                  <p:cNvPr id="41267" name="Ink 41266">
                    <a:extLst>
                      <a:ext uri="{FF2B5EF4-FFF2-40B4-BE49-F238E27FC236}">
                        <a16:creationId xmlns:a16="http://schemas.microsoft.com/office/drawing/2014/main" id="{4EA0B16F-20CB-DC46-F66A-C711BA1B152E}"/>
                      </a:ext>
                    </a:extLst>
                  </p:cNvPr>
                  <p:cNvPicPr/>
                  <p:nvPr/>
                </p:nvPicPr>
                <p:blipFill>
                  <a:blip r:embed="rId417"/>
                  <a:stretch>
                    <a:fillRect/>
                  </a:stretch>
                </p:blipFill>
                <p:spPr>
                  <a:xfrm>
                    <a:off x="7020828" y="4602717"/>
                    <a:ext cx="116640" cy="37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8">
                <p14:nvContentPartPr>
                  <p14:cNvPr id="41269" name="Ink 41268">
                    <a:extLst>
                      <a:ext uri="{FF2B5EF4-FFF2-40B4-BE49-F238E27FC236}">
                        <a16:creationId xmlns:a16="http://schemas.microsoft.com/office/drawing/2014/main" id="{B9993269-A79A-83EC-7143-0D0C7D85503F}"/>
                      </a:ext>
                    </a:extLst>
                  </p14:cNvPr>
                  <p14:cNvContentPartPr/>
                  <p14:nvPr/>
                </p14:nvContentPartPr>
                <p14:xfrm>
                  <a:off x="8007228" y="4636557"/>
                  <a:ext cx="184680" cy="388800"/>
                </p14:xfrm>
              </p:contentPart>
            </mc:Choice>
            <mc:Fallback xmlns="">
              <p:pic>
                <p:nvPicPr>
                  <p:cNvPr id="41269" name="Ink 41268">
                    <a:extLst>
                      <a:ext uri="{FF2B5EF4-FFF2-40B4-BE49-F238E27FC236}">
                        <a16:creationId xmlns:a16="http://schemas.microsoft.com/office/drawing/2014/main" id="{B9993269-A79A-83EC-7143-0D0C7D85503F}"/>
                      </a:ext>
                    </a:extLst>
                  </p:cNvPr>
                  <p:cNvPicPr/>
                  <p:nvPr/>
                </p:nvPicPr>
                <p:blipFill>
                  <a:blip r:embed="rId419"/>
                  <a:stretch>
                    <a:fillRect/>
                  </a:stretch>
                </p:blipFill>
                <p:spPr>
                  <a:xfrm>
                    <a:off x="7998228" y="4627557"/>
                    <a:ext cx="202320" cy="406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20">
                <p14:nvContentPartPr>
                  <p14:cNvPr id="41271" name="Ink 41270">
                    <a:extLst>
                      <a:ext uri="{FF2B5EF4-FFF2-40B4-BE49-F238E27FC236}">
                        <a16:creationId xmlns:a16="http://schemas.microsoft.com/office/drawing/2014/main" id="{3C3F66F6-7271-8F98-AEB0-5C2ACF75DBE0}"/>
                      </a:ext>
                    </a:extLst>
                  </p14:cNvPr>
                  <p14:cNvContentPartPr/>
                  <p14:nvPr/>
                </p14:nvContentPartPr>
                <p14:xfrm>
                  <a:off x="8201628" y="4771917"/>
                  <a:ext cx="72720" cy="225360"/>
                </p14:xfrm>
              </p:contentPart>
            </mc:Choice>
            <mc:Fallback xmlns="">
              <p:pic>
                <p:nvPicPr>
                  <p:cNvPr id="41271" name="Ink 41270">
                    <a:extLst>
                      <a:ext uri="{FF2B5EF4-FFF2-40B4-BE49-F238E27FC236}">
                        <a16:creationId xmlns:a16="http://schemas.microsoft.com/office/drawing/2014/main" id="{3C3F66F6-7271-8F98-AEB0-5C2ACF75DBE0}"/>
                      </a:ext>
                    </a:extLst>
                  </p:cNvPr>
                  <p:cNvPicPr/>
                  <p:nvPr/>
                </p:nvPicPr>
                <p:blipFill>
                  <a:blip r:embed="rId421"/>
                  <a:stretch>
                    <a:fillRect/>
                  </a:stretch>
                </p:blipFill>
                <p:spPr>
                  <a:xfrm>
                    <a:off x="8192988" y="4763277"/>
                    <a:ext cx="90360" cy="243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22">
                <p14:nvContentPartPr>
                  <p14:cNvPr id="41272" name="Ink 41271">
                    <a:extLst>
                      <a:ext uri="{FF2B5EF4-FFF2-40B4-BE49-F238E27FC236}">
                        <a16:creationId xmlns:a16="http://schemas.microsoft.com/office/drawing/2014/main" id="{55F84A2F-8790-4471-BAEC-33F0DD3A8B15}"/>
                      </a:ext>
                    </a:extLst>
                  </p14:cNvPr>
                  <p14:cNvContentPartPr/>
                  <p14:nvPr/>
                </p14:nvContentPartPr>
                <p14:xfrm>
                  <a:off x="8301708" y="4820517"/>
                  <a:ext cx="108360" cy="183240"/>
                </p14:xfrm>
              </p:contentPart>
            </mc:Choice>
            <mc:Fallback xmlns="">
              <p:pic>
                <p:nvPicPr>
                  <p:cNvPr id="41272" name="Ink 41271">
                    <a:extLst>
                      <a:ext uri="{FF2B5EF4-FFF2-40B4-BE49-F238E27FC236}">
                        <a16:creationId xmlns:a16="http://schemas.microsoft.com/office/drawing/2014/main" id="{55F84A2F-8790-4471-BAEC-33F0DD3A8B15}"/>
                      </a:ext>
                    </a:extLst>
                  </p:cNvPr>
                  <p:cNvPicPr/>
                  <p:nvPr/>
                </p:nvPicPr>
                <p:blipFill>
                  <a:blip r:embed="rId423"/>
                  <a:stretch>
                    <a:fillRect/>
                  </a:stretch>
                </p:blipFill>
                <p:spPr>
                  <a:xfrm>
                    <a:off x="8292708" y="4811877"/>
                    <a:ext cx="126000" cy="200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24">
                <p14:nvContentPartPr>
                  <p14:cNvPr id="41273" name="Ink 41272">
                    <a:extLst>
                      <a:ext uri="{FF2B5EF4-FFF2-40B4-BE49-F238E27FC236}">
                        <a16:creationId xmlns:a16="http://schemas.microsoft.com/office/drawing/2014/main" id="{D3B2B291-339D-7DF6-00B1-5669326EC7B7}"/>
                      </a:ext>
                    </a:extLst>
                  </p14:cNvPr>
                  <p14:cNvContentPartPr/>
                  <p14:nvPr/>
                </p14:nvContentPartPr>
                <p14:xfrm>
                  <a:off x="8468748" y="4713237"/>
                  <a:ext cx="189000" cy="59400"/>
                </p14:xfrm>
              </p:contentPart>
            </mc:Choice>
            <mc:Fallback xmlns="">
              <p:pic>
                <p:nvPicPr>
                  <p:cNvPr id="41273" name="Ink 41272">
                    <a:extLst>
                      <a:ext uri="{FF2B5EF4-FFF2-40B4-BE49-F238E27FC236}">
                        <a16:creationId xmlns:a16="http://schemas.microsoft.com/office/drawing/2014/main" id="{D3B2B291-339D-7DF6-00B1-5669326EC7B7}"/>
                      </a:ext>
                    </a:extLst>
                  </p:cNvPr>
                  <p:cNvPicPr/>
                  <p:nvPr/>
                </p:nvPicPr>
                <p:blipFill>
                  <a:blip r:embed="rId425"/>
                  <a:stretch>
                    <a:fillRect/>
                  </a:stretch>
                </p:blipFill>
                <p:spPr>
                  <a:xfrm>
                    <a:off x="8459748" y="4704597"/>
                    <a:ext cx="206640" cy="77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26">
                <p14:nvContentPartPr>
                  <p14:cNvPr id="41274" name="Ink 41273">
                    <a:extLst>
                      <a:ext uri="{FF2B5EF4-FFF2-40B4-BE49-F238E27FC236}">
                        <a16:creationId xmlns:a16="http://schemas.microsoft.com/office/drawing/2014/main" id="{B8B67490-D25A-9F4B-F8BA-FBE740043B22}"/>
                      </a:ext>
                    </a:extLst>
                  </p14:cNvPr>
                  <p14:cNvContentPartPr/>
                  <p14:nvPr/>
                </p14:nvContentPartPr>
                <p14:xfrm>
                  <a:off x="8579988" y="4731597"/>
                  <a:ext cx="6120" cy="236880"/>
                </p14:xfrm>
              </p:contentPart>
            </mc:Choice>
            <mc:Fallback xmlns="">
              <p:pic>
                <p:nvPicPr>
                  <p:cNvPr id="41274" name="Ink 41273">
                    <a:extLst>
                      <a:ext uri="{FF2B5EF4-FFF2-40B4-BE49-F238E27FC236}">
                        <a16:creationId xmlns:a16="http://schemas.microsoft.com/office/drawing/2014/main" id="{B8B67490-D25A-9F4B-F8BA-FBE740043B22}"/>
                      </a:ext>
                    </a:extLst>
                  </p:cNvPr>
                  <p:cNvPicPr/>
                  <p:nvPr/>
                </p:nvPicPr>
                <p:blipFill>
                  <a:blip r:embed="rId427"/>
                  <a:stretch>
                    <a:fillRect/>
                  </a:stretch>
                </p:blipFill>
                <p:spPr>
                  <a:xfrm>
                    <a:off x="8571348" y="4722597"/>
                    <a:ext cx="23760" cy="254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sp>
          <p:nvSpPr>
            <p:cNvPr id="41276" name="Rectangle 41275">
              <a:extLst>
                <a:ext uri="{FF2B5EF4-FFF2-40B4-BE49-F238E27FC236}">
                  <a16:creationId xmlns:a16="http://schemas.microsoft.com/office/drawing/2014/main" id="{984C8B74-B4D2-3EB3-5C05-C7FE8D8BE7BB}"/>
                </a:ext>
              </a:extLst>
            </p:cNvPr>
            <p:cNvSpPr/>
            <p:nvPr/>
          </p:nvSpPr>
          <p:spPr>
            <a:xfrm>
              <a:off x="4419600" y="4404717"/>
              <a:ext cx="4342320" cy="1182382"/>
            </a:xfrm>
            <a:prstGeom prst="rect">
              <a:avLst/>
            </a:prstGeom>
            <a:ln w="38100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BAF5BE4-BB86-595C-6780-75F30B7869E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2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8681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346"/>
    </mc:Choice>
    <mc:Fallback>
      <p:transition spd="slow" advTm="1263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1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1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1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1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1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41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41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1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03 0.01435 C 0.04844 0.11412 0.08785 0.21412 0.08542 0.26134 C 0.08299 0.30857 0.02622 0.29884 -0.00555 0.29769 C -0.03732 0.29653 -0.0776 0.24653 -0.10555 0.25417 C -0.13333 0.26181 -0.17465 0.32593 -0.17274 0.34375 C -0.171 0.36157 -0.11857 0.36875 -0.09462 0.36065 C -0.07066 0.35255 -0.03541 0.31667 -0.02916 0.29537 C -0.02274 0.27384 -0.03906 0.25 -0.05642 0.23241 C -0.07361 0.21458 -0.11128 0.21088 -0.13281 0.18866 C -0.15434 0.16644 -0.18646 0.11065 -0.18541 0.09907 C -0.18455 0.08727 -0.13663 0.11065 -0.12725 0.11852 C -0.11788 0.12616 -0.12916 0.14514 -0.12916 0.14537 L -0.12916 0.14514 " pathEditMode="relative" rAng="0" ptsTypes="AAAAAAAAAAAAA">
                                      <p:cBhvr>
                                        <p:cTn id="36" dur="2000" fill="hold"/>
                                        <p:tgtEl>
                                          <p:spTgt spid="412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0" y="17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7037E-7 L 0.00208 -0.05532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2778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41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4123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7" name="Text Box 3"/>
          <p:cNvSpPr txBox="1">
            <a:spLocks noChangeArrowheads="1"/>
          </p:cNvSpPr>
          <p:nvPr/>
        </p:nvSpPr>
        <p:spPr bwMode="auto">
          <a:xfrm>
            <a:off x="1362963" y="0"/>
            <a:ext cx="63546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800" b="1" dirty="0">
                <a:solidFill>
                  <a:srgbClr val="0000FF"/>
                </a:solidFill>
              </a:rPr>
              <a:t>Create electrons and holes by doping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903BEA-EC25-5644-B5A1-DEDF773DB900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grpSp>
        <p:nvGrpSpPr>
          <p:cNvPr id="41096" name="Group 41095">
            <a:extLst>
              <a:ext uri="{FF2B5EF4-FFF2-40B4-BE49-F238E27FC236}">
                <a16:creationId xmlns:a16="http://schemas.microsoft.com/office/drawing/2014/main" id="{7204710B-E372-CA91-E31E-2A9437D15FD1}"/>
              </a:ext>
            </a:extLst>
          </p:cNvPr>
          <p:cNvGrpSpPr/>
          <p:nvPr/>
        </p:nvGrpSpPr>
        <p:grpSpPr>
          <a:xfrm>
            <a:off x="456748" y="935660"/>
            <a:ext cx="3241179" cy="3567581"/>
            <a:chOff x="264020" y="1156818"/>
            <a:chExt cx="3241179" cy="3567581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1499FDFA-5470-CAD9-750F-FBE5E133FB20}"/>
                </a:ext>
              </a:extLst>
            </p:cNvPr>
            <p:cNvSpPr/>
            <p:nvPr/>
          </p:nvSpPr>
          <p:spPr>
            <a:xfrm>
              <a:off x="264020" y="1156818"/>
              <a:ext cx="3241179" cy="3567581"/>
            </a:xfrm>
            <a:prstGeom prst="rect">
              <a:avLst/>
            </a:prstGeom>
            <a:ln w="38100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81CAA48A-DE92-F5E4-A4EC-5473F37683DC}"/>
                </a:ext>
              </a:extLst>
            </p:cNvPr>
            <p:cNvGrpSpPr/>
            <p:nvPr/>
          </p:nvGrpSpPr>
          <p:grpSpPr>
            <a:xfrm>
              <a:off x="575979" y="1824226"/>
              <a:ext cx="527040" cy="478440"/>
              <a:chOff x="575979" y="1824226"/>
              <a:chExt cx="527040" cy="478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">
                <p14:nvContentPartPr>
                  <p14:cNvPr id="54" name="Ink 53">
                    <a:extLst>
                      <a:ext uri="{FF2B5EF4-FFF2-40B4-BE49-F238E27FC236}">
                        <a16:creationId xmlns:a16="http://schemas.microsoft.com/office/drawing/2014/main" id="{296D38F9-52A6-1292-4199-740F06980E83}"/>
                      </a:ext>
                    </a:extLst>
                  </p14:cNvPr>
                  <p14:cNvContentPartPr/>
                  <p14:nvPr/>
                </p14:nvContentPartPr>
                <p14:xfrm>
                  <a:off x="626019" y="1846906"/>
                  <a:ext cx="396720" cy="385920"/>
                </p14:xfrm>
              </p:contentPart>
            </mc:Choice>
            <mc:Fallback xmlns="">
              <p:pic>
                <p:nvPicPr>
                  <p:cNvPr id="54" name="Ink 53">
                    <a:extLst>
                      <a:ext uri="{FF2B5EF4-FFF2-40B4-BE49-F238E27FC236}">
                        <a16:creationId xmlns:a16="http://schemas.microsoft.com/office/drawing/2014/main" id="{296D38F9-52A6-1292-4199-740F06980E83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617019" y="1838266"/>
                    <a:ext cx="414360" cy="40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">
                <p14:nvContentPartPr>
                  <p14:cNvPr id="55" name="Ink 54">
                    <a:extLst>
                      <a:ext uri="{FF2B5EF4-FFF2-40B4-BE49-F238E27FC236}">
                        <a16:creationId xmlns:a16="http://schemas.microsoft.com/office/drawing/2014/main" id="{CC30A185-2D5B-1717-96F9-0C44ED6C3BF8}"/>
                      </a:ext>
                    </a:extLst>
                  </p14:cNvPr>
                  <p14:cNvContentPartPr/>
                  <p14:nvPr/>
                </p14:nvContentPartPr>
                <p14:xfrm>
                  <a:off x="800259" y="1824226"/>
                  <a:ext cx="82440" cy="97200"/>
                </p14:xfrm>
              </p:contentPart>
            </mc:Choice>
            <mc:Fallback xmlns="">
              <p:pic>
                <p:nvPicPr>
                  <p:cNvPr id="55" name="Ink 54">
                    <a:extLst>
                      <a:ext uri="{FF2B5EF4-FFF2-40B4-BE49-F238E27FC236}">
                        <a16:creationId xmlns:a16="http://schemas.microsoft.com/office/drawing/2014/main" id="{CC30A185-2D5B-1717-96F9-0C44ED6C3BF8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791619" y="1815586"/>
                    <a:ext cx="100080" cy="11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">
                <p14:nvContentPartPr>
                  <p14:cNvPr id="56" name="Ink 55">
                    <a:extLst>
                      <a:ext uri="{FF2B5EF4-FFF2-40B4-BE49-F238E27FC236}">
                        <a16:creationId xmlns:a16="http://schemas.microsoft.com/office/drawing/2014/main" id="{58958DA6-7150-1BFB-5B34-B2C5A767808E}"/>
                      </a:ext>
                    </a:extLst>
                  </p14:cNvPr>
                  <p14:cNvContentPartPr/>
                  <p14:nvPr/>
                </p14:nvContentPartPr>
                <p14:xfrm>
                  <a:off x="575979" y="2046346"/>
                  <a:ext cx="83520" cy="82080"/>
                </p14:xfrm>
              </p:contentPart>
            </mc:Choice>
            <mc:Fallback xmlns="">
              <p:pic>
                <p:nvPicPr>
                  <p:cNvPr id="56" name="Ink 55">
                    <a:extLst>
                      <a:ext uri="{FF2B5EF4-FFF2-40B4-BE49-F238E27FC236}">
                        <a16:creationId xmlns:a16="http://schemas.microsoft.com/office/drawing/2014/main" id="{58958DA6-7150-1BFB-5B34-B2C5A767808E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567339" y="2037706"/>
                    <a:ext cx="101160" cy="9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">
                <p14:nvContentPartPr>
                  <p14:cNvPr id="57" name="Ink 56">
                    <a:extLst>
                      <a:ext uri="{FF2B5EF4-FFF2-40B4-BE49-F238E27FC236}">
                        <a16:creationId xmlns:a16="http://schemas.microsoft.com/office/drawing/2014/main" id="{AAF75366-2482-434B-8B1B-260A730ECD16}"/>
                      </a:ext>
                    </a:extLst>
                  </p14:cNvPr>
                  <p14:cNvContentPartPr/>
                  <p14:nvPr/>
                </p14:nvContentPartPr>
                <p14:xfrm>
                  <a:off x="992139" y="2035186"/>
                  <a:ext cx="110880" cy="92880"/>
                </p14:xfrm>
              </p:contentPart>
            </mc:Choice>
            <mc:Fallback xmlns="">
              <p:pic>
                <p:nvPicPr>
                  <p:cNvPr id="57" name="Ink 56">
                    <a:extLst>
                      <a:ext uri="{FF2B5EF4-FFF2-40B4-BE49-F238E27FC236}">
                        <a16:creationId xmlns:a16="http://schemas.microsoft.com/office/drawing/2014/main" id="{AAF75366-2482-434B-8B1B-260A730ECD16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983499" y="2026546"/>
                    <a:ext cx="128520" cy="11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">
                <p14:nvContentPartPr>
                  <p14:cNvPr id="59" name="Ink 58">
                    <a:extLst>
                      <a:ext uri="{FF2B5EF4-FFF2-40B4-BE49-F238E27FC236}">
                        <a16:creationId xmlns:a16="http://schemas.microsoft.com/office/drawing/2014/main" id="{47BE523A-D93D-C696-9BEC-72AD395A041B}"/>
                      </a:ext>
                    </a:extLst>
                  </p14:cNvPr>
                  <p14:cNvContentPartPr/>
                  <p14:nvPr/>
                </p14:nvContentPartPr>
                <p14:xfrm>
                  <a:off x="799539" y="2191786"/>
                  <a:ext cx="100440" cy="110880"/>
                </p14:xfrm>
              </p:contentPart>
            </mc:Choice>
            <mc:Fallback xmlns="">
              <p:pic>
                <p:nvPicPr>
                  <p:cNvPr id="59" name="Ink 58">
                    <a:extLst>
                      <a:ext uri="{FF2B5EF4-FFF2-40B4-BE49-F238E27FC236}">
                        <a16:creationId xmlns:a16="http://schemas.microsoft.com/office/drawing/2014/main" id="{47BE523A-D93D-C696-9BEC-72AD395A041B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790899" y="2182786"/>
                    <a:ext cx="118080" cy="128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8956EC53-15EE-F685-5DE7-2AEF855B4E18}"/>
                </a:ext>
              </a:extLst>
            </p:cNvPr>
            <p:cNvGrpSpPr/>
            <p:nvPr/>
          </p:nvGrpSpPr>
          <p:grpSpPr>
            <a:xfrm>
              <a:off x="1217379" y="1807126"/>
              <a:ext cx="527040" cy="478440"/>
              <a:chOff x="575979" y="1824226"/>
              <a:chExt cx="527040" cy="478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7">
                <p14:nvContentPartPr>
                  <p14:cNvPr id="62" name="Ink 61">
                    <a:extLst>
                      <a:ext uri="{FF2B5EF4-FFF2-40B4-BE49-F238E27FC236}">
                        <a16:creationId xmlns:a16="http://schemas.microsoft.com/office/drawing/2014/main" id="{E76677F2-1C1E-9D9C-7506-EDE632F9168E}"/>
                      </a:ext>
                    </a:extLst>
                  </p14:cNvPr>
                  <p14:cNvContentPartPr/>
                  <p14:nvPr/>
                </p14:nvContentPartPr>
                <p14:xfrm>
                  <a:off x="626019" y="1846906"/>
                  <a:ext cx="396720" cy="385920"/>
                </p14:xfrm>
              </p:contentPart>
            </mc:Choice>
            <mc:Fallback xmlns="">
              <p:pic>
                <p:nvPicPr>
                  <p:cNvPr id="62" name="Ink 61">
                    <a:extLst>
                      <a:ext uri="{FF2B5EF4-FFF2-40B4-BE49-F238E27FC236}">
                        <a16:creationId xmlns:a16="http://schemas.microsoft.com/office/drawing/2014/main" id="{E76677F2-1C1E-9D9C-7506-EDE632F9168E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617019" y="1838266"/>
                    <a:ext cx="414360" cy="40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63" name="Ink 62">
                    <a:extLst>
                      <a:ext uri="{FF2B5EF4-FFF2-40B4-BE49-F238E27FC236}">
                        <a16:creationId xmlns:a16="http://schemas.microsoft.com/office/drawing/2014/main" id="{57F77491-1340-6E52-83DA-D061E5453D5B}"/>
                      </a:ext>
                    </a:extLst>
                  </p14:cNvPr>
                  <p14:cNvContentPartPr/>
                  <p14:nvPr/>
                </p14:nvContentPartPr>
                <p14:xfrm>
                  <a:off x="800259" y="1824226"/>
                  <a:ext cx="82440" cy="97200"/>
                </p14:xfrm>
              </p:contentPart>
            </mc:Choice>
            <mc:Fallback xmlns="">
              <p:pic>
                <p:nvPicPr>
                  <p:cNvPr id="63" name="Ink 62">
                    <a:extLst>
                      <a:ext uri="{FF2B5EF4-FFF2-40B4-BE49-F238E27FC236}">
                        <a16:creationId xmlns:a16="http://schemas.microsoft.com/office/drawing/2014/main" id="{57F77491-1340-6E52-83DA-D061E5453D5B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791619" y="1815586"/>
                    <a:ext cx="100080" cy="11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">
                <p14:nvContentPartPr>
                  <p14:cNvPr id="40960" name="Ink 40959">
                    <a:extLst>
                      <a:ext uri="{FF2B5EF4-FFF2-40B4-BE49-F238E27FC236}">
                        <a16:creationId xmlns:a16="http://schemas.microsoft.com/office/drawing/2014/main" id="{7829786C-8659-F255-6761-552DCE025906}"/>
                      </a:ext>
                    </a:extLst>
                  </p14:cNvPr>
                  <p14:cNvContentPartPr/>
                  <p14:nvPr/>
                </p14:nvContentPartPr>
                <p14:xfrm>
                  <a:off x="575979" y="2046346"/>
                  <a:ext cx="83520" cy="82080"/>
                </p14:xfrm>
              </p:contentPart>
            </mc:Choice>
            <mc:Fallback xmlns="">
              <p:pic>
                <p:nvPicPr>
                  <p:cNvPr id="40960" name="Ink 40959">
                    <a:extLst>
                      <a:ext uri="{FF2B5EF4-FFF2-40B4-BE49-F238E27FC236}">
                        <a16:creationId xmlns:a16="http://schemas.microsoft.com/office/drawing/2014/main" id="{7829786C-8659-F255-6761-552DCE025906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567339" y="2037706"/>
                    <a:ext cx="101160" cy="9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40961" name="Ink 40960">
                    <a:extLst>
                      <a:ext uri="{FF2B5EF4-FFF2-40B4-BE49-F238E27FC236}">
                        <a16:creationId xmlns:a16="http://schemas.microsoft.com/office/drawing/2014/main" id="{047191CB-0814-BF71-CE2F-2E54927F744D}"/>
                      </a:ext>
                    </a:extLst>
                  </p14:cNvPr>
                  <p14:cNvContentPartPr/>
                  <p14:nvPr/>
                </p14:nvContentPartPr>
                <p14:xfrm>
                  <a:off x="992139" y="2035186"/>
                  <a:ext cx="110880" cy="92880"/>
                </p14:xfrm>
              </p:contentPart>
            </mc:Choice>
            <mc:Fallback xmlns="">
              <p:pic>
                <p:nvPicPr>
                  <p:cNvPr id="40961" name="Ink 40960">
                    <a:extLst>
                      <a:ext uri="{FF2B5EF4-FFF2-40B4-BE49-F238E27FC236}">
                        <a16:creationId xmlns:a16="http://schemas.microsoft.com/office/drawing/2014/main" id="{047191CB-0814-BF71-CE2F-2E54927F744D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983499" y="2026546"/>
                    <a:ext cx="128520" cy="11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">
                <p14:nvContentPartPr>
                  <p14:cNvPr id="40962" name="Ink 40961">
                    <a:extLst>
                      <a:ext uri="{FF2B5EF4-FFF2-40B4-BE49-F238E27FC236}">
                        <a16:creationId xmlns:a16="http://schemas.microsoft.com/office/drawing/2014/main" id="{0188CF04-BB7E-0D14-0E93-48D17BF9E780}"/>
                      </a:ext>
                    </a:extLst>
                  </p14:cNvPr>
                  <p14:cNvContentPartPr/>
                  <p14:nvPr/>
                </p14:nvContentPartPr>
                <p14:xfrm>
                  <a:off x="799539" y="2191786"/>
                  <a:ext cx="100440" cy="110880"/>
                </p14:xfrm>
              </p:contentPart>
            </mc:Choice>
            <mc:Fallback xmlns="">
              <p:pic>
                <p:nvPicPr>
                  <p:cNvPr id="40962" name="Ink 40961">
                    <a:extLst>
                      <a:ext uri="{FF2B5EF4-FFF2-40B4-BE49-F238E27FC236}">
                        <a16:creationId xmlns:a16="http://schemas.microsoft.com/office/drawing/2014/main" id="{0188CF04-BB7E-0D14-0E93-48D17BF9E780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790899" y="2182786"/>
                    <a:ext cx="118080" cy="128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0963" name="Group 40962">
              <a:extLst>
                <a:ext uri="{FF2B5EF4-FFF2-40B4-BE49-F238E27FC236}">
                  <a16:creationId xmlns:a16="http://schemas.microsoft.com/office/drawing/2014/main" id="{4EEE3D6F-635D-705E-848B-80C12B8EB70B}"/>
                </a:ext>
              </a:extLst>
            </p:cNvPr>
            <p:cNvGrpSpPr/>
            <p:nvPr/>
          </p:nvGrpSpPr>
          <p:grpSpPr>
            <a:xfrm>
              <a:off x="1871393" y="1807126"/>
              <a:ext cx="527040" cy="478440"/>
              <a:chOff x="575979" y="1824226"/>
              <a:chExt cx="527040" cy="478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40964" name="Ink 40963">
                    <a:extLst>
                      <a:ext uri="{FF2B5EF4-FFF2-40B4-BE49-F238E27FC236}">
                        <a16:creationId xmlns:a16="http://schemas.microsoft.com/office/drawing/2014/main" id="{A4A20C4D-E122-EA88-AC68-43CF3D0DD187}"/>
                      </a:ext>
                    </a:extLst>
                  </p14:cNvPr>
                  <p14:cNvContentPartPr/>
                  <p14:nvPr/>
                </p14:nvContentPartPr>
                <p14:xfrm>
                  <a:off x="626019" y="1846906"/>
                  <a:ext cx="396720" cy="385920"/>
                </p14:xfrm>
              </p:contentPart>
            </mc:Choice>
            <mc:Fallback xmlns="">
              <p:pic>
                <p:nvPicPr>
                  <p:cNvPr id="40964" name="Ink 40963">
                    <a:extLst>
                      <a:ext uri="{FF2B5EF4-FFF2-40B4-BE49-F238E27FC236}">
                        <a16:creationId xmlns:a16="http://schemas.microsoft.com/office/drawing/2014/main" id="{A4A20C4D-E122-EA88-AC68-43CF3D0DD187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617019" y="1838266"/>
                    <a:ext cx="414360" cy="40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">
                <p14:nvContentPartPr>
                  <p14:cNvPr id="40965" name="Ink 40964">
                    <a:extLst>
                      <a:ext uri="{FF2B5EF4-FFF2-40B4-BE49-F238E27FC236}">
                        <a16:creationId xmlns:a16="http://schemas.microsoft.com/office/drawing/2014/main" id="{790A9212-0C12-5723-7C49-5730BDDF4CB1}"/>
                      </a:ext>
                    </a:extLst>
                  </p14:cNvPr>
                  <p14:cNvContentPartPr/>
                  <p14:nvPr/>
                </p14:nvContentPartPr>
                <p14:xfrm>
                  <a:off x="800259" y="1824226"/>
                  <a:ext cx="82440" cy="97200"/>
                </p14:xfrm>
              </p:contentPart>
            </mc:Choice>
            <mc:Fallback xmlns="">
              <p:pic>
                <p:nvPicPr>
                  <p:cNvPr id="40965" name="Ink 40964">
                    <a:extLst>
                      <a:ext uri="{FF2B5EF4-FFF2-40B4-BE49-F238E27FC236}">
                        <a16:creationId xmlns:a16="http://schemas.microsoft.com/office/drawing/2014/main" id="{790A9212-0C12-5723-7C49-5730BDDF4CB1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791619" y="1815586"/>
                    <a:ext cx="100080" cy="11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40966" name="Ink 40965">
                    <a:extLst>
                      <a:ext uri="{FF2B5EF4-FFF2-40B4-BE49-F238E27FC236}">
                        <a16:creationId xmlns:a16="http://schemas.microsoft.com/office/drawing/2014/main" id="{D196B86E-6920-BBDB-45AB-22791AE7B6B9}"/>
                      </a:ext>
                    </a:extLst>
                  </p14:cNvPr>
                  <p14:cNvContentPartPr/>
                  <p14:nvPr/>
                </p14:nvContentPartPr>
                <p14:xfrm>
                  <a:off x="575979" y="2046346"/>
                  <a:ext cx="83520" cy="82080"/>
                </p14:xfrm>
              </p:contentPart>
            </mc:Choice>
            <mc:Fallback xmlns="">
              <p:pic>
                <p:nvPicPr>
                  <p:cNvPr id="40966" name="Ink 40965">
                    <a:extLst>
                      <a:ext uri="{FF2B5EF4-FFF2-40B4-BE49-F238E27FC236}">
                        <a16:creationId xmlns:a16="http://schemas.microsoft.com/office/drawing/2014/main" id="{D196B86E-6920-BBDB-45AB-22791AE7B6B9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567339" y="2037706"/>
                    <a:ext cx="101160" cy="9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">
                <p14:nvContentPartPr>
                  <p14:cNvPr id="40968" name="Ink 40967">
                    <a:extLst>
                      <a:ext uri="{FF2B5EF4-FFF2-40B4-BE49-F238E27FC236}">
                        <a16:creationId xmlns:a16="http://schemas.microsoft.com/office/drawing/2014/main" id="{3AF5ED67-04D2-46D7-9D1D-A94D376850EB}"/>
                      </a:ext>
                    </a:extLst>
                  </p14:cNvPr>
                  <p14:cNvContentPartPr/>
                  <p14:nvPr/>
                </p14:nvContentPartPr>
                <p14:xfrm>
                  <a:off x="992139" y="2035186"/>
                  <a:ext cx="110880" cy="92880"/>
                </p14:xfrm>
              </p:contentPart>
            </mc:Choice>
            <mc:Fallback xmlns="">
              <p:pic>
                <p:nvPicPr>
                  <p:cNvPr id="40968" name="Ink 40967">
                    <a:extLst>
                      <a:ext uri="{FF2B5EF4-FFF2-40B4-BE49-F238E27FC236}">
                        <a16:creationId xmlns:a16="http://schemas.microsoft.com/office/drawing/2014/main" id="{3AF5ED67-04D2-46D7-9D1D-A94D376850EB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983499" y="2026546"/>
                    <a:ext cx="128520" cy="11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40969" name="Ink 40968">
                    <a:extLst>
                      <a:ext uri="{FF2B5EF4-FFF2-40B4-BE49-F238E27FC236}">
                        <a16:creationId xmlns:a16="http://schemas.microsoft.com/office/drawing/2014/main" id="{C55CF1CA-0413-60B4-A38A-D0C3F13D47EA}"/>
                      </a:ext>
                    </a:extLst>
                  </p14:cNvPr>
                  <p14:cNvContentPartPr/>
                  <p14:nvPr/>
                </p14:nvContentPartPr>
                <p14:xfrm>
                  <a:off x="799539" y="2191786"/>
                  <a:ext cx="100440" cy="110880"/>
                </p14:xfrm>
              </p:contentPart>
            </mc:Choice>
            <mc:Fallback xmlns="">
              <p:pic>
                <p:nvPicPr>
                  <p:cNvPr id="40969" name="Ink 40968">
                    <a:extLst>
                      <a:ext uri="{FF2B5EF4-FFF2-40B4-BE49-F238E27FC236}">
                        <a16:creationId xmlns:a16="http://schemas.microsoft.com/office/drawing/2014/main" id="{C55CF1CA-0413-60B4-A38A-D0C3F13D47EA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790899" y="2182786"/>
                    <a:ext cx="118080" cy="128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0970" name="Group 40969">
              <a:extLst>
                <a:ext uri="{FF2B5EF4-FFF2-40B4-BE49-F238E27FC236}">
                  <a16:creationId xmlns:a16="http://schemas.microsoft.com/office/drawing/2014/main" id="{6ABD64BB-A240-0567-42A9-6A981212D7F9}"/>
                </a:ext>
              </a:extLst>
            </p:cNvPr>
            <p:cNvGrpSpPr/>
            <p:nvPr/>
          </p:nvGrpSpPr>
          <p:grpSpPr>
            <a:xfrm>
              <a:off x="2512793" y="1790026"/>
              <a:ext cx="446760" cy="478440"/>
              <a:chOff x="575979" y="1824226"/>
              <a:chExt cx="446760" cy="478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7">
                <p14:nvContentPartPr>
                  <p14:cNvPr id="40971" name="Ink 40970">
                    <a:extLst>
                      <a:ext uri="{FF2B5EF4-FFF2-40B4-BE49-F238E27FC236}">
                        <a16:creationId xmlns:a16="http://schemas.microsoft.com/office/drawing/2014/main" id="{2BD0A1CD-35A4-F830-C0EA-B3FAEDF02DED}"/>
                      </a:ext>
                    </a:extLst>
                  </p14:cNvPr>
                  <p14:cNvContentPartPr/>
                  <p14:nvPr/>
                </p14:nvContentPartPr>
                <p14:xfrm>
                  <a:off x="626019" y="1846906"/>
                  <a:ext cx="396720" cy="385920"/>
                </p14:xfrm>
              </p:contentPart>
            </mc:Choice>
            <mc:Fallback xmlns="">
              <p:pic>
                <p:nvPicPr>
                  <p:cNvPr id="40971" name="Ink 40970">
                    <a:extLst>
                      <a:ext uri="{FF2B5EF4-FFF2-40B4-BE49-F238E27FC236}">
                        <a16:creationId xmlns:a16="http://schemas.microsoft.com/office/drawing/2014/main" id="{2BD0A1CD-35A4-F830-C0EA-B3FAEDF02DED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617019" y="1838266"/>
                    <a:ext cx="414360" cy="40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40972" name="Ink 40971">
                    <a:extLst>
                      <a:ext uri="{FF2B5EF4-FFF2-40B4-BE49-F238E27FC236}">
                        <a16:creationId xmlns:a16="http://schemas.microsoft.com/office/drawing/2014/main" id="{A35886F2-EB4C-47DB-58E3-C4C9892AA816}"/>
                      </a:ext>
                    </a:extLst>
                  </p14:cNvPr>
                  <p14:cNvContentPartPr/>
                  <p14:nvPr/>
                </p14:nvContentPartPr>
                <p14:xfrm>
                  <a:off x="800259" y="1824226"/>
                  <a:ext cx="82440" cy="97200"/>
                </p14:xfrm>
              </p:contentPart>
            </mc:Choice>
            <mc:Fallback xmlns="">
              <p:pic>
                <p:nvPicPr>
                  <p:cNvPr id="40972" name="Ink 40971">
                    <a:extLst>
                      <a:ext uri="{FF2B5EF4-FFF2-40B4-BE49-F238E27FC236}">
                        <a16:creationId xmlns:a16="http://schemas.microsoft.com/office/drawing/2014/main" id="{A35886F2-EB4C-47DB-58E3-C4C9892AA816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791619" y="1815586"/>
                    <a:ext cx="100080" cy="11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">
                <p14:nvContentPartPr>
                  <p14:cNvPr id="40973" name="Ink 40972">
                    <a:extLst>
                      <a:ext uri="{FF2B5EF4-FFF2-40B4-BE49-F238E27FC236}">
                        <a16:creationId xmlns:a16="http://schemas.microsoft.com/office/drawing/2014/main" id="{286CEAF4-A08E-80E7-3150-B355347D80A7}"/>
                      </a:ext>
                    </a:extLst>
                  </p14:cNvPr>
                  <p14:cNvContentPartPr/>
                  <p14:nvPr/>
                </p14:nvContentPartPr>
                <p14:xfrm>
                  <a:off x="575979" y="2046346"/>
                  <a:ext cx="83520" cy="82080"/>
                </p14:xfrm>
              </p:contentPart>
            </mc:Choice>
            <mc:Fallback xmlns="">
              <p:pic>
                <p:nvPicPr>
                  <p:cNvPr id="40973" name="Ink 40972">
                    <a:extLst>
                      <a:ext uri="{FF2B5EF4-FFF2-40B4-BE49-F238E27FC236}">
                        <a16:creationId xmlns:a16="http://schemas.microsoft.com/office/drawing/2014/main" id="{286CEAF4-A08E-80E7-3150-B355347D80A7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567339" y="2037706"/>
                    <a:ext cx="101160" cy="9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">
                <p14:nvContentPartPr>
                  <p14:cNvPr id="40975" name="Ink 40974">
                    <a:extLst>
                      <a:ext uri="{FF2B5EF4-FFF2-40B4-BE49-F238E27FC236}">
                        <a16:creationId xmlns:a16="http://schemas.microsoft.com/office/drawing/2014/main" id="{42517C10-F3C1-61D9-9F91-C8ECF3E8562D}"/>
                      </a:ext>
                    </a:extLst>
                  </p14:cNvPr>
                  <p14:cNvContentPartPr/>
                  <p14:nvPr/>
                </p14:nvContentPartPr>
                <p14:xfrm>
                  <a:off x="799539" y="2191786"/>
                  <a:ext cx="100440" cy="110880"/>
                </p14:xfrm>
              </p:contentPart>
            </mc:Choice>
            <mc:Fallback xmlns="">
              <p:pic>
                <p:nvPicPr>
                  <p:cNvPr id="40975" name="Ink 40974">
                    <a:extLst>
                      <a:ext uri="{FF2B5EF4-FFF2-40B4-BE49-F238E27FC236}">
                        <a16:creationId xmlns:a16="http://schemas.microsoft.com/office/drawing/2014/main" id="{42517C10-F3C1-61D9-9F91-C8ECF3E8562D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790899" y="2182786"/>
                    <a:ext cx="118080" cy="128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0976" name="Group 40975">
              <a:extLst>
                <a:ext uri="{FF2B5EF4-FFF2-40B4-BE49-F238E27FC236}">
                  <a16:creationId xmlns:a16="http://schemas.microsoft.com/office/drawing/2014/main" id="{94803D23-C344-475E-1772-EC9DB6430608}"/>
                </a:ext>
              </a:extLst>
            </p:cNvPr>
            <p:cNvGrpSpPr/>
            <p:nvPr/>
          </p:nvGrpSpPr>
          <p:grpSpPr>
            <a:xfrm>
              <a:off x="572393" y="2383472"/>
              <a:ext cx="527040" cy="478440"/>
              <a:chOff x="575979" y="1824226"/>
              <a:chExt cx="527040" cy="478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1">
                <p14:nvContentPartPr>
                  <p14:cNvPr id="40977" name="Ink 40976">
                    <a:extLst>
                      <a:ext uri="{FF2B5EF4-FFF2-40B4-BE49-F238E27FC236}">
                        <a16:creationId xmlns:a16="http://schemas.microsoft.com/office/drawing/2014/main" id="{B863300E-CE61-F140-6519-67B38AEE1092}"/>
                      </a:ext>
                    </a:extLst>
                  </p14:cNvPr>
                  <p14:cNvContentPartPr/>
                  <p14:nvPr/>
                </p14:nvContentPartPr>
                <p14:xfrm>
                  <a:off x="626019" y="1846906"/>
                  <a:ext cx="396720" cy="385920"/>
                </p14:xfrm>
              </p:contentPart>
            </mc:Choice>
            <mc:Fallback xmlns="">
              <p:pic>
                <p:nvPicPr>
                  <p:cNvPr id="40977" name="Ink 40976">
                    <a:extLst>
                      <a:ext uri="{FF2B5EF4-FFF2-40B4-BE49-F238E27FC236}">
                        <a16:creationId xmlns:a16="http://schemas.microsoft.com/office/drawing/2014/main" id="{B863300E-CE61-F140-6519-67B38AEE1092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617019" y="1838266"/>
                    <a:ext cx="414360" cy="40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">
                <p14:nvContentPartPr>
                  <p14:cNvPr id="40978" name="Ink 40977">
                    <a:extLst>
                      <a:ext uri="{FF2B5EF4-FFF2-40B4-BE49-F238E27FC236}">
                        <a16:creationId xmlns:a16="http://schemas.microsoft.com/office/drawing/2014/main" id="{B12647E6-2EC2-1F4A-7ECE-8EFDD42E888D}"/>
                      </a:ext>
                    </a:extLst>
                  </p14:cNvPr>
                  <p14:cNvContentPartPr/>
                  <p14:nvPr/>
                </p14:nvContentPartPr>
                <p14:xfrm>
                  <a:off x="800259" y="1824226"/>
                  <a:ext cx="82440" cy="97200"/>
                </p14:xfrm>
              </p:contentPart>
            </mc:Choice>
            <mc:Fallback xmlns="">
              <p:pic>
                <p:nvPicPr>
                  <p:cNvPr id="40978" name="Ink 40977">
                    <a:extLst>
                      <a:ext uri="{FF2B5EF4-FFF2-40B4-BE49-F238E27FC236}">
                        <a16:creationId xmlns:a16="http://schemas.microsoft.com/office/drawing/2014/main" id="{B12647E6-2EC2-1F4A-7ECE-8EFDD42E888D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791619" y="1815586"/>
                    <a:ext cx="100080" cy="11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">
                <p14:nvContentPartPr>
                  <p14:cNvPr id="40979" name="Ink 40978">
                    <a:extLst>
                      <a:ext uri="{FF2B5EF4-FFF2-40B4-BE49-F238E27FC236}">
                        <a16:creationId xmlns:a16="http://schemas.microsoft.com/office/drawing/2014/main" id="{8414349B-2319-FE9C-6AED-31C410A32E4A}"/>
                      </a:ext>
                    </a:extLst>
                  </p14:cNvPr>
                  <p14:cNvContentPartPr/>
                  <p14:nvPr/>
                </p14:nvContentPartPr>
                <p14:xfrm>
                  <a:off x="575979" y="2046346"/>
                  <a:ext cx="83520" cy="82080"/>
                </p14:xfrm>
              </p:contentPart>
            </mc:Choice>
            <mc:Fallback xmlns="">
              <p:pic>
                <p:nvPicPr>
                  <p:cNvPr id="40979" name="Ink 40978">
                    <a:extLst>
                      <a:ext uri="{FF2B5EF4-FFF2-40B4-BE49-F238E27FC236}">
                        <a16:creationId xmlns:a16="http://schemas.microsoft.com/office/drawing/2014/main" id="{8414349B-2319-FE9C-6AED-31C410A32E4A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567339" y="2037706"/>
                    <a:ext cx="101160" cy="9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">
                <p14:nvContentPartPr>
                  <p14:cNvPr id="40980" name="Ink 40979">
                    <a:extLst>
                      <a:ext uri="{FF2B5EF4-FFF2-40B4-BE49-F238E27FC236}">
                        <a16:creationId xmlns:a16="http://schemas.microsoft.com/office/drawing/2014/main" id="{C9E69B85-1C1A-CCF3-B130-49B30F08D1F7}"/>
                      </a:ext>
                    </a:extLst>
                  </p14:cNvPr>
                  <p14:cNvContentPartPr/>
                  <p14:nvPr/>
                </p14:nvContentPartPr>
                <p14:xfrm>
                  <a:off x="992139" y="2035186"/>
                  <a:ext cx="110880" cy="92880"/>
                </p14:xfrm>
              </p:contentPart>
            </mc:Choice>
            <mc:Fallback xmlns="">
              <p:pic>
                <p:nvPicPr>
                  <p:cNvPr id="40980" name="Ink 40979">
                    <a:extLst>
                      <a:ext uri="{FF2B5EF4-FFF2-40B4-BE49-F238E27FC236}">
                        <a16:creationId xmlns:a16="http://schemas.microsoft.com/office/drawing/2014/main" id="{C9E69B85-1C1A-CCF3-B130-49B30F08D1F7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983499" y="2026546"/>
                    <a:ext cx="128520" cy="11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">
                <p14:nvContentPartPr>
                  <p14:cNvPr id="40981" name="Ink 40980">
                    <a:extLst>
                      <a:ext uri="{FF2B5EF4-FFF2-40B4-BE49-F238E27FC236}">
                        <a16:creationId xmlns:a16="http://schemas.microsoft.com/office/drawing/2014/main" id="{1F7A4D16-4B4B-1D00-BB7F-92C2658A005B}"/>
                      </a:ext>
                    </a:extLst>
                  </p14:cNvPr>
                  <p14:cNvContentPartPr/>
                  <p14:nvPr/>
                </p14:nvContentPartPr>
                <p14:xfrm>
                  <a:off x="799539" y="2191786"/>
                  <a:ext cx="100440" cy="110880"/>
                </p14:xfrm>
              </p:contentPart>
            </mc:Choice>
            <mc:Fallback xmlns="">
              <p:pic>
                <p:nvPicPr>
                  <p:cNvPr id="40981" name="Ink 40980">
                    <a:extLst>
                      <a:ext uri="{FF2B5EF4-FFF2-40B4-BE49-F238E27FC236}">
                        <a16:creationId xmlns:a16="http://schemas.microsoft.com/office/drawing/2014/main" id="{1F7A4D16-4B4B-1D00-BB7F-92C2658A005B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790899" y="2182786"/>
                    <a:ext cx="118080" cy="128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0982" name="Group 40981">
              <a:extLst>
                <a:ext uri="{FF2B5EF4-FFF2-40B4-BE49-F238E27FC236}">
                  <a16:creationId xmlns:a16="http://schemas.microsoft.com/office/drawing/2014/main" id="{E60B357F-C93C-62BB-BDDE-D216F8117DD4}"/>
                </a:ext>
              </a:extLst>
            </p:cNvPr>
            <p:cNvGrpSpPr/>
            <p:nvPr/>
          </p:nvGrpSpPr>
          <p:grpSpPr>
            <a:xfrm>
              <a:off x="1213793" y="2366372"/>
              <a:ext cx="527040" cy="478440"/>
              <a:chOff x="575979" y="1824226"/>
              <a:chExt cx="527040" cy="478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6">
                <p14:nvContentPartPr>
                  <p14:cNvPr id="40983" name="Ink 40982">
                    <a:extLst>
                      <a:ext uri="{FF2B5EF4-FFF2-40B4-BE49-F238E27FC236}">
                        <a16:creationId xmlns:a16="http://schemas.microsoft.com/office/drawing/2014/main" id="{1CCBF97C-9A78-8ADB-8AC5-A93301E01985}"/>
                      </a:ext>
                    </a:extLst>
                  </p14:cNvPr>
                  <p14:cNvContentPartPr/>
                  <p14:nvPr/>
                </p14:nvContentPartPr>
                <p14:xfrm>
                  <a:off x="626019" y="1846906"/>
                  <a:ext cx="396720" cy="385920"/>
                </p14:xfrm>
              </p:contentPart>
            </mc:Choice>
            <mc:Fallback xmlns="">
              <p:pic>
                <p:nvPicPr>
                  <p:cNvPr id="40983" name="Ink 40982">
                    <a:extLst>
                      <a:ext uri="{FF2B5EF4-FFF2-40B4-BE49-F238E27FC236}">
                        <a16:creationId xmlns:a16="http://schemas.microsoft.com/office/drawing/2014/main" id="{1CCBF97C-9A78-8ADB-8AC5-A93301E01985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617019" y="1838266"/>
                    <a:ext cx="414360" cy="40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">
                <p14:nvContentPartPr>
                  <p14:cNvPr id="40984" name="Ink 40983">
                    <a:extLst>
                      <a:ext uri="{FF2B5EF4-FFF2-40B4-BE49-F238E27FC236}">
                        <a16:creationId xmlns:a16="http://schemas.microsoft.com/office/drawing/2014/main" id="{600C7FEF-74DA-A114-7BFA-1AA4AE294BA6}"/>
                      </a:ext>
                    </a:extLst>
                  </p14:cNvPr>
                  <p14:cNvContentPartPr/>
                  <p14:nvPr/>
                </p14:nvContentPartPr>
                <p14:xfrm>
                  <a:off x="800259" y="1824226"/>
                  <a:ext cx="82440" cy="97200"/>
                </p14:xfrm>
              </p:contentPart>
            </mc:Choice>
            <mc:Fallback xmlns="">
              <p:pic>
                <p:nvPicPr>
                  <p:cNvPr id="40984" name="Ink 40983">
                    <a:extLst>
                      <a:ext uri="{FF2B5EF4-FFF2-40B4-BE49-F238E27FC236}">
                        <a16:creationId xmlns:a16="http://schemas.microsoft.com/office/drawing/2014/main" id="{600C7FEF-74DA-A114-7BFA-1AA4AE294BA6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791619" y="1815586"/>
                    <a:ext cx="100080" cy="11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8">
                <p14:nvContentPartPr>
                  <p14:cNvPr id="40985" name="Ink 40984">
                    <a:extLst>
                      <a:ext uri="{FF2B5EF4-FFF2-40B4-BE49-F238E27FC236}">
                        <a16:creationId xmlns:a16="http://schemas.microsoft.com/office/drawing/2014/main" id="{A09753C6-395C-A58F-A351-D9E72423A8C4}"/>
                      </a:ext>
                    </a:extLst>
                  </p14:cNvPr>
                  <p14:cNvContentPartPr/>
                  <p14:nvPr/>
                </p14:nvContentPartPr>
                <p14:xfrm>
                  <a:off x="575979" y="2046346"/>
                  <a:ext cx="83520" cy="82080"/>
                </p14:xfrm>
              </p:contentPart>
            </mc:Choice>
            <mc:Fallback xmlns="">
              <p:pic>
                <p:nvPicPr>
                  <p:cNvPr id="40985" name="Ink 40984">
                    <a:extLst>
                      <a:ext uri="{FF2B5EF4-FFF2-40B4-BE49-F238E27FC236}">
                        <a16:creationId xmlns:a16="http://schemas.microsoft.com/office/drawing/2014/main" id="{A09753C6-395C-A58F-A351-D9E72423A8C4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567339" y="2037706"/>
                    <a:ext cx="101160" cy="9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">
                <p14:nvContentPartPr>
                  <p14:cNvPr id="40986" name="Ink 40985">
                    <a:extLst>
                      <a:ext uri="{FF2B5EF4-FFF2-40B4-BE49-F238E27FC236}">
                        <a16:creationId xmlns:a16="http://schemas.microsoft.com/office/drawing/2014/main" id="{C644F8F6-3833-5AF4-A196-8228C39D7ADB}"/>
                      </a:ext>
                    </a:extLst>
                  </p14:cNvPr>
                  <p14:cNvContentPartPr/>
                  <p14:nvPr/>
                </p14:nvContentPartPr>
                <p14:xfrm>
                  <a:off x="992139" y="2035186"/>
                  <a:ext cx="110880" cy="92880"/>
                </p14:xfrm>
              </p:contentPart>
            </mc:Choice>
            <mc:Fallback xmlns="">
              <p:pic>
                <p:nvPicPr>
                  <p:cNvPr id="40986" name="Ink 40985">
                    <a:extLst>
                      <a:ext uri="{FF2B5EF4-FFF2-40B4-BE49-F238E27FC236}">
                        <a16:creationId xmlns:a16="http://schemas.microsoft.com/office/drawing/2014/main" id="{C644F8F6-3833-5AF4-A196-8228C39D7ADB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983499" y="2026546"/>
                    <a:ext cx="128520" cy="11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">
                <p14:nvContentPartPr>
                  <p14:cNvPr id="40987" name="Ink 40986">
                    <a:extLst>
                      <a:ext uri="{FF2B5EF4-FFF2-40B4-BE49-F238E27FC236}">
                        <a16:creationId xmlns:a16="http://schemas.microsoft.com/office/drawing/2014/main" id="{824387F1-C5E0-A007-7847-D1E2AB8C68BA}"/>
                      </a:ext>
                    </a:extLst>
                  </p14:cNvPr>
                  <p14:cNvContentPartPr/>
                  <p14:nvPr/>
                </p14:nvContentPartPr>
                <p14:xfrm>
                  <a:off x="799539" y="2191786"/>
                  <a:ext cx="100440" cy="110880"/>
                </p14:xfrm>
              </p:contentPart>
            </mc:Choice>
            <mc:Fallback xmlns="">
              <p:pic>
                <p:nvPicPr>
                  <p:cNvPr id="40987" name="Ink 40986">
                    <a:extLst>
                      <a:ext uri="{FF2B5EF4-FFF2-40B4-BE49-F238E27FC236}">
                        <a16:creationId xmlns:a16="http://schemas.microsoft.com/office/drawing/2014/main" id="{824387F1-C5E0-A007-7847-D1E2AB8C68BA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790899" y="2182786"/>
                    <a:ext cx="118080" cy="128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0988" name="Group 40987">
              <a:extLst>
                <a:ext uri="{FF2B5EF4-FFF2-40B4-BE49-F238E27FC236}">
                  <a16:creationId xmlns:a16="http://schemas.microsoft.com/office/drawing/2014/main" id="{D975F01C-EFA8-F70A-1BD4-4F91EC4EC308}"/>
                </a:ext>
              </a:extLst>
            </p:cNvPr>
            <p:cNvGrpSpPr/>
            <p:nvPr/>
          </p:nvGrpSpPr>
          <p:grpSpPr>
            <a:xfrm>
              <a:off x="1867807" y="2366372"/>
              <a:ext cx="527040" cy="478440"/>
              <a:chOff x="575979" y="1824226"/>
              <a:chExt cx="527040" cy="478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1">
                <p14:nvContentPartPr>
                  <p14:cNvPr id="40989" name="Ink 40988">
                    <a:extLst>
                      <a:ext uri="{FF2B5EF4-FFF2-40B4-BE49-F238E27FC236}">
                        <a16:creationId xmlns:a16="http://schemas.microsoft.com/office/drawing/2014/main" id="{38660C36-D636-E1CD-C1B1-CE1B24BBB691}"/>
                      </a:ext>
                    </a:extLst>
                  </p14:cNvPr>
                  <p14:cNvContentPartPr/>
                  <p14:nvPr/>
                </p14:nvContentPartPr>
                <p14:xfrm>
                  <a:off x="626019" y="1846906"/>
                  <a:ext cx="396720" cy="385920"/>
                </p14:xfrm>
              </p:contentPart>
            </mc:Choice>
            <mc:Fallback xmlns="">
              <p:pic>
                <p:nvPicPr>
                  <p:cNvPr id="40989" name="Ink 40988">
                    <a:extLst>
                      <a:ext uri="{FF2B5EF4-FFF2-40B4-BE49-F238E27FC236}">
                        <a16:creationId xmlns:a16="http://schemas.microsoft.com/office/drawing/2014/main" id="{38660C36-D636-E1CD-C1B1-CE1B24BBB691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617019" y="1838266"/>
                    <a:ext cx="414360" cy="40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2">
                <p14:nvContentPartPr>
                  <p14:cNvPr id="40990" name="Ink 40989">
                    <a:extLst>
                      <a:ext uri="{FF2B5EF4-FFF2-40B4-BE49-F238E27FC236}">
                        <a16:creationId xmlns:a16="http://schemas.microsoft.com/office/drawing/2014/main" id="{4DA6463E-E2BD-745B-58B0-89B0332BDF56}"/>
                      </a:ext>
                    </a:extLst>
                  </p14:cNvPr>
                  <p14:cNvContentPartPr/>
                  <p14:nvPr/>
                </p14:nvContentPartPr>
                <p14:xfrm>
                  <a:off x="800259" y="1824226"/>
                  <a:ext cx="82440" cy="97200"/>
                </p14:xfrm>
              </p:contentPart>
            </mc:Choice>
            <mc:Fallback xmlns="">
              <p:pic>
                <p:nvPicPr>
                  <p:cNvPr id="40990" name="Ink 40989">
                    <a:extLst>
                      <a:ext uri="{FF2B5EF4-FFF2-40B4-BE49-F238E27FC236}">
                        <a16:creationId xmlns:a16="http://schemas.microsoft.com/office/drawing/2014/main" id="{4DA6463E-E2BD-745B-58B0-89B0332BDF56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791619" y="1815586"/>
                    <a:ext cx="100080" cy="11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3">
                <p14:nvContentPartPr>
                  <p14:cNvPr id="40991" name="Ink 40990">
                    <a:extLst>
                      <a:ext uri="{FF2B5EF4-FFF2-40B4-BE49-F238E27FC236}">
                        <a16:creationId xmlns:a16="http://schemas.microsoft.com/office/drawing/2014/main" id="{E706FDC8-3300-9D6B-4C62-4250D321B0CE}"/>
                      </a:ext>
                    </a:extLst>
                  </p14:cNvPr>
                  <p14:cNvContentPartPr/>
                  <p14:nvPr/>
                </p14:nvContentPartPr>
                <p14:xfrm>
                  <a:off x="575979" y="2046346"/>
                  <a:ext cx="83520" cy="82080"/>
                </p14:xfrm>
              </p:contentPart>
            </mc:Choice>
            <mc:Fallback xmlns="">
              <p:pic>
                <p:nvPicPr>
                  <p:cNvPr id="40991" name="Ink 40990">
                    <a:extLst>
                      <a:ext uri="{FF2B5EF4-FFF2-40B4-BE49-F238E27FC236}">
                        <a16:creationId xmlns:a16="http://schemas.microsoft.com/office/drawing/2014/main" id="{E706FDC8-3300-9D6B-4C62-4250D321B0CE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567339" y="2037706"/>
                    <a:ext cx="101160" cy="9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4">
                <p14:nvContentPartPr>
                  <p14:cNvPr id="40992" name="Ink 40991">
                    <a:extLst>
                      <a:ext uri="{FF2B5EF4-FFF2-40B4-BE49-F238E27FC236}">
                        <a16:creationId xmlns:a16="http://schemas.microsoft.com/office/drawing/2014/main" id="{FC965C07-81D5-9347-37B2-CB85649C3B68}"/>
                      </a:ext>
                    </a:extLst>
                  </p14:cNvPr>
                  <p14:cNvContentPartPr/>
                  <p14:nvPr/>
                </p14:nvContentPartPr>
                <p14:xfrm>
                  <a:off x="992139" y="2035186"/>
                  <a:ext cx="110880" cy="92880"/>
                </p14:xfrm>
              </p:contentPart>
            </mc:Choice>
            <mc:Fallback xmlns="">
              <p:pic>
                <p:nvPicPr>
                  <p:cNvPr id="40992" name="Ink 40991">
                    <a:extLst>
                      <a:ext uri="{FF2B5EF4-FFF2-40B4-BE49-F238E27FC236}">
                        <a16:creationId xmlns:a16="http://schemas.microsoft.com/office/drawing/2014/main" id="{FC965C07-81D5-9347-37B2-CB85649C3B68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983499" y="2026546"/>
                    <a:ext cx="128520" cy="11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5">
                <p14:nvContentPartPr>
                  <p14:cNvPr id="40993" name="Ink 40992">
                    <a:extLst>
                      <a:ext uri="{FF2B5EF4-FFF2-40B4-BE49-F238E27FC236}">
                        <a16:creationId xmlns:a16="http://schemas.microsoft.com/office/drawing/2014/main" id="{7328FEBE-E396-22CE-D55A-E006EAFC48CA}"/>
                      </a:ext>
                    </a:extLst>
                  </p14:cNvPr>
                  <p14:cNvContentPartPr/>
                  <p14:nvPr/>
                </p14:nvContentPartPr>
                <p14:xfrm>
                  <a:off x="799539" y="2191786"/>
                  <a:ext cx="100440" cy="110880"/>
                </p14:xfrm>
              </p:contentPart>
            </mc:Choice>
            <mc:Fallback xmlns="">
              <p:pic>
                <p:nvPicPr>
                  <p:cNvPr id="40993" name="Ink 40992">
                    <a:extLst>
                      <a:ext uri="{FF2B5EF4-FFF2-40B4-BE49-F238E27FC236}">
                        <a16:creationId xmlns:a16="http://schemas.microsoft.com/office/drawing/2014/main" id="{7328FEBE-E396-22CE-D55A-E006EAFC48CA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790899" y="2182786"/>
                    <a:ext cx="118080" cy="128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0994" name="Group 40993">
              <a:extLst>
                <a:ext uri="{FF2B5EF4-FFF2-40B4-BE49-F238E27FC236}">
                  <a16:creationId xmlns:a16="http://schemas.microsoft.com/office/drawing/2014/main" id="{C68B5862-D42F-C1DA-C5FA-12DBC583756C}"/>
                </a:ext>
              </a:extLst>
            </p:cNvPr>
            <p:cNvGrpSpPr/>
            <p:nvPr/>
          </p:nvGrpSpPr>
          <p:grpSpPr>
            <a:xfrm>
              <a:off x="2509207" y="2349272"/>
              <a:ext cx="446760" cy="478440"/>
              <a:chOff x="575979" y="1824226"/>
              <a:chExt cx="446760" cy="478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6">
                <p14:nvContentPartPr>
                  <p14:cNvPr id="40995" name="Ink 40994">
                    <a:extLst>
                      <a:ext uri="{FF2B5EF4-FFF2-40B4-BE49-F238E27FC236}">
                        <a16:creationId xmlns:a16="http://schemas.microsoft.com/office/drawing/2014/main" id="{D393AC9D-1283-F3FC-D1FE-75232DC26739}"/>
                      </a:ext>
                    </a:extLst>
                  </p14:cNvPr>
                  <p14:cNvContentPartPr/>
                  <p14:nvPr/>
                </p14:nvContentPartPr>
                <p14:xfrm>
                  <a:off x="626019" y="1846906"/>
                  <a:ext cx="396720" cy="385920"/>
                </p14:xfrm>
              </p:contentPart>
            </mc:Choice>
            <mc:Fallback xmlns="">
              <p:pic>
                <p:nvPicPr>
                  <p:cNvPr id="40995" name="Ink 40994">
                    <a:extLst>
                      <a:ext uri="{FF2B5EF4-FFF2-40B4-BE49-F238E27FC236}">
                        <a16:creationId xmlns:a16="http://schemas.microsoft.com/office/drawing/2014/main" id="{D393AC9D-1283-F3FC-D1FE-75232DC26739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617019" y="1838266"/>
                    <a:ext cx="414360" cy="40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7">
                <p14:nvContentPartPr>
                  <p14:cNvPr id="40996" name="Ink 40995">
                    <a:extLst>
                      <a:ext uri="{FF2B5EF4-FFF2-40B4-BE49-F238E27FC236}">
                        <a16:creationId xmlns:a16="http://schemas.microsoft.com/office/drawing/2014/main" id="{BE92E61B-CAD2-09E4-1428-71226F245F82}"/>
                      </a:ext>
                    </a:extLst>
                  </p14:cNvPr>
                  <p14:cNvContentPartPr/>
                  <p14:nvPr/>
                </p14:nvContentPartPr>
                <p14:xfrm>
                  <a:off x="800259" y="1824226"/>
                  <a:ext cx="82440" cy="97200"/>
                </p14:xfrm>
              </p:contentPart>
            </mc:Choice>
            <mc:Fallback xmlns="">
              <p:pic>
                <p:nvPicPr>
                  <p:cNvPr id="40996" name="Ink 40995">
                    <a:extLst>
                      <a:ext uri="{FF2B5EF4-FFF2-40B4-BE49-F238E27FC236}">
                        <a16:creationId xmlns:a16="http://schemas.microsoft.com/office/drawing/2014/main" id="{BE92E61B-CAD2-09E4-1428-71226F245F82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791619" y="1815586"/>
                    <a:ext cx="100080" cy="11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8">
                <p14:nvContentPartPr>
                  <p14:cNvPr id="40997" name="Ink 40996">
                    <a:extLst>
                      <a:ext uri="{FF2B5EF4-FFF2-40B4-BE49-F238E27FC236}">
                        <a16:creationId xmlns:a16="http://schemas.microsoft.com/office/drawing/2014/main" id="{B55C3CB7-6C0A-C923-2D99-B0944A5E49A0}"/>
                      </a:ext>
                    </a:extLst>
                  </p14:cNvPr>
                  <p14:cNvContentPartPr/>
                  <p14:nvPr/>
                </p14:nvContentPartPr>
                <p14:xfrm>
                  <a:off x="575979" y="2046346"/>
                  <a:ext cx="83520" cy="82080"/>
                </p14:xfrm>
              </p:contentPart>
            </mc:Choice>
            <mc:Fallback xmlns="">
              <p:pic>
                <p:nvPicPr>
                  <p:cNvPr id="40997" name="Ink 40996">
                    <a:extLst>
                      <a:ext uri="{FF2B5EF4-FFF2-40B4-BE49-F238E27FC236}">
                        <a16:creationId xmlns:a16="http://schemas.microsoft.com/office/drawing/2014/main" id="{B55C3CB7-6C0A-C923-2D99-B0944A5E49A0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567339" y="2037706"/>
                    <a:ext cx="101160" cy="9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9">
                <p14:nvContentPartPr>
                  <p14:cNvPr id="40999" name="Ink 40998">
                    <a:extLst>
                      <a:ext uri="{FF2B5EF4-FFF2-40B4-BE49-F238E27FC236}">
                        <a16:creationId xmlns:a16="http://schemas.microsoft.com/office/drawing/2014/main" id="{E21F35A3-85CE-BE27-EEC7-8B53E883F6B6}"/>
                      </a:ext>
                    </a:extLst>
                  </p14:cNvPr>
                  <p14:cNvContentPartPr/>
                  <p14:nvPr/>
                </p14:nvContentPartPr>
                <p14:xfrm>
                  <a:off x="799539" y="2191786"/>
                  <a:ext cx="100440" cy="110880"/>
                </p14:xfrm>
              </p:contentPart>
            </mc:Choice>
            <mc:Fallback xmlns="">
              <p:pic>
                <p:nvPicPr>
                  <p:cNvPr id="40999" name="Ink 40998">
                    <a:extLst>
                      <a:ext uri="{FF2B5EF4-FFF2-40B4-BE49-F238E27FC236}">
                        <a16:creationId xmlns:a16="http://schemas.microsoft.com/office/drawing/2014/main" id="{E21F35A3-85CE-BE27-EEC7-8B53E883F6B6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790899" y="2182786"/>
                    <a:ext cx="118080" cy="128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1000" name="Group 40999">
              <a:extLst>
                <a:ext uri="{FF2B5EF4-FFF2-40B4-BE49-F238E27FC236}">
                  <a16:creationId xmlns:a16="http://schemas.microsoft.com/office/drawing/2014/main" id="{A2502171-61F3-8A03-CB9D-2D1B46EC4EA4}"/>
                </a:ext>
              </a:extLst>
            </p:cNvPr>
            <p:cNvGrpSpPr/>
            <p:nvPr/>
          </p:nvGrpSpPr>
          <p:grpSpPr>
            <a:xfrm>
              <a:off x="568807" y="2943619"/>
              <a:ext cx="527040" cy="478440"/>
              <a:chOff x="575979" y="1824226"/>
              <a:chExt cx="527040" cy="478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0">
                <p14:nvContentPartPr>
                  <p14:cNvPr id="41001" name="Ink 41000">
                    <a:extLst>
                      <a:ext uri="{FF2B5EF4-FFF2-40B4-BE49-F238E27FC236}">
                        <a16:creationId xmlns:a16="http://schemas.microsoft.com/office/drawing/2014/main" id="{F930CB5D-DE49-5175-1BEC-3A3DB3CF6D1D}"/>
                      </a:ext>
                    </a:extLst>
                  </p14:cNvPr>
                  <p14:cNvContentPartPr/>
                  <p14:nvPr/>
                </p14:nvContentPartPr>
                <p14:xfrm>
                  <a:off x="626019" y="1846906"/>
                  <a:ext cx="396720" cy="385920"/>
                </p14:xfrm>
              </p:contentPart>
            </mc:Choice>
            <mc:Fallback xmlns="">
              <p:pic>
                <p:nvPicPr>
                  <p:cNvPr id="41001" name="Ink 41000">
                    <a:extLst>
                      <a:ext uri="{FF2B5EF4-FFF2-40B4-BE49-F238E27FC236}">
                        <a16:creationId xmlns:a16="http://schemas.microsoft.com/office/drawing/2014/main" id="{F930CB5D-DE49-5175-1BEC-3A3DB3CF6D1D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617019" y="1838266"/>
                    <a:ext cx="414360" cy="40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1">
                <p14:nvContentPartPr>
                  <p14:cNvPr id="41002" name="Ink 41001">
                    <a:extLst>
                      <a:ext uri="{FF2B5EF4-FFF2-40B4-BE49-F238E27FC236}">
                        <a16:creationId xmlns:a16="http://schemas.microsoft.com/office/drawing/2014/main" id="{6B291539-2A13-4568-45B4-1884A02ED0DA}"/>
                      </a:ext>
                    </a:extLst>
                  </p14:cNvPr>
                  <p14:cNvContentPartPr/>
                  <p14:nvPr/>
                </p14:nvContentPartPr>
                <p14:xfrm>
                  <a:off x="800259" y="1824226"/>
                  <a:ext cx="82440" cy="97200"/>
                </p14:xfrm>
              </p:contentPart>
            </mc:Choice>
            <mc:Fallback xmlns="">
              <p:pic>
                <p:nvPicPr>
                  <p:cNvPr id="41002" name="Ink 41001">
                    <a:extLst>
                      <a:ext uri="{FF2B5EF4-FFF2-40B4-BE49-F238E27FC236}">
                        <a16:creationId xmlns:a16="http://schemas.microsoft.com/office/drawing/2014/main" id="{6B291539-2A13-4568-45B4-1884A02ED0DA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791619" y="1815586"/>
                    <a:ext cx="100080" cy="11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2">
                <p14:nvContentPartPr>
                  <p14:cNvPr id="41003" name="Ink 41002">
                    <a:extLst>
                      <a:ext uri="{FF2B5EF4-FFF2-40B4-BE49-F238E27FC236}">
                        <a16:creationId xmlns:a16="http://schemas.microsoft.com/office/drawing/2014/main" id="{EF40A6C4-7D1E-E578-7B14-36970BA72F1E}"/>
                      </a:ext>
                    </a:extLst>
                  </p14:cNvPr>
                  <p14:cNvContentPartPr/>
                  <p14:nvPr/>
                </p14:nvContentPartPr>
                <p14:xfrm>
                  <a:off x="575979" y="2046346"/>
                  <a:ext cx="83520" cy="82080"/>
                </p14:xfrm>
              </p:contentPart>
            </mc:Choice>
            <mc:Fallback xmlns="">
              <p:pic>
                <p:nvPicPr>
                  <p:cNvPr id="41003" name="Ink 41002">
                    <a:extLst>
                      <a:ext uri="{FF2B5EF4-FFF2-40B4-BE49-F238E27FC236}">
                        <a16:creationId xmlns:a16="http://schemas.microsoft.com/office/drawing/2014/main" id="{EF40A6C4-7D1E-E578-7B14-36970BA72F1E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567339" y="2037706"/>
                    <a:ext cx="101160" cy="9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3">
                <p14:nvContentPartPr>
                  <p14:cNvPr id="41004" name="Ink 41003">
                    <a:extLst>
                      <a:ext uri="{FF2B5EF4-FFF2-40B4-BE49-F238E27FC236}">
                        <a16:creationId xmlns:a16="http://schemas.microsoft.com/office/drawing/2014/main" id="{6C3C6D7F-C90C-0FF1-8224-6FA0E778621A}"/>
                      </a:ext>
                    </a:extLst>
                  </p14:cNvPr>
                  <p14:cNvContentPartPr/>
                  <p14:nvPr/>
                </p14:nvContentPartPr>
                <p14:xfrm>
                  <a:off x="992139" y="2035186"/>
                  <a:ext cx="110880" cy="92880"/>
                </p14:xfrm>
              </p:contentPart>
            </mc:Choice>
            <mc:Fallback xmlns="">
              <p:pic>
                <p:nvPicPr>
                  <p:cNvPr id="41004" name="Ink 41003">
                    <a:extLst>
                      <a:ext uri="{FF2B5EF4-FFF2-40B4-BE49-F238E27FC236}">
                        <a16:creationId xmlns:a16="http://schemas.microsoft.com/office/drawing/2014/main" id="{6C3C6D7F-C90C-0FF1-8224-6FA0E778621A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983499" y="2026546"/>
                    <a:ext cx="128520" cy="11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4">
                <p14:nvContentPartPr>
                  <p14:cNvPr id="41005" name="Ink 41004">
                    <a:extLst>
                      <a:ext uri="{FF2B5EF4-FFF2-40B4-BE49-F238E27FC236}">
                        <a16:creationId xmlns:a16="http://schemas.microsoft.com/office/drawing/2014/main" id="{5CBCF846-2B4F-B041-AD3F-B4A7D3DCCF01}"/>
                      </a:ext>
                    </a:extLst>
                  </p14:cNvPr>
                  <p14:cNvContentPartPr/>
                  <p14:nvPr/>
                </p14:nvContentPartPr>
                <p14:xfrm>
                  <a:off x="799539" y="2191786"/>
                  <a:ext cx="100440" cy="110880"/>
                </p14:xfrm>
              </p:contentPart>
            </mc:Choice>
            <mc:Fallback xmlns="">
              <p:pic>
                <p:nvPicPr>
                  <p:cNvPr id="41005" name="Ink 41004">
                    <a:extLst>
                      <a:ext uri="{FF2B5EF4-FFF2-40B4-BE49-F238E27FC236}">
                        <a16:creationId xmlns:a16="http://schemas.microsoft.com/office/drawing/2014/main" id="{5CBCF846-2B4F-B041-AD3F-B4A7D3DCCF01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790899" y="2182786"/>
                    <a:ext cx="118080" cy="128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1006" name="Group 41005">
              <a:extLst>
                <a:ext uri="{FF2B5EF4-FFF2-40B4-BE49-F238E27FC236}">
                  <a16:creationId xmlns:a16="http://schemas.microsoft.com/office/drawing/2014/main" id="{023A93C2-5394-2C0F-4171-31ED7C641839}"/>
                </a:ext>
              </a:extLst>
            </p:cNvPr>
            <p:cNvGrpSpPr/>
            <p:nvPr/>
          </p:nvGrpSpPr>
          <p:grpSpPr>
            <a:xfrm>
              <a:off x="1210207" y="2926519"/>
              <a:ext cx="527040" cy="478440"/>
              <a:chOff x="575979" y="1824226"/>
              <a:chExt cx="527040" cy="478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5">
                <p14:nvContentPartPr>
                  <p14:cNvPr id="41007" name="Ink 41006">
                    <a:extLst>
                      <a:ext uri="{FF2B5EF4-FFF2-40B4-BE49-F238E27FC236}">
                        <a16:creationId xmlns:a16="http://schemas.microsoft.com/office/drawing/2014/main" id="{13E8199B-A83B-9AC7-DC45-58219507E841}"/>
                      </a:ext>
                    </a:extLst>
                  </p14:cNvPr>
                  <p14:cNvContentPartPr/>
                  <p14:nvPr/>
                </p14:nvContentPartPr>
                <p14:xfrm>
                  <a:off x="626019" y="1846906"/>
                  <a:ext cx="396720" cy="385920"/>
                </p14:xfrm>
              </p:contentPart>
            </mc:Choice>
            <mc:Fallback xmlns="">
              <p:pic>
                <p:nvPicPr>
                  <p:cNvPr id="41007" name="Ink 41006">
                    <a:extLst>
                      <a:ext uri="{FF2B5EF4-FFF2-40B4-BE49-F238E27FC236}">
                        <a16:creationId xmlns:a16="http://schemas.microsoft.com/office/drawing/2014/main" id="{13E8199B-A83B-9AC7-DC45-58219507E841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617019" y="1838266"/>
                    <a:ext cx="414360" cy="40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6">
                <p14:nvContentPartPr>
                  <p14:cNvPr id="41008" name="Ink 41007">
                    <a:extLst>
                      <a:ext uri="{FF2B5EF4-FFF2-40B4-BE49-F238E27FC236}">
                        <a16:creationId xmlns:a16="http://schemas.microsoft.com/office/drawing/2014/main" id="{E0788697-6EE4-FFF3-05BF-1F3333F0A8DE}"/>
                      </a:ext>
                    </a:extLst>
                  </p14:cNvPr>
                  <p14:cNvContentPartPr/>
                  <p14:nvPr/>
                </p14:nvContentPartPr>
                <p14:xfrm>
                  <a:off x="800259" y="1824226"/>
                  <a:ext cx="82440" cy="97200"/>
                </p14:xfrm>
              </p:contentPart>
            </mc:Choice>
            <mc:Fallback xmlns="">
              <p:pic>
                <p:nvPicPr>
                  <p:cNvPr id="41008" name="Ink 41007">
                    <a:extLst>
                      <a:ext uri="{FF2B5EF4-FFF2-40B4-BE49-F238E27FC236}">
                        <a16:creationId xmlns:a16="http://schemas.microsoft.com/office/drawing/2014/main" id="{E0788697-6EE4-FFF3-05BF-1F3333F0A8DE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791619" y="1815586"/>
                    <a:ext cx="100080" cy="11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7">
                <p14:nvContentPartPr>
                  <p14:cNvPr id="41009" name="Ink 41008">
                    <a:extLst>
                      <a:ext uri="{FF2B5EF4-FFF2-40B4-BE49-F238E27FC236}">
                        <a16:creationId xmlns:a16="http://schemas.microsoft.com/office/drawing/2014/main" id="{C5F5B077-C32A-9375-CF27-FDEAA453ADB5}"/>
                      </a:ext>
                    </a:extLst>
                  </p14:cNvPr>
                  <p14:cNvContentPartPr/>
                  <p14:nvPr/>
                </p14:nvContentPartPr>
                <p14:xfrm>
                  <a:off x="575979" y="2046346"/>
                  <a:ext cx="83520" cy="82080"/>
                </p14:xfrm>
              </p:contentPart>
            </mc:Choice>
            <mc:Fallback xmlns="">
              <p:pic>
                <p:nvPicPr>
                  <p:cNvPr id="41009" name="Ink 41008">
                    <a:extLst>
                      <a:ext uri="{FF2B5EF4-FFF2-40B4-BE49-F238E27FC236}">
                        <a16:creationId xmlns:a16="http://schemas.microsoft.com/office/drawing/2014/main" id="{C5F5B077-C32A-9375-CF27-FDEAA453ADB5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567339" y="2037706"/>
                    <a:ext cx="101160" cy="9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8">
                <p14:nvContentPartPr>
                  <p14:cNvPr id="41010" name="Ink 41009">
                    <a:extLst>
                      <a:ext uri="{FF2B5EF4-FFF2-40B4-BE49-F238E27FC236}">
                        <a16:creationId xmlns:a16="http://schemas.microsoft.com/office/drawing/2014/main" id="{BF6790DD-AAB3-F7E5-9DE1-194C2F9C9AFF}"/>
                      </a:ext>
                    </a:extLst>
                  </p14:cNvPr>
                  <p14:cNvContentPartPr/>
                  <p14:nvPr/>
                </p14:nvContentPartPr>
                <p14:xfrm>
                  <a:off x="992139" y="2035186"/>
                  <a:ext cx="110880" cy="92880"/>
                </p14:xfrm>
              </p:contentPart>
            </mc:Choice>
            <mc:Fallback xmlns="">
              <p:pic>
                <p:nvPicPr>
                  <p:cNvPr id="41010" name="Ink 41009">
                    <a:extLst>
                      <a:ext uri="{FF2B5EF4-FFF2-40B4-BE49-F238E27FC236}">
                        <a16:creationId xmlns:a16="http://schemas.microsoft.com/office/drawing/2014/main" id="{BF6790DD-AAB3-F7E5-9DE1-194C2F9C9AFF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983499" y="2026546"/>
                    <a:ext cx="128520" cy="11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9">
                <p14:nvContentPartPr>
                  <p14:cNvPr id="41011" name="Ink 41010">
                    <a:extLst>
                      <a:ext uri="{FF2B5EF4-FFF2-40B4-BE49-F238E27FC236}">
                        <a16:creationId xmlns:a16="http://schemas.microsoft.com/office/drawing/2014/main" id="{BCBBA897-C92E-2F46-DDC3-4BBA00AAC4B4}"/>
                      </a:ext>
                    </a:extLst>
                  </p14:cNvPr>
                  <p14:cNvContentPartPr/>
                  <p14:nvPr/>
                </p14:nvContentPartPr>
                <p14:xfrm>
                  <a:off x="799539" y="2191786"/>
                  <a:ext cx="100440" cy="110880"/>
                </p14:xfrm>
              </p:contentPart>
            </mc:Choice>
            <mc:Fallback xmlns="">
              <p:pic>
                <p:nvPicPr>
                  <p:cNvPr id="41011" name="Ink 41010">
                    <a:extLst>
                      <a:ext uri="{FF2B5EF4-FFF2-40B4-BE49-F238E27FC236}">
                        <a16:creationId xmlns:a16="http://schemas.microsoft.com/office/drawing/2014/main" id="{BCBBA897-C92E-2F46-DDC3-4BBA00AAC4B4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790899" y="2182786"/>
                    <a:ext cx="118080" cy="128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1012" name="Group 41011">
              <a:extLst>
                <a:ext uri="{FF2B5EF4-FFF2-40B4-BE49-F238E27FC236}">
                  <a16:creationId xmlns:a16="http://schemas.microsoft.com/office/drawing/2014/main" id="{7A7BD332-20DA-E43F-6F03-1D67F517B039}"/>
                </a:ext>
              </a:extLst>
            </p:cNvPr>
            <p:cNvGrpSpPr/>
            <p:nvPr/>
          </p:nvGrpSpPr>
          <p:grpSpPr>
            <a:xfrm>
              <a:off x="1864221" y="2926519"/>
              <a:ext cx="527040" cy="478440"/>
              <a:chOff x="575979" y="1824226"/>
              <a:chExt cx="527040" cy="478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0">
                <p14:nvContentPartPr>
                  <p14:cNvPr id="41013" name="Ink 41012">
                    <a:extLst>
                      <a:ext uri="{FF2B5EF4-FFF2-40B4-BE49-F238E27FC236}">
                        <a16:creationId xmlns:a16="http://schemas.microsoft.com/office/drawing/2014/main" id="{000E9825-6BA2-2CB6-1A99-68C805C08F4E}"/>
                      </a:ext>
                    </a:extLst>
                  </p14:cNvPr>
                  <p14:cNvContentPartPr/>
                  <p14:nvPr/>
                </p14:nvContentPartPr>
                <p14:xfrm>
                  <a:off x="626019" y="1846906"/>
                  <a:ext cx="396720" cy="385920"/>
                </p14:xfrm>
              </p:contentPart>
            </mc:Choice>
            <mc:Fallback xmlns="">
              <p:pic>
                <p:nvPicPr>
                  <p:cNvPr id="41013" name="Ink 41012">
                    <a:extLst>
                      <a:ext uri="{FF2B5EF4-FFF2-40B4-BE49-F238E27FC236}">
                        <a16:creationId xmlns:a16="http://schemas.microsoft.com/office/drawing/2014/main" id="{000E9825-6BA2-2CB6-1A99-68C805C08F4E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617019" y="1838266"/>
                    <a:ext cx="414360" cy="40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1">
                <p14:nvContentPartPr>
                  <p14:cNvPr id="41014" name="Ink 41013">
                    <a:extLst>
                      <a:ext uri="{FF2B5EF4-FFF2-40B4-BE49-F238E27FC236}">
                        <a16:creationId xmlns:a16="http://schemas.microsoft.com/office/drawing/2014/main" id="{23E01D1C-6F0E-7B50-C9E8-008673E676CA}"/>
                      </a:ext>
                    </a:extLst>
                  </p14:cNvPr>
                  <p14:cNvContentPartPr/>
                  <p14:nvPr/>
                </p14:nvContentPartPr>
                <p14:xfrm>
                  <a:off x="800259" y="1824226"/>
                  <a:ext cx="82440" cy="97200"/>
                </p14:xfrm>
              </p:contentPart>
            </mc:Choice>
            <mc:Fallback xmlns="">
              <p:pic>
                <p:nvPicPr>
                  <p:cNvPr id="41014" name="Ink 41013">
                    <a:extLst>
                      <a:ext uri="{FF2B5EF4-FFF2-40B4-BE49-F238E27FC236}">
                        <a16:creationId xmlns:a16="http://schemas.microsoft.com/office/drawing/2014/main" id="{23E01D1C-6F0E-7B50-C9E8-008673E676CA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791619" y="1815586"/>
                    <a:ext cx="100080" cy="11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2">
                <p14:nvContentPartPr>
                  <p14:cNvPr id="41015" name="Ink 41014">
                    <a:extLst>
                      <a:ext uri="{FF2B5EF4-FFF2-40B4-BE49-F238E27FC236}">
                        <a16:creationId xmlns:a16="http://schemas.microsoft.com/office/drawing/2014/main" id="{D5DA178C-8517-4D8A-220E-1B2978897BAE}"/>
                      </a:ext>
                    </a:extLst>
                  </p14:cNvPr>
                  <p14:cNvContentPartPr/>
                  <p14:nvPr/>
                </p14:nvContentPartPr>
                <p14:xfrm>
                  <a:off x="575979" y="2046346"/>
                  <a:ext cx="83520" cy="82080"/>
                </p14:xfrm>
              </p:contentPart>
            </mc:Choice>
            <mc:Fallback xmlns="">
              <p:pic>
                <p:nvPicPr>
                  <p:cNvPr id="41015" name="Ink 41014">
                    <a:extLst>
                      <a:ext uri="{FF2B5EF4-FFF2-40B4-BE49-F238E27FC236}">
                        <a16:creationId xmlns:a16="http://schemas.microsoft.com/office/drawing/2014/main" id="{D5DA178C-8517-4D8A-220E-1B2978897BAE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567339" y="2037706"/>
                    <a:ext cx="101160" cy="9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3">
                <p14:nvContentPartPr>
                  <p14:cNvPr id="41016" name="Ink 41015">
                    <a:extLst>
                      <a:ext uri="{FF2B5EF4-FFF2-40B4-BE49-F238E27FC236}">
                        <a16:creationId xmlns:a16="http://schemas.microsoft.com/office/drawing/2014/main" id="{66689BDB-1B06-F6AA-20A1-A587CE2F3F4D}"/>
                      </a:ext>
                    </a:extLst>
                  </p14:cNvPr>
                  <p14:cNvContentPartPr/>
                  <p14:nvPr/>
                </p14:nvContentPartPr>
                <p14:xfrm>
                  <a:off x="992139" y="2035186"/>
                  <a:ext cx="110880" cy="92880"/>
                </p14:xfrm>
              </p:contentPart>
            </mc:Choice>
            <mc:Fallback xmlns="">
              <p:pic>
                <p:nvPicPr>
                  <p:cNvPr id="41016" name="Ink 41015">
                    <a:extLst>
                      <a:ext uri="{FF2B5EF4-FFF2-40B4-BE49-F238E27FC236}">
                        <a16:creationId xmlns:a16="http://schemas.microsoft.com/office/drawing/2014/main" id="{66689BDB-1B06-F6AA-20A1-A587CE2F3F4D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983499" y="2026546"/>
                    <a:ext cx="128520" cy="11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4">
                <p14:nvContentPartPr>
                  <p14:cNvPr id="41017" name="Ink 41016">
                    <a:extLst>
                      <a:ext uri="{FF2B5EF4-FFF2-40B4-BE49-F238E27FC236}">
                        <a16:creationId xmlns:a16="http://schemas.microsoft.com/office/drawing/2014/main" id="{47EF9C3C-5507-09B2-8714-E607C0784101}"/>
                      </a:ext>
                    </a:extLst>
                  </p14:cNvPr>
                  <p14:cNvContentPartPr/>
                  <p14:nvPr/>
                </p14:nvContentPartPr>
                <p14:xfrm>
                  <a:off x="799539" y="2191786"/>
                  <a:ext cx="100440" cy="110880"/>
                </p14:xfrm>
              </p:contentPart>
            </mc:Choice>
            <mc:Fallback xmlns="">
              <p:pic>
                <p:nvPicPr>
                  <p:cNvPr id="41017" name="Ink 41016">
                    <a:extLst>
                      <a:ext uri="{FF2B5EF4-FFF2-40B4-BE49-F238E27FC236}">
                        <a16:creationId xmlns:a16="http://schemas.microsoft.com/office/drawing/2014/main" id="{47EF9C3C-5507-09B2-8714-E607C0784101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790899" y="2182786"/>
                    <a:ext cx="118080" cy="128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1018" name="Group 41017">
              <a:extLst>
                <a:ext uri="{FF2B5EF4-FFF2-40B4-BE49-F238E27FC236}">
                  <a16:creationId xmlns:a16="http://schemas.microsoft.com/office/drawing/2014/main" id="{5B936459-10CA-F641-5D9D-BF936926943D}"/>
                </a:ext>
              </a:extLst>
            </p:cNvPr>
            <p:cNvGrpSpPr/>
            <p:nvPr/>
          </p:nvGrpSpPr>
          <p:grpSpPr>
            <a:xfrm>
              <a:off x="2505621" y="2909419"/>
              <a:ext cx="527040" cy="478440"/>
              <a:chOff x="575979" y="1824226"/>
              <a:chExt cx="527040" cy="478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5">
                <p14:nvContentPartPr>
                  <p14:cNvPr id="41019" name="Ink 41018">
                    <a:extLst>
                      <a:ext uri="{FF2B5EF4-FFF2-40B4-BE49-F238E27FC236}">
                        <a16:creationId xmlns:a16="http://schemas.microsoft.com/office/drawing/2014/main" id="{0CB7BE0C-960E-05F8-1A45-CACE3F6955B2}"/>
                      </a:ext>
                    </a:extLst>
                  </p14:cNvPr>
                  <p14:cNvContentPartPr/>
                  <p14:nvPr/>
                </p14:nvContentPartPr>
                <p14:xfrm>
                  <a:off x="626019" y="1846906"/>
                  <a:ext cx="396720" cy="385920"/>
                </p14:xfrm>
              </p:contentPart>
            </mc:Choice>
            <mc:Fallback xmlns="">
              <p:pic>
                <p:nvPicPr>
                  <p:cNvPr id="41019" name="Ink 41018">
                    <a:extLst>
                      <a:ext uri="{FF2B5EF4-FFF2-40B4-BE49-F238E27FC236}">
                        <a16:creationId xmlns:a16="http://schemas.microsoft.com/office/drawing/2014/main" id="{0CB7BE0C-960E-05F8-1A45-CACE3F6955B2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617019" y="1838266"/>
                    <a:ext cx="414360" cy="40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6">
                <p14:nvContentPartPr>
                  <p14:cNvPr id="41020" name="Ink 41019">
                    <a:extLst>
                      <a:ext uri="{FF2B5EF4-FFF2-40B4-BE49-F238E27FC236}">
                        <a16:creationId xmlns:a16="http://schemas.microsoft.com/office/drawing/2014/main" id="{CBF42A5C-55D2-707A-A607-747ADD7ED4E5}"/>
                      </a:ext>
                    </a:extLst>
                  </p14:cNvPr>
                  <p14:cNvContentPartPr/>
                  <p14:nvPr/>
                </p14:nvContentPartPr>
                <p14:xfrm>
                  <a:off x="800259" y="1824226"/>
                  <a:ext cx="82440" cy="97200"/>
                </p14:xfrm>
              </p:contentPart>
            </mc:Choice>
            <mc:Fallback xmlns="">
              <p:pic>
                <p:nvPicPr>
                  <p:cNvPr id="41020" name="Ink 41019">
                    <a:extLst>
                      <a:ext uri="{FF2B5EF4-FFF2-40B4-BE49-F238E27FC236}">
                        <a16:creationId xmlns:a16="http://schemas.microsoft.com/office/drawing/2014/main" id="{CBF42A5C-55D2-707A-A607-747ADD7ED4E5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791619" y="1815586"/>
                    <a:ext cx="100080" cy="11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7">
                <p14:nvContentPartPr>
                  <p14:cNvPr id="41021" name="Ink 41020">
                    <a:extLst>
                      <a:ext uri="{FF2B5EF4-FFF2-40B4-BE49-F238E27FC236}">
                        <a16:creationId xmlns:a16="http://schemas.microsoft.com/office/drawing/2014/main" id="{2595BF20-FEB2-F230-57C6-B75EC6D96C7E}"/>
                      </a:ext>
                    </a:extLst>
                  </p14:cNvPr>
                  <p14:cNvContentPartPr/>
                  <p14:nvPr/>
                </p14:nvContentPartPr>
                <p14:xfrm>
                  <a:off x="575979" y="2046346"/>
                  <a:ext cx="83520" cy="82080"/>
                </p14:xfrm>
              </p:contentPart>
            </mc:Choice>
            <mc:Fallback xmlns="">
              <p:pic>
                <p:nvPicPr>
                  <p:cNvPr id="41021" name="Ink 41020">
                    <a:extLst>
                      <a:ext uri="{FF2B5EF4-FFF2-40B4-BE49-F238E27FC236}">
                        <a16:creationId xmlns:a16="http://schemas.microsoft.com/office/drawing/2014/main" id="{2595BF20-FEB2-F230-57C6-B75EC6D96C7E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567339" y="2037706"/>
                    <a:ext cx="101160" cy="9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8">
                <p14:nvContentPartPr>
                  <p14:cNvPr id="41022" name="Ink 41021">
                    <a:extLst>
                      <a:ext uri="{FF2B5EF4-FFF2-40B4-BE49-F238E27FC236}">
                        <a16:creationId xmlns:a16="http://schemas.microsoft.com/office/drawing/2014/main" id="{43EF1303-A21F-3379-C29D-080A7F7EFDA4}"/>
                      </a:ext>
                    </a:extLst>
                  </p14:cNvPr>
                  <p14:cNvContentPartPr/>
                  <p14:nvPr/>
                </p14:nvContentPartPr>
                <p14:xfrm>
                  <a:off x="992139" y="2035186"/>
                  <a:ext cx="110880" cy="92880"/>
                </p14:xfrm>
              </p:contentPart>
            </mc:Choice>
            <mc:Fallback xmlns="">
              <p:pic>
                <p:nvPicPr>
                  <p:cNvPr id="41022" name="Ink 41021">
                    <a:extLst>
                      <a:ext uri="{FF2B5EF4-FFF2-40B4-BE49-F238E27FC236}">
                        <a16:creationId xmlns:a16="http://schemas.microsoft.com/office/drawing/2014/main" id="{43EF1303-A21F-3379-C29D-080A7F7EFDA4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983499" y="2026546"/>
                    <a:ext cx="128520" cy="11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9">
                <p14:nvContentPartPr>
                  <p14:cNvPr id="41023" name="Ink 41022">
                    <a:extLst>
                      <a:ext uri="{FF2B5EF4-FFF2-40B4-BE49-F238E27FC236}">
                        <a16:creationId xmlns:a16="http://schemas.microsoft.com/office/drawing/2014/main" id="{A8F8D8FC-72E4-70F2-D11A-1B7F3D654DD8}"/>
                      </a:ext>
                    </a:extLst>
                  </p14:cNvPr>
                  <p14:cNvContentPartPr/>
                  <p14:nvPr/>
                </p14:nvContentPartPr>
                <p14:xfrm>
                  <a:off x="799539" y="2191786"/>
                  <a:ext cx="100440" cy="110880"/>
                </p14:xfrm>
              </p:contentPart>
            </mc:Choice>
            <mc:Fallback xmlns="">
              <p:pic>
                <p:nvPicPr>
                  <p:cNvPr id="41023" name="Ink 41022">
                    <a:extLst>
                      <a:ext uri="{FF2B5EF4-FFF2-40B4-BE49-F238E27FC236}">
                        <a16:creationId xmlns:a16="http://schemas.microsoft.com/office/drawing/2014/main" id="{A8F8D8FC-72E4-70F2-D11A-1B7F3D654DD8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790899" y="2182786"/>
                    <a:ext cx="118080" cy="128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1024" name="Group 41023">
              <a:extLst>
                <a:ext uri="{FF2B5EF4-FFF2-40B4-BE49-F238E27FC236}">
                  <a16:creationId xmlns:a16="http://schemas.microsoft.com/office/drawing/2014/main" id="{50980545-EC3E-0142-A155-618C3F96E5FF}"/>
                </a:ext>
              </a:extLst>
            </p:cNvPr>
            <p:cNvGrpSpPr/>
            <p:nvPr/>
          </p:nvGrpSpPr>
          <p:grpSpPr>
            <a:xfrm>
              <a:off x="575979" y="3503766"/>
              <a:ext cx="527040" cy="478440"/>
              <a:chOff x="575979" y="1824226"/>
              <a:chExt cx="527040" cy="478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70">
                <p14:nvContentPartPr>
                  <p14:cNvPr id="41025" name="Ink 41024">
                    <a:extLst>
                      <a:ext uri="{FF2B5EF4-FFF2-40B4-BE49-F238E27FC236}">
                        <a16:creationId xmlns:a16="http://schemas.microsoft.com/office/drawing/2014/main" id="{0954B6B6-6D4B-F6BF-BACE-9A5AB619AB35}"/>
                      </a:ext>
                    </a:extLst>
                  </p14:cNvPr>
                  <p14:cNvContentPartPr/>
                  <p14:nvPr/>
                </p14:nvContentPartPr>
                <p14:xfrm>
                  <a:off x="626019" y="1846906"/>
                  <a:ext cx="396720" cy="385920"/>
                </p14:xfrm>
              </p:contentPart>
            </mc:Choice>
            <mc:Fallback xmlns="">
              <p:pic>
                <p:nvPicPr>
                  <p:cNvPr id="41025" name="Ink 41024">
                    <a:extLst>
                      <a:ext uri="{FF2B5EF4-FFF2-40B4-BE49-F238E27FC236}">
                        <a16:creationId xmlns:a16="http://schemas.microsoft.com/office/drawing/2014/main" id="{0954B6B6-6D4B-F6BF-BACE-9A5AB619AB35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617019" y="1838266"/>
                    <a:ext cx="414360" cy="40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1">
                <p14:nvContentPartPr>
                  <p14:cNvPr id="41026" name="Ink 41025">
                    <a:extLst>
                      <a:ext uri="{FF2B5EF4-FFF2-40B4-BE49-F238E27FC236}">
                        <a16:creationId xmlns:a16="http://schemas.microsoft.com/office/drawing/2014/main" id="{A351AE6D-5C6B-2DF0-93DD-2E3C5326205C}"/>
                      </a:ext>
                    </a:extLst>
                  </p14:cNvPr>
                  <p14:cNvContentPartPr/>
                  <p14:nvPr/>
                </p14:nvContentPartPr>
                <p14:xfrm>
                  <a:off x="800259" y="1824226"/>
                  <a:ext cx="82440" cy="97200"/>
                </p14:xfrm>
              </p:contentPart>
            </mc:Choice>
            <mc:Fallback xmlns="">
              <p:pic>
                <p:nvPicPr>
                  <p:cNvPr id="41026" name="Ink 41025">
                    <a:extLst>
                      <a:ext uri="{FF2B5EF4-FFF2-40B4-BE49-F238E27FC236}">
                        <a16:creationId xmlns:a16="http://schemas.microsoft.com/office/drawing/2014/main" id="{A351AE6D-5C6B-2DF0-93DD-2E3C5326205C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791619" y="1815586"/>
                    <a:ext cx="100080" cy="11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2">
                <p14:nvContentPartPr>
                  <p14:cNvPr id="41027" name="Ink 41026">
                    <a:extLst>
                      <a:ext uri="{FF2B5EF4-FFF2-40B4-BE49-F238E27FC236}">
                        <a16:creationId xmlns:a16="http://schemas.microsoft.com/office/drawing/2014/main" id="{CE6E1497-4D53-BD3D-258B-5B3D4409B1DA}"/>
                      </a:ext>
                    </a:extLst>
                  </p14:cNvPr>
                  <p14:cNvContentPartPr/>
                  <p14:nvPr/>
                </p14:nvContentPartPr>
                <p14:xfrm>
                  <a:off x="575979" y="2046346"/>
                  <a:ext cx="83520" cy="82080"/>
                </p14:xfrm>
              </p:contentPart>
            </mc:Choice>
            <mc:Fallback xmlns="">
              <p:pic>
                <p:nvPicPr>
                  <p:cNvPr id="41027" name="Ink 41026">
                    <a:extLst>
                      <a:ext uri="{FF2B5EF4-FFF2-40B4-BE49-F238E27FC236}">
                        <a16:creationId xmlns:a16="http://schemas.microsoft.com/office/drawing/2014/main" id="{CE6E1497-4D53-BD3D-258B-5B3D4409B1DA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567339" y="2037706"/>
                    <a:ext cx="101160" cy="9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3">
                <p14:nvContentPartPr>
                  <p14:cNvPr id="41028" name="Ink 41027">
                    <a:extLst>
                      <a:ext uri="{FF2B5EF4-FFF2-40B4-BE49-F238E27FC236}">
                        <a16:creationId xmlns:a16="http://schemas.microsoft.com/office/drawing/2014/main" id="{D1685F55-F5C1-0A0F-AB91-ED58A5649857}"/>
                      </a:ext>
                    </a:extLst>
                  </p14:cNvPr>
                  <p14:cNvContentPartPr/>
                  <p14:nvPr/>
                </p14:nvContentPartPr>
                <p14:xfrm>
                  <a:off x="992139" y="2035186"/>
                  <a:ext cx="110880" cy="92880"/>
                </p14:xfrm>
              </p:contentPart>
            </mc:Choice>
            <mc:Fallback xmlns="">
              <p:pic>
                <p:nvPicPr>
                  <p:cNvPr id="41028" name="Ink 41027">
                    <a:extLst>
                      <a:ext uri="{FF2B5EF4-FFF2-40B4-BE49-F238E27FC236}">
                        <a16:creationId xmlns:a16="http://schemas.microsoft.com/office/drawing/2014/main" id="{D1685F55-F5C1-0A0F-AB91-ED58A5649857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983499" y="2026546"/>
                    <a:ext cx="128520" cy="11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4">
                <p14:nvContentPartPr>
                  <p14:cNvPr id="41029" name="Ink 41028">
                    <a:extLst>
                      <a:ext uri="{FF2B5EF4-FFF2-40B4-BE49-F238E27FC236}">
                        <a16:creationId xmlns:a16="http://schemas.microsoft.com/office/drawing/2014/main" id="{E651A777-EB91-29BE-43E8-246E292D740A}"/>
                      </a:ext>
                    </a:extLst>
                  </p14:cNvPr>
                  <p14:cNvContentPartPr/>
                  <p14:nvPr/>
                </p14:nvContentPartPr>
                <p14:xfrm>
                  <a:off x="799539" y="2191786"/>
                  <a:ext cx="100440" cy="110880"/>
                </p14:xfrm>
              </p:contentPart>
            </mc:Choice>
            <mc:Fallback xmlns="">
              <p:pic>
                <p:nvPicPr>
                  <p:cNvPr id="41029" name="Ink 41028">
                    <a:extLst>
                      <a:ext uri="{FF2B5EF4-FFF2-40B4-BE49-F238E27FC236}">
                        <a16:creationId xmlns:a16="http://schemas.microsoft.com/office/drawing/2014/main" id="{E651A777-EB91-29BE-43E8-246E292D740A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790899" y="2182786"/>
                    <a:ext cx="118080" cy="128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1030" name="Group 41029">
              <a:extLst>
                <a:ext uri="{FF2B5EF4-FFF2-40B4-BE49-F238E27FC236}">
                  <a16:creationId xmlns:a16="http://schemas.microsoft.com/office/drawing/2014/main" id="{8ACA4211-8AB5-2AAE-39D7-5BC7EFE524B3}"/>
                </a:ext>
              </a:extLst>
            </p:cNvPr>
            <p:cNvGrpSpPr/>
            <p:nvPr/>
          </p:nvGrpSpPr>
          <p:grpSpPr>
            <a:xfrm>
              <a:off x="1217379" y="3486666"/>
              <a:ext cx="527040" cy="478440"/>
              <a:chOff x="575979" y="1824226"/>
              <a:chExt cx="527040" cy="478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75">
                <p14:nvContentPartPr>
                  <p14:cNvPr id="41031" name="Ink 41030">
                    <a:extLst>
                      <a:ext uri="{FF2B5EF4-FFF2-40B4-BE49-F238E27FC236}">
                        <a16:creationId xmlns:a16="http://schemas.microsoft.com/office/drawing/2014/main" id="{D2CF67E5-9FC9-921A-DF60-AEFAB79DF173}"/>
                      </a:ext>
                    </a:extLst>
                  </p14:cNvPr>
                  <p14:cNvContentPartPr/>
                  <p14:nvPr/>
                </p14:nvContentPartPr>
                <p14:xfrm>
                  <a:off x="626019" y="1846906"/>
                  <a:ext cx="396720" cy="385920"/>
                </p14:xfrm>
              </p:contentPart>
            </mc:Choice>
            <mc:Fallback xmlns="">
              <p:pic>
                <p:nvPicPr>
                  <p:cNvPr id="41031" name="Ink 41030">
                    <a:extLst>
                      <a:ext uri="{FF2B5EF4-FFF2-40B4-BE49-F238E27FC236}">
                        <a16:creationId xmlns:a16="http://schemas.microsoft.com/office/drawing/2014/main" id="{D2CF67E5-9FC9-921A-DF60-AEFAB79DF173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617019" y="1838266"/>
                    <a:ext cx="414360" cy="40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6">
                <p14:nvContentPartPr>
                  <p14:cNvPr id="41032" name="Ink 41031">
                    <a:extLst>
                      <a:ext uri="{FF2B5EF4-FFF2-40B4-BE49-F238E27FC236}">
                        <a16:creationId xmlns:a16="http://schemas.microsoft.com/office/drawing/2014/main" id="{9A863CBB-1E97-D39D-5B75-02A1994B07B8}"/>
                      </a:ext>
                    </a:extLst>
                  </p14:cNvPr>
                  <p14:cNvContentPartPr/>
                  <p14:nvPr/>
                </p14:nvContentPartPr>
                <p14:xfrm>
                  <a:off x="800259" y="1824226"/>
                  <a:ext cx="82440" cy="97200"/>
                </p14:xfrm>
              </p:contentPart>
            </mc:Choice>
            <mc:Fallback xmlns="">
              <p:pic>
                <p:nvPicPr>
                  <p:cNvPr id="41032" name="Ink 41031">
                    <a:extLst>
                      <a:ext uri="{FF2B5EF4-FFF2-40B4-BE49-F238E27FC236}">
                        <a16:creationId xmlns:a16="http://schemas.microsoft.com/office/drawing/2014/main" id="{9A863CBB-1E97-D39D-5B75-02A1994B07B8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791619" y="1815586"/>
                    <a:ext cx="100080" cy="11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7">
                <p14:nvContentPartPr>
                  <p14:cNvPr id="41033" name="Ink 41032">
                    <a:extLst>
                      <a:ext uri="{FF2B5EF4-FFF2-40B4-BE49-F238E27FC236}">
                        <a16:creationId xmlns:a16="http://schemas.microsoft.com/office/drawing/2014/main" id="{3B430949-E719-58F6-254B-8BC18F0AEA76}"/>
                      </a:ext>
                    </a:extLst>
                  </p14:cNvPr>
                  <p14:cNvContentPartPr/>
                  <p14:nvPr/>
                </p14:nvContentPartPr>
                <p14:xfrm>
                  <a:off x="575979" y="2046346"/>
                  <a:ext cx="83520" cy="82080"/>
                </p14:xfrm>
              </p:contentPart>
            </mc:Choice>
            <mc:Fallback xmlns="">
              <p:pic>
                <p:nvPicPr>
                  <p:cNvPr id="41033" name="Ink 41032">
                    <a:extLst>
                      <a:ext uri="{FF2B5EF4-FFF2-40B4-BE49-F238E27FC236}">
                        <a16:creationId xmlns:a16="http://schemas.microsoft.com/office/drawing/2014/main" id="{3B430949-E719-58F6-254B-8BC18F0AEA76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567339" y="2037706"/>
                    <a:ext cx="101160" cy="9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8">
                <p14:nvContentPartPr>
                  <p14:cNvPr id="41034" name="Ink 41033">
                    <a:extLst>
                      <a:ext uri="{FF2B5EF4-FFF2-40B4-BE49-F238E27FC236}">
                        <a16:creationId xmlns:a16="http://schemas.microsoft.com/office/drawing/2014/main" id="{7E365FD7-1753-1320-E944-E004DDD91D24}"/>
                      </a:ext>
                    </a:extLst>
                  </p14:cNvPr>
                  <p14:cNvContentPartPr/>
                  <p14:nvPr/>
                </p14:nvContentPartPr>
                <p14:xfrm>
                  <a:off x="992139" y="2035186"/>
                  <a:ext cx="110880" cy="92880"/>
                </p14:xfrm>
              </p:contentPart>
            </mc:Choice>
            <mc:Fallback xmlns="">
              <p:pic>
                <p:nvPicPr>
                  <p:cNvPr id="41034" name="Ink 41033">
                    <a:extLst>
                      <a:ext uri="{FF2B5EF4-FFF2-40B4-BE49-F238E27FC236}">
                        <a16:creationId xmlns:a16="http://schemas.microsoft.com/office/drawing/2014/main" id="{7E365FD7-1753-1320-E944-E004DDD91D24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983499" y="2026546"/>
                    <a:ext cx="128520" cy="11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9">
                <p14:nvContentPartPr>
                  <p14:cNvPr id="41035" name="Ink 41034">
                    <a:extLst>
                      <a:ext uri="{FF2B5EF4-FFF2-40B4-BE49-F238E27FC236}">
                        <a16:creationId xmlns:a16="http://schemas.microsoft.com/office/drawing/2014/main" id="{7F1F04B5-F470-F9E8-A59B-85208A59F74B}"/>
                      </a:ext>
                    </a:extLst>
                  </p14:cNvPr>
                  <p14:cNvContentPartPr/>
                  <p14:nvPr/>
                </p14:nvContentPartPr>
                <p14:xfrm>
                  <a:off x="799539" y="2191786"/>
                  <a:ext cx="100440" cy="110880"/>
                </p14:xfrm>
              </p:contentPart>
            </mc:Choice>
            <mc:Fallback xmlns="">
              <p:pic>
                <p:nvPicPr>
                  <p:cNvPr id="41035" name="Ink 41034">
                    <a:extLst>
                      <a:ext uri="{FF2B5EF4-FFF2-40B4-BE49-F238E27FC236}">
                        <a16:creationId xmlns:a16="http://schemas.microsoft.com/office/drawing/2014/main" id="{7F1F04B5-F470-F9E8-A59B-85208A59F74B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790899" y="2182786"/>
                    <a:ext cx="118080" cy="128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1036" name="Group 41035">
              <a:extLst>
                <a:ext uri="{FF2B5EF4-FFF2-40B4-BE49-F238E27FC236}">
                  <a16:creationId xmlns:a16="http://schemas.microsoft.com/office/drawing/2014/main" id="{F64E663E-326E-DBF7-D6EE-748C3608A1F6}"/>
                </a:ext>
              </a:extLst>
            </p:cNvPr>
            <p:cNvGrpSpPr/>
            <p:nvPr/>
          </p:nvGrpSpPr>
          <p:grpSpPr>
            <a:xfrm>
              <a:off x="1871393" y="3486666"/>
              <a:ext cx="527040" cy="478440"/>
              <a:chOff x="575979" y="1824226"/>
              <a:chExt cx="527040" cy="478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0">
                <p14:nvContentPartPr>
                  <p14:cNvPr id="41037" name="Ink 41036">
                    <a:extLst>
                      <a:ext uri="{FF2B5EF4-FFF2-40B4-BE49-F238E27FC236}">
                        <a16:creationId xmlns:a16="http://schemas.microsoft.com/office/drawing/2014/main" id="{1AF880FA-9512-9A8B-D5B7-B49B37F3C14C}"/>
                      </a:ext>
                    </a:extLst>
                  </p14:cNvPr>
                  <p14:cNvContentPartPr/>
                  <p14:nvPr/>
                </p14:nvContentPartPr>
                <p14:xfrm>
                  <a:off x="626019" y="1846906"/>
                  <a:ext cx="396720" cy="385920"/>
                </p14:xfrm>
              </p:contentPart>
            </mc:Choice>
            <mc:Fallback xmlns="">
              <p:pic>
                <p:nvPicPr>
                  <p:cNvPr id="41037" name="Ink 41036">
                    <a:extLst>
                      <a:ext uri="{FF2B5EF4-FFF2-40B4-BE49-F238E27FC236}">
                        <a16:creationId xmlns:a16="http://schemas.microsoft.com/office/drawing/2014/main" id="{1AF880FA-9512-9A8B-D5B7-B49B37F3C14C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617019" y="1838266"/>
                    <a:ext cx="414360" cy="40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1">
                <p14:nvContentPartPr>
                  <p14:cNvPr id="41038" name="Ink 41037">
                    <a:extLst>
                      <a:ext uri="{FF2B5EF4-FFF2-40B4-BE49-F238E27FC236}">
                        <a16:creationId xmlns:a16="http://schemas.microsoft.com/office/drawing/2014/main" id="{6C8C36A7-C2CE-235E-8C4A-F5E6756CD2BA}"/>
                      </a:ext>
                    </a:extLst>
                  </p14:cNvPr>
                  <p14:cNvContentPartPr/>
                  <p14:nvPr/>
                </p14:nvContentPartPr>
                <p14:xfrm>
                  <a:off x="800259" y="1824226"/>
                  <a:ext cx="82440" cy="97200"/>
                </p14:xfrm>
              </p:contentPart>
            </mc:Choice>
            <mc:Fallback xmlns="">
              <p:pic>
                <p:nvPicPr>
                  <p:cNvPr id="41038" name="Ink 41037">
                    <a:extLst>
                      <a:ext uri="{FF2B5EF4-FFF2-40B4-BE49-F238E27FC236}">
                        <a16:creationId xmlns:a16="http://schemas.microsoft.com/office/drawing/2014/main" id="{6C8C36A7-C2CE-235E-8C4A-F5E6756CD2BA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791619" y="1815586"/>
                    <a:ext cx="100080" cy="11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2">
                <p14:nvContentPartPr>
                  <p14:cNvPr id="41039" name="Ink 41038">
                    <a:extLst>
                      <a:ext uri="{FF2B5EF4-FFF2-40B4-BE49-F238E27FC236}">
                        <a16:creationId xmlns:a16="http://schemas.microsoft.com/office/drawing/2014/main" id="{E87F8604-4469-AEE3-AD66-FEEC4CEB6725}"/>
                      </a:ext>
                    </a:extLst>
                  </p14:cNvPr>
                  <p14:cNvContentPartPr/>
                  <p14:nvPr/>
                </p14:nvContentPartPr>
                <p14:xfrm>
                  <a:off x="575979" y="2046346"/>
                  <a:ext cx="83520" cy="82080"/>
                </p14:xfrm>
              </p:contentPart>
            </mc:Choice>
            <mc:Fallback xmlns="">
              <p:pic>
                <p:nvPicPr>
                  <p:cNvPr id="41039" name="Ink 41038">
                    <a:extLst>
                      <a:ext uri="{FF2B5EF4-FFF2-40B4-BE49-F238E27FC236}">
                        <a16:creationId xmlns:a16="http://schemas.microsoft.com/office/drawing/2014/main" id="{E87F8604-4469-AEE3-AD66-FEEC4CEB6725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567339" y="2037706"/>
                    <a:ext cx="101160" cy="9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3">
                <p14:nvContentPartPr>
                  <p14:cNvPr id="41040" name="Ink 41039">
                    <a:extLst>
                      <a:ext uri="{FF2B5EF4-FFF2-40B4-BE49-F238E27FC236}">
                        <a16:creationId xmlns:a16="http://schemas.microsoft.com/office/drawing/2014/main" id="{F2A5AF12-E001-49E4-4C6A-8B420F4CD01B}"/>
                      </a:ext>
                    </a:extLst>
                  </p14:cNvPr>
                  <p14:cNvContentPartPr/>
                  <p14:nvPr/>
                </p14:nvContentPartPr>
                <p14:xfrm>
                  <a:off x="992139" y="2035186"/>
                  <a:ext cx="110880" cy="92880"/>
                </p14:xfrm>
              </p:contentPart>
            </mc:Choice>
            <mc:Fallback xmlns="">
              <p:pic>
                <p:nvPicPr>
                  <p:cNvPr id="41040" name="Ink 41039">
                    <a:extLst>
                      <a:ext uri="{FF2B5EF4-FFF2-40B4-BE49-F238E27FC236}">
                        <a16:creationId xmlns:a16="http://schemas.microsoft.com/office/drawing/2014/main" id="{F2A5AF12-E001-49E4-4C6A-8B420F4CD01B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983499" y="2026546"/>
                    <a:ext cx="128520" cy="11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4">
                <p14:nvContentPartPr>
                  <p14:cNvPr id="41041" name="Ink 41040">
                    <a:extLst>
                      <a:ext uri="{FF2B5EF4-FFF2-40B4-BE49-F238E27FC236}">
                        <a16:creationId xmlns:a16="http://schemas.microsoft.com/office/drawing/2014/main" id="{4790249D-37DD-7459-48FC-94BC06A924E7}"/>
                      </a:ext>
                    </a:extLst>
                  </p14:cNvPr>
                  <p14:cNvContentPartPr/>
                  <p14:nvPr/>
                </p14:nvContentPartPr>
                <p14:xfrm>
                  <a:off x="799539" y="2191786"/>
                  <a:ext cx="100440" cy="110880"/>
                </p14:xfrm>
              </p:contentPart>
            </mc:Choice>
            <mc:Fallback xmlns="">
              <p:pic>
                <p:nvPicPr>
                  <p:cNvPr id="41041" name="Ink 41040">
                    <a:extLst>
                      <a:ext uri="{FF2B5EF4-FFF2-40B4-BE49-F238E27FC236}">
                        <a16:creationId xmlns:a16="http://schemas.microsoft.com/office/drawing/2014/main" id="{4790249D-37DD-7459-48FC-94BC06A924E7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790899" y="2182786"/>
                    <a:ext cx="118080" cy="128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1042" name="Group 41041">
              <a:extLst>
                <a:ext uri="{FF2B5EF4-FFF2-40B4-BE49-F238E27FC236}">
                  <a16:creationId xmlns:a16="http://schemas.microsoft.com/office/drawing/2014/main" id="{A92E97B1-41C2-7987-86A3-85E829F13426}"/>
                </a:ext>
              </a:extLst>
            </p:cNvPr>
            <p:cNvGrpSpPr/>
            <p:nvPr/>
          </p:nvGrpSpPr>
          <p:grpSpPr>
            <a:xfrm>
              <a:off x="2512793" y="3469566"/>
              <a:ext cx="527040" cy="478440"/>
              <a:chOff x="575979" y="1824226"/>
              <a:chExt cx="527040" cy="478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5">
                <p14:nvContentPartPr>
                  <p14:cNvPr id="41043" name="Ink 41042">
                    <a:extLst>
                      <a:ext uri="{FF2B5EF4-FFF2-40B4-BE49-F238E27FC236}">
                        <a16:creationId xmlns:a16="http://schemas.microsoft.com/office/drawing/2014/main" id="{C0802CE2-AC63-37FA-EDA2-DF8177D22EDE}"/>
                      </a:ext>
                    </a:extLst>
                  </p14:cNvPr>
                  <p14:cNvContentPartPr/>
                  <p14:nvPr/>
                </p14:nvContentPartPr>
                <p14:xfrm>
                  <a:off x="626019" y="1846906"/>
                  <a:ext cx="396720" cy="385920"/>
                </p14:xfrm>
              </p:contentPart>
            </mc:Choice>
            <mc:Fallback xmlns="">
              <p:pic>
                <p:nvPicPr>
                  <p:cNvPr id="41043" name="Ink 41042">
                    <a:extLst>
                      <a:ext uri="{FF2B5EF4-FFF2-40B4-BE49-F238E27FC236}">
                        <a16:creationId xmlns:a16="http://schemas.microsoft.com/office/drawing/2014/main" id="{C0802CE2-AC63-37FA-EDA2-DF8177D22EDE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617019" y="1838266"/>
                    <a:ext cx="414360" cy="40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6">
                <p14:nvContentPartPr>
                  <p14:cNvPr id="41044" name="Ink 41043">
                    <a:extLst>
                      <a:ext uri="{FF2B5EF4-FFF2-40B4-BE49-F238E27FC236}">
                        <a16:creationId xmlns:a16="http://schemas.microsoft.com/office/drawing/2014/main" id="{64F2AD37-23C5-5BE4-A963-89AF0553E17A}"/>
                      </a:ext>
                    </a:extLst>
                  </p14:cNvPr>
                  <p14:cNvContentPartPr/>
                  <p14:nvPr/>
                </p14:nvContentPartPr>
                <p14:xfrm>
                  <a:off x="800259" y="1824226"/>
                  <a:ext cx="82440" cy="97200"/>
                </p14:xfrm>
              </p:contentPart>
            </mc:Choice>
            <mc:Fallback xmlns="">
              <p:pic>
                <p:nvPicPr>
                  <p:cNvPr id="41044" name="Ink 41043">
                    <a:extLst>
                      <a:ext uri="{FF2B5EF4-FFF2-40B4-BE49-F238E27FC236}">
                        <a16:creationId xmlns:a16="http://schemas.microsoft.com/office/drawing/2014/main" id="{64F2AD37-23C5-5BE4-A963-89AF0553E17A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791619" y="1815586"/>
                    <a:ext cx="100080" cy="11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7">
                <p14:nvContentPartPr>
                  <p14:cNvPr id="41045" name="Ink 41044">
                    <a:extLst>
                      <a:ext uri="{FF2B5EF4-FFF2-40B4-BE49-F238E27FC236}">
                        <a16:creationId xmlns:a16="http://schemas.microsoft.com/office/drawing/2014/main" id="{31F87F7F-6E8C-7367-B8E7-A145EF33BA7E}"/>
                      </a:ext>
                    </a:extLst>
                  </p14:cNvPr>
                  <p14:cNvContentPartPr/>
                  <p14:nvPr/>
                </p14:nvContentPartPr>
                <p14:xfrm>
                  <a:off x="575979" y="2046346"/>
                  <a:ext cx="83520" cy="82080"/>
                </p14:xfrm>
              </p:contentPart>
            </mc:Choice>
            <mc:Fallback xmlns="">
              <p:pic>
                <p:nvPicPr>
                  <p:cNvPr id="41045" name="Ink 41044">
                    <a:extLst>
                      <a:ext uri="{FF2B5EF4-FFF2-40B4-BE49-F238E27FC236}">
                        <a16:creationId xmlns:a16="http://schemas.microsoft.com/office/drawing/2014/main" id="{31F87F7F-6E8C-7367-B8E7-A145EF33BA7E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567339" y="2037706"/>
                    <a:ext cx="101160" cy="9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8">
                <p14:nvContentPartPr>
                  <p14:cNvPr id="41046" name="Ink 41045">
                    <a:extLst>
                      <a:ext uri="{FF2B5EF4-FFF2-40B4-BE49-F238E27FC236}">
                        <a16:creationId xmlns:a16="http://schemas.microsoft.com/office/drawing/2014/main" id="{B3D96136-A175-920D-7488-A9022FABDFD6}"/>
                      </a:ext>
                    </a:extLst>
                  </p14:cNvPr>
                  <p14:cNvContentPartPr/>
                  <p14:nvPr/>
                </p14:nvContentPartPr>
                <p14:xfrm>
                  <a:off x="992139" y="2035186"/>
                  <a:ext cx="110880" cy="92880"/>
                </p14:xfrm>
              </p:contentPart>
            </mc:Choice>
            <mc:Fallback xmlns="">
              <p:pic>
                <p:nvPicPr>
                  <p:cNvPr id="41046" name="Ink 41045">
                    <a:extLst>
                      <a:ext uri="{FF2B5EF4-FFF2-40B4-BE49-F238E27FC236}">
                        <a16:creationId xmlns:a16="http://schemas.microsoft.com/office/drawing/2014/main" id="{B3D96136-A175-920D-7488-A9022FABDFD6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983499" y="2026546"/>
                    <a:ext cx="128520" cy="11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9">
                <p14:nvContentPartPr>
                  <p14:cNvPr id="41047" name="Ink 41046">
                    <a:extLst>
                      <a:ext uri="{FF2B5EF4-FFF2-40B4-BE49-F238E27FC236}">
                        <a16:creationId xmlns:a16="http://schemas.microsoft.com/office/drawing/2014/main" id="{7E0351E3-C99B-1959-DF3F-91CC819A3F6D}"/>
                      </a:ext>
                    </a:extLst>
                  </p14:cNvPr>
                  <p14:cNvContentPartPr/>
                  <p14:nvPr/>
                </p14:nvContentPartPr>
                <p14:xfrm>
                  <a:off x="799539" y="2191786"/>
                  <a:ext cx="100440" cy="110880"/>
                </p14:xfrm>
              </p:contentPart>
            </mc:Choice>
            <mc:Fallback xmlns="">
              <p:pic>
                <p:nvPicPr>
                  <p:cNvPr id="41047" name="Ink 41046">
                    <a:extLst>
                      <a:ext uri="{FF2B5EF4-FFF2-40B4-BE49-F238E27FC236}">
                        <a16:creationId xmlns:a16="http://schemas.microsoft.com/office/drawing/2014/main" id="{7E0351E3-C99B-1959-DF3F-91CC819A3F6D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790899" y="2182786"/>
                    <a:ext cx="118080" cy="128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1048" name="Group 41047">
              <a:extLst>
                <a:ext uri="{FF2B5EF4-FFF2-40B4-BE49-F238E27FC236}">
                  <a16:creationId xmlns:a16="http://schemas.microsoft.com/office/drawing/2014/main" id="{A305679D-6454-F53A-429E-B2F919F22E74}"/>
                </a:ext>
              </a:extLst>
            </p:cNvPr>
            <p:cNvGrpSpPr/>
            <p:nvPr/>
          </p:nvGrpSpPr>
          <p:grpSpPr>
            <a:xfrm>
              <a:off x="599125" y="4076248"/>
              <a:ext cx="527040" cy="478440"/>
              <a:chOff x="575979" y="1824226"/>
              <a:chExt cx="527040" cy="478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90">
                <p14:nvContentPartPr>
                  <p14:cNvPr id="41049" name="Ink 41048">
                    <a:extLst>
                      <a:ext uri="{FF2B5EF4-FFF2-40B4-BE49-F238E27FC236}">
                        <a16:creationId xmlns:a16="http://schemas.microsoft.com/office/drawing/2014/main" id="{990E269A-E182-C48E-9B35-EB6D998FB009}"/>
                      </a:ext>
                    </a:extLst>
                  </p14:cNvPr>
                  <p14:cNvContentPartPr/>
                  <p14:nvPr/>
                </p14:nvContentPartPr>
                <p14:xfrm>
                  <a:off x="626019" y="1846906"/>
                  <a:ext cx="396720" cy="385920"/>
                </p14:xfrm>
              </p:contentPart>
            </mc:Choice>
            <mc:Fallback xmlns="">
              <p:pic>
                <p:nvPicPr>
                  <p:cNvPr id="41049" name="Ink 41048">
                    <a:extLst>
                      <a:ext uri="{FF2B5EF4-FFF2-40B4-BE49-F238E27FC236}">
                        <a16:creationId xmlns:a16="http://schemas.microsoft.com/office/drawing/2014/main" id="{990E269A-E182-C48E-9B35-EB6D998FB009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617019" y="1838266"/>
                    <a:ext cx="414360" cy="40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1">
                <p14:nvContentPartPr>
                  <p14:cNvPr id="41050" name="Ink 41049">
                    <a:extLst>
                      <a:ext uri="{FF2B5EF4-FFF2-40B4-BE49-F238E27FC236}">
                        <a16:creationId xmlns:a16="http://schemas.microsoft.com/office/drawing/2014/main" id="{DDC6AFD5-F18C-328C-8FF3-B38CF6AFAC99}"/>
                      </a:ext>
                    </a:extLst>
                  </p14:cNvPr>
                  <p14:cNvContentPartPr/>
                  <p14:nvPr/>
                </p14:nvContentPartPr>
                <p14:xfrm>
                  <a:off x="800259" y="1824226"/>
                  <a:ext cx="82440" cy="97200"/>
                </p14:xfrm>
              </p:contentPart>
            </mc:Choice>
            <mc:Fallback xmlns="">
              <p:pic>
                <p:nvPicPr>
                  <p:cNvPr id="41050" name="Ink 41049">
                    <a:extLst>
                      <a:ext uri="{FF2B5EF4-FFF2-40B4-BE49-F238E27FC236}">
                        <a16:creationId xmlns:a16="http://schemas.microsoft.com/office/drawing/2014/main" id="{DDC6AFD5-F18C-328C-8FF3-B38CF6AFAC99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791619" y="1815586"/>
                    <a:ext cx="100080" cy="11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2">
                <p14:nvContentPartPr>
                  <p14:cNvPr id="41051" name="Ink 41050">
                    <a:extLst>
                      <a:ext uri="{FF2B5EF4-FFF2-40B4-BE49-F238E27FC236}">
                        <a16:creationId xmlns:a16="http://schemas.microsoft.com/office/drawing/2014/main" id="{CE7EE89A-9F90-4DFD-62D9-45F72663A82A}"/>
                      </a:ext>
                    </a:extLst>
                  </p14:cNvPr>
                  <p14:cNvContentPartPr/>
                  <p14:nvPr/>
                </p14:nvContentPartPr>
                <p14:xfrm>
                  <a:off x="575979" y="2046346"/>
                  <a:ext cx="83520" cy="82080"/>
                </p14:xfrm>
              </p:contentPart>
            </mc:Choice>
            <mc:Fallback xmlns="">
              <p:pic>
                <p:nvPicPr>
                  <p:cNvPr id="41051" name="Ink 41050">
                    <a:extLst>
                      <a:ext uri="{FF2B5EF4-FFF2-40B4-BE49-F238E27FC236}">
                        <a16:creationId xmlns:a16="http://schemas.microsoft.com/office/drawing/2014/main" id="{CE7EE89A-9F90-4DFD-62D9-45F72663A82A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567339" y="2037706"/>
                    <a:ext cx="101160" cy="9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3">
                <p14:nvContentPartPr>
                  <p14:cNvPr id="41052" name="Ink 41051">
                    <a:extLst>
                      <a:ext uri="{FF2B5EF4-FFF2-40B4-BE49-F238E27FC236}">
                        <a16:creationId xmlns:a16="http://schemas.microsoft.com/office/drawing/2014/main" id="{B4362BAA-EF5D-5031-12F9-61301DAD09FD}"/>
                      </a:ext>
                    </a:extLst>
                  </p14:cNvPr>
                  <p14:cNvContentPartPr/>
                  <p14:nvPr/>
                </p14:nvContentPartPr>
                <p14:xfrm>
                  <a:off x="992139" y="2035186"/>
                  <a:ext cx="110880" cy="92880"/>
                </p14:xfrm>
              </p:contentPart>
            </mc:Choice>
            <mc:Fallback xmlns="">
              <p:pic>
                <p:nvPicPr>
                  <p:cNvPr id="41052" name="Ink 41051">
                    <a:extLst>
                      <a:ext uri="{FF2B5EF4-FFF2-40B4-BE49-F238E27FC236}">
                        <a16:creationId xmlns:a16="http://schemas.microsoft.com/office/drawing/2014/main" id="{B4362BAA-EF5D-5031-12F9-61301DAD09FD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983499" y="2026546"/>
                    <a:ext cx="128520" cy="11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4">
                <p14:nvContentPartPr>
                  <p14:cNvPr id="41053" name="Ink 41052">
                    <a:extLst>
                      <a:ext uri="{FF2B5EF4-FFF2-40B4-BE49-F238E27FC236}">
                        <a16:creationId xmlns:a16="http://schemas.microsoft.com/office/drawing/2014/main" id="{F7AD1A84-B323-A768-C1FF-BF24822F7B6F}"/>
                      </a:ext>
                    </a:extLst>
                  </p14:cNvPr>
                  <p14:cNvContentPartPr/>
                  <p14:nvPr/>
                </p14:nvContentPartPr>
                <p14:xfrm>
                  <a:off x="799539" y="2191786"/>
                  <a:ext cx="100440" cy="110880"/>
                </p14:xfrm>
              </p:contentPart>
            </mc:Choice>
            <mc:Fallback xmlns="">
              <p:pic>
                <p:nvPicPr>
                  <p:cNvPr id="41053" name="Ink 41052">
                    <a:extLst>
                      <a:ext uri="{FF2B5EF4-FFF2-40B4-BE49-F238E27FC236}">
                        <a16:creationId xmlns:a16="http://schemas.microsoft.com/office/drawing/2014/main" id="{F7AD1A84-B323-A768-C1FF-BF24822F7B6F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790899" y="2182786"/>
                    <a:ext cx="118080" cy="128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1054" name="Group 41053">
              <a:extLst>
                <a:ext uri="{FF2B5EF4-FFF2-40B4-BE49-F238E27FC236}">
                  <a16:creationId xmlns:a16="http://schemas.microsoft.com/office/drawing/2014/main" id="{637D64DC-A702-BEF7-D84B-987C5F7E1941}"/>
                </a:ext>
              </a:extLst>
            </p:cNvPr>
            <p:cNvGrpSpPr/>
            <p:nvPr/>
          </p:nvGrpSpPr>
          <p:grpSpPr>
            <a:xfrm>
              <a:off x="1240525" y="4059148"/>
              <a:ext cx="527040" cy="478440"/>
              <a:chOff x="575979" y="1824226"/>
              <a:chExt cx="527040" cy="478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95">
                <p14:nvContentPartPr>
                  <p14:cNvPr id="41055" name="Ink 41054">
                    <a:extLst>
                      <a:ext uri="{FF2B5EF4-FFF2-40B4-BE49-F238E27FC236}">
                        <a16:creationId xmlns:a16="http://schemas.microsoft.com/office/drawing/2014/main" id="{607CFDBC-0BDB-075E-6607-0B55296E2358}"/>
                      </a:ext>
                    </a:extLst>
                  </p14:cNvPr>
                  <p14:cNvContentPartPr/>
                  <p14:nvPr/>
                </p14:nvContentPartPr>
                <p14:xfrm>
                  <a:off x="626019" y="1846906"/>
                  <a:ext cx="396720" cy="385920"/>
                </p14:xfrm>
              </p:contentPart>
            </mc:Choice>
            <mc:Fallback xmlns="">
              <p:pic>
                <p:nvPicPr>
                  <p:cNvPr id="41055" name="Ink 41054">
                    <a:extLst>
                      <a:ext uri="{FF2B5EF4-FFF2-40B4-BE49-F238E27FC236}">
                        <a16:creationId xmlns:a16="http://schemas.microsoft.com/office/drawing/2014/main" id="{607CFDBC-0BDB-075E-6607-0B55296E2358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617019" y="1838266"/>
                    <a:ext cx="414360" cy="40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6">
                <p14:nvContentPartPr>
                  <p14:cNvPr id="41056" name="Ink 41055">
                    <a:extLst>
                      <a:ext uri="{FF2B5EF4-FFF2-40B4-BE49-F238E27FC236}">
                        <a16:creationId xmlns:a16="http://schemas.microsoft.com/office/drawing/2014/main" id="{518B574E-9956-3633-C957-EE4185C7DE68}"/>
                      </a:ext>
                    </a:extLst>
                  </p14:cNvPr>
                  <p14:cNvContentPartPr/>
                  <p14:nvPr/>
                </p14:nvContentPartPr>
                <p14:xfrm>
                  <a:off x="800259" y="1824226"/>
                  <a:ext cx="82440" cy="97200"/>
                </p14:xfrm>
              </p:contentPart>
            </mc:Choice>
            <mc:Fallback xmlns="">
              <p:pic>
                <p:nvPicPr>
                  <p:cNvPr id="41056" name="Ink 41055">
                    <a:extLst>
                      <a:ext uri="{FF2B5EF4-FFF2-40B4-BE49-F238E27FC236}">
                        <a16:creationId xmlns:a16="http://schemas.microsoft.com/office/drawing/2014/main" id="{518B574E-9956-3633-C957-EE4185C7DE68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791619" y="1815586"/>
                    <a:ext cx="100080" cy="11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7">
                <p14:nvContentPartPr>
                  <p14:cNvPr id="41057" name="Ink 41056">
                    <a:extLst>
                      <a:ext uri="{FF2B5EF4-FFF2-40B4-BE49-F238E27FC236}">
                        <a16:creationId xmlns:a16="http://schemas.microsoft.com/office/drawing/2014/main" id="{D7007000-1B53-C506-4796-93E944F09297}"/>
                      </a:ext>
                    </a:extLst>
                  </p14:cNvPr>
                  <p14:cNvContentPartPr/>
                  <p14:nvPr/>
                </p14:nvContentPartPr>
                <p14:xfrm>
                  <a:off x="575979" y="2046346"/>
                  <a:ext cx="83520" cy="82080"/>
                </p14:xfrm>
              </p:contentPart>
            </mc:Choice>
            <mc:Fallback xmlns="">
              <p:pic>
                <p:nvPicPr>
                  <p:cNvPr id="41057" name="Ink 41056">
                    <a:extLst>
                      <a:ext uri="{FF2B5EF4-FFF2-40B4-BE49-F238E27FC236}">
                        <a16:creationId xmlns:a16="http://schemas.microsoft.com/office/drawing/2014/main" id="{D7007000-1B53-C506-4796-93E944F09297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567339" y="2037706"/>
                    <a:ext cx="101160" cy="9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8">
                <p14:nvContentPartPr>
                  <p14:cNvPr id="41058" name="Ink 41057">
                    <a:extLst>
                      <a:ext uri="{FF2B5EF4-FFF2-40B4-BE49-F238E27FC236}">
                        <a16:creationId xmlns:a16="http://schemas.microsoft.com/office/drawing/2014/main" id="{A194D5A2-26F2-B0F1-DC44-78926048A192}"/>
                      </a:ext>
                    </a:extLst>
                  </p14:cNvPr>
                  <p14:cNvContentPartPr/>
                  <p14:nvPr/>
                </p14:nvContentPartPr>
                <p14:xfrm>
                  <a:off x="992139" y="2035186"/>
                  <a:ext cx="110880" cy="92880"/>
                </p14:xfrm>
              </p:contentPart>
            </mc:Choice>
            <mc:Fallback xmlns="">
              <p:pic>
                <p:nvPicPr>
                  <p:cNvPr id="41058" name="Ink 41057">
                    <a:extLst>
                      <a:ext uri="{FF2B5EF4-FFF2-40B4-BE49-F238E27FC236}">
                        <a16:creationId xmlns:a16="http://schemas.microsoft.com/office/drawing/2014/main" id="{A194D5A2-26F2-B0F1-DC44-78926048A192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983499" y="2026546"/>
                    <a:ext cx="128520" cy="11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9">
                <p14:nvContentPartPr>
                  <p14:cNvPr id="41059" name="Ink 41058">
                    <a:extLst>
                      <a:ext uri="{FF2B5EF4-FFF2-40B4-BE49-F238E27FC236}">
                        <a16:creationId xmlns:a16="http://schemas.microsoft.com/office/drawing/2014/main" id="{3C1A33B0-83AB-1218-69CA-E24DF75FB881}"/>
                      </a:ext>
                    </a:extLst>
                  </p14:cNvPr>
                  <p14:cNvContentPartPr/>
                  <p14:nvPr/>
                </p14:nvContentPartPr>
                <p14:xfrm>
                  <a:off x="799539" y="2191786"/>
                  <a:ext cx="100440" cy="110880"/>
                </p14:xfrm>
              </p:contentPart>
            </mc:Choice>
            <mc:Fallback xmlns="">
              <p:pic>
                <p:nvPicPr>
                  <p:cNvPr id="41059" name="Ink 41058">
                    <a:extLst>
                      <a:ext uri="{FF2B5EF4-FFF2-40B4-BE49-F238E27FC236}">
                        <a16:creationId xmlns:a16="http://schemas.microsoft.com/office/drawing/2014/main" id="{3C1A33B0-83AB-1218-69CA-E24DF75FB881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790899" y="2182786"/>
                    <a:ext cx="118080" cy="128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1060" name="Group 41059">
              <a:extLst>
                <a:ext uri="{FF2B5EF4-FFF2-40B4-BE49-F238E27FC236}">
                  <a16:creationId xmlns:a16="http://schemas.microsoft.com/office/drawing/2014/main" id="{383A4E8A-F700-15AD-1C6B-610A34C59084}"/>
                </a:ext>
              </a:extLst>
            </p:cNvPr>
            <p:cNvGrpSpPr/>
            <p:nvPr/>
          </p:nvGrpSpPr>
          <p:grpSpPr>
            <a:xfrm>
              <a:off x="1894539" y="4059148"/>
              <a:ext cx="527040" cy="478440"/>
              <a:chOff x="575979" y="1824226"/>
              <a:chExt cx="527040" cy="478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00">
                <p14:nvContentPartPr>
                  <p14:cNvPr id="41061" name="Ink 41060">
                    <a:extLst>
                      <a:ext uri="{FF2B5EF4-FFF2-40B4-BE49-F238E27FC236}">
                        <a16:creationId xmlns:a16="http://schemas.microsoft.com/office/drawing/2014/main" id="{762882FF-51E3-ABE3-FEB7-85D8075AD39A}"/>
                      </a:ext>
                    </a:extLst>
                  </p14:cNvPr>
                  <p14:cNvContentPartPr/>
                  <p14:nvPr/>
                </p14:nvContentPartPr>
                <p14:xfrm>
                  <a:off x="626019" y="1846906"/>
                  <a:ext cx="396720" cy="385920"/>
                </p14:xfrm>
              </p:contentPart>
            </mc:Choice>
            <mc:Fallback xmlns="">
              <p:pic>
                <p:nvPicPr>
                  <p:cNvPr id="41061" name="Ink 41060">
                    <a:extLst>
                      <a:ext uri="{FF2B5EF4-FFF2-40B4-BE49-F238E27FC236}">
                        <a16:creationId xmlns:a16="http://schemas.microsoft.com/office/drawing/2014/main" id="{762882FF-51E3-ABE3-FEB7-85D8075AD39A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617019" y="1838266"/>
                    <a:ext cx="414360" cy="40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1">
                <p14:nvContentPartPr>
                  <p14:cNvPr id="41062" name="Ink 41061">
                    <a:extLst>
                      <a:ext uri="{FF2B5EF4-FFF2-40B4-BE49-F238E27FC236}">
                        <a16:creationId xmlns:a16="http://schemas.microsoft.com/office/drawing/2014/main" id="{A670B912-A250-7F93-D547-D58D68DE3F00}"/>
                      </a:ext>
                    </a:extLst>
                  </p14:cNvPr>
                  <p14:cNvContentPartPr/>
                  <p14:nvPr/>
                </p14:nvContentPartPr>
                <p14:xfrm>
                  <a:off x="800259" y="1824226"/>
                  <a:ext cx="82440" cy="97200"/>
                </p14:xfrm>
              </p:contentPart>
            </mc:Choice>
            <mc:Fallback xmlns="">
              <p:pic>
                <p:nvPicPr>
                  <p:cNvPr id="41062" name="Ink 41061">
                    <a:extLst>
                      <a:ext uri="{FF2B5EF4-FFF2-40B4-BE49-F238E27FC236}">
                        <a16:creationId xmlns:a16="http://schemas.microsoft.com/office/drawing/2014/main" id="{A670B912-A250-7F93-D547-D58D68DE3F00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791619" y="1815586"/>
                    <a:ext cx="100080" cy="11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2">
                <p14:nvContentPartPr>
                  <p14:cNvPr id="41063" name="Ink 41062">
                    <a:extLst>
                      <a:ext uri="{FF2B5EF4-FFF2-40B4-BE49-F238E27FC236}">
                        <a16:creationId xmlns:a16="http://schemas.microsoft.com/office/drawing/2014/main" id="{044956B7-4EB6-BAAD-611A-828A6F7315AA}"/>
                      </a:ext>
                    </a:extLst>
                  </p14:cNvPr>
                  <p14:cNvContentPartPr/>
                  <p14:nvPr/>
                </p14:nvContentPartPr>
                <p14:xfrm>
                  <a:off x="575979" y="2046346"/>
                  <a:ext cx="83520" cy="82080"/>
                </p14:xfrm>
              </p:contentPart>
            </mc:Choice>
            <mc:Fallback xmlns="">
              <p:pic>
                <p:nvPicPr>
                  <p:cNvPr id="41063" name="Ink 41062">
                    <a:extLst>
                      <a:ext uri="{FF2B5EF4-FFF2-40B4-BE49-F238E27FC236}">
                        <a16:creationId xmlns:a16="http://schemas.microsoft.com/office/drawing/2014/main" id="{044956B7-4EB6-BAAD-611A-828A6F7315AA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567339" y="2037706"/>
                    <a:ext cx="101160" cy="9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3">
                <p14:nvContentPartPr>
                  <p14:cNvPr id="41064" name="Ink 41063">
                    <a:extLst>
                      <a:ext uri="{FF2B5EF4-FFF2-40B4-BE49-F238E27FC236}">
                        <a16:creationId xmlns:a16="http://schemas.microsoft.com/office/drawing/2014/main" id="{2B8AD209-A1C4-9C50-99DB-C967BBE083B6}"/>
                      </a:ext>
                    </a:extLst>
                  </p14:cNvPr>
                  <p14:cNvContentPartPr/>
                  <p14:nvPr/>
                </p14:nvContentPartPr>
                <p14:xfrm>
                  <a:off x="992139" y="2035186"/>
                  <a:ext cx="110880" cy="92880"/>
                </p14:xfrm>
              </p:contentPart>
            </mc:Choice>
            <mc:Fallback xmlns="">
              <p:pic>
                <p:nvPicPr>
                  <p:cNvPr id="41064" name="Ink 41063">
                    <a:extLst>
                      <a:ext uri="{FF2B5EF4-FFF2-40B4-BE49-F238E27FC236}">
                        <a16:creationId xmlns:a16="http://schemas.microsoft.com/office/drawing/2014/main" id="{2B8AD209-A1C4-9C50-99DB-C967BBE083B6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983499" y="2026546"/>
                    <a:ext cx="128520" cy="11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4">
                <p14:nvContentPartPr>
                  <p14:cNvPr id="41065" name="Ink 41064">
                    <a:extLst>
                      <a:ext uri="{FF2B5EF4-FFF2-40B4-BE49-F238E27FC236}">
                        <a16:creationId xmlns:a16="http://schemas.microsoft.com/office/drawing/2014/main" id="{35843D0B-54D2-0D47-D8AE-AA5C24C41C68}"/>
                      </a:ext>
                    </a:extLst>
                  </p14:cNvPr>
                  <p14:cNvContentPartPr/>
                  <p14:nvPr/>
                </p14:nvContentPartPr>
                <p14:xfrm>
                  <a:off x="799539" y="2191786"/>
                  <a:ext cx="100440" cy="110880"/>
                </p14:xfrm>
              </p:contentPart>
            </mc:Choice>
            <mc:Fallback xmlns="">
              <p:pic>
                <p:nvPicPr>
                  <p:cNvPr id="41065" name="Ink 41064">
                    <a:extLst>
                      <a:ext uri="{FF2B5EF4-FFF2-40B4-BE49-F238E27FC236}">
                        <a16:creationId xmlns:a16="http://schemas.microsoft.com/office/drawing/2014/main" id="{35843D0B-54D2-0D47-D8AE-AA5C24C41C68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790899" y="2182786"/>
                    <a:ext cx="118080" cy="128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1066" name="Group 41065">
              <a:extLst>
                <a:ext uri="{FF2B5EF4-FFF2-40B4-BE49-F238E27FC236}">
                  <a16:creationId xmlns:a16="http://schemas.microsoft.com/office/drawing/2014/main" id="{C0620DF7-9693-5791-3AB0-8769868B2BFC}"/>
                </a:ext>
              </a:extLst>
            </p:cNvPr>
            <p:cNvGrpSpPr/>
            <p:nvPr/>
          </p:nvGrpSpPr>
          <p:grpSpPr>
            <a:xfrm>
              <a:off x="2535939" y="4042048"/>
              <a:ext cx="527040" cy="478440"/>
              <a:chOff x="575979" y="1824226"/>
              <a:chExt cx="527040" cy="478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05">
                <p14:nvContentPartPr>
                  <p14:cNvPr id="41067" name="Ink 41066">
                    <a:extLst>
                      <a:ext uri="{FF2B5EF4-FFF2-40B4-BE49-F238E27FC236}">
                        <a16:creationId xmlns:a16="http://schemas.microsoft.com/office/drawing/2014/main" id="{225A5467-775D-8164-A74C-8C3C5CC304D2}"/>
                      </a:ext>
                    </a:extLst>
                  </p14:cNvPr>
                  <p14:cNvContentPartPr/>
                  <p14:nvPr/>
                </p14:nvContentPartPr>
                <p14:xfrm>
                  <a:off x="626019" y="1846906"/>
                  <a:ext cx="396720" cy="385920"/>
                </p14:xfrm>
              </p:contentPart>
            </mc:Choice>
            <mc:Fallback xmlns="">
              <p:pic>
                <p:nvPicPr>
                  <p:cNvPr id="41067" name="Ink 41066">
                    <a:extLst>
                      <a:ext uri="{FF2B5EF4-FFF2-40B4-BE49-F238E27FC236}">
                        <a16:creationId xmlns:a16="http://schemas.microsoft.com/office/drawing/2014/main" id="{225A5467-775D-8164-A74C-8C3C5CC304D2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617019" y="1838266"/>
                    <a:ext cx="414360" cy="40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6">
                <p14:nvContentPartPr>
                  <p14:cNvPr id="41068" name="Ink 41067">
                    <a:extLst>
                      <a:ext uri="{FF2B5EF4-FFF2-40B4-BE49-F238E27FC236}">
                        <a16:creationId xmlns:a16="http://schemas.microsoft.com/office/drawing/2014/main" id="{5933CC6B-8D38-C5B6-AE71-23EA1CBB0461}"/>
                      </a:ext>
                    </a:extLst>
                  </p14:cNvPr>
                  <p14:cNvContentPartPr/>
                  <p14:nvPr/>
                </p14:nvContentPartPr>
                <p14:xfrm>
                  <a:off x="800259" y="1824226"/>
                  <a:ext cx="82440" cy="97200"/>
                </p14:xfrm>
              </p:contentPart>
            </mc:Choice>
            <mc:Fallback xmlns="">
              <p:pic>
                <p:nvPicPr>
                  <p:cNvPr id="41068" name="Ink 41067">
                    <a:extLst>
                      <a:ext uri="{FF2B5EF4-FFF2-40B4-BE49-F238E27FC236}">
                        <a16:creationId xmlns:a16="http://schemas.microsoft.com/office/drawing/2014/main" id="{5933CC6B-8D38-C5B6-AE71-23EA1CBB0461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791619" y="1815586"/>
                    <a:ext cx="100080" cy="11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7">
                <p14:nvContentPartPr>
                  <p14:cNvPr id="41069" name="Ink 41068">
                    <a:extLst>
                      <a:ext uri="{FF2B5EF4-FFF2-40B4-BE49-F238E27FC236}">
                        <a16:creationId xmlns:a16="http://schemas.microsoft.com/office/drawing/2014/main" id="{8FE31555-B1A1-5F70-348A-002CCAEE4763}"/>
                      </a:ext>
                    </a:extLst>
                  </p14:cNvPr>
                  <p14:cNvContentPartPr/>
                  <p14:nvPr/>
                </p14:nvContentPartPr>
                <p14:xfrm>
                  <a:off x="575979" y="2046346"/>
                  <a:ext cx="83520" cy="82080"/>
                </p14:xfrm>
              </p:contentPart>
            </mc:Choice>
            <mc:Fallback xmlns="">
              <p:pic>
                <p:nvPicPr>
                  <p:cNvPr id="41069" name="Ink 41068">
                    <a:extLst>
                      <a:ext uri="{FF2B5EF4-FFF2-40B4-BE49-F238E27FC236}">
                        <a16:creationId xmlns:a16="http://schemas.microsoft.com/office/drawing/2014/main" id="{8FE31555-B1A1-5F70-348A-002CCAEE4763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567339" y="2037706"/>
                    <a:ext cx="101160" cy="9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8">
                <p14:nvContentPartPr>
                  <p14:cNvPr id="41070" name="Ink 41069">
                    <a:extLst>
                      <a:ext uri="{FF2B5EF4-FFF2-40B4-BE49-F238E27FC236}">
                        <a16:creationId xmlns:a16="http://schemas.microsoft.com/office/drawing/2014/main" id="{E95D5181-BFB0-5B8D-88B2-750B4F3AA05E}"/>
                      </a:ext>
                    </a:extLst>
                  </p14:cNvPr>
                  <p14:cNvContentPartPr/>
                  <p14:nvPr/>
                </p14:nvContentPartPr>
                <p14:xfrm>
                  <a:off x="992139" y="2035186"/>
                  <a:ext cx="110880" cy="92880"/>
                </p14:xfrm>
              </p:contentPart>
            </mc:Choice>
            <mc:Fallback xmlns="">
              <p:pic>
                <p:nvPicPr>
                  <p:cNvPr id="41070" name="Ink 41069">
                    <a:extLst>
                      <a:ext uri="{FF2B5EF4-FFF2-40B4-BE49-F238E27FC236}">
                        <a16:creationId xmlns:a16="http://schemas.microsoft.com/office/drawing/2014/main" id="{E95D5181-BFB0-5B8D-88B2-750B4F3AA05E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983499" y="2026546"/>
                    <a:ext cx="128520" cy="11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9">
                <p14:nvContentPartPr>
                  <p14:cNvPr id="41071" name="Ink 41070">
                    <a:extLst>
                      <a:ext uri="{FF2B5EF4-FFF2-40B4-BE49-F238E27FC236}">
                        <a16:creationId xmlns:a16="http://schemas.microsoft.com/office/drawing/2014/main" id="{98859C2A-BD66-E139-E40D-7315D5E82447}"/>
                      </a:ext>
                    </a:extLst>
                  </p14:cNvPr>
                  <p14:cNvContentPartPr/>
                  <p14:nvPr/>
                </p14:nvContentPartPr>
                <p14:xfrm>
                  <a:off x="799539" y="2191786"/>
                  <a:ext cx="100440" cy="110880"/>
                </p14:xfrm>
              </p:contentPart>
            </mc:Choice>
            <mc:Fallback xmlns="">
              <p:pic>
                <p:nvPicPr>
                  <p:cNvPr id="41071" name="Ink 41070">
                    <a:extLst>
                      <a:ext uri="{FF2B5EF4-FFF2-40B4-BE49-F238E27FC236}">
                        <a16:creationId xmlns:a16="http://schemas.microsoft.com/office/drawing/2014/main" id="{98859C2A-BD66-E139-E40D-7315D5E82447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790899" y="2182786"/>
                    <a:ext cx="118080" cy="128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1072" name="Group 41071">
              <a:extLst>
                <a:ext uri="{FF2B5EF4-FFF2-40B4-BE49-F238E27FC236}">
                  <a16:creationId xmlns:a16="http://schemas.microsoft.com/office/drawing/2014/main" id="{644EE9F2-A35B-D6D3-9D60-8E5D11B01A97}"/>
                </a:ext>
              </a:extLst>
            </p:cNvPr>
            <p:cNvGrpSpPr/>
            <p:nvPr/>
          </p:nvGrpSpPr>
          <p:grpSpPr>
            <a:xfrm>
              <a:off x="568807" y="1248038"/>
              <a:ext cx="527040" cy="478440"/>
              <a:chOff x="575979" y="1824226"/>
              <a:chExt cx="527040" cy="478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10">
                <p14:nvContentPartPr>
                  <p14:cNvPr id="41073" name="Ink 41072">
                    <a:extLst>
                      <a:ext uri="{FF2B5EF4-FFF2-40B4-BE49-F238E27FC236}">
                        <a16:creationId xmlns:a16="http://schemas.microsoft.com/office/drawing/2014/main" id="{1FD7DB8F-2A1A-7A52-FAB4-6939B04822C0}"/>
                      </a:ext>
                    </a:extLst>
                  </p14:cNvPr>
                  <p14:cNvContentPartPr/>
                  <p14:nvPr/>
                </p14:nvContentPartPr>
                <p14:xfrm>
                  <a:off x="626019" y="1846906"/>
                  <a:ext cx="396720" cy="385920"/>
                </p14:xfrm>
              </p:contentPart>
            </mc:Choice>
            <mc:Fallback xmlns="">
              <p:pic>
                <p:nvPicPr>
                  <p:cNvPr id="41073" name="Ink 41072">
                    <a:extLst>
                      <a:ext uri="{FF2B5EF4-FFF2-40B4-BE49-F238E27FC236}">
                        <a16:creationId xmlns:a16="http://schemas.microsoft.com/office/drawing/2014/main" id="{1FD7DB8F-2A1A-7A52-FAB4-6939B04822C0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617019" y="1838266"/>
                    <a:ext cx="414360" cy="40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1">
                <p14:nvContentPartPr>
                  <p14:cNvPr id="41074" name="Ink 41073">
                    <a:extLst>
                      <a:ext uri="{FF2B5EF4-FFF2-40B4-BE49-F238E27FC236}">
                        <a16:creationId xmlns:a16="http://schemas.microsoft.com/office/drawing/2014/main" id="{C18B0DBD-0794-FA9E-6F41-6C406D3C804E}"/>
                      </a:ext>
                    </a:extLst>
                  </p14:cNvPr>
                  <p14:cNvContentPartPr/>
                  <p14:nvPr/>
                </p14:nvContentPartPr>
                <p14:xfrm>
                  <a:off x="800259" y="1824226"/>
                  <a:ext cx="82440" cy="97200"/>
                </p14:xfrm>
              </p:contentPart>
            </mc:Choice>
            <mc:Fallback xmlns="">
              <p:pic>
                <p:nvPicPr>
                  <p:cNvPr id="41074" name="Ink 41073">
                    <a:extLst>
                      <a:ext uri="{FF2B5EF4-FFF2-40B4-BE49-F238E27FC236}">
                        <a16:creationId xmlns:a16="http://schemas.microsoft.com/office/drawing/2014/main" id="{C18B0DBD-0794-FA9E-6F41-6C406D3C804E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791619" y="1815586"/>
                    <a:ext cx="100080" cy="11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2">
                <p14:nvContentPartPr>
                  <p14:cNvPr id="41075" name="Ink 41074">
                    <a:extLst>
                      <a:ext uri="{FF2B5EF4-FFF2-40B4-BE49-F238E27FC236}">
                        <a16:creationId xmlns:a16="http://schemas.microsoft.com/office/drawing/2014/main" id="{7EA429F0-B706-08E6-8BE9-7E72414C82AC}"/>
                      </a:ext>
                    </a:extLst>
                  </p14:cNvPr>
                  <p14:cNvContentPartPr/>
                  <p14:nvPr/>
                </p14:nvContentPartPr>
                <p14:xfrm>
                  <a:off x="575979" y="2046346"/>
                  <a:ext cx="83520" cy="82080"/>
                </p14:xfrm>
              </p:contentPart>
            </mc:Choice>
            <mc:Fallback xmlns="">
              <p:pic>
                <p:nvPicPr>
                  <p:cNvPr id="41075" name="Ink 41074">
                    <a:extLst>
                      <a:ext uri="{FF2B5EF4-FFF2-40B4-BE49-F238E27FC236}">
                        <a16:creationId xmlns:a16="http://schemas.microsoft.com/office/drawing/2014/main" id="{7EA429F0-B706-08E6-8BE9-7E72414C82AC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567339" y="2037706"/>
                    <a:ext cx="101160" cy="9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3">
                <p14:nvContentPartPr>
                  <p14:cNvPr id="41076" name="Ink 41075">
                    <a:extLst>
                      <a:ext uri="{FF2B5EF4-FFF2-40B4-BE49-F238E27FC236}">
                        <a16:creationId xmlns:a16="http://schemas.microsoft.com/office/drawing/2014/main" id="{C953BA32-2FCB-2C25-73C5-9E1921CA4D91}"/>
                      </a:ext>
                    </a:extLst>
                  </p14:cNvPr>
                  <p14:cNvContentPartPr/>
                  <p14:nvPr/>
                </p14:nvContentPartPr>
                <p14:xfrm>
                  <a:off x="992139" y="2035186"/>
                  <a:ext cx="110880" cy="92880"/>
                </p14:xfrm>
              </p:contentPart>
            </mc:Choice>
            <mc:Fallback xmlns="">
              <p:pic>
                <p:nvPicPr>
                  <p:cNvPr id="41076" name="Ink 41075">
                    <a:extLst>
                      <a:ext uri="{FF2B5EF4-FFF2-40B4-BE49-F238E27FC236}">
                        <a16:creationId xmlns:a16="http://schemas.microsoft.com/office/drawing/2014/main" id="{C953BA32-2FCB-2C25-73C5-9E1921CA4D91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983499" y="2026546"/>
                    <a:ext cx="128520" cy="11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4">
                <p14:nvContentPartPr>
                  <p14:cNvPr id="41077" name="Ink 41076">
                    <a:extLst>
                      <a:ext uri="{FF2B5EF4-FFF2-40B4-BE49-F238E27FC236}">
                        <a16:creationId xmlns:a16="http://schemas.microsoft.com/office/drawing/2014/main" id="{E9514882-E921-16AA-8193-7823AD921D3D}"/>
                      </a:ext>
                    </a:extLst>
                  </p14:cNvPr>
                  <p14:cNvContentPartPr/>
                  <p14:nvPr/>
                </p14:nvContentPartPr>
                <p14:xfrm>
                  <a:off x="799539" y="2191786"/>
                  <a:ext cx="100440" cy="110880"/>
                </p14:xfrm>
              </p:contentPart>
            </mc:Choice>
            <mc:Fallback xmlns="">
              <p:pic>
                <p:nvPicPr>
                  <p:cNvPr id="41077" name="Ink 41076">
                    <a:extLst>
                      <a:ext uri="{FF2B5EF4-FFF2-40B4-BE49-F238E27FC236}">
                        <a16:creationId xmlns:a16="http://schemas.microsoft.com/office/drawing/2014/main" id="{E9514882-E921-16AA-8193-7823AD921D3D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790899" y="2182786"/>
                    <a:ext cx="118080" cy="128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1078" name="Group 41077">
              <a:extLst>
                <a:ext uri="{FF2B5EF4-FFF2-40B4-BE49-F238E27FC236}">
                  <a16:creationId xmlns:a16="http://schemas.microsoft.com/office/drawing/2014/main" id="{F4E8A51E-248E-4B0F-252F-E015CDE2937A}"/>
                </a:ext>
              </a:extLst>
            </p:cNvPr>
            <p:cNvGrpSpPr/>
            <p:nvPr/>
          </p:nvGrpSpPr>
          <p:grpSpPr>
            <a:xfrm>
              <a:off x="1210207" y="1230938"/>
              <a:ext cx="527040" cy="478440"/>
              <a:chOff x="575979" y="1824226"/>
              <a:chExt cx="527040" cy="478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15">
                <p14:nvContentPartPr>
                  <p14:cNvPr id="41079" name="Ink 41078">
                    <a:extLst>
                      <a:ext uri="{FF2B5EF4-FFF2-40B4-BE49-F238E27FC236}">
                        <a16:creationId xmlns:a16="http://schemas.microsoft.com/office/drawing/2014/main" id="{B33429DE-1038-3E9A-B697-0B06FB633FDF}"/>
                      </a:ext>
                    </a:extLst>
                  </p14:cNvPr>
                  <p14:cNvContentPartPr/>
                  <p14:nvPr/>
                </p14:nvContentPartPr>
                <p14:xfrm>
                  <a:off x="626019" y="1846906"/>
                  <a:ext cx="396720" cy="385920"/>
                </p14:xfrm>
              </p:contentPart>
            </mc:Choice>
            <mc:Fallback xmlns="">
              <p:pic>
                <p:nvPicPr>
                  <p:cNvPr id="41079" name="Ink 41078">
                    <a:extLst>
                      <a:ext uri="{FF2B5EF4-FFF2-40B4-BE49-F238E27FC236}">
                        <a16:creationId xmlns:a16="http://schemas.microsoft.com/office/drawing/2014/main" id="{B33429DE-1038-3E9A-B697-0B06FB633FDF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617019" y="1838266"/>
                    <a:ext cx="414360" cy="40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6">
                <p14:nvContentPartPr>
                  <p14:cNvPr id="41080" name="Ink 41079">
                    <a:extLst>
                      <a:ext uri="{FF2B5EF4-FFF2-40B4-BE49-F238E27FC236}">
                        <a16:creationId xmlns:a16="http://schemas.microsoft.com/office/drawing/2014/main" id="{CEB37971-C484-89C3-F2C1-3DCD9DEF73E5}"/>
                      </a:ext>
                    </a:extLst>
                  </p14:cNvPr>
                  <p14:cNvContentPartPr/>
                  <p14:nvPr/>
                </p14:nvContentPartPr>
                <p14:xfrm>
                  <a:off x="800259" y="1824226"/>
                  <a:ext cx="82440" cy="97200"/>
                </p14:xfrm>
              </p:contentPart>
            </mc:Choice>
            <mc:Fallback xmlns="">
              <p:pic>
                <p:nvPicPr>
                  <p:cNvPr id="41080" name="Ink 41079">
                    <a:extLst>
                      <a:ext uri="{FF2B5EF4-FFF2-40B4-BE49-F238E27FC236}">
                        <a16:creationId xmlns:a16="http://schemas.microsoft.com/office/drawing/2014/main" id="{CEB37971-C484-89C3-F2C1-3DCD9DEF73E5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791619" y="1815586"/>
                    <a:ext cx="100080" cy="11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7">
                <p14:nvContentPartPr>
                  <p14:cNvPr id="41081" name="Ink 41080">
                    <a:extLst>
                      <a:ext uri="{FF2B5EF4-FFF2-40B4-BE49-F238E27FC236}">
                        <a16:creationId xmlns:a16="http://schemas.microsoft.com/office/drawing/2014/main" id="{171DE807-AE6B-6E6C-5B12-6DAF6A480D97}"/>
                      </a:ext>
                    </a:extLst>
                  </p14:cNvPr>
                  <p14:cNvContentPartPr/>
                  <p14:nvPr/>
                </p14:nvContentPartPr>
                <p14:xfrm>
                  <a:off x="575979" y="2046346"/>
                  <a:ext cx="83520" cy="82080"/>
                </p14:xfrm>
              </p:contentPart>
            </mc:Choice>
            <mc:Fallback xmlns="">
              <p:pic>
                <p:nvPicPr>
                  <p:cNvPr id="41081" name="Ink 41080">
                    <a:extLst>
                      <a:ext uri="{FF2B5EF4-FFF2-40B4-BE49-F238E27FC236}">
                        <a16:creationId xmlns:a16="http://schemas.microsoft.com/office/drawing/2014/main" id="{171DE807-AE6B-6E6C-5B12-6DAF6A480D97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567339" y="2037706"/>
                    <a:ext cx="101160" cy="9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8">
                <p14:nvContentPartPr>
                  <p14:cNvPr id="41082" name="Ink 41081">
                    <a:extLst>
                      <a:ext uri="{FF2B5EF4-FFF2-40B4-BE49-F238E27FC236}">
                        <a16:creationId xmlns:a16="http://schemas.microsoft.com/office/drawing/2014/main" id="{A7AB5BDC-1701-FFD5-7D70-58DD898E16DC}"/>
                      </a:ext>
                    </a:extLst>
                  </p14:cNvPr>
                  <p14:cNvContentPartPr/>
                  <p14:nvPr/>
                </p14:nvContentPartPr>
                <p14:xfrm>
                  <a:off x="992139" y="2035186"/>
                  <a:ext cx="110880" cy="92880"/>
                </p14:xfrm>
              </p:contentPart>
            </mc:Choice>
            <mc:Fallback xmlns="">
              <p:pic>
                <p:nvPicPr>
                  <p:cNvPr id="41082" name="Ink 41081">
                    <a:extLst>
                      <a:ext uri="{FF2B5EF4-FFF2-40B4-BE49-F238E27FC236}">
                        <a16:creationId xmlns:a16="http://schemas.microsoft.com/office/drawing/2014/main" id="{A7AB5BDC-1701-FFD5-7D70-58DD898E16DC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983499" y="2026546"/>
                    <a:ext cx="128520" cy="11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9">
                <p14:nvContentPartPr>
                  <p14:cNvPr id="41083" name="Ink 41082">
                    <a:extLst>
                      <a:ext uri="{FF2B5EF4-FFF2-40B4-BE49-F238E27FC236}">
                        <a16:creationId xmlns:a16="http://schemas.microsoft.com/office/drawing/2014/main" id="{7CF2985C-C542-26CB-34E5-9A3DD7B3CCBD}"/>
                      </a:ext>
                    </a:extLst>
                  </p14:cNvPr>
                  <p14:cNvContentPartPr/>
                  <p14:nvPr/>
                </p14:nvContentPartPr>
                <p14:xfrm>
                  <a:off x="799539" y="2191786"/>
                  <a:ext cx="100440" cy="110880"/>
                </p14:xfrm>
              </p:contentPart>
            </mc:Choice>
            <mc:Fallback xmlns="">
              <p:pic>
                <p:nvPicPr>
                  <p:cNvPr id="41083" name="Ink 41082">
                    <a:extLst>
                      <a:ext uri="{FF2B5EF4-FFF2-40B4-BE49-F238E27FC236}">
                        <a16:creationId xmlns:a16="http://schemas.microsoft.com/office/drawing/2014/main" id="{7CF2985C-C542-26CB-34E5-9A3DD7B3CCBD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790899" y="2182786"/>
                    <a:ext cx="118080" cy="128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1084" name="Group 41083">
              <a:extLst>
                <a:ext uri="{FF2B5EF4-FFF2-40B4-BE49-F238E27FC236}">
                  <a16:creationId xmlns:a16="http://schemas.microsoft.com/office/drawing/2014/main" id="{303E2926-BBE8-EC12-CE63-4AC8711BAF85}"/>
                </a:ext>
              </a:extLst>
            </p:cNvPr>
            <p:cNvGrpSpPr/>
            <p:nvPr/>
          </p:nvGrpSpPr>
          <p:grpSpPr>
            <a:xfrm>
              <a:off x="1864221" y="1230938"/>
              <a:ext cx="527040" cy="478440"/>
              <a:chOff x="575979" y="1824226"/>
              <a:chExt cx="527040" cy="478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20">
                <p14:nvContentPartPr>
                  <p14:cNvPr id="41085" name="Ink 41084">
                    <a:extLst>
                      <a:ext uri="{FF2B5EF4-FFF2-40B4-BE49-F238E27FC236}">
                        <a16:creationId xmlns:a16="http://schemas.microsoft.com/office/drawing/2014/main" id="{9A20AEE1-85B5-DC92-86FF-E000D5072074}"/>
                      </a:ext>
                    </a:extLst>
                  </p14:cNvPr>
                  <p14:cNvContentPartPr/>
                  <p14:nvPr/>
                </p14:nvContentPartPr>
                <p14:xfrm>
                  <a:off x="626019" y="1846906"/>
                  <a:ext cx="396720" cy="385920"/>
                </p14:xfrm>
              </p:contentPart>
            </mc:Choice>
            <mc:Fallback xmlns="">
              <p:pic>
                <p:nvPicPr>
                  <p:cNvPr id="41085" name="Ink 41084">
                    <a:extLst>
                      <a:ext uri="{FF2B5EF4-FFF2-40B4-BE49-F238E27FC236}">
                        <a16:creationId xmlns:a16="http://schemas.microsoft.com/office/drawing/2014/main" id="{9A20AEE1-85B5-DC92-86FF-E000D5072074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617019" y="1838266"/>
                    <a:ext cx="414360" cy="40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1">
                <p14:nvContentPartPr>
                  <p14:cNvPr id="41086" name="Ink 41085">
                    <a:extLst>
                      <a:ext uri="{FF2B5EF4-FFF2-40B4-BE49-F238E27FC236}">
                        <a16:creationId xmlns:a16="http://schemas.microsoft.com/office/drawing/2014/main" id="{933822CF-C36D-6D8B-3D0A-C8F08476C875}"/>
                      </a:ext>
                    </a:extLst>
                  </p14:cNvPr>
                  <p14:cNvContentPartPr/>
                  <p14:nvPr/>
                </p14:nvContentPartPr>
                <p14:xfrm>
                  <a:off x="800259" y="1824226"/>
                  <a:ext cx="82440" cy="97200"/>
                </p14:xfrm>
              </p:contentPart>
            </mc:Choice>
            <mc:Fallback xmlns="">
              <p:pic>
                <p:nvPicPr>
                  <p:cNvPr id="41086" name="Ink 41085">
                    <a:extLst>
                      <a:ext uri="{FF2B5EF4-FFF2-40B4-BE49-F238E27FC236}">
                        <a16:creationId xmlns:a16="http://schemas.microsoft.com/office/drawing/2014/main" id="{933822CF-C36D-6D8B-3D0A-C8F08476C875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791619" y="1815586"/>
                    <a:ext cx="100080" cy="11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2">
                <p14:nvContentPartPr>
                  <p14:cNvPr id="41087" name="Ink 41086">
                    <a:extLst>
                      <a:ext uri="{FF2B5EF4-FFF2-40B4-BE49-F238E27FC236}">
                        <a16:creationId xmlns:a16="http://schemas.microsoft.com/office/drawing/2014/main" id="{DEDD5C4B-9558-8F57-2FC5-6EBF3F872CC4}"/>
                      </a:ext>
                    </a:extLst>
                  </p14:cNvPr>
                  <p14:cNvContentPartPr/>
                  <p14:nvPr/>
                </p14:nvContentPartPr>
                <p14:xfrm>
                  <a:off x="575979" y="2046346"/>
                  <a:ext cx="83520" cy="82080"/>
                </p14:xfrm>
              </p:contentPart>
            </mc:Choice>
            <mc:Fallback xmlns="">
              <p:pic>
                <p:nvPicPr>
                  <p:cNvPr id="41087" name="Ink 41086">
                    <a:extLst>
                      <a:ext uri="{FF2B5EF4-FFF2-40B4-BE49-F238E27FC236}">
                        <a16:creationId xmlns:a16="http://schemas.microsoft.com/office/drawing/2014/main" id="{DEDD5C4B-9558-8F57-2FC5-6EBF3F872CC4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567339" y="2037706"/>
                    <a:ext cx="101160" cy="9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3">
                <p14:nvContentPartPr>
                  <p14:cNvPr id="41088" name="Ink 41087">
                    <a:extLst>
                      <a:ext uri="{FF2B5EF4-FFF2-40B4-BE49-F238E27FC236}">
                        <a16:creationId xmlns:a16="http://schemas.microsoft.com/office/drawing/2014/main" id="{9B51EBC1-C8D0-AEEC-F102-E01006A98667}"/>
                      </a:ext>
                    </a:extLst>
                  </p14:cNvPr>
                  <p14:cNvContentPartPr/>
                  <p14:nvPr/>
                </p14:nvContentPartPr>
                <p14:xfrm>
                  <a:off x="992139" y="2035186"/>
                  <a:ext cx="110880" cy="92880"/>
                </p14:xfrm>
              </p:contentPart>
            </mc:Choice>
            <mc:Fallback xmlns="">
              <p:pic>
                <p:nvPicPr>
                  <p:cNvPr id="41088" name="Ink 41087">
                    <a:extLst>
                      <a:ext uri="{FF2B5EF4-FFF2-40B4-BE49-F238E27FC236}">
                        <a16:creationId xmlns:a16="http://schemas.microsoft.com/office/drawing/2014/main" id="{9B51EBC1-C8D0-AEEC-F102-E01006A98667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983499" y="2026546"/>
                    <a:ext cx="128520" cy="11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4">
                <p14:nvContentPartPr>
                  <p14:cNvPr id="41089" name="Ink 41088">
                    <a:extLst>
                      <a:ext uri="{FF2B5EF4-FFF2-40B4-BE49-F238E27FC236}">
                        <a16:creationId xmlns:a16="http://schemas.microsoft.com/office/drawing/2014/main" id="{194228A8-52D9-8B9E-2576-61874BF7D768}"/>
                      </a:ext>
                    </a:extLst>
                  </p14:cNvPr>
                  <p14:cNvContentPartPr/>
                  <p14:nvPr/>
                </p14:nvContentPartPr>
                <p14:xfrm>
                  <a:off x="799539" y="2191786"/>
                  <a:ext cx="100440" cy="110880"/>
                </p14:xfrm>
              </p:contentPart>
            </mc:Choice>
            <mc:Fallback xmlns="">
              <p:pic>
                <p:nvPicPr>
                  <p:cNvPr id="41089" name="Ink 41088">
                    <a:extLst>
                      <a:ext uri="{FF2B5EF4-FFF2-40B4-BE49-F238E27FC236}">
                        <a16:creationId xmlns:a16="http://schemas.microsoft.com/office/drawing/2014/main" id="{194228A8-52D9-8B9E-2576-61874BF7D768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790899" y="2182786"/>
                    <a:ext cx="118080" cy="128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1090" name="Group 41089">
              <a:extLst>
                <a:ext uri="{FF2B5EF4-FFF2-40B4-BE49-F238E27FC236}">
                  <a16:creationId xmlns:a16="http://schemas.microsoft.com/office/drawing/2014/main" id="{1D4ADF5F-6102-AB67-38E2-B59DB0A30C94}"/>
                </a:ext>
              </a:extLst>
            </p:cNvPr>
            <p:cNvGrpSpPr/>
            <p:nvPr/>
          </p:nvGrpSpPr>
          <p:grpSpPr>
            <a:xfrm>
              <a:off x="2505621" y="1213838"/>
              <a:ext cx="527040" cy="478440"/>
              <a:chOff x="575979" y="1824226"/>
              <a:chExt cx="527040" cy="478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25">
                <p14:nvContentPartPr>
                  <p14:cNvPr id="41091" name="Ink 41090">
                    <a:extLst>
                      <a:ext uri="{FF2B5EF4-FFF2-40B4-BE49-F238E27FC236}">
                        <a16:creationId xmlns:a16="http://schemas.microsoft.com/office/drawing/2014/main" id="{609004AF-302D-CE7D-80BF-9884F02224A4}"/>
                      </a:ext>
                    </a:extLst>
                  </p14:cNvPr>
                  <p14:cNvContentPartPr/>
                  <p14:nvPr/>
                </p14:nvContentPartPr>
                <p14:xfrm>
                  <a:off x="626019" y="1846906"/>
                  <a:ext cx="396720" cy="385920"/>
                </p14:xfrm>
              </p:contentPart>
            </mc:Choice>
            <mc:Fallback xmlns="">
              <p:pic>
                <p:nvPicPr>
                  <p:cNvPr id="41091" name="Ink 41090">
                    <a:extLst>
                      <a:ext uri="{FF2B5EF4-FFF2-40B4-BE49-F238E27FC236}">
                        <a16:creationId xmlns:a16="http://schemas.microsoft.com/office/drawing/2014/main" id="{609004AF-302D-CE7D-80BF-9884F02224A4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617019" y="1838266"/>
                    <a:ext cx="414360" cy="40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6">
                <p14:nvContentPartPr>
                  <p14:cNvPr id="41092" name="Ink 41091">
                    <a:extLst>
                      <a:ext uri="{FF2B5EF4-FFF2-40B4-BE49-F238E27FC236}">
                        <a16:creationId xmlns:a16="http://schemas.microsoft.com/office/drawing/2014/main" id="{F842CC66-5044-3BA2-5312-A997186346D6}"/>
                      </a:ext>
                    </a:extLst>
                  </p14:cNvPr>
                  <p14:cNvContentPartPr/>
                  <p14:nvPr/>
                </p14:nvContentPartPr>
                <p14:xfrm>
                  <a:off x="800259" y="1824226"/>
                  <a:ext cx="82440" cy="97200"/>
                </p14:xfrm>
              </p:contentPart>
            </mc:Choice>
            <mc:Fallback xmlns="">
              <p:pic>
                <p:nvPicPr>
                  <p:cNvPr id="41092" name="Ink 41091">
                    <a:extLst>
                      <a:ext uri="{FF2B5EF4-FFF2-40B4-BE49-F238E27FC236}">
                        <a16:creationId xmlns:a16="http://schemas.microsoft.com/office/drawing/2014/main" id="{F842CC66-5044-3BA2-5312-A997186346D6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791619" y="1815586"/>
                    <a:ext cx="100080" cy="11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7">
                <p14:nvContentPartPr>
                  <p14:cNvPr id="41093" name="Ink 41092">
                    <a:extLst>
                      <a:ext uri="{FF2B5EF4-FFF2-40B4-BE49-F238E27FC236}">
                        <a16:creationId xmlns:a16="http://schemas.microsoft.com/office/drawing/2014/main" id="{14CF9396-7FF4-BDA5-FD01-CA43C1E98873}"/>
                      </a:ext>
                    </a:extLst>
                  </p14:cNvPr>
                  <p14:cNvContentPartPr/>
                  <p14:nvPr/>
                </p14:nvContentPartPr>
                <p14:xfrm>
                  <a:off x="575979" y="2046346"/>
                  <a:ext cx="83520" cy="82080"/>
                </p14:xfrm>
              </p:contentPart>
            </mc:Choice>
            <mc:Fallback xmlns="">
              <p:pic>
                <p:nvPicPr>
                  <p:cNvPr id="41093" name="Ink 41092">
                    <a:extLst>
                      <a:ext uri="{FF2B5EF4-FFF2-40B4-BE49-F238E27FC236}">
                        <a16:creationId xmlns:a16="http://schemas.microsoft.com/office/drawing/2014/main" id="{14CF9396-7FF4-BDA5-FD01-CA43C1E98873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567339" y="2037706"/>
                    <a:ext cx="101160" cy="9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8">
                <p14:nvContentPartPr>
                  <p14:cNvPr id="41094" name="Ink 41093">
                    <a:extLst>
                      <a:ext uri="{FF2B5EF4-FFF2-40B4-BE49-F238E27FC236}">
                        <a16:creationId xmlns:a16="http://schemas.microsoft.com/office/drawing/2014/main" id="{5470C15C-1781-EF0C-31BF-3086BDD0C3EB}"/>
                      </a:ext>
                    </a:extLst>
                  </p14:cNvPr>
                  <p14:cNvContentPartPr/>
                  <p14:nvPr/>
                </p14:nvContentPartPr>
                <p14:xfrm>
                  <a:off x="992139" y="2035186"/>
                  <a:ext cx="110880" cy="92880"/>
                </p14:xfrm>
              </p:contentPart>
            </mc:Choice>
            <mc:Fallback xmlns="">
              <p:pic>
                <p:nvPicPr>
                  <p:cNvPr id="41094" name="Ink 41093">
                    <a:extLst>
                      <a:ext uri="{FF2B5EF4-FFF2-40B4-BE49-F238E27FC236}">
                        <a16:creationId xmlns:a16="http://schemas.microsoft.com/office/drawing/2014/main" id="{5470C15C-1781-EF0C-31BF-3086BDD0C3EB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983499" y="2026546"/>
                    <a:ext cx="128520" cy="11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9">
                <p14:nvContentPartPr>
                  <p14:cNvPr id="41095" name="Ink 41094">
                    <a:extLst>
                      <a:ext uri="{FF2B5EF4-FFF2-40B4-BE49-F238E27FC236}">
                        <a16:creationId xmlns:a16="http://schemas.microsoft.com/office/drawing/2014/main" id="{1F68A7F1-4610-A558-B68F-764145E74016}"/>
                      </a:ext>
                    </a:extLst>
                  </p14:cNvPr>
                  <p14:cNvContentPartPr/>
                  <p14:nvPr/>
                </p14:nvContentPartPr>
                <p14:xfrm>
                  <a:off x="799539" y="2191786"/>
                  <a:ext cx="100440" cy="110880"/>
                </p14:xfrm>
              </p:contentPart>
            </mc:Choice>
            <mc:Fallback xmlns="">
              <p:pic>
                <p:nvPicPr>
                  <p:cNvPr id="41095" name="Ink 41094">
                    <a:extLst>
                      <a:ext uri="{FF2B5EF4-FFF2-40B4-BE49-F238E27FC236}">
                        <a16:creationId xmlns:a16="http://schemas.microsoft.com/office/drawing/2014/main" id="{1F68A7F1-4610-A558-B68F-764145E74016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790899" y="2182786"/>
                    <a:ext cx="118080" cy="12852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41270" name="Group 41269">
            <a:extLst>
              <a:ext uri="{FF2B5EF4-FFF2-40B4-BE49-F238E27FC236}">
                <a16:creationId xmlns:a16="http://schemas.microsoft.com/office/drawing/2014/main" id="{45466768-3733-C172-182A-348123E4F4FE}"/>
              </a:ext>
            </a:extLst>
          </p:cNvPr>
          <p:cNvGrpSpPr/>
          <p:nvPr/>
        </p:nvGrpSpPr>
        <p:grpSpPr>
          <a:xfrm>
            <a:off x="1889794" y="1504492"/>
            <a:ext cx="810386" cy="605708"/>
            <a:chOff x="4191000" y="2184031"/>
            <a:chExt cx="810386" cy="605708"/>
          </a:xfrm>
        </p:grpSpPr>
        <p:sp>
          <p:nvSpPr>
            <p:cNvPr id="41263" name="Rectangle 41262">
              <a:extLst>
                <a:ext uri="{FF2B5EF4-FFF2-40B4-BE49-F238E27FC236}">
                  <a16:creationId xmlns:a16="http://schemas.microsoft.com/office/drawing/2014/main" id="{19E0345E-622C-D621-9FFD-47E999146BEF}"/>
                </a:ext>
              </a:extLst>
            </p:cNvPr>
            <p:cNvSpPr/>
            <p:nvPr/>
          </p:nvSpPr>
          <p:spPr>
            <a:xfrm>
              <a:off x="4191000" y="2184031"/>
              <a:ext cx="810386" cy="466208"/>
            </a:xfrm>
            <a:prstGeom prst="rect">
              <a:avLst/>
            </a:prstGeom>
            <a:solidFill>
              <a:schemeClr val="bg1"/>
            </a:solidFill>
            <a:ln w="38100" cmpd="sng"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grpSp>
          <p:nvGrpSpPr>
            <p:cNvPr id="41264" name="Group 41263">
              <a:extLst>
                <a:ext uri="{FF2B5EF4-FFF2-40B4-BE49-F238E27FC236}">
                  <a16:creationId xmlns:a16="http://schemas.microsoft.com/office/drawing/2014/main" id="{745C3CBD-667A-4716-35DA-42E5C5C6B7C8}"/>
                </a:ext>
              </a:extLst>
            </p:cNvPr>
            <p:cNvGrpSpPr/>
            <p:nvPr/>
          </p:nvGrpSpPr>
          <p:grpSpPr>
            <a:xfrm>
              <a:off x="4337080" y="2218419"/>
              <a:ext cx="542160" cy="571320"/>
              <a:chOff x="4346979" y="2700106"/>
              <a:chExt cx="542160" cy="5713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30">
                <p14:nvContentPartPr>
                  <p14:cNvPr id="41265" name="Ink 41264">
                    <a:extLst>
                      <a:ext uri="{FF2B5EF4-FFF2-40B4-BE49-F238E27FC236}">
                        <a16:creationId xmlns:a16="http://schemas.microsoft.com/office/drawing/2014/main" id="{A8C7898B-173B-EDD9-2791-246A9A652D49}"/>
                      </a:ext>
                    </a:extLst>
                  </p14:cNvPr>
                  <p14:cNvContentPartPr/>
                  <p14:nvPr/>
                </p14:nvContentPartPr>
                <p14:xfrm>
                  <a:off x="4377219" y="2728906"/>
                  <a:ext cx="511920" cy="466560"/>
                </p14:xfrm>
              </p:contentPart>
            </mc:Choice>
            <mc:Fallback xmlns="">
              <p:pic>
                <p:nvPicPr>
                  <p:cNvPr id="41265" name="Ink 41264">
                    <a:extLst>
                      <a:ext uri="{FF2B5EF4-FFF2-40B4-BE49-F238E27FC236}">
                        <a16:creationId xmlns:a16="http://schemas.microsoft.com/office/drawing/2014/main" id="{A8C7898B-173B-EDD9-2791-246A9A652D49}"/>
                      </a:ext>
                    </a:extLst>
                  </p:cNvPr>
                  <p:cNvPicPr/>
                  <p:nvPr/>
                </p:nvPicPr>
                <p:blipFill>
                  <a:blip r:embed="rId327"/>
                  <a:stretch>
                    <a:fillRect/>
                  </a:stretch>
                </p:blipFill>
                <p:spPr>
                  <a:xfrm>
                    <a:off x="4368219" y="2720266"/>
                    <a:ext cx="529560" cy="484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8">
                <p14:nvContentPartPr>
                  <p14:cNvPr id="41266" name="Ink 41265">
                    <a:extLst>
                      <a:ext uri="{FF2B5EF4-FFF2-40B4-BE49-F238E27FC236}">
                        <a16:creationId xmlns:a16="http://schemas.microsoft.com/office/drawing/2014/main" id="{623966F5-3CC1-192F-2C59-12122D27B094}"/>
                      </a:ext>
                    </a:extLst>
                  </p14:cNvPr>
                  <p14:cNvContentPartPr/>
                  <p14:nvPr/>
                </p14:nvContentPartPr>
                <p14:xfrm>
                  <a:off x="4624899" y="3158746"/>
                  <a:ext cx="66960" cy="112680"/>
                </p14:xfrm>
              </p:contentPart>
            </mc:Choice>
            <mc:Fallback xmlns="">
              <p:pic>
                <p:nvPicPr>
                  <p:cNvPr id="41266" name="Ink 41265">
                    <a:extLst>
                      <a:ext uri="{FF2B5EF4-FFF2-40B4-BE49-F238E27FC236}">
                        <a16:creationId xmlns:a16="http://schemas.microsoft.com/office/drawing/2014/main" id="{623966F5-3CC1-192F-2C59-12122D27B094}"/>
                      </a:ext>
                    </a:extLst>
                  </p:cNvPr>
                  <p:cNvPicPr/>
                  <p:nvPr/>
                </p:nvPicPr>
                <p:blipFill>
                  <a:blip r:embed="rId329"/>
                  <a:stretch>
                    <a:fillRect/>
                  </a:stretch>
                </p:blipFill>
                <p:spPr>
                  <a:xfrm>
                    <a:off x="4615899" y="3149746"/>
                    <a:ext cx="84600" cy="130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0">
                <p14:nvContentPartPr>
                  <p14:cNvPr id="41267" name="Ink 41266">
                    <a:extLst>
                      <a:ext uri="{FF2B5EF4-FFF2-40B4-BE49-F238E27FC236}">
                        <a16:creationId xmlns:a16="http://schemas.microsoft.com/office/drawing/2014/main" id="{705496B0-C5FE-0DF3-63F4-FA7D4FB78132}"/>
                      </a:ext>
                    </a:extLst>
                  </p14:cNvPr>
                  <p14:cNvContentPartPr/>
                  <p14:nvPr/>
                </p14:nvContentPartPr>
                <p14:xfrm>
                  <a:off x="4588179" y="2700106"/>
                  <a:ext cx="86760" cy="103680"/>
                </p14:xfrm>
              </p:contentPart>
            </mc:Choice>
            <mc:Fallback xmlns="">
              <p:pic>
                <p:nvPicPr>
                  <p:cNvPr id="41267" name="Ink 41266">
                    <a:extLst>
                      <a:ext uri="{FF2B5EF4-FFF2-40B4-BE49-F238E27FC236}">
                        <a16:creationId xmlns:a16="http://schemas.microsoft.com/office/drawing/2014/main" id="{705496B0-C5FE-0DF3-63F4-FA7D4FB78132}"/>
                      </a:ext>
                    </a:extLst>
                  </p:cNvPr>
                  <p:cNvPicPr/>
                  <p:nvPr/>
                </p:nvPicPr>
                <p:blipFill>
                  <a:blip r:embed="rId331"/>
                  <a:stretch>
                    <a:fillRect/>
                  </a:stretch>
                </p:blipFill>
                <p:spPr>
                  <a:xfrm>
                    <a:off x="4579179" y="2691466"/>
                    <a:ext cx="104400" cy="121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2">
                <p14:nvContentPartPr>
                  <p14:cNvPr id="41268" name="Ink 41267">
                    <a:extLst>
                      <a:ext uri="{FF2B5EF4-FFF2-40B4-BE49-F238E27FC236}">
                        <a16:creationId xmlns:a16="http://schemas.microsoft.com/office/drawing/2014/main" id="{5C85A2F2-566D-2312-1796-E885FD69CF45}"/>
                      </a:ext>
                    </a:extLst>
                  </p14:cNvPr>
                  <p14:cNvContentPartPr/>
                  <p14:nvPr/>
                </p14:nvContentPartPr>
                <p14:xfrm>
                  <a:off x="4346979" y="2964706"/>
                  <a:ext cx="63720" cy="65160"/>
                </p14:xfrm>
              </p:contentPart>
            </mc:Choice>
            <mc:Fallback xmlns="">
              <p:pic>
                <p:nvPicPr>
                  <p:cNvPr id="41268" name="Ink 41267">
                    <a:extLst>
                      <a:ext uri="{FF2B5EF4-FFF2-40B4-BE49-F238E27FC236}">
                        <a16:creationId xmlns:a16="http://schemas.microsoft.com/office/drawing/2014/main" id="{5C85A2F2-566D-2312-1796-E885FD69CF45}"/>
                      </a:ext>
                    </a:extLst>
                  </p:cNvPr>
                  <p:cNvPicPr/>
                  <p:nvPr/>
                </p:nvPicPr>
                <p:blipFill>
                  <a:blip r:embed="rId333"/>
                  <a:stretch>
                    <a:fillRect/>
                  </a:stretch>
                </p:blipFill>
                <p:spPr>
                  <a:xfrm>
                    <a:off x="4337979" y="2956066"/>
                    <a:ext cx="81360" cy="82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4">
                <p14:nvContentPartPr>
                  <p14:cNvPr id="41269" name="Ink 41268">
                    <a:extLst>
                      <a:ext uri="{FF2B5EF4-FFF2-40B4-BE49-F238E27FC236}">
                        <a16:creationId xmlns:a16="http://schemas.microsoft.com/office/drawing/2014/main" id="{FD2EBFEA-2703-36BD-1E2A-1E03607DDDC3}"/>
                      </a:ext>
                    </a:extLst>
                  </p14:cNvPr>
                  <p14:cNvContentPartPr/>
                  <p14:nvPr/>
                </p14:nvContentPartPr>
                <p14:xfrm>
                  <a:off x="4542459" y="2875426"/>
                  <a:ext cx="153000" cy="243000"/>
                </p14:xfrm>
              </p:contentPart>
            </mc:Choice>
            <mc:Fallback xmlns="">
              <p:pic>
                <p:nvPicPr>
                  <p:cNvPr id="41269" name="Ink 41268">
                    <a:extLst>
                      <a:ext uri="{FF2B5EF4-FFF2-40B4-BE49-F238E27FC236}">
                        <a16:creationId xmlns:a16="http://schemas.microsoft.com/office/drawing/2014/main" id="{FD2EBFEA-2703-36BD-1E2A-1E03607DDDC3}"/>
                      </a:ext>
                    </a:extLst>
                  </p:cNvPr>
                  <p:cNvPicPr/>
                  <p:nvPr/>
                </p:nvPicPr>
                <p:blipFill>
                  <a:blip r:embed="rId335"/>
                  <a:stretch>
                    <a:fillRect/>
                  </a:stretch>
                </p:blipFill>
                <p:spPr>
                  <a:xfrm>
                    <a:off x="4533819" y="2866426"/>
                    <a:ext cx="170640" cy="26064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mc:AlternateContent xmlns:mc="http://schemas.openxmlformats.org/markup-compatibility/2006" xmlns:p14="http://schemas.microsoft.com/office/powerpoint/2010/main">
        <mc:Choice Requires="p14">
          <p:contentPart p14:bwMode="auto" r:id="rId336">
            <p14:nvContentPartPr>
              <p14:cNvPr id="41271" name="Ink 41270">
                <a:extLst>
                  <a:ext uri="{FF2B5EF4-FFF2-40B4-BE49-F238E27FC236}">
                    <a16:creationId xmlns:a16="http://schemas.microsoft.com/office/drawing/2014/main" id="{3A132114-46C2-D70A-92B0-8DA785044E5D}"/>
                  </a:ext>
                </a:extLst>
              </p14:cNvPr>
              <p14:cNvContentPartPr/>
              <p14:nvPr/>
            </p14:nvContentPartPr>
            <p14:xfrm>
              <a:off x="3089850" y="2332430"/>
              <a:ext cx="112320" cy="119160"/>
            </p14:xfrm>
          </p:contentPart>
        </mc:Choice>
        <mc:Fallback xmlns="">
          <p:pic>
            <p:nvPicPr>
              <p:cNvPr id="41271" name="Ink 41270">
                <a:extLst>
                  <a:ext uri="{FF2B5EF4-FFF2-40B4-BE49-F238E27FC236}">
                    <a16:creationId xmlns:a16="http://schemas.microsoft.com/office/drawing/2014/main" id="{3A132114-46C2-D70A-92B0-8DA785044E5D}"/>
                  </a:ext>
                </a:extLst>
              </p:cNvPr>
              <p:cNvPicPr/>
              <p:nvPr/>
            </p:nvPicPr>
            <p:blipFill>
              <a:blip r:embed="rId337"/>
              <a:stretch>
                <a:fillRect/>
              </a:stretch>
            </p:blipFill>
            <p:spPr>
              <a:xfrm>
                <a:off x="3080850" y="2323403"/>
                <a:ext cx="129960" cy="13685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8">
            <p14:nvContentPartPr>
              <p14:cNvPr id="41272" name="Ink 41271">
                <a:extLst>
                  <a:ext uri="{FF2B5EF4-FFF2-40B4-BE49-F238E27FC236}">
                    <a16:creationId xmlns:a16="http://schemas.microsoft.com/office/drawing/2014/main" id="{9B283A68-2D3F-5F03-835C-053C97563BFB}"/>
                  </a:ext>
                </a:extLst>
              </p14:cNvPr>
              <p14:cNvContentPartPr/>
              <p14:nvPr/>
            </p14:nvContentPartPr>
            <p14:xfrm>
              <a:off x="3124059" y="1737489"/>
              <a:ext cx="0" cy="0"/>
            </p14:xfrm>
          </p:contentPart>
        </mc:Choice>
        <mc:Fallback xmlns="">
          <p:pic>
            <p:nvPicPr>
              <p:cNvPr id="41272" name="Ink 41271">
                <a:extLst>
                  <a:ext uri="{FF2B5EF4-FFF2-40B4-BE49-F238E27FC236}">
                    <a16:creationId xmlns:a16="http://schemas.microsoft.com/office/drawing/2014/main" id="{9B283A68-2D3F-5F03-835C-053C97563BFB}"/>
                  </a:ext>
                </a:extLst>
              </p:cNvPr>
              <p:cNvPicPr/>
              <p:nvPr/>
            </p:nvPicPr>
            <p:blipFill>
              <a:blip r:embed="rId339"/>
              <a:stretch>
                <a:fillRect/>
              </a:stretch>
            </p:blipFill>
            <p:spPr>
              <a:xfrm>
                <a:off x="3124059" y="1737489"/>
                <a:ext cx="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0">
            <p14:nvContentPartPr>
              <p14:cNvPr id="41273" name="Ink 41272">
                <a:extLst>
                  <a:ext uri="{FF2B5EF4-FFF2-40B4-BE49-F238E27FC236}">
                    <a16:creationId xmlns:a16="http://schemas.microsoft.com/office/drawing/2014/main" id="{CE26951C-D53A-DBC6-F321-F396170766A0}"/>
                  </a:ext>
                </a:extLst>
              </p14:cNvPr>
              <p14:cNvContentPartPr/>
              <p14:nvPr/>
            </p14:nvContentPartPr>
            <p14:xfrm>
              <a:off x="3124059" y="2347089"/>
              <a:ext cx="0" cy="0"/>
            </p14:xfrm>
          </p:contentPart>
        </mc:Choice>
        <mc:Fallback xmlns="">
          <p:pic>
            <p:nvPicPr>
              <p:cNvPr id="41273" name="Ink 41272">
                <a:extLst>
                  <a:ext uri="{FF2B5EF4-FFF2-40B4-BE49-F238E27FC236}">
                    <a16:creationId xmlns:a16="http://schemas.microsoft.com/office/drawing/2014/main" id="{CE26951C-D53A-DBC6-F321-F396170766A0}"/>
                  </a:ext>
                </a:extLst>
              </p:cNvPr>
              <p:cNvPicPr/>
              <p:nvPr/>
            </p:nvPicPr>
            <p:blipFill>
              <a:blip r:embed="rId339"/>
              <a:stretch>
                <a:fillRect/>
              </a:stretch>
            </p:blipFill>
            <p:spPr>
              <a:xfrm>
                <a:off x="3124059" y="2347089"/>
                <a:ext cx="0" cy="0"/>
              </a:xfrm>
              <a:prstGeom prst="rect">
                <a:avLst/>
              </a:prstGeom>
            </p:spPr>
          </p:pic>
        </mc:Fallback>
      </mc:AlternateContent>
      <p:grpSp>
        <p:nvGrpSpPr>
          <p:cNvPr id="41103" name="Group 41102">
            <a:extLst>
              <a:ext uri="{FF2B5EF4-FFF2-40B4-BE49-F238E27FC236}">
                <a16:creationId xmlns:a16="http://schemas.microsoft.com/office/drawing/2014/main" id="{EA77768C-E1E4-B00C-E21F-8D529AE36F11}"/>
              </a:ext>
            </a:extLst>
          </p:cNvPr>
          <p:cNvGrpSpPr/>
          <p:nvPr/>
        </p:nvGrpSpPr>
        <p:grpSpPr>
          <a:xfrm>
            <a:off x="728444" y="4760179"/>
            <a:ext cx="2751346" cy="1750912"/>
            <a:chOff x="728444" y="4760179"/>
            <a:chExt cx="2751346" cy="1750912"/>
          </a:xfrm>
        </p:grpSpPr>
        <p:grpSp>
          <p:nvGrpSpPr>
            <p:cNvPr id="41233" name="Group 41232">
              <a:extLst>
                <a:ext uri="{FF2B5EF4-FFF2-40B4-BE49-F238E27FC236}">
                  <a16:creationId xmlns:a16="http://schemas.microsoft.com/office/drawing/2014/main" id="{860C38DC-4052-72FF-008D-07227BB38A6C}"/>
                </a:ext>
              </a:extLst>
            </p:cNvPr>
            <p:cNvGrpSpPr/>
            <p:nvPr/>
          </p:nvGrpSpPr>
          <p:grpSpPr>
            <a:xfrm>
              <a:off x="810354" y="4760179"/>
              <a:ext cx="2666880" cy="772200"/>
              <a:chOff x="897644" y="886451"/>
              <a:chExt cx="2666880" cy="7722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41">
                <p14:nvContentPartPr>
                  <p14:cNvPr id="41262" name="Ink 41261">
                    <a:extLst>
                      <a:ext uri="{FF2B5EF4-FFF2-40B4-BE49-F238E27FC236}">
                        <a16:creationId xmlns:a16="http://schemas.microsoft.com/office/drawing/2014/main" id="{B4F53C5A-557D-7BB2-EE43-2F9F73C7A08D}"/>
                      </a:ext>
                    </a:extLst>
                  </p14:cNvPr>
                  <p14:cNvContentPartPr/>
                  <p14:nvPr/>
                </p14:nvContentPartPr>
                <p14:xfrm>
                  <a:off x="897644" y="1196771"/>
                  <a:ext cx="283320" cy="338760"/>
                </p14:xfrm>
              </p:contentPart>
            </mc:Choice>
            <mc:Fallback xmlns="">
              <p:pic>
                <p:nvPicPr>
                  <p:cNvPr id="41262" name="Ink 41261">
                    <a:extLst>
                      <a:ext uri="{FF2B5EF4-FFF2-40B4-BE49-F238E27FC236}">
                        <a16:creationId xmlns:a16="http://schemas.microsoft.com/office/drawing/2014/main" id="{B4F53C5A-557D-7BB2-EE43-2F9F73C7A08D}"/>
                      </a:ext>
                    </a:extLst>
                  </p:cNvPr>
                  <p:cNvPicPr/>
                  <p:nvPr/>
                </p:nvPicPr>
                <p:blipFill>
                  <a:blip r:embed="rId342"/>
                  <a:stretch>
                    <a:fillRect/>
                  </a:stretch>
                </p:blipFill>
                <p:spPr>
                  <a:xfrm>
                    <a:off x="888644" y="1187761"/>
                    <a:ext cx="300960" cy="35641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3">
                <p14:nvContentPartPr>
                  <p14:cNvPr id="41276" name="Ink 41275">
                    <a:extLst>
                      <a:ext uri="{FF2B5EF4-FFF2-40B4-BE49-F238E27FC236}">
                        <a16:creationId xmlns:a16="http://schemas.microsoft.com/office/drawing/2014/main" id="{8B63C9D8-DC68-0D87-0991-0EF88586E364}"/>
                      </a:ext>
                    </a:extLst>
                  </p14:cNvPr>
                  <p14:cNvContentPartPr/>
                  <p14:nvPr/>
                </p14:nvContentPartPr>
                <p14:xfrm>
                  <a:off x="1618724" y="1364171"/>
                  <a:ext cx="245880" cy="137880"/>
                </p14:xfrm>
              </p:contentPart>
            </mc:Choice>
            <mc:Fallback xmlns="">
              <p:pic>
                <p:nvPicPr>
                  <p:cNvPr id="41276" name="Ink 41275">
                    <a:extLst>
                      <a:ext uri="{FF2B5EF4-FFF2-40B4-BE49-F238E27FC236}">
                        <a16:creationId xmlns:a16="http://schemas.microsoft.com/office/drawing/2014/main" id="{8B63C9D8-DC68-0D87-0991-0EF88586E364}"/>
                      </a:ext>
                    </a:extLst>
                  </p:cNvPr>
                  <p:cNvPicPr/>
                  <p:nvPr/>
                </p:nvPicPr>
                <p:blipFill>
                  <a:blip r:embed="rId344"/>
                  <a:stretch>
                    <a:fillRect/>
                  </a:stretch>
                </p:blipFill>
                <p:spPr>
                  <a:xfrm>
                    <a:off x="1609724" y="1355171"/>
                    <a:ext cx="263520" cy="155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5">
                <p14:nvContentPartPr>
                  <p14:cNvPr id="41277" name="Ink 41276">
                    <a:extLst>
                      <a:ext uri="{FF2B5EF4-FFF2-40B4-BE49-F238E27FC236}">
                        <a16:creationId xmlns:a16="http://schemas.microsoft.com/office/drawing/2014/main" id="{CE8F7CAC-5222-58ED-A737-46F8AB7B8CEF}"/>
                      </a:ext>
                    </a:extLst>
                  </p14:cNvPr>
                  <p14:cNvContentPartPr/>
                  <p14:nvPr/>
                </p14:nvContentPartPr>
                <p14:xfrm>
                  <a:off x="2039564" y="1282811"/>
                  <a:ext cx="360" cy="299160"/>
                </p14:xfrm>
              </p:contentPart>
            </mc:Choice>
            <mc:Fallback xmlns="">
              <p:pic>
                <p:nvPicPr>
                  <p:cNvPr id="41277" name="Ink 41276">
                    <a:extLst>
                      <a:ext uri="{FF2B5EF4-FFF2-40B4-BE49-F238E27FC236}">
                        <a16:creationId xmlns:a16="http://schemas.microsoft.com/office/drawing/2014/main" id="{CE8F7CAC-5222-58ED-A737-46F8AB7B8CEF}"/>
                      </a:ext>
                    </a:extLst>
                  </p:cNvPr>
                  <p:cNvPicPr/>
                  <p:nvPr/>
                </p:nvPicPr>
                <p:blipFill>
                  <a:blip r:embed="rId346"/>
                  <a:stretch>
                    <a:fillRect/>
                  </a:stretch>
                </p:blipFill>
                <p:spPr>
                  <a:xfrm>
                    <a:off x="2030564" y="1273811"/>
                    <a:ext cx="18000" cy="316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7">
                <p14:nvContentPartPr>
                  <p14:cNvPr id="41278" name="Ink 41277">
                    <a:extLst>
                      <a:ext uri="{FF2B5EF4-FFF2-40B4-BE49-F238E27FC236}">
                        <a16:creationId xmlns:a16="http://schemas.microsoft.com/office/drawing/2014/main" id="{65090216-6B67-FC34-9D77-738DD766DC74}"/>
                      </a:ext>
                    </a:extLst>
                  </p14:cNvPr>
                  <p14:cNvContentPartPr/>
                  <p14:nvPr/>
                </p14:nvContentPartPr>
                <p14:xfrm>
                  <a:off x="2237204" y="1296131"/>
                  <a:ext cx="258480" cy="263520"/>
                </p14:xfrm>
              </p:contentPart>
            </mc:Choice>
            <mc:Fallback xmlns="">
              <p:pic>
                <p:nvPicPr>
                  <p:cNvPr id="41278" name="Ink 41277">
                    <a:extLst>
                      <a:ext uri="{FF2B5EF4-FFF2-40B4-BE49-F238E27FC236}">
                        <a16:creationId xmlns:a16="http://schemas.microsoft.com/office/drawing/2014/main" id="{65090216-6B67-FC34-9D77-738DD766DC74}"/>
                      </a:ext>
                    </a:extLst>
                  </p:cNvPr>
                  <p:cNvPicPr/>
                  <p:nvPr/>
                </p:nvPicPr>
                <p:blipFill>
                  <a:blip r:embed="rId348"/>
                  <a:stretch>
                    <a:fillRect/>
                  </a:stretch>
                </p:blipFill>
                <p:spPr>
                  <a:xfrm>
                    <a:off x="2228217" y="1287143"/>
                    <a:ext cx="276095" cy="28113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9">
                <p14:nvContentPartPr>
                  <p14:cNvPr id="41279" name="Ink 41278">
                    <a:extLst>
                      <a:ext uri="{FF2B5EF4-FFF2-40B4-BE49-F238E27FC236}">
                        <a16:creationId xmlns:a16="http://schemas.microsoft.com/office/drawing/2014/main" id="{6A31BC4C-976B-DB14-7ABA-55DAA64C90BB}"/>
                      </a:ext>
                    </a:extLst>
                  </p14:cNvPr>
                  <p14:cNvContentPartPr/>
                  <p14:nvPr/>
                </p14:nvContentPartPr>
                <p14:xfrm>
                  <a:off x="2500004" y="886451"/>
                  <a:ext cx="360" cy="304560"/>
                </p14:xfrm>
              </p:contentPart>
            </mc:Choice>
            <mc:Fallback xmlns="">
              <p:pic>
                <p:nvPicPr>
                  <p:cNvPr id="41279" name="Ink 41278">
                    <a:extLst>
                      <a:ext uri="{FF2B5EF4-FFF2-40B4-BE49-F238E27FC236}">
                        <a16:creationId xmlns:a16="http://schemas.microsoft.com/office/drawing/2014/main" id="{6A31BC4C-976B-DB14-7ABA-55DAA64C90BB}"/>
                      </a:ext>
                    </a:extLst>
                  </p:cNvPr>
                  <p:cNvPicPr/>
                  <p:nvPr/>
                </p:nvPicPr>
                <p:blipFill>
                  <a:blip r:embed="rId346"/>
                  <a:stretch>
                    <a:fillRect/>
                  </a:stretch>
                </p:blipFill>
                <p:spPr>
                  <a:xfrm>
                    <a:off x="2491004" y="877451"/>
                    <a:ext cx="18000" cy="322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0">
                <p14:nvContentPartPr>
                  <p14:cNvPr id="40974" name="Ink 40973">
                    <a:extLst>
                      <a:ext uri="{FF2B5EF4-FFF2-40B4-BE49-F238E27FC236}">
                        <a16:creationId xmlns:a16="http://schemas.microsoft.com/office/drawing/2014/main" id="{222BE41B-9C18-2FD0-006E-A73C5502C663}"/>
                      </a:ext>
                    </a:extLst>
                  </p14:cNvPr>
                  <p14:cNvContentPartPr/>
                  <p14:nvPr/>
                </p14:nvContentPartPr>
                <p14:xfrm>
                  <a:off x="2715644" y="906251"/>
                  <a:ext cx="135720" cy="254880"/>
                </p14:xfrm>
              </p:contentPart>
            </mc:Choice>
            <mc:Fallback xmlns="">
              <p:pic>
                <p:nvPicPr>
                  <p:cNvPr id="40974" name="Ink 40973">
                    <a:extLst>
                      <a:ext uri="{FF2B5EF4-FFF2-40B4-BE49-F238E27FC236}">
                        <a16:creationId xmlns:a16="http://schemas.microsoft.com/office/drawing/2014/main" id="{222BE41B-9C18-2FD0-006E-A73C5502C663}"/>
                      </a:ext>
                    </a:extLst>
                  </p:cNvPr>
                  <p:cNvPicPr/>
                  <p:nvPr/>
                </p:nvPicPr>
                <p:blipFill>
                  <a:blip r:embed="rId351"/>
                  <a:stretch>
                    <a:fillRect/>
                  </a:stretch>
                </p:blipFill>
                <p:spPr>
                  <a:xfrm>
                    <a:off x="2706644" y="897238"/>
                    <a:ext cx="153360" cy="27254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2">
                <p14:nvContentPartPr>
                  <p14:cNvPr id="40998" name="Ink 40997">
                    <a:extLst>
                      <a:ext uri="{FF2B5EF4-FFF2-40B4-BE49-F238E27FC236}">
                        <a16:creationId xmlns:a16="http://schemas.microsoft.com/office/drawing/2014/main" id="{06EE4AF3-E23C-BB21-A221-087D859ED665}"/>
                      </a:ext>
                    </a:extLst>
                  </p14:cNvPr>
                  <p14:cNvContentPartPr/>
                  <p14:nvPr/>
                </p14:nvContentPartPr>
                <p14:xfrm>
                  <a:off x="2714924" y="986171"/>
                  <a:ext cx="362880" cy="672480"/>
                </p14:xfrm>
              </p:contentPart>
            </mc:Choice>
            <mc:Fallback xmlns="">
              <p:pic>
                <p:nvPicPr>
                  <p:cNvPr id="40998" name="Ink 40997">
                    <a:extLst>
                      <a:ext uri="{FF2B5EF4-FFF2-40B4-BE49-F238E27FC236}">
                        <a16:creationId xmlns:a16="http://schemas.microsoft.com/office/drawing/2014/main" id="{06EE4AF3-E23C-BB21-A221-087D859ED665}"/>
                      </a:ext>
                    </a:extLst>
                  </p:cNvPr>
                  <p:cNvPicPr/>
                  <p:nvPr/>
                </p:nvPicPr>
                <p:blipFill>
                  <a:blip r:embed="rId353"/>
                  <a:stretch>
                    <a:fillRect/>
                  </a:stretch>
                </p:blipFill>
                <p:spPr>
                  <a:xfrm>
                    <a:off x="2705924" y="977171"/>
                    <a:ext cx="380520" cy="690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4">
                <p14:nvContentPartPr>
                  <p14:cNvPr id="41097" name="Ink 41096">
                    <a:extLst>
                      <a:ext uri="{FF2B5EF4-FFF2-40B4-BE49-F238E27FC236}">
                        <a16:creationId xmlns:a16="http://schemas.microsoft.com/office/drawing/2014/main" id="{E1696989-BF3D-3BE4-B88C-1559912B5ACF}"/>
                      </a:ext>
                    </a:extLst>
                  </p14:cNvPr>
                  <p14:cNvContentPartPr/>
                  <p14:nvPr/>
                </p14:nvContentPartPr>
                <p14:xfrm>
                  <a:off x="3004724" y="1374611"/>
                  <a:ext cx="435960" cy="261000"/>
                </p14:xfrm>
              </p:contentPart>
            </mc:Choice>
            <mc:Fallback xmlns="">
              <p:pic>
                <p:nvPicPr>
                  <p:cNvPr id="41097" name="Ink 41096">
                    <a:extLst>
                      <a:ext uri="{FF2B5EF4-FFF2-40B4-BE49-F238E27FC236}">
                        <a16:creationId xmlns:a16="http://schemas.microsoft.com/office/drawing/2014/main" id="{E1696989-BF3D-3BE4-B88C-1559912B5ACF}"/>
                      </a:ext>
                    </a:extLst>
                  </p:cNvPr>
                  <p:cNvPicPr/>
                  <p:nvPr/>
                </p:nvPicPr>
                <p:blipFill>
                  <a:blip r:embed="rId355"/>
                  <a:stretch>
                    <a:fillRect/>
                  </a:stretch>
                </p:blipFill>
                <p:spPr>
                  <a:xfrm>
                    <a:off x="2995724" y="1365611"/>
                    <a:ext cx="453600" cy="278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6">
                <p14:nvContentPartPr>
                  <p14:cNvPr id="41098" name="Ink 41097">
                    <a:extLst>
                      <a:ext uri="{FF2B5EF4-FFF2-40B4-BE49-F238E27FC236}">
                        <a16:creationId xmlns:a16="http://schemas.microsoft.com/office/drawing/2014/main" id="{49A1E718-698E-23B5-CBF6-6C5FDFF5340B}"/>
                      </a:ext>
                    </a:extLst>
                  </p14:cNvPr>
                  <p14:cNvContentPartPr/>
                  <p14:nvPr/>
                </p14:nvContentPartPr>
                <p14:xfrm>
                  <a:off x="3437444" y="962771"/>
                  <a:ext cx="127080" cy="316800"/>
                </p14:xfrm>
              </p:contentPart>
            </mc:Choice>
            <mc:Fallback xmlns="">
              <p:pic>
                <p:nvPicPr>
                  <p:cNvPr id="41098" name="Ink 41097">
                    <a:extLst>
                      <a:ext uri="{FF2B5EF4-FFF2-40B4-BE49-F238E27FC236}">
                        <a16:creationId xmlns:a16="http://schemas.microsoft.com/office/drawing/2014/main" id="{49A1E718-698E-23B5-CBF6-6C5FDFF5340B}"/>
                      </a:ext>
                    </a:extLst>
                  </p:cNvPr>
                  <p:cNvPicPr/>
                  <p:nvPr/>
                </p:nvPicPr>
                <p:blipFill>
                  <a:blip r:embed="rId357"/>
                  <a:stretch>
                    <a:fillRect/>
                  </a:stretch>
                </p:blipFill>
                <p:spPr>
                  <a:xfrm>
                    <a:off x="3428444" y="953771"/>
                    <a:ext cx="144720" cy="3344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358">
              <p14:nvContentPartPr>
                <p14:cNvPr id="41234" name="Ink 41233">
                  <a:extLst>
                    <a:ext uri="{FF2B5EF4-FFF2-40B4-BE49-F238E27FC236}">
                      <a16:creationId xmlns:a16="http://schemas.microsoft.com/office/drawing/2014/main" id="{87979609-DA42-6798-7AB8-CEC9AD54D40D}"/>
                    </a:ext>
                  </a:extLst>
                </p14:cNvPr>
                <p14:cNvContentPartPr/>
                <p14:nvPr/>
              </p14:nvContentPartPr>
              <p14:xfrm>
                <a:off x="1533990" y="6106131"/>
                <a:ext cx="245880" cy="137880"/>
              </p14:xfrm>
            </p:contentPart>
          </mc:Choice>
          <mc:Fallback xmlns="">
            <p:pic>
              <p:nvPicPr>
                <p:cNvPr id="41234" name="Ink 41233">
                  <a:extLst>
                    <a:ext uri="{FF2B5EF4-FFF2-40B4-BE49-F238E27FC236}">
                      <a16:creationId xmlns:a16="http://schemas.microsoft.com/office/drawing/2014/main" id="{87979609-DA42-6798-7AB8-CEC9AD54D40D}"/>
                    </a:ext>
                  </a:extLst>
                </p:cNvPr>
                <p:cNvPicPr/>
                <p:nvPr/>
              </p:nvPicPr>
              <p:blipFill>
                <a:blip r:embed="rId344"/>
                <a:stretch>
                  <a:fillRect/>
                </a:stretch>
              </p:blipFill>
              <p:spPr>
                <a:xfrm>
                  <a:off x="1524990" y="6097131"/>
                  <a:ext cx="263520" cy="15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9">
              <p14:nvContentPartPr>
                <p14:cNvPr id="41235" name="Ink 41234">
                  <a:extLst>
                    <a:ext uri="{FF2B5EF4-FFF2-40B4-BE49-F238E27FC236}">
                      <a16:creationId xmlns:a16="http://schemas.microsoft.com/office/drawing/2014/main" id="{149C9515-BF85-C3BB-38D3-B5F53968099A}"/>
                    </a:ext>
                  </a:extLst>
                </p14:cNvPr>
                <p14:cNvContentPartPr/>
                <p14:nvPr/>
              </p14:nvContentPartPr>
              <p14:xfrm>
                <a:off x="1954830" y="6024771"/>
                <a:ext cx="360" cy="299160"/>
              </p14:xfrm>
            </p:contentPart>
          </mc:Choice>
          <mc:Fallback xmlns="">
            <p:pic>
              <p:nvPicPr>
                <p:cNvPr id="41235" name="Ink 41234">
                  <a:extLst>
                    <a:ext uri="{FF2B5EF4-FFF2-40B4-BE49-F238E27FC236}">
                      <a16:creationId xmlns:a16="http://schemas.microsoft.com/office/drawing/2014/main" id="{149C9515-BF85-C3BB-38D3-B5F53968099A}"/>
                    </a:ext>
                  </a:extLst>
                </p:cNvPr>
                <p:cNvPicPr/>
                <p:nvPr/>
              </p:nvPicPr>
              <p:blipFill>
                <a:blip r:embed="rId346"/>
                <a:stretch>
                  <a:fillRect/>
                </a:stretch>
              </p:blipFill>
              <p:spPr>
                <a:xfrm>
                  <a:off x="1945830" y="6015771"/>
                  <a:ext cx="18000" cy="31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0">
              <p14:nvContentPartPr>
                <p14:cNvPr id="41236" name="Ink 41235">
                  <a:extLst>
                    <a:ext uri="{FF2B5EF4-FFF2-40B4-BE49-F238E27FC236}">
                      <a16:creationId xmlns:a16="http://schemas.microsoft.com/office/drawing/2014/main" id="{FE959EF5-78EA-064E-FA79-7B108556C04D}"/>
                    </a:ext>
                  </a:extLst>
                </p14:cNvPr>
                <p14:cNvContentPartPr/>
                <p14:nvPr/>
              </p14:nvContentPartPr>
              <p14:xfrm>
                <a:off x="2152470" y="6038091"/>
                <a:ext cx="258480" cy="263520"/>
              </p14:xfrm>
            </p:contentPart>
          </mc:Choice>
          <mc:Fallback xmlns="">
            <p:pic>
              <p:nvPicPr>
                <p:cNvPr id="41236" name="Ink 41235">
                  <a:extLst>
                    <a:ext uri="{FF2B5EF4-FFF2-40B4-BE49-F238E27FC236}">
                      <a16:creationId xmlns:a16="http://schemas.microsoft.com/office/drawing/2014/main" id="{FE959EF5-78EA-064E-FA79-7B108556C04D}"/>
                    </a:ext>
                  </a:extLst>
                </p:cNvPr>
                <p:cNvPicPr/>
                <p:nvPr/>
              </p:nvPicPr>
              <p:blipFill>
                <a:blip r:embed="rId348"/>
                <a:stretch>
                  <a:fillRect/>
                </a:stretch>
              </p:blipFill>
              <p:spPr>
                <a:xfrm>
                  <a:off x="2143483" y="6029103"/>
                  <a:ext cx="276095" cy="28113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1">
              <p14:nvContentPartPr>
                <p14:cNvPr id="41237" name="Ink 41236">
                  <a:extLst>
                    <a:ext uri="{FF2B5EF4-FFF2-40B4-BE49-F238E27FC236}">
                      <a16:creationId xmlns:a16="http://schemas.microsoft.com/office/drawing/2014/main" id="{C1ADD730-D53A-EAE4-4EEA-0BC3861329C8}"/>
                    </a:ext>
                  </a:extLst>
                </p14:cNvPr>
                <p14:cNvContentPartPr/>
                <p14:nvPr/>
              </p14:nvContentPartPr>
              <p14:xfrm>
                <a:off x="2415270" y="5628411"/>
                <a:ext cx="360" cy="304560"/>
              </p14:xfrm>
            </p:contentPart>
          </mc:Choice>
          <mc:Fallback xmlns="">
            <p:pic>
              <p:nvPicPr>
                <p:cNvPr id="41237" name="Ink 41236">
                  <a:extLst>
                    <a:ext uri="{FF2B5EF4-FFF2-40B4-BE49-F238E27FC236}">
                      <a16:creationId xmlns:a16="http://schemas.microsoft.com/office/drawing/2014/main" id="{C1ADD730-D53A-EAE4-4EEA-0BC3861329C8}"/>
                    </a:ext>
                  </a:extLst>
                </p:cNvPr>
                <p:cNvPicPr/>
                <p:nvPr/>
              </p:nvPicPr>
              <p:blipFill>
                <a:blip r:embed="rId346"/>
                <a:stretch>
                  <a:fillRect/>
                </a:stretch>
              </p:blipFill>
              <p:spPr>
                <a:xfrm>
                  <a:off x="2406270" y="5619411"/>
                  <a:ext cx="18000" cy="32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2">
              <p14:nvContentPartPr>
                <p14:cNvPr id="41238" name="Ink 41237">
                  <a:extLst>
                    <a:ext uri="{FF2B5EF4-FFF2-40B4-BE49-F238E27FC236}">
                      <a16:creationId xmlns:a16="http://schemas.microsoft.com/office/drawing/2014/main" id="{08BDD4DB-A20D-3B72-C176-A097991CCBC0}"/>
                    </a:ext>
                  </a:extLst>
                </p14:cNvPr>
                <p14:cNvContentPartPr/>
                <p14:nvPr/>
              </p14:nvContentPartPr>
              <p14:xfrm>
                <a:off x="2630190" y="5728131"/>
                <a:ext cx="362880" cy="672480"/>
              </p14:xfrm>
            </p:contentPart>
          </mc:Choice>
          <mc:Fallback xmlns="">
            <p:pic>
              <p:nvPicPr>
                <p:cNvPr id="41238" name="Ink 41237">
                  <a:extLst>
                    <a:ext uri="{FF2B5EF4-FFF2-40B4-BE49-F238E27FC236}">
                      <a16:creationId xmlns:a16="http://schemas.microsoft.com/office/drawing/2014/main" id="{08BDD4DB-A20D-3B72-C176-A097991CCBC0}"/>
                    </a:ext>
                  </a:extLst>
                </p:cNvPr>
                <p:cNvPicPr/>
                <p:nvPr/>
              </p:nvPicPr>
              <p:blipFill>
                <a:blip r:embed="rId353"/>
                <a:stretch>
                  <a:fillRect/>
                </a:stretch>
              </p:blipFill>
              <p:spPr>
                <a:xfrm>
                  <a:off x="2621190" y="5719131"/>
                  <a:ext cx="380520" cy="69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3">
              <p14:nvContentPartPr>
                <p14:cNvPr id="41239" name="Ink 41238">
                  <a:extLst>
                    <a:ext uri="{FF2B5EF4-FFF2-40B4-BE49-F238E27FC236}">
                      <a16:creationId xmlns:a16="http://schemas.microsoft.com/office/drawing/2014/main" id="{9FC2EC8A-6B9E-6508-B64E-8F421E68D214}"/>
                    </a:ext>
                  </a:extLst>
                </p14:cNvPr>
                <p14:cNvContentPartPr/>
                <p14:nvPr/>
              </p14:nvContentPartPr>
              <p14:xfrm>
                <a:off x="2919990" y="6116571"/>
                <a:ext cx="435960" cy="261000"/>
              </p14:xfrm>
            </p:contentPart>
          </mc:Choice>
          <mc:Fallback xmlns="">
            <p:pic>
              <p:nvPicPr>
                <p:cNvPr id="41239" name="Ink 41238">
                  <a:extLst>
                    <a:ext uri="{FF2B5EF4-FFF2-40B4-BE49-F238E27FC236}">
                      <a16:creationId xmlns:a16="http://schemas.microsoft.com/office/drawing/2014/main" id="{9FC2EC8A-6B9E-6508-B64E-8F421E68D214}"/>
                    </a:ext>
                  </a:extLst>
                </p:cNvPr>
                <p:cNvPicPr/>
                <p:nvPr/>
              </p:nvPicPr>
              <p:blipFill>
                <a:blip r:embed="rId355"/>
                <a:stretch>
                  <a:fillRect/>
                </a:stretch>
              </p:blipFill>
              <p:spPr>
                <a:xfrm>
                  <a:off x="2910990" y="6107571"/>
                  <a:ext cx="453600" cy="27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4">
              <p14:nvContentPartPr>
                <p14:cNvPr id="41240" name="Ink 41239">
                  <a:extLst>
                    <a:ext uri="{FF2B5EF4-FFF2-40B4-BE49-F238E27FC236}">
                      <a16:creationId xmlns:a16="http://schemas.microsoft.com/office/drawing/2014/main" id="{9C514E79-54B7-B767-E4D8-BDE0905D89A9}"/>
                    </a:ext>
                  </a:extLst>
                </p14:cNvPr>
                <p14:cNvContentPartPr/>
                <p14:nvPr/>
              </p14:nvContentPartPr>
              <p14:xfrm>
                <a:off x="3352710" y="5704731"/>
                <a:ext cx="127080" cy="316800"/>
              </p14:xfrm>
            </p:contentPart>
          </mc:Choice>
          <mc:Fallback xmlns="">
            <p:pic>
              <p:nvPicPr>
                <p:cNvPr id="41240" name="Ink 41239">
                  <a:extLst>
                    <a:ext uri="{FF2B5EF4-FFF2-40B4-BE49-F238E27FC236}">
                      <a16:creationId xmlns:a16="http://schemas.microsoft.com/office/drawing/2014/main" id="{9C514E79-54B7-B767-E4D8-BDE0905D89A9}"/>
                    </a:ext>
                  </a:extLst>
                </p:cNvPr>
                <p:cNvPicPr/>
                <p:nvPr/>
              </p:nvPicPr>
              <p:blipFill>
                <a:blip r:embed="rId357"/>
                <a:stretch>
                  <a:fillRect/>
                </a:stretch>
              </p:blipFill>
              <p:spPr>
                <a:xfrm>
                  <a:off x="3343710" y="5695731"/>
                  <a:ext cx="144720" cy="33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5">
              <p14:nvContentPartPr>
                <p14:cNvPr id="41241" name="Ink 41240">
                  <a:extLst>
                    <a:ext uri="{FF2B5EF4-FFF2-40B4-BE49-F238E27FC236}">
                      <a16:creationId xmlns:a16="http://schemas.microsoft.com/office/drawing/2014/main" id="{25FC5D70-18CD-1B34-4015-25F9385BCA22}"/>
                    </a:ext>
                  </a:extLst>
                </p14:cNvPr>
                <p14:cNvContentPartPr/>
                <p14:nvPr/>
              </p14:nvContentPartPr>
              <p14:xfrm>
                <a:off x="2597204" y="5666171"/>
                <a:ext cx="180360" cy="216360"/>
              </p14:xfrm>
            </p:contentPart>
          </mc:Choice>
          <mc:Fallback xmlns="">
            <p:pic>
              <p:nvPicPr>
                <p:cNvPr id="41241" name="Ink 41240">
                  <a:extLst>
                    <a:ext uri="{FF2B5EF4-FFF2-40B4-BE49-F238E27FC236}">
                      <a16:creationId xmlns:a16="http://schemas.microsoft.com/office/drawing/2014/main" id="{25FC5D70-18CD-1B34-4015-25F9385BCA22}"/>
                    </a:ext>
                  </a:extLst>
                </p:cNvPr>
                <p:cNvPicPr/>
                <p:nvPr/>
              </p:nvPicPr>
              <p:blipFill>
                <a:blip r:embed="rId366"/>
                <a:stretch>
                  <a:fillRect/>
                </a:stretch>
              </p:blipFill>
              <p:spPr>
                <a:xfrm>
                  <a:off x="2588564" y="5657171"/>
                  <a:ext cx="198000" cy="2340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1258" name="Group 41257">
              <a:extLst>
                <a:ext uri="{FF2B5EF4-FFF2-40B4-BE49-F238E27FC236}">
                  <a16:creationId xmlns:a16="http://schemas.microsoft.com/office/drawing/2014/main" id="{1A6547EB-07E8-7902-25B4-6A890536CC48}"/>
                </a:ext>
              </a:extLst>
            </p:cNvPr>
            <p:cNvGrpSpPr/>
            <p:nvPr/>
          </p:nvGrpSpPr>
          <p:grpSpPr>
            <a:xfrm>
              <a:off x="728444" y="6050291"/>
              <a:ext cx="612720" cy="460800"/>
              <a:chOff x="728444" y="6050291"/>
              <a:chExt cx="612720" cy="460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67">
                <p14:nvContentPartPr>
                  <p14:cNvPr id="41259" name="Ink 41258">
                    <a:extLst>
                      <a:ext uri="{FF2B5EF4-FFF2-40B4-BE49-F238E27FC236}">
                        <a16:creationId xmlns:a16="http://schemas.microsoft.com/office/drawing/2014/main" id="{3A3853E4-67B5-3C26-DF70-63FC064A92C9}"/>
                      </a:ext>
                    </a:extLst>
                  </p14:cNvPr>
                  <p14:cNvContentPartPr/>
                  <p14:nvPr/>
                </p14:nvContentPartPr>
                <p14:xfrm>
                  <a:off x="728444" y="6050291"/>
                  <a:ext cx="328320" cy="274320"/>
                </p14:xfrm>
              </p:contentPart>
            </mc:Choice>
            <mc:Fallback xmlns="">
              <p:pic>
                <p:nvPicPr>
                  <p:cNvPr id="41259" name="Ink 41258">
                    <a:extLst>
                      <a:ext uri="{FF2B5EF4-FFF2-40B4-BE49-F238E27FC236}">
                        <a16:creationId xmlns:a16="http://schemas.microsoft.com/office/drawing/2014/main" id="{3A3853E4-67B5-3C26-DF70-63FC064A92C9}"/>
                      </a:ext>
                    </a:extLst>
                  </p:cNvPr>
                  <p:cNvPicPr/>
                  <p:nvPr/>
                </p:nvPicPr>
                <p:blipFill>
                  <a:blip r:embed="rId368"/>
                  <a:stretch>
                    <a:fillRect/>
                  </a:stretch>
                </p:blipFill>
                <p:spPr>
                  <a:xfrm>
                    <a:off x="719444" y="6041651"/>
                    <a:ext cx="345960" cy="291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9">
                <p14:nvContentPartPr>
                  <p14:cNvPr id="41260" name="Ink 41259">
                    <a:extLst>
                      <a:ext uri="{FF2B5EF4-FFF2-40B4-BE49-F238E27FC236}">
                        <a16:creationId xmlns:a16="http://schemas.microsoft.com/office/drawing/2014/main" id="{7E8B72D1-D05D-6DE8-123C-1DC51D6B827B}"/>
                      </a:ext>
                    </a:extLst>
                  </p14:cNvPr>
                  <p14:cNvContentPartPr/>
                  <p14:nvPr/>
                </p14:nvContentPartPr>
                <p14:xfrm>
                  <a:off x="1197884" y="6305171"/>
                  <a:ext cx="143280" cy="205920"/>
                </p14:xfrm>
              </p:contentPart>
            </mc:Choice>
            <mc:Fallback xmlns="">
              <p:pic>
                <p:nvPicPr>
                  <p:cNvPr id="41260" name="Ink 41259">
                    <a:extLst>
                      <a:ext uri="{FF2B5EF4-FFF2-40B4-BE49-F238E27FC236}">
                        <a16:creationId xmlns:a16="http://schemas.microsoft.com/office/drawing/2014/main" id="{7E8B72D1-D05D-6DE8-123C-1DC51D6B827B}"/>
                      </a:ext>
                    </a:extLst>
                  </p:cNvPr>
                  <p:cNvPicPr/>
                  <p:nvPr/>
                </p:nvPicPr>
                <p:blipFill>
                  <a:blip r:embed="rId370"/>
                  <a:stretch>
                    <a:fillRect/>
                  </a:stretch>
                </p:blipFill>
                <p:spPr>
                  <a:xfrm>
                    <a:off x="1189244" y="6296531"/>
                    <a:ext cx="160920" cy="22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1">
                <p14:nvContentPartPr>
                  <p14:cNvPr id="41261" name="Ink 41260">
                    <a:extLst>
                      <a:ext uri="{FF2B5EF4-FFF2-40B4-BE49-F238E27FC236}">
                        <a16:creationId xmlns:a16="http://schemas.microsoft.com/office/drawing/2014/main" id="{C3D8D139-59DD-FA2F-302F-B08A0D688893}"/>
                      </a:ext>
                    </a:extLst>
                  </p14:cNvPr>
                  <p14:cNvContentPartPr/>
                  <p14:nvPr/>
                </p14:nvContentPartPr>
                <p14:xfrm>
                  <a:off x="1286084" y="6087371"/>
                  <a:ext cx="43200" cy="51840"/>
                </p14:xfrm>
              </p:contentPart>
            </mc:Choice>
            <mc:Fallback xmlns="">
              <p:pic>
                <p:nvPicPr>
                  <p:cNvPr id="41261" name="Ink 41260">
                    <a:extLst>
                      <a:ext uri="{FF2B5EF4-FFF2-40B4-BE49-F238E27FC236}">
                        <a16:creationId xmlns:a16="http://schemas.microsoft.com/office/drawing/2014/main" id="{C3D8D139-59DD-FA2F-302F-B08A0D688893}"/>
                      </a:ext>
                    </a:extLst>
                  </p:cNvPr>
                  <p:cNvPicPr/>
                  <p:nvPr/>
                </p:nvPicPr>
                <p:blipFill>
                  <a:blip r:embed="rId372"/>
                  <a:stretch>
                    <a:fillRect/>
                  </a:stretch>
                </p:blipFill>
                <p:spPr>
                  <a:xfrm>
                    <a:off x="1277444" y="6078371"/>
                    <a:ext cx="60840" cy="694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1102" name="Group 41101">
              <a:extLst>
                <a:ext uri="{FF2B5EF4-FFF2-40B4-BE49-F238E27FC236}">
                  <a16:creationId xmlns:a16="http://schemas.microsoft.com/office/drawing/2014/main" id="{A4E9C640-D3EC-E0B5-3404-8DEC7649F67A}"/>
                </a:ext>
              </a:extLst>
            </p:cNvPr>
            <p:cNvGrpSpPr/>
            <p:nvPr/>
          </p:nvGrpSpPr>
          <p:grpSpPr>
            <a:xfrm>
              <a:off x="1030484" y="5379251"/>
              <a:ext cx="257040" cy="357480"/>
              <a:chOff x="1030484" y="5379251"/>
              <a:chExt cx="257040" cy="3574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73">
                <p14:nvContentPartPr>
                  <p14:cNvPr id="41100" name="Ink 41099">
                    <a:extLst>
                      <a:ext uri="{FF2B5EF4-FFF2-40B4-BE49-F238E27FC236}">
                        <a16:creationId xmlns:a16="http://schemas.microsoft.com/office/drawing/2014/main" id="{11B87C19-27DE-A12F-BC15-BE57B71C1052}"/>
                      </a:ext>
                    </a:extLst>
                  </p14:cNvPr>
                  <p14:cNvContentPartPr/>
                  <p14:nvPr/>
                </p14:nvContentPartPr>
                <p14:xfrm>
                  <a:off x="1086644" y="5379251"/>
                  <a:ext cx="200880" cy="357480"/>
                </p14:xfrm>
              </p:contentPart>
            </mc:Choice>
            <mc:Fallback xmlns="">
              <p:pic>
                <p:nvPicPr>
                  <p:cNvPr id="41100" name="Ink 41099">
                    <a:extLst>
                      <a:ext uri="{FF2B5EF4-FFF2-40B4-BE49-F238E27FC236}">
                        <a16:creationId xmlns:a16="http://schemas.microsoft.com/office/drawing/2014/main" id="{11B87C19-27DE-A12F-BC15-BE57B71C1052}"/>
                      </a:ext>
                    </a:extLst>
                  </p:cNvPr>
                  <p:cNvPicPr/>
                  <p:nvPr/>
                </p:nvPicPr>
                <p:blipFill>
                  <a:blip r:embed="rId374"/>
                  <a:stretch>
                    <a:fillRect/>
                  </a:stretch>
                </p:blipFill>
                <p:spPr>
                  <a:xfrm>
                    <a:off x="1077644" y="5370251"/>
                    <a:ext cx="218520" cy="375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5">
                <p14:nvContentPartPr>
                  <p14:cNvPr id="41101" name="Ink 41100">
                    <a:extLst>
                      <a:ext uri="{FF2B5EF4-FFF2-40B4-BE49-F238E27FC236}">
                        <a16:creationId xmlns:a16="http://schemas.microsoft.com/office/drawing/2014/main" id="{69184594-EE90-2497-0978-B7B70C135D6F}"/>
                      </a:ext>
                    </a:extLst>
                  </p14:cNvPr>
                  <p14:cNvContentPartPr/>
                  <p14:nvPr/>
                </p14:nvContentPartPr>
                <p14:xfrm>
                  <a:off x="1030484" y="5550611"/>
                  <a:ext cx="229320" cy="58680"/>
                </p14:xfrm>
              </p:contentPart>
            </mc:Choice>
            <mc:Fallback xmlns="">
              <p:pic>
                <p:nvPicPr>
                  <p:cNvPr id="41101" name="Ink 41100">
                    <a:extLst>
                      <a:ext uri="{FF2B5EF4-FFF2-40B4-BE49-F238E27FC236}">
                        <a16:creationId xmlns:a16="http://schemas.microsoft.com/office/drawing/2014/main" id="{69184594-EE90-2497-0978-B7B70C135D6F}"/>
                      </a:ext>
                    </a:extLst>
                  </p:cNvPr>
                  <p:cNvPicPr/>
                  <p:nvPr/>
                </p:nvPicPr>
                <p:blipFill>
                  <a:blip r:embed="rId376"/>
                  <a:stretch>
                    <a:fillRect/>
                  </a:stretch>
                </p:blipFill>
                <p:spPr>
                  <a:xfrm>
                    <a:off x="1021484" y="5541611"/>
                    <a:ext cx="246960" cy="7632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A8C18C10-5D76-CEB3-C5F5-9A8A5F4EA652}"/>
              </a:ext>
            </a:extLst>
          </p:cNvPr>
          <p:cNvSpPr/>
          <p:nvPr/>
        </p:nvSpPr>
        <p:spPr>
          <a:xfrm>
            <a:off x="5018995" y="842541"/>
            <a:ext cx="1155510" cy="1228738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812B2B0-4B2C-52F7-7CD7-8E0046C80740}"/>
              </a:ext>
            </a:extLst>
          </p:cNvPr>
          <p:cNvSpPr/>
          <p:nvPr/>
        </p:nvSpPr>
        <p:spPr>
          <a:xfrm>
            <a:off x="5018995" y="2819833"/>
            <a:ext cx="1155510" cy="1228738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7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AD22504-A4B8-9C9B-B358-A3AE551FE62A}"/>
                  </a:ext>
                </a:extLst>
              </p14:cNvPr>
              <p14:cNvContentPartPr/>
              <p14:nvPr/>
            </p14:nvContentPartPr>
            <p14:xfrm>
              <a:off x="5501189" y="1479050"/>
              <a:ext cx="339840" cy="2372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AD22504-A4B8-9C9B-B358-A3AE551FE62A}"/>
                  </a:ext>
                </a:extLst>
              </p:cNvPr>
              <p:cNvPicPr/>
              <p:nvPr/>
            </p:nvPicPr>
            <p:blipFill>
              <a:blip r:embed="rId379"/>
              <a:stretch>
                <a:fillRect/>
              </a:stretch>
            </p:blipFill>
            <p:spPr>
              <a:xfrm>
                <a:off x="5492189" y="1470064"/>
                <a:ext cx="357480" cy="25485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7457958-9279-5A06-136A-04C8183435EC}"/>
                  </a:ext>
                </a:extLst>
              </p14:cNvPr>
              <p14:cNvContentPartPr/>
              <p14:nvPr/>
            </p14:nvContentPartPr>
            <p14:xfrm>
              <a:off x="6392374" y="3136619"/>
              <a:ext cx="129960" cy="3790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7457958-9279-5A06-136A-04C8183435EC}"/>
                  </a:ext>
                </a:extLst>
              </p:cNvPr>
              <p:cNvPicPr/>
              <p:nvPr/>
            </p:nvPicPr>
            <p:blipFill>
              <a:blip r:embed="rId381"/>
              <a:stretch>
                <a:fillRect/>
              </a:stretch>
            </p:blipFill>
            <p:spPr>
              <a:xfrm>
                <a:off x="6383374" y="3127628"/>
                <a:ext cx="147600" cy="396703"/>
              </a:xfrm>
              <a:prstGeom prst="rect">
                <a:avLst/>
              </a:prstGeom>
            </p:spPr>
          </p:pic>
        </mc:Fallback>
      </mc:AlternateContent>
      <p:grpSp>
        <p:nvGrpSpPr>
          <p:cNvPr id="41229" name="Group 41228">
            <a:extLst>
              <a:ext uri="{FF2B5EF4-FFF2-40B4-BE49-F238E27FC236}">
                <a16:creationId xmlns:a16="http://schemas.microsoft.com/office/drawing/2014/main" id="{0B21F8E6-7B46-CC0A-0D23-B750015C7156}"/>
              </a:ext>
            </a:extLst>
          </p:cNvPr>
          <p:cNvGrpSpPr/>
          <p:nvPr/>
        </p:nvGrpSpPr>
        <p:grpSpPr>
          <a:xfrm>
            <a:off x="6610270" y="2326844"/>
            <a:ext cx="426600" cy="438840"/>
            <a:chOff x="7522364" y="3254171"/>
            <a:chExt cx="426600" cy="438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82">
              <p14:nvContentPartPr>
                <p14:cNvPr id="41230" name="Ink 41229">
                  <a:extLst>
                    <a:ext uri="{FF2B5EF4-FFF2-40B4-BE49-F238E27FC236}">
                      <a16:creationId xmlns:a16="http://schemas.microsoft.com/office/drawing/2014/main" id="{F5C9B2D5-1C2C-E045-0D2D-76D776067A78}"/>
                    </a:ext>
                  </a:extLst>
                </p14:cNvPr>
                <p14:cNvContentPartPr/>
                <p14:nvPr/>
              </p14:nvContentPartPr>
              <p14:xfrm>
                <a:off x="7522364" y="3254171"/>
                <a:ext cx="198720" cy="339840"/>
              </p14:xfrm>
            </p:contentPart>
          </mc:Choice>
          <mc:Fallback xmlns="">
            <p:pic>
              <p:nvPicPr>
                <p:cNvPr id="41183" name="Ink 41182">
                  <a:extLst>
                    <a:ext uri="{FF2B5EF4-FFF2-40B4-BE49-F238E27FC236}">
                      <a16:creationId xmlns:a16="http://schemas.microsoft.com/office/drawing/2014/main" id="{53039902-7AD8-4E21-590F-53FC1FC5BA00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7513364" y="3245171"/>
                  <a:ext cx="216360" cy="35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3">
              <p14:nvContentPartPr>
                <p14:cNvPr id="41232" name="Ink 41231">
                  <a:extLst>
                    <a:ext uri="{FF2B5EF4-FFF2-40B4-BE49-F238E27FC236}">
                      <a16:creationId xmlns:a16="http://schemas.microsoft.com/office/drawing/2014/main" id="{147F6518-9A39-C9A3-6075-32CF660F3D75}"/>
                    </a:ext>
                  </a:extLst>
                </p14:cNvPr>
                <p14:cNvContentPartPr/>
                <p14:nvPr/>
              </p14:nvContentPartPr>
              <p14:xfrm>
                <a:off x="7535684" y="3440291"/>
                <a:ext cx="93600" cy="4320"/>
              </p14:xfrm>
            </p:contentPart>
          </mc:Choice>
          <mc:Fallback xmlns="">
            <p:pic>
              <p:nvPicPr>
                <p:cNvPr id="41184" name="Ink 41183">
                  <a:extLst>
                    <a:ext uri="{FF2B5EF4-FFF2-40B4-BE49-F238E27FC236}">
                      <a16:creationId xmlns:a16="http://schemas.microsoft.com/office/drawing/2014/main" id="{3405012A-3DBA-FE9C-8550-83A6CA10C3D1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7526684" y="3431291"/>
                  <a:ext cx="111240" cy="2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4">
              <p14:nvContentPartPr>
                <p14:cNvPr id="41242" name="Ink 41241">
                  <a:extLst>
                    <a:ext uri="{FF2B5EF4-FFF2-40B4-BE49-F238E27FC236}">
                      <a16:creationId xmlns:a16="http://schemas.microsoft.com/office/drawing/2014/main" id="{3E208AAA-5473-2140-E34A-1E921F83BE10}"/>
                    </a:ext>
                  </a:extLst>
                </p14:cNvPr>
                <p14:cNvContentPartPr/>
                <p14:nvPr/>
              </p14:nvContentPartPr>
              <p14:xfrm>
                <a:off x="7817204" y="3533531"/>
                <a:ext cx="131760" cy="159480"/>
              </p14:xfrm>
            </p:contentPart>
          </mc:Choice>
          <mc:Fallback xmlns="">
            <p:pic>
              <p:nvPicPr>
                <p:cNvPr id="41185" name="Ink 41184">
                  <a:extLst>
                    <a:ext uri="{FF2B5EF4-FFF2-40B4-BE49-F238E27FC236}">
                      <a16:creationId xmlns:a16="http://schemas.microsoft.com/office/drawing/2014/main" id="{38C841C6-49BD-9BCF-9AF8-5BC2E82B2238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7808204" y="3524891"/>
                  <a:ext cx="149400" cy="17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5">
              <p14:nvContentPartPr>
                <p14:cNvPr id="41243" name="Ink 41242">
                  <a:extLst>
                    <a:ext uri="{FF2B5EF4-FFF2-40B4-BE49-F238E27FC236}">
                      <a16:creationId xmlns:a16="http://schemas.microsoft.com/office/drawing/2014/main" id="{C0665F46-78C9-5E46-C654-FE98586C1FC5}"/>
                    </a:ext>
                  </a:extLst>
                </p14:cNvPr>
                <p14:cNvContentPartPr/>
                <p14:nvPr/>
              </p14:nvContentPartPr>
              <p14:xfrm>
                <a:off x="7888484" y="3306731"/>
                <a:ext cx="44280" cy="50040"/>
              </p14:xfrm>
            </p:contentPart>
          </mc:Choice>
          <mc:Fallback xmlns="">
            <p:pic>
              <p:nvPicPr>
                <p:cNvPr id="41186" name="Ink 41185">
                  <a:extLst>
                    <a:ext uri="{FF2B5EF4-FFF2-40B4-BE49-F238E27FC236}">
                      <a16:creationId xmlns:a16="http://schemas.microsoft.com/office/drawing/2014/main" id="{5F6DA576-3E1C-3AB6-16C8-A885B1F9053B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7879844" y="3298091"/>
                  <a:ext cx="61920" cy="67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245" name="Group 41244">
            <a:extLst>
              <a:ext uri="{FF2B5EF4-FFF2-40B4-BE49-F238E27FC236}">
                <a16:creationId xmlns:a16="http://schemas.microsoft.com/office/drawing/2014/main" id="{0F78D41A-AE0B-5C22-8926-93AD9D3F7AD5}"/>
              </a:ext>
            </a:extLst>
          </p:cNvPr>
          <p:cNvGrpSpPr/>
          <p:nvPr/>
        </p:nvGrpSpPr>
        <p:grpSpPr>
          <a:xfrm>
            <a:off x="7236108" y="2482677"/>
            <a:ext cx="141120" cy="69840"/>
            <a:chOff x="7236108" y="2482677"/>
            <a:chExt cx="141120" cy="69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86">
              <p14:nvContentPartPr>
                <p14:cNvPr id="41275" name="Ink 41274">
                  <a:extLst>
                    <a:ext uri="{FF2B5EF4-FFF2-40B4-BE49-F238E27FC236}">
                      <a16:creationId xmlns:a16="http://schemas.microsoft.com/office/drawing/2014/main" id="{0ED56B95-3D6E-2EDB-E363-469E914DD571}"/>
                    </a:ext>
                  </a:extLst>
                </p14:cNvPr>
                <p14:cNvContentPartPr/>
                <p14:nvPr/>
              </p14:nvContentPartPr>
              <p14:xfrm>
                <a:off x="7236108" y="2482677"/>
                <a:ext cx="140760" cy="360"/>
              </p14:xfrm>
            </p:contentPart>
          </mc:Choice>
          <mc:Fallback xmlns="">
            <p:pic>
              <p:nvPicPr>
                <p:cNvPr id="41275" name="Ink 41274">
                  <a:extLst>
                    <a:ext uri="{FF2B5EF4-FFF2-40B4-BE49-F238E27FC236}">
                      <a16:creationId xmlns:a16="http://schemas.microsoft.com/office/drawing/2014/main" id="{0ED56B95-3D6E-2EDB-E363-469E914DD571}"/>
                    </a:ext>
                  </a:extLst>
                </p:cNvPr>
                <p:cNvPicPr/>
                <p:nvPr/>
              </p:nvPicPr>
              <p:blipFill>
                <a:blip r:embed="rId387"/>
                <a:stretch>
                  <a:fillRect/>
                </a:stretch>
              </p:blipFill>
              <p:spPr>
                <a:xfrm>
                  <a:off x="7227468" y="2474037"/>
                  <a:ext cx="158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8">
              <p14:nvContentPartPr>
                <p14:cNvPr id="41099" name="Ink 41098">
                  <a:extLst>
                    <a:ext uri="{FF2B5EF4-FFF2-40B4-BE49-F238E27FC236}">
                      <a16:creationId xmlns:a16="http://schemas.microsoft.com/office/drawing/2014/main" id="{50485B7E-6C95-7F2C-047D-B8489E910408}"/>
                    </a:ext>
                  </a:extLst>
                </p14:cNvPr>
                <p14:cNvContentPartPr/>
                <p14:nvPr/>
              </p14:nvContentPartPr>
              <p14:xfrm>
                <a:off x="7265628" y="2552157"/>
                <a:ext cx="111600" cy="360"/>
              </p14:xfrm>
            </p:contentPart>
          </mc:Choice>
          <mc:Fallback xmlns="">
            <p:pic>
              <p:nvPicPr>
                <p:cNvPr id="41099" name="Ink 41098">
                  <a:extLst>
                    <a:ext uri="{FF2B5EF4-FFF2-40B4-BE49-F238E27FC236}">
                      <a16:creationId xmlns:a16="http://schemas.microsoft.com/office/drawing/2014/main" id="{50485B7E-6C95-7F2C-047D-B8489E910408}"/>
                    </a:ext>
                  </a:extLst>
                </p:cNvPr>
                <p:cNvPicPr/>
                <p:nvPr/>
              </p:nvPicPr>
              <p:blipFill>
                <a:blip r:embed="rId389"/>
                <a:stretch>
                  <a:fillRect/>
                </a:stretch>
              </p:blipFill>
              <p:spPr>
                <a:xfrm>
                  <a:off x="7256988" y="2543157"/>
                  <a:ext cx="12924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104" name="Group 41103">
            <a:extLst>
              <a:ext uri="{FF2B5EF4-FFF2-40B4-BE49-F238E27FC236}">
                <a16:creationId xmlns:a16="http://schemas.microsoft.com/office/drawing/2014/main" id="{9CE1B752-8D62-D634-B5E4-1C95A54868A3}"/>
              </a:ext>
            </a:extLst>
          </p:cNvPr>
          <p:cNvGrpSpPr/>
          <p:nvPr/>
        </p:nvGrpSpPr>
        <p:grpSpPr>
          <a:xfrm>
            <a:off x="4851503" y="2522097"/>
            <a:ext cx="1686960" cy="28800"/>
            <a:chOff x="4839228" y="2513997"/>
            <a:chExt cx="1686960" cy="28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90">
              <p14:nvContentPartPr>
                <p14:cNvPr id="41105" name="Ink 41104">
                  <a:extLst>
                    <a:ext uri="{FF2B5EF4-FFF2-40B4-BE49-F238E27FC236}">
                      <a16:creationId xmlns:a16="http://schemas.microsoft.com/office/drawing/2014/main" id="{C0FEA9FC-42BB-E4A0-4AD2-C7325ED31F1E}"/>
                    </a:ext>
                  </a:extLst>
                </p14:cNvPr>
                <p14:cNvContentPartPr/>
                <p14:nvPr/>
              </p14:nvContentPartPr>
              <p14:xfrm>
                <a:off x="4839228" y="2513997"/>
                <a:ext cx="96120" cy="360"/>
              </p14:xfrm>
            </p:contentPart>
          </mc:Choice>
          <mc:Fallback xmlns="">
            <p:pic>
              <p:nvPicPr>
                <p:cNvPr id="41105" name="Ink 41104">
                  <a:extLst>
                    <a:ext uri="{FF2B5EF4-FFF2-40B4-BE49-F238E27FC236}">
                      <a16:creationId xmlns:a16="http://schemas.microsoft.com/office/drawing/2014/main" id="{C0FEA9FC-42BB-E4A0-4AD2-C7325ED31F1E}"/>
                    </a:ext>
                  </a:extLst>
                </p:cNvPr>
                <p:cNvPicPr/>
                <p:nvPr/>
              </p:nvPicPr>
              <p:blipFill>
                <a:blip r:embed="rId391"/>
                <a:stretch>
                  <a:fillRect/>
                </a:stretch>
              </p:blipFill>
              <p:spPr>
                <a:xfrm>
                  <a:off x="4830228" y="2505357"/>
                  <a:ext cx="1137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2">
              <p14:nvContentPartPr>
                <p14:cNvPr id="41106" name="Ink 41105">
                  <a:extLst>
                    <a:ext uri="{FF2B5EF4-FFF2-40B4-BE49-F238E27FC236}">
                      <a16:creationId xmlns:a16="http://schemas.microsoft.com/office/drawing/2014/main" id="{1155FCB6-4372-5A09-CBBC-C0D7F3908EE5}"/>
                    </a:ext>
                  </a:extLst>
                </p14:cNvPr>
                <p14:cNvContentPartPr/>
                <p14:nvPr/>
              </p14:nvContentPartPr>
              <p14:xfrm>
                <a:off x="5090148" y="2513997"/>
                <a:ext cx="73440" cy="3240"/>
              </p14:xfrm>
            </p:contentPart>
          </mc:Choice>
          <mc:Fallback xmlns="">
            <p:pic>
              <p:nvPicPr>
                <p:cNvPr id="41106" name="Ink 41105">
                  <a:extLst>
                    <a:ext uri="{FF2B5EF4-FFF2-40B4-BE49-F238E27FC236}">
                      <a16:creationId xmlns:a16="http://schemas.microsoft.com/office/drawing/2014/main" id="{1155FCB6-4372-5A09-CBBC-C0D7F3908EE5}"/>
                    </a:ext>
                  </a:extLst>
                </p:cNvPr>
                <p:cNvPicPr/>
                <p:nvPr/>
              </p:nvPicPr>
              <p:blipFill>
                <a:blip r:embed="rId393"/>
                <a:stretch>
                  <a:fillRect/>
                </a:stretch>
              </p:blipFill>
              <p:spPr>
                <a:xfrm>
                  <a:off x="5081148" y="2505357"/>
                  <a:ext cx="9108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4">
              <p14:nvContentPartPr>
                <p14:cNvPr id="41107" name="Ink 41106">
                  <a:extLst>
                    <a:ext uri="{FF2B5EF4-FFF2-40B4-BE49-F238E27FC236}">
                      <a16:creationId xmlns:a16="http://schemas.microsoft.com/office/drawing/2014/main" id="{9F6C769E-7C80-A163-4302-601C9DB787D5}"/>
                    </a:ext>
                  </a:extLst>
                </p14:cNvPr>
                <p14:cNvContentPartPr/>
                <p14:nvPr/>
              </p14:nvContentPartPr>
              <p14:xfrm>
                <a:off x="5350428" y="2525517"/>
                <a:ext cx="180720" cy="360"/>
              </p14:xfrm>
            </p:contentPart>
          </mc:Choice>
          <mc:Fallback xmlns="">
            <p:pic>
              <p:nvPicPr>
                <p:cNvPr id="41107" name="Ink 41106">
                  <a:extLst>
                    <a:ext uri="{FF2B5EF4-FFF2-40B4-BE49-F238E27FC236}">
                      <a16:creationId xmlns:a16="http://schemas.microsoft.com/office/drawing/2014/main" id="{9F6C769E-7C80-A163-4302-601C9DB787D5}"/>
                    </a:ext>
                  </a:extLst>
                </p:cNvPr>
                <p:cNvPicPr/>
                <p:nvPr/>
              </p:nvPicPr>
              <p:blipFill>
                <a:blip r:embed="rId395"/>
                <a:stretch>
                  <a:fillRect/>
                </a:stretch>
              </p:blipFill>
              <p:spPr>
                <a:xfrm>
                  <a:off x="5341788" y="2516877"/>
                  <a:ext cx="1983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6">
              <p14:nvContentPartPr>
                <p14:cNvPr id="41108" name="Ink 41107">
                  <a:extLst>
                    <a:ext uri="{FF2B5EF4-FFF2-40B4-BE49-F238E27FC236}">
                      <a16:creationId xmlns:a16="http://schemas.microsoft.com/office/drawing/2014/main" id="{48AD09B3-7D84-0F92-E846-75723BF6C19F}"/>
                    </a:ext>
                  </a:extLst>
                </p14:cNvPr>
                <p14:cNvContentPartPr/>
                <p14:nvPr/>
              </p14:nvContentPartPr>
              <p14:xfrm>
                <a:off x="5654988" y="2525517"/>
                <a:ext cx="200520" cy="360"/>
              </p14:xfrm>
            </p:contentPart>
          </mc:Choice>
          <mc:Fallback xmlns="">
            <p:pic>
              <p:nvPicPr>
                <p:cNvPr id="41108" name="Ink 41107">
                  <a:extLst>
                    <a:ext uri="{FF2B5EF4-FFF2-40B4-BE49-F238E27FC236}">
                      <a16:creationId xmlns:a16="http://schemas.microsoft.com/office/drawing/2014/main" id="{48AD09B3-7D84-0F92-E846-75723BF6C19F}"/>
                    </a:ext>
                  </a:extLst>
                </p:cNvPr>
                <p:cNvPicPr/>
                <p:nvPr/>
              </p:nvPicPr>
              <p:blipFill>
                <a:blip r:embed="rId397"/>
                <a:stretch>
                  <a:fillRect/>
                </a:stretch>
              </p:blipFill>
              <p:spPr>
                <a:xfrm>
                  <a:off x="5645988" y="2516877"/>
                  <a:ext cx="218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8">
              <p14:nvContentPartPr>
                <p14:cNvPr id="41109" name="Ink 41108">
                  <a:extLst>
                    <a:ext uri="{FF2B5EF4-FFF2-40B4-BE49-F238E27FC236}">
                      <a16:creationId xmlns:a16="http://schemas.microsoft.com/office/drawing/2014/main" id="{A55A36DF-D4BE-E84A-01C3-5E5BE2B0FAD7}"/>
                    </a:ext>
                  </a:extLst>
                </p14:cNvPr>
                <p14:cNvContentPartPr/>
                <p14:nvPr/>
              </p14:nvContentPartPr>
              <p14:xfrm>
                <a:off x="6008508" y="2531277"/>
                <a:ext cx="178560" cy="360"/>
              </p14:xfrm>
            </p:contentPart>
          </mc:Choice>
          <mc:Fallback xmlns="">
            <p:pic>
              <p:nvPicPr>
                <p:cNvPr id="41109" name="Ink 41108">
                  <a:extLst>
                    <a:ext uri="{FF2B5EF4-FFF2-40B4-BE49-F238E27FC236}">
                      <a16:creationId xmlns:a16="http://schemas.microsoft.com/office/drawing/2014/main" id="{A55A36DF-D4BE-E84A-01C3-5E5BE2B0FAD7}"/>
                    </a:ext>
                  </a:extLst>
                </p:cNvPr>
                <p:cNvPicPr/>
                <p:nvPr/>
              </p:nvPicPr>
              <p:blipFill>
                <a:blip r:embed="rId399"/>
                <a:stretch>
                  <a:fillRect/>
                </a:stretch>
              </p:blipFill>
              <p:spPr>
                <a:xfrm>
                  <a:off x="5999508" y="2522637"/>
                  <a:ext cx="1962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0">
              <p14:nvContentPartPr>
                <p14:cNvPr id="41110" name="Ink 41109">
                  <a:extLst>
                    <a:ext uri="{FF2B5EF4-FFF2-40B4-BE49-F238E27FC236}">
                      <a16:creationId xmlns:a16="http://schemas.microsoft.com/office/drawing/2014/main" id="{9E73A20C-56ED-9859-5500-2AAC75591079}"/>
                    </a:ext>
                  </a:extLst>
                </p14:cNvPr>
                <p14:cNvContentPartPr/>
                <p14:nvPr/>
              </p14:nvContentPartPr>
              <p14:xfrm>
                <a:off x="6327108" y="2542437"/>
                <a:ext cx="199080" cy="360"/>
              </p14:xfrm>
            </p:contentPart>
          </mc:Choice>
          <mc:Fallback xmlns="">
            <p:pic>
              <p:nvPicPr>
                <p:cNvPr id="41110" name="Ink 41109">
                  <a:extLst>
                    <a:ext uri="{FF2B5EF4-FFF2-40B4-BE49-F238E27FC236}">
                      <a16:creationId xmlns:a16="http://schemas.microsoft.com/office/drawing/2014/main" id="{9E73A20C-56ED-9859-5500-2AAC75591079}"/>
                    </a:ext>
                  </a:extLst>
                </p:cNvPr>
                <p:cNvPicPr/>
                <p:nvPr/>
              </p:nvPicPr>
              <p:blipFill>
                <a:blip r:embed="rId397"/>
                <a:stretch>
                  <a:fillRect/>
                </a:stretch>
              </p:blipFill>
              <p:spPr>
                <a:xfrm>
                  <a:off x="6318468" y="2533797"/>
                  <a:ext cx="21672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159" name="Group 41158">
            <a:extLst>
              <a:ext uri="{FF2B5EF4-FFF2-40B4-BE49-F238E27FC236}">
                <a16:creationId xmlns:a16="http://schemas.microsoft.com/office/drawing/2014/main" id="{210FE8C1-4997-F293-64B0-52C854254FBF}"/>
              </a:ext>
            </a:extLst>
          </p:cNvPr>
          <p:cNvGrpSpPr/>
          <p:nvPr/>
        </p:nvGrpSpPr>
        <p:grpSpPr>
          <a:xfrm>
            <a:off x="4839228" y="1123677"/>
            <a:ext cx="3071880" cy="2896560"/>
            <a:chOff x="4839228" y="1123677"/>
            <a:chExt cx="3071880" cy="2896560"/>
          </a:xfrm>
        </p:grpSpPr>
        <p:grpSp>
          <p:nvGrpSpPr>
            <p:cNvPr id="41112" name="Group 41111">
              <a:extLst>
                <a:ext uri="{FF2B5EF4-FFF2-40B4-BE49-F238E27FC236}">
                  <a16:creationId xmlns:a16="http://schemas.microsoft.com/office/drawing/2014/main" id="{DB41B8E2-BA7B-D645-F646-B38A2A9BC1C9}"/>
                </a:ext>
              </a:extLst>
            </p:cNvPr>
            <p:cNvGrpSpPr/>
            <p:nvPr/>
          </p:nvGrpSpPr>
          <p:grpSpPr>
            <a:xfrm>
              <a:off x="7573788" y="2378637"/>
              <a:ext cx="337320" cy="454320"/>
              <a:chOff x="7573788" y="2378637"/>
              <a:chExt cx="337320" cy="4543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01">
                <p14:nvContentPartPr>
                  <p14:cNvPr id="41121" name="Ink 41120">
                    <a:extLst>
                      <a:ext uri="{FF2B5EF4-FFF2-40B4-BE49-F238E27FC236}">
                        <a16:creationId xmlns:a16="http://schemas.microsoft.com/office/drawing/2014/main" id="{797C0F9E-5674-779D-5E2E-BD646EFD2A4B}"/>
                      </a:ext>
                    </a:extLst>
                  </p14:cNvPr>
                  <p14:cNvContentPartPr/>
                  <p14:nvPr/>
                </p14:nvContentPartPr>
                <p14:xfrm>
                  <a:off x="7573788" y="2378637"/>
                  <a:ext cx="158400" cy="269640"/>
                </p14:xfrm>
              </p:contentPart>
            </mc:Choice>
            <mc:Fallback xmlns="">
              <p:pic>
                <p:nvPicPr>
                  <p:cNvPr id="41121" name="Ink 41120">
                    <a:extLst>
                      <a:ext uri="{FF2B5EF4-FFF2-40B4-BE49-F238E27FC236}">
                        <a16:creationId xmlns:a16="http://schemas.microsoft.com/office/drawing/2014/main" id="{797C0F9E-5674-779D-5E2E-BD646EFD2A4B}"/>
                      </a:ext>
                    </a:extLst>
                  </p:cNvPr>
                  <p:cNvPicPr/>
                  <p:nvPr/>
                </p:nvPicPr>
                <p:blipFill>
                  <a:blip r:embed="rId402"/>
                  <a:stretch>
                    <a:fillRect/>
                  </a:stretch>
                </p:blipFill>
                <p:spPr>
                  <a:xfrm>
                    <a:off x="7564788" y="2369637"/>
                    <a:ext cx="176040" cy="287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3">
                <p14:nvContentPartPr>
                  <p14:cNvPr id="41122" name="Ink 41121">
                    <a:extLst>
                      <a:ext uri="{FF2B5EF4-FFF2-40B4-BE49-F238E27FC236}">
                        <a16:creationId xmlns:a16="http://schemas.microsoft.com/office/drawing/2014/main" id="{2A56EC40-1EC5-2260-9ADB-7FDF8CAC02C5}"/>
                      </a:ext>
                    </a:extLst>
                  </p14:cNvPr>
                  <p14:cNvContentPartPr/>
                  <p14:nvPr/>
                </p14:nvContentPartPr>
                <p14:xfrm>
                  <a:off x="7618068" y="2538837"/>
                  <a:ext cx="73800" cy="3240"/>
                </p14:xfrm>
              </p:contentPart>
            </mc:Choice>
            <mc:Fallback xmlns="">
              <p:pic>
                <p:nvPicPr>
                  <p:cNvPr id="41122" name="Ink 41121">
                    <a:extLst>
                      <a:ext uri="{FF2B5EF4-FFF2-40B4-BE49-F238E27FC236}">
                        <a16:creationId xmlns:a16="http://schemas.microsoft.com/office/drawing/2014/main" id="{2A56EC40-1EC5-2260-9ADB-7FDF8CAC02C5}"/>
                      </a:ext>
                    </a:extLst>
                  </p:cNvPr>
                  <p:cNvPicPr/>
                  <p:nvPr/>
                </p:nvPicPr>
                <p:blipFill>
                  <a:blip r:embed="rId404"/>
                  <a:stretch>
                    <a:fillRect/>
                  </a:stretch>
                </p:blipFill>
                <p:spPr>
                  <a:xfrm>
                    <a:off x="7609068" y="2530197"/>
                    <a:ext cx="91440" cy="20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5">
                <p14:nvContentPartPr>
                  <p14:cNvPr id="41123" name="Ink 41122">
                    <a:extLst>
                      <a:ext uri="{FF2B5EF4-FFF2-40B4-BE49-F238E27FC236}">
                        <a16:creationId xmlns:a16="http://schemas.microsoft.com/office/drawing/2014/main" id="{56584A82-2F31-912A-90FE-E2631AA4A846}"/>
                      </a:ext>
                    </a:extLst>
                  </p14:cNvPr>
                  <p14:cNvContentPartPr/>
                  <p14:nvPr/>
                </p14:nvContentPartPr>
                <p14:xfrm>
                  <a:off x="7800948" y="2587077"/>
                  <a:ext cx="105840" cy="245880"/>
                </p14:xfrm>
              </p:contentPart>
            </mc:Choice>
            <mc:Fallback xmlns="">
              <p:pic>
                <p:nvPicPr>
                  <p:cNvPr id="41123" name="Ink 41122">
                    <a:extLst>
                      <a:ext uri="{FF2B5EF4-FFF2-40B4-BE49-F238E27FC236}">
                        <a16:creationId xmlns:a16="http://schemas.microsoft.com/office/drawing/2014/main" id="{56584A82-2F31-912A-90FE-E2631AA4A846}"/>
                      </a:ext>
                    </a:extLst>
                  </p:cNvPr>
                  <p:cNvPicPr/>
                  <p:nvPr/>
                </p:nvPicPr>
                <p:blipFill>
                  <a:blip r:embed="rId406"/>
                  <a:stretch>
                    <a:fillRect/>
                  </a:stretch>
                </p:blipFill>
                <p:spPr>
                  <a:xfrm>
                    <a:off x="7792308" y="2578077"/>
                    <a:ext cx="123480" cy="263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7">
                <p14:nvContentPartPr>
                  <p14:cNvPr id="41124" name="Ink 41123">
                    <a:extLst>
                      <a:ext uri="{FF2B5EF4-FFF2-40B4-BE49-F238E27FC236}">
                        <a16:creationId xmlns:a16="http://schemas.microsoft.com/office/drawing/2014/main" id="{D88E1008-214A-52C1-82AA-BBF99ACD8148}"/>
                      </a:ext>
                    </a:extLst>
                  </p14:cNvPr>
                  <p14:cNvContentPartPr/>
                  <p14:nvPr/>
                </p14:nvContentPartPr>
                <p14:xfrm>
                  <a:off x="7859268" y="2687877"/>
                  <a:ext cx="51840" cy="360"/>
                </p14:xfrm>
              </p:contentPart>
            </mc:Choice>
            <mc:Fallback xmlns="">
              <p:pic>
                <p:nvPicPr>
                  <p:cNvPr id="41124" name="Ink 41123">
                    <a:extLst>
                      <a:ext uri="{FF2B5EF4-FFF2-40B4-BE49-F238E27FC236}">
                        <a16:creationId xmlns:a16="http://schemas.microsoft.com/office/drawing/2014/main" id="{D88E1008-214A-52C1-82AA-BBF99ACD8148}"/>
                      </a:ext>
                    </a:extLst>
                  </p:cNvPr>
                  <p:cNvPicPr/>
                  <p:nvPr/>
                </p:nvPicPr>
                <p:blipFill>
                  <a:blip r:embed="rId408"/>
                  <a:stretch>
                    <a:fillRect/>
                  </a:stretch>
                </p:blipFill>
                <p:spPr>
                  <a:xfrm>
                    <a:off x="7850268" y="2679237"/>
                    <a:ext cx="6948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1113" name="Group 41112">
              <a:extLst>
                <a:ext uri="{FF2B5EF4-FFF2-40B4-BE49-F238E27FC236}">
                  <a16:creationId xmlns:a16="http://schemas.microsoft.com/office/drawing/2014/main" id="{067A98CA-163C-CEC5-D60E-DDDA74F03859}"/>
                </a:ext>
              </a:extLst>
            </p:cNvPr>
            <p:cNvGrpSpPr/>
            <p:nvPr/>
          </p:nvGrpSpPr>
          <p:grpSpPr>
            <a:xfrm>
              <a:off x="4839228" y="2513997"/>
              <a:ext cx="1686960" cy="28800"/>
              <a:chOff x="4839228" y="2513997"/>
              <a:chExt cx="1686960" cy="28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09">
                <p14:nvContentPartPr>
                  <p14:cNvPr id="41114" name="Ink 41113">
                    <a:extLst>
                      <a:ext uri="{FF2B5EF4-FFF2-40B4-BE49-F238E27FC236}">
                        <a16:creationId xmlns:a16="http://schemas.microsoft.com/office/drawing/2014/main" id="{6B315867-DD85-9337-1FF7-D55786C33BD1}"/>
                      </a:ext>
                    </a:extLst>
                  </p14:cNvPr>
                  <p14:cNvContentPartPr/>
                  <p14:nvPr/>
                </p14:nvContentPartPr>
                <p14:xfrm>
                  <a:off x="4839228" y="2513997"/>
                  <a:ext cx="96120" cy="360"/>
                </p14:xfrm>
              </p:contentPart>
            </mc:Choice>
            <mc:Fallback xmlns="">
              <p:pic>
                <p:nvPicPr>
                  <p:cNvPr id="41114" name="Ink 41113">
                    <a:extLst>
                      <a:ext uri="{FF2B5EF4-FFF2-40B4-BE49-F238E27FC236}">
                        <a16:creationId xmlns:a16="http://schemas.microsoft.com/office/drawing/2014/main" id="{6B315867-DD85-9337-1FF7-D55786C33BD1}"/>
                      </a:ext>
                    </a:extLst>
                  </p:cNvPr>
                  <p:cNvPicPr/>
                  <p:nvPr/>
                </p:nvPicPr>
                <p:blipFill>
                  <a:blip r:embed="rId391"/>
                  <a:stretch>
                    <a:fillRect/>
                  </a:stretch>
                </p:blipFill>
                <p:spPr>
                  <a:xfrm>
                    <a:off x="4830228" y="2505357"/>
                    <a:ext cx="1137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0">
                <p14:nvContentPartPr>
                  <p14:cNvPr id="41115" name="Ink 41114">
                    <a:extLst>
                      <a:ext uri="{FF2B5EF4-FFF2-40B4-BE49-F238E27FC236}">
                        <a16:creationId xmlns:a16="http://schemas.microsoft.com/office/drawing/2014/main" id="{D0A43447-601D-6D6F-81B2-85EE1E2713F3}"/>
                      </a:ext>
                    </a:extLst>
                  </p14:cNvPr>
                  <p14:cNvContentPartPr/>
                  <p14:nvPr/>
                </p14:nvContentPartPr>
                <p14:xfrm>
                  <a:off x="5090148" y="2513997"/>
                  <a:ext cx="73440" cy="3240"/>
                </p14:xfrm>
              </p:contentPart>
            </mc:Choice>
            <mc:Fallback xmlns="">
              <p:pic>
                <p:nvPicPr>
                  <p:cNvPr id="41115" name="Ink 41114">
                    <a:extLst>
                      <a:ext uri="{FF2B5EF4-FFF2-40B4-BE49-F238E27FC236}">
                        <a16:creationId xmlns:a16="http://schemas.microsoft.com/office/drawing/2014/main" id="{D0A43447-601D-6D6F-81B2-85EE1E2713F3}"/>
                      </a:ext>
                    </a:extLst>
                  </p:cNvPr>
                  <p:cNvPicPr/>
                  <p:nvPr/>
                </p:nvPicPr>
                <p:blipFill>
                  <a:blip r:embed="rId393"/>
                  <a:stretch>
                    <a:fillRect/>
                  </a:stretch>
                </p:blipFill>
                <p:spPr>
                  <a:xfrm>
                    <a:off x="5081148" y="2505357"/>
                    <a:ext cx="91080" cy="20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1">
                <p14:nvContentPartPr>
                  <p14:cNvPr id="41116" name="Ink 41115">
                    <a:extLst>
                      <a:ext uri="{FF2B5EF4-FFF2-40B4-BE49-F238E27FC236}">
                        <a16:creationId xmlns:a16="http://schemas.microsoft.com/office/drawing/2014/main" id="{AC136650-C8A3-0115-9B3E-7616558E2963}"/>
                      </a:ext>
                    </a:extLst>
                  </p14:cNvPr>
                  <p14:cNvContentPartPr/>
                  <p14:nvPr/>
                </p14:nvContentPartPr>
                <p14:xfrm>
                  <a:off x="5350428" y="2525517"/>
                  <a:ext cx="180720" cy="360"/>
                </p14:xfrm>
              </p:contentPart>
            </mc:Choice>
            <mc:Fallback xmlns="">
              <p:pic>
                <p:nvPicPr>
                  <p:cNvPr id="41116" name="Ink 41115">
                    <a:extLst>
                      <a:ext uri="{FF2B5EF4-FFF2-40B4-BE49-F238E27FC236}">
                        <a16:creationId xmlns:a16="http://schemas.microsoft.com/office/drawing/2014/main" id="{AC136650-C8A3-0115-9B3E-7616558E2963}"/>
                      </a:ext>
                    </a:extLst>
                  </p:cNvPr>
                  <p:cNvPicPr/>
                  <p:nvPr/>
                </p:nvPicPr>
                <p:blipFill>
                  <a:blip r:embed="rId395"/>
                  <a:stretch>
                    <a:fillRect/>
                  </a:stretch>
                </p:blipFill>
                <p:spPr>
                  <a:xfrm>
                    <a:off x="5341788" y="2516877"/>
                    <a:ext cx="1983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2">
                <p14:nvContentPartPr>
                  <p14:cNvPr id="41117" name="Ink 41116">
                    <a:extLst>
                      <a:ext uri="{FF2B5EF4-FFF2-40B4-BE49-F238E27FC236}">
                        <a16:creationId xmlns:a16="http://schemas.microsoft.com/office/drawing/2014/main" id="{F91C1A44-9881-D438-0A0F-10783A6EC568}"/>
                      </a:ext>
                    </a:extLst>
                  </p14:cNvPr>
                  <p14:cNvContentPartPr/>
                  <p14:nvPr/>
                </p14:nvContentPartPr>
                <p14:xfrm>
                  <a:off x="5654988" y="2525517"/>
                  <a:ext cx="200520" cy="360"/>
                </p14:xfrm>
              </p:contentPart>
            </mc:Choice>
            <mc:Fallback xmlns="">
              <p:pic>
                <p:nvPicPr>
                  <p:cNvPr id="41117" name="Ink 41116">
                    <a:extLst>
                      <a:ext uri="{FF2B5EF4-FFF2-40B4-BE49-F238E27FC236}">
                        <a16:creationId xmlns:a16="http://schemas.microsoft.com/office/drawing/2014/main" id="{F91C1A44-9881-D438-0A0F-10783A6EC568}"/>
                      </a:ext>
                    </a:extLst>
                  </p:cNvPr>
                  <p:cNvPicPr/>
                  <p:nvPr/>
                </p:nvPicPr>
                <p:blipFill>
                  <a:blip r:embed="rId397"/>
                  <a:stretch>
                    <a:fillRect/>
                  </a:stretch>
                </p:blipFill>
                <p:spPr>
                  <a:xfrm>
                    <a:off x="5645988" y="2516877"/>
                    <a:ext cx="2181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3">
                <p14:nvContentPartPr>
                  <p14:cNvPr id="41118" name="Ink 41117">
                    <a:extLst>
                      <a:ext uri="{FF2B5EF4-FFF2-40B4-BE49-F238E27FC236}">
                        <a16:creationId xmlns:a16="http://schemas.microsoft.com/office/drawing/2014/main" id="{592D3938-FFA8-79F9-F651-CF8EC65AA99D}"/>
                      </a:ext>
                    </a:extLst>
                  </p14:cNvPr>
                  <p14:cNvContentPartPr/>
                  <p14:nvPr/>
                </p14:nvContentPartPr>
                <p14:xfrm>
                  <a:off x="6008508" y="2531277"/>
                  <a:ext cx="178560" cy="360"/>
                </p14:xfrm>
              </p:contentPart>
            </mc:Choice>
            <mc:Fallback xmlns="">
              <p:pic>
                <p:nvPicPr>
                  <p:cNvPr id="41118" name="Ink 41117">
                    <a:extLst>
                      <a:ext uri="{FF2B5EF4-FFF2-40B4-BE49-F238E27FC236}">
                        <a16:creationId xmlns:a16="http://schemas.microsoft.com/office/drawing/2014/main" id="{592D3938-FFA8-79F9-F651-CF8EC65AA99D}"/>
                      </a:ext>
                    </a:extLst>
                  </p:cNvPr>
                  <p:cNvPicPr/>
                  <p:nvPr/>
                </p:nvPicPr>
                <p:blipFill>
                  <a:blip r:embed="rId399"/>
                  <a:stretch>
                    <a:fillRect/>
                  </a:stretch>
                </p:blipFill>
                <p:spPr>
                  <a:xfrm>
                    <a:off x="5999508" y="2522637"/>
                    <a:ext cx="1962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4">
                <p14:nvContentPartPr>
                  <p14:cNvPr id="41119" name="Ink 41118">
                    <a:extLst>
                      <a:ext uri="{FF2B5EF4-FFF2-40B4-BE49-F238E27FC236}">
                        <a16:creationId xmlns:a16="http://schemas.microsoft.com/office/drawing/2014/main" id="{4EB66FF6-5F35-2C6B-970B-2A1B3984A0DF}"/>
                      </a:ext>
                    </a:extLst>
                  </p14:cNvPr>
                  <p14:cNvContentPartPr/>
                  <p14:nvPr/>
                </p14:nvContentPartPr>
                <p14:xfrm>
                  <a:off x="6327108" y="2542437"/>
                  <a:ext cx="199080" cy="360"/>
                </p14:xfrm>
              </p:contentPart>
            </mc:Choice>
            <mc:Fallback xmlns="">
              <p:pic>
                <p:nvPicPr>
                  <p:cNvPr id="41119" name="Ink 41118">
                    <a:extLst>
                      <a:ext uri="{FF2B5EF4-FFF2-40B4-BE49-F238E27FC236}">
                        <a16:creationId xmlns:a16="http://schemas.microsoft.com/office/drawing/2014/main" id="{4EB66FF6-5F35-2C6B-970B-2A1B3984A0DF}"/>
                      </a:ext>
                    </a:extLst>
                  </p:cNvPr>
                  <p:cNvPicPr/>
                  <p:nvPr/>
                </p:nvPicPr>
                <p:blipFill>
                  <a:blip r:embed="rId397"/>
                  <a:stretch>
                    <a:fillRect/>
                  </a:stretch>
                </p:blipFill>
                <p:spPr>
                  <a:xfrm>
                    <a:off x="6318468" y="2533797"/>
                    <a:ext cx="21672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415">
              <p14:nvContentPartPr>
                <p14:cNvPr id="41158" name="Ink 41157">
                  <a:extLst>
                    <a:ext uri="{FF2B5EF4-FFF2-40B4-BE49-F238E27FC236}">
                      <a16:creationId xmlns:a16="http://schemas.microsoft.com/office/drawing/2014/main" id="{77487B67-7721-4233-7389-34A944F411BB}"/>
                    </a:ext>
                  </a:extLst>
                </p14:cNvPr>
                <p14:cNvContentPartPr/>
                <p14:nvPr/>
              </p14:nvContentPartPr>
              <p14:xfrm>
                <a:off x="5132628" y="1123677"/>
                <a:ext cx="375480" cy="2896560"/>
              </p14:xfrm>
            </p:contentPart>
          </mc:Choice>
          <mc:Fallback xmlns="">
            <p:pic>
              <p:nvPicPr>
                <p:cNvPr id="41158" name="Ink 41157">
                  <a:extLst>
                    <a:ext uri="{FF2B5EF4-FFF2-40B4-BE49-F238E27FC236}">
                      <a16:creationId xmlns:a16="http://schemas.microsoft.com/office/drawing/2014/main" id="{77487B67-7721-4233-7389-34A944F411BB}"/>
                    </a:ext>
                  </a:extLst>
                </p:cNvPr>
                <p:cNvPicPr/>
                <p:nvPr/>
              </p:nvPicPr>
              <p:blipFill>
                <a:blip r:embed="rId416"/>
                <a:stretch>
                  <a:fillRect/>
                </a:stretch>
              </p:blipFill>
              <p:spPr>
                <a:xfrm>
                  <a:off x="5123628" y="1114677"/>
                  <a:ext cx="393120" cy="2914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17">
            <p14:nvContentPartPr>
              <p14:cNvPr id="41161" name="Ink 41160">
                <a:extLst>
                  <a:ext uri="{FF2B5EF4-FFF2-40B4-BE49-F238E27FC236}">
                    <a16:creationId xmlns:a16="http://schemas.microsoft.com/office/drawing/2014/main" id="{B33EF7BD-BC4B-1C25-9EF9-C27C0BBCD988}"/>
                  </a:ext>
                </a:extLst>
              </p14:cNvPr>
              <p14:cNvContentPartPr/>
              <p14:nvPr/>
            </p14:nvContentPartPr>
            <p14:xfrm>
              <a:off x="5021027" y="2834756"/>
              <a:ext cx="366121" cy="1208253"/>
            </p14:xfrm>
          </p:contentPart>
        </mc:Choice>
        <mc:Fallback xmlns="">
          <p:pic>
            <p:nvPicPr>
              <p:cNvPr id="41161" name="Ink 41160">
                <a:extLst>
                  <a:ext uri="{FF2B5EF4-FFF2-40B4-BE49-F238E27FC236}">
                    <a16:creationId xmlns:a16="http://schemas.microsoft.com/office/drawing/2014/main" id="{B33EF7BD-BC4B-1C25-9EF9-C27C0BBCD988}"/>
                  </a:ext>
                </a:extLst>
              </p:cNvPr>
              <p:cNvPicPr/>
              <p:nvPr/>
            </p:nvPicPr>
            <p:blipFill>
              <a:blip r:embed="rId418"/>
              <a:stretch>
                <a:fillRect/>
              </a:stretch>
            </p:blipFill>
            <p:spPr>
              <a:xfrm>
                <a:off x="5012387" y="2825755"/>
                <a:ext cx="383761" cy="1225894"/>
              </a:xfrm>
              <a:prstGeom prst="rect">
                <a:avLst/>
              </a:prstGeom>
            </p:spPr>
          </p:pic>
        </mc:Fallback>
      </mc:AlternateContent>
      <p:grpSp>
        <p:nvGrpSpPr>
          <p:cNvPr id="41208" name="Group 41207">
            <a:extLst>
              <a:ext uri="{FF2B5EF4-FFF2-40B4-BE49-F238E27FC236}">
                <a16:creationId xmlns:a16="http://schemas.microsoft.com/office/drawing/2014/main" id="{1E4F5A3D-60A7-683C-F866-1BD3F04208C0}"/>
              </a:ext>
            </a:extLst>
          </p:cNvPr>
          <p:cNvGrpSpPr/>
          <p:nvPr/>
        </p:nvGrpSpPr>
        <p:grpSpPr>
          <a:xfrm>
            <a:off x="3900929" y="4715554"/>
            <a:ext cx="4965443" cy="1949669"/>
            <a:chOff x="3900929" y="4715554"/>
            <a:chExt cx="4965443" cy="1949669"/>
          </a:xfrm>
        </p:grpSpPr>
        <p:sp>
          <p:nvSpPr>
            <p:cNvPr id="41127" name="TextBox 41126">
              <a:extLst>
                <a:ext uri="{FF2B5EF4-FFF2-40B4-BE49-F238E27FC236}">
                  <a16:creationId xmlns:a16="http://schemas.microsoft.com/office/drawing/2014/main" id="{39EBD0F8-EAE9-0E1A-892D-C36E97D3944A}"/>
                </a:ext>
              </a:extLst>
            </p:cNvPr>
            <p:cNvSpPr txBox="1"/>
            <p:nvPr/>
          </p:nvSpPr>
          <p:spPr>
            <a:xfrm>
              <a:off x="3900929" y="6203558"/>
              <a:ext cx="46105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highlight>
                    <a:srgbClr val="FFFF00"/>
                  </a:highlight>
                </a:rPr>
                <a:t>This also moves E</a:t>
              </a:r>
              <a:r>
                <a:rPr lang="en-US" baseline="-25000" dirty="0">
                  <a:highlight>
                    <a:srgbClr val="FFFF00"/>
                  </a:highlight>
                </a:rPr>
                <a:t>F</a:t>
              </a:r>
              <a:r>
                <a:rPr lang="en-US" dirty="0">
                  <a:highlight>
                    <a:srgbClr val="FFFF00"/>
                  </a:highlight>
                </a:rPr>
                <a:t> towards VB</a:t>
              </a:r>
            </a:p>
          </p:txBody>
        </p:sp>
        <p:sp>
          <p:nvSpPr>
            <p:cNvPr id="41135" name="Rectangle 41134">
              <a:extLst>
                <a:ext uri="{FF2B5EF4-FFF2-40B4-BE49-F238E27FC236}">
                  <a16:creationId xmlns:a16="http://schemas.microsoft.com/office/drawing/2014/main" id="{6439D1D0-33A0-0F5C-7EDD-D6A729F60674}"/>
                </a:ext>
              </a:extLst>
            </p:cNvPr>
            <p:cNvSpPr/>
            <p:nvPr/>
          </p:nvSpPr>
          <p:spPr>
            <a:xfrm>
              <a:off x="4524052" y="4715554"/>
              <a:ext cx="4342320" cy="1182382"/>
            </a:xfrm>
            <a:prstGeom prst="rect">
              <a:avLst/>
            </a:prstGeom>
            <a:ln w="38100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grpSp>
          <p:nvGrpSpPr>
            <p:cNvPr id="41166" name="Group 41165">
              <a:extLst>
                <a:ext uri="{FF2B5EF4-FFF2-40B4-BE49-F238E27FC236}">
                  <a16:creationId xmlns:a16="http://schemas.microsoft.com/office/drawing/2014/main" id="{BC209FC1-8796-FB94-18AA-7F916EC38D2B}"/>
                </a:ext>
              </a:extLst>
            </p:cNvPr>
            <p:cNvGrpSpPr/>
            <p:nvPr/>
          </p:nvGrpSpPr>
          <p:grpSpPr>
            <a:xfrm>
              <a:off x="4842108" y="5224437"/>
              <a:ext cx="545040" cy="439560"/>
              <a:chOff x="4842108" y="5224437"/>
              <a:chExt cx="545040" cy="4395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19">
                <p14:nvContentPartPr>
                  <p14:cNvPr id="41162" name="Ink 41161">
                    <a:extLst>
                      <a:ext uri="{FF2B5EF4-FFF2-40B4-BE49-F238E27FC236}">
                        <a16:creationId xmlns:a16="http://schemas.microsoft.com/office/drawing/2014/main" id="{7C5B1780-37D2-2B8B-7181-D08D6C103F2A}"/>
                      </a:ext>
                    </a:extLst>
                  </p14:cNvPr>
                  <p14:cNvContentPartPr/>
                  <p14:nvPr/>
                </p14:nvContentPartPr>
                <p14:xfrm>
                  <a:off x="4842108" y="5224437"/>
                  <a:ext cx="174240" cy="439560"/>
                </p14:xfrm>
              </p:contentPart>
            </mc:Choice>
            <mc:Fallback xmlns="">
              <p:pic>
                <p:nvPicPr>
                  <p:cNvPr id="41162" name="Ink 41161">
                    <a:extLst>
                      <a:ext uri="{FF2B5EF4-FFF2-40B4-BE49-F238E27FC236}">
                        <a16:creationId xmlns:a16="http://schemas.microsoft.com/office/drawing/2014/main" id="{7C5B1780-37D2-2B8B-7181-D08D6C103F2A}"/>
                      </a:ext>
                    </a:extLst>
                  </p:cNvPr>
                  <p:cNvPicPr/>
                  <p:nvPr/>
                </p:nvPicPr>
                <p:blipFill>
                  <a:blip r:embed="rId420"/>
                  <a:stretch>
                    <a:fillRect/>
                  </a:stretch>
                </p:blipFill>
                <p:spPr>
                  <a:xfrm>
                    <a:off x="4833468" y="5215797"/>
                    <a:ext cx="191880" cy="457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21">
                <p14:nvContentPartPr>
                  <p14:cNvPr id="41163" name="Ink 41162">
                    <a:extLst>
                      <a:ext uri="{FF2B5EF4-FFF2-40B4-BE49-F238E27FC236}">
                        <a16:creationId xmlns:a16="http://schemas.microsoft.com/office/drawing/2014/main" id="{B875BAE8-C362-2BA1-175C-7275E9A3FA47}"/>
                      </a:ext>
                    </a:extLst>
                  </p14:cNvPr>
                  <p14:cNvContentPartPr/>
                  <p14:nvPr/>
                </p14:nvContentPartPr>
                <p14:xfrm>
                  <a:off x="5173668" y="5298957"/>
                  <a:ext cx="194040" cy="84960"/>
                </p14:xfrm>
              </p:contentPart>
            </mc:Choice>
            <mc:Fallback xmlns="">
              <p:pic>
                <p:nvPicPr>
                  <p:cNvPr id="41163" name="Ink 41162">
                    <a:extLst>
                      <a:ext uri="{FF2B5EF4-FFF2-40B4-BE49-F238E27FC236}">
                        <a16:creationId xmlns:a16="http://schemas.microsoft.com/office/drawing/2014/main" id="{B875BAE8-C362-2BA1-175C-7275E9A3FA47}"/>
                      </a:ext>
                    </a:extLst>
                  </p:cNvPr>
                  <p:cNvPicPr/>
                  <p:nvPr/>
                </p:nvPicPr>
                <p:blipFill>
                  <a:blip r:embed="rId422"/>
                  <a:stretch>
                    <a:fillRect/>
                  </a:stretch>
                </p:blipFill>
                <p:spPr>
                  <a:xfrm>
                    <a:off x="5165028" y="5289957"/>
                    <a:ext cx="211680" cy="102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23">
                <p14:nvContentPartPr>
                  <p14:cNvPr id="41164" name="Ink 41163">
                    <a:extLst>
                      <a:ext uri="{FF2B5EF4-FFF2-40B4-BE49-F238E27FC236}">
                        <a16:creationId xmlns:a16="http://schemas.microsoft.com/office/drawing/2014/main" id="{D2BE9FC1-5331-6305-0FE7-397F242E286C}"/>
                      </a:ext>
                    </a:extLst>
                  </p14:cNvPr>
                  <p14:cNvContentPartPr/>
                  <p14:nvPr/>
                </p14:nvContentPartPr>
                <p14:xfrm>
                  <a:off x="5198868" y="5487597"/>
                  <a:ext cx="188280" cy="61920"/>
                </p14:xfrm>
              </p:contentPart>
            </mc:Choice>
            <mc:Fallback xmlns="">
              <p:pic>
                <p:nvPicPr>
                  <p:cNvPr id="41164" name="Ink 41163">
                    <a:extLst>
                      <a:ext uri="{FF2B5EF4-FFF2-40B4-BE49-F238E27FC236}">
                        <a16:creationId xmlns:a16="http://schemas.microsoft.com/office/drawing/2014/main" id="{D2BE9FC1-5331-6305-0FE7-397F242E286C}"/>
                      </a:ext>
                    </a:extLst>
                  </p:cNvPr>
                  <p:cNvPicPr/>
                  <p:nvPr/>
                </p:nvPicPr>
                <p:blipFill>
                  <a:blip r:embed="rId424"/>
                  <a:stretch>
                    <a:fillRect/>
                  </a:stretch>
                </p:blipFill>
                <p:spPr>
                  <a:xfrm>
                    <a:off x="5190228" y="5478597"/>
                    <a:ext cx="205920" cy="795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1174" name="Group 41173">
              <a:extLst>
                <a:ext uri="{FF2B5EF4-FFF2-40B4-BE49-F238E27FC236}">
                  <a16:creationId xmlns:a16="http://schemas.microsoft.com/office/drawing/2014/main" id="{695AB6F8-60A8-C9F9-DE22-11ED62EB3F32}"/>
                </a:ext>
              </a:extLst>
            </p:cNvPr>
            <p:cNvGrpSpPr/>
            <p:nvPr/>
          </p:nvGrpSpPr>
          <p:grpSpPr>
            <a:xfrm>
              <a:off x="5625108" y="5152797"/>
              <a:ext cx="669600" cy="438840"/>
              <a:chOff x="5625108" y="5152797"/>
              <a:chExt cx="669600" cy="4388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25">
                <p14:nvContentPartPr>
                  <p14:cNvPr id="41165" name="Ink 41164">
                    <a:extLst>
                      <a:ext uri="{FF2B5EF4-FFF2-40B4-BE49-F238E27FC236}">
                        <a16:creationId xmlns:a16="http://schemas.microsoft.com/office/drawing/2014/main" id="{25C70A7B-296C-4DE3-FF50-B63BFB575DF6}"/>
                      </a:ext>
                    </a:extLst>
                  </p14:cNvPr>
                  <p14:cNvContentPartPr/>
                  <p14:nvPr/>
                </p14:nvContentPartPr>
                <p14:xfrm>
                  <a:off x="5625108" y="5192757"/>
                  <a:ext cx="232200" cy="335880"/>
                </p14:xfrm>
              </p:contentPart>
            </mc:Choice>
            <mc:Fallback xmlns="">
              <p:pic>
                <p:nvPicPr>
                  <p:cNvPr id="41165" name="Ink 41164">
                    <a:extLst>
                      <a:ext uri="{FF2B5EF4-FFF2-40B4-BE49-F238E27FC236}">
                        <a16:creationId xmlns:a16="http://schemas.microsoft.com/office/drawing/2014/main" id="{25C70A7B-296C-4DE3-FF50-B63BFB575DF6}"/>
                      </a:ext>
                    </a:extLst>
                  </p:cNvPr>
                  <p:cNvPicPr/>
                  <p:nvPr/>
                </p:nvPicPr>
                <p:blipFill>
                  <a:blip r:embed="rId426"/>
                  <a:stretch>
                    <a:fillRect/>
                  </a:stretch>
                </p:blipFill>
                <p:spPr>
                  <a:xfrm>
                    <a:off x="5616468" y="5184117"/>
                    <a:ext cx="249840" cy="353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27">
                <p14:nvContentPartPr>
                  <p14:cNvPr id="41167" name="Ink 41166">
                    <a:extLst>
                      <a:ext uri="{FF2B5EF4-FFF2-40B4-BE49-F238E27FC236}">
                        <a16:creationId xmlns:a16="http://schemas.microsoft.com/office/drawing/2014/main" id="{172006F5-4CBF-A152-5128-443A4F93E24C}"/>
                      </a:ext>
                    </a:extLst>
                  </p14:cNvPr>
                  <p14:cNvContentPartPr/>
                  <p14:nvPr/>
                </p14:nvContentPartPr>
                <p14:xfrm>
                  <a:off x="5929308" y="5298597"/>
                  <a:ext cx="164880" cy="293040"/>
                </p14:xfrm>
              </p:contentPart>
            </mc:Choice>
            <mc:Fallback xmlns="">
              <p:pic>
                <p:nvPicPr>
                  <p:cNvPr id="41167" name="Ink 41166">
                    <a:extLst>
                      <a:ext uri="{FF2B5EF4-FFF2-40B4-BE49-F238E27FC236}">
                        <a16:creationId xmlns:a16="http://schemas.microsoft.com/office/drawing/2014/main" id="{172006F5-4CBF-A152-5128-443A4F93E24C}"/>
                      </a:ext>
                    </a:extLst>
                  </p:cNvPr>
                  <p:cNvPicPr/>
                  <p:nvPr/>
                </p:nvPicPr>
                <p:blipFill>
                  <a:blip r:embed="rId428"/>
                  <a:stretch>
                    <a:fillRect/>
                  </a:stretch>
                </p:blipFill>
                <p:spPr>
                  <a:xfrm>
                    <a:off x="5920668" y="5289957"/>
                    <a:ext cx="182520" cy="310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29">
                <p14:nvContentPartPr>
                  <p14:cNvPr id="41168" name="Ink 41167">
                    <a:extLst>
                      <a:ext uri="{FF2B5EF4-FFF2-40B4-BE49-F238E27FC236}">
                        <a16:creationId xmlns:a16="http://schemas.microsoft.com/office/drawing/2014/main" id="{99C79A51-5D4F-C4C2-D687-D4099147D207}"/>
                      </a:ext>
                    </a:extLst>
                  </p14:cNvPr>
                  <p14:cNvContentPartPr/>
                  <p14:nvPr/>
                </p14:nvContentPartPr>
                <p14:xfrm>
                  <a:off x="5968188" y="5452677"/>
                  <a:ext cx="87840" cy="360"/>
                </p14:xfrm>
              </p:contentPart>
            </mc:Choice>
            <mc:Fallback xmlns="">
              <p:pic>
                <p:nvPicPr>
                  <p:cNvPr id="41168" name="Ink 41167">
                    <a:extLst>
                      <a:ext uri="{FF2B5EF4-FFF2-40B4-BE49-F238E27FC236}">
                        <a16:creationId xmlns:a16="http://schemas.microsoft.com/office/drawing/2014/main" id="{99C79A51-5D4F-C4C2-D687-D4099147D207}"/>
                      </a:ext>
                    </a:extLst>
                  </p:cNvPr>
                  <p:cNvPicPr/>
                  <p:nvPr/>
                </p:nvPicPr>
                <p:blipFill>
                  <a:blip r:embed="rId430"/>
                  <a:stretch>
                    <a:fillRect/>
                  </a:stretch>
                </p:blipFill>
                <p:spPr>
                  <a:xfrm>
                    <a:off x="5959188" y="5443677"/>
                    <a:ext cx="1054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31">
                <p14:nvContentPartPr>
                  <p14:cNvPr id="41170" name="Ink 41169">
                    <a:extLst>
                      <a:ext uri="{FF2B5EF4-FFF2-40B4-BE49-F238E27FC236}">
                        <a16:creationId xmlns:a16="http://schemas.microsoft.com/office/drawing/2014/main" id="{95098EC0-665C-8443-2EA2-ACB07F0E5874}"/>
                      </a:ext>
                    </a:extLst>
                  </p14:cNvPr>
                  <p14:cNvContentPartPr/>
                  <p14:nvPr/>
                </p14:nvContentPartPr>
                <p14:xfrm>
                  <a:off x="5832828" y="5152797"/>
                  <a:ext cx="3240" cy="145080"/>
                </p14:xfrm>
              </p:contentPart>
            </mc:Choice>
            <mc:Fallback xmlns="">
              <p:pic>
                <p:nvPicPr>
                  <p:cNvPr id="41170" name="Ink 41169">
                    <a:extLst>
                      <a:ext uri="{FF2B5EF4-FFF2-40B4-BE49-F238E27FC236}">
                        <a16:creationId xmlns:a16="http://schemas.microsoft.com/office/drawing/2014/main" id="{95098EC0-665C-8443-2EA2-ACB07F0E5874}"/>
                      </a:ext>
                    </a:extLst>
                  </p:cNvPr>
                  <p:cNvPicPr/>
                  <p:nvPr/>
                </p:nvPicPr>
                <p:blipFill>
                  <a:blip r:embed="rId432"/>
                  <a:stretch>
                    <a:fillRect/>
                  </a:stretch>
                </p:blipFill>
                <p:spPr>
                  <a:xfrm>
                    <a:off x="5823828" y="5144157"/>
                    <a:ext cx="20880" cy="162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33">
                <p14:nvContentPartPr>
                  <p14:cNvPr id="41172" name="Ink 41171">
                    <a:extLst>
                      <a:ext uri="{FF2B5EF4-FFF2-40B4-BE49-F238E27FC236}">
                        <a16:creationId xmlns:a16="http://schemas.microsoft.com/office/drawing/2014/main" id="{87C51B3B-13FA-FF07-98E2-08FAE346CB6E}"/>
                      </a:ext>
                    </a:extLst>
                  </p14:cNvPr>
                  <p14:cNvContentPartPr/>
                  <p14:nvPr/>
                </p14:nvContentPartPr>
                <p14:xfrm>
                  <a:off x="6151788" y="5295357"/>
                  <a:ext cx="141120" cy="360"/>
                </p14:xfrm>
              </p:contentPart>
            </mc:Choice>
            <mc:Fallback xmlns="">
              <p:pic>
                <p:nvPicPr>
                  <p:cNvPr id="41172" name="Ink 41171">
                    <a:extLst>
                      <a:ext uri="{FF2B5EF4-FFF2-40B4-BE49-F238E27FC236}">
                        <a16:creationId xmlns:a16="http://schemas.microsoft.com/office/drawing/2014/main" id="{87C51B3B-13FA-FF07-98E2-08FAE346CB6E}"/>
                      </a:ext>
                    </a:extLst>
                  </p:cNvPr>
                  <p:cNvPicPr/>
                  <p:nvPr/>
                </p:nvPicPr>
                <p:blipFill>
                  <a:blip r:embed="rId434"/>
                  <a:stretch>
                    <a:fillRect/>
                  </a:stretch>
                </p:blipFill>
                <p:spPr>
                  <a:xfrm>
                    <a:off x="6143148" y="5286717"/>
                    <a:ext cx="1587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35">
                <p14:nvContentPartPr>
                  <p14:cNvPr id="41173" name="Ink 41172">
                    <a:extLst>
                      <a:ext uri="{FF2B5EF4-FFF2-40B4-BE49-F238E27FC236}">
                        <a16:creationId xmlns:a16="http://schemas.microsoft.com/office/drawing/2014/main" id="{D03CDE14-DE9C-7591-97B6-D5F133AB569A}"/>
                      </a:ext>
                    </a:extLst>
                  </p14:cNvPr>
                  <p14:cNvContentPartPr/>
                  <p14:nvPr/>
                </p14:nvContentPartPr>
                <p14:xfrm>
                  <a:off x="6166548" y="5388597"/>
                  <a:ext cx="128160" cy="3240"/>
                </p14:xfrm>
              </p:contentPart>
            </mc:Choice>
            <mc:Fallback xmlns="">
              <p:pic>
                <p:nvPicPr>
                  <p:cNvPr id="41173" name="Ink 41172">
                    <a:extLst>
                      <a:ext uri="{FF2B5EF4-FFF2-40B4-BE49-F238E27FC236}">
                        <a16:creationId xmlns:a16="http://schemas.microsoft.com/office/drawing/2014/main" id="{D03CDE14-DE9C-7591-97B6-D5F133AB569A}"/>
                      </a:ext>
                    </a:extLst>
                  </p:cNvPr>
                  <p:cNvPicPr/>
                  <p:nvPr/>
                </p:nvPicPr>
                <p:blipFill>
                  <a:blip r:embed="rId436"/>
                  <a:stretch>
                    <a:fillRect/>
                  </a:stretch>
                </p:blipFill>
                <p:spPr>
                  <a:xfrm>
                    <a:off x="6157548" y="5379597"/>
                    <a:ext cx="145800" cy="208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1207" name="Group 41206">
              <a:extLst>
                <a:ext uri="{FF2B5EF4-FFF2-40B4-BE49-F238E27FC236}">
                  <a16:creationId xmlns:a16="http://schemas.microsoft.com/office/drawing/2014/main" id="{5A703074-FCAF-1BC4-0DA2-E36CFAEAD113}"/>
                </a:ext>
              </a:extLst>
            </p:cNvPr>
            <p:cNvGrpSpPr/>
            <p:nvPr/>
          </p:nvGrpSpPr>
          <p:grpSpPr>
            <a:xfrm>
              <a:off x="6479388" y="4848597"/>
              <a:ext cx="1068120" cy="717480"/>
              <a:chOff x="6479388" y="4848597"/>
              <a:chExt cx="1068120" cy="7174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37">
                <p14:nvContentPartPr>
                  <p14:cNvPr id="41177" name="Ink 41176">
                    <a:extLst>
                      <a:ext uri="{FF2B5EF4-FFF2-40B4-BE49-F238E27FC236}">
                        <a16:creationId xmlns:a16="http://schemas.microsoft.com/office/drawing/2014/main" id="{A8C16EF0-84EC-302B-854D-19BF89F89DF6}"/>
                      </a:ext>
                    </a:extLst>
                  </p14:cNvPr>
                  <p14:cNvContentPartPr/>
                  <p14:nvPr/>
                </p14:nvContentPartPr>
                <p14:xfrm>
                  <a:off x="6479388" y="5159277"/>
                  <a:ext cx="173160" cy="264960"/>
                </p14:xfrm>
              </p:contentPart>
            </mc:Choice>
            <mc:Fallback xmlns="">
              <p:pic>
                <p:nvPicPr>
                  <p:cNvPr id="41177" name="Ink 41176">
                    <a:extLst>
                      <a:ext uri="{FF2B5EF4-FFF2-40B4-BE49-F238E27FC236}">
                        <a16:creationId xmlns:a16="http://schemas.microsoft.com/office/drawing/2014/main" id="{A8C16EF0-84EC-302B-854D-19BF89F89DF6}"/>
                      </a:ext>
                    </a:extLst>
                  </p:cNvPr>
                  <p:cNvPicPr/>
                  <p:nvPr/>
                </p:nvPicPr>
                <p:blipFill>
                  <a:blip r:embed="rId438"/>
                  <a:stretch>
                    <a:fillRect/>
                  </a:stretch>
                </p:blipFill>
                <p:spPr>
                  <a:xfrm>
                    <a:off x="6470748" y="5150277"/>
                    <a:ext cx="190800" cy="282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39">
                <p14:nvContentPartPr>
                  <p14:cNvPr id="41178" name="Ink 41177">
                    <a:extLst>
                      <a:ext uri="{FF2B5EF4-FFF2-40B4-BE49-F238E27FC236}">
                        <a16:creationId xmlns:a16="http://schemas.microsoft.com/office/drawing/2014/main" id="{7AC0D923-1651-0814-3413-27A7453B01BA}"/>
                      </a:ext>
                    </a:extLst>
                  </p14:cNvPr>
                  <p14:cNvContentPartPr/>
                  <p14:nvPr/>
                </p14:nvContentPartPr>
                <p14:xfrm>
                  <a:off x="6752988" y="5384637"/>
                  <a:ext cx="45720" cy="181440"/>
                </p14:xfrm>
              </p:contentPart>
            </mc:Choice>
            <mc:Fallback xmlns="">
              <p:pic>
                <p:nvPicPr>
                  <p:cNvPr id="41178" name="Ink 41177">
                    <a:extLst>
                      <a:ext uri="{FF2B5EF4-FFF2-40B4-BE49-F238E27FC236}">
                        <a16:creationId xmlns:a16="http://schemas.microsoft.com/office/drawing/2014/main" id="{7AC0D923-1651-0814-3413-27A7453B01BA}"/>
                      </a:ext>
                    </a:extLst>
                  </p:cNvPr>
                  <p:cNvPicPr/>
                  <p:nvPr/>
                </p:nvPicPr>
                <p:blipFill>
                  <a:blip r:embed="rId440"/>
                  <a:stretch>
                    <a:fillRect/>
                  </a:stretch>
                </p:blipFill>
                <p:spPr>
                  <a:xfrm>
                    <a:off x="6743988" y="5375997"/>
                    <a:ext cx="63360" cy="199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41">
                <p14:nvContentPartPr>
                  <p14:cNvPr id="41179" name="Ink 41178">
                    <a:extLst>
                      <a:ext uri="{FF2B5EF4-FFF2-40B4-BE49-F238E27FC236}">
                        <a16:creationId xmlns:a16="http://schemas.microsoft.com/office/drawing/2014/main" id="{FA67CEBE-1FF7-A9FB-415B-76114F409365}"/>
                      </a:ext>
                    </a:extLst>
                  </p14:cNvPr>
                  <p14:cNvContentPartPr/>
                  <p14:nvPr/>
                </p14:nvContentPartPr>
                <p14:xfrm>
                  <a:off x="6765948" y="5228757"/>
                  <a:ext cx="3240" cy="28080"/>
                </p14:xfrm>
              </p:contentPart>
            </mc:Choice>
            <mc:Fallback xmlns="">
              <p:pic>
                <p:nvPicPr>
                  <p:cNvPr id="41179" name="Ink 41178">
                    <a:extLst>
                      <a:ext uri="{FF2B5EF4-FFF2-40B4-BE49-F238E27FC236}">
                        <a16:creationId xmlns:a16="http://schemas.microsoft.com/office/drawing/2014/main" id="{FA67CEBE-1FF7-A9FB-415B-76114F409365}"/>
                      </a:ext>
                    </a:extLst>
                  </p:cNvPr>
                  <p:cNvPicPr/>
                  <p:nvPr/>
                </p:nvPicPr>
                <p:blipFill>
                  <a:blip r:embed="rId442"/>
                  <a:stretch>
                    <a:fillRect/>
                  </a:stretch>
                </p:blipFill>
                <p:spPr>
                  <a:xfrm>
                    <a:off x="6756948" y="5219757"/>
                    <a:ext cx="20880" cy="45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43">
                <p14:nvContentPartPr>
                  <p14:cNvPr id="41181" name="Ink 41180">
                    <a:extLst>
                      <a:ext uri="{FF2B5EF4-FFF2-40B4-BE49-F238E27FC236}">
                        <a16:creationId xmlns:a16="http://schemas.microsoft.com/office/drawing/2014/main" id="{C0FC058C-BDFB-F826-3B4B-4037AEB6C458}"/>
                      </a:ext>
                    </a:extLst>
                  </p14:cNvPr>
                  <p14:cNvContentPartPr/>
                  <p14:nvPr/>
                </p14:nvContentPartPr>
                <p14:xfrm>
                  <a:off x="6938388" y="5207877"/>
                  <a:ext cx="175320" cy="297000"/>
                </p14:xfrm>
              </p:contentPart>
            </mc:Choice>
            <mc:Fallback xmlns="">
              <p:pic>
                <p:nvPicPr>
                  <p:cNvPr id="41181" name="Ink 41180">
                    <a:extLst>
                      <a:ext uri="{FF2B5EF4-FFF2-40B4-BE49-F238E27FC236}">
                        <a16:creationId xmlns:a16="http://schemas.microsoft.com/office/drawing/2014/main" id="{C0FC058C-BDFB-F826-3B4B-4037AEB6C458}"/>
                      </a:ext>
                    </a:extLst>
                  </p:cNvPr>
                  <p:cNvPicPr/>
                  <p:nvPr/>
                </p:nvPicPr>
                <p:blipFill>
                  <a:blip r:embed="rId444"/>
                  <a:stretch>
                    <a:fillRect/>
                  </a:stretch>
                </p:blipFill>
                <p:spPr>
                  <a:xfrm>
                    <a:off x="6929748" y="5198877"/>
                    <a:ext cx="192960" cy="314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45">
                <p14:nvContentPartPr>
                  <p14:cNvPr id="41183" name="Ink 41182">
                    <a:extLst>
                      <a:ext uri="{FF2B5EF4-FFF2-40B4-BE49-F238E27FC236}">
                        <a16:creationId xmlns:a16="http://schemas.microsoft.com/office/drawing/2014/main" id="{2756104C-05BC-804C-7288-C252714BE038}"/>
                      </a:ext>
                    </a:extLst>
                  </p14:cNvPr>
                  <p14:cNvContentPartPr/>
                  <p14:nvPr/>
                </p14:nvContentPartPr>
                <p14:xfrm>
                  <a:off x="7172748" y="4848597"/>
                  <a:ext cx="93600" cy="387720"/>
                </p14:xfrm>
              </p:contentPart>
            </mc:Choice>
            <mc:Fallback xmlns="">
              <p:pic>
                <p:nvPicPr>
                  <p:cNvPr id="41183" name="Ink 41182">
                    <a:extLst>
                      <a:ext uri="{FF2B5EF4-FFF2-40B4-BE49-F238E27FC236}">
                        <a16:creationId xmlns:a16="http://schemas.microsoft.com/office/drawing/2014/main" id="{2756104C-05BC-804C-7288-C252714BE038}"/>
                      </a:ext>
                    </a:extLst>
                  </p:cNvPr>
                  <p:cNvPicPr/>
                  <p:nvPr/>
                </p:nvPicPr>
                <p:blipFill>
                  <a:blip r:embed="rId446"/>
                  <a:stretch>
                    <a:fillRect/>
                  </a:stretch>
                </p:blipFill>
                <p:spPr>
                  <a:xfrm>
                    <a:off x="7164108" y="4839957"/>
                    <a:ext cx="111240" cy="405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47">
                <p14:nvContentPartPr>
                  <p14:cNvPr id="41184" name="Ink 41183">
                    <a:extLst>
                      <a:ext uri="{FF2B5EF4-FFF2-40B4-BE49-F238E27FC236}">
                        <a16:creationId xmlns:a16="http://schemas.microsoft.com/office/drawing/2014/main" id="{A67A7DF5-C083-D7BA-8B05-361D59B544A1}"/>
                      </a:ext>
                    </a:extLst>
                  </p14:cNvPr>
                  <p14:cNvContentPartPr/>
                  <p14:nvPr/>
                </p14:nvContentPartPr>
                <p14:xfrm>
                  <a:off x="7280388" y="4880637"/>
                  <a:ext cx="120240" cy="255960"/>
                </p14:xfrm>
              </p:contentPart>
            </mc:Choice>
            <mc:Fallback xmlns="">
              <p:pic>
                <p:nvPicPr>
                  <p:cNvPr id="41184" name="Ink 41183">
                    <a:extLst>
                      <a:ext uri="{FF2B5EF4-FFF2-40B4-BE49-F238E27FC236}">
                        <a16:creationId xmlns:a16="http://schemas.microsoft.com/office/drawing/2014/main" id="{A67A7DF5-C083-D7BA-8B05-361D59B544A1}"/>
                      </a:ext>
                    </a:extLst>
                  </p:cNvPr>
                  <p:cNvPicPr/>
                  <p:nvPr/>
                </p:nvPicPr>
                <p:blipFill>
                  <a:blip r:embed="rId448"/>
                  <a:stretch>
                    <a:fillRect/>
                  </a:stretch>
                </p:blipFill>
                <p:spPr>
                  <a:xfrm>
                    <a:off x="7271748" y="4871997"/>
                    <a:ext cx="137880" cy="273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49">
                <p14:nvContentPartPr>
                  <p14:cNvPr id="41185" name="Ink 41184">
                    <a:extLst>
                      <a:ext uri="{FF2B5EF4-FFF2-40B4-BE49-F238E27FC236}">
                        <a16:creationId xmlns:a16="http://schemas.microsoft.com/office/drawing/2014/main" id="{04B937CA-2762-6CF0-25FE-85029C980E86}"/>
                      </a:ext>
                    </a:extLst>
                  </p14:cNvPr>
                  <p14:cNvContentPartPr/>
                  <p14:nvPr/>
                </p14:nvContentPartPr>
                <p14:xfrm>
                  <a:off x="7279308" y="5024277"/>
                  <a:ext cx="72000" cy="3960"/>
                </p14:xfrm>
              </p:contentPart>
            </mc:Choice>
            <mc:Fallback xmlns="">
              <p:pic>
                <p:nvPicPr>
                  <p:cNvPr id="41185" name="Ink 41184">
                    <a:extLst>
                      <a:ext uri="{FF2B5EF4-FFF2-40B4-BE49-F238E27FC236}">
                        <a16:creationId xmlns:a16="http://schemas.microsoft.com/office/drawing/2014/main" id="{04B937CA-2762-6CF0-25FE-85029C980E86}"/>
                      </a:ext>
                    </a:extLst>
                  </p:cNvPr>
                  <p:cNvPicPr/>
                  <p:nvPr/>
                </p:nvPicPr>
                <p:blipFill>
                  <a:blip r:embed="rId450"/>
                  <a:stretch>
                    <a:fillRect/>
                  </a:stretch>
                </p:blipFill>
                <p:spPr>
                  <a:xfrm>
                    <a:off x="7270668" y="5015637"/>
                    <a:ext cx="89640" cy="21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51">
                <p14:nvContentPartPr>
                  <p14:cNvPr id="41186" name="Ink 41185">
                    <a:extLst>
                      <a:ext uri="{FF2B5EF4-FFF2-40B4-BE49-F238E27FC236}">
                        <a16:creationId xmlns:a16="http://schemas.microsoft.com/office/drawing/2014/main" id="{A2FF03D9-950B-9464-638E-E97EE34D25C6}"/>
                      </a:ext>
                    </a:extLst>
                  </p14:cNvPr>
                  <p14:cNvContentPartPr/>
                  <p14:nvPr/>
                </p14:nvContentPartPr>
                <p14:xfrm>
                  <a:off x="7456428" y="5010957"/>
                  <a:ext cx="60840" cy="219600"/>
                </p14:xfrm>
              </p:contentPart>
            </mc:Choice>
            <mc:Fallback xmlns="">
              <p:pic>
                <p:nvPicPr>
                  <p:cNvPr id="41186" name="Ink 41185">
                    <a:extLst>
                      <a:ext uri="{FF2B5EF4-FFF2-40B4-BE49-F238E27FC236}">
                        <a16:creationId xmlns:a16="http://schemas.microsoft.com/office/drawing/2014/main" id="{A2FF03D9-950B-9464-638E-E97EE34D25C6}"/>
                      </a:ext>
                    </a:extLst>
                  </p:cNvPr>
                  <p:cNvPicPr/>
                  <p:nvPr/>
                </p:nvPicPr>
                <p:blipFill>
                  <a:blip r:embed="rId452"/>
                  <a:stretch>
                    <a:fillRect/>
                  </a:stretch>
                </p:blipFill>
                <p:spPr>
                  <a:xfrm>
                    <a:off x="7447428" y="5002317"/>
                    <a:ext cx="78480" cy="237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53">
                <p14:nvContentPartPr>
                  <p14:cNvPr id="41187" name="Ink 41186">
                    <a:extLst>
                      <a:ext uri="{FF2B5EF4-FFF2-40B4-BE49-F238E27FC236}">
                        <a16:creationId xmlns:a16="http://schemas.microsoft.com/office/drawing/2014/main" id="{C23B7B53-8874-CE7C-385D-42E42991D271}"/>
                      </a:ext>
                    </a:extLst>
                  </p14:cNvPr>
                  <p14:cNvContentPartPr/>
                  <p14:nvPr/>
                </p14:nvContentPartPr>
                <p14:xfrm>
                  <a:off x="7494228" y="5120397"/>
                  <a:ext cx="53280" cy="360"/>
                </p14:xfrm>
              </p:contentPart>
            </mc:Choice>
            <mc:Fallback xmlns="">
              <p:pic>
                <p:nvPicPr>
                  <p:cNvPr id="41187" name="Ink 41186">
                    <a:extLst>
                      <a:ext uri="{FF2B5EF4-FFF2-40B4-BE49-F238E27FC236}">
                        <a16:creationId xmlns:a16="http://schemas.microsoft.com/office/drawing/2014/main" id="{C23B7B53-8874-CE7C-385D-42E42991D271}"/>
                      </a:ext>
                    </a:extLst>
                  </p:cNvPr>
                  <p:cNvPicPr/>
                  <p:nvPr/>
                </p:nvPicPr>
                <p:blipFill>
                  <a:blip r:embed="rId454"/>
                  <a:stretch>
                    <a:fillRect/>
                  </a:stretch>
                </p:blipFill>
                <p:spPr>
                  <a:xfrm>
                    <a:off x="7485588" y="5111757"/>
                    <a:ext cx="7092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1206" name="Group 41205">
              <a:extLst>
                <a:ext uri="{FF2B5EF4-FFF2-40B4-BE49-F238E27FC236}">
                  <a16:creationId xmlns:a16="http://schemas.microsoft.com/office/drawing/2014/main" id="{00D06877-8BE8-BA99-1784-128E58EBE8A0}"/>
                </a:ext>
              </a:extLst>
            </p:cNvPr>
            <p:cNvGrpSpPr/>
            <p:nvPr/>
          </p:nvGrpSpPr>
          <p:grpSpPr>
            <a:xfrm>
              <a:off x="7695828" y="4797117"/>
              <a:ext cx="1000440" cy="526680"/>
              <a:chOff x="7695828" y="4797117"/>
              <a:chExt cx="1000440" cy="5266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55">
                <p14:nvContentPartPr>
                  <p14:cNvPr id="41188" name="Ink 41187">
                    <a:extLst>
                      <a:ext uri="{FF2B5EF4-FFF2-40B4-BE49-F238E27FC236}">
                        <a16:creationId xmlns:a16="http://schemas.microsoft.com/office/drawing/2014/main" id="{65C0B353-4F4D-4966-A7B7-C0C12BE8860C}"/>
                      </a:ext>
                    </a:extLst>
                  </p14:cNvPr>
                  <p14:cNvContentPartPr/>
                  <p14:nvPr/>
                </p14:nvContentPartPr>
                <p14:xfrm>
                  <a:off x="7695828" y="5038677"/>
                  <a:ext cx="60120" cy="360"/>
                </p14:xfrm>
              </p:contentPart>
            </mc:Choice>
            <mc:Fallback xmlns="">
              <p:pic>
                <p:nvPicPr>
                  <p:cNvPr id="41188" name="Ink 41187">
                    <a:extLst>
                      <a:ext uri="{FF2B5EF4-FFF2-40B4-BE49-F238E27FC236}">
                        <a16:creationId xmlns:a16="http://schemas.microsoft.com/office/drawing/2014/main" id="{65C0B353-4F4D-4966-A7B7-C0C12BE8860C}"/>
                      </a:ext>
                    </a:extLst>
                  </p:cNvPr>
                  <p:cNvPicPr/>
                  <p:nvPr/>
                </p:nvPicPr>
                <p:blipFill>
                  <a:blip r:embed="rId456"/>
                  <a:stretch>
                    <a:fillRect/>
                  </a:stretch>
                </p:blipFill>
                <p:spPr>
                  <a:xfrm>
                    <a:off x="7687188" y="5029677"/>
                    <a:ext cx="777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57">
                <p14:nvContentPartPr>
                  <p14:cNvPr id="41189" name="Ink 41188">
                    <a:extLst>
                      <a:ext uri="{FF2B5EF4-FFF2-40B4-BE49-F238E27FC236}">
                        <a16:creationId xmlns:a16="http://schemas.microsoft.com/office/drawing/2014/main" id="{3655879F-BAB8-CC8D-5396-12DBFE6AAED9}"/>
                      </a:ext>
                    </a:extLst>
                  </p14:cNvPr>
                  <p14:cNvContentPartPr/>
                  <p14:nvPr/>
                </p14:nvContentPartPr>
                <p14:xfrm>
                  <a:off x="7888068" y="4905117"/>
                  <a:ext cx="122400" cy="250200"/>
                </p14:xfrm>
              </p:contentPart>
            </mc:Choice>
            <mc:Fallback xmlns="">
              <p:pic>
                <p:nvPicPr>
                  <p:cNvPr id="41189" name="Ink 41188">
                    <a:extLst>
                      <a:ext uri="{FF2B5EF4-FFF2-40B4-BE49-F238E27FC236}">
                        <a16:creationId xmlns:a16="http://schemas.microsoft.com/office/drawing/2014/main" id="{3655879F-BAB8-CC8D-5396-12DBFE6AAED9}"/>
                      </a:ext>
                    </a:extLst>
                  </p:cNvPr>
                  <p:cNvPicPr/>
                  <p:nvPr/>
                </p:nvPicPr>
                <p:blipFill>
                  <a:blip r:embed="rId458"/>
                  <a:stretch>
                    <a:fillRect/>
                  </a:stretch>
                </p:blipFill>
                <p:spPr>
                  <a:xfrm>
                    <a:off x="7879068" y="4896117"/>
                    <a:ext cx="140040" cy="267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59">
                <p14:nvContentPartPr>
                  <p14:cNvPr id="41190" name="Ink 41189">
                    <a:extLst>
                      <a:ext uri="{FF2B5EF4-FFF2-40B4-BE49-F238E27FC236}">
                        <a16:creationId xmlns:a16="http://schemas.microsoft.com/office/drawing/2014/main" id="{82E339EA-4844-07A1-5849-8C878C85F66E}"/>
                      </a:ext>
                    </a:extLst>
                  </p14:cNvPr>
                  <p14:cNvContentPartPr/>
                  <p14:nvPr/>
                </p14:nvContentPartPr>
                <p14:xfrm>
                  <a:off x="7915788" y="5047677"/>
                  <a:ext cx="48600" cy="360"/>
                </p14:xfrm>
              </p:contentPart>
            </mc:Choice>
            <mc:Fallback xmlns="">
              <p:pic>
                <p:nvPicPr>
                  <p:cNvPr id="41190" name="Ink 41189">
                    <a:extLst>
                      <a:ext uri="{FF2B5EF4-FFF2-40B4-BE49-F238E27FC236}">
                        <a16:creationId xmlns:a16="http://schemas.microsoft.com/office/drawing/2014/main" id="{82E339EA-4844-07A1-5849-8C878C85F66E}"/>
                      </a:ext>
                    </a:extLst>
                  </p:cNvPr>
                  <p:cNvPicPr/>
                  <p:nvPr/>
                </p:nvPicPr>
                <p:blipFill>
                  <a:blip r:embed="rId460"/>
                  <a:stretch>
                    <a:fillRect/>
                  </a:stretch>
                </p:blipFill>
                <p:spPr>
                  <a:xfrm>
                    <a:off x="7906788" y="5038677"/>
                    <a:ext cx="6624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61">
                <p14:nvContentPartPr>
                  <p14:cNvPr id="41191" name="Ink 41190">
                    <a:extLst>
                      <a:ext uri="{FF2B5EF4-FFF2-40B4-BE49-F238E27FC236}">
                        <a16:creationId xmlns:a16="http://schemas.microsoft.com/office/drawing/2014/main" id="{3FFCB5F9-D511-98E4-B9DF-E5B7613E064D}"/>
                      </a:ext>
                    </a:extLst>
                  </p14:cNvPr>
                  <p14:cNvContentPartPr/>
                  <p14:nvPr/>
                </p14:nvContentPartPr>
                <p14:xfrm>
                  <a:off x="8067348" y="5081517"/>
                  <a:ext cx="49680" cy="142200"/>
                </p14:xfrm>
              </p:contentPart>
            </mc:Choice>
            <mc:Fallback xmlns="">
              <p:pic>
                <p:nvPicPr>
                  <p:cNvPr id="41191" name="Ink 41190">
                    <a:extLst>
                      <a:ext uri="{FF2B5EF4-FFF2-40B4-BE49-F238E27FC236}">
                        <a16:creationId xmlns:a16="http://schemas.microsoft.com/office/drawing/2014/main" id="{3FFCB5F9-D511-98E4-B9DF-E5B7613E064D}"/>
                      </a:ext>
                    </a:extLst>
                  </p:cNvPr>
                  <p:cNvPicPr/>
                  <p:nvPr/>
                </p:nvPicPr>
                <p:blipFill>
                  <a:blip r:embed="rId462"/>
                  <a:stretch>
                    <a:fillRect/>
                  </a:stretch>
                </p:blipFill>
                <p:spPr>
                  <a:xfrm>
                    <a:off x="8058708" y="5072877"/>
                    <a:ext cx="67320" cy="159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63">
                <p14:nvContentPartPr>
                  <p14:cNvPr id="41192" name="Ink 41191">
                    <a:extLst>
                      <a:ext uri="{FF2B5EF4-FFF2-40B4-BE49-F238E27FC236}">
                        <a16:creationId xmlns:a16="http://schemas.microsoft.com/office/drawing/2014/main" id="{8074BEA2-3CCA-0D28-E880-4B2C9B364CF2}"/>
                      </a:ext>
                    </a:extLst>
                  </p14:cNvPr>
                  <p14:cNvContentPartPr/>
                  <p14:nvPr/>
                </p14:nvContentPartPr>
                <p14:xfrm>
                  <a:off x="8069508" y="4972437"/>
                  <a:ext cx="14760" cy="25920"/>
                </p14:xfrm>
              </p:contentPart>
            </mc:Choice>
            <mc:Fallback xmlns="">
              <p:pic>
                <p:nvPicPr>
                  <p:cNvPr id="41192" name="Ink 41191">
                    <a:extLst>
                      <a:ext uri="{FF2B5EF4-FFF2-40B4-BE49-F238E27FC236}">
                        <a16:creationId xmlns:a16="http://schemas.microsoft.com/office/drawing/2014/main" id="{8074BEA2-3CCA-0D28-E880-4B2C9B364CF2}"/>
                      </a:ext>
                    </a:extLst>
                  </p:cNvPr>
                  <p:cNvPicPr/>
                  <p:nvPr/>
                </p:nvPicPr>
                <p:blipFill>
                  <a:blip r:embed="rId464"/>
                  <a:stretch>
                    <a:fillRect/>
                  </a:stretch>
                </p:blipFill>
                <p:spPr>
                  <a:xfrm>
                    <a:off x="8060868" y="4963797"/>
                    <a:ext cx="32400" cy="4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65">
                <p14:nvContentPartPr>
                  <p14:cNvPr id="41193" name="Ink 41192">
                    <a:extLst>
                      <a:ext uri="{FF2B5EF4-FFF2-40B4-BE49-F238E27FC236}">
                        <a16:creationId xmlns:a16="http://schemas.microsoft.com/office/drawing/2014/main" id="{5418E3AD-757C-F856-B434-73A3CF22C8F5}"/>
                      </a:ext>
                    </a:extLst>
                  </p14:cNvPr>
                  <p14:cNvContentPartPr/>
                  <p14:nvPr/>
                </p14:nvContentPartPr>
                <p14:xfrm>
                  <a:off x="8118828" y="4842477"/>
                  <a:ext cx="117000" cy="361080"/>
                </p14:xfrm>
              </p:contentPart>
            </mc:Choice>
            <mc:Fallback xmlns="">
              <p:pic>
                <p:nvPicPr>
                  <p:cNvPr id="41193" name="Ink 41192">
                    <a:extLst>
                      <a:ext uri="{FF2B5EF4-FFF2-40B4-BE49-F238E27FC236}">
                        <a16:creationId xmlns:a16="http://schemas.microsoft.com/office/drawing/2014/main" id="{5418E3AD-757C-F856-B434-73A3CF22C8F5}"/>
                      </a:ext>
                    </a:extLst>
                  </p:cNvPr>
                  <p:cNvPicPr/>
                  <p:nvPr/>
                </p:nvPicPr>
                <p:blipFill>
                  <a:blip r:embed="rId466"/>
                  <a:stretch>
                    <a:fillRect/>
                  </a:stretch>
                </p:blipFill>
                <p:spPr>
                  <a:xfrm>
                    <a:off x="8109828" y="4833837"/>
                    <a:ext cx="134640" cy="378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67">
                <p14:nvContentPartPr>
                  <p14:cNvPr id="41194" name="Ink 41193">
                    <a:extLst>
                      <a:ext uri="{FF2B5EF4-FFF2-40B4-BE49-F238E27FC236}">
                        <a16:creationId xmlns:a16="http://schemas.microsoft.com/office/drawing/2014/main" id="{E8BAD8A6-D389-4C25-49EE-B32FEEF22204}"/>
                      </a:ext>
                    </a:extLst>
                  </p14:cNvPr>
                  <p14:cNvContentPartPr/>
                  <p14:nvPr/>
                </p14:nvContentPartPr>
                <p14:xfrm>
                  <a:off x="8213148" y="4797117"/>
                  <a:ext cx="113760" cy="526680"/>
                </p14:xfrm>
              </p:contentPart>
            </mc:Choice>
            <mc:Fallback xmlns="">
              <p:pic>
                <p:nvPicPr>
                  <p:cNvPr id="41194" name="Ink 41193">
                    <a:extLst>
                      <a:ext uri="{FF2B5EF4-FFF2-40B4-BE49-F238E27FC236}">
                        <a16:creationId xmlns:a16="http://schemas.microsoft.com/office/drawing/2014/main" id="{E8BAD8A6-D389-4C25-49EE-B32FEEF22204}"/>
                      </a:ext>
                    </a:extLst>
                  </p:cNvPr>
                  <p:cNvPicPr/>
                  <p:nvPr/>
                </p:nvPicPr>
                <p:blipFill>
                  <a:blip r:embed="rId468"/>
                  <a:stretch>
                    <a:fillRect/>
                  </a:stretch>
                </p:blipFill>
                <p:spPr>
                  <a:xfrm>
                    <a:off x="8204148" y="4788117"/>
                    <a:ext cx="131400" cy="544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69">
                <p14:nvContentPartPr>
                  <p14:cNvPr id="41196" name="Ink 41195">
                    <a:extLst>
                      <a:ext uri="{FF2B5EF4-FFF2-40B4-BE49-F238E27FC236}">
                        <a16:creationId xmlns:a16="http://schemas.microsoft.com/office/drawing/2014/main" id="{636D7AD6-06EF-5509-58A7-0A83E20A9AFB}"/>
                      </a:ext>
                    </a:extLst>
                  </p14:cNvPr>
                  <p14:cNvContentPartPr/>
                  <p14:nvPr/>
                </p14:nvContentPartPr>
                <p14:xfrm>
                  <a:off x="8338068" y="4967757"/>
                  <a:ext cx="83160" cy="301680"/>
                </p14:xfrm>
              </p:contentPart>
            </mc:Choice>
            <mc:Fallback xmlns="">
              <p:pic>
                <p:nvPicPr>
                  <p:cNvPr id="41196" name="Ink 41195">
                    <a:extLst>
                      <a:ext uri="{FF2B5EF4-FFF2-40B4-BE49-F238E27FC236}">
                        <a16:creationId xmlns:a16="http://schemas.microsoft.com/office/drawing/2014/main" id="{636D7AD6-06EF-5509-58A7-0A83E20A9AFB}"/>
                      </a:ext>
                    </a:extLst>
                  </p:cNvPr>
                  <p:cNvPicPr/>
                  <p:nvPr/>
                </p:nvPicPr>
                <p:blipFill>
                  <a:blip r:embed="rId470"/>
                  <a:stretch>
                    <a:fillRect/>
                  </a:stretch>
                </p:blipFill>
                <p:spPr>
                  <a:xfrm>
                    <a:off x="8329068" y="4959117"/>
                    <a:ext cx="100800" cy="319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71">
                <p14:nvContentPartPr>
                  <p14:cNvPr id="41203" name="Ink 41202">
                    <a:extLst>
                      <a:ext uri="{FF2B5EF4-FFF2-40B4-BE49-F238E27FC236}">
                        <a16:creationId xmlns:a16="http://schemas.microsoft.com/office/drawing/2014/main" id="{667920B0-ED68-E633-8D2A-C93D9E10B17F}"/>
                      </a:ext>
                    </a:extLst>
                  </p14:cNvPr>
                  <p14:cNvContentPartPr/>
                  <p14:nvPr/>
                </p14:nvContentPartPr>
                <p14:xfrm>
                  <a:off x="8441388" y="5148477"/>
                  <a:ext cx="99360" cy="164880"/>
                </p14:xfrm>
              </p:contentPart>
            </mc:Choice>
            <mc:Fallback xmlns="">
              <p:pic>
                <p:nvPicPr>
                  <p:cNvPr id="41203" name="Ink 41202">
                    <a:extLst>
                      <a:ext uri="{FF2B5EF4-FFF2-40B4-BE49-F238E27FC236}">
                        <a16:creationId xmlns:a16="http://schemas.microsoft.com/office/drawing/2014/main" id="{667920B0-ED68-E633-8D2A-C93D9E10B17F}"/>
                      </a:ext>
                    </a:extLst>
                  </p:cNvPr>
                  <p:cNvPicPr/>
                  <p:nvPr/>
                </p:nvPicPr>
                <p:blipFill>
                  <a:blip r:embed="rId472"/>
                  <a:stretch>
                    <a:fillRect/>
                  </a:stretch>
                </p:blipFill>
                <p:spPr>
                  <a:xfrm>
                    <a:off x="8432748" y="5139837"/>
                    <a:ext cx="117000" cy="182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73">
                <p14:nvContentPartPr>
                  <p14:cNvPr id="41204" name="Ink 41203">
                    <a:extLst>
                      <a:ext uri="{FF2B5EF4-FFF2-40B4-BE49-F238E27FC236}">
                        <a16:creationId xmlns:a16="http://schemas.microsoft.com/office/drawing/2014/main" id="{150B697D-FE25-FAAD-8959-ACAE953A3031}"/>
                      </a:ext>
                    </a:extLst>
                  </p14:cNvPr>
                  <p14:cNvContentPartPr/>
                  <p14:nvPr/>
                </p14:nvContentPartPr>
                <p14:xfrm>
                  <a:off x="8529948" y="5044797"/>
                  <a:ext cx="166320" cy="360"/>
                </p14:xfrm>
              </p:contentPart>
            </mc:Choice>
            <mc:Fallback xmlns="">
              <p:pic>
                <p:nvPicPr>
                  <p:cNvPr id="41204" name="Ink 41203">
                    <a:extLst>
                      <a:ext uri="{FF2B5EF4-FFF2-40B4-BE49-F238E27FC236}">
                        <a16:creationId xmlns:a16="http://schemas.microsoft.com/office/drawing/2014/main" id="{150B697D-FE25-FAAD-8959-ACAE953A3031}"/>
                      </a:ext>
                    </a:extLst>
                  </p:cNvPr>
                  <p:cNvPicPr/>
                  <p:nvPr/>
                </p:nvPicPr>
                <p:blipFill>
                  <a:blip r:embed="rId474"/>
                  <a:stretch>
                    <a:fillRect/>
                  </a:stretch>
                </p:blipFill>
                <p:spPr>
                  <a:xfrm>
                    <a:off x="8520948" y="5035797"/>
                    <a:ext cx="1839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75">
                <p14:nvContentPartPr>
                  <p14:cNvPr id="41205" name="Ink 41204">
                    <a:extLst>
                      <a:ext uri="{FF2B5EF4-FFF2-40B4-BE49-F238E27FC236}">
                        <a16:creationId xmlns:a16="http://schemas.microsoft.com/office/drawing/2014/main" id="{0EEA3D9A-68C5-0791-1DF0-9D7DB86B8E74}"/>
                      </a:ext>
                    </a:extLst>
                  </p14:cNvPr>
                  <p14:cNvContentPartPr/>
                  <p14:nvPr/>
                </p14:nvContentPartPr>
                <p14:xfrm>
                  <a:off x="8643348" y="5047677"/>
                  <a:ext cx="360" cy="198000"/>
                </p14:xfrm>
              </p:contentPart>
            </mc:Choice>
            <mc:Fallback xmlns="">
              <p:pic>
                <p:nvPicPr>
                  <p:cNvPr id="41205" name="Ink 41204">
                    <a:extLst>
                      <a:ext uri="{FF2B5EF4-FFF2-40B4-BE49-F238E27FC236}">
                        <a16:creationId xmlns:a16="http://schemas.microsoft.com/office/drawing/2014/main" id="{0EEA3D9A-68C5-0791-1DF0-9D7DB86B8E74}"/>
                      </a:ext>
                    </a:extLst>
                  </p:cNvPr>
                  <p:cNvPicPr/>
                  <p:nvPr/>
                </p:nvPicPr>
                <p:blipFill>
                  <a:blip r:embed="rId476"/>
                  <a:stretch>
                    <a:fillRect/>
                  </a:stretch>
                </p:blipFill>
                <p:spPr>
                  <a:xfrm>
                    <a:off x="8634708" y="5039037"/>
                    <a:ext cx="18000" cy="21564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27F1B0F6-2844-A5BF-6FBD-942DB3B36B3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7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7927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816"/>
    </mc:Choice>
    <mc:Fallback>
      <p:transition spd="slow" advTm="468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0.00856 C -0.025 -0.02847 -0.05052 -0.06528 -0.06059 -0.07778 C -0.07049 -0.09028 -0.06493 -0.0787 -0.05938 -0.0669 " pathEditMode="relative" rAng="0" ptsTypes="AAA">
                                      <p:cBhvr>
                                        <p:cTn id="15" dur="2000" fill="hold"/>
                                        <p:tgtEl>
                                          <p:spTgt spid="412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51" y="-4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7 0.00671 C 0.01042 0.03472 0.02379 0.06273 0.02657 0.08357 C 0.02934 0.1044 0.03351 0.11806 0.01372 0.13218 C -0.00625 0.1463 -0.06041 0.1632 -0.09218 0.16829 C -0.12395 0.17315 -0.15555 0.18357 -0.17691 0.16204 C -0.19826 0.14028 -0.21684 0.06482 -0.22048 0.03796 C -0.22395 0.01134 -0.21284 0.00995 -0.19809 0.00185 C -0.18333 -0.00625 -0.15225 -0.00324 -0.13229 -0.01065 C -0.11215 -0.01782 -0.10156 -0.025 -0.07812 -0.0419 C -0.05451 -0.05903 0.0066 -0.09028 0.00886 -0.1125 C 0.01129 -0.13472 -0.02725 -0.17222 -0.06406 -0.17523 C -0.10069 -0.17847 -0.19027 -0.15278 -0.21111 -0.13148 C -0.23177 -0.10995 -0.20017 -0.08287 -0.18871 -0.04676 C -0.17708 -0.01065 -0.16076 0.05 -0.14166 0.08519 C -0.12239 0.12014 -0.08836 0.14097 -0.07343 0.16366 C -0.0585 0.18611 -0.05538 0.20301 -0.05225 0.22014 " pathEditMode="relative" rAng="0" ptsTypes="AAAAAAAAAAAAAAAA">
                                      <p:cBhvr>
                                        <p:cTn id="19" dur="2000" fill="hold"/>
                                        <p:tgtEl>
                                          <p:spTgt spid="412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40" y="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8 0.00509 L 1.38889E-6 0.0953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41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4514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412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1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41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omputer chip with text&#10;&#10;Description automatically generated">
            <a:extLst>
              <a:ext uri="{FF2B5EF4-FFF2-40B4-BE49-F238E27FC236}">
                <a16:creationId xmlns:a16="http://schemas.microsoft.com/office/drawing/2014/main" id="{79C8C645-4E01-53FD-591B-A642A636DAD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799354"/>
            <a:ext cx="4160214" cy="525929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44EF366-FAB2-B71B-96BB-BB001F4AC6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003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38"/>
    </mc:Choice>
    <mc:Fallback>
      <p:transition spd="slow" advTm="49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7" name="Text Box 3"/>
          <p:cNvSpPr txBox="1">
            <a:spLocks noChangeArrowheads="1"/>
          </p:cNvSpPr>
          <p:nvPr/>
        </p:nvSpPr>
        <p:spPr bwMode="auto">
          <a:xfrm>
            <a:off x="1276408" y="0"/>
            <a:ext cx="652774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800" b="1" dirty="0">
                <a:solidFill>
                  <a:srgbClr val="0000FF"/>
                </a:solidFill>
              </a:rPr>
              <a:t>Charges grow at each other’s expense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903BEA-EC25-5644-B5A1-DEDF773DB900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7C2D9202-7CEA-223D-BBDF-5B09A0066439}"/>
                  </a:ext>
                </a:extLst>
              </p14:cNvPr>
              <p14:cNvContentPartPr/>
              <p14:nvPr/>
            </p14:nvContentPartPr>
            <p14:xfrm>
              <a:off x="4391928" y="4389600"/>
              <a:ext cx="14220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7C2D9202-7CEA-223D-BBDF-5B09A006643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382928" y="4380960"/>
                <a:ext cx="15984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81A777B3-2C42-ACF2-1B84-41ACF65C4CA6}"/>
                  </a:ext>
                </a:extLst>
              </p14:cNvPr>
              <p14:cNvContentPartPr/>
              <p14:nvPr/>
            </p14:nvContentPartPr>
            <p14:xfrm>
              <a:off x="4442328" y="4512360"/>
              <a:ext cx="130680" cy="324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81A777B3-2C42-ACF2-1B84-41ACF65C4CA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433688" y="4503360"/>
                <a:ext cx="148320" cy="2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416F6653-A7F5-5AE7-8881-2EC56AF02A17}"/>
                  </a:ext>
                </a:extLst>
              </p14:cNvPr>
              <p14:cNvContentPartPr/>
              <p14:nvPr/>
            </p14:nvContentPartPr>
            <p14:xfrm>
              <a:off x="4968648" y="4267200"/>
              <a:ext cx="402120" cy="26280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416F6653-A7F5-5AE7-8881-2EC56AF02A1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960008" y="4258560"/>
                <a:ext cx="419760" cy="28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FC5E00CB-E103-EB48-0771-89A1AD9B6C3A}"/>
                  </a:ext>
                </a:extLst>
              </p14:cNvPr>
              <p14:cNvContentPartPr/>
              <p14:nvPr/>
            </p14:nvContentPartPr>
            <p14:xfrm>
              <a:off x="5487768" y="4468080"/>
              <a:ext cx="110880" cy="1519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FC5E00CB-E103-EB48-0771-89A1AD9B6C3A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478768" y="4459440"/>
                <a:ext cx="128520" cy="16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18A885A0-2003-AD31-54F5-F43E1D9019B5}"/>
                  </a:ext>
                </a:extLst>
              </p14:cNvPr>
              <p14:cNvContentPartPr/>
              <p14:nvPr/>
            </p14:nvContentPartPr>
            <p14:xfrm>
              <a:off x="5527728" y="4355040"/>
              <a:ext cx="324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18A885A0-2003-AD31-54F5-F43E1D9019B5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519088" y="4346400"/>
                <a:ext cx="2088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42BFF76C-711A-C9DB-12C7-E728280B0318}"/>
              </a:ext>
            </a:extLst>
          </p:cNvPr>
          <p:cNvGrpSpPr/>
          <p:nvPr/>
        </p:nvGrpSpPr>
        <p:grpSpPr>
          <a:xfrm>
            <a:off x="2672568" y="4054440"/>
            <a:ext cx="1317960" cy="748080"/>
            <a:chOff x="2359188" y="1013877"/>
            <a:chExt cx="1317960" cy="748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D1D3FEB3-86F8-1BDE-ECB4-2EEC00B59508}"/>
                    </a:ext>
                  </a:extLst>
                </p14:cNvPr>
                <p14:cNvContentPartPr/>
                <p14:nvPr/>
              </p14:nvContentPartPr>
              <p14:xfrm>
                <a:off x="2670588" y="1303677"/>
                <a:ext cx="357840" cy="2487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D1D3FEB3-86F8-1BDE-ECB4-2EEC00B59508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661948" y="1295037"/>
                  <a:ext cx="375480" cy="26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D4338B38-28C9-85B3-416E-CB5598E6285B}"/>
                    </a:ext>
                  </a:extLst>
                </p14:cNvPr>
                <p14:cNvContentPartPr/>
                <p14:nvPr/>
              </p14:nvContentPartPr>
              <p14:xfrm>
                <a:off x="3191148" y="1536237"/>
                <a:ext cx="360" cy="3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D4338B38-28C9-85B3-416E-CB5598E6285B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182508" y="1527597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5D10AFF0-D9DC-12C3-320D-33276C26FF88}"/>
                    </a:ext>
                  </a:extLst>
                </p14:cNvPr>
                <p14:cNvContentPartPr/>
                <p14:nvPr/>
              </p14:nvContentPartPr>
              <p14:xfrm>
                <a:off x="3446388" y="1319157"/>
                <a:ext cx="360" cy="44280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5D10AFF0-D9DC-12C3-320D-33276C26FF88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437748" y="1310517"/>
                  <a:ext cx="18000" cy="46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AB76E859-B271-B199-402E-42CF3C5D5DEC}"/>
                    </a:ext>
                  </a:extLst>
                </p14:cNvPr>
                <p14:cNvContentPartPr/>
                <p14:nvPr/>
              </p14:nvContentPartPr>
              <p14:xfrm>
                <a:off x="3446388" y="1283877"/>
                <a:ext cx="228960" cy="2203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AB76E859-B271-B199-402E-42CF3C5D5DEC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437748" y="1275237"/>
                  <a:ext cx="246600" cy="23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BF05C0DB-A9EF-4574-6375-3426246BE88A}"/>
                    </a:ext>
                  </a:extLst>
                </p14:cNvPr>
                <p14:cNvContentPartPr/>
                <p14:nvPr/>
              </p14:nvContentPartPr>
              <p14:xfrm>
                <a:off x="2359188" y="1013877"/>
                <a:ext cx="1317960" cy="72504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BF05C0DB-A9EF-4574-6375-3426246BE88A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2350548" y="1004877"/>
                  <a:ext cx="1335600" cy="742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52100E7-1AB7-B8B2-9D30-3355FEE0F3C7}"/>
              </a:ext>
            </a:extLst>
          </p:cNvPr>
          <p:cNvGrpSpPr/>
          <p:nvPr/>
        </p:nvGrpSpPr>
        <p:grpSpPr>
          <a:xfrm>
            <a:off x="4220748" y="1322397"/>
            <a:ext cx="122400" cy="67680"/>
            <a:chOff x="4220748" y="1322397"/>
            <a:chExt cx="122400" cy="67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28150685-B396-3E69-1B0D-9F13FEBF94F7}"/>
                    </a:ext>
                  </a:extLst>
                </p14:cNvPr>
                <p14:cNvContentPartPr/>
                <p14:nvPr/>
              </p14:nvContentPartPr>
              <p14:xfrm>
                <a:off x="4220748" y="1322397"/>
                <a:ext cx="84960" cy="360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28150685-B396-3E69-1B0D-9F13FEBF94F7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4211748" y="1313397"/>
                  <a:ext cx="10260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EAF2E41A-FAE6-43CB-B873-D2087015DEF9}"/>
                    </a:ext>
                  </a:extLst>
                </p14:cNvPr>
                <p14:cNvContentPartPr/>
                <p14:nvPr/>
              </p14:nvContentPartPr>
              <p14:xfrm>
                <a:off x="4261788" y="1389717"/>
                <a:ext cx="81360" cy="36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EAF2E41A-FAE6-43CB-B873-D2087015DEF9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4253148" y="1381077"/>
                  <a:ext cx="990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8D5EBEF-C48D-5D97-3B76-6C55398ECBAD}"/>
              </a:ext>
            </a:extLst>
          </p:cNvPr>
          <p:cNvGrpSpPr/>
          <p:nvPr/>
        </p:nvGrpSpPr>
        <p:grpSpPr>
          <a:xfrm>
            <a:off x="2647188" y="1056357"/>
            <a:ext cx="1281600" cy="759240"/>
            <a:chOff x="2647188" y="1056357"/>
            <a:chExt cx="1281600" cy="759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1EF51E93-49A3-FCEE-4507-3896254D8DA9}"/>
                    </a:ext>
                  </a:extLst>
                </p14:cNvPr>
                <p14:cNvContentPartPr/>
                <p14:nvPr/>
              </p14:nvContentPartPr>
              <p14:xfrm>
                <a:off x="2647188" y="1282077"/>
                <a:ext cx="189720" cy="53352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1EF51E93-49A3-FCEE-4507-3896254D8DA9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2638188" y="1273437"/>
                  <a:ext cx="207360" cy="55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ECDB9681-A805-D71D-D060-7E8873DC9E6D}"/>
                    </a:ext>
                  </a:extLst>
                </p14:cNvPr>
                <p14:cNvContentPartPr/>
                <p14:nvPr/>
              </p14:nvContentPartPr>
              <p14:xfrm>
                <a:off x="3003948" y="1429677"/>
                <a:ext cx="209160" cy="3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ECDB9681-A805-D71D-D060-7E8873DC9E6D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2995308" y="1421037"/>
                  <a:ext cx="2268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73B3C75E-034D-710C-3CF5-2736F61588CB}"/>
                    </a:ext>
                  </a:extLst>
                </p14:cNvPr>
                <p14:cNvContentPartPr/>
                <p14:nvPr/>
              </p14:nvContentPartPr>
              <p14:xfrm>
                <a:off x="3122748" y="1264797"/>
                <a:ext cx="3240" cy="24408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73B3C75E-034D-710C-3CF5-2736F61588CB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3114108" y="1255797"/>
                  <a:ext cx="20880" cy="26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BC458126-ECD8-EA81-9932-C8013F15BE36}"/>
                    </a:ext>
                  </a:extLst>
                </p14:cNvPr>
                <p14:cNvContentPartPr/>
                <p14:nvPr/>
              </p14:nvContentPartPr>
              <p14:xfrm>
                <a:off x="3436308" y="1174797"/>
                <a:ext cx="161640" cy="38160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BC458126-ECD8-EA81-9932-C8013F15BE36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3427308" y="1166157"/>
                  <a:ext cx="179280" cy="39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54634122-4E23-5D18-E905-E67FEAAA9F74}"/>
                    </a:ext>
                  </a:extLst>
                </p14:cNvPr>
                <p14:cNvContentPartPr/>
                <p14:nvPr/>
              </p14:nvContentPartPr>
              <p14:xfrm>
                <a:off x="3716028" y="1424277"/>
                <a:ext cx="165960" cy="20088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54634122-4E23-5D18-E905-E67FEAAA9F74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3707388" y="1415637"/>
                  <a:ext cx="183600" cy="21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744801B8-2573-BC24-B37A-69F69C4D9395}"/>
                    </a:ext>
                  </a:extLst>
                </p14:cNvPr>
                <p14:cNvContentPartPr/>
                <p14:nvPr/>
              </p14:nvContentPartPr>
              <p14:xfrm>
                <a:off x="3811068" y="1056357"/>
                <a:ext cx="360" cy="20916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744801B8-2573-BC24-B37A-69F69C4D9395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3802428" y="1047357"/>
                  <a:ext cx="18000" cy="22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142575E4-61A5-1383-AB1B-2E44B12C30A1}"/>
                    </a:ext>
                  </a:extLst>
                </p14:cNvPr>
                <p14:cNvContentPartPr/>
                <p14:nvPr/>
              </p14:nvContentPartPr>
              <p14:xfrm>
                <a:off x="3766428" y="1142397"/>
                <a:ext cx="162360" cy="36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142575E4-61A5-1383-AB1B-2E44B12C30A1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3757428" y="1133397"/>
                  <a:ext cx="180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2AA208BE-7FB8-35A6-A34E-400500E405AB}"/>
                    </a:ext>
                  </a:extLst>
                </p14:cNvPr>
                <p14:cNvContentPartPr/>
                <p14:nvPr/>
              </p14:nvContentPartPr>
              <p14:xfrm>
                <a:off x="3726468" y="1117197"/>
                <a:ext cx="147600" cy="93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2AA208BE-7FB8-35A6-A34E-400500E405AB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3717468" y="1108557"/>
                  <a:ext cx="165240" cy="27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221" name="Group 41220">
            <a:extLst>
              <a:ext uri="{FF2B5EF4-FFF2-40B4-BE49-F238E27FC236}">
                <a16:creationId xmlns:a16="http://schemas.microsoft.com/office/drawing/2014/main" id="{4B9D4E0E-A1DC-E64F-9D28-E31000B8F733}"/>
              </a:ext>
            </a:extLst>
          </p:cNvPr>
          <p:cNvGrpSpPr/>
          <p:nvPr/>
        </p:nvGrpSpPr>
        <p:grpSpPr>
          <a:xfrm>
            <a:off x="4832748" y="1105677"/>
            <a:ext cx="1353600" cy="518760"/>
            <a:chOff x="4832748" y="1105677"/>
            <a:chExt cx="1353600" cy="518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279A33DD-BCF2-4440-23CD-FA0BC0EFA6ED}"/>
                    </a:ext>
                  </a:extLst>
                </p14:cNvPr>
                <p14:cNvContentPartPr/>
                <p14:nvPr/>
              </p14:nvContentPartPr>
              <p14:xfrm>
                <a:off x="4832748" y="1225197"/>
                <a:ext cx="243720" cy="26892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279A33DD-BCF2-4440-23CD-FA0BC0EFA6ED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4823748" y="1216557"/>
                  <a:ext cx="261360" cy="28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BCD3939B-6F0D-91F9-4C38-DEB1D880D001}"/>
                    </a:ext>
                  </a:extLst>
                </p14:cNvPr>
                <p14:cNvContentPartPr/>
                <p14:nvPr/>
              </p14:nvContentPartPr>
              <p14:xfrm>
                <a:off x="5169708" y="1381077"/>
                <a:ext cx="185400" cy="36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BCD3939B-6F0D-91F9-4C38-DEB1D880D001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5160708" y="1372437"/>
                  <a:ext cx="2030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8DF893B6-5077-E808-418B-101302CDC696}"/>
                    </a:ext>
                  </a:extLst>
                </p14:cNvPr>
                <p14:cNvContentPartPr/>
                <p14:nvPr/>
              </p14:nvContentPartPr>
              <p14:xfrm>
                <a:off x="5300028" y="1248957"/>
                <a:ext cx="360" cy="26208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8DF893B6-5077-E808-418B-101302CDC696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5291388" y="1239957"/>
                  <a:ext cx="18000" cy="27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5F92A1E2-30EE-489A-87A6-69F28F17032C}"/>
                    </a:ext>
                  </a:extLst>
                </p14:cNvPr>
                <p14:cNvContentPartPr/>
                <p14:nvPr/>
              </p14:nvContentPartPr>
              <p14:xfrm>
                <a:off x="5660748" y="1150677"/>
                <a:ext cx="174600" cy="38232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5F92A1E2-30EE-489A-87A6-69F28F17032C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5652108" y="1141677"/>
                  <a:ext cx="192240" cy="39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C5EF617A-6F32-5FBB-AB36-B2B00B236513}"/>
                    </a:ext>
                  </a:extLst>
                </p14:cNvPr>
                <p14:cNvContentPartPr/>
                <p14:nvPr/>
              </p14:nvContentPartPr>
              <p14:xfrm>
                <a:off x="5930748" y="1325997"/>
                <a:ext cx="183600" cy="26352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C5EF617A-6F32-5FBB-AB36-B2B00B236513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5921748" y="1317357"/>
                  <a:ext cx="201240" cy="28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41216" name="Ink 41215">
                  <a:extLst>
                    <a:ext uri="{FF2B5EF4-FFF2-40B4-BE49-F238E27FC236}">
                      <a16:creationId xmlns:a16="http://schemas.microsoft.com/office/drawing/2014/main" id="{AD3E6CCA-63F3-11B2-857A-199D950E9F1F}"/>
                    </a:ext>
                  </a:extLst>
                </p14:cNvPr>
                <p14:cNvContentPartPr/>
                <p14:nvPr/>
              </p14:nvContentPartPr>
              <p14:xfrm>
                <a:off x="5962428" y="1489797"/>
                <a:ext cx="360" cy="134640"/>
              </p14:xfrm>
            </p:contentPart>
          </mc:Choice>
          <mc:Fallback xmlns="">
            <p:pic>
              <p:nvPicPr>
                <p:cNvPr id="41216" name="Ink 41215">
                  <a:extLst>
                    <a:ext uri="{FF2B5EF4-FFF2-40B4-BE49-F238E27FC236}">
                      <a16:creationId xmlns:a16="http://schemas.microsoft.com/office/drawing/2014/main" id="{AD3E6CCA-63F3-11B2-857A-199D950E9F1F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5953428" y="1481157"/>
                  <a:ext cx="18000" cy="15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1217" name="Ink 41216">
                  <a:extLst>
                    <a:ext uri="{FF2B5EF4-FFF2-40B4-BE49-F238E27FC236}">
                      <a16:creationId xmlns:a16="http://schemas.microsoft.com/office/drawing/2014/main" id="{F02B34ED-C5C2-0079-9CA5-B7DE484B8D41}"/>
                    </a:ext>
                  </a:extLst>
                </p14:cNvPr>
                <p14:cNvContentPartPr/>
                <p14:nvPr/>
              </p14:nvContentPartPr>
              <p14:xfrm>
                <a:off x="5962428" y="1485117"/>
                <a:ext cx="185040" cy="119160"/>
              </p14:xfrm>
            </p:contentPart>
          </mc:Choice>
          <mc:Fallback xmlns="">
            <p:pic>
              <p:nvPicPr>
                <p:cNvPr id="41217" name="Ink 41216">
                  <a:extLst>
                    <a:ext uri="{FF2B5EF4-FFF2-40B4-BE49-F238E27FC236}">
                      <a16:creationId xmlns:a16="http://schemas.microsoft.com/office/drawing/2014/main" id="{F02B34ED-C5C2-0079-9CA5-B7DE484B8D41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5953428" y="1476477"/>
                  <a:ext cx="202680" cy="13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1218" name="Ink 41217">
                  <a:extLst>
                    <a:ext uri="{FF2B5EF4-FFF2-40B4-BE49-F238E27FC236}">
                      <a16:creationId xmlns:a16="http://schemas.microsoft.com/office/drawing/2014/main" id="{B3ECF3E4-7164-E06E-7C52-F2BC223C946E}"/>
                    </a:ext>
                  </a:extLst>
                </p14:cNvPr>
                <p14:cNvContentPartPr/>
                <p14:nvPr/>
              </p14:nvContentPartPr>
              <p14:xfrm>
                <a:off x="6029388" y="1105677"/>
                <a:ext cx="156960" cy="7920"/>
              </p14:xfrm>
            </p:contentPart>
          </mc:Choice>
          <mc:Fallback xmlns="">
            <p:pic>
              <p:nvPicPr>
                <p:cNvPr id="41218" name="Ink 41217">
                  <a:extLst>
                    <a:ext uri="{FF2B5EF4-FFF2-40B4-BE49-F238E27FC236}">
                      <a16:creationId xmlns:a16="http://schemas.microsoft.com/office/drawing/2014/main" id="{B3ECF3E4-7164-E06E-7C52-F2BC223C946E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6020748" y="1097037"/>
                  <a:ext cx="174600" cy="2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1220" name="Ink 41219">
                  <a:extLst>
                    <a:ext uri="{FF2B5EF4-FFF2-40B4-BE49-F238E27FC236}">
                      <a16:creationId xmlns:a16="http://schemas.microsoft.com/office/drawing/2014/main" id="{CCC5BF28-D2EE-A1F1-3B32-5C79FEB981A5}"/>
                    </a:ext>
                  </a:extLst>
                </p14:cNvPr>
                <p14:cNvContentPartPr/>
                <p14:nvPr/>
              </p14:nvContentPartPr>
              <p14:xfrm>
                <a:off x="5343228" y="1352277"/>
                <a:ext cx="94320" cy="360"/>
              </p14:xfrm>
            </p:contentPart>
          </mc:Choice>
          <mc:Fallback xmlns="">
            <p:pic>
              <p:nvPicPr>
                <p:cNvPr id="41220" name="Ink 41219">
                  <a:extLst>
                    <a:ext uri="{FF2B5EF4-FFF2-40B4-BE49-F238E27FC236}">
                      <a16:creationId xmlns:a16="http://schemas.microsoft.com/office/drawing/2014/main" id="{CCC5BF28-D2EE-A1F1-3B32-5C79FEB981A5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5334588" y="1343637"/>
                  <a:ext cx="111960" cy="18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41222" name="TextBox 41221">
            <a:extLst>
              <a:ext uri="{FF2B5EF4-FFF2-40B4-BE49-F238E27FC236}">
                <a16:creationId xmlns:a16="http://schemas.microsoft.com/office/drawing/2014/main" id="{BE1672B8-5AFA-C6D6-1EE4-466F1C6C0FB8}"/>
              </a:ext>
            </a:extLst>
          </p:cNvPr>
          <p:cNvSpPr txBox="1"/>
          <p:nvPr/>
        </p:nvSpPr>
        <p:spPr>
          <a:xfrm>
            <a:off x="1739498" y="2285616"/>
            <a:ext cx="59827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0000"/>
                </a:solidFill>
              </a:rPr>
              <a:t>Arithmetic Mean can change with doping</a:t>
            </a:r>
          </a:p>
        </p:txBody>
      </p:sp>
      <p:sp>
        <p:nvSpPr>
          <p:cNvPr id="41223" name="TextBox 41222">
            <a:extLst>
              <a:ext uri="{FF2B5EF4-FFF2-40B4-BE49-F238E27FC236}">
                <a16:creationId xmlns:a16="http://schemas.microsoft.com/office/drawing/2014/main" id="{2230E2F2-2DB2-9081-1127-F6AEFED277A0}"/>
              </a:ext>
            </a:extLst>
          </p:cNvPr>
          <p:cNvSpPr txBox="1"/>
          <p:nvPr/>
        </p:nvSpPr>
        <p:spPr>
          <a:xfrm>
            <a:off x="2453471" y="5719175"/>
            <a:ext cx="42370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0000"/>
                </a:solidFill>
              </a:rPr>
              <a:t>Geometric Mean stays fixed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7C7FE69-49F8-BF7D-3EA5-01F767111AF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5454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717"/>
    </mc:Choice>
    <mc:Fallback>
      <p:transition spd="slow" advTm="69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7" name="Text Box 3"/>
          <p:cNvSpPr txBox="1">
            <a:spLocks noChangeArrowheads="1"/>
          </p:cNvSpPr>
          <p:nvPr/>
        </p:nvSpPr>
        <p:spPr bwMode="auto">
          <a:xfrm>
            <a:off x="1276408" y="0"/>
            <a:ext cx="652774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800" b="1" dirty="0">
                <a:solidFill>
                  <a:srgbClr val="0000FF"/>
                </a:solidFill>
              </a:rPr>
              <a:t>Charges grow at each other’s expense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903BEA-EC25-5644-B5A1-DEDF773DB900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6BB9DB7-C995-8EBF-C80C-74C979A5BA4C}"/>
              </a:ext>
            </a:extLst>
          </p:cNvPr>
          <p:cNvGrpSpPr/>
          <p:nvPr/>
        </p:nvGrpSpPr>
        <p:grpSpPr>
          <a:xfrm>
            <a:off x="870452" y="1152142"/>
            <a:ext cx="1851120" cy="664560"/>
            <a:chOff x="870452" y="1152142"/>
            <a:chExt cx="1851120" cy="664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8C2D5880-034A-AEAE-305C-524AFA94FF29}"/>
                    </a:ext>
                  </a:extLst>
                </p14:cNvPr>
                <p14:cNvContentPartPr/>
                <p14:nvPr/>
              </p14:nvContentPartPr>
              <p14:xfrm>
                <a:off x="932372" y="1303702"/>
                <a:ext cx="302400" cy="26280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8C2D5880-034A-AEAE-305C-524AFA94FF29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23732" y="1294702"/>
                  <a:ext cx="320040" cy="28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7C69B27A-8B72-6358-5DC4-94E06B4CFF33}"/>
                    </a:ext>
                  </a:extLst>
                </p14:cNvPr>
                <p14:cNvContentPartPr/>
                <p14:nvPr/>
              </p14:nvContentPartPr>
              <p14:xfrm>
                <a:off x="1443212" y="1313782"/>
                <a:ext cx="133200" cy="17028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7C69B27A-8B72-6358-5DC4-94E06B4CFF33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434572" y="1305142"/>
                  <a:ext cx="150840" cy="18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A3679C6C-4B00-A79A-6AD9-0638F90CF463}"/>
                    </a:ext>
                  </a:extLst>
                </p14:cNvPr>
                <p14:cNvContentPartPr/>
                <p14:nvPr/>
              </p14:nvContentPartPr>
              <p14:xfrm>
                <a:off x="1640492" y="1233142"/>
                <a:ext cx="799920" cy="46980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A3679C6C-4B00-A79A-6AD9-0638F90CF463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631852" y="1224502"/>
                  <a:ext cx="817560" cy="48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534F9387-8880-96AC-5A1E-4176B10D0625}"/>
                    </a:ext>
                  </a:extLst>
                </p14:cNvPr>
                <p14:cNvContentPartPr/>
                <p14:nvPr/>
              </p14:nvContentPartPr>
              <p14:xfrm>
                <a:off x="1997612" y="1152142"/>
                <a:ext cx="15480" cy="288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534F9387-8880-96AC-5A1E-4176B10D0625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988612" y="1143142"/>
                  <a:ext cx="3312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BC44EB90-7C3F-273A-1F84-D6B2D34E3159}"/>
                    </a:ext>
                  </a:extLst>
                </p14:cNvPr>
                <p14:cNvContentPartPr/>
                <p14:nvPr/>
              </p14:nvContentPartPr>
              <p14:xfrm>
                <a:off x="870452" y="1725982"/>
                <a:ext cx="1851120" cy="9072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BC44EB90-7C3F-273A-1F84-D6B2D34E3159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861452" y="1716982"/>
                  <a:ext cx="1868760" cy="108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C78443C-1F3A-BCD1-6948-64ADB78F2F6B}"/>
              </a:ext>
            </a:extLst>
          </p:cNvPr>
          <p:cNvGrpSpPr/>
          <p:nvPr/>
        </p:nvGrpSpPr>
        <p:grpSpPr>
          <a:xfrm>
            <a:off x="990332" y="2431222"/>
            <a:ext cx="1410840" cy="538560"/>
            <a:chOff x="990332" y="2431222"/>
            <a:chExt cx="1410840" cy="538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8C1293D6-E18F-2E42-6F85-374AAD298DE3}"/>
                    </a:ext>
                  </a:extLst>
                </p14:cNvPr>
                <p14:cNvContentPartPr/>
                <p14:nvPr/>
              </p14:nvContentPartPr>
              <p14:xfrm>
                <a:off x="990332" y="2522302"/>
                <a:ext cx="340560" cy="30528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8C1293D6-E18F-2E42-6F85-374AAD298DE3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981332" y="2513302"/>
                  <a:ext cx="358200" cy="32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7D2D0CA8-A733-48EF-0292-C8CC407D2849}"/>
                    </a:ext>
                  </a:extLst>
                </p14:cNvPr>
                <p14:cNvContentPartPr/>
                <p14:nvPr/>
              </p14:nvContentPartPr>
              <p14:xfrm>
                <a:off x="1488932" y="2555422"/>
                <a:ext cx="218520" cy="745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7D2D0CA8-A733-48EF-0292-C8CC407D2849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479932" y="2546422"/>
                  <a:ext cx="236160" cy="9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4F962068-64AB-FB22-1AA0-F8D6AE7CD7EB}"/>
                    </a:ext>
                  </a:extLst>
                </p14:cNvPr>
                <p14:cNvContentPartPr/>
                <p14:nvPr/>
              </p14:nvContentPartPr>
              <p14:xfrm>
                <a:off x="1448972" y="2688982"/>
                <a:ext cx="308160" cy="8892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4F962068-64AB-FB22-1AA0-F8D6AE7CD7EB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440332" y="2679982"/>
                  <a:ext cx="325800" cy="10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7DB25755-FDB4-7877-87D8-A2DC3F6C424C}"/>
                    </a:ext>
                  </a:extLst>
                </p14:cNvPr>
                <p14:cNvContentPartPr/>
                <p14:nvPr/>
              </p14:nvContentPartPr>
              <p14:xfrm>
                <a:off x="1934972" y="2431222"/>
                <a:ext cx="223560" cy="3391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7DB25755-FDB4-7877-87D8-A2DC3F6C424C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926332" y="2422582"/>
                  <a:ext cx="241200" cy="35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F2BF9C0B-0AB5-51D5-2160-71D057D18034}"/>
                    </a:ext>
                  </a:extLst>
                </p14:cNvPr>
                <p14:cNvContentPartPr/>
                <p14:nvPr/>
              </p14:nvContentPartPr>
              <p14:xfrm>
                <a:off x="2251052" y="2664142"/>
                <a:ext cx="150120" cy="1587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F2BF9C0B-0AB5-51D5-2160-71D057D18034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2242412" y="2655502"/>
                  <a:ext cx="167760" cy="17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20663CD3-3327-1BB7-5B91-9CCB0BC8E56B}"/>
                    </a:ext>
                  </a:extLst>
                </p14:cNvPr>
                <p14:cNvContentPartPr/>
                <p14:nvPr/>
              </p14:nvContentPartPr>
              <p14:xfrm>
                <a:off x="1358612" y="2860342"/>
                <a:ext cx="110520" cy="10944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20663CD3-3327-1BB7-5B91-9CCB0BC8E56B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349972" y="2851702"/>
                  <a:ext cx="128160" cy="127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FF7F5F31-5C5D-E335-5905-AB505E72786B}"/>
              </a:ext>
            </a:extLst>
          </p:cNvPr>
          <p:cNvGrpSpPr/>
          <p:nvPr/>
        </p:nvGrpSpPr>
        <p:grpSpPr>
          <a:xfrm>
            <a:off x="1114892" y="3553342"/>
            <a:ext cx="1608840" cy="1337760"/>
            <a:chOff x="1114892" y="3553342"/>
            <a:chExt cx="1608840" cy="1337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9E6DDCE1-5E35-632B-807A-52F68223FB98}"/>
                    </a:ext>
                  </a:extLst>
                </p14:cNvPr>
                <p14:cNvContentPartPr/>
                <p14:nvPr/>
              </p14:nvContentPartPr>
              <p14:xfrm>
                <a:off x="1114892" y="3907942"/>
                <a:ext cx="168120" cy="4701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9E6DDCE1-5E35-632B-807A-52F68223FB98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105892" y="3899302"/>
                  <a:ext cx="185760" cy="48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CAAC07C3-8362-68B4-D45B-27D44474E5A1}"/>
                    </a:ext>
                  </a:extLst>
                </p14:cNvPr>
                <p14:cNvContentPartPr/>
                <p14:nvPr/>
              </p14:nvContentPartPr>
              <p14:xfrm>
                <a:off x="1236932" y="4216462"/>
                <a:ext cx="206640" cy="18324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CAAC07C3-8362-68B4-D45B-27D44474E5A1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228292" y="4207462"/>
                  <a:ext cx="22428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B45362B6-F654-5F69-61CF-01EEBA6A23D0}"/>
                    </a:ext>
                  </a:extLst>
                </p14:cNvPr>
                <p14:cNvContentPartPr/>
                <p14:nvPr/>
              </p14:nvContentPartPr>
              <p14:xfrm>
                <a:off x="1655252" y="4028902"/>
                <a:ext cx="187920" cy="5652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B45362B6-F654-5F69-61CF-01EEBA6A23D0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1646612" y="4019902"/>
                  <a:ext cx="205560" cy="7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30DD0C15-C294-3E70-2F21-325DE78CC2A0}"/>
                    </a:ext>
                  </a:extLst>
                </p14:cNvPr>
                <p14:cNvContentPartPr/>
                <p14:nvPr/>
              </p14:nvContentPartPr>
              <p14:xfrm>
                <a:off x="1672892" y="4134382"/>
                <a:ext cx="198720" cy="6840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30DD0C15-C294-3E70-2F21-325DE78CC2A0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1663892" y="4125382"/>
                  <a:ext cx="216360" cy="8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EE3F8F04-CA89-01BE-3335-E56BDEA51887}"/>
                    </a:ext>
                  </a:extLst>
                </p14:cNvPr>
                <p14:cNvContentPartPr/>
                <p14:nvPr/>
              </p14:nvContentPartPr>
              <p14:xfrm>
                <a:off x="2134412" y="3743782"/>
                <a:ext cx="226080" cy="22428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EE3F8F04-CA89-01BE-3335-E56BDEA51887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2125772" y="3734782"/>
                  <a:ext cx="243720" cy="24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47A9D9B1-3A82-7A30-C7B1-F763BCCD5839}"/>
                    </a:ext>
                  </a:extLst>
                </p14:cNvPr>
                <p14:cNvContentPartPr/>
                <p14:nvPr/>
              </p14:nvContentPartPr>
              <p14:xfrm>
                <a:off x="2431412" y="3881662"/>
                <a:ext cx="63720" cy="17784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47A9D9B1-3A82-7A30-C7B1-F763BCCD5839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2422412" y="3873022"/>
                  <a:ext cx="81360" cy="19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D5CDB82B-14BB-48B2-FCE4-FF3EF42029CB}"/>
                    </a:ext>
                  </a:extLst>
                </p14:cNvPr>
                <p14:cNvContentPartPr/>
                <p14:nvPr/>
              </p14:nvContentPartPr>
              <p14:xfrm>
                <a:off x="2424212" y="3735862"/>
                <a:ext cx="26640" cy="3384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D5CDB82B-14BB-48B2-FCE4-FF3EF42029CB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2415572" y="3726862"/>
                  <a:ext cx="44280" cy="5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BC1F15FF-FEB7-E211-DD57-0F3D2C17F9D6}"/>
                    </a:ext>
                  </a:extLst>
                </p14:cNvPr>
                <p14:cNvContentPartPr/>
                <p14:nvPr/>
              </p14:nvContentPartPr>
              <p14:xfrm>
                <a:off x="2505212" y="3553342"/>
                <a:ext cx="164880" cy="1839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BC1F15FF-FEB7-E211-DD57-0F3D2C17F9D6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2496572" y="3544342"/>
                  <a:ext cx="182520" cy="20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FED7BB9C-94F5-AE49-DBAF-8DD823A5B1CE}"/>
                    </a:ext>
                  </a:extLst>
                </p14:cNvPr>
                <p14:cNvContentPartPr/>
                <p14:nvPr/>
              </p14:nvContentPartPr>
              <p14:xfrm>
                <a:off x="2071772" y="4183342"/>
                <a:ext cx="651960" cy="648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FED7BB9C-94F5-AE49-DBAF-8DD823A5B1CE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2063132" y="4174702"/>
                  <a:ext cx="66960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4201A2F0-308F-99B7-5AEF-228995FC9666}"/>
                    </a:ext>
                  </a:extLst>
                </p14:cNvPr>
                <p14:cNvContentPartPr/>
                <p14:nvPr/>
              </p14:nvContentPartPr>
              <p14:xfrm>
                <a:off x="2218652" y="4302142"/>
                <a:ext cx="204480" cy="42912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4201A2F0-308F-99B7-5AEF-228995FC9666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2209652" y="4293502"/>
                  <a:ext cx="222120" cy="44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48ABBCB3-6C39-FE9B-FE25-530078E5DCC2}"/>
                    </a:ext>
                  </a:extLst>
                </p14:cNvPr>
                <p14:cNvContentPartPr/>
                <p14:nvPr/>
              </p14:nvContentPartPr>
              <p14:xfrm>
                <a:off x="2509532" y="4614262"/>
                <a:ext cx="360" cy="27684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48ABBCB3-6C39-FE9B-FE25-530078E5DCC2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2500532" y="4605262"/>
                  <a:ext cx="18000" cy="29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3D77CF04-DAEA-B50F-B2D0-D9423B25A52C}"/>
                    </a:ext>
                  </a:extLst>
                </p14:cNvPr>
                <p14:cNvContentPartPr/>
                <p14:nvPr/>
              </p14:nvContentPartPr>
              <p14:xfrm>
                <a:off x="2504492" y="4609222"/>
                <a:ext cx="202320" cy="24444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3D77CF04-DAEA-B50F-B2D0-D9423B25A52C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2495492" y="4600582"/>
                  <a:ext cx="219960" cy="262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2F7B549D-4B33-088F-60C4-31EAD920BF54}"/>
              </a:ext>
            </a:extLst>
          </p:cNvPr>
          <p:cNvGrpSpPr/>
          <p:nvPr/>
        </p:nvGrpSpPr>
        <p:grpSpPr>
          <a:xfrm>
            <a:off x="5790932" y="1141702"/>
            <a:ext cx="1519920" cy="502920"/>
            <a:chOff x="5790932" y="1141702"/>
            <a:chExt cx="1519920" cy="502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BA9BEA5D-7360-C1C2-9837-C6143F8192C0}"/>
                    </a:ext>
                  </a:extLst>
                </p14:cNvPr>
                <p14:cNvContentPartPr/>
                <p14:nvPr/>
              </p14:nvContentPartPr>
              <p14:xfrm>
                <a:off x="5889212" y="1228102"/>
                <a:ext cx="150840" cy="39168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BA9BEA5D-7360-C1C2-9837-C6143F8192C0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5880572" y="1219462"/>
                  <a:ext cx="168480" cy="40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E15C201A-7B2A-3199-E643-8B9701C546DB}"/>
                    </a:ext>
                  </a:extLst>
                </p14:cNvPr>
                <p14:cNvContentPartPr/>
                <p14:nvPr/>
              </p14:nvContentPartPr>
              <p14:xfrm>
                <a:off x="6136172" y="1340422"/>
                <a:ext cx="57960" cy="288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E15C201A-7B2A-3199-E643-8B9701C546DB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6127172" y="1331782"/>
                  <a:ext cx="756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454D299D-8DF6-019A-42EB-F955F5C0554D}"/>
                    </a:ext>
                  </a:extLst>
                </p14:cNvPr>
                <p14:cNvContentPartPr/>
                <p14:nvPr/>
              </p14:nvContentPartPr>
              <p14:xfrm>
                <a:off x="6324452" y="1166902"/>
                <a:ext cx="918720" cy="47772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454D299D-8DF6-019A-42EB-F955F5C0554D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6315452" y="1157902"/>
                  <a:ext cx="936360" cy="49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AD96FE38-2C5D-EAD8-79EE-24CD94545B8A}"/>
                    </a:ext>
                  </a:extLst>
                </p14:cNvPr>
                <p14:cNvContentPartPr/>
                <p14:nvPr/>
              </p14:nvContentPartPr>
              <p14:xfrm>
                <a:off x="6800012" y="1141702"/>
                <a:ext cx="7920" cy="2124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AD96FE38-2C5D-EAD8-79EE-24CD94545B8A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6791372" y="1133062"/>
                  <a:ext cx="2556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C9444692-6ED3-D7B5-90BF-099ECA5B2164}"/>
                    </a:ext>
                  </a:extLst>
                </p14:cNvPr>
                <p14:cNvContentPartPr/>
                <p14:nvPr/>
              </p14:nvContentPartPr>
              <p14:xfrm>
                <a:off x="5790932" y="1592782"/>
                <a:ext cx="1519920" cy="2628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C9444692-6ED3-D7B5-90BF-099ECA5B2164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5782292" y="1583782"/>
                  <a:ext cx="1537560" cy="43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230" name="Group 41229">
            <a:extLst>
              <a:ext uri="{FF2B5EF4-FFF2-40B4-BE49-F238E27FC236}">
                <a16:creationId xmlns:a16="http://schemas.microsoft.com/office/drawing/2014/main" id="{1848A44D-8114-A531-F632-6841284A7FBD}"/>
              </a:ext>
            </a:extLst>
          </p:cNvPr>
          <p:cNvGrpSpPr/>
          <p:nvPr/>
        </p:nvGrpSpPr>
        <p:grpSpPr>
          <a:xfrm>
            <a:off x="6050132" y="2133502"/>
            <a:ext cx="1317240" cy="599400"/>
            <a:chOff x="6050132" y="2133502"/>
            <a:chExt cx="1317240" cy="599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1219" name="Ink 41218">
                  <a:extLst>
                    <a:ext uri="{FF2B5EF4-FFF2-40B4-BE49-F238E27FC236}">
                      <a16:creationId xmlns:a16="http://schemas.microsoft.com/office/drawing/2014/main" id="{196BF303-2C4A-E308-52F6-BFC911B600F6}"/>
                    </a:ext>
                  </a:extLst>
                </p14:cNvPr>
                <p14:cNvContentPartPr/>
                <p14:nvPr/>
              </p14:nvContentPartPr>
              <p14:xfrm>
                <a:off x="6050132" y="2133502"/>
                <a:ext cx="167400" cy="403200"/>
              </p14:xfrm>
            </p:contentPart>
          </mc:Choice>
          <mc:Fallback xmlns="">
            <p:pic>
              <p:nvPicPr>
                <p:cNvPr id="41219" name="Ink 41218">
                  <a:extLst>
                    <a:ext uri="{FF2B5EF4-FFF2-40B4-BE49-F238E27FC236}">
                      <a16:creationId xmlns:a16="http://schemas.microsoft.com/office/drawing/2014/main" id="{196BF303-2C4A-E308-52F6-BFC911B600F6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6041132" y="2124502"/>
                  <a:ext cx="185040" cy="42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1224" name="Ink 41223">
                  <a:extLst>
                    <a:ext uri="{FF2B5EF4-FFF2-40B4-BE49-F238E27FC236}">
                      <a16:creationId xmlns:a16="http://schemas.microsoft.com/office/drawing/2014/main" id="{C80DE1CB-D2A3-F4DC-F264-684055003F60}"/>
                    </a:ext>
                  </a:extLst>
                </p14:cNvPr>
                <p14:cNvContentPartPr/>
                <p14:nvPr/>
              </p14:nvContentPartPr>
              <p14:xfrm>
                <a:off x="6196652" y="2508982"/>
                <a:ext cx="90360" cy="195480"/>
              </p14:xfrm>
            </p:contentPart>
          </mc:Choice>
          <mc:Fallback xmlns="">
            <p:pic>
              <p:nvPicPr>
                <p:cNvPr id="41224" name="Ink 41223">
                  <a:extLst>
                    <a:ext uri="{FF2B5EF4-FFF2-40B4-BE49-F238E27FC236}">
                      <a16:creationId xmlns:a16="http://schemas.microsoft.com/office/drawing/2014/main" id="{C80DE1CB-D2A3-F4DC-F264-684055003F60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6187652" y="2499982"/>
                  <a:ext cx="108000" cy="21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1225" name="Ink 41224">
                  <a:extLst>
                    <a:ext uri="{FF2B5EF4-FFF2-40B4-BE49-F238E27FC236}">
                      <a16:creationId xmlns:a16="http://schemas.microsoft.com/office/drawing/2014/main" id="{2AE5EB40-72C5-8BBC-0852-AED05FC486E6}"/>
                    </a:ext>
                  </a:extLst>
                </p14:cNvPr>
                <p14:cNvContentPartPr/>
                <p14:nvPr/>
              </p14:nvContentPartPr>
              <p14:xfrm>
                <a:off x="6541892" y="2272102"/>
                <a:ext cx="224640" cy="63720"/>
              </p14:xfrm>
            </p:contentPart>
          </mc:Choice>
          <mc:Fallback xmlns="">
            <p:pic>
              <p:nvPicPr>
                <p:cNvPr id="41225" name="Ink 41224">
                  <a:extLst>
                    <a:ext uri="{FF2B5EF4-FFF2-40B4-BE49-F238E27FC236}">
                      <a16:creationId xmlns:a16="http://schemas.microsoft.com/office/drawing/2014/main" id="{2AE5EB40-72C5-8BBC-0852-AED05FC486E6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6533252" y="2263462"/>
                  <a:ext cx="242280" cy="8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1226" name="Ink 41225">
                  <a:extLst>
                    <a:ext uri="{FF2B5EF4-FFF2-40B4-BE49-F238E27FC236}">
                      <a16:creationId xmlns:a16="http://schemas.microsoft.com/office/drawing/2014/main" id="{8B80C159-8A6F-9047-10BF-F515B04AE45E}"/>
                    </a:ext>
                  </a:extLst>
                </p14:cNvPr>
                <p14:cNvContentPartPr/>
                <p14:nvPr/>
              </p14:nvContentPartPr>
              <p14:xfrm>
                <a:off x="6500852" y="2415742"/>
                <a:ext cx="273600" cy="107280"/>
              </p14:xfrm>
            </p:contentPart>
          </mc:Choice>
          <mc:Fallback xmlns="">
            <p:pic>
              <p:nvPicPr>
                <p:cNvPr id="41226" name="Ink 41225">
                  <a:extLst>
                    <a:ext uri="{FF2B5EF4-FFF2-40B4-BE49-F238E27FC236}">
                      <a16:creationId xmlns:a16="http://schemas.microsoft.com/office/drawing/2014/main" id="{8B80C159-8A6F-9047-10BF-F515B04AE45E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6492212" y="2406742"/>
                  <a:ext cx="291240" cy="12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1227" name="Ink 41226">
                  <a:extLst>
                    <a:ext uri="{FF2B5EF4-FFF2-40B4-BE49-F238E27FC236}">
                      <a16:creationId xmlns:a16="http://schemas.microsoft.com/office/drawing/2014/main" id="{78FCB33C-B246-1C1E-0D70-36F078A75AA5}"/>
                    </a:ext>
                  </a:extLst>
                </p14:cNvPr>
                <p14:cNvContentPartPr/>
                <p14:nvPr/>
              </p14:nvContentPartPr>
              <p14:xfrm>
                <a:off x="6955532" y="2184622"/>
                <a:ext cx="177840" cy="470520"/>
              </p14:xfrm>
            </p:contentPart>
          </mc:Choice>
          <mc:Fallback xmlns="">
            <p:pic>
              <p:nvPicPr>
                <p:cNvPr id="41227" name="Ink 41226">
                  <a:extLst>
                    <a:ext uri="{FF2B5EF4-FFF2-40B4-BE49-F238E27FC236}">
                      <a16:creationId xmlns:a16="http://schemas.microsoft.com/office/drawing/2014/main" id="{78FCB33C-B246-1C1E-0D70-36F078A75AA5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6946532" y="2175982"/>
                  <a:ext cx="195480" cy="48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1228" name="Ink 41227">
                  <a:extLst>
                    <a:ext uri="{FF2B5EF4-FFF2-40B4-BE49-F238E27FC236}">
                      <a16:creationId xmlns:a16="http://schemas.microsoft.com/office/drawing/2014/main" id="{CB63A846-89E1-D4CD-8948-5AEDD9521000}"/>
                    </a:ext>
                  </a:extLst>
                </p14:cNvPr>
                <p14:cNvContentPartPr/>
                <p14:nvPr/>
              </p14:nvContentPartPr>
              <p14:xfrm>
                <a:off x="7221932" y="2449222"/>
                <a:ext cx="145440" cy="283680"/>
              </p14:xfrm>
            </p:contentPart>
          </mc:Choice>
          <mc:Fallback xmlns="">
            <p:pic>
              <p:nvPicPr>
                <p:cNvPr id="41228" name="Ink 41227">
                  <a:extLst>
                    <a:ext uri="{FF2B5EF4-FFF2-40B4-BE49-F238E27FC236}">
                      <a16:creationId xmlns:a16="http://schemas.microsoft.com/office/drawing/2014/main" id="{CB63A846-89E1-D4CD-8948-5AEDD9521000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7212932" y="2440222"/>
                  <a:ext cx="163080" cy="30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41229" name="Ink 41228">
                  <a:extLst>
                    <a:ext uri="{FF2B5EF4-FFF2-40B4-BE49-F238E27FC236}">
                      <a16:creationId xmlns:a16="http://schemas.microsoft.com/office/drawing/2014/main" id="{502092F3-F629-E015-8213-D01D87C4F719}"/>
                    </a:ext>
                  </a:extLst>
                </p14:cNvPr>
                <p14:cNvContentPartPr/>
                <p14:nvPr/>
              </p14:nvContentPartPr>
              <p14:xfrm>
                <a:off x="7220132" y="2573422"/>
                <a:ext cx="131760" cy="6840"/>
              </p14:xfrm>
            </p:contentPart>
          </mc:Choice>
          <mc:Fallback xmlns="">
            <p:pic>
              <p:nvPicPr>
                <p:cNvPr id="41229" name="Ink 41228">
                  <a:extLst>
                    <a:ext uri="{FF2B5EF4-FFF2-40B4-BE49-F238E27FC236}">
                      <a16:creationId xmlns:a16="http://schemas.microsoft.com/office/drawing/2014/main" id="{502092F3-F629-E015-8213-D01D87C4F719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7211492" y="2564422"/>
                  <a:ext cx="149400" cy="24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240" name="Group 41239">
            <a:extLst>
              <a:ext uri="{FF2B5EF4-FFF2-40B4-BE49-F238E27FC236}">
                <a16:creationId xmlns:a16="http://schemas.microsoft.com/office/drawing/2014/main" id="{0EF5A296-419F-2D8D-1CDC-100BE2FCD768}"/>
              </a:ext>
            </a:extLst>
          </p:cNvPr>
          <p:cNvGrpSpPr/>
          <p:nvPr/>
        </p:nvGrpSpPr>
        <p:grpSpPr>
          <a:xfrm>
            <a:off x="5921612" y="3407542"/>
            <a:ext cx="1762560" cy="808560"/>
            <a:chOff x="5921612" y="3407542"/>
            <a:chExt cx="1762560" cy="808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41231" name="Ink 41230">
                  <a:extLst>
                    <a:ext uri="{FF2B5EF4-FFF2-40B4-BE49-F238E27FC236}">
                      <a16:creationId xmlns:a16="http://schemas.microsoft.com/office/drawing/2014/main" id="{FBE4E7BD-550D-8246-1840-B993E5CE19F8}"/>
                    </a:ext>
                  </a:extLst>
                </p14:cNvPr>
                <p14:cNvContentPartPr/>
                <p14:nvPr/>
              </p14:nvContentPartPr>
              <p14:xfrm>
                <a:off x="5921612" y="3735862"/>
                <a:ext cx="261360" cy="248040"/>
              </p14:xfrm>
            </p:contentPart>
          </mc:Choice>
          <mc:Fallback xmlns="">
            <p:pic>
              <p:nvPicPr>
                <p:cNvPr id="41231" name="Ink 41230">
                  <a:extLst>
                    <a:ext uri="{FF2B5EF4-FFF2-40B4-BE49-F238E27FC236}">
                      <a16:creationId xmlns:a16="http://schemas.microsoft.com/office/drawing/2014/main" id="{FBE4E7BD-550D-8246-1840-B993E5CE19F8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5912612" y="3727222"/>
                  <a:ext cx="279000" cy="26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41232" name="Ink 41231">
                  <a:extLst>
                    <a:ext uri="{FF2B5EF4-FFF2-40B4-BE49-F238E27FC236}">
                      <a16:creationId xmlns:a16="http://schemas.microsoft.com/office/drawing/2014/main" id="{62FE10B4-8E70-CD61-9CED-657F431E6105}"/>
                    </a:ext>
                  </a:extLst>
                </p14:cNvPr>
                <p14:cNvContentPartPr/>
                <p14:nvPr/>
              </p14:nvContentPartPr>
              <p14:xfrm>
                <a:off x="6251732" y="3928462"/>
                <a:ext cx="115200" cy="287640"/>
              </p14:xfrm>
            </p:contentPart>
          </mc:Choice>
          <mc:Fallback xmlns="">
            <p:pic>
              <p:nvPicPr>
                <p:cNvPr id="41232" name="Ink 41231">
                  <a:extLst>
                    <a:ext uri="{FF2B5EF4-FFF2-40B4-BE49-F238E27FC236}">
                      <a16:creationId xmlns:a16="http://schemas.microsoft.com/office/drawing/2014/main" id="{62FE10B4-8E70-CD61-9CED-657F431E6105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6243092" y="3919822"/>
                  <a:ext cx="132840" cy="30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41233" name="Ink 41232">
                  <a:extLst>
                    <a:ext uri="{FF2B5EF4-FFF2-40B4-BE49-F238E27FC236}">
                      <a16:creationId xmlns:a16="http://schemas.microsoft.com/office/drawing/2014/main" id="{1E563542-212B-7B99-9A26-B3FF999C7BB7}"/>
                    </a:ext>
                  </a:extLst>
                </p14:cNvPr>
                <p14:cNvContentPartPr/>
                <p14:nvPr/>
              </p14:nvContentPartPr>
              <p14:xfrm>
                <a:off x="6539732" y="3753502"/>
                <a:ext cx="163440" cy="39960"/>
              </p14:xfrm>
            </p:contentPart>
          </mc:Choice>
          <mc:Fallback xmlns="">
            <p:pic>
              <p:nvPicPr>
                <p:cNvPr id="41233" name="Ink 41232">
                  <a:extLst>
                    <a:ext uri="{FF2B5EF4-FFF2-40B4-BE49-F238E27FC236}">
                      <a16:creationId xmlns:a16="http://schemas.microsoft.com/office/drawing/2014/main" id="{1E563542-212B-7B99-9A26-B3FF999C7BB7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6530732" y="3744862"/>
                  <a:ext cx="181080" cy="5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41234" name="Ink 41233">
                  <a:extLst>
                    <a:ext uri="{FF2B5EF4-FFF2-40B4-BE49-F238E27FC236}">
                      <a16:creationId xmlns:a16="http://schemas.microsoft.com/office/drawing/2014/main" id="{113F8BC4-40A9-B3A9-2996-2A09B93E1BC9}"/>
                    </a:ext>
                  </a:extLst>
                </p14:cNvPr>
                <p14:cNvContentPartPr/>
                <p14:nvPr/>
              </p14:nvContentPartPr>
              <p14:xfrm>
                <a:off x="6526412" y="3861862"/>
                <a:ext cx="199440" cy="51120"/>
              </p14:xfrm>
            </p:contentPart>
          </mc:Choice>
          <mc:Fallback xmlns="">
            <p:pic>
              <p:nvPicPr>
                <p:cNvPr id="41234" name="Ink 41233">
                  <a:extLst>
                    <a:ext uri="{FF2B5EF4-FFF2-40B4-BE49-F238E27FC236}">
                      <a16:creationId xmlns:a16="http://schemas.microsoft.com/office/drawing/2014/main" id="{113F8BC4-40A9-B3A9-2996-2A09B93E1BC9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6517772" y="3853222"/>
                  <a:ext cx="217080" cy="6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41235" name="Ink 41234">
                  <a:extLst>
                    <a:ext uri="{FF2B5EF4-FFF2-40B4-BE49-F238E27FC236}">
                      <a16:creationId xmlns:a16="http://schemas.microsoft.com/office/drawing/2014/main" id="{2C9CF547-039D-49BE-0F5E-A38EEF65EE3D}"/>
                    </a:ext>
                  </a:extLst>
                </p14:cNvPr>
                <p14:cNvContentPartPr/>
                <p14:nvPr/>
              </p14:nvContentPartPr>
              <p14:xfrm>
                <a:off x="6924212" y="3577102"/>
                <a:ext cx="320760" cy="212400"/>
              </p14:xfrm>
            </p:contentPart>
          </mc:Choice>
          <mc:Fallback xmlns="">
            <p:pic>
              <p:nvPicPr>
                <p:cNvPr id="41235" name="Ink 41234">
                  <a:extLst>
                    <a:ext uri="{FF2B5EF4-FFF2-40B4-BE49-F238E27FC236}">
                      <a16:creationId xmlns:a16="http://schemas.microsoft.com/office/drawing/2014/main" id="{2C9CF547-039D-49BE-0F5E-A38EEF65EE3D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6915572" y="3568462"/>
                  <a:ext cx="338400" cy="23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41236" name="Ink 41235">
                  <a:extLst>
                    <a:ext uri="{FF2B5EF4-FFF2-40B4-BE49-F238E27FC236}">
                      <a16:creationId xmlns:a16="http://schemas.microsoft.com/office/drawing/2014/main" id="{2FC46529-6B1E-5725-36DD-85F58A2BEDE7}"/>
                    </a:ext>
                  </a:extLst>
                </p14:cNvPr>
                <p14:cNvContentPartPr/>
                <p14:nvPr/>
              </p14:nvContentPartPr>
              <p14:xfrm>
                <a:off x="7326692" y="3722542"/>
                <a:ext cx="54360" cy="102600"/>
              </p14:xfrm>
            </p:contentPart>
          </mc:Choice>
          <mc:Fallback xmlns="">
            <p:pic>
              <p:nvPicPr>
                <p:cNvPr id="41236" name="Ink 41235">
                  <a:extLst>
                    <a:ext uri="{FF2B5EF4-FFF2-40B4-BE49-F238E27FC236}">
                      <a16:creationId xmlns:a16="http://schemas.microsoft.com/office/drawing/2014/main" id="{2FC46529-6B1E-5725-36DD-85F58A2BEDE7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7318052" y="3713902"/>
                  <a:ext cx="72000" cy="12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41237" name="Ink 41236">
                  <a:extLst>
                    <a:ext uri="{FF2B5EF4-FFF2-40B4-BE49-F238E27FC236}">
                      <a16:creationId xmlns:a16="http://schemas.microsoft.com/office/drawing/2014/main" id="{F5BD32BF-48F9-CF31-AC47-BDE19D97FDFC}"/>
                    </a:ext>
                  </a:extLst>
                </p14:cNvPr>
                <p14:cNvContentPartPr/>
                <p14:nvPr/>
              </p14:nvContentPartPr>
              <p14:xfrm>
                <a:off x="7295012" y="3574582"/>
                <a:ext cx="19080" cy="30600"/>
              </p14:xfrm>
            </p:contentPart>
          </mc:Choice>
          <mc:Fallback xmlns="">
            <p:pic>
              <p:nvPicPr>
                <p:cNvPr id="41237" name="Ink 41236">
                  <a:extLst>
                    <a:ext uri="{FF2B5EF4-FFF2-40B4-BE49-F238E27FC236}">
                      <a16:creationId xmlns:a16="http://schemas.microsoft.com/office/drawing/2014/main" id="{F5BD32BF-48F9-CF31-AC47-BDE19D97FDFC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7286012" y="3565942"/>
                  <a:ext cx="3672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41238" name="Ink 41237">
                  <a:extLst>
                    <a:ext uri="{FF2B5EF4-FFF2-40B4-BE49-F238E27FC236}">
                      <a16:creationId xmlns:a16="http://schemas.microsoft.com/office/drawing/2014/main" id="{743DCA4A-DD1B-C89B-1719-319A0E9534EE}"/>
                    </a:ext>
                  </a:extLst>
                </p14:cNvPr>
                <p14:cNvContentPartPr/>
                <p14:nvPr/>
              </p14:nvContentPartPr>
              <p14:xfrm>
                <a:off x="7408772" y="3407542"/>
                <a:ext cx="144720" cy="150840"/>
              </p14:xfrm>
            </p:contentPart>
          </mc:Choice>
          <mc:Fallback xmlns="">
            <p:pic>
              <p:nvPicPr>
                <p:cNvPr id="41238" name="Ink 41237">
                  <a:extLst>
                    <a:ext uri="{FF2B5EF4-FFF2-40B4-BE49-F238E27FC236}">
                      <a16:creationId xmlns:a16="http://schemas.microsoft.com/office/drawing/2014/main" id="{743DCA4A-DD1B-C89B-1719-319A0E9534EE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7400132" y="3398902"/>
                  <a:ext cx="162360" cy="16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41239" name="Ink 41238">
                  <a:extLst>
                    <a:ext uri="{FF2B5EF4-FFF2-40B4-BE49-F238E27FC236}">
                      <a16:creationId xmlns:a16="http://schemas.microsoft.com/office/drawing/2014/main" id="{4AD5790C-04F1-C240-F8A2-F347C24437E2}"/>
                    </a:ext>
                  </a:extLst>
                </p14:cNvPr>
                <p14:cNvContentPartPr/>
                <p14:nvPr/>
              </p14:nvContentPartPr>
              <p14:xfrm>
                <a:off x="6927812" y="3884182"/>
                <a:ext cx="756360" cy="40680"/>
              </p14:xfrm>
            </p:contentPart>
          </mc:Choice>
          <mc:Fallback xmlns="">
            <p:pic>
              <p:nvPicPr>
                <p:cNvPr id="41239" name="Ink 41238">
                  <a:extLst>
                    <a:ext uri="{FF2B5EF4-FFF2-40B4-BE49-F238E27FC236}">
                      <a16:creationId xmlns:a16="http://schemas.microsoft.com/office/drawing/2014/main" id="{4AD5790C-04F1-C240-F8A2-F347C24437E2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6918812" y="3875182"/>
                  <a:ext cx="774000" cy="58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247" name="Group 41246">
            <a:extLst>
              <a:ext uri="{FF2B5EF4-FFF2-40B4-BE49-F238E27FC236}">
                <a16:creationId xmlns:a16="http://schemas.microsoft.com/office/drawing/2014/main" id="{9C05ADA2-AB82-1613-5631-9975BDB96E02}"/>
              </a:ext>
            </a:extLst>
          </p:cNvPr>
          <p:cNvGrpSpPr/>
          <p:nvPr/>
        </p:nvGrpSpPr>
        <p:grpSpPr>
          <a:xfrm>
            <a:off x="7049132" y="4050502"/>
            <a:ext cx="498600" cy="639000"/>
            <a:chOff x="7049132" y="4050502"/>
            <a:chExt cx="498600" cy="639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41241" name="Ink 41240">
                  <a:extLst>
                    <a:ext uri="{FF2B5EF4-FFF2-40B4-BE49-F238E27FC236}">
                      <a16:creationId xmlns:a16="http://schemas.microsoft.com/office/drawing/2014/main" id="{87E3741E-DDF5-4B4B-04AB-16F53F498D77}"/>
                    </a:ext>
                  </a:extLst>
                </p14:cNvPr>
                <p14:cNvContentPartPr/>
                <p14:nvPr/>
              </p14:nvContentPartPr>
              <p14:xfrm>
                <a:off x="7049132" y="4050502"/>
                <a:ext cx="213480" cy="389520"/>
              </p14:xfrm>
            </p:contentPart>
          </mc:Choice>
          <mc:Fallback xmlns="">
            <p:pic>
              <p:nvPicPr>
                <p:cNvPr id="41241" name="Ink 41240">
                  <a:extLst>
                    <a:ext uri="{FF2B5EF4-FFF2-40B4-BE49-F238E27FC236}">
                      <a16:creationId xmlns:a16="http://schemas.microsoft.com/office/drawing/2014/main" id="{87E3741E-DDF5-4B4B-04AB-16F53F498D77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7040492" y="4041502"/>
                  <a:ext cx="231120" cy="40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41242" name="Ink 41241">
                  <a:extLst>
                    <a:ext uri="{FF2B5EF4-FFF2-40B4-BE49-F238E27FC236}">
                      <a16:creationId xmlns:a16="http://schemas.microsoft.com/office/drawing/2014/main" id="{1F2EBF2D-3CEA-AC15-2794-98E5FE5E0B5E}"/>
                    </a:ext>
                  </a:extLst>
                </p14:cNvPr>
                <p14:cNvContentPartPr/>
                <p14:nvPr/>
              </p14:nvContentPartPr>
              <p14:xfrm>
                <a:off x="7314092" y="4364422"/>
                <a:ext cx="199080" cy="245160"/>
              </p14:xfrm>
            </p:contentPart>
          </mc:Choice>
          <mc:Fallback xmlns="">
            <p:pic>
              <p:nvPicPr>
                <p:cNvPr id="41242" name="Ink 41241">
                  <a:extLst>
                    <a:ext uri="{FF2B5EF4-FFF2-40B4-BE49-F238E27FC236}">
                      <a16:creationId xmlns:a16="http://schemas.microsoft.com/office/drawing/2014/main" id="{1F2EBF2D-3CEA-AC15-2794-98E5FE5E0B5E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7305452" y="4355782"/>
                  <a:ext cx="216720" cy="26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41243" name="Ink 41242">
                  <a:extLst>
                    <a:ext uri="{FF2B5EF4-FFF2-40B4-BE49-F238E27FC236}">
                      <a16:creationId xmlns:a16="http://schemas.microsoft.com/office/drawing/2014/main" id="{F736218E-31C9-4448-084F-A9DBBECE335B}"/>
                    </a:ext>
                  </a:extLst>
                </p14:cNvPr>
                <p14:cNvContentPartPr/>
                <p14:nvPr/>
              </p14:nvContentPartPr>
              <p14:xfrm>
                <a:off x="7345772" y="4603102"/>
                <a:ext cx="121680" cy="360"/>
              </p14:xfrm>
            </p:contentPart>
          </mc:Choice>
          <mc:Fallback xmlns="">
            <p:pic>
              <p:nvPicPr>
                <p:cNvPr id="41243" name="Ink 41242">
                  <a:extLst>
                    <a:ext uri="{FF2B5EF4-FFF2-40B4-BE49-F238E27FC236}">
                      <a16:creationId xmlns:a16="http://schemas.microsoft.com/office/drawing/2014/main" id="{F736218E-31C9-4448-084F-A9DBBECE335B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7337132" y="4594102"/>
                  <a:ext cx="1393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41245" name="Ink 41244">
                  <a:extLst>
                    <a:ext uri="{FF2B5EF4-FFF2-40B4-BE49-F238E27FC236}">
                      <a16:creationId xmlns:a16="http://schemas.microsoft.com/office/drawing/2014/main" id="{61BF277E-D112-12E3-E600-DD68D4353009}"/>
                    </a:ext>
                  </a:extLst>
                </p14:cNvPr>
                <p14:cNvContentPartPr/>
                <p14:nvPr/>
              </p14:nvContentPartPr>
              <p14:xfrm>
                <a:off x="7284212" y="4616422"/>
                <a:ext cx="43200" cy="73080"/>
              </p14:xfrm>
            </p:contentPart>
          </mc:Choice>
          <mc:Fallback xmlns="">
            <p:pic>
              <p:nvPicPr>
                <p:cNvPr id="41245" name="Ink 41244">
                  <a:extLst>
                    <a:ext uri="{FF2B5EF4-FFF2-40B4-BE49-F238E27FC236}">
                      <a16:creationId xmlns:a16="http://schemas.microsoft.com/office/drawing/2014/main" id="{61BF277E-D112-12E3-E600-DD68D4353009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7275212" y="4607422"/>
                  <a:ext cx="60840" cy="9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41246" name="Ink 41245">
                  <a:extLst>
                    <a:ext uri="{FF2B5EF4-FFF2-40B4-BE49-F238E27FC236}">
                      <a16:creationId xmlns:a16="http://schemas.microsoft.com/office/drawing/2014/main" id="{C4C59F27-D085-1E1C-5C3E-A7B1DBE927A3}"/>
                    </a:ext>
                  </a:extLst>
                </p14:cNvPr>
                <p14:cNvContentPartPr/>
                <p14:nvPr/>
              </p14:nvContentPartPr>
              <p14:xfrm>
                <a:off x="7492292" y="4618942"/>
                <a:ext cx="55440" cy="39960"/>
              </p14:xfrm>
            </p:contentPart>
          </mc:Choice>
          <mc:Fallback xmlns="">
            <p:pic>
              <p:nvPicPr>
                <p:cNvPr id="41246" name="Ink 41245">
                  <a:extLst>
                    <a:ext uri="{FF2B5EF4-FFF2-40B4-BE49-F238E27FC236}">
                      <a16:creationId xmlns:a16="http://schemas.microsoft.com/office/drawing/2014/main" id="{C4C59F27-D085-1E1C-5C3E-A7B1DBE927A3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7483292" y="4610302"/>
                  <a:ext cx="73080" cy="57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262" name="Group 41261">
            <a:extLst>
              <a:ext uri="{FF2B5EF4-FFF2-40B4-BE49-F238E27FC236}">
                <a16:creationId xmlns:a16="http://schemas.microsoft.com/office/drawing/2014/main" id="{3ACFD19F-87BE-5CF5-B073-0823B7D9A8C6}"/>
              </a:ext>
            </a:extLst>
          </p:cNvPr>
          <p:cNvGrpSpPr/>
          <p:nvPr/>
        </p:nvGrpSpPr>
        <p:grpSpPr>
          <a:xfrm>
            <a:off x="2677057" y="2166850"/>
            <a:ext cx="1204200" cy="835200"/>
            <a:chOff x="2677057" y="2166850"/>
            <a:chExt cx="1204200" cy="835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41253" name="Ink 41252">
                  <a:extLst>
                    <a:ext uri="{FF2B5EF4-FFF2-40B4-BE49-F238E27FC236}">
                      <a16:creationId xmlns:a16="http://schemas.microsoft.com/office/drawing/2014/main" id="{D577DD72-802B-DA3D-89B5-046281BC869C}"/>
                    </a:ext>
                  </a:extLst>
                </p14:cNvPr>
                <p14:cNvContentPartPr/>
                <p14:nvPr/>
              </p14:nvContentPartPr>
              <p14:xfrm>
                <a:off x="2677057" y="2514970"/>
                <a:ext cx="201960" cy="89640"/>
              </p14:xfrm>
            </p:contentPart>
          </mc:Choice>
          <mc:Fallback xmlns="">
            <p:pic>
              <p:nvPicPr>
                <p:cNvPr id="41253" name="Ink 41252">
                  <a:extLst>
                    <a:ext uri="{FF2B5EF4-FFF2-40B4-BE49-F238E27FC236}">
                      <a16:creationId xmlns:a16="http://schemas.microsoft.com/office/drawing/2014/main" id="{D577DD72-802B-DA3D-89B5-046281BC869C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2668417" y="2505970"/>
                  <a:ext cx="219600" cy="10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41254" name="Ink 41253">
                  <a:extLst>
                    <a:ext uri="{FF2B5EF4-FFF2-40B4-BE49-F238E27FC236}">
                      <a16:creationId xmlns:a16="http://schemas.microsoft.com/office/drawing/2014/main" id="{BE6C998D-D047-23F0-457F-1B34624D89A9}"/>
                    </a:ext>
                  </a:extLst>
                </p14:cNvPr>
                <p14:cNvContentPartPr/>
                <p14:nvPr/>
              </p14:nvContentPartPr>
              <p14:xfrm>
                <a:off x="3003217" y="2448010"/>
                <a:ext cx="360" cy="350280"/>
              </p14:xfrm>
            </p:contentPart>
          </mc:Choice>
          <mc:Fallback xmlns="">
            <p:pic>
              <p:nvPicPr>
                <p:cNvPr id="41254" name="Ink 41253">
                  <a:extLst>
                    <a:ext uri="{FF2B5EF4-FFF2-40B4-BE49-F238E27FC236}">
                      <a16:creationId xmlns:a16="http://schemas.microsoft.com/office/drawing/2014/main" id="{BE6C998D-D047-23F0-457F-1B34624D89A9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2994217" y="2439010"/>
                  <a:ext cx="18000" cy="36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41255" name="Ink 41254">
                  <a:extLst>
                    <a:ext uri="{FF2B5EF4-FFF2-40B4-BE49-F238E27FC236}">
                      <a16:creationId xmlns:a16="http://schemas.microsoft.com/office/drawing/2014/main" id="{EC552593-6585-6962-4B7C-88C003F480F6}"/>
                    </a:ext>
                  </a:extLst>
                </p14:cNvPr>
                <p14:cNvContentPartPr/>
                <p14:nvPr/>
              </p14:nvContentPartPr>
              <p14:xfrm>
                <a:off x="3101137" y="2492650"/>
                <a:ext cx="169560" cy="237960"/>
              </p14:xfrm>
            </p:contentPart>
          </mc:Choice>
          <mc:Fallback xmlns="">
            <p:pic>
              <p:nvPicPr>
                <p:cNvPr id="41255" name="Ink 41254">
                  <a:extLst>
                    <a:ext uri="{FF2B5EF4-FFF2-40B4-BE49-F238E27FC236}">
                      <a16:creationId xmlns:a16="http://schemas.microsoft.com/office/drawing/2014/main" id="{EC552593-6585-6962-4B7C-88C003F480F6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3092497" y="2484010"/>
                  <a:ext cx="187200" cy="25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41256" name="Ink 41255">
                  <a:extLst>
                    <a:ext uri="{FF2B5EF4-FFF2-40B4-BE49-F238E27FC236}">
                      <a16:creationId xmlns:a16="http://schemas.microsoft.com/office/drawing/2014/main" id="{21F58587-8D37-8935-67B9-A1C1E0A47F30}"/>
                    </a:ext>
                  </a:extLst>
                </p14:cNvPr>
                <p14:cNvContentPartPr/>
                <p14:nvPr/>
              </p14:nvContentPartPr>
              <p14:xfrm>
                <a:off x="3213817" y="2264410"/>
                <a:ext cx="360" cy="154080"/>
              </p14:xfrm>
            </p:contentPart>
          </mc:Choice>
          <mc:Fallback xmlns="">
            <p:pic>
              <p:nvPicPr>
                <p:cNvPr id="41256" name="Ink 41255">
                  <a:extLst>
                    <a:ext uri="{FF2B5EF4-FFF2-40B4-BE49-F238E27FC236}">
                      <a16:creationId xmlns:a16="http://schemas.microsoft.com/office/drawing/2014/main" id="{21F58587-8D37-8935-67B9-A1C1E0A47F30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3205177" y="2255770"/>
                  <a:ext cx="18000" cy="17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41257" name="Ink 41256">
                  <a:extLst>
                    <a:ext uri="{FF2B5EF4-FFF2-40B4-BE49-F238E27FC236}">
                      <a16:creationId xmlns:a16="http://schemas.microsoft.com/office/drawing/2014/main" id="{78BD5D2E-3CEC-3F60-FFE5-BB5A032DAA4F}"/>
                    </a:ext>
                  </a:extLst>
                </p14:cNvPr>
                <p14:cNvContentPartPr/>
                <p14:nvPr/>
              </p14:nvContentPartPr>
              <p14:xfrm>
                <a:off x="3323617" y="2227690"/>
                <a:ext cx="93600" cy="146880"/>
              </p14:xfrm>
            </p:contentPart>
          </mc:Choice>
          <mc:Fallback xmlns="">
            <p:pic>
              <p:nvPicPr>
                <p:cNvPr id="41257" name="Ink 41256">
                  <a:extLst>
                    <a:ext uri="{FF2B5EF4-FFF2-40B4-BE49-F238E27FC236}">
                      <a16:creationId xmlns:a16="http://schemas.microsoft.com/office/drawing/2014/main" id="{78BD5D2E-3CEC-3F60-FFE5-BB5A032DAA4F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3314977" y="2218690"/>
                  <a:ext cx="111240" cy="16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41258" name="Ink 41257">
                  <a:extLst>
                    <a:ext uri="{FF2B5EF4-FFF2-40B4-BE49-F238E27FC236}">
                      <a16:creationId xmlns:a16="http://schemas.microsoft.com/office/drawing/2014/main" id="{1A0A0389-F609-0BAC-9571-B6199D48B41A}"/>
                    </a:ext>
                  </a:extLst>
                </p14:cNvPr>
                <p14:cNvContentPartPr/>
                <p14:nvPr/>
              </p14:nvContentPartPr>
              <p14:xfrm>
                <a:off x="3294097" y="2166850"/>
                <a:ext cx="356040" cy="835200"/>
              </p14:xfrm>
            </p:contentPart>
          </mc:Choice>
          <mc:Fallback xmlns="">
            <p:pic>
              <p:nvPicPr>
                <p:cNvPr id="41258" name="Ink 41257">
                  <a:extLst>
                    <a:ext uri="{FF2B5EF4-FFF2-40B4-BE49-F238E27FC236}">
                      <a16:creationId xmlns:a16="http://schemas.microsoft.com/office/drawing/2014/main" id="{1A0A0389-F609-0BAC-9571-B6199D48B41A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3285097" y="2158210"/>
                  <a:ext cx="373680" cy="85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41259" name="Ink 41258">
                  <a:extLst>
                    <a:ext uri="{FF2B5EF4-FFF2-40B4-BE49-F238E27FC236}">
                      <a16:creationId xmlns:a16="http://schemas.microsoft.com/office/drawing/2014/main" id="{423832ED-EB04-40FA-4A5B-1D6FDB7693ED}"/>
                    </a:ext>
                  </a:extLst>
                </p14:cNvPr>
                <p14:cNvContentPartPr/>
                <p14:nvPr/>
              </p14:nvContentPartPr>
              <p14:xfrm>
                <a:off x="3532777" y="2671570"/>
                <a:ext cx="289800" cy="179280"/>
              </p14:xfrm>
            </p:contentPart>
          </mc:Choice>
          <mc:Fallback xmlns="">
            <p:pic>
              <p:nvPicPr>
                <p:cNvPr id="41259" name="Ink 41258">
                  <a:extLst>
                    <a:ext uri="{FF2B5EF4-FFF2-40B4-BE49-F238E27FC236}">
                      <a16:creationId xmlns:a16="http://schemas.microsoft.com/office/drawing/2014/main" id="{423832ED-EB04-40FA-4A5B-1D6FDB7693ED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3524137" y="2662570"/>
                  <a:ext cx="307440" cy="19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41260" name="Ink 41259">
                  <a:extLst>
                    <a:ext uri="{FF2B5EF4-FFF2-40B4-BE49-F238E27FC236}">
                      <a16:creationId xmlns:a16="http://schemas.microsoft.com/office/drawing/2014/main" id="{46E8464D-EF07-05CC-AA18-EC38A4E646EB}"/>
                    </a:ext>
                  </a:extLst>
                </p14:cNvPr>
                <p14:cNvContentPartPr/>
                <p14:nvPr/>
              </p14:nvContentPartPr>
              <p14:xfrm>
                <a:off x="3822217" y="2458090"/>
                <a:ext cx="59040" cy="200880"/>
              </p14:xfrm>
            </p:contentPart>
          </mc:Choice>
          <mc:Fallback xmlns="">
            <p:pic>
              <p:nvPicPr>
                <p:cNvPr id="41260" name="Ink 41259">
                  <a:extLst>
                    <a:ext uri="{FF2B5EF4-FFF2-40B4-BE49-F238E27FC236}">
                      <a16:creationId xmlns:a16="http://schemas.microsoft.com/office/drawing/2014/main" id="{46E8464D-EF07-05CC-AA18-EC38A4E646EB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3813577" y="2449450"/>
                  <a:ext cx="76680" cy="21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41261" name="Ink 41260">
                  <a:extLst>
                    <a:ext uri="{FF2B5EF4-FFF2-40B4-BE49-F238E27FC236}">
                      <a16:creationId xmlns:a16="http://schemas.microsoft.com/office/drawing/2014/main" id="{0BC844B7-B74D-270F-1746-26B54D860301}"/>
                    </a:ext>
                  </a:extLst>
                </p14:cNvPr>
                <p14:cNvContentPartPr/>
                <p14:nvPr/>
              </p14:nvContentPartPr>
              <p14:xfrm>
                <a:off x="3616297" y="2686690"/>
                <a:ext cx="6480" cy="360"/>
              </p14:xfrm>
            </p:contentPart>
          </mc:Choice>
          <mc:Fallback xmlns="">
            <p:pic>
              <p:nvPicPr>
                <p:cNvPr id="41261" name="Ink 41260">
                  <a:extLst>
                    <a:ext uri="{FF2B5EF4-FFF2-40B4-BE49-F238E27FC236}">
                      <a16:creationId xmlns:a16="http://schemas.microsoft.com/office/drawing/2014/main" id="{0BC844B7-B74D-270F-1746-26B54D860301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3607297" y="2677690"/>
                  <a:ext cx="2412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271" name="Group 41270">
            <a:extLst>
              <a:ext uri="{FF2B5EF4-FFF2-40B4-BE49-F238E27FC236}">
                <a16:creationId xmlns:a16="http://schemas.microsoft.com/office/drawing/2014/main" id="{F5F2635E-47DA-705D-469B-E4795D86939A}"/>
              </a:ext>
            </a:extLst>
          </p:cNvPr>
          <p:cNvGrpSpPr/>
          <p:nvPr/>
        </p:nvGrpSpPr>
        <p:grpSpPr>
          <a:xfrm>
            <a:off x="2999977" y="3727090"/>
            <a:ext cx="1227960" cy="645120"/>
            <a:chOff x="2999977" y="3727090"/>
            <a:chExt cx="1227960" cy="645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41263" name="Ink 41262">
                  <a:extLst>
                    <a:ext uri="{FF2B5EF4-FFF2-40B4-BE49-F238E27FC236}">
                      <a16:creationId xmlns:a16="http://schemas.microsoft.com/office/drawing/2014/main" id="{0EAA8CAE-DB59-E6A7-D63C-C0D125D9F5F8}"/>
                    </a:ext>
                  </a:extLst>
                </p14:cNvPr>
                <p14:cNvContentPartPr/>
                <p14:nvPr/>
              </p14:nvContentPartPr>
              <p14:xfrm>
                <a:off x="2999977" y="4023730"/>
                <a:ext cx="182880" cy="99360"/>
              </p14:xfrm>
            </p:contentPart>
          </mc:Choice>
          <mc:Fallback xmlns="">
            <p:pic>
              <p:nvPicPr>
                <p:cNvPr id="41263" name="Ink 41262">
                  <a:extLst>
                    <a:ext uri="{FF2B5EF4-FFF2-40B4-BE49-F238E27FC236}">
                      <a16:creationId xmlns:a16="http://schemas.microsoft.com/office/drawing/2014/main" id="{0EAA8CAE-DB59-E6A7-D63C-C0D125D9F5F8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2990977" y="4014730"/>
                  <a:ext cx="200520" cy="11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41264" name="Ink 41263">
                  <a:extLst>
                    <a:ext uri="{FF2B5EF4-FFF2-40B4-BE49-F238E27FC236}">
                      <a16:creationId xmlns:a16="http://schemas.microsoft.com/office/drawing/2014/main" id="{5E94A5FB-38A3-415C-75B4-815CC675098C}"/>
                    </a:ext>
                  </a:extLst>
                </p14:cNvPr>
                <p14:cNvContentPartPr/>
                <p14:nvPr/>
              </p14:nvContentPartPr>
              <p14:xfrm>
                <a:off x="3386977" y="3834010"/>
                <a:ext cx="360" cy="524160"/>
              </p14:xfrm>
            </p:contentPart>
          </mc:Choice>
          <mc:Fallback xmlns="">
            <p:pic>
              <p:nvPicPr>
                <p:cNvPr id="41264" name="Ink 41263">
                  <a:extLst>
                    <a:ext uri="{FF2B5EF4-FFF2-40B4-BE49-F238E27FC236}">
                      <a16:creationId xmlns:a16="http://schemas.microsoft.com/office/drawing/2014/main" id="{5E94A5FB-38A3-415C-75B4-815CC675098C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3378337" y="3825010"/>
                  <a:ext cx="18000" cy="54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41265" name="Ink 41264">
                  <a:extLst>
                    <a:ext uri="{FF2B5EF4-FFF2-40B4-BE49-F238E27FC236}">
                      <a16:creationId xmlns:a16="http://schemas.microsoft.com/office/drawing/2014/main" id="{50B439B5-087E-31CB-20B3-1E78ED86A931}"/>
                    </a:ext>
                  </a:extLst>
                </p14:cNvPr>
                <p14:cNvContentPartPr/>
                <p14:nvPr/>
              </p14:nvContentPartPr>
              <p14:xfrm>
                <a:off x="3505057" y="3992770"/>
                <a:ext cx="145800" cy="224640"/>
              </p14:xfrm>
            </p:contentPart>
          </mc:Choice>
          <mc:Fallback xmlns="">
            <p:pic>
              <p:nvPicPr>
                <p:cNvPr id="41265" name="Ink 41264">
                  <a:extLst>
                    <a:ext uri="{FF2B5EF4-FFF2-40B4-BE49-F238E27FC236}">
                      <a16:creationId xmlns:a16="http://schemas.microsoft.com/office/drawing/2014/main" id="{50B439B5-087E-31CB-20B3-1E78ED86A931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3496417" y="3983770"/>
                  <a:ext cx="163440" cy="24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41266" name="Ink 41265">
                  <a:extLst>
                    <a:ext uri="{FF2B5EF4-FFF2-40B4-BE49-F238E27FC236}">
                      <a16:creationId xmlns:a16="http://schemas.microsoft.com/office/drawing/2014/main" id="{D5A3CD5D-1858-9107-C8C3-8319D21AC329}"/>
                    </a:ext>
                  </a:extLst>
                </p14:cNvPr>
                <p14:cNvContentPartPr/>
                <p14:nvPr/>
              </p14:nvContentPartPr>
              <p14:xfrm>
                <a:off x="3644737" y="3727810"/>
                <a:ext cx="96840" cy="85320"/>
              </p14:xfrm>
            </p:contentPart>
          </mc:Choice>
          <mc:Fallback xmlns="">
            <p:pic>
              <p:nvPicPr>
                <p:cNvPr id="41266" name="Ink 41265">
                  <a:extLst>
                    <a:ext uri="{FF2B5EF4-FFF2-40B4-BE49-F238E27FC236}">
                      <a16:creationId xmlns:a16="http://schemas.microsoft.com/office/drawing/2014/main" id="{D5A3CD5D-1858-9107-C8C3-8319D21AC329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3636097" y="3719170"/>
                  <a:ext cx="114480" cy="10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41267" name="Ink 41266">
                  <a:extLst>
                    <a:ext uri="{FF2B5EF4-FFF2-40B4-BE49-F238E27FC236}">
                      <a16:creationId xmlns:a16="http://schemas.microsoft.com/office/drawing/2014/main" id="{10B1614C-49D3-981E-27F5-C114DB5FC2ED}"/>
                    </a:ext>
                  </a:extLst>
                </p14:cNvPr>
                <p14:cNvContentPartPr/>
                <p14:nvPr/>
              </p14:nvContentPartPr>
              <p14:xfrm>
                <a:off x="3744097" y="3727090"/>
                <a:ext cx="360" cy="184320"/>
              </p14:xfrm>
            </p:contentPart>
          </mc:Choice>
          <mc:Fallback xmlns="">
            <p:pic>
              <p:nvPicPr>
                <p:cNvPr id="41267" name="Ink 41266">
                  <a:extLst>
                    <a:ext uri="{FF2B5EF4-FFF2-40B4-BE49-F238E27FC236}">
                      <a16:creationId xmlns:a16="http://schemas.microsoft.com/office/drawing/2014/main" id="{10B1614C-49D3-981E-27F5-C114DB5FC2ED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3735457" y="3718450"/>
                  <a:ext cx="18000" cy="20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41268" name="Ink 41267">
                  <a:extLst>
                    <a:ext uri="{FF2B5EF4-FFF2-40B4-BE49-F238E27FC236}">
                      <a16:creationId xmlns:a16="http://schemas.microsoft.com/office/drawing/2014/main" id="{A1184D85-C5CE-5A92-DDED-A3275861AADE}"/>
                    </a:ext>
                  </a:extLst>
                </p14:cNvPr>
                <p14:cNvContentPartPr/>
                <p14:nvPr/>
              </p14:nvContentPartPr>
              <p14:xfrm>
                <a:off x="3708097" y="3789010"/>
                <a:ext cx="249120" cy="541080"/>
              </p14:xfrm>
            </p:contentPart>
          </mc:Choice>
          <mc:Fallback xmlns="">
            <p:pic>
              <p:nvPicPr>
                <p:cNvPr id="41268" name="Ink 41267">
                  <a:extLst>
                    <a:ext uri="{FF2B5EF4-FFF2-40B4-BE49-F238E27FC236}">
                      <a16:creationId xmlns:a16="http://schemas.microsoft.com/office/drawing/2014/main" id="{A1184D85-C5CE-5A92-DDED-A3275861AADE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3699457" y="3780010"/>
                  <a:ext cx="266760" cy="55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41269" name="Ink 41268">
                  <a:extLst>
                    <a:ext uri="{FF2B5EF4-FFF2-40B4-BE49-F238E27FC236}">
                      <a16:creationId xmlns:a16="http://schemas.microsoft.com/office/drawing/2014/main" id="{05261EDB-BEC8-EAD2-DB06-632CA5DE93D1}"/>
                    </a:ext>
                  </a:extLst>
                </p14:cNvPr>
                <p14:cNvContentPartPr/>
                <p14:nvPr/>
              </p14:nvContentPartPr>
              <p14:xfrm>
                <a:off x="3909337" y="4171330"/>
                <a:ext cx="254160" cy="200880"/>
              </p14:xfrm>
            </p:contentPart>
          </mc:Choice>
          <mc:Fallback xmlns="">
            <p:pic>
              <p:nvPicPr>
                <p:cNvPr id="41269" name="Ink 41268">
                  <a:extLst>
                    <a:ext uri="{FF2B5EF4-FFF2-40B4-BE49-F238E27FC236}">
                      <a16:creationId xmlns:a16="http://schemas.microsoft.com/office/drawing/2014/main" id="{05261EDB-BEC8-EAD2-DB06-632CA5DE93D1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3900697" y="4162690"/>
                  <a:ext cx="271800" cy="21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41270" name="Ink 41269">
                  <a:extLst>
                    <a:ext uri="{FF2B5EF4-FFF2-40B4-BE49-F238E27FC236}">
                      <a16:creationId xmlns:a16="http://schemas.microsoft.com/office/drawing/2014/main" id="{3FE3584E-7156-FB02-7AEE-DE22F004B87B}"/>
                    </a:ext>
                  </a:extLst>
                </p14:cNvPr>
                <p14:cNvContentPartPr/>
                <p14:nvPr/>
              </p14:nvContentPartPr>
              <p14:xfrm>
                <a:off x="4163137" y="4020850"/>
                <a:ext cx="64800" cy="180360"/>
              </p14:xfrm>
            </p:contentPart>
          </mc:Choice>
          <mc:Fallback xmlns="">
            <p:pic>
              <p:nvPicPr>
                <p:cNvPr id="41270" name="Ink 41269">
                  <a:extLst>
                    <a:ext uri="{FF2B5EF4-FFF2-40B4-BE49-F238E27FC236}">
                      <a16:creationId xmlns:a16="http://schemas.microsoft.com/office/drawing/2014/main" id="{3FE3584E-7156-FB02-7AEE-DE22F004B87B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4154137" y="4012210"/>
                  <a:ext cx="82440" cy="198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A5CE265E-0DA1-7E3E-0E24-01FE7AB5F91A}"/>
              </a:ext>
            </a:extLst>
          </p:cNvPr>
          <p:cNvSpPr/>
          <p:nvPr/>
        </p:nvSpPr>
        <p:spPr>
          <a:xfrm>
            <a:off x="4876800" y="838200"/>
            <a:ext cx="76200" cy="5257800"/>
          </a:xfrm>
          <a:prstGeom prst="rect">
            <a:avLst/>
          </a:prstGeom>
          <a:solidFill>
            <a:schemeClr val="tx1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6E3FDEA5-4D16-34EF-71B1-2F204FEFAD2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0416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325"/>
    </mc:Choice>
    <mc:Fallback>
      <p:transition spd="slow" advTm="303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020E6C9-BCD2-D3EB-063F-E9EA56139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E7C3B9-A30B-B04F-A77F-C8729535F27F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E6073676-A16D-78E5-B7A9-4C3905D903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9270" y="2438400"/>
            <a:ext cx="5509842" cy="2074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800" b="1" dirty="0">
                <a:solidFill>
                  <a:srgbClr val="0000FF"/>
                </a:solidFill>
              </a:rPr>
              <a:t>Note how voltages are related</a:t>
            </a:r>
          </a:p>
          <a:p>
            <a:pPr algn="ctr" eaLnBrk="1" hangingPunct="1">
              <a:buFontTx/>
              <a:buNone/>
            </a:pPr>
            <a:r>
              <a:rPr lang="en-US" sz="2800" b="1" dirty="0">
                <a:solidFill>
                  <a:srgbClr val="0000FF"/>
                </a:solidFill>
              </a:rPr>
              <a:t>to concentration logarithmically</a:t>
            </a:r>
          </a:p>
          <a:p>
            <a:pPr algn="ctr" eaLnBrk="1" hangingPunct="1">
              <a:buFontTx/>
              <a:buNone/>
            </a:pPr>
            <a:endParaRPr lang="en-US" sz="2800" b="1" dirty="0">
              <a:solidFill>
                <a:srgbClr val="0000FF"/>
              </a:solidFill>
            </a:endParaRPr>
          </a:p>
          <a:p>
            <a:pPr algn="ctr" eaLnBrk="1" hangingPunct="1">
              <a:buFontTx/>
              <a:buNone/>
            </a:pPr>
            <a:r>
              <a:rPr lang="en-US" sz="2800" b="1" dirty="0">
                <a:solidFill>
                  <a:srgbClr val="0000FF"/>
                </a:solidFill>
              </a:rPr>
              <a:t>How can we use this?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18A2666-17A9-1C6A-25EC-6F494BA03E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166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17"/>
    </mc:Choice>
    <mc:Fallback>
      <p:transition spd="slow" advTm="89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7" name="Text Box 3"/>
          <p:cNvSpPr txBox="1">
            <a:spLocks noChangeArrowheads="1"/>
          </p:cNvSpPr>
          <p:nvPr/>
        </p:nvSpPr>
        <p:spPr bwMode="auto">
          <a:xfrm>
            <a:off x="1799843" y="3048000"/>
            <a:ext cx="5363969" cy="1040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800" b="1" dirty="0">
                <a:solidFill>
                  <a:schemeClr val="bg1"/>
                </a:solidFill>
              </a:rPr>
              <a:t>3C. Building devices out of this</a:t>
            </a:r>
          </a:p>
          <a:p>
            <a:pPr algn="ctr" eaLnBrk="1" hangingPunct="1">
              <a:buFontTx/>
              <a:buNone/>
            </a:pPr>
            <a:r>
              <a:rPr lang="en-US" sz="2800" b="1" dirty="0">
                <a:solidFill>
                  <a:schemeClr val="bg1"/>
                </a:solidFill>
              </a:rPr>
              <a:t>PN junctions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903BEA-EC25-5644-B5A1-DEDF773DB900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5C6F3BC-1EE2-937A-6A3A-8A353A88E9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476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525"/>
    </mc:Choice>
    <mc:Fallback>
      <p:transition spd="slow" advTm="215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7" name="Text Box 3"/>
          <p:cNvSpPr txBox="1">
            <a:spLocks noChangeArrowheads="1"/>
          </p:cNvSpPr>
          <p:nvPr/>
        </p:nvSpPr>
        <p:spPr bwMode="auto">
          <a:xfrm>
            <a:off x="3010045" y="0"/>
            <a:ext cx="30604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800" b="1" dirty="0">
                <a:solidFill>
                  <a:srgbClr val="0000FF"/>
                </a:solidFill>
              </a:rPr>
              <a:t>P and N together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903BEA-EC25-5644-B5A1-DEDF773DB900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CCA5B7E-56EC-BDF7-26AC-7381E186A88F}"/>
                  </a:ext>
                </a:extLst>
              </p14:cNvPr>
              <p14:cNvContentPartPr/>
              <p14:nvPr/>
            </p14:nvContentPartPr>
            <p14:xfrm>
              <a:off x="4975200" y="1120334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CCA5B7E-56EC-BDF7-26AC-7381E186A88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966200" y="111133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178F6DFD-AE85-F6C9-702D-3CD2DBC804D3}"/>
                  </a:ext>
                </a:extLst>
              </p14:cNvPr>
              <p14:cNvContentPartPr/>
              <p14:nvPr/>
            </p14:nvContentPartPr>
            <p14:xfrm>
              <a:off x="3200400" y="1397894"/>
              <a:ext cx="38520" cy="10346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178F6DFD-AE85-F6C9-702D-3CD2DBC804D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191400" y="1388897"/>
                <a:ext cx="56160" cy="105227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AC9304AD-2716-2A7D-B18D-0F5537885182}"/>
                  </a:ext>
                </a:extLst>
              </p14:cNvPr>
              <p14:cNvContentPartPr/>
              <p14:nvPr/>
            </p14:nvContentPartPr>
            <p14:xfrm>
              <a:off x="4207680" y="1536134"/>
              <a:ext cx="3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AC9304AD-2716-2A7D-B18D-0F553788518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198680" y="1527134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56" name="Group 55">
            <a:extLst>
              <a:ext uri="{FF2B5EF4-FFF2-40B4-BE49-F238E27FC236}">
                <a16:creationId xmlns:a16="http://schemas.microsoft.com/office/drawing/2014/main" id="{0F254EA2-373A-3FF8-9C0C-248F7D796D59}"/>
              </a:ext>
            </a:extLst>
          </p:cNvPr>
          <p:cNvGrpSpPr/>
          <p:nvPr/>
        </p:nvGrpSpPr>
        <p:grpSpPr>
          <a:xfrm>
            <a:off x="3902760" y="497534"/>
            <a:ext cx="1077480" cy="2094120"/>
            <a:chOff x="1411539" y="1083346"/>
            <a:chExt cx="1077480" cy="2094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D0903158-2938-F817-5B97-E0C9DAD63539}"/>
                    </a:ext>
                  </a:extLst>
                </p14:cNvPr>
                <p14:cNvContentPartPr/>
                <p14:nvPr/>
              </p14:nvContentPartPr>
              <p14:xfrm>
                <a:off x="1579659" y="2089186"/>
                <a:ext cx="37800" cy="108828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D0903158-2938-F817-5B97-E0C9DAD63539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571019" y="2080546"/>
                  <a:ext cx="55440" cy="110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785EBD2F-9E84-572A-F213-596A5EE07A1C}"/>
                    </a:ext>
                  </a:extLst>
                </p14:cNvPr>
                <p14:cNvContentPartPr/>
                <p14:nvPr/>
              </p14:nvContentPartPr>
              <p14:xfrm>
                <a:off x="1833459" y="2123026"/>
                <a:ext cx="53280" cy="101988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785EBD2F-9E84-572A-F213-596A5EE07A1C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824459" y="2114026"/>
                  <a:ext cx="70920" cy="103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FEA005E5-9DD5-B046-47C2-47AB0D8CAA5F}"/>
                    </a:ext>
                  </a:extLst>
                </p14:cNvPr>
                <p14:cNvContentPartPr/>
                <p14:nvPr/>
              </p14:nvContentPartPr>
              <p14:xfrm>
                <a:off x="1594779" y="2116906"/>
                <a:ext cx="207000" cy="18576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FEA005E5-9DD5-B046-47C2-47AB0D8CAA5F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585779" y="2108266"/>
                  <a:ext cx="224640" cy="20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CC793010-5AD6-6486-C93E-C99CF529C715}"/>
                    </a:ext>
                  </a:extLst>
                </p14:cNvPr>
                <p14:cNvContentPartPr/>
                <p14:nvPr/>
              </p14:nvContentPartPr>
              <p14:xfrm>
                <a:off x="1589379" y="2260546"/>
                <a:ext cx="221400" cy="21132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CC793010-5AD6-6486-C93E-C99CF529C715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580379" y="2251546"/>
                  <a:ext cx="239040" cy="22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C2A66925-CBB2-A645-6A96-719AF70D7080}"/>
                    </a:ext>
                  </a:extLst>
                </p14:cNvPr>
                <p14:cNvContentPartPr/>
                <p14:nvPr/>
              </p14:nvContentPartPr>
              <p14:xfrm>
                <a:off x="1590459" y="2428666"/>
                <a:ext cx="257040" cy="22212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C2A66925-CBB2-A645-6A96-719AF70D7080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581819" y="2420026"/>
                  <a:ext cx="274680" cy="23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5304327A-031F-51E4-9137-4292317D040F}"/>
                    </a:ext>
                  </a:extLst>
                </p14:cNvPr>
                <p14:cNvContentPartPr/>
                <p14:nvPr/>
              </p14:nvContentPartPr>
              <p14:xfrm>
                <a:off x="1637979" y="2641066"/>
                <a:ext cx="209520" cy="21528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5304327A-031F-51E4-9137-4292317D040F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628979" y="2632066"/>
                  <a:ext cx="227160" cy="23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2E78DF99-47B8-4C7E-5B07-E09941D1076B}"/>
                    </a:ext>
                  </a:extLst>
                </p14:cNvPr>
                <p14:cNvContentPartPr/>
                <p14:nvPr/>
              </p14:nvContentPartPr>
              <p14:xfrm>
                <a:off x="1636899" y="2845186"/>
                <a:ext cx="199440" cy="2163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2E78DF99-47B8-4C7E-5B07-E09941D1076B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628259" y="2836186"/>
                  <a:ext cx="217080" cy="23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F8C13FDF-EEBB-2F74-8693-7F869ED019CB}"/>
                    </a:ext>
                  </a:extLst>
                </p14:cNvPr>
                <p14:cNvContentPartPr/>
                <p14:nvPr/>
              </p14:nvContentPartPr>
              <p14:xfrm>
                <a:off x="1737699" y="3017626"/>
                <a:ext cx="110880" cy="14544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F8C13FDF-EEBB-2F74-8693-7F869ED019CB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728699" y="3008626"/>
                  <a:ext cx="128520" cy="16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6568B1B6-1920-AA9B-9DE5-1EB919854E6D}"/>
                    </a:ext>
                  </a:extLst>
                </p14:cNvPr>
                <p14:cNvContentPartPr/>
                <p14:nvPr/>
              </p14:nvContentPartPr>
              <p14:xfrm>
                <a:off x="1411539" y="1439746"/>
                <a:ext cx="258480" cy="51084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6568B1B6-1920-AA9B-9DE5-1EB919854E6D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402899" y="1431106"/>
                  <a:ext cx="276120" cy="52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8636DADF-E55B-452C-122E-A71BC759948C}"/>
                    </a:ext>
                  </a:extLst>
                </p14:cNvPr>
                <p14:cNvContentPartPr/>
                <p14:nvPr/>
              </p14:nvContentPartPr>
              <p14:xfrm>
                <a:off x="1576059" y="1881106"/>
                <a:ext cx="187200" cy="14400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8636DADF-E55B-452C-122E-A71BC759948C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567059" y="1872106"/>
                  <a:ext cx="204840" cy="16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F88B4E68-7319-7434-8F50-A7873A455483}"/>
                    </a:ext>
                  </a:extLst>
                </p14:cNvPr>
                <p14:cNvContentPartPr/>
                <p14:nvPr/>
              </p14:nvContentPartPr>
              <p14:xfrm>
                <a:off x="1538619" y="1214026"/>
                <a:ext cx="247680" cy="16848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F88B4E68-7319-7434-8F50-A7873A455483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529619" y="1205386"/>
                  <a:ext cx="265320" cy="18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1B3D8E1C-4C68-6A0A-C059-8853E16258DC}"/>
                    </a:ext>
                  </a:extLst>
                </p14:cNvPr>
                <p14:cNvContentPartPr/>
                <p14:nvPr/>
              </p14:nvContentPartPr>
              <p14:xfrm>
                <a:off x="1715379" y="1416346"/>
                <a:ext cx="198000" cy="19260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1B3D8E1C-4C68-6A0A-C059-8853E16258DC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1706739" y="1407706"/>
                  <a:ext cx="215640" cy="21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FB44F14D-8A97-60FA-C267-7A83D79E651F}"/>
                    </a:ext>
                  </a:extLst>
                </p14:cNvPr>
                <p14:cNvContentPartPr/>
                <p14:nvPr/>
              </p14:nvContentPartPr>
              <p14:xfrm>
                <a:off x="1961259" y="1450546"/>
                <a:ext cx="381240" cy="26136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FB44F14D-8A97-60FA-C267-7A83D79E651F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1952619" y="1441906"/>
                  <a:ext cx="398880" cy="27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F7497F2D-2CF4-A344-9E95-703780AF4995}"/>
                    </a:ext>
                  </a:extLst>
                </p14:cNvPr>
                <p14:cNvContentPartPr/>
                <p14:nvPr/>
              </p14:nvContentPartPr>
              <p14:xfrm>
                <a:off x="2002659" y="1083346"/>
                <a:ext cx="97200" cy="30060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F7497F2D-2CF4-A344-9E95-703780AF4995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1993659" y="1074346"/>
                  <a:ext cx="114840" cy="31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9BFACF1A-86FD-57E6-94E6-05C41ACB1A93}"/>
                    </a:ext>
                  </a:extLst>
                </p14:cNvPr>
                <p14:cNvContentPartPr/>
                <p14:nvPr/>
              </p14:nvContentPartPr>
              <p14:xfrm>
                <a:off x="1996899" y="1220146"/>
                <a:ext cx="492120" cy="15336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9BFACF1A-86FD-57E6-94E6-05C41ACB1A93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1987899" y="1211146"/>
                  <a:ext cx="509760" cy="171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999099A0-FF41-297B-CD9C-BF173E0C5829}"/>
                  </a:ext>
                </a:extLst>
              </p14:cNvPr>
              <p14:cNvContentPartPr/>
              <p14:nvPr/>
            </p14:nvContentPartPr>
            <p14:xfrm>
              <a:off x="3220920" y="1495094"/>
              <a:ext cx="2103840" cy="11350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999099A0-FF41-297B-CD9C-BF173E0C5829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3211920" y="1486094"/>
                <a:ext cx="2121480" cy="115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06C8D6E7-99C4-9E9A-77AF-059F71754E4B}"/>
                  </a:ext>
                </a:extLst>
              </p14:cNvPr>
              <p14:cNvContentPartPr/>
              <p14:nvPr/>
            </p14:nvContentPartPr>
            <p14:xfrm>
              <a:off x="3753000" y="1914134"/>
              <a:ext cx="154800" cy="4010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06C8D6E7-99C4-9E9A-77AF-059F71754E4B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3743979" y="1905134"/>
                <a:ext cx="172481" cy="41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F41BCEDE-D645-09C3-7903-3D14D8FE0653}"/>
                  </a:ext>
                </a:extLst>
              </p14:cNvPr>
              <p14:cNvContentPartPr/>
              <p14:nvPr/>
            </p14:nvContentPartPr>
            <p14:xfrm>
              <a:off x="4194000" y="1536854"/>
              <a:ext cx="16200" cy="10731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F41BCEDE-D645-09C3-7903-3D14D8FE0653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4185000" y="1527857"/>
                <a:ext cx="33840" cy="109079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4FE631F8-D423-5F51-30F9-1DB5F5F32E6D}"/>
                  </a:ext>
                </a:extLst>
              </p14:cNvPr>
              <p14:cNvContentPartPr/>
              <p14:nvPr/>
            </p14:nvContentPartPr>
            <p14:xfrm>
              <a:off x="4382280" y="2036534"/>
              <a:ext cx="336240" cy="2379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4FE631F8-D423-5F51-30F9-1DB5F5F32E6D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4373280" y="2027534"/>
                <a:ext cx="353880" cy="255600"/>
              </a:xfrm>
              <a:prstGeom prst="rect">
                <a:avLst/>
              </a:prstGeom>
            </p:spPr>
          </p:pic>
        </mc:Fallback>
      </mc:AlternateContent>
      <p:grpSp>
        <p:nvGrpSpPr>
          <p:cNvPr id="34" name="Group 33">
            <a:extLst>
              <a:ext uri="{FF2B5EF4-FFF2-40B4-BE49-F238E27FC236}">
                <a16:creationId xmlns:a16="http://schemas.microsoft.com/office/drawing/2014/main" id="{6E25929A-979A-5419-211F-80AB85E55450}"/>
              </a:ext>
            </a:extLst>
          </p:cNvPr>
          <p:cNvGrpSpPr/>
          <p:nvPr/>
        </p:nvGrpSpPr>
        <p:grpSpPr>
          <a:xfrm>
            <a:off x="3303000" y="1560614"/>
            <a:ext cx="353880" cy="246600"/>
            <a:chOff x="811779" y="2146426"/>
            <a:chExt cx="353880" cy="246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8B35144C-17B0-C4BD-40AF-BF95D069D210}"/>
                    </a:ext>
                  </a:extLst>
                </p14:cNvPr>
                <p14:cNvContentPartPr/>
                <p14:nvPr/>
              </p14:nvContentPartPr>
              <p14:xfrm>
                <a:off x="878739" y="2214106"/>
                <a:ext cx="360" cy="1789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8B35144C-17B0-C4BD-40AF-BF95D069D210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870099" y="2205466"/>
                  <a:ext cx="18000" cy="19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89B747F1-840F-8259-F963-0F558542E76E}"/>
                    </a:ext>
                  </a:extLst>
                </p14:cNvPr>
                <p14:cNvContentPartPr/>
                <p14:nvPr/>
              </p14:nvContentPartPr>
              <p14:xfrm>
                <a:off x="811779" y="2286466"/>
                <a:ext cx="148680" cy="3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89B747F1-840F-8259-F963-0F558542E76E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803139" y="2277826"/>
                  <a:ext cx="1663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BC308306-3181-817E-24E4-307EEDCCB21E}"/>
                    </a:ext>
                  </a:extLst>
                </p14:cNvPr>
                <p14:cNvContentPartPr/>
                <p14:nvPr/>
              </p14:nvContentPartPr>
              <p14:xfrm>
                <a:off x="1099419" y="2197186"/>
                <a:ext cx="2880" cy="13212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BC308306-3181-817E-24E4-307EEDCCB21E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1090419" y="2188186"/>
                  <a:ext cx="20520" cy="14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DA4355FC-6D1D-7B88-9FCD-986B865F4338}"/>
                    </a:ext>
                  </a:extLst>
                </p14:cNvPr>
                <p14:cNvContentPartPr/>
                <p14:nvPr/>
              </p14:nvContentPartPr>
              <p14:xfrm>
                <a:off x="1026699" y="2236426"/>
                <a:ext cx="138960" cy="3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DA4355FC-6D1D-7B88-9FCD-986B865F4338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1017699" y="2227426"/>
                  <a:ext cx="1566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966538D9-6EC2-95C5-68A2-37F26705FF96}"/>
                    </a:ext>
                  </a:extLst>
                </p14:cNvPr>
                <p14:cNvContentPartPr/>
                <p14:nvPr/>
              </p14:nvContentPartPr>
              <p14:xfrm>
                <a:off x="1086819" y="2146426"/>
                <a:ext cx="360" cy="15804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966538D9-6EC2-95C5-68A2-37F26705FF96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1077819" y="2137786"/>
                  <a:ext cx="18000" cy="175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001" name="Group 41000">
            <a:extLst>
              <a:ext uri="{FF2B5EF4-FFF2-40B4-BE49-F238E27FC236}">
                <a16:creationId xmlns:a16="http://schemas.microsoft.com/office/drawing/2014/main" id="{1FB3BDEB-931E-6E50-0174-7AECC74DA65A}"/>
              </a:ext>
            </a:extLst>
          </p:cNvPr>
          <p:cNvGrpSpPr/>
          <p:nvPr/>
        </p:nvGrpSpPr>
        <p:grpSpPr>
          <a:xfrm>
            <a:off x="3344760" y="1958054"/>
            <a:ext cx="176400" cy="188280"/>
            <a:chOff x="853539" y="2543866"/>
            <a:chExt cx="176400" cy="188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E52271C8-203C-7EDC-723C-3C332B1250A4}"/>
                    </a:ext>
                  </a:extLst>
                </p14:cNvPr>
                <p14:cNvContentPartPr/>
                <p14:nvPr/>
              </p14:nvContentPartPr>
              <p14:xfrm>
                <a:off x="950019" y="2543866"/>
                <a:ext cx="360" cy="18828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E52271C8-203C-7EDC-723C-3C332B1250A4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941019" y="2534866"/>
                  <a:ext cx="18000" cy="20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F1B8202D-7006-E869-8D66-6732769154FE}"/>
                    </a:ext>
                  </a:extLst>
                </p14:cNvPr>
                <p14:cNvContentPartPr/>
                <p14:nvPr/>
              </p14:nvContentPartPr>
              <p14:xfrm>
                <a:off x="853539" y="2639986"/>
                <a:ext cx="176400" cy="3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F1B8202D-7006-E869-8D66-6732769154FE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844899" y="2631346"/>
                  <a:ext cx="19404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000" name="Group 40999">
            <a:extLst>
              <a:ext uri="{FF2B5EF4-FFF2-40B4-BE49-F238E27FC236}">
                <a16:creationId xmlns:a16="http://schemas.microsoft.com/office/drawing/2014/main" id="{F1B119C6-2755-CC99-4975-F03722E763CA}"/>
              </a:ext>
            </a:extLst>
          </p:cNvPr>
          <p:cNvGrpSpPr/>
          <p:nvPr/>
        </p:nvGrpSpPr>
        <p:grpSpPr>
          <a:xfrm>
            <a:off x="3392280" y="2268014"/>
            <a:ext cx="411840" cy="248040"/>
            <a:chOff x="901059" y="2853826"/>
            <a:chExt cx="411840" cy="248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5F7FC924-3147-310E-426A-8B78764C26CA}"/>
                    </a:ext>
                  </a:extLst>
                </p14:cNvPr>
                <p14:cNvContentPartPr/>
                <p14:nvPr/>
              </p14:nvContentPartPr>
              <p14:xfrm>
                <a:off x="1001139" y="2853826"/>
                <a:ext cx="360" cy="13284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5F7FC924-3147-310E-426A-8B78764C26CA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992499" y="2845186"/>
                  <a:ext cx="18000" cy="15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ED096EB6-3C6D-833F-AC3E-BCDBC79B6908}"/>
                    </a:ext>
                  </a:extLst>
                </p14:cNvPr>
                <p14:cNvContentPartPr/>
                <p14:nvPr/>
              </p14:nvContentPartPr>
              <p14:xfrm>
                <a:off x="901059" y="2909986"/>
                <a:ext cx="167400" cy="36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ED096EB6-3C6D-833F-AC3E-BCDBC79B6908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892419" y="2901346"/>
                  <a:ext cx="1850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3C7D7CAC-52E9-9B53-4D81-B793C0F8BEEB}"/>
                    </a:ext>
                  </a:extLst>
                </p14:cNvPr>
                <p14:cNvContentPartPr/>
                <p14:nvPr/>
              </p14:nvContentPartPr>
              <p14:xfrm>
                <a:off x="1236579" y="2953546"/>
                <a:ext cx="18360" cy="14832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3C7D7CAC-52E9-9B53-4D81-B793C0F8BEEB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1227579" y="2944546"/>
                  <a:ext cx="36000" cy="16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FE001320-22D1-8C97-2E8F-671026B2BA0A}"/>
                    </a:ext>
                  </a:extLst>
                </p14:cNvPr>
                <p14:cNvContentPartPr/>
                <p14:nvPr/>
              </p14:nvContentPartPr>
              <p14:xfrm>
                <a:off x="1163859" y="3065506"/>
                <a:ext cx="149040" cy="36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FE001320-22D1-8C97-2E8F-671026B2BA0A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1155219" y="3056506"/>
                  <a:ext cx="16668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999" name="Group 40998">
            <a:extLst>
              <a:ext uri="{FF2B5EF4-FFF2-40B4-BE49-F238E27FC236}">
                <a16:creationId xmlns:a16="http://schemas.microsoft.com/office/drawing/2014/main" id="{C7FD6B08-6BDB-882E-F5A2-052CFB21760E}"/>
              </a:ext>
            </a:extLst>
          </p:cNvPr>
          <p:cNvGrpSpPr/>
          <p:nvPr/>
        </p:nvGrpSpPr>
        <p:grpSpPr>
          <a:xfrm>
            <a:off x="3820680" y="1683734"/>
            <a:ext cx="123840" cy="145800"/>
            <a:chOff x="1329459" y="2269546"/>
            <a:chExt cx="123840" cy="145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0961" name="Ink 40960">
                  <a:extLst>
                    <a:ext uri="{FF2B5EF4-FFF2-40B4-BE49-F238E27FC236}">
                      <a16:creationId xmlns:a16="http://schemas.microsoft.com/office/drawing/2014/main" id="{91919F34-9471-DE97-1E82-D5D54806AF4D}"/>
                    </a:ext>
                  </a:extLst>
                </p14:cNvPr>
                <p14:cNvContentPartPr/>
                <p14:nvPr/>
              </p14:nvContentPartPr>
              <p14:xfrm>
                <a:off x="1387059" y="2269546"/>
                <a:ext cx="10440" cy="145800"/>
              </p14:xfrm>
            </p:contentPart>
          </mc:Choice>
          <mc:Fallback xmlns="">
            <p:pic>
              <p:nvPicPr>
                <p:cNvPr id="40961" name="Ink 40960">
                  <a:extLst>
                    <a:ext uri="{FF2B5EF4-FFF2-40B4-BE49-F238E27FC236}">
                      <a16:creationId xmlns:a16="http://schemas.microsoft.com/office/drawing/2014/main" id="{91919F34-9471-DE97-1E82-D5D54806AF4D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1378419" y="2260546"/>
                  <a:ext cx="28080" cy="16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0985" name="Ink 40984">
                  <a:extLst>
                    <a:ext uri="{FF2B5EF4-FFF2-40B4-BE49-F238E27FC236}">
                      <a16:creationId xmlns:a16="http://schemas.microsoft.com/office/drawing/2014/main" id="{C87CDD02-1D67-5102-44D2-6E1D0F6A535B}"/>
                    </a:ext>
                  </a:extLst>
                </p14:cNvPr>
                <p14:cNvContentPartPr/>
                <p14:nvPr/>
              </p14:nvContentPartPr>
              <p14:xfrm>
                <a:off x="1329459" y="2354866"/>
                <a:ext cx="123840" cy="360"/>
              </p14:xfrm>
            </p:contentPart>
          </mc:Choice>
          <mc:Fallback xmlns="">
            <p:pic>
              <p:nvPicPr>
                <p:cNvPr id="40985" name="Ink 40984">
                  <a:extLst>
                    <a:ext uri="{FF2B5EF4-FFF2-40B4-BE49-F238E27FC236}">
                      <a16:creationId xmlns:a16="http://schemas.microsoft.com/office/drawing/2014/main" id="{C87CDD02-1D67-5102-44D2-6E1D0F6A535B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1320819" y="2345866"/>
                  <a:ext cx="14148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40987" name="Ink 40986">
                <a:extLst>
                  <a:ext uri="{FF2B5EF4-FFF2-40B4-BE49-F238E27FC236}">
                    <a16:creationId xmlns:a16="http://schemas.microsoft.com/office/drawing/2014/main" id="{E76D100E-48FC-C9B6-F4E1-859A7A3AAB1B}"/>
                  </a:ext>
                </a:extLst>
              </p14:cNvPr>
              <p14:cNvContentPartPr/>
              <p14:nvPr/>
            </p14:nvContentPartPr>
            <p14:xfrm>
              <a:off x="4514760" y="1712174"/>
              <a:ext cx="66960" cy="2880"/>
            </p14:xfrm>
          </p:contentPart>
        </mc:Choice>
        <mc:Fallback xmlns="">
          <p:pic>
            <p:nvPicPr>
              <p:cNvPr id="40987" name="Ink 40986">
                <a:extLst>
                  <a:ext uri="{FF2B5EF4-FFF2-40B4-BE49-F238E27FC236}">
                    <a16:creationId xmlns:a16="http://schemas.microsoft.com/office/drawing/2014/main" id="{E76D100E-48FC-C9B6-F4E1-859A7A3AAB1B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4505760" y="1704174"/>
                <a:ext cx="84600" cy="1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0989" name="Ink 40988">
                <a:extLst>
                  <a:ext uri="{FF2B5EF4-FFF2-40B4-BE49-F238E27FC236}">
                    <a16:creationId xmlns:a16="http://schemas.microsoft.com/office/drawing/2014/main" id="{5BAF09DE-3C2E-2D46-372D-2395959CE1B8}"/>
                  </a:ext>
                </a:extLst>
              </p14:cNvPr>
              <p14:cNvContentPartPr/>
              <p14:nvPr/>
            </p14:nvContentPartPr>
            <p14:xfrm>
              <a:off x="4804200" y="1672574"/>
              <a:ext cx="73800" cy="360"/>
            </p14:xfrm>
          </p:contentPart>
        </mc:Choice>
        <mc:Fallback xmlns="">
          <p:pic>
            <p:nvPicPr>
              <p:cNvPr id="40989" name="Ink 40988">
                <a:extLst>
                  <a:ext uri="{FF2B5EF4-FFF2-40B4-BE49-F238E27FC236}">
                    <a16:creationId xmlns:a16="http://schemas.microsoft.com/office/drawing/2014/main" id="{5BAF09DE-3C2E-2D46-372D-2395959CE1B8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4795156" y="1663574"/>
                <a:ext cx="91526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0993" name="Ink 40992">
                <a:extLst>
                  <a:ext uri="{FF2B5EF4-FFF2-40B4-BE49-F238E27FC236}">
                    <a16:creationId xmlns:a16="http://schemas.microsoft.com/office/drawing/2014/main" id="{B2D0D1C2-FC4A-803F-4180-D1947F23465E}"/>
                  </a:ext>
                </a:extLst>
              </p14:cNvPr>
              <p14:cNvContentPartPr/>
              <p14:nvPr/>
            </p14:nvContentPartPr>
            <p14:xfrm>
              <a:off x="4768560" y="1843214"/>
              <a:ext cx="63000" cy="2880"/>
            </p14:xfrm>
          </p:contentPart>
        </mc:Choice>
        <mc:Fallback xmlns="">
          <p:pic>
            <p:nvPicPr>
              <p:cNvPr id="40993" name="Ink 40992">
                <a:extLst>
                  <a:ext uri="{FF2B5EF4-FFF2-40B4-BE49-F238E27FC236}">
                    <a16:creationId xmlns:a16="http://schemas.microsoft.com/office/drawing/2014/main" id="{B2D0D1C2-FC4A-803F-4180-D1947F23465E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4759560" y="1834214"/>
                <a:ext cx="8064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0994" name="Ink 40993">
                <a:extLst>
                  <a:ext uri="{FF2B5EF4-FFF2-40B4-BE49-F238E27FC236}">
                    <a16:creationId xmlns:a16="http://schemas.microsoft.com/office/drawing/2014/main" id="{3A0A67BA-42A3-991B-D9AC-9A7313E6B0E6}"/>
                  </a:ext>
                </a:extLst>
              </p14:cNvPr>
              <p14:cNvContentPartPr/>
              <p14:nvPr/>
            </p14:nvContentPartPr>
            <p14:xfrm>
              <a:off x="4843080" y="2041214"/>
              <a:ext cx="91800" cy="360"/>
            </p14:xfrm>
          </p:contentPart>
        </mc:Choice>
        <mc:Fallback xmlns="">
          <p:pic>
            <p:nvPicPr>
              <p:cNvPr id="40994" name="Ink 40993">
                <a:extLst>
                  <a:ext uri="{FF2B5EF4-FFF2-40B4-BE49-F238E27FC236}">
                    <a16:creationId xmlns:a16="http://schemas.microsoft.com/office/drawing/2014/main" id="{3A0A67BA-42A3-991B-D9AC-9A7313E6B0E6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4834080" y="2032214"/>
                <a:ext cx="10944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0995" name="Ink 40994">
                <a:extLst>
                  <a:ext uri="{FF2B5EF4-FFF2-40B4-BE49-F238E27FC236}">
                    <a16:creationId xmlns:a16="http://schemas.microsoft.com/office/drawing/2014/main" id="{498C038D-1EA6-E4D2-8742-3082B358CB3D}"/>
                  </a:ext>
                </a:extLst>
              </p14:cNvPr>
              <p14:cNvContentPartPr/>
              <p14:nvPr/>
            </p14:nvContentPartPr>
            <p14:xfrm>
              <a:off x="4920120" y="2252534"/>
              <a:ext cx="45720" cy="360"/>
            </p14:xfrm>
          </p:contentPart>
        </mc:Choice>
        <mc:Fallback xmlns="">
          <p:pic>
            <p:nvPicPr>
              <p:cNvPr id="40995" name="Ink 40994">
                <a:extLst>
                  <a:ext uri="{FF2B5EF4-FFF2-40B4-BE49-F238E27FC236}">
                    <a16:creationId xmlns:a16="http://schemas.microsoft.com/office/drawing/2014/main" id="{498C038D-1EA6-E4D2-8742-3082B358CB3D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4911120" y="2243534"/>
                <a:ext cx="6336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40996" name="Ink 40995">
                <a:extLst>
                  <a:ext uri="{FF2B5EF4-FFF2-40B4-BE49-F238E27FC236}">
                    <a16:creationId xmlns:a16="http://schemas.microsoft.com/office/drawing/2014/main" id="{DDA8BC28-5875-E123-C517-F8A56796DFC5}"/>
                  </a:ext>
                </a:extLst>
              </p14:cNvPr>
              <p14:cNvContentPartPr/>
              <p14:nvPr/>
            </p14:nvContentPartPr>
            <p14:xfrm>
              <a:off x="4773600" y="2451254"/>
              <a:ext cx="80640" cy="2880"/>
            </p14:xfrm>
          </p:contentPart>
        </mc:Choice>
        <mc:Fallback xmlns="">
          <p:pic>
            <p:nvPicPr>
              <p:cNvPr id="40996" name="Ink 40995">
                <a:extLst>
                  <a:ext uri="{FF2B5EF4-FFF2-40B4-BE49-F238E27FC236}">
                    <a16:creationId xmlns:a16="http://schemas.microsoft.com/office/drawing/2014/main" id="{DDA8BC28-5875-E123-C517-F8A56796DFC5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4764600" y="2442254"/>
                <a:ext cx="9828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40997" name="Ink 40996">
                <a:extLst>
                  <a:ext uri="{FF2B5EF4-FFF2-40B4-BE49-F238E27FC236}">
                    <a16:creationId xmlns:a16="http://schemas.microsoft.com/office/drawing/2014/main" id="{4AA670C2-EFFF-8FEE-E945-61D416D777E4}"/>
                  </a:ext>
                </a:extLst>
              </p14:cNvPr>
              <p14:cNvContentPartPr/>
              <p14:nvPr/>
            </p14:nvContentPartPr>
            <p14:xfrm>
              <a:off x="4506480" y="2376734"/>
              <a:ext cx="67680" cy="360"/>
            </p14:xfrm>
          </p:contentPart>
        </mc:Choice>
        <mc:Fallback xmlns="">
          <p:pic>
            <p:nvPicPr>
              <p:cNvPr id="40997" name="Ink 40996">
                <a:extLst>
                  <a:ext uri="{FF2B5EF4-FFF2-40B4-BE49-F238E27FC236}">
                    <a16:creationId xmlns:a16="http://schemas.microsoft.com/office/drawing/2014/main" id="{4AA670C2-EFFF-8FEE-E945-61D416D777E4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4497480" y="2367734"/>
                <a:ext cx="8532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40998" name="Ink 40997">
                <a:extLst>
                  <a:ext uri="{FF2B5EF4-FFF2-40B4-BE49-F238E27FC236}">
                    <a16:creationId xmlns:a16="http://schemas.microsoft.com/office/drawing/2014/main" id="{07598DD2-7D94-50E2-465F-853D8F521156}"/>
                  </a:ext>
                </a:extLst>
              </p14:cNvPr>
              <p14:cNvContentPartPr/>
              <p14:nvPr/>
            </p14:nvContentPartPr>
            <p14:xfrm>
              <a:off x="4482720" y="1919534"/>
              <a:ext cx="71280" cy="360"/>
            </p14:xfrm>
          </p:contentPart>
        </mc:Choice>
        <mc:Fallback xmlns="">
          <p:pic>
            <p:nvPicPr>
              <p:cNvPr id="40998" name="Ink 40997">
                <a:extLst>
                  <a:ext uri="{FF2B5EF4-FFF2-40B4-BE49-F238E27FC236}">
                    <a16:creationId xmlns:a16="http://schemas.microsoft.com/office/drawing/2014/main" id="{07598DD2-7D94-50E2-465F-853D8F521156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4473720" y="1910534"/>
                <a:ext cx="8892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41002" name="Ink 41001">
                <a:extLst>
                  <a:ext uri="{FF2B5EF4-FFF2-40B4-BE49-F238E27FC236}">
                    <a16:creationId xmlns:a16="http://schemas.microsoft.com/office/drawing/2014/main" id="{9BA0AC95-CEB6-4A2B-0F95-5970AD214B62}"/>
                  </a:ext>
                </a:extLst>
              </p14:cNvPr>
              <p14:cNvContentPartPr/>
              <p14:nvPr/>
            </p14:nvContentPartPr>
            <p14:xfrm>
              <a:off x="5095800" y="2029334"/>
              <a:ext cx="77760" cy="2880"/>
            </p14:xfrm>
          </p:contentPart>
        </mc:Choice>
        <mc:Fallback xmlns="">
          <p:pic>
            <p:nvPicPr>
              <p:cNvPr id="41002" name="Ink 41001">
                <a:extLst>
                  <a:ext uri="{FF2B5EF4-FFF2-40B4-BE49-F238E27FC236}">
                    <a16:creationId xmlns:a16="http://schemas.microsoft.com/office/drawing/2014/main" id="{9BA0AC95-CEB6-4A2B-0F95-5970AD214B62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5086800" y="2021334"/>
                <a:ext cx="95400" cy="1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41003" name="Ink 41002">
                <a:extLst>
                  <a:ext uri="{FF2B5EF4-FFF2-40B4-BE49-F238E27FC236}">
                    <a16:creationId xmlns:a16="http://schemas.microsoft.com/office/drawing/2014/main" id="{276731BC-01DD-EA81-7E69-DD368305A22A}"/>
                  </a:ext>
                </a:extLst>
              </p14:cNvPr>
              <p14:cNvContentPartPr/>
              <p14:nvPr/>
            </p14:nvContentPartPr>
            <p14:xfrm>
              <a:off x="5151240" y="2454854"/>
              <a:ext cx="49680" cy="360"/>
            </p14:xfrm>
          </p:contentPart>
        </mc:Choice>
        <mc:Fallback xmlns="">
          <p:pic>
            <p:nvPicPr>
              <p:cNvPr id="41003" name="Ink 41002">
                <a:extLst>
                  <a:ext uri="{FF2B5EF4-FFF2-40B4-BE49-F238E27FC236}">
                    <a16:creationId xmlns:a16="http://schemas.microsoft.com/office/drawing/2014/main" id="{276731BC-01DD-EA81-7E69-DD368305A22A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5142240" y="2445854"/>
                <a:ext cx="6732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41229" name="Ink 41228">
                <a:extLst>
                  <a:ext uri="{FF2B5EF4-FFF2-40B4-BE49-F238E27FC236}">
                    <a16:creationId xmlns:a16="http://schemas.microsoft.com/office/drawing/2014/main" id="{74C346CD-4DE3-94BC-8099-CAC14D63C1F0}"/>
                  </a:ext>
                </a:extLst>
              </p14:cNvPr>
              <p14:cNvContentPartPr/>
              <p14:nvPr/>
            </p14:nvContentPartPr>
            <p14:xfrm>
              <a:off x="4013640" y="2643731"/>
              <a:ext cx="325080" cy="240120"/>
            </p14:xfrm>
          </p:contentPart>
        </mc:Choice>
        <mc:Fallback xmlns="">
          <p:pic>
            <p:nvPicPr>
              <p:cNvPr id="41229" name="Ink 41228">
                <a:extLst>
                  <a:ext uri="{FF2B5EF4-FFF2-40B4-BE49-F238E27FC236}">
                    <a16:creationId xmlns:a16="http://schemas.microsoft.com/office/drawing/2014/main" id="{74C346CD-4DE3-94BC-8099-CAC14D63C1F0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4004640" y="2634717"/>
                <a:ext cx="342720" cy="2577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41230" name="Ink 41229">
                <a:extLst>
                  <a:ext uri="{FF2B5EF4-FFF2-40B4-BE49-F238E27FC236}">
                    <a16:creationId xmlns:a16="http://schemas.microsoft.com/office/drawing/2014/main" id="{BBD0D8CF-7971-F666-AC57-0F086DDA38D8}"/>
                  </a:ext>
                </a:extLst>
              </p14:cNvPr>
              <p14:cNvContentPartPr/>
              <p14:nvPr/>
            </p14:nvContentPartPr>
            <p14:xfrm>
              <a:off x="4454084" y="2669877"/>
              <a:ext cx="154080" cy="444240"/>
            </p14:xfrm>
          </p:contentPart>
        </mc:Choice>
        <mc:Fallback xmlns="">
          <p:pic>
            <p:nvPicPr>
              <p:cNvPr id="41230" name="Ink 41229">
                <a:extLst>
                  <a:ext uri="{FF2B5EF4-FFF2-40B4-BE49-F238E27FC236}">
                    <a16:creationId xmlns:a16="http://schemas.microsoft.com/office/drawing/2014/main" id="{BBD0D8CF-7971-F666-AC57-0F086DDA38D8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4445084" y="2660877"/>
                <a:ext cx="171720" cy="46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41232" name="Ink 41231">
                <a:extLst>
                  <a:ext uri="{FF2B5EF4-FFF2-40B4-BE49-F238E27FC236}">
                    <a16:creationId xmlns:a16="http://schemas.microsoft.com/office/drawing/2014/main" id="{455B3A18-E313-9BDD-0CC6-4678F6729D6B}"/>
                  </a:ext>
                </a:extLst>
              </p14:cNvPr>
              <p14:cNvContentPartPr/>
              <p14:nvPr/>
            </p14:nvContentPartPr>
            <p14:xfrm>
              <a:off x="4699080" y="3020400"/>
              <a:ext cx="101520" cy="180000"/>
            </p14:xfrm>
          </p:contentPart>
        </mc:Choice>
        <mc:Fallback xmlns="">
          <p:pic>
            <p:nvPicPr>
              <p:cNvPr id="41232" name="Ink 41231">
                <a:extLst>
                  <a:ext uri="{FF2B5EF4-FFF2-40B4-BE49-F238E27FC236}">
                    <a16:creationId xmlns:a16="http://schemas.microsoft.com/office/drawing/2014/main" id="{455B3A18-E313-9BDD-0CC6-4678F6729D6B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4690080" y="3011382"/>
                <a:ext cx="119160" cy="197675"/>
              </a:xfrm>
              <a:prstGeom prst="rect">
                <a:avLst/>
              </a:prstGeom>
            </p:spPr>
          </p:pic>
        </mc:Fallback>
      </mc:AlternateContent>
      <p:grpSp>
        <p:nvGrpSpPr>
          <p:cNvPr id="41220" name="!!A">
            <a:extLst>
              <a:ext uri="{FF2B5EF4-FFF2-40B4-BE49-F238E27FC236}">
                <a16:creationId xmlns:a16="http://schemas.microsoft.com/office/drawing/2014/main" id="{FC7DA337-92CE-E729-414E-887EB880F5F5}"/>
              </a:ext>
            </a:extLst>
          </p:cNvPr>
          <p:cNvGrpSpPr/>
          <p:nvPr/>
        </p:nvGrpSpPr>
        <p:grpSpPr>
          <a:xfrm>
            <a:off x="685800" y="4070145"/>
            <a:ext cx="1676400" cy="1263855"/>
            <a:chOff x="685800" y="4070145"/>
            <a:chExt cx="1676400" cy="1263855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28ACC9C4-D6EF-7D79-6DBF-D0916199E192}"/>
                </a:ext>
              </a:extLst>
            </p:cNvPr>
            <p:cNvCxnSpPr/>
            <p:nvPr/>
          </p:nvCxnSpPr>
          <p:spPr bwMode="auto">
            <a:xfrm>
              <a:off x="685800" y="4070145"/>
              <a:ext cx="1676400" cy="0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88E0FA9B-4461-9114-A33D-178752A21E49}"/>
                </a:ext>
              </a:extLst>
            </p:cNvPr>
            <p:cNvCxnSpPr/>
            <p:nvPr/>
          </p:nvCxnSpPr>
          <p:spPr bwMode="auto">
            <a:xfrm>
              <a:off x="685800" y="5334000"/>
              <a:ext cx="1676400" cy="0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41216" name="Straight Connector 41215">
              <a:extLst>
                <a:ext uri="{FF2B5EF4-FFF2-40B4-BE49-F238E27FC236}">
                  <a16:creationId xmlns:a16="http://schemas.microsoft.com/office/drawing/2014/main" id="{6CE316EC-7257-035B-FCAC-F115CA946DE0}"/>
                </a:ext>
              </a:extLst>
            </p:cNvPr>
            <p:cNvCxnSpPr/>
            <p:nvPr/>
          </p:nvCxnSpPr>
          <p:spPr bwMode="auto">
            <a:xfrm>
              <a:off x="685800" y="5105400"/>
              <a:ext cx="1676400" cy="0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lg" len="lg"/>
            </a:ln>
            <a:effectLst/>
          </p:spPr>
        </p:cxnSp>
      </p:grpSp>
      <p:grpSp>
        <p:nvGrpSpPr>
          <p:cNvPr id="41221" name="!!B">
            <a:extLst>
              <a:ext uri="{FF2B5EF4-FFF2-40B4-BE49-F238E27FC236}">
                <a16:creationId xmlns:a16="http://schemas.microsoft.com/office/drawing/2014/main" id="{FB738BCE-6C66-856B-8168-8B53614AE9F5}"/>
              </a:ext>
            </a:extLst>
          </p:cNvPr>
          <p:cNvGrpSpPr/>
          <p:nvPr/>
        </p:nvGrpSpPr>
        <p:grpSpPr>
          <a:xfrm>
            <a:off x="2362200" y="4070145"/>
            <a:ext cx="1685582" cy="1263855"/>
            <a:chOff x="2721480" y="4070145"/>
            <a:chExt cx="1685582" cy="1263855"/>
          </a:xfrm>
        </p:grpSpPr>
        <p:cxnSp>
          <p:nvCxnSpPr>
            <p:cNvPr id="41217" name="Straight Connector 41216">
              <a:extLst>
                <a:ext uri="{FF2B5EF4-FFF2-40B4-BE49-F238E27FC236}">
                  <a16:creationId xmlns:a16="http://schemas.microsoft.com/office/drawing/2014/main" id="{90388F64-B519-19C1-D99D-11915C54CB09}"/>
                </a:ext>
              </a:extLst>
            </p:cNvPr>
            <p:cNvCxnSpPr/>
            <p:nvPr/>
          </p:nvCxnSpPr>
          <p:spPr bwMode="auto">
            <a:xfrm>
              <a:off x="2721480" y="4070145"/>
              <a:ext cx="1676400" cy="0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41218" name="Straight Connector 41217">
              <a:extLst>
                <a:ext uri="{FF2B5EF4-FFF2-40B4-BE49-F238E27FC236}">
                  <a16:creationId xmlns:a16="http://schemas.microsoft.com/office/drawing/2014/main" id="{3A4CACFA-5408-67D1-AF56-4EBEFEC1758F}"/>
                </a:ext>
              </a:extLst>
            </p:cNvPr>
            <p:cNvCxnSpPr/>
            <p:nvPr/>
          </p:nvCxnSpPr>
          <p:spPr bwMode="auto">
            <a:xfrm>
              <a:off x="2721480" y="5334000"/>
              <a:ext cx="1676400" cy="0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</p:cxnSp>
        <p:cxnSp>
          <p:nvCxnSpPr>
            <p:cNvPr id="41219" name="Straight Connector 41218">
              <a:extLst>
                <a:ext uri="{FF2B5EF4-FFF2-40B4-BE49-F238E27FC236}">
                  <a16:creationId xmlns:a16="http://schemas.microsoft.com/office/drawing/2014/main" id="{76424C46-415D-473B-35E6-7509A23E518C}"/>
                </a:ext>
              </a:extLst>
            </p:cNvPr>
            <p:cNvCxnSpPr/>
            <p:nvPr/>
          </p:nvCxnSpPr>
          <p:spPr bwMode="auto">
            <a:xfrm>
              <a:off x="2730662" y="4284564"/>
              <a:ext cx="1676400" cy="0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lg" len="lg"/>
            </a:ln>
            <a:effectLst/>
          </p:spPr>
        </p:cxnSp>
      </p:grp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17C03A3-A1EA-B953-5588-27C27BC7EBA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0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2754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898"/>
    </mc:Choice>
    <mc:Fallback>
      <p:transition spd="slow" advTm="618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85185E-6 L 0.00295 0.1178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12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" y="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7" name="Text Box 3"/>
          <p:cNvSpPr txBox="1">
            <a:spLocks noChangeArrowheads="1"/>
          </p:cNvSpPr>
          <p:nvPr/>
        </p:nvSpPr>
        <p:spPr bwMode="auto">
          <a:xfrm>
            <a:off x="3010045" y="0"/>
            <a:ext cx="30604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800" b="1" dirty="0">
                <a:solidFill>
                  <a:srgbClr val="0000FF"/>
                </a:solidFill>
              </a:rPr>
              <a:t>P and N together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903BEA-EC25-5644-B5A1-DEDF773DB900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grpSp>
        <p:nvGrpSpPr>
          <p:cNvPr id="5" name="!!E">
            <a:extLst>
              <a:ext uri="{FF2B5EF4-FFF2-40B4-BE49-F238E27FC236}">
                <a16:creationId xmlns:a16="http://schemas.microsoft.com/office/drawing/2014/main" id="{1D8E615D-3ED4-30ED-DBDC-79EB875DAA33}"/>
              </a:ext>
            </a:extLst>
          </p:cNvPr>
          <p:cNvGrpSpPr/>
          <p:nvPr/>
        </p:nvGrpSpPr>
        <p:grpSpPr>
          <a:xfrm>
            <a:off x="3200400" y="497534"/>
            <a:ext cx="2124360" cy="2702866"/>
            <a:chOff x="3200400" y="497534"/>
            <a:chExt cx="2124360" cy="2702866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DCCA5B7E-56EC-BDF7-26AC-7381E186A88F}"/>
                    </a:ext>
                  </a:extLst>
                </p14:cNvPr>
                <p14:cNvContentPartPr/>
                <p14:nvPr/>
              </p14:nvContentPartPr>
              <p14:xfrm>
                <a:off x="4975200" y="1120334"/>
                <a:ext cx="360" cy="36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DCCA5B7E-56EC-BDF7-26AC-7381E186A88F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966200" y="1111334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178F6DFD-AE85-F6C9-702D-3CD2DBC804D3}"/>
                    </a:ext>
                  </a:extLst>
                </p14:cNvPr>
                <p14:cNvContentPartPr/>
                <p14:nvPr/>
              </p14:nvContentPartPr>
              <p14:xfrm>
                <a:off x="3200400" y="1397894"/>
                <a:ext cx="38520" cy="103464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178F6DFD-AE85-F6C9-702D-3CD2DBC804D3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191400" y="1388897"/>
                  <a:ext cx="56160" cy="105227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AC9304AD-2716-2A7D-B18D-0F5537885182}"/>
                    </a:ext>
                  </a:extLst>
                </p14:cNvPr>
                <p14:cNvContentPartPr/>
                <p14:nvPr/>
              </p14:nvContentPartPr>
              <p14:xfrm>
                <a:off x="4207680" y="1536134"/>
                <a:ext cx="360" cy="3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AC9304AD-2716-2A7D-B18D-0F5537885182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198680" y="1527134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0F254EA2-373A-3FF8-9C0C-248F7D796D59}"/>
                </a:ext>
              </a:extLst>
            </p:cNvPr>
            <p:cNvGrpSpPr/>
            <p:nvPr/>
          </p:nvGrpSpPr>
          <p:grpSpPr>
            <a:xfrm>
              <a:off x="3902760" y="497534"/>
              <a:ext cx="1077480" cy="2094120"/>
              <a:chOff x="1411539" y="1083346"/>
              <a:chExt cx="1077480" cy="20941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9">
                <p14:nvContentPartPr>
                  <p14:cNvPr id="35" name="Ink 34">
                    <a:extLst>
                      <a:ext uri="{FF2B5EF4-FFF2-40B4-BE49-F238E27FC236}">
                        <a16:creationId xmlns:a16="http://schemas.microsoft.com/office/drawing/2014/main" id="{D0903158-2938-F817-5B97-E0C9DAD63539}"/>
                      </a:ext>
                    </a:extLst>
                  </p14:cNvPr>
                  <p14:cNvContentPartPr/>
                  <p14:nvPr/>
                </p14:nvContentPartPr>
                <p14:xfrm>
                  <a:off x="1579659" y="2089186"/>
                  <a:ext cx="37800" cy="1088280"/>
                </p14:xfrm>
              </p:contentPart>
            </mc:Choice>
            <mc:Fallback xmlns="">
              <p:pic>
                <p:nvPicPr>
                  <p:cNvPr id="35" name="Ink 34">
                    <a:extLst>
                      <a:ext uri="{FF2B5EF4-FFF2-40B4-BE49-F238E27FC236}">
                        <a16:creationId xmlns:a16="http://schemas.microsoft.com/office/drawing/2014/main" id="{D0903158-2938-F817-5B97-E0C9DAD63539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1571019" y="2080546"/>
                    <a:ext cx="55440" cy="1105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">
                <p14:nvContentPartPr>
                  <p14:cNvPr id="36" name="Ink 35">
                    <a:extLst>
                      <a:ext uri="{FF2B5EF4-FFF2-40B4-BE49-F238E27FC236}">
                        <a16:creationId xmlns:a16="http://schemas.microsoft.com/office/drawing/2014/main" id="{785EBD2F-9E84-572A-F213-596A5EE07A1C}"/>
                      </a:ext>
                    </a:extLst>
                  </p14:cNvPr>
                  <p14:cNvContentPartPr/>
                  <p14:nvPr/>
                </p14:nvContentPartPr>
                <p14:xfrm>
                  <a:off x="1833459" y="2123026"/>
                  <a:ext cx="53280" cy="1019880"/>
                </p14:xfrm>
              </p:contentPart>
            </mc:Choice>
            <mc:Fallback xmlns="">
              <p:pic>
                <p:nvPicPr>
                  <p:cNvPr id="36" name="Ink 35">
                    <a:extLst>
                      <a:ext uri="{FF2B5EF4-FFF2-40B4-BE49-F238E27FC236}">
                        <a16:creationId xmlns:a16="http://schemas.microsoft.com/office/drawing/2014/main" id="{785EBD2F-9E84-572A-F213-596A5EE07A1C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1824459" y="2114026"/>
                    <a:ext cx="70920" cy="1037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">
                <p14:nvContentPartPr>
                  <p14:cNvPr id="39" name="Ink 38">
                    <a:extLst>
                      <a:ext uri="{FF2B5EF4-FFF2-40B4-BE49-F238E27FC236}">
                        <a16:creationId xmlns:a16="http://schemas.microsoft.com/office/drawing/2014/main" id="{FEA005E5-9DD5-B046-47C2-47AB0D8CAA5F}"/>
                      </a:ext>
                    </a:extLst>
                  </p14:cNvPr>
                  <p14:cNvContentPartPr/>
                  <p14:nvPr/>
                </p14:nvContentPartPr>
                <p14:xfrm>
                  <a:off x="1594779" y="2116906"/>
                  <a:ext cx="207000" cy="185760"/>
                </p14:xfrm>
              </p:contentPart>
            </mc:Choice>
            <mc:Fallback xmlns="">
              <p:pic>
                <p:nvPicPr>
                  <p:cNvPr id="39" name="Ink 38">
                    <a:extLst>
                      <a:ext uri="{FF2B5EF4-FFF2-40B4-BE49-F238E27FC236}">
                        <a16:creationId xmlns:a16="http://schemas.microsoft.com/office/drawing/2014/main" id="{FEA005E5-9DD5-B046-47C2-47AB0D8CAA5F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1585779" y="2108266"/>
                    <a:ext cx="224640" cy="203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">
                <p14:nvContentPartPr>
                  <p14:cNvPr id="40" name="Ink 39">
                    <a:extLst>
                      <a:ext uri="{FF2B5EF4-FFF2-40B4-BE49-F238E27FC236}">
                        <a16:creationId xmlns:a16="http://schemas.microsoft.com/office/drawing/2014/main" id="{CC793010-5AD6-6486-C93E-C99CF529C715}"/>
                      </a:ext>
                    </a:extLst>
                  </p14:cNvPr>
                  <p14:cNvContentPartPr/>
                  <p14:nvPr/>
                </p14:nvContentPartPr>
                <p14:xfrm>
                  <a:off x="1589379" y="2260546"/>
                  <a:ext cx="221400" cy="211320"/>
                </p14:xfrm>
              </p:contentPart>
            </mc:Choice>
            <mc:Fallback xmlns="">
              <p:pic>
                <p:nvPicPr>
                  <p:cNvPr id="40" name="Ink 39">
                    <a:extLst>
                      <a:ext uri="{FF2B5EF4-FFF2-40B4-BE49-F238E27FC236}">
                        <a16:creationId xmlns:a16="http://schemas.microsoft.com/office/drawing/2014/main" id="{CC793010-5AD6-6486-C93E-C99CF529C715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1580379" y="2251546"/>
                    <a:ext cx="239040" cy="228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">
                <p14:nvContentPartPr>
                  <p14:cNvPr id="43" name="Ink 42">
                    <a:extLst>
                      <a:ext uri="{FF2B5EF4-FFF2-40B4-BE49-F238E27FC236}">
                        <a16:creationId xmlns:a16="http://schemas.microsoft.com/office/drawing/2014/main" id="{C2A66925-CBB2-A645-6A96-719AF70D7080}"/>
                      </a:ext>
                    </a:extLst>
                  </p14:cNvPr>
                  <p14:cNvContentPartPr/>
                  <p14:nvPr/>
                </p14:nvContentPartPr>
                <p14:xfrm>
                  <a:off x="1590459" y="2428666"/>
                  <a:ext cx="257040" cy="222120"/>
                </p14:xfrm>
              </p:contentPart>
            </mc:Choice>
            <mc:Fallback xmlns="">
              <p:pic>
                <p:nvPicPr>
                  <p:cNvPr id="43" name="Ink 42">
                    <a:extLst>
                      <a:ext uri="{FF2B5EF4-FFF2-40B4-BE49-F238E27FC236}">
                        <a16:creationId xmlns:a16="http://schemas.microsoft.com/office/drawing/2014/main" id="{C2A66925-CBB2-A645-6A96-719AF70D7080}"/>
                      </a:ext>
                    </a:extLst>
                  </p:cNvPr>
                  <p:cNvPicPr/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1581819" y="2420026"/>
                    <a:ext cx="274680" cy="239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">
                <p14:nvContentPartPr>
                  <p14:cNvPr id="45" name="Ink 44">
                    <a:extLst>
                      <a:ext uri="{FF2B5EF4-FFF2-40B4-BE49-F238E27FC236}">
                        <a16:creationId xmlns:a16="http://schemas.microsoft.com/office/drawing/2014/main" id="{5304327A-031F-51E4-9137-4292317D040F}"/>
                      </a:ext>
                    </a:extLst>
                  </p14:cNvPr>
                  <p14:cNvContentPartPr/>
                  <p14:nvPr/>
                </p14:nvContentPartPr>
                <p14:xfrm>
                  <a:off x="1637979" y="2641066"/>
                  <a:ext cx="209520" cy="215280"/>
                </p14:xfrm>
              </p:contentPart>
            </mc:Choice>
            <mc:Fallback xmlns="">
              <p:pic>
                <p:nvPicPr>
                  <p:cNvPr id="45" name="Ink 44">
                    <a:extLst>
                      <a:ext uri="{FF2B5EF4-FFF2-40B4-BE49-F238E27FC236}">
                        <a16:creationId xmlns:a16="http://schemas.microsoft.com/office/drawing/2014/main" id="{5304327A-031F-51E4-9137-4292317D040F}"/>
                      </a:ext>
                    </a:extLst>
                  </p:cNvPr>
                  <p:cNvPicPr/>
                  <p:nvPr/>
                </p:nvPicPr>
                <p:blipFill>
                  <a:blip r:embed="rId20"/>
                  <a:stretch>
                    <a:fillRect/>
                  </a:stretch>
                </p:blipFill>
                <p:spPr>
                  <a:xfrm>
                    <a:off x="1628979" y="2632066"/>
                    <a:ext cx="227160" cy="232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">
                <p14:nvContentPartPr>
                  <p14:cNvPr id="46" name="Ink 45">
                    <a:extLst>
                      <a:ext uri="{FF2B5EF4-FFF2-40B4-BE49-F238E27FC236}">
                        <a16:creationId xmlns:a16="http://schemas.microsoft.com/office/drawing/2014/main" id="{2E78DF99-47B8-4C7E-5B07-E09941D1076B}"/>
                      </a:ext>
                    </a:extLst>
                  </p14:cNvPr>
                  <p14:cNvContentPartPr/>
                  <p14:nvPr/>
                </p14:nvContentPartPr>
                <p14:xfrm>
                  <a:off x="1636899" y="2845186"/>
                  <a:ext cx="199440" cy="216360"/>
                </p14:xfrm>
              </p:contentPart>
            </mc:Choice>
            <mc:Fallback xmlns="">
              <p:pic>
                <p:nvPicPr>
                  <p:cNvPr id="46" name="Ink 45">
                    <a:extLst>
                      <a:ext uri="{FF2B5EF4-FFF2-40B4-BE49-F238E27FC236}">
                        <a16:creationId xmlns:a16="http://schemas.microsoft.com/office/drawing/2014/main" id="{2E78DF99-47B8-4C7E-5B07-E09941D1076B}"/>
                      </a:ext>
                    </a:extLst>
                  </p:cNvPr>
                  <p:cNvPicPr/>
                  <p:nvPr/>
                </p:nvPicPr>
                <p:blipFill>
                  <a:blip r:embed="rId22"/>
                  <a:stretch>
                    <a:fillRect/>
                  </a:stretch>
                </p:blipFill>
                <p:spPr>
                  <a:xfrm>
                    <a:off x="1628259" y="2836186"/>
                    <a:ext cx="217080" cy="234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">
                <p14:nvContentPartPr>
                  <p14:cNvPr id="47" name="Ink 46">
                    <a:extLst>
                      <a:ext uri="{FF2B5EF4-FFF2-40B4-BE49-F238E27FC236}">
                        <a16:creationId xmlns:a16="http://schemas.microsoft.com/office/drawing/2014/main" id="{F8C13FDF-EEBB-2F74-8693-7F869ED019CB}"/>
                      </a:ext>
                    </a:extLst>
                  </p14:cNvPr>
                  <p14:cNvContentPartPr/>
                  <p14:nvPr/>
                </p14:nvContentPartPr>
                <p14:xfrm>
                  <a:off x="1737699" y="3017626"/>
                  <a:ext cx="110880" cy="145440"/>
                </p14:xfrm>
              </p:contentPart>
            </mc:Choice>
            <mc:Fallback xmlns="">
              <p:pic>
                <p:nvPicPr>
                  <p:cNvPr id="47" name="Ink 46">
                    <a:extLst>
                      <a:ext uri="{FF2B5EF4-FFF2-40B4-BE49-F238E27FC236}">
                        <a16:creationId xmlns:a16="http://schemas.microsoft.com/office/drawing/2014/main" id="{F8C13FDF-EEBB-2F74-8693-7F869ED019CB}"/>
                      </a:ext>
                    </a:extLst>
                  </p:cNvPr>
                  <p:cNvPicPr/>
                  <p:nvPr/>
                </p:nvPicPr>
                <p:blipFill>
                  <a:blip r:embed="rId24"/>
                  <a:stretch>
                    <a:fillRect/>
                  </a:stretch>
                </p:blipFill>
                <p:spPr>
                  <a:xfrm>
                    <a:off x="1728699" y="3008626"/>
                    <a:ext cx="128520" cy="163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">
                <p14:nvContentPartPr>
                  <p14:cNvPr id="49" name="Ink 48">
                    <a:extLst>
                      <a:ext uri="{FF2B5EF4-FFF2-40B4-BE49-F238E27FC236}">
                        <a16:creationId xmlns:a16="http://schemas.microsoft.com/office/drawing/2014/main" id="{6568B1B6-1920-AA9B-9DE5-1EB919854E6D}"/>
                      </a:ext>
                    </a:extLst>
                  </p14:cNvPr>
                  <p14:cNvContentPartPr/>
                  <p14:nvPr/>
                </p14:nvContentPartPr>
                <p14:xfrm>
                  <a:off x="1411539" y="1439746"/>
                  <a:ext cx="258480" cy="510840"/>
                </p14:xfrm>
              </p:contentPart>
            </mc:Choice>
            <mc:Fallback xmlns="">
              <p:pic>
                <p:nvPicPr>
                  <p:cNvPr id="49" name="Ink 48">
                    <a:extLst>
                      <a:ext uri="{FF2B5EF4-FFF2-40B4-BE49-F238E27FC236}">
                        <a16:creationId xmlns:a16="http://schemas.microsoft.com/office/drawing/2014/main" id="{6568B1B6-1920-AA9B-9DE5-1EB919854E6D}"/>
                      </a:ext>
                    </a:extLst>
                  </p:cNvPr>
                  <p:cNvPicPr/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1402899" y="1431106"/>
                    <a:ext cx="276120" cy="528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">
                <p14:nvContentPartPr>
                  <p14:cNvPr id="50" name="Ink 49">
                    <a:extLst>
                      <a:ext uri="{FF2B5EF4-FFF2-40B4-BE49-F238E27FC236}">
                        <a16:creationId xmlns:a16="http://schemas.microsoft.com/office/drawing/2014/main" id="{8636DADF-E55B-452C-122E-A71BC759948C}"/>
                      </a:ext>
                    </a:extLst>
                  </p14:cNvPr>
                  <p14:cNvContentPartPr/>
                  <p14:nvPr/>
                </p14:nvContentPartPr>
                <p14:xfrm>
                  <a:off x="1576059" y="1881106"/>
                  <a:ext cx="187200" cy="144000"/>
                </p14:xfrm>
              </p:contentPart>
            </mc:Choice>
            <mc:Fallback xmlns="">
              <p:pic>
                <p:nvPicPr>
                  <p:cNvPr id="50" name="Ink 49">
                    <a:extLst>
                      <a:ext uri="{FF2B5EF4-FFF2-40B4-BE49-F238E27FC236}">
                        <a16:creationId xmlns:a16="http://schemas.microsoft.com/office/drawing/2014/main" id="{8636DADF-E55B-452C-122E-A71BC759948C}"/>
                      </a:ext>
                    </a:extLst>
                  </p:cNvPr>
                  <p:cNvPicPr/>
                  <p:nvPr/>
                </p:nvPicPr>
                <p:blipFill>
                  <a:blip r:embed="rId28"/>
                  <a:stretch>
                    <a:fillRect/>
                  </a:stretch>
                </p:blipFill>
                <p:spPr>
                  <a:xfrm>
                    <a:off x="1567059" y="1872106"/>
                    <a:ext cx="204840" cy="161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">
                <p14:nvContentPartPr>
                  <p14:cNvPr id="51" name="Ink 50">
                    <a:extLst>
                      <a:ext uri="{FF2B5EF4-FFF2-40B4-BE49-F238E27FC236}">
                        <a16:creationId xmlns:a16="http://schemas.microsoft.com/office/drawing/2014/main" id="{F88B4E68-7319-7434-8F50-A7873A455483}"/>
                      </a:ext>
                    </a:extLst>
                  </p14:cNvPr>
                  <p14:cNvContentPartPr/>
                  <p14:nvPr/>
                </p14:nvContentPartPr>
                <p14:xfrm>
                  <a:off x="1538619" y="1214026"/>
                  <a:ext cx="247680" cy="168480"/>
                </p14:xfrm>
              </p:contentPart>
            </mc:Choice>
            <mc:Fallback xmlns="">
              <p:pic>
                <p:nvPicPr>
                  <p:cNvPr id="51" name="Ink 50">
                    <a:extLst>
                      <a:ext uri="{FF2B5EF4-FFF2-40B4-BE49-F238E27FC236}">
                        <a16:creationId xmlns:a16="http://schemas.microsoft.com/office/drawing/2014/main" id="{F88B4E68-7319-7434-8F50-A7873A455483}"/>
                      </a:ext>
                    </a:extLst>
                  </p:cNvPr>
                  <p:cNvPicPr/>
                  <p:nvPr/>
                </p:nvPicPr>
                <p:blipFill>
                  <a:blip r:embed="rId30"/>
                  <a:stretch>
                    <a:fillRect/>
                  </a:stretch>
                </p:blipFill>
                <p:spPr>
                  <a:xfrm>
                    <a:off x="1529619" y="1205386"/>
                    <a:ext cx="265320" cy="186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">
                <p14:nvContentPartPr>
                  <p14:cNvPr id="52" name="Ink 51">
                    <a:extLst>
                      <a:ext uri="{FF2B5EF4-FFF2-40B4-BE49-F238E27FC236}">
                        <a16:creationId xmlns:a16="http://schemas.microsoft.com/office/drawing/2014/main" id="{1B3D8E1C-4C68-6A0A-C059-8853E16258DC}"/>
                      </a:ext>
                    </a:extLst>
                  </p14:cNvPr>
                  <p14:cNvContentPartPr/>
                  <p14:nvPr/>
                </p14:nvContentPartPr>
                <p14:xfrm>
                  <a:off x="1715379" y="1416346"/>
                  <a:ext cx="198000" cy="192600"/>
                </p14:xfrm>
              </p:contentPart>
            </mc:Choice>
            <mc:Fallback xmlns="">
              <p:pic>
                <p:nvPicPr>
                  <p:cNvPr id="52" name="Ink 51">
                    <a:extLst>
                      <a:ext uri="{FF2B5EF4-FFF2-40B4-BE49-F238E27FC236}">
                        <a16:creationId xmlns:a16="http://schemas.microsoft.com/office/drawing/2014/main" id="{1B3D8E1C-4C68-6A0A-C059-8853E16258DC}"/>
                      </a:ext>
                    </a:extLst>
                  </p:cNvPr>
                  <p:cNvPicPr/>
                  <p:nvPr/>
                </p:nvPicPr>
                <p:blipFill>
                  <a:blip r:embed="rId32"/>
                  <a:stretch>
                    <a:fillRect/>
                  </a:stretch>
                </p:blipFill>
                <p:spPr>
                  <a:xfrm>
                    <a:off x="1706739" y="1407706"/>
                    <a:ext cx="215640" cy="210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">
                <p14:nvContentPartPr>
                  <p14:cNvPr id="53" name="Ink 52">
                    <a:extLst>
                      <a:ext uri="{FF2B5EF4-FFF2-40B4-BE49-F238E27FC236}">
                        <a16:creationId xmlns:a16="http://schemas.microsoft.com/office/drawing/2014/main" id="{FB44F14D-8A97-60FA-C267-7A83D79E651F}"/>
                      </a:ext>
                    </a:extLst>
                  </p14:cNvPr>
                  <p14:cNvContentPartPr/>
                  <p14:nvPr/>
                </p14:nvContentPartPr>
                <p14:xfrm>
                  <a:off x="1961259" y="1450546"/>
                  <a:ext cx="381240" cy="261360"/>
                </p14:xfrm>
              </p:contentPart>
            </mc:Choice>
            <mc:Fallback xmlns="">
              <p:pic>
                <p:nvPicPr>
                  <p:cNvPr id="53" name="Ink 52">
                    <a:extLst>
                      <a:ext uri="{FF2B5EF4-FFF2-40B4-BE49-F238E27FC236}">
                        <a16:creationId xmlns:a16="http://schemas.microsoft.com/office/drawing/2014/main" id="{FB44F14D-8A97-60FA-C267-7A83D79E651F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1952619" y="1441906"/>
                    <a:ext cx="398880" cy="279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">
                <p14:nvContentPartPr>
                  <p14:cNvPr id="54" name="Ink 53">
                    <a:extLst>
                      <a:ext uri="{FF2B5EF4-FFF2-40B4-BE49-F238E27FC236}">
                        <a16:creationId xmlns:a16="http://schemas.microsoft.com/office/drawing/2014/main" id="{F7497F2D-2CF4-A344-9E95-703780AF4995}"/>
                      </a:ext>
                    </a:extLst>
                  </p14:cNvPr>
                  <p14:cNvContentPartPr/>
                  <p14:nvPr/>
                </p14:nvContentPartPr>
                <p14:xfrm>
                  <a:off x="2002659" y="1083346"/>
                  <a:ext cx="97200" cy="300600"/>
                </p14:xfrm>
              </p:contentPart>
            </mc:Choice>
            <mc:Fallback xmlns="">
              <p:pic>
                <p:nvPicPr>
                  <p:cNvPr id="54" name="Ink 53">
                    <a:extLst>
                      <a:ext uri="{FF2B5EF4-FFF2-40B4-BE49-F238E27FC236}">
                        <a16:creationId xmlns:a16="http://schemas.microsoft.com/office/drawing/2014/main" id="{F7497F2D-2CF4-A344-9E95-703780AF4995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1993659" y="1074346"/>
                    <a:ext cx="114840" cy="318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">
                <p14:nvContentPartPr>
                  <p14:cNvPr id="55" name="Ink 54">
                    <a:extLst>
                      <a:ext uri="{FF2B5EF4-FFF2-40B4-BE49-F238E27FC236}">
                        <a16:creationId xmlns:a16="http://schemas.microsoft.com/office/drawing/2014/main" id="{9BFACF1A-86FD-57E6-94E6-05C41ACB1A93}"/>
                      </a:ext>
                    </a:extLst>
                  </p14:cNvPr>
                  <p14:cNvContentPartPr/>
                  <p14:nvPr/>
                </p14:nvContentPartPr>
                <p14:xfrm>
                  <a:off x="1996899" y="1220146"/>
                  <a:ext cx="492120" cy="153360"/>
                </p14:xfrm>
              </p:contentPart>
            </mc:Choice>
            <mc:Fallback xmlns="">
              <p:pic>
                <p:nvPicPr>
                  <p:cNvPr id="55" name="Ink 54">
                    <a:extLst>
                      <a:ext uri="{FF2B5EF4-FFF2-40B4-BE49-F238E27FC236}">
                        <a16:creationId xmlns:a16="http://schemas.microsoft.com/office/drawing/2014/main" id="{9BFACF1A-86FD-57E6-94E6-05C41ACB1A93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1987899" y="1211146"/>
                    <a:ext cx="509760" cy="1710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999099A0-FF41-297B-CD9C-BF173E0C5829}"/>
                    </a:ext>
                  </a:extLst>
                </p14:cNvPr>
                <p14:cNvContentPartPr/>
                <p14:nvPr/>
              </p14:nvContentPartPr>
              <p14:xfrm>
                <a:off x="3220920" y="1495094"/>
                <a:ext cx="2103840" cy="113508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999099A0-FF41-297B-CD9C-BF173E0C5829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3211920" y="1486094"/>
                  <a:ext cx="2121480" cy="115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06C8D6E7-99C4-9E9A-77AF-059F71754E4B}"/>
                    </a:ext>
                  </a:extLst>
                </p14:cNvPr>
                <p14:cNvContentPartPr/>
                <p14:nvPr/>
              </p14:nvContentPartPr>
              <p14:xfrm>
                <a:off x="3753000" y="1914134"/>
                <a:ext cx="154800" cy="4010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06C8D6E7-99C4-9E9A-77AF-059F71754E4B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3743979" y="1905134"/>
                  <a:ext cx="172481" cy="41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F41BCEDE-D645-09C3-7903-3D14D8FE0653}"/>
                    </a:ext>
                  </a:extLst>
                </p14:cNvPr>
                <p14:cNvContentPartPr/>
                <p14:nvPr/>
              </p14:nvContentPartPr>
              <p14:xfrm>
                <a:off x="4194000" y="1536854"/>
                <a:ext cx="16200" cy="10731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F41BCEDE-D645-09C3-7903-3D14D8FE0653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4185000" y="1527857"/>
                  <a:ext cx="33840" cy="109079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4FE631F8-D423-5F51-30F9-1DB5F5F32E6D}"/>
                    </a:ext>
                  </a:extLst>
                </p14:cNvPr>
                <p14:cNvContentPartPr/>
                <p14:nvPr/>
              </p14:nvContentPartPr>
              <p14:xfrm>
                <a:off x="4382280" y="2036534"/>
                <a:ext cx="336240" cy="2379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4FE631F8-D423-5F51-30F9-1DB5F5F32E6D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4373280" y="2027534"/>
                  <a:ext cx="353880" cy="2556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6E25929A-979A-5419-211F-80AB85E55450}"/>
                </a:ext>
              </a:extLst>
            </p:cNvPr>
            <p:cNvGrpSpPr/>
            <p:nvPr/>
          </p:nvGrpSpPr>
          <p:grpSpPr>
            <a:xfrm>
              <a:off x="3303000" y="1560614"/>
              <a:ext cx="353880" cy="246600"/>
              <a:chOff x="811779" y="2146426"/>
              <a:chExt cx="353880" cy="2466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7">
                <p14:nvContentPartPr>
                  <p14:cNvPr id="11" name="Ink 10">
                    <a:extLst>
                      <a:ext uri="{FF2B5EF4-FFF2-40B4-BE49-F238E27FC236}">
                        <a16:creationId xmlns:a16="http://schemas.microsoft.com/office/drawing/2014/main" id="{8B35144C-17B0-C4BD-40AF-BF95D069D210}"/>
                      </a:ext>
                    </a:extLst>
                  </p14:cNvPr>
                  <p14:cNvContentPartPr/>
                  <p14:nvPr/>
                </p14:nvContentPartPr>
                <p14:xfrm>
                  <a:off x="878739" y="2214106"/>
                  <a:ext cx="360" cy="178920"/>
                </p14:xfrm>
              </p:contentPart>
            </mc:Choice>
            <mc:Fallback xmlns="">
              <p:pic>
                <p:nvPicPr>
                  <p:cNvPr id="11" name="Ink 10">
                    <a:extLst>
                      <a:ext uri="{FF2B5EF4-FFF2-40B4-BE49-F238E27FC236}">
                        <a16:creationId xmlns:a16="http://schemas.microsoft.com/office/drawing/2014/main" id="{8B35144C-17B0-C4BD-40AF-BF95D069D210}"/>
                      </a:ext>
                    </a:extLst>
                  </p:cNvPr>
                  <p:cNvPicPr/>
                  <p:nvPr/>
                </p:nvPicPr>
                <p:blipFill>
                  <a:blip r:embed="rId48"/>
                  <a:stretch>
                    <a:fillRect/>
                  </a:stretch>
                </p:blipFill>
                <p:spPr>
                  <a:xfrm>
                    <a:off x="870099" y="2205466"/>
                    <a:ext cx="18000" cy="196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9">
                <p14:nvContentPartPr>
                  <p14:cNvPr id="13" name="Ink 12">
                    <a:extLst>
                      <a:ext uri="{FF2B5EF4-FFF2-40B4-BE49-F238E27FC236}">
                        <a16:creationId xmlns:a16="http://schemas.microsoft.com/office/drawing/2014/main" id="{89B747F1-840F-8259-F963-0F558542E76E}"/>
                      </a:ext>
                    </a:extLst>
                  </p14:cNvPr>
                  <p14:cNvContentPartPr/>
                  <p14:nvPr/>
                </p14:nvContentPartPr>
                <p14:xfrm>
                  <a:off x="811779" y="2286466"/>
                  <a:ext cx="148680" cy="360"/>
                </p14:xfrm>
              </p:contentPart>
            </mc:Choice>
            <mc:Fallback xmlns="">
              <p:pic>
                <p:nvPicPr>
                  <p:cNvPr id="13" name="Ink 12">
                    <a:extLst>
                      <a:ext uri="{FF2B5EF4-FFF2-40B4-BE49-F238E27FC236}">
                        <a16:creationId xmlns:a16="http://schemas.microsoft.com/office/drawing/2014/main" id="{89B747F1-840F-8259-F963-0F558542E76E}"/>
                      </a:ext>
                    </a:extLst>
                  </p:cNvPr>
                  <p:cNvPicPr/>
                  <p:nvPr/>
                </p:nvPicPr>
                <p:blipFill>
                  <a:blip r:embed="rId50"/>
                  <a:stretch>
                    <a:fillRect/>
                  </a:stretch>
                </p:blipFill>
                <p:spPr>
                  <a:xfrm>
                    <a:off x="803139" y="2277826"/>
                    <a:ext cx="16632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1">
                <p14:nvContentPartPr>
                  <p14:cNvPr id="17" name="Ink 16">
                    <a:extLst>
                      <a:ext uri="{FF2B5EF4-FFF2-40B4-BE49-F238E27FC236}">
                        <a16:creationId xmlns:a16="http://schemas.microsoft.com/office/drawing/2014/main" id="{BC308306-3181-817E-24E4-307EEDCCB21E}"/>
                      </a:ext>
                    </a:extLst>
                  </p14:cNvPr>
                  <p14:cNvContentPartPr/>
                  <p14:nvPr/>
                </p14:nvContentPartPr>
                <p14:xfrm>
                  <a:off x="1099419" y="2197186"/>
                  <a:ext cx="2880" cy="132120"/>
                </p14:xfrm>
              </p:contentPart>
            </mc:Choice>
            <mc:Fallback xmlns="">
              <p:pic>
                <p:nvPicPr>
                  <p:cNvPr id="17" name="Ink 16">
                    <a:extLst>
                      <a:ext uri="{FF2B5EF4-FFF2-40B4-BE49-F238E27FC236}">
                        <a16:creationId xmlns:a16="http://schemas.microsoft.com/office/drawing/2014/main" id="{BC308306-3181-817E-24E4-307EEDCCB21E}"/>
                      </a:ext>
                    </a:extLst>
                  </p:cNvPr>
                  <p:cNvPicPr/>
                  <p:nvPr/>
                </p:nvPicPr>
                <p:blipFill>
                  <a:blip r:embed="rId52"/>
                  <a:stretch>
                    <a:fillRect/>
                  </a:stretch>
                </p:blipFill>
                <p:spPr>
                  <a:xfrm>
                    <a:off x="1090419" y="2188186"/>
                    <a:ext cx="20520" cy="149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3">
                <p14:nvContentPartPr>
                  <p14:cNvPr id="21" name="Ink 20">
                    <a:extLst>
                      <a:ext uri="{FF2B5EF4-FFF2-40B4-BE49-F238E27FC236}">
                        <a16:creationId xmlns:a16="http://schemas.microsoft.com/office/drawing/2014/main" id="{DA4355FC-6D1D-7B88-9FCD-986B865F4338}"/>
                      </a:ext>
                    </a:extLst>
                  </p14:cNvPr>
                  <p14:cNvContentPartPr/>
                  <p14:nvPr/>
                </p14:nvContentPartPr>
                <p14:xfrm>
                  <a:off x="1026699" y="2236426"/>
                  <a:ext cx="138960" cy="360"/>
                </p14:xfrm>
              </p:contentPart>
            </mc:Choice>
            <mc:Fallback xmlns="">
              <p:pic>
                <p:nvPicPr>
                  <p:cNvPr id="21" name="Ink 20">
                    <a:extLst>
                      <a:ext uri="{FF2B5EF4-FFF2-40B4-BE49-F238E27FC236}">
                        <a16:creationId xmlns:a16="http://schemas.microsoft.com/office/drawing/2014/main" id="{DA4355FC-6D1D-7B88-9FCD-986B865F4338}"/>
                      </a:ext>
                    </a:extLst>
                  </p:cNvPr>
                  <p:cNvPicPr/>
                  <p:nvPr/>
                </p:nvPicPr>
                <p:blipFill>
                  <a:blip r:embed="rId54"/>
                  <a:stretch>
                    <a:fillRect/>
                  </a:stretch>
                </p:blipFill>
                <p:spPr>
                  <a:xfrm>
                    <a:off x="1017699" y="2227426"/>
                    <a:ext cx="1566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5">
                <p14:nvContentPartPr>
                  <p14:cNvPr id="26" name="Ink 25">
                    <a:extLst>
                      <a:ext uri="{FF2B5EF4-FFF2-40B4-BE49-F238E27FC236}">
                        <a16:creationId xmlns:a16="http://schemas.microsoft.com/office/drawing/2014/main" id="{966538D9-6EC2-95C5-68A2-37F26705FF96}"/>
                      </a:ext>
                    </a:extLst>
                  </p14:cNvPr>
                  <p14:cNvContentPartPr/>
                  <p14:nvPr/>
                </p14:nvContentPartPr>
                <p14:xfrm>
                  <a:off x="1086819" y="2146426"/>
                  <a:ext cx="360" cy="158040"/>
                </p14:xfrm>
              </p:contentPart>
            </mc:Choice>
            <mc:Fallback xmlns="">
              <p:pic>
                <p:nvPicPr>
                  <p:cNvPr id="26" name="Ink 25">
                    <a:extLst>
                      <a:ext uri="{FF2B5EF4-FFF2-40B4-BE49-F238E27FC236}">
                        <a16:creationId xmlns:a16="http://schemas.microsoft.com/office/drawing/2014/main" id="{966538D9-6EC2-95C5-68A2-37F26705FF96}"/>
                      </a:ext>
                    </a:extLst>
                  </p:cNvPr>
                  <p:cNvPicPr/>
                  <p:nvPr/>
                </p:nvPicPr>
                <p:blipFill>
                  <a:blip r:embed="rId56"/>
                  <a:stretch>
                    <a:fillRect/>
                  </a:stretch>
                </p:blipFill>
                <p:spPr>
                  <a:xfrm>
                    <a:off x="1077819" y="2137786"/>
                    <a:ext cx="18000" cy="1756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1001" name="Group 41000">
              <a:extLst>
                <a:ext uri="{FF2B5EF4-FFF2-40B4-BE49-F238E27FC236}">
                  <a16:creationId xmlns:a16="http://schemas.microsoft.com/office/drawing/2014/main" id="{1FB3BDEB-931E-6E50-0174-7AECC74DA65A}"/>
                </a:ext>
              </a:extLst>
            </p:cNvPr>
            <p:cNvGrpSpPr/>
            <p:nvPr/>
          </p:nvGrpSpPr>
          <p:grpSpPr>
            <a:xfrm>
              <a:off x="3344760" y="1958054"/>
              <a:ext cx="176400" cy="188280"/>
              <a:chOff x="853539" y="2543866"/>
              <a:chExt cx="176400" cy="1882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7">
                <p14:nvContentPartPr>
                  <p14:cNvPr id="38" name="Ink 37">
                    <a:extLst>
                      <a:ext uri="{FF2B5EF4-FFF2-40B4-BE49-F238E27FC236}">
                        <a16:creationId xmlns:a16="http://schemas.microsoft.com/office/drawing/2014/main" id="{E52271C8-203C-7EDC-723C-3C332B1250A4}"/>
                      </a:ext>
                    </a:extLst>
                  </p14:cNvPr>
                  <p14:cNvContentPartPr/>
                  <p14:nvPr/>
                </p14:nvContentPartPr>
                <p14:xfrm>
                  <a:off x="950019" y="2543866"/>
                  <a:ext cx="360" cy="188280"/>
                </p14:xfrm>
              </p:contentPart>
            </mc:Choice>
            <mc:Fallback xmlns="">
              <p:pic>
                <p:nvPicPr>
                  <p:cNvPr id="38" name="Ink 37">
                    <a:extLst>
                      <a:ext uri="{FF2B5EF4-FFF2-40B4-BE49-F238E27FC236}">
                        <a16:creationId xmlns:a16="http://schemas.microsoft.com/office/drawing/2014/main" id="{E52271C8-203C-7EDC-723C-3C332B1250A4}"/>
                      </a:ext>
                    </a:extLst>
                  </p:cNvPr>
                  <p:cNvPicPr/>
                  <p:nvPr/>
                </p:nvPicPr>
                <p:blipFill>
                  <a:blip r:embed="rId58"/>
                  <a:stretch>
                    <a:fillRect/>
                  </a:stretch>
                </p:blipFill>
                <p:spPr>
                  <a:xfrm>
                    <a:off x="941019" y="2534866"/>
                    <a:ext cx="18000" cy="205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9">
                <p14:nvContentPartPr>
                  <p14:cNvPr id="42" name="Ink 41">
                    <a:extLst>
                      <a:ext uri="{FF2B5EF4-FFF2-40B4-BE49-F238E27FC236}">
                        <a16:creationId xmlns:a16="http://schemas.microsoft.com/office/drawing/2014/main" id="{F1B8202D-7006-E869-8D66-6732769154FE}"/>
                      </a:ext>
                    </a:extLst>
                  </p14:cNvPr>
                  <p14:cNvContentPartPr/>
                  <p14:nvPr/>
                </p14:nvContentPartPr>
                <p14:xfrm>
                  <a:off x="853539" y="2639986"/>
                  <a:ext cx="176400" cy="360"/>
                </p14:xfrm>
              </p:contentPart>
            </mc:Choice>
            <mc:Fallback xmlns="">
              <p:pic>
                <p:nvPicPr>
                  <p:cNvPr id="42" name="Ink 41">
                    <a:extLst>
                      <a:ext uri="{FF2B5EF4-FFF2-40B4-BE49-F238E27FC236}">
                        <a16:creationId xmlns:a16="http://schemas.microsoft.com/office/drawing/2014/main" id="{F1B8202D-7006-E869-8D66-6732769154FE}"/>
                      </a:ext>
                    </a:extLst>
                  </p:cNvPr>
                  <p:cNvPicPr/>
                  <p:nvPr/>
                </p:nvPicPr>
                <p:blipFill>
                  <a:blip r:embed="rId60"/>
                  <a:stretch>
                    <a:fillRect/>
                  </a:stretch>
                </p:blipFill>
                <p:spPr>
                  <a:xfrm>
                    <a:off x="844899" y="2631346"/>
                    <a:ext cx="19404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1000" name="Group 40999">
              <a:extLst>
                <a:ext uri="{FF2B5EF4-FFF2-40B4-BE49-F238E27FC236}">
                  <a16:creationId xmlns:a16="http://schemas.microsoft.com/office/drawing/2014/main" id="{F1B119C6-2755-CC99-4975-F03722E763CA}"/>
                </a:ext>
              </a:extLst>
            </p:cNvPr>
            <p:cNvGrpSpPr/>
            <p:nvPr/>
          </p:nvGrpSpPr>
          <p:grpSpPr>
            <a:xfrm>
              <a:off x="3392280" y="2268014"/>
              <a:ext cx="411840" cy="248040"/>
              <a:chOff x="901059" y="2853826"/>
              <a:chExt cx="411840" cy="2480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1">
                <p14:nvContentPartPr>
                  <p14:cNvPr id="44" name="Ink 43">
                    <a:extLst>
                      <a:ext uri="{FF2B5EF4-FFF2-40B4-BE49-F238E27FC236}">
                        <a16:creationId xmlns:a16="http://schemas.microsoft.com/office/drawing/2014/main" id="{5F7FC924-3147-310E-426A-8B78764C26CA}"/>
                      </a:ext>
                    </a:extLst>
                  </p14:cNvPr>
                  <p14:cNvContentPartPr/>
                  <p14:nvPr/>
                </p14:nvContentPartPr>
                <p14:xfrm>
                  <a:off x="1001139" y="2853826"/>
                  <a:ext cx="360" cy="132840"/>
                </p14:xfrm>
              </p:contentPart>
            </mc:Choice>
            <mc:Fallback xmlns="">
              <p:pic>
                <p:nvPicPr>
                  <p:cNvPr id="44" name="Ink 43">
                    <a:extLst>
                      <a:ext uri="{FF2B5EF4-FFF2-40B4-BE49-F238E27FC236}">
                        <a16:creationId xmlns:a16="http://schemas.microsoft.com/office/drawing/2014/main" id="{5F7FC924-3147-310E-426A-8B78764C26CA}"/>
                      </a:ext>
                    </a:extLst>
                  </p:cNvPr>
                  <p:cNvPicPr/>
                  <p:nvPr/>
                </p:nvPicPr>
                <p:blipFill>
                  <a:blip r:embed="rId62"/>
                  <a:stretch>
                    <a:fillRect/>
                  </a:stretch>
                </p:blipFill>
                <p:spPr>
                  <a:xfrm>
                    <a:off x="992499" y="2845186"/>
                    <a:ext cx="18000" cy="150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3">
                <p14:nvContentPartPr>
                  <p14:cNvPr id="48" name="Ink 47">
                    <a:extLst>
                      <a:ext uri="{FF2B5EF4-FFF2-40B4-BE49-F238E27FC236}">
                        <a16:creationId xmlns:a16="http://schemas.microsoft.com/office/drawing/2014/main" id="{ED096EB6-3C6D-833F-AC3E-BCDBC79B6908}"/>
                      </a:ext>
                    </a:extLst>
                  </p14:cNvPr>
                  <p14:cNvContentPartPr/>
                  <p14:nvPr/>
                </p14:nvContentPartPr>
                <p14:xfrm>
                  <a:off x="901059" y="2909986"/>
                  <a:ext cx="167400" cy="360"/>
                </p14:xfrm>
              </p:contentPart>
            </mc:Choice>
            <mc:Fallback xmlns="">
              <p:pic>
                <p:nvPicPr>
                  <p:cNvPr id="48" name="Ink 47">
                    <a:extLst>
                      <a:ext uri="{FF2B5EF4-FFF2-40B4-BE49-F238E27FC236}">
                        <a16:creationId xmlns:a16="http://schemas.microsoft.com/office/drawing/2014/main" id="{ED096EB6-3C6D-833F-AC3E-BCDBC79B6908}"/>
                      </a:ext>
                    </a:extLst>
                  </p:cNvPr>
                  <p:cNvPicPr/>
                  <p:nvPr/>
                </p:nvPicPr>
                <p:blipFill>
                  <a:blip r:embed="rId64"/>
                  <a:stretch>
                    <a:fillRect/>
                  </a:stretch>
                </p:blipFill>
                <p:spPr>
                  <a:xfrm>
                    <a:off x="892419" y="2901346"/>
                    <a:ext cx="18504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5">
                <p14:nvContentPartPr>
                  <p14:cNvPr id="58" name="Ink 57">
                    <a:extLst>
                      <a:ext uri="{FF2B5EF4-FFF2-40B4-BE49-F238E27FC236}">
                        <a16:creationId xmlns:a16="http://schemas.microsoft.com/office/drawing/2014/main" id="{3C7D7CAC-52E9-9B53-4D81-B793C0F8BEEB}"/>
                      </a:ext>
                    </a:extLst>
                  </p14:cNvPr>
                  <p14:cNvContentPartPr/>
                  <p14:nvPr/>
                </p14:nvContentPartPr>
                <p14:xfrm>
                  <a:off x="1236579" y="2953546"/>
                  <a:ext cx="18360" cy="148320"/>
                </p14:xfrm>
              </p:contentPart>
            </mc:Choice>
            <mc:Fallback xmlns="">
              <p:pic>
                <p:nvPicPr>
                  <p:cNvPr id="58" name="Ink 57">
                    <a:extLst>
                      <a:ext uri="{FF2B5EF4-FFF2-40B4-BE49-F238E27FC236}">
                        <a16:creationId xmlns:a16="http://schemas.microsoft.com/office/drawing/2014/main" id="{3C7D7CAC-52E9-9B53-4D81-B793C0F8BEEB}"/>
                      </a:ext>
                    </a:extLst>
                  </p:cNvPr>
                  <p:cNvPicPr/>
                  <p:nvPr/>
                </p:nvPicPr>
                <p:blipFill>
                  <a:blip r:embed="rId66"/>
                  <a:stretch>
                    <a:fillRect/>
                  </a:stretch>
                </p:blipFill>
                <p:spPr>
                  <a:xfrm>
                    <a:off x="1227579" y="2944546"/>
                    <a:ext cx="36000" cy="165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7">
                <p14:nvContentPartPr>
                  <p14:cNvPr id="60" name="Ink 59">
                    <a:extLst>
                      <a:ext uri="{FF2B5EF4-FFF2-40B4-BE49-F238E27FC236}">
                        <a16:creationId xmlns:a16="http://schemas.microsoft.com/office/drawing/2014/main" id="{FE001320-22D1-8C97-2E8F-671026B2BA0A}"/>
                      </a:ext>
                    </a:extLst>
                  </p14:cNvPr>
                  <p14:cNvContentPartPr/>
                  <p14:nvPr/>
                </p14:nvContentPartPr>
                <p14:xfrm>
                  <a:off x="1163859" y="3065506"/>
                  <a:ext cx="149040" cy="360"/>
                </p14:xfrm>
              </p:contentPart>
            </mc:Choice>
            <mc:Fallback xmlns="">
              <p:pic>
                <p:nvPicPr>
                  <p:cNvPr id="60" name="Ink 59">
                    <a:extLst>
                      <a:ext uri="{FF2B5EF4-FFF2-40B4-BE49-F238E27FC236}">
                        <a16:creationId xmlns:a16="http://schemas.microsoft.com/office/drawing/2014/main" id="{FE001320-22D1-8C97-2E8F-671026B2BA0A}"/>
                      </a:ext>
                    </a:extLst>
                  </p:cNvPr>
                  <p:cNvPicPr/>
                  <p:nvPr/>
                </p:nvPicPr>
                <p:blipFill>
                  <a:blip r:embed="rId68"/>
                  <a:stretch>
                    <a:fillRect/>
                  </a:stretch>
                </p:blipFill>
                <p:spPr>
                  <a:xfrm>
                    <a:off x="1155219" y="3056506"/>
                    <a:ext cx="16668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0999" name="Group 40998">
              <a:extLst>
                <a:ext uri="{FF2B5EF4-FFF2-40B4-BE49-F238E27FC236}">
                  <a16:creationId xmlns:a16="http://schemas.microsoft.com/office/drawing/2014/main" id="{C7FD6B08-6BDB-882E-F5A2-052CFB21760E}"/>
                </a:ext>
              </a:extLst>
            </p:cNvPr>
            <p:cNvGrpSpPr/>
            <p:nvPr/>
          </p:nvGrpSpPr>
          <p:grpSpPr>
            <a:xfrm>
              <a:off x="3820680" y="1683734"/>
              <a:ext cx="123840" cy="145800"/>
              <a:chOff x="1329459" y="2269546"/>
              <a:chExt cx="123840" cy="145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9">
                <p14:nvContentPartPr>
                  <p14:cNvPr id="40961" name="Ink 40960">
                    <a:extLst>
                      <a:ext uri="{FF2B5EF4-FFF2-40B4-BE49-F238E27FC236}">
                        <a16:creationId xmlns:a16="http://schemas.microsoft.com/office/drawing/2014/main" id="{91919F34-9471-DE97-1E82-D5D54806AF4D}"/>
                      </a:ext>
                    </a:extLst>
                  </p14:cNvPr>
                  <p14:cNvContentPartPr/>
                  <p14:nvPr/>
                </p14:nvContentPartPr>
                <p14:xfrm>
                  <a:off x="1387059" y="2269546"/>
                  <a:ext cx="10440" cy="145800"/>
                </p14:xfrm>
              </p:contentPart>
            </mc:Choice>
            <mc:Fallback xmlns="">
              <p:pic>
                <p:nvPicPr>
                  <p:cNvPr id="40961" name="Ink 40960">
                    <a:extLst>
                      <a:ext uri="{FF2B5EF4-FFF2-40B4-BE49-F238E27FC236}">
                        <a16:creationId xmlns:a16="http://schemas.microsoft.com/office/drawing/2014/main" id="{91919F34-9471-DE97-1E82-D5D54806AF4D}"/>
                      </a:ext>
                    </a:extLst>
                  </p:cNvPr>
                  <p:cNvPicPr/>
                  <p:nvPr/>
                </p:nvPicPr>
                <p:blipFill>
                  <a:blip r:embed="rId70"/>
                  <a:stretch>
                    <a:fillRect/>
                  </a:stretch>
                </p:blipFill>
                <p:spPr>
                  <a:xfrm>
                    <a:off x="1378419" y="2260546"/>
                    <a:ext cx="28080" cy="163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1">
                <p14:nvContentPartPr>
                  <p14:cNvPr id="40985" name="Ink 40984">
                    <a:extLst>
                      <a:ext uri="{FF2B5EF4-FFF2-40B4-BE49-F238E27FC236}">
                        <a16:creationId xmlns:a16="http://schemas.microsoft.com/office/drawing/2014/main" id="{C87CDD02-1D67-5102-44D2-6E1D0F6A535B}"/>
                      </a:ext>
                    </a:extLst>
                  </p14:cNvPr>
                  <p14:cNvContentPartPr/>
                  <p14:nvPr/>
                </p14:nvContentPartPr>
                <p14:xfrm>
                  <a:off x="1329459" y="2354866"/>
                  <a:ext cx="123840" cy="360"/>
                </p14:xfrm>
              </p:contentPart>
            </mc:Choice>
            <mc:Fallback xmlns="">
              <p:pic>
                <p:nvPicPr>
                  <p:cNvPr id="40985" name="Ink 40984">
                    <a:extLst>
                      <a:ext uri="{FF2B5EF4-FFF2-40B4-BE49-F238E27FC236}">
                        <a16:creationId xmlns:a16="http://schemas.microsoft.com/office/drawing/2014/main" id="{C87CDD02-1D67-5102-44D2-6E1D0F6A535B}"/>
                      </a:ext>
                    </a:extLst>
                  </p:cNvPr>
                  <p:cNvPicPr/>
                  <p:nvPr/>
                </p:nvPicPr>
                <p:blipFill>
                  <a:blip r:embed="rId72"/>
                  <a:stretch>
                    <a:fillRect/>
                  </a:stretch>
                </p:blipFill>
                <p:spPr>
                  <a:xfrm>
                    <a:off x="1320819" y="2345866"/>
                    <a:ext cx="14148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40987" name="Ink 40986">
                  <a:extLst>
                    <a:ext uri="{FF2B5EF4-FFF2-40B4-BE49-F238E27FC236}">
                      <a16:creationId xmlns:a16="http://schemas.microsoft.com/office/drawing/2014/main" id="{E76D100E-48FC-C9B6-F4E1-859A7A3AAB1B}"/>
                    </a:ext>
                  </a:extLst>
                </p14:cNvPr>
                <p14:cNvContentPartPr/>
                <p14:nvPr/>
              </p14:nvContentPartPr>
              <p14:xfrm>
                <a:off x="4514760" y="1712174"/>
                <a:ext cx="66960" cy="2880"/>
              </p14:xfrm>
            </p:contentPart>
          </mc:Choice>
          <mc:Fallback xmlns="">
            <p:pic>
              <p:nvPicPr>
                <p:cNvPr id="40987" name="Ink 40986">
                  <a:extLst>
                    <a:ext uri="{FF2B5EF4-FFF2-40B4-BE49-F238E27FC236}">
                      <a16:creationId xmlns:a16="http://schemas.microsoft.com/office/drawing/2014/main" id="{E76D100E-48FC-C9B6-F4E1-859A7A3AAB1B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4505760" y="1704174"/>
                  <a:ext cx="84600" cy="1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40989" name="Ink 40988">
                  <a:extLst>
                    <a:ext uri="{FF2B5EF4-FFF2-40B4-BE49-F238E27FC236}">
                      <a16:creationId xmlns:a16="http://schemas.microsoft.com/office/drawing/2014/main" id="{5BAF09DE-3C2E-2D46-372D-2395959CE1B8}"/>
                    </a:ext>
                  </a:extLst>
                </p14:cNvPr>
                <p14:cNvContentPartPr/>
                <p14:nvPr/>
              </p14:nvContentPartPr>
              <p14:xfrm>
                <a:off x="4804200" y="1672574"/>
                <a:ext cx="73800" cy="360"/>
              </p14:xfrm>
            </p:contentPart>
          </mc:Choice>
          <mc:Fallback xmlns="">
            <p:pic>
              <p:nvPicPr>
                <p:cNvPr id="40989" name="Ink 40988">
                  <a:extLst>
                    <a:ext uri="{FF2B5EF4-FFF2-40B4-BE49-F238E27FC236}">
                      <a16:creationId xmlns:a16="http://schemas.microsoft.com/office/drawing/2014/main" id="{5BAF09DE-3C2E-2D46-372D-2395959CE1B8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4795156" y="1663574"/>
                  <a:ext cx="91526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40993" name="Ink 40992">
                  <a:extLst>
                    <a:ext uri="{FF2B5EF4-FFF2-40B4-BE49-F238E27FC236}">
                      <a16:creationId xmlns:a16="http://schemas.microsoft.com/office/drawing/2014/main" id="{B2D0D1C2-FC4A-803F-4180-D1947F23465E}"/>
                    </a:ext>
                  </a:extLst>
                </p14:cNvPr>
                <p14:cNvContentPartPr/>
                <p14:nvPr/>
              </p14:nvContentPartPr>
              <p14:xfrm>
                <a:off x="4768560" y="1843214"/>
                <a:ext cx="63000" cy="2880"/>
              </p14:xfrm>
            </p:contentPart>
          </mc:Choice>
          <mc:Fallback xmlns="">
            <p:pic>
              <p:nvPicPr>
                <p:cNvPr id="40993" name="Ink 40992">
                  <a:extLst>
                    <a:ext uri="{FF2B5EF4-FFF2-40B4-BE49-F238E27FC236}">
                      <a16:creationId xmlns:a16="http://schemas.microsoft.com/office/drawing/2014/main" id="{B2D0D1C2-FC4A-803F-4180-D1947F23465E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4759560" y="1834214"/>
                  <a:ext cx="8064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40994" name="Ink 40993">
                  <a:extLst>
                    <a:ext uri="{FF2B5EF4-FFF2-40B4-BE49-F238E27FC236}">
                      <a16:creationId xmlns:a16="http://schemas.microsoft.com/office/drawing/2014/main" id="{3A0A67BA-42A3-991B-D9AC-9A7313E6B0E6}"/>
                    </a:ext>
                  </a:extLst>
                </p14:cNvPr>
                <p14:cNvContentPartPr/>
                <p14:nvPr/>
              </p14:nvContentPartPr>
              <p14:xfrm>
                <a:off x="4843080" y="2041214"/>
                <a:ext cx="91800" cy="360"/>
              </p14:xfrm>
            </p:contentPart>
          </mc:Choice>
          <mc:Fallback xmlns="">
            <p:pic>
              <p:nvPicPr>
                <p:cNvPr id="40994" name="Ink 40993">
                  <a:extLst>
                    <a:ext uri="{FF2B5EF4-FFF2-40B4-BE49-F238E27FC236}">
                      <a16:creationId xmlns:a16="http://schemas.microsoft.com/office/drawing/2014/main" id="{3A0A67BA-42A3-991B-D9AC-9A7313E6B0E6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4834080" y="2032214"/>
                  <a:ext cx="1094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40995" name="Ink 40994">
                  <a:extLst>
                    <a:ext uri="{FF2B5EF4-FFF2-40B4-BE49-F238E27FC236}">
                      <a16:creationId xmlns:a16="http://schemas.microsoft.com/office/drawing/2014/main" id="{498C038D-1EA6-E4D2-8742-3082B358CB3D}"/>
                    </a:ext>
                  </a:extLst>
                </p14:cNvPr>
                <p14:cNvContentPartPr/>
                <p14:nvPr/>
              </p14:nvContentPartPr>
              <p14:xfrm>
                <a:off x="4920120" y="2252534"/>
                <a:ext cx="45720" cy="360"/>
              </p14:xfrm>
            </p:contentPart>
          </mc:Choice>
          <mc:Fallback xmlns="">
            <p:pic>
              <p:nvPicPr>
                <p:cNvPr id="40995" name="Ink 40994">
                  <a:extLst>
                    <a:ext uri="{FF2B5EF4-FFF2-40B4-BE49-F238E27FC236}">
                      <a16:creationId xmlns:a16="http://schemas.microsoft.com/office/drawing/2014/main" id="{498C038D-1EA6-E4D2-8742-3082B358CB3D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4911120" y="2243534"/>
                  <a:ext cx="633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40996" name="Ink 40995">
                  <a:extLst>
                    <a:ext uri="{FF2B5EF4-FFF2-40B4-BE49-F238E27FC236}">
                      <a16:creationId xmlns:a16="http://schemas.microsoft.com/office/drawing/2014/main" id="{DDA8BC28-5875-E123-C517-F8A56796DFC5}"/>
                    </a:ext>
                  </a:extLst>
                </p14:cNvPr>
                <p14:cNvContentPartPr/>
                <p14:nvPr/>
              </p14:nvContentPartPr>
              <p14:xfrm>
                <a:off x="4773600" y="2451254"/>
                <a:ext cx="80640" cy="2880"/>
              </p14:xfrm>
            </p:contentPart>
          </mc:Choice>
          <mc:Fallback xmlns="">
            <p:pic>
              <p:nvPicPr>
                <p:cNvPr id="40996" name="Ink 40995">
                  <a:extLst>
                    <a:ext uri="{FF2B5EF4-FFF2-40B4-BE49-F238E27FC236}">
                      <a16:creationId xmlns:a16="http://schemas.microsoft.com/office/drawing/2014/main" id="{DDA8BC28-5875-E123-C517-F8A56796DFC5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4764600" y="2442254"/>
                  <a:ext cx="9828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40997" name="Ink 40996">
                  <a:extLst>
                    <a:ext uri="{FF2B5EF4-FFF2-40B4-BE49-F238E27FC236}">
                      <a16:creationId xmlns:a16="http://schemas.microsoft.com/office/drawing/2014/main" id="{4AA670C2-EFFF-8FEE-E945-61D416D777E4}"/>
                    </a:ext>
                  </a:extLst>
                </p14:cNvPr>
                <p14:cNvContentPartPr/>
                <p14:nvPr/>
              </p14:nvContentPartPr>
              <p14:xfrm>
                <a:off x="4506480" y="2376734"/>
                <a:ext cx="67680" cy="360"/>
              </p14:xfrm>
            </p:contentPart>
          </mc:Choice>
          <mc:Fallback xmlns="">
            <p:pic>
              <p:nvPicPr>
                <p:cNvPr id="40997" name="Ink 40996">
                  <a:extLst>
                    <a:ext uri="{FF2B5EF4-FFF2-40B4-BE49-F238E27FC236}">
                      <a16:creationId xmlns:a16="http://schemas.microsoft.com/office/drawing/2014/main" id="{4AA670C2-EFFF-8FEE-E945-61D416D777E4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4497480" y="2367734"/>
                  <a:ext cx="853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40998" name="Ink 40997">
                  <a:extLst>
                    <a:ext uri="{FF2B5EF4-FFF2-40B4-BE49-F238E27FC236}">
                      <a16:creationId xmlns:a16="http://schemas.microsoft.com/office/drawing/2014/main" id="{07598DD2-7D94-50E2-465F-853D8F521156}"/>
                    </a:ext>
                  </a:extLst>
                </p14:cNvPr>
                <p14:cNvContentPartPr/>
                <p14:nvPr/>
              </p14:nvContentPartPr>
              <p14:xfrm>
                <a:off x="4482720" y="1919534"/>
                <a:ext cx="71280" cy="360"/>
              </p14:xfrm>
            </p:contentPart>
          </mc:Choice>
          <mc:Fallback xmlns="">
            <p:pic>
              <p:nvPicPr>
                <p:cNvPr id="40998" name="Ink 40997">
                  <a:extLst>
                    <a:ext uri="{FF2B5EF4-FFF2-40B4-BE49-F238E27FC236}">
                      <a16:creationId xmlns:a16="http://schemas.microsoft.com/office/drawing/2014/main" id="{07598DD2-7D94-50E2-465F-853D8F521156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4473720" y="1910534"/>
                  <a:ext cx="889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41002" name="Ink 41001">
                  <a:extLst>
                    <a:ext uri="{FF2B5EF4-FFF2-40B4-BE49-F238E27FC236}">
                      <a16:creationId xmlns:a16="http://schemas.microsoft.com/office/drawing/2014/main" id="{9BA0AC95-CEB6-4A2B-0F95-5970AD214B62}"/>
                    </a:ext>
                  </a:extLst>
                </p14:cNvPr>
                <p14:cNvContentPartPr/>
                <p14:nvPr/>
              </p14:nvContentPartPr>
              <p14:xfrm>
                <a:off x="5095800" y="2029334"/>
                <a:ext cx="77760" cy="2880"/>
              </p14:xfrm>
            </p:contentPart>
          </mc:Choice>
          <mc:Fallback xmlns="">
            <p:pic>
              <p:nvPicPr>
                <p:cNvPr id="41002" name="Ink 41001">
                  <a:extLst>
                    <a:ext uri="{FF2B5EF4-FFF2-40B4-BE49-F238E27FC236}">
                      <a16:creationId xmlns:a16="http://schemas.microsoft.com/office/drawing/2014/main" id="{9BA0AC95-CEB6-4A2B-0F95-5970AD214B62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5086800" y="2021334"/>
                  <a:ext cx="95400" cy="1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41003" name="Ink 41002">
                  <a:extLst>
                    <a:ext uri="{FF2B5EF4-FFF2-40B4-BE49-F238E27FC236}">
                      <a16:creationId xmlns:a16="http://schemas.microsoft.com/office/drawing/2014/main" id="{276731BC-01DD-EA81-7E69-DD368305A22A}"/>
                    </a:ext>
                  </a:extLst>
                </p14:cNvPr>
                <p14:cNvContentPartPr/>
                <p14:nvPr/>
              </p14:nvContentPartPr>
              <p14:xfrm>
                <a:off x="5151240" y="2454854"/>
                <a:ext cx="49680" cy="360"/>
              </p14:xfrm>
            </p:contentPart>
          </mc:Choice>
          <mc:Fallback xmlns="">
            <p:pic>
              <p:nvPicPr>
                <p:cNvPr id="41003" name="Ink 41002">
                  <a:extLst>
                    <a:ext uri="{FF2B5EF4-FFF2-40B4-BE49-F238E27FC236}">
                      <a16:creationId xmlns:a16="http://schemas.microsoft.com/office/drawing/2014/main" id="{276731BC-01DD-EA81-7E69-DD368305A22A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5142240" y="2445854"/>
                  <a:ext cx="673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41229" name="Ink 41228">
                  <a:extLst>
                    <a:ext uri="{FF2B5EF4-FFF2-40B4-BE49-F238E27FC236}">
                      <a16:creationId xmlns:a16="http://schemas.microsoft.com/office/drawing/2014/main" id="{74C346CD-4DE3-94BC-8099-CAC14D63C1F0}"/>
                    </a:ext>
                  </a:extLst>
                </p14:cNvPr>
                <p14:cNvContentPartPr/>
                <p14:nvPr/>
              </p14:nvContentPartPr>
              <p14:xfrm>
                <a:off x="4013640" y="2643731"/>
                <a:ext cx="325080" cy="240120"/>
              </p14:xfrm>
            </p:contentPart>
          </mc:Choice>
          <mc:Fallback xmlns="">
            <p:pic>
              <p:nvPicPr>
                <p:cNvPr id="41229" name="Ink 41228">
                  <a:extLst>
                    <a:ext uri="{FF2B5EF4-FFF2-40B4-BE49-F238E27FC236}">
                      <a16:creationId xmlns:a16="http://schemas.microsoft.com/office/drawing/2014/main" id="{74C346CD-4DE3-94BC-8099-CAC14D63C1F0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4004640" y="2634717"/>
                  <a:ext cx="342720" cy="25778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41230" name="Ink 41229">
                  <a:extLst>
                    <a:ext uri="{FF2B5EF4-FFF2-40B4-BE49-F238E27FC236}">
                      <a16:creationId xmlns:a16="http://schemas.microsoft.com/office/drawing/2014/main" id="{BBD0D8CF-7971-F666-AC57-0F086DDA38D8}"/>
                    </a:ext>
                  </a:extLst>
                </p14:cNvPr>
                <p14:cNvContentPartPr/>
                <p14:nvPr/>
              </p14:nvContentPartPr>
              <p14:xfrm>
                <a:off x="4454084" y="2669877"/>
                <a:ext cx="154080" cy="444240"/>
              </p14:xfrm>
            </p:contentPart>
          </mc:Choice>
          <mc:Fallback xmlns="">
            <p:pic>
              <p:nvPicPr>
                <p:cNvPr id="41230" name="Ink 41229">
                  <a:extLst>
                    <a:ext uri="{FF2B5EF4-FFF2-40B4-BE49-F238E27FC236}">
                      <a16:creationId xmlns:a16="http://schemas.microsoft.com/office/drawing/2014/main" id="{BBD0D8CF-7971-F666-AC57-0F086DDA38D8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4445084" y="2660877"/>
                  <a:ext cx="171720" cy="46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41232" name="Ink 41231">
                  <a:extLst>
                    <a:ext uri="{FF2B5EF4-FFF2-40B4-BE49-F238E27FC236}">
                      <a16:creationId xmlns:a16="http://schemas.microsoft.com/office/drawing/2014/main" id="{455B3A18-E313-9BDD-0CC6-4678F6729D6B}"/>
                    </a:ext>
                  </a:extLst>
                </p14:cNvPr>
                <p14:cNvContentPartPr/>
                <p14:nvPr/>
              </p14:nvContentPartPr>
              <p14:xfrm>
                <a:off x="4699080" y="3020400"/>
                <a:ext cx="101520" cy="180000"/>
              </p14:xfrm>
            </p:contentPart>
          </mc:Choice>
          <mc:Fallback xmlns="">
            <p:pic>
              <p:nvPicPr>
                <p:cNvPr id="41232" name="Ink 41231">
                  <a:extLst>
                    <a:ext uri="{FF2B5EF4-FFF2-40B4-BE49-F238E27FC236}">
                      <a16:creationId xmlns:a16="http://schemas.microsoft.com/office/drawing/2014/main" id="{455B3A18-E313-9BDD-0CC6-4678F6729D6B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4690080" y="3011382"/>
                  <a:ext cx="119160" cy="197675"/>
                </a:xfrm>
                <a:prstGeom prst="rect">
                  <a:avLst/>
                </a:prstGeom>
              </p:spPr>
            </p:pic>
          </mc:Fallback>
        </mc:AlternateContent>
      </p:grpSp>
      <p:cxnSp>
        <p:nvCxnSpPr>
          <p:cNvPr id="62" name="!!A">
            <a:extLst>
              <a:ext uri="{FF2B5EF4-FFF2-40B4-BE49-F238E27FC236}">
                <a16:creationId xmlns:a16="http://schemas.microsoft.com/office/drawing/2014/main" id="{28ACC9C4-D6EF-7D79-6DBF-D0916199E192}"/>
              </a:ext>
            </a:extLst>
          </p:cNvPr>
          <p:cNvCxnSpPr/>
          <p:nvPr/>
        </p:nvCxnSpPr>
        <p:spPr bwMode="auto">
          <a:xfrm>
            <a:off x="685800" y="4070145"/>
            <a:ext cx="1676400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63" name="!!B">
            <a:extLst>
              <a:ext uri="{FF2B5EF4-FFF2-40B4-BE49-F238E27FC236}">
                <a16:creationId xmlns:a16="http://schemas.microsoft.com/office/drawing/2014/main" id="{88E0FA9B-4461-9114-A33D-178752A21E49}"/>
              </a:ext>
            </a:extLst>
          </p:cNvPr>
          <p:cNvCxnSpPr/>
          <p:nvPr/>
        </p:nvCxnSpPr>
        <p:spPr bwMode="auto">
          <a:xfrm>
            <a:off x="685800" y="5334000"/>
            <a:ext cx="1676400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41216" name="Straight Connector 41215">
            <a:extLst>
              <a:ext uri="{FF2B5EF4-FFF2-40B4-BE49-F238E27FC236}">
                <a16:creationId xmlns:a16="http://schemas.microsoft.com/office/drawing/2014/main" id="{6CE316EC-7257-035B-FCAC-F115CA946DE0}"/>
              </a:ext>
            </a:extLst>
          </p:cNvPr>
          <p:cNvCxnSpPr/>
          <p:nvPr/>
        </p:nvCxnSpPr>
        <p:spPr bwMode="auto">
          <a:xfrm>
            <a:off x="685800" y="5105400"/>
            <a:ext cx="1676400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lg" len="lg"/>
          </a:ln>
          <a:effectLst/>
        </p:spPr>
      </p:cxnSp>
      <p:cxnSp>
        <p:nvCxnSpPr>
          <p:cNvPr id="41217" name="!!C">
            <a:extLst>
              <a:ext uri="{FF2B5EF4-FFF2-40B4-BE49-F238E27FC236}">
                <a16:creationId xmlns:a16="http://schemas.microsoft.com/office/drawing/2014/main" id="{90388F64-B519-19C1-D99D-11915C54CB09}"/>
              </a:ext>
            </a:extLst>
          </p:cNvPr>
          <p:cNvCxnSpPr/>
          <p:nvPr/>
        </p:nvCxnSpPr>
        <p:spPr bwMode="auto">
          <a:xfrm>
            <a:off x="2353440" y="4908345"/>
            <a:ext cx="1676400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41218" name="!!D">
            <a:extLst>
              <a:ext uri="{FF2B5EF4-FFF2-40B4-BE49-F238E27FC236}">
                <a16:creationId xmlns:a16="http://schemas.microsoft.com/office/drawing/2014/main" id="{3A4CACFA-5408-67D1-AF56-4EBEFEC1758F}"/>
              </a:ext>
            </a:extLst>
          </p:cNvPr>
          <p:cNvCxnSpPr/>
          <p:nvPr/>
        </p:nvCxnSpPr>
        <p:spPr bwMode="auto">
          <a:xfrm>
            <a:off x="2353440" y="6172200"/>
            <a:ext cx="1676400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41219" name="Straight Connector 41218">
            <a:extLst>
              <a:ext uri="{FF2B5EF4-FFF2-40B4-BE49-F238E27FC236}">
                <a16:creationId xmlns:a16="http://schemas.microsoft.com/office/drawing/2014/main" id="{76424C46-415D-473B-35E6-7509A23E518C}"/>
              </a:ext>
            </a:extLst>
          </p:cNvPr>
          <p:cNvCxnSpPr/>
          <p:nvPr/>
        </p:nvCxnSpPr>
        <p:spPr bwMode="auto">
          <a:xfrm>
            <a:off x="2362622" y="5122764"/>
            <a:ext cx="1676400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lg" len="lg"/>
          </a:ln>
          <a:effectLst/>
        </p:spPr>
      </p:cxn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6406FA0-602A-3980-0646-447A76428E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9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572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02"/>
    </mc:Choice>
    <mc:Fallback>
      <p:transition spd="slow" advTm="34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7" name="Text Box 3"/>
          <p:cNvSpPr txBox="1">
            <a:spLocks noChangeArrowheads="1"/>
          </p:cNvSpPr>
          <p:nvPr/>
        </p:nvSpPr>
        <p:spPr bwMode="auto">
          <a:xfrm>
            <a:off x="3010045" y="0"/>
            <a:ext cx="30604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800" b="1" dirty="0">
                <a:solidFill>
                  <a:srgbClr val="0000FF"/>
                </a:solidFill>
              </a:rPr>
              <a:t>P and N together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903BEA-EC25-5644-B5A1-DEDF773DB900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cxnSp>
        <p:nvCxnSpPr>
          <p:cNvPr id="41216" name="Straight Connector 41215">
            <a:extLst>
              <a:ext uri="{FF2B5EF4-FFF2-40B4-BE49-F238E27FC236}">
                <a16:creationId xmlns:a16="http://schemas.microsoft.com/office/drawing/2014/main" id="{6CE316EC-7257-035B-FCAC-F115CA946DE0}"/>
              </a:ext>
            </a:extLst>
          </p:cNvPr>
          <p:cNvCxnSpPr/>
          <p:nvPr/>
        </p:nvCxnSpPr>
        <p:spPr bwMode="auto">
          <a:xfrm>
            <a:off x="685800" y="5105400"/>
            <a:ext cx="1676400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lg" len="lg"/>
          </a:ln>
          <a:effectLst/>
        </p:spPr>
      </p:cxnSp>
      <p:cxnSp>
        <p:nvCxnSpPr>
          <p:cNvPr id="41219" name="Straight Connector 41218">
            <a:extLst>
              <a:ext uri="{FF2B5EF4-FFF2-40B4-BE49-F238E27FC236}">
                <a16:creationId xmlns:a16="http://schemas.microsoft.com/office/drawing/2014/main" id="{76424C46-415D-473B-35E6-7509A23E518C}"/>
              </a:ext>
            </a:extLst>
          </p:cNvPr>
          <p:cNvCxnSpPr/>
          <p:nvPr/>
        </p:nvCxnSpPr>
        <p:spPr bwMode="auto">
          <a:xfrm>
            <a:off x="2404200" y="5105400"/>
            <a:ext cx="1676400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lg" len="lg"/>
          </a:ln>
          <a:effectLst/>
        </p:spPr>
      </p:cxnSp>
      <p:sp>
        <p:nvSpPr>
          <p:cNvPr id="5" name="!!A">
            <a:extLst>
              <a:ext uri="{FF2B5EF4-FFF2-40B4-BE49-F238E27FC236}">
                <a16:creationId xmlns:a16="http://schemas.microsoft.com/office/drawing/2014/main" id="{09CC1DA4-1AB1-489F-C116-3D7A40E41004}"/>
              </a:ext>
            </a:extLst>
          </p:cNvPr>
          <p:cNvSpPr/>
          <p:nvPr/>
        </p:nvSpPr>
        <p:spPr>
          <a:xfrm>
            <a:off x="694481" y="4076953"/>
            <a:ext cx="1794076" cy="437174"/>
          </a:xfrm>
          <a:custGeom>
            <a:avLst/>
            <a:gdLst>
              <a:gd name="connsiteX0" fmla="*/ 0 w 1794076"/>
              <a:gd name="connsiteY0" fmla="*/ 8910 h 437174"/>
              <a:gd name="connsiteX1" fmla="*/ 1041722 w 1794076"/>
              <a:gd name="connsiteY1" fmla="*/ 8910 h 437174"/>
              <a:gd name="connsiteX2" fmla="*/ 1493134 w 1794076"/>
              <a:gd name="connsiteY2" fmla="*/ 101508 h 437174"/>
              <a:gd name="connsiteX3" fmla="*/ 1794076 w 1794076"/>
              <a:gd name="connsiteY3" fmla="*/ 437174 h 437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94076" h="437174">
                <a:moveTo>
                  <a:pt x="0" y="8910"/>
                </a:moveTo>
                <a:cubicBezTo>
                  <a:pt x="396433" y="1193"/>
                  <a:pt x="792866" y="-6523"/>
                  <a:pt x="1041722" y="8910"/>
                </a:cubicBezTo>
                <a:cubicBezTo>
                  <a:pt x="1290578" y="24343"/>
                  <a:pt x="1367742" y="30131"/>
                  <a:pt x="1493134" y="101508"/>
                </a:cubicBezTo>
                <a:cubicBezTo>
                  <a:pt x="1618526" y="172885"/>
                  <a:pt x="1706301" y="305029"/>
                  <a:pt x="1794076" y="437174"/>
                </a:cubicBezTo>
              </a:path>
            </a:pathLst>
          </a:custGeom>
          <a:noFill/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6" name="!!C">
            <a:extLst>
              <a:ext uri="{FF2B5EF4-FFF2-40B4-BE49-F238E27FC236}">
                <a16:creationId xmlns:a16="http://schemas.microsoft.com/office/drawing/2014/main" id="{CE9E35AD-1321-E862-1AC0-87C0F9D6C486}"/>
              </a:ext>
            </a:extLst>
          </p:cNvPr>
          <p:cNvSpPr/>
          <p:nvPr/>
        </p:nvSpPr>
        <p:spPr>
          <a:xfrm>
            <a:off x="2476982" y="4514127"/>
            <a:ext cx="1921398" cy="421142"/>
          </a:xfrm>
          <a:custGeom>
            <a:avLst/>
            <a:gdLst>
              <a:gd name="connsiteX0" fmla="*/ 0 w 1921398"/>
              <a:gd name="connsiteY0" fmla="*/ 0 h 421142"/>
              <a:gd name="connsiteX1" fmla="*/ 219919 w 1921398"/>
              <a:gd name="connsiteY1" fmla="*/ 231493 h 421142"/>
              <a:gd name="connsiteX2" fmla="*/ 474562 w 1921398"/>
              <a:gd name="connsiteY2" fmla="*/ 370389 h 421142"/>
              <a:gd name="connsiteX3" fmla="*/ 833377 w 1921398"/>
              <a:gd name="connsiteY3" fmla="*/ 416688 h 421142"/>
              <a:gd name="connsiteX4" fmla="*/ 1921398 w 1921398"/>
              <a:gd name="connsiteY4" fmla="*/ 416688 h 421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1398" h="421142">
                <a:moveTo>
                  <a:pt x="0" y="0"/>
                </a:moveTo>
                <a:cubicBezTo>
                  <a:pt x="70412" y="84881"/>
                  <a:pt x="140825" y="169762"/>
                  <a:pt x="219919" y="231493"/>
                </a:cubicBezTo>
                <a:cubicBezTo>
                  <a:pt x="299013" y="293225"/>
                  <a:pt x="372319" y="339523"/>
                  <a:pt x="474562" y="370389"/>
                </a:cubicBezTo>
                <a:cubicBezTo>
                  <a:pt x="576805" y="401255"/>
                  <a:pt x="592238" y="408972"/>
                  <a:pt x="833377" y="416688"/>
                </a:cubicBezTo>
                <a:cubicBezTo>
                  <a:pt x="1074516" y="424404"/>
                  <a:pt x="1497957" y="420546"/>
                  <a:pt x="1921398" y="416688"/>
                </a:cubicBezTo>
              </a:path>
            </a:pathLst>
          </a:custGeom>
          <a:noFill/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4" name="!!B">
            <a:extLst>
              <a:ext uri="{FF2B5EF4-FFF2-40B4-BE49-F238E27FC236}">
                <a16:creationId xmlns:a16="http://schemas.microsoft.com/office/drawing/2014/main" id="{87BE6D55-18EE-5963-8445-F2B47807BA8E}"/>
              </a:ext>
            </a:extLst>
          </p:cNvPr>
          <p:cNvSpPr/>
          <p:nvPr/>
        </p:nvSpPr>
        <p:spPr>
          <a:xfrm>
            <a:off x="729205" y="5330794"/>
            <a:ext cx="1794076" cy="437174"/>
          </a:xfrm>
          <a:custGeom>
            <a:avLst/>
            <a:gdLst>
              <a:gd name="connsiteX0" fmla="*/ 0 w 1794076"/>
              <a:gd name="connsiteY0" fmla="*/ 8910 h 437174"/>
              <a:gd name="connsiteX1" fmla="*/ 1041722 w 1794076"/>
              <a:gd name="connsiteY1" fmla="*/ 8910 h 437174"/>
              <a:gd name="connsiteX2" fmla="*/ 1493134 w 1794076"/>
              <a:gd name="connsiteY2" fmla="*/ 101508 h 437174"/>
              <a:gd name="connsiteX3" fmla="*/ 1794076 w 1794076"/>
              <a:gd name="connsiteY3" fmla="*/ 437174 h 437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94076" h="437174">
                <a:moveTo>
                  <a:pt x="0" y="8910"/>
                </a:moveTo>
                <a:cubicBezTo>
                  <a:pt x="396433" y="1193"/>
                  <a:pt x="792866" y="-6523"/>
                  <a:pt x="1041722" y="8910"/>
                </a:cubicBezTo>
                <a:cubicBezTo>
                  <a:pt x="1290578" y="24343"/>
                  <a:pt x="1367742" y="30131"/>
                  <a:pt x="1493134" y="101508"/>
                </a:cubicBezTo>
                <a:cubicBezTo>
                  <a:pt x="1618526" y="172885"/>
                  <a:pt x="1706301" y="305029"/>
                  <a:pt x="1794076" y="437174"/>
                </a:cubicBezTo>
              </a:path>
            </a:pathLst>
          </a:custGeom>
          <a:noFill/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5" name="!!D">
            <a:extLst>
              <a:ext uri="{FF2B5EF4-FFF2-40B4-BE49-F238E27FC236}">
                <a16:creationId xmlns:a16="http://schemas.microsoft.com/office/drawing/2014/main" id="{9C1CD9C5-3A1D-8687-1619-C2299B3EED69}"/>
              </a:ext>
            </a:extLst>
          </p:cNvPr>
          <p:cNvSpPr/>
          <p:nvPr/>
        </p:nvSpPr>
        <p:spPr>
          <a:xfrm>
            <a:off x="2498202" y="5715000"/>
            <a:ext cx="1921398" cy="421142"/>
          </a:xfrm>
          <a:custGeom>
            <a:avLst/>
            <a:gdLst>
              <a:gd name="connsiteX0" fmla="*/ 0 w 1921398"/>
              <a:gd name="connsiteY0" fmla="*/ 0 h 421142"/>
              <a:gd name="connsiteX1" fmla="*/ 219919 w 1921398"/>
              <a:gd name="connsiteY1" fmla="*/ 231493 h 421142"/>
              <a:gd name="connsiteX2" fmla="*/ 474562 w 1921398"/>
              <a:gd name="connsiteY2" fmla="*/ 370389 h 421142"/>
              <a:gd name="connsiteX3" fmla="*/ 833377 w 1921398"/>
              <a:gd name="connsiteY3" fmla="*/ 416688 h 421142"/>
              <a:gd name="connsiteX4" fmla="*/ 1921398 w 1921398"/>
              <a:gd name="connsiteY4" fmla="*/ 416688 h 421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1398" h="421142">
                <a:moveTo>
                  <a:pt x="0" y="0"/>
                </a:moveTo>
                <a:cubicBezTo>
                  <a:pt x="70412" y="84881"/>
                  <a:pt x="140825" y="169762"/>
                  <a:pt x="219919" y="231493"/>
                </a:cubicBezTo>
                <a:cubicBezTo>
                  <a:pt x="299013" y="293225"/>
                  <a:pt x="372319" y="339523"/>
                  <a:pt x="474562" y="370389"/>
                </a:cubicBezTo>
                <a:cubicBezTo>
                  <a:pt x="576805" y="401255"/>
                  <a:pt x="592238" y="408972"/>
                  <a:pt x="833377" y="416688"/>
                </a:cubicBezTo>
                <a:cubicBezTo>
                  <a:pt x="1074516" y="424404"/>
                  <a:pt x="1497957" y="420546"/>
                  <a:pt x="1921398" y="416688"/>
                </a:cubicBezTo>
              </a:path>
            </a:pathLst>
          </a:custGeom>
          <a:noFill/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grpSp>
        <p:nvGrpSpPr>
          <p:cNvPr id="41256" name="Group 41255">
            <a:extLst>
              <a:ext uri="{FF2B5EF4-FFF2-40B4-BE49-F238E27FC236}">
                <a16:creationId xmlns:a16="http://schemas.microsoft.com/office/drawing/2014/main" id="{237442A3-F69A-534C-7C5B-255B6784ACF2}"/>
              </a:ext>
            </a:extLst>
          </p:cNvPr>
          <p:cNvGrpSpPr/>
          <p:nvPr/>
        </p:nvGrpSpPr>
        <p:grpSpPr>
          <a:xfrm>
            <a:off x="3200400" y="497534"/>
            <a:ext cx="2124360" cy="2702866"/>
            <a:chOff x="3200400" y="497534"/>
            <a:chExt cx="2124360" cy="2702866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4B2CEABF-5702-ECDC-9D3B-DED9DB631688}"/>
                    </a:ext>
                  </a:extLst>
                </p14:cNvPr>
                <p14:cNvContentPartPr/>
                <p14:nvPr/>
              </p14:nvContentPartPr>
              <p14:xfrm>
                <a:off x="4975200" y="1120334"/>
                <a:ext cx="360" cy="3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4B2CEABF-5702-ECDC-9D3B-DED9DB631688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966200" y="1111334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152E1A4C-33F4-D208-77B3-11330EE09186}"/>
                    </a:ext>
                  </a:extLst>
                </p14:cNvPr>
                <p14:cNvContentPartPr/>
                <p14:nvPr/>
              </p14:nvContentPartPr>
              <p14:xfrm>
                <a:off x="3200400" y="1397894"/>
                <a:ext cx="38520" cy="103464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152E1A4C-33F4-D208-77B3-11330EE09186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191400" y="1388897"/>
                  <a:ext cx="56160" cy="105227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E0FD536A-9612-9E6F-C9AB-9E2D60CD07FE}"/>
                    </a:ext>
                  </a:extLst>
                </p14:cNvPr>
                <p14:cNvContentPartPr/>
                <p14:nvPr/>
              </p14:nvContentPartPr>
              <p14:xfrm>
                <a:off x="4207680" y="1536134"/>
                <a:ext cx="360" cy="3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E0FD536A-9612-9E6F-C9AB-9E2D60CD07FE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198680" y="1527134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3842793D-7A9E-548A-1F65-B9FAAEDD44A7}"/>
                </a:ext>
              </a:extLst>
            </p:cNvPr>
            <p:cNvGrpSpPr/>
            <p:nvPr/>
          </p:nvGrpSpPr>
          <p:grpSpPr>
            <a:xfrm>
              <a:off x="3902760" y="497534"/>
              <a:ext cx="1077480" cy="2094120"/>
              <a:chOff x="1411539" y="1083346"/>
              <a:chExt cx="1077480" cy="20941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22" name="Ink 21">
                    <a:extLst>
                      <a:ext uri="{FF2B5EF4-FFF2-40B4-BE49-F238E27FC236}">
                        <a16:creationId xmlns:a16="http://schemas.microsoft.com/office/drawing/2014/main" id="{AD2946D3-378C-8925-F0F4-C22A95C35E9F}"/>
                      </a:ext>
                    </a:extLst>
                  </p14:cNvPr>
                  <p14:cNvContentPartPr/>
                  <p14:nvPr/>
                </p14:nvContentPartPr>
                <p14:xfrm>
                  <a:off x="1579659" y="2089186"/>
                  <a:ext cx="37800" cy="1088280"/>
                </p14:xfrm>
              </p:contentPart>
            </mc:Choice>
            <mc:Fallback xmlns="">
              <p:pic>
                <p:nvPicPr>
                  <p:cNvPr id="35" name="Ink 34">
                    <a:extLst>
                      <a:ext uri="{FF2B5EF4-FFF2-40B4-BE49-F238E27FC236}">
                        <a16:creationId xmlns:a16="http://schemas.microsoft.com/office/drawing/2014/main" id="{D0903158-2938-F817-5B97-E0C9DAD63539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1571019" y="2080546"/>
                    <a:ext cx="55440" cy="1105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23" name="Ink 22">
                    <a:extLst>
                      <a:ext uri="{FF2B5EF4-FFF2-40B4-BE49-F238E27FC236}">
                        <a16:creationId xmlns:a16="http://schemas.microsoft.com/office/drawing/2014/main" id="{75ADD963-20FB-E55E-A98C-A36B3A33421B}"/>
                      </a:ext>
                    </a:extLst>
                  </p14:cNvPr>
                  <p14:cNvContentPartPr/>
                  <p14:nvPr/>
                </p14:nvContentPartPr>
                <p14:xfrm>
                  <a:off x="1833459" y="2123026"/>
                  <a:ext cx="53280" cy="1019880"/>
                </p14:xfrm>
              </p:contentPart>
            </mc:Choice>
            <mc:Fallback xmlns="">
              <p:pic>
                <p:nvPicPr>
                  <p:cNvPr id="36" name="Ink 35">
                    <a:extLst>
                      <a:ext uri="{FF2B5EF4-FFF2-40B4-BE49-F238E27FC236}">
                        <a16:creationId xmlns:a16="http://schemas.microsoft.com/office/drawing/2014/main" id="{785EBD2F-9E84-572A-F213-596A5EE07A1C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1824459" y="2114026"/>
                    <a:ext cx="70920" cy="1037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24" name="Ink 23">
                    <a:extLst>
                      <a:ext uri="{FF2B5EF4-FFF2-40B4-BE49-F238E27FC236}">
                        <a16:creationId xmlns:a16="http://schemas.microsoft.com/office/drawing/2014/main" id="{ECA136AD-945A-A06B-0495-BFF3F6A4E007}"/>
                      </a:ext>
                    </a:extLst>
                  </p14:cNvPr>
                  <p14:cNvContentPartPr/>
                  <p14:nvPr/>
                </p14:nvContentPartPr>
                <p14:xfrm>
                  <a:off x="1594779" y="2116906"/>
                  <a:ext cx="207000" cy="185760"/>
                </p14:xfrm>
              </p:contentPart>
            </mc:Choice>
            <mc:Fallback xmlns="">
              <p:pic>
                <p:nvPicPr>
                  <p:cNvPr id="39" name="Ink 38">
                    <a:extLst>
                      <a:ext uri="{FF2B5EF4-FFF2-40B4-BE49-F238E27FC236}">
                        <a16:creationId xmlns:a16="http://schemas.microsoft.com/office/drawing/2014/main" id="{FEA005E5-9DD5-B046-47C2-47AB0D8CAA5F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1585779" y="2108266"/>
                    <a:ext cx="224640" cy="203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25" name="Ink 24">
                    <a:extLst>
                      <a:ext uri="{FF2B5EF4-FFF2-40B4-BE49-F238E27FC236}">
                        <a16:creationId xmlns:a16="http://schemas.microsoft.com/office/drawing/2014/main" id="{7549E6D7-5A78-1BB3-1AC8-9CB19161DF10}"/>
                      </a:ext>
                    </a:extLst>
                  </p14:cNvPr>
                  <p14:cNvContentPartPr/>
                  <p14:nvPr/>
                </p14:nvContentPartPr>
                <p14:xfrm>
                  <a:off x="1589379" y="2260546"/>
                  <a:ext cx="221400" cy="211320"/>
                </p14:xfrm>
              </p:contentPart>
            </mc:Choice>
            <mc:Fallback xmlns="">
              <p:pic>
                <p:nvPicPr>
                  <p:cNvPr id="40" name="Ink 39">
                    <a:extLst>
                      <a:ext uri="{FF2B5EF4-FFF2-40B4-BE49-F238E27FC236}">
                        <a16:creationId xmlns:a16="http://schemas.microsoft.com/office/drawing/2014/main" id="{CC793010-5AD6-6486-C93E-C99CF529C715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1580379" y="2251546"/>
                    <a:ext cx="239040" cy="228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27" name="Ink 26">
                    <a:extLst>
                      <a:ext uri="{FF2B5EF4-FFF2-40B4-BE49-F238E27FC236}">
                        <a16:creationId xmlns:a16="http://schemas.microsoft.com/office/drawing/2014/main" id="{DE158D16-0798-6F89-3DCE-4C58734B6094}"/>
                      </a:ext>
                    </a:extLst>
                  </p14:cNvPr>
                  <p14:cNvContentPartPr/>
                  <p14:nvPr/>
                </p14:nvContentPartPr>
                <p14:xfrm>
                  <a:off x="1590459" y="2428666"/>
                  <a:ext cx="257040" cy="222120"/>
                </p14:xfrm>
              </p:contentPart>
            </mc:Choice>
            <mc:Fallback xmlns="">
              <p:pic>
                <p:nvPicPr>
                  <p:cNvPr id="43" name="Ink 42">
                    <a:extLst>
                      <a:ext uri="{FF2B5EF4-FFF2-40B4-BE49-F238E27FC236}">
                        <a16:creationId xmlns:a16="http://schemas.microsoft.com/office/drawing/2014/main" id="{C2A66925-CBB2-A645-6A96-719AF70D7080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1581819" y="2420026"/>
                    <a:ext cx="274680" cy="239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28" name="Ink 27">
                    <a:extLst>
                      <a:ext uri="{FF2B5EF4-FFF2-40B4-BE49-F238E27FC236}">
                        <a16:creationId xmlns:a16="http://schemas.microsoft.com/office/drawing/2014/main" id="{F44C98CD-8029-1767-CCB9-0C39B83C277B}"/>
                      </a:ext>
                    </a:extLst>
                  </p14:cNvPr>
                  <p14:cNvContentPartPr/>
                  <p14:nvPr/>
                </p14:nvContentPartPr>
                <p14:xfrm>
                  <a:off x="1637979" y="2641066"/>
                  <a:ext cx="209520" cy="215280"/>
                </p14:xfrm>
              </p:contentPart>
            </mc:Choice>
            <mc:Fallback xmlns="">
              <p:pic>
                <p:nvPicPr>
                  <p:cNvPr id="45" name="Ink 44">
                    <a:extLst>
                      <a:ext uri="{FF2B5EF4-FFF2-40B4-BE49-F238E27FC236}">
                        <a16:creationId xmlns:a16="http://schemas.microsoft.com/office/drawing/2014/main" id="{5304327A-031F-51E4-9137-4292317D040F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1628979" y="2632066"/>
                    <a:ext cx="227160" cy="232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29" name="Ink 28">
                    <a:extLst>
                      <a:ext uri="{FF2B5EF4-FFF2-40B4-BE49-F238E27FC236}">
                        <a16:creationId xmlns:a16="http://schemas.microsoft.com/office/drawing/2014/main" id="{DDA06665-0F7F-EE4E-8C2C-917D38F73732}"/>
                      </a:ext>
                    </a:extLst>
                  </p14:cNvPr>
                  <p14:cNvContentPartPr/>
                  <p14:nvPr/>
                </p14:nvContentPartPr>
                <p14:xfrm>
                  <a:off x="1636899" y="2845186"/>
                  <a:ext cx="199440" cy="216360"/>
                </p14:xfrm>
              </p:contentPart>
            </mc:Choice>
            <mc:Fallback xmlns="">
              <p:pic>
                <p:nvPicPr>
                  <p:cNvPr id="46" name="Ink 45">
                    <a:extLst>
                      <a:ext uri="{FF2B5EF4-FFF2-40B4-BE49-F238E27FC236}">
                        <a16:creationId xmlns:a16="http://schemas.microsoft.com/office/drawing/2014/main" id="{2E78DF99-47B8-4C7E-5B07-E09941D1076B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1628259" y="2836186"/>
                    <a:ext cx="217080" cy="234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E88D9117-D30F-D6F9-F69E-5255D08AD3C8}"/>
                      </a:ext>
                    </a:extLst>
                  </p14:cNvPr>
                  <p14:cNvContentPartPr/>
                  <p14:nvPr/>
                </p14:nvContentPartPr>
                <p14:xfrm>
                  <a:off x="1737699" y="3017626"/>
                  <a:ext cx="110880" cy="145440"/>
                </p14:xfrm>
              </p:contentPart>
            </mc:Choice>
            <mc:Fallback xmlns="">
              <p:pic>
                <p:nvPicPr>
                  <p:cNvPr id="47" name="Ink 46">
                    <a:extLst>
                      <a:ext uri="{FF2B5EF4-FFF2-40B4-BE49-F238E27FC236}">
                        <a16:creationId xmlns:a16="http://schemas.microsoft.com/office/drawing/2014/main" id="{F8C13FDF-EEBB-2F74-8693-7F869ED019CB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1728699" y="3008626"/>
                    <a:ext cx="128520" cy="163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31" name="Ink 30">
                    <a:extLst>
                      <a:ext uri="{FF2B5EF4-FFF2-40B4-BE49-F238E27FC236}">
                        <a16:creationId xmlns:a16="http://schemas.microsoft.com/office/drawing/2014/main" id="{B2D51E5B-E1D3-3E23-7445-D8595C6706D5}"/>
                      </a:ext>
                    </a:extLst>
                  </p14:cNvPr>
                  <p14:cNvContentPartPr/>
                  <p14:nvPr/>
                </p14:nvContentPartPr>
                <p14:xfrm>
                  <a:off x="1411539" y="1439746"/>
                  <a:ext cx="258480" cy="510840"/>
                </p14:xfrm>
              </p:contentPart>
            </mc:Choice>
            <mc:Fallback xmlns="">
              <p:pic>
                <p:nvPicPr>
                  <p:cNvPr id="49" name="Ink 48">
                    <a:extLst>
                      <a:ext uri="{FF2B5EF4-FFF2-40B4-BE49-F238E27FC236}">
                        <a16:creationId xmlns:a16="http://schemas.microsoft.com/office/drawing/2014/main" id="{6568B1B6-1920-AA9B-9DE5-1EB919854E6D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1402899" y="1431106"/>
                    <a:ext cx="276120" cy="528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32" name="Ink 31">
                    <a:extLst>
                      <a:ext uri="{FF2B5EF4-FFF2-40B4-BE49-F238E27FC236}">
                        <a16:creationId xmlns:a16="http://schemas.microsoft.com/office/drawing/2014/main" id="{2A792007-CDBC-BD6E-D586-575946773F17}"/>
                      </a:ext>
                    </a:extLst>
                  </p14:cNvPr>
                  <p14:cNvContentPartPr/>
                  <p14:nvPr/>
                </p14:nvContentPartPr>
                <p14:xfrm>
                  <a:off x="1576059" y="1881106"/>
                  <a:ext cx="187200" cy="144000"/>
                </p14:xfrm>
              </p:contentPart>
            </mc:Choice>
            <mc:Fallback xmlns="">
              <p:pic>
                <p:nvPicPr>
                  <p:cNvPr id="50" name="Ink 49">
                    <a:extLst>
                      <a:ext uri="{FF2B5EF4-FFF2-40B4-BE49-F238E27FC236}">
                        <a16:creationId xmlns:a16="http://schemas.microsoft.com/office/drawing/2014/main" id="{8636DADF-E55B-452C-122E-A71BC759948C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1567059" y="1872106"/>
                    <a:ext cx="204840" cy="161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">
                <p14:nvContentPartPr>
                  <p14:cNvPr id="33" name="Ink 32">
                    <a:extLst>
                      <a:ext uri="{FF2B5EF4-FFF2-40B4-BE49-F238E27FC236}">
                        <a16:creationId xmlns:a16="http://schemas.microsoft.com/office/drawing/2014/main" id="{6975EB60-3501-C9B8-D9B2-1759F453CB01}"/>
                      </a:ext>
                    </a:extLst>
                  </p14:cNvPr>
                  <p14:cNvContentPartPr/>
                  <p14:nvPr/>
                </p14:nvContentPartPr>
                <p14:xfrm>
                  <a:off x="1538619" y="1214026"/>
                  <a:ext cx="247680" cy="168480"/>
                </p14:xfrm>
              </p:contentPart>
            </mc:Choice>
            <mc:Fallback xmlns="">
              <p:pic>
                <p:nvPicPr>
                  <p:cNvPr id="51" name="Ink 50">
                    <a:extLst>
                      <a:ext uri="{FF2B5EF4-FFF2-40B4-BE49-F238E27FC236}">
                        <a16:creationId xmlns:a16="http://schemas.microsoft.com/office/drawing/2014/main" id="{F88B4E68-7319-7434-8F50-A7873A455483}"/>
                      </a:ext>
                    </a:extLst>
                  </p:cNvPr>
                  <p:cNvPicPr/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1529619" y="1205386"/>
                    <a:ext cx="265320" cy="186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">
                <p14:nvContentPartPr>
                  <p14:cNvPr id="37" name="Ink 36">
                    <a:extLst>
                      <a:ext uri="{FF2B5EF4-FFF2-40B4-BE49-F238E27FC236}">
                        <a16:creationId xmlns:a16="http://schemas.microsoft.com/office/drawing/2014/main" id="{E1C8B9AB-8E20-8AA5-FE80-A5E6EDB9D136}"/>
                      </a:ext>
                    </a:extLst>
                  </p14:cNvPr>
                  <p14:cNvContentPartPr/>
                  <p14:nvPr/>
                </p14:nvContentPartPr>
                <p14:xfrm>
                  <a:off x="1715379" y="1416346"/>
                  <a:ext cx="198000" cy="192600"/>
                </p14:xfrm>
              </p:contentPart>
            </mc:Choice>
            <mc:Fallback xmlns="">
              <p:pic>
                <p:nvPicPr>
                  <p:cNvPr id="52" name="Ink 51">
                    <a:extLst>
                      <a:ext uri="{FF2B5EF4-FFF2-40B4-BE49-F238E27FC236}">
                        <a16:creationId xmlns:a16="http://schemas.microsoft.com/office/drawing/2014/main" id="{1B3D8E1C-4C68-6A0A-C059-8853E16258DC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1706739" y="1407706"/>
                    <a:ext cx="215640" cy="210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">
                <p14:nvContentPartPr>
                  <p14:cNvPr id="41" name="Ink 40">
                    <a:extLst>
                      <a:ext uri="{FF2B5EF4-FFF2-40B4-BE49-F238E27FC236}">
                        <a16:creationId xmlns:a16="http://schemas.microsoft.com/office/drawing/2014/main" id="{691588BD-285D-4F27-71B1-8E83E02E239B}"/>
                      </a:ext>
                    </a:extLst>
                  </p14:cNvPr>
                  <p14:cNvContentPartPr/>
                  <p14:nvPr/>
                </p14:nvContentPartPr>
                <p14:xfrm>
                  <a:off x="1961259" y="1450546"/>
                  <a:ext cx="381240" cy="261360"/>
                </p14:xfrm>
              </p:contentPart>
            </mc:Choice>
            <mc:Fallback xmlns="">
              <p:pic>
                <p:nvPicPr>
                  <p:cNvPr id="53" name="Ink 52">
                    <a:extLst>
                      <a:ext uri="{FF2B5EF4-FFF2-40B4-BE49-F238E27FC236}">
                        <a16:creationId xmlns:a16="http://schemas.microsoft.com/office/drawing/2014/main" id="{FB44F14D-8A97-60FA-C267-7A83D79E651F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1952619" y="1441906"/>
                    <a:ext cx="398880" cy="279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">
                <p14:nvContentPartPr>
                  <p14:cNvPr id="57" name="Ink 56">
                    <a:extLst>
                      <a:ext uri="{FF2B5EF4-FFF2-40B4-BE49-F238E27FC236}">
                        <a16:creationId xmlns:a16="http://schemas.microsoft.com/office/drawing/2014/main" id="{B8759084-BC67-F795-227F-51A9E80611F5}"/>
                      </a:ext>
                    </a:extLst>
                  </p14:cNvPr>
                  <p14:cNvContentPartPr/>
                  <p14:nvPr/>
                </p14:nvContentPartPr>
                <p14:xfrm>
                  <a:off x="2002659" y="1083346"/>
                  <a:ext cx="97200" cy="300600"/>
                </p14:xfrm>
              </p:contentPart>
            </mc:Choice>
            <mc:Fallback xmlns="">
              <p:pic>
                <p:nvPicPr>
                  <p:cNvPr id="54" name="Ink 53">
                    <a:extLst>
                      <a:ext uri="{FF2B5EF4-FFF2-40B4-BE49-F238E27FC236}">
                        <a16:creationId xmlns:a16="http://schemas.microsoft.com/office/drawing/2014/main" id="{F7497F2D-2CF4-A344-9E95-703780AF4995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1993659" y="1074346"/>
                    <a:ext cx="114840" cy="318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8">
                <p14:nvContentPartPr>
                  <p14:cNvPr id="59" name="Ink 58">
                    <a:extLst>
                      <a:ext uri="{FF2B5EF4-FFF2-40B4-BE49-F238E27FC236}">
                        <a16:creationId xmlns:a16="http://schemas.microsoft.com/office/drawing/2014/main" id="{F7BF6F66-8273-6385-4A6B-07DE31244480}"/>
                      </a:ext>
                    </a:extLst>
                  </p14:cNvPr>
                  <p14:cNvContentPartPr/>
                  <p14:nvPr/>
                </p14:nvContentPartPr>
                <p14:xfrm>
                  <a:off x="1996899" y="1220146"/>
                  <a:ext cx="492120" cy="153360"/>
                </p14:xfrm>
              </p:contentPart>
            </mc:Choice>
            <mc:Fallback xmlns="">
              <p:pic>
                <p:nvPicPr>
                  <p:cNvPr id="55" name="Ink 54">
                    <a:extLst>
                      <a:ext uri="{FF2B5EF4-FFF2-40B4-BE49-F238E27FC236}">
                        <a16:creationId xmlns:a16="http://schemas.microsoft.com/office/drawing/2014/main" id="{9BFACF1A-86FD-57E6-94E6-05C41ACB1A93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1987899" y="1211146"/>
                    <a:ext cx="509760" cy="1710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4A01F4C6-5BFF-3EAA-B9EF-406AFEE6C1A0}"/>
                    </a:ext>
                  </a:extLst>
                </p14:cNvPr>
                <p14:cNvContentPartPr/>
                <p14:nvPr/>
              </p14:nvContentPartPr>
              <p14:xfrm>
                <a:off x="3220920" y="1495094"/>
                <a:ext cx="2103840" cy="113508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4A01F4C6-5BFF-3EAA-B9EF-406AFEE6C1A0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3211920" y="1486094"/>
                  <a:ext cx="2121480" cy="115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41220" name="Ink 41219">
                  <a:extLst>
                    <a:ext uri="{FF2B5EF4-FFF2-40B4-BE49-F238E27FC236}">
                      <a16:creationId xmlns:a16="http://schemas.microsoft.com/office/drawing/2014/main" id="{84DFF3B3-263B-F938-5389-A4DD6AD4583E}"/>
                    </a:ext>
                  </a:extLst>
                </p14:cNvPr>
                <p14:cNvContentPartPr/>
                <p14:nvPr/>
              </p14:nvContentPartPr>
              <p14:xfrm>
                <a:off x="3753000" y="1914134"/>
                <a:ext cx="154800" cy="401040"/>
              </p14:xfrm>
            </p:contentPart>
          </mc:Choice>
          <mc:Fallback xmlns="">
            <p:pic>
              <p:nvPicPr>
                <p:cNvPr id="41220" name="Ink 41219">
                  <a:extLst>
                    <a:ext uri="{FF2B5EF4-FFF2-40B4-BE49-F238E27FC236}">
                      <a16:creationId xmlns:a16="http://schemas.microsoft.com/office/drawing/2014/main" id="{84DFF3B3-263B-F938-5389-A4DD6AD4583E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3743979" y="1905134"/>
                  <a:ext cx="172481" cy="41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41221" name="Ink 41220">
                  <a:extLst>
                    <a:ext uri="{FF2B5EF4-FFF2-40B4-BE49-F238E27FC236}">
                      <a16:creationId xmlns:a16="http://schemas.microsoft.com/office/drawing/2014/main" id="{18BF5B7D-5E01-16DE-9959-23F72FC43EB8}"/>
                    </a:ext>
                  </a:extLst>
                </p14:cNvPr>
                <p14:cNvContentPartPr/>
                <p14:nvPr/>
              </p14:nvContentPartPr>
              <p14:xfrm>
                <a:off x="4194000" y="1536854"/>
                <a:ext cx="16200" cy="1073160"/>
              </p14:xfrm>
            </p:contentPart>
          </mc:Choice>
          <mc:Fallback xmlns="">
            <p:pic>
              <p:nvPicPr>
                <p:cNvPr id="41221" name="Ink 41220">
                  <a:extLst>
                    <a:ext uri="{FF2B5EF4-FFF2-40B4-BE49-F238E27FC236}">
                      <a16:creationId xmlns:a16="http://schemas.microsoft.com/office/drawing/2014/main" id="{18BF5B7D-5E01-16DE-9959-23F72FC43EB8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4185000" y="1527857"/>
                  <a:ext cx="33840" cy="109079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41222" name="Ink 41221">
                  <a:extLst>
                    <a:ext uri="{FF2B5EF4-FFF2-40B4-BE49-F238E27FC236}">
                      <a16:creationId xmlns:a16="http://schemas.microsoft.com/office/drawing/2014/main" id="{744108A4-3812-75A5-A4BC-1D353D4081D1}"/>
                    </a:ext>
                  </a:extLst>
                </p14:cNvPr>
                <p14:cNvContentPartPr/>
                <p14:nvPr/>
              </p14:nvContentPartPr>
              <p14:xfrm>
                <a:off x="4382280" y="2036534"/>
                <a:ext cx="336240" cy="237960"/>
              </p14:xfrm>
            </p:contentPart>
          </mc:Choice>
          <mc:Fallback xmlns="">
            <p:pic>
              <p:nvPicPr>
                <p:cNvPr id="41222" name="Ink 41221">
                  <a:extLst>
                    <a:ext uri="{FF2B5EF4-FFF2-40B4-BE49-F238E27FC236}">
                      <a16:creationId xmlns:a16="http://schemas.microsoft.com/office/drawing/2014/main" id="{744108A4-3812-75A5-A4BC-1D353D4081D1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4373280" y="2027534"/>
                  <a:ext cx="353880" cy="2556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1223" name="Group 41222">
              <a:extLst>
                <a:ext uri="{FF2B5EF4-FFF2-40B4-BE49-F238E27FC236}">
                  <a16:creationId xmlns:a16="http://schemas.microsoft.com/office/drawing/2014/main" id="{8309955B-4258-A75B-1F42-F44E3AB5C464}"/>
                </a:ext>
              </a:extLst>
            </p:cNvPr>
            <p:cNvGrpSpPr/>
            <p:nvPr/>
          </p:nvGrpSpPr>
          <p:grpSpPr>
            <a:xfrm>
              <a:off x="3303000" y="1560614"/>
              <a:ext cx="353880" cy="246600"/>
              <a:chOff x="811779" y="2146426"/>
              <a:chExt cx="353880" cy="2466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8">
                <p14:nvContentPartPr>
                  <p14:cNvPr id="41224" name="Ink 41223">
                    <a:extLst>
                      <a:ext uri="{FF2B5EF4-FFF2-40B4-BE49-F238E27FC236}">
                        <a16:creationId xmlns:a16="http://schemas.microsoft.com/office/drawing/2014/main" id="{006DA030-E11E-3C84-280C-7095BB3B4239}"/>
                      </a:ext>
                    </a:extLst>
                  </p14:cNvPr>
                  <p14:cNvContentPartPr/>
                  <p14:nvPr/>
                </p14:nvContentPartPr>
                <p14:xfrm>
                  <a:off x="878739" y="2214106"/>
                  <a:ext cx="360" cy="178920"/>
                </p14:xfrm>
              </p:contentPart>
            </mc:Choice>
            <mc:Fallback xmlns="">
              <p:pic>
                <p:nvPicPr>
                  <p:cNvPr id="11" name="Ink 10">
                    <a:extLst>
                      <a:ext uri="{FF2B5EF4-FFF2-40B4-BE49-F238E27FC236}">
                        <a16:creationId xmlns:a16="http://schemas.microsoft.com/office/drawing/2014/main" id="{8B35144C-17B0-C4BD-40AF-BF95D069D210}"/>
                      </a:ext>
                    </a:extLst>
                  </p:cNvPr>
                  <p:cNvPicPr/>
                  <p:nvPr/>
                </p:nvPicPr>
                <p:blipFill>
                  <a:blip r:embed="rId49"/>
                  <a:stretch>
                    <a:fillRect/>
                  </a:stretch>
                </p:blipFill>
                <p:spPr>
                  <a:xfrm>
                    <a:off x="870099" y="2205466"/>
                    <a:ext cx="18000" cy="196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0">
                <p14:nvContentPartPr>
                  <p14:cNvPr id="41225" name="Ink 41224">
                    <a:extLst>
                      <a:ext uri="{FF2B5EF4-FFF2-40B4-BE49-F238E27FC236}">
                        <a16:creationId xmlns:a16="http://schemas.microsoft.com/office/drawing/2014/main" id="{770BB84E-B22C-1CF2-C299-5BF5F40343EB}"/>
                      </a:ext>
                    </a:extLst>
                  </p14:cNvPr>
                  <p14:cNvContentPartPr/>
                  <p14:nvPr/>
                </p14:nvContentPartPr>
                <p14:xfrm>
                  <a:off x="811779" y="2286466"/>
                  <a:ext cx="148680" cy="360"/>
                </p14:xfrm>
              </p:contentPart>
            </mc:Choice>
            <mc:Fallback xmlns="">
              <p:pic>
                <p:nvPicPr>
                  <p:cNvPr id="13" name="Ink 12">
                    <a:extLst>
                      <a:ext uri="{FF2B5EF4-FFF2-40B4-BE49-F238E27FC236}">
                        <a16:creationId xmlns:a16="http://schemas.microsoft.com/office/drawing/2014/main" id="{89B747F1-840F-8259-F963-0F558542E76E}"/>
                      </a:ext>
                    </a:extLst>
                  </p:cNvPr>
                  <p:cNvPicPr/>
                  <p:nvPr/>
                </p:nvPicPr>
                <p:blipFill>
                  <a:blip r:embed="rId51"/>
                  <a:stretch>
                    <a:fillRect/>
                  </a:stretch>
                </p:blipFill>
                <p:spPr>
                  <a:xfrm>
                    <a:off x="803139" y="2277826"/>
                    <a:ext cx="16632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2">
                <p14:nvContentPartPr>
                  <p14:cNvPr id="41226" name="Ink 41225">
                    <a:extLst>
                      <a:ext uri="{FF2B5EF4-FFF2-40B4-BE49-F238E27FC236}">
                        <a16:creationId xmlns:a16="http://schemas.microsoft.com/office/drawing/2014/main" id="{A192EB37-3D3E-9135-F030-41FE8EFA32E6}"/>
                      </a:ext>
                    </a:extLst>
                  </p14:cNvPr>
                  <p14:cNvContentPartPr/>
                  <p14:nvPr/>
                </p14:nvContentPartPr>
                <p14:xfrm>
                  <a:off x="1099419" y="2197186"/>
                  <a:ext cx="2880" cy="132120"/>
                </p14:xfrm>
              </p:contentPart>
            </mc:Choice>
            <mc:Fallback xmlns="">
              <p:pic>
                <p:nvPicPr>
                  <p:cNvPr id="17" name="Ink 16">
                    <a:extLst>
                      <a:ext uri="{FF2B5EF4-FFF2-40B4-BE49-F238E27FC236}">
                        <a16:creationId xmlns:a16="http://schemas.microsoft.com/office/drawing/2014/main" id="{BC308306-3181-817E-24E4-307EEDCCB21E}"/>
                      </a:ext>
                    </a:extLst>
                  </p:cNvPr>
                  <p:cNvPicPr/>
                  <p:nvPr/>
                </p:nvPicPr>
                <p:blipFill>
                  <a:blip r:embed="rId53"/>
                  <a:stretch>
                    <a:fillRect/>
                  </a:stretch>
                </p:blipFill>
                <p:spPr>
                  <a:xfrm>
                    <a:off x="1090419" y="2188186"/>
                    <a:ext cx="20520" cy="149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4">
                <p14:nvContentPartPr>
                  <p14:cNvPr id="41227" name="Ink 41226">
                    <a:extLst>
                      <a:ext uri="{FF2B5EF4-FFF2-40B4-BE49-F238E27FC236}">
                        <a16:creationId xmlns:a16="http://schemas.microsoft.com/office/drawing/2014/main" id="{89028E7D-6888-D67A-C54B-4B7574861AE7}"/>
                      </a:ext>
                    </a:extLst>
                  </p14:cNvPr>
                  <p14:cNvContentPartPr/>
                  <p14:nvPr/>
                </p14:nvContentPartPr>
                <p14:xfrm>
                  <a:off x="1026699" y="2236426"/>
                  <a:ext cx="138960" cy="360"/>
                </p14:xfrm>
              </p:contentPart>
            </mc:Choice>
            <mc:Fallback xmlns="">
              <p:pic>
                <p:nvPicPr>
                  <p:cNvPr id="21" name="Ink 20">
                    <a:extLst>
                      <a:ext uri="{FF2B5EF4-FFF2-40B4-BE49-F238E27FC236}">
                        <a16:creationId xmlns:a16="http://schemas.microsoft.com/office/drawing/2014/main" id="{DA4355FC-6D1D-7B88-9FCD-986B865F4338}"/>
                      </a:ext>
                    </a:extLst>
                  </p:cNvPr>
                  <p:cNvPicPr/>
                  <p:nvPr/>
                </p:nvPicPr>
                <p:blipFill>
                  <a:blip r:embed="rId55"/>
                  <a:stretch>
                    <a:fillRect/>
                  </a:stretch>
                </p:blipFill>
                <p:spPr>
                  <a:xfrm>
                    <a:off x="1017699" y="2227426"/>
                    <a:ext cx="1566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6">
                <p14:nvContentPartPr>
                  <p14:cNvPr id="41228" name="Ink 41227">
                    <a:extLst>
                      <a:ext uri="{FF2B5EF4-FFF2-40B4-BE49-F238E27FC236}">
                        <a16:creationId xmlns:a16="http://schemas.microsoft.com/office/drawing/2014/main" id="{38199E9F-EF44-240B-59FE-2127DEF24C5B}"/>
                      </a:ext>
                    </a:extLst>
                  </p14:cNvPr>
                  <p14:cNvContentPartPr/>
                  <p14:nvPr/>
                </p14:nvContentPartPr>
                <p14:xfrm>
                  <a:off x="1086819" y="2146426"/>
                  <a:ext cx="360" cy="158040"/>
                </p14:xfrm>
              </p:contentPart>
            </mc:Choice>
            <mc:Fallback xmlns="">
              <p:pic>
                <p:nvPicPr>
                  <p:cNvPr id="26" name="Ink 25">
                    <a:extLst>
                      <a:ext uri="{FF2B5EF4-FFF2-40B4-BE49-F238E27FC236}">
                        <a16:creationId xmlns:a16="http://schemas.microsoft.com/office/drawing/2014/main" id="{966538D9-6EC2-95C5-68A2-37F26705FF96}"/>
                      </a:ext>
                    </a:extLst>
                  </p:cNvPr>
                  <p:cNvPicPr/>
                  <p:nvPr/>
                </p:nvPicPr>
                <p:blipFill>
                  <a:blip r:embed="rId57"/>
                  <a:stretch>
                    <a:fillRect/>
                  </a:stretch>
                </p:blipFill>
                <p:spPr>
                  <a:xfrm>
                    <a:off x="1077819" y="2137786"/>
                    <a:ext cx="18000" cy="1756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1231" name="Group 41230">
              <a:extLst>
                <a:ext uri="{FF2B5EF4-FFF2-40B4-BE49-F238E27FC236}">
                  <a16:creationId xmlns:a16="http://schemas.microsoft.com/office/drawing/2014/main" id="{2B25AF7A-B95A-73BB-2C38-92754E8BA605}"/>
                </a:ext>
              </a:extLst>
            </p:cNvPr>
            <p:cNvGrpSpPr/>
            <p:nvPr/>
          </p:nvGrpSpPr>
          <p:grpSpPr>
            <a:xfrm>
              <a:off x="3344760" y="1958054"/>
              <a:ext cx="176400" cy="188280"/>
              <a:chOff x="853539" y="2543866"/>
              <a:chExt cx="176400" cy="1882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8">
                <p14:nvContentPartPr>
                  <p14:cNvPr id="41233" name="Ink 41232">
                    <a:extLst>
                      <a:ext uri="{FF2B5EF4-FFF2-40B4-BE49-F238E27FC236}">
                        <a16:creationId xmlns:a16="http://schemas.microsoft.com/office/drawing/2014/main" id="{E5F6FB5B-10C6-D3C3-81AA-A104F4B198A4}"/>
                      </a:ext>
                    </a:extLst>
                  </p14:cNvPr>
                  <p14:cNvContentPartPr/>
                  <p14:nvPr/>
                </p14:nvContentPartPr>
                <p14:xfrm>
                  <a:off x="950019" y="2543866"/>
                  <a:ext cx="360" cy="188280"/>
                </p14:xfrm>
              </p:contentPart>
            </mc:Choice>
            <mc:Fallback xmlns="">
              <p:pic>
                <p:nvPicPr>
                  <p:cNvPr id="38" name="Ink 37">
                    <a:extLst>
                      <a:ext uri="{FF2B5EF4-FFF2-40B4-BE49-F238E27FC236}">
                        <a16:creationId xmlns:a16="http://schemas.microsoft.com/office/drawing/2014/main" id="{E52271C8-203C-7EDC-723C-3C332B1250A4}"/>
                      </a:ext>
                    </a:extLst>
                  </p:cNvPr>
                  <p:cNvPicPr/>
                  <p:nvPr/>
                </p:nvPicPr>
                <p:blipFill>
                  <a:blip r:embed="rId59"/>
                  <a:stretch>
                    <a:fillRect/>
                  </a:stretch>
                </p:blipFill>
                <p:spPr>
                  <a:xfrm>
                    <a:off x="941019" y="2534866"/>
                    <a:ext cx="18000" cy="205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0">
                <p14:nvContentPartPr>
                  <p14:cNvPr id="41234" name="Ink 41233">
                    <a:extLst>
                      <a:ext uri="{FF2B5EF4-FFF2-40B4-BE49-F238E27FC236}">
                        <a16:creationId xmlns:a16="http://schemas.microsoft.com/office/drawing/2014/main" id="{CB346D38-DA46-8294-754A-D7755D3AD03B}"/>
                      </a:ext>
                    </a:extLst>
                  </p14:cNvPr>
                  <p14:cNvContentPartPr/>
                  <p14:nvPr/>
                </p14:nvContentPartPr>
                <p14:xfrm>
                  <a:off x="853539" y="2639986"/>
                  <a:ext cx="176400" cy="360"/>
                </p14:xfrm>
              </p:contentPart>
            </mc:Choice>
            <mc:Fallback xmlns="">
              <p:pic>
                <p:nvPicPr>
                  <p:cNvPr id="42" name="Ink 41">
                    <a:extLst>
                      <a:ext uri="{FF2B5EF4-FFF2-40B4-BE49-F238E27FC236}">
                        <a16:creationId xmlns:a16="http://schemas.microsoft.com/office/drawing/2014/main" id="{F1B8202D-7006-E869-8D66-6732769154FE}"/>
                      </a:ext>
                    </a:extLst>
                  </p:cNvPr>
                  <p:cNvPicPr/>
                  <p:nvPr/>
                </p:nvPicPr>
                <p:blipFill>
                  <a:blip r:embed="rId61"/>
                  <a:stretch>
                    <a:fillRect/>
                  </a:stretch>
                </p:blipFill>
                <p:spPr>
                  <a:xfrm>
                    <a:off x="844899" y="2631346"/>
                    <a:ext cx="19404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1235" name="Group 41234">
              <a:extLst>
                <a:ext uri="{FF2B5EF4-FFF2-40B4-BE49-F238E27FC236}">
                  <a16:creationId xmlns:a16="http://schemas.microsoft.com/office/drawing/2014/main" id="{B2205C8C-704F-CD18-2193-CEBC581DC32E}"/>
                </a:ext>
              </a:extLst>
            </p:cNvPr>
            <p:cNvGrpSpPr/>
            <p:nvPr/>
          </p:nvGrpSpPr>
          <p:grpSpPr>
            <a:xfrm>
              <a:off x="3392280" y="2268014"/>
              <a:ext cx="411840" cy="248040"/>
              <a:chOff x="901059" y="2853826"/>
              <a:chExt cx="411840" cy="2480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2">
                <p14:nvContentPartPr>
                  <p14:cNvPr id="41236" name="Ink 41235">
                    <a:extLst>
                      <a:ext uri="{FF2B5EF4-FFF2-40B4-BE49-F238E27FC236}">
                        <a16:creationId xmlns:a16="http://schemas.microsoft.com/office/drawing/2014/main" id="{387A7F56-B19D-89CD-E44D-EB61F008E603}"/>
                      </a:ext>
                    </a:extLst>
                  </p14:cNvPr>
                  <p14:cNvContentPartPr/>
                  <p14:nvPr/>
                </p14:nvContentPartPr>
                <p14:xfrm>
                  <a:off x="1001139" y="2853826"/>
                  <a:ext cx="360" cy="132840"/>
                </p14:xfrm>
              </p:contentPart>
            </mc:Choice>
            <mc:Fallback xmlns="">
              <p:pic>
                <p:nvPicPr>
                  <p:cNvPr id="44" name="Ink 43">
                    <a:extLst>
                      <a:ext uri="{FF2B5EF4-FFF2-40B4-BE49-F238E27FC236}">
                        <a16:creationId xmlns:a16="http://schemas.microsoft.com/office/drawing/2014/main" id="{5F7FC924-3147-310E-426A-8B78764C26CA}"/>
                      </a:ext>
                    </a:extLst>
                  </p:cNvPr>
                  <p:cNvPicPr/>
                  <p:nvPr/>
                </p:nvPicPr>
                <p:blipFill>
                  <a:blip r:embed="rId63"/>
                  <a:stretch>
                    <a:fillRect/>
                  </a:stretch>
                </p:blipFill>
                <p:spPr>
                  <a:xfrm>
                    <a:off x="992499" y="2845186"/>
                    <a:ext cx="18000" cy="150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4">
                <p14:nvContentPartPr>
                  <p14:cNvPr id="41237" name="Ink 41236">
                    <a:extLst>
                      <a:ext uri="{FF2B5EF4-FFF2-40B4-BE49-F238E27FC236}">
                        <a16:creationId xmlns:a16="http://schemas.microsoft.com/office/drawing/2014/main" id="{F028DC2D-4A1C-9135-90FF-4ACD2519F516}"/>
                      </a:ext>
                    </a:extLst>
                  </p14:cNvPr>
                  <p14:cNvContentPartPr/>
                  <p14:nvPr/>
                </p14:nvContentPartPr>
                <p14:xfrm>
                  <a:off x="901059" y="2909986"/>
                  <a:ext cx="167400" cy="360"/>
                </p14:xfrm>
              </p:contentPart>
            </mc:Choice>
            <mc:Fallback xmlns="">
              <p:pic>
                <p:nvPicPr>
                  <p:cNvPr id="48" name="Ink 47">
                    <a:extLst>
                      <a:ext uri="{FF2B5EF4-FFF2-40B4-BE49-F238E27FC236}">
                        <a16:creationId xmlns:a16="http://schemas.microsoft.com/office/drawing/2014/main" id="{ED096EB6-3C6D-833F-AC3E-BCDBC79B6908}"/>
                      </a:ext>
                    </a:extLst>
                  </p:cNvPr>
                  <p:cNvPicPr/>
                  <p:nvPr/>
                </p:nvPicPr>
                <p:blipFill>
                  <a:blip r:embed="rId65"/>
                  <a:stretch>
                    <a:fillRect/>
                  </a:stretch>
                </p:blipFill>
                <p:spPr>
                  <a:xfrm>
                    <a:off x="892419" y="2901346"/>
                    <a:ext cx="18504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6">
                <p14:nvContentPartPr>
                  <p14:cNvPr id="41238" name="Ink 41237">
                    <a:extLst>
                      <a:ext uri="{FF2B5EF4-FFF2-40B4-BE49-F238E27FC236}">
                        <a16:creationId xmlns:a16="http://schemas.microsoft.com/office/drawing/2014/main" id="{C88CBD87-5E40-A37E-92CF-7B26E3765013}"/>
                      </a:ext>
                    </a:extLst>
                  </p14:cNvPr>
                  <p14:cNvContentPartPr/>
                  <p14:nvPr/>
                </p14:nvContentPartPr>
                <p14:xfrm>
                  <a:off x="1236579" y="2953546"/>
                  <a:ext cx="18360" cy="148320"/>
                </p14:xfrm>
              </p:contentPart>
            </mc:Choice>
            <mc:Fallback xmlns="">
              <p:pic>
                <p:nvPicPr>
                  <p:cNvPr id="58" name="Ink 57">
                    <a:extLst>
                      <a:ext uri="{FF2B5EF4-FFF2-40B4-BE49-F238E27FC236}">
                        <a16:creationId xmlns:a16="http://schemas.microsoft.com/office/drawing/2014/main" id="{3C7D7CAC-52E9-9B53-4D81-B793C0F8BEEB}"/>
                      </a:ext>
                    </a:extLst>
                  </p:cNvPr>
                  <p:cNvPicPr/>
                  <p:nvPr/>
                </p:nvPicPr>
                <p:blipFill>
                  <a:blip r:embed="rId67"/>
                  <a:stretch>
                    <a:fillRect/>
                  </a:stretch>
                </p:blipFill>
                <p:spPr>
                  <a:xfrm>
                    <a:off x="1227579" y="2944546"/>
                    <a:ext cx="36000" cy="165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8">
                <p14:nvContentPartPr>
                  <p14:cNvPr id="41239" name="Ink 41238">
                    <a:extLst>
                      <a:ext uri="{FF2B5EF4-FFF2-40B4-BE49-F238E27FC236}">
                        <a16:creationId xmlns:a16="http://schemas.microsoft.com/office/drawing/2014/main" id="{8678637B-068B-63D4-D042-2B3FF2BEFE05}"/>
                      </a:ext>
                    </a:extLst>
                  </p14:cNvPr>
                  <p14:cNvContentPartPr/>
                  <p14:nvPr/>
                </p14:nvContentPartPr>
                <p14:xfrm>
                  <a:off x="1163859" y="3065506"/>
                  <a:ext cx="149040" cy="360"/>
                </p14:xfrm>
              </p:contentPart>
            </mc:Choice>
            <mc:Fallback xmlns="">
              <p:pic>
                <p:nvPicPr>
                  <p:cNvPr id="60" name="Ink 59">
                    <a:extLst>
                      <a:ext uri="{FF2B5EF4-FFF2-40B4-BE49-F238E27FC236}">
                        <a16:creationId xmlns:a16="http://schemas.microsoft.com/office/drawing/2014/main" id="{FE001320-22D1-8C97-2E8F-671026B2BA0A}"/>
                      </a:ext>
                    </a:extLst>
                  </p:cNvPr>
                  <p:cNvPicPr/>
                  <p:nvPr/>
                </p:nvPicPr>
                <p:blipFill>
                  <a:blip r:embed="rId69"/>
                  <a:stretch>
                    <a:fillRect/>
                  </a:stretch>
                </p:blipFill>
                <p:spPr>
                  <a:xfrm>
                    <a:off x="1155219" y="3056506"/>
                    <a:ext cx="16668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1240" name="Group 41239">
              <a:extLst>
                <a:ext uri="{FF2B5EF4-FFF2-40B4-BE49-F238E27FC236}">
                  <a16:creationId xmlns:a16="http://schemas.microsoft.com/office/drawing/2014/main" id="{7D3678B0-C6B9-E7A9-F58B-9F33E94E2684}"/>
                </a:ext>
              </a:extLst>
            </p:cNvPr>
            <p:cNvGrpSpPr/>
            <p:nvPr/>
          </p:nvGrpSpPr>
          <p:grpSpPr>
            <a:xfrm>
              <a:off x="3820680" y="1683734"/>
              <a:ext cx="123840" cy="145800"/>
              <a:chOff x="1329459" y="2269546"/>
              <a:chExt cx="123840" cy="145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70">
                <p14:nvContentPartPr>
                  <p14:cNvPr id="41241" name="Ink 41240">
                    <a:extLst>
                      <a:ext uri="{FF2B5EF4-FFF2-40B4-BE49-F238E27FC236}">
                        <a16:creationId xmlns:a16="http://schemas.microsoft.com/office/drawing/2014/main" id="{324122DC-FFC4-8665-3199-671E560584DA}"/>
                      </a:ext>
                    </a:extLst>
                  </p14:cNvPr>
                  <p14:cNvContentPartPr/>
                  <p14:nvPr/>
                </p14:nvContentPartPr>
                <p14:xfrm>
                  <a:off x="1387059" y="2269546"/>
                  <a:ext cx="10440" cy="145800"/>
                </p14:xfrm>
              </p:contentPart>
            </mc:Choice>
            <mc:Fallback xmlns="">
              <p:pic>
                <p:nvPicPr>
                  <p:cNvPr id="40961" name="Ink 40960">
                    <a:extLst>
                      <a:ext uri="{FF2B5EF4-FFF2-40B4-BE49-F238E27FC236}">
                        <a16:creationId xmlns:a16="http://schemas.microsoft.com/office/drawing/2014/main" id="{91919F34-9471-DE97-1E82-D5D54806AF4D}"/>
                      </a:ext>
                    </a:extLst>
                  </p:cNvPr>
                  <p:cNvPicPr/>
                  <p:nvPr/>
                </p:nvPicPr>
                <p:blipFill>
                  <a:blip r:embed="rId71"/>
                  <a:stretch>
                    <a:fillRect/>
                  </a:stretch>
                </p:blipFill>
                <p:spPr>
                  <a:xfrm>
                    <a:off x="1378419" y="2260546"/>
                    <a:ext cx="28080" cy="163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2">
                <p14:nvContentPartPr>
                  <p14:cNvPr id="41242" name="Ink 41241">
                    <a:extLst>
                      <a:ext uri="{FF2B5EF4-FFF2-40B4-BE49-F238E27FC236}">
                        <a16:creationId xmlns:a16="http://schemas.microsoft.com/office/drawing/2014/main" id="{841C1649-DEFE-C58F-DD3A-8056FAC5A89C}"/>
                      </a:ext>
                    </a:extLst>
                  </p14:cNvPr>
                  <p14:cNvContentPartPr/>
                  <p14:nvPr/>
                </p14:nvContentPartPr>
                <p14:xfrm>
                  <a:off x="1329459" y="2354866"/>
                  <a:ext cx="123840" cy="360"/>
                </p14:xfrm>
              </p:contentPart>
            </mc:Choice>
            <mc:Fallback xmlns="">
              <p:pic>
                <p:nvPicPr>
                  <p:cNvPr id="40985" name="Ink 40984">
                    <a:extLst>
                      <a:ext uri="{FF2B5EF4-FFF2-40B4-BE49-F238E27FC236}">
                        <a16:creationId xmlns:a16="http://schemas.microsoft.com/office/drawing/2014/main" id="{C87CDD02-1D67-5102-44D2-6E1D0F6A535B}"/>
                      </a:ext>
                    </a:extLst>
                  </p:cNvPr>
                  <p:cNvPicPr/>
                  <p:nvPr/>
                </p:nvPicPr>
                <p:blipFill>
                  <a:blip r:embed="rId73"/>
                  <a:stretch>
                    <a:fillRect/>
                  </a:stretch>
                </p:blipFill>
                <p:spPr>
                  <a:xfrm>
                    <a:off x="1320819" y="2345866"/>
                    <a:ext cx="14148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41243" name="Ink 41242">
                  <a:extLst>
                    <a:ext uri="{FF2B5EF4-FFF2-40B4-BE49-F238E27FC236}">
                      <a16:creationId xmlns:a16="http://schemas.microsoft.com/office/drawing/2014/main" id="{D7C1B72B-AAE3-7407-6435-DB778B2B5A95}"/>
                    </a:ext>
                  </a:extLst>
                </p14:cNvPr>
                <p14:cNvContentPartPr/>
                <p14:nvPr/>
              </p14:nvContentPartPr>
              <p14:xfrm>
                <a:off x="4514760" y="1712174"/>
                <a:ext cx="66960" cy="2880"/>
              </p14:xfrm>
            </p:contentPart>
          </mc:Choice>
          <mc:Fallback xmlns="">
            <p:pic>
              <p:nvPicPr>
                <p:cNvPr id="41243" name="Ink 41242">
                  <a:extLst>
                    <a:ext uri="{FF2B5EF4-FFF2-40B4-BE49-F238E27FC236}">
                      <a16:creationId xmlns:a16="http://schemas.microsoft.com/office/drawing/2014/main" id="{D7C1B72B-AAE3-7407-6435-DB778B2B5A95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4505760" y="1704174"/>
                  <a:ext cx="84600" cy="1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41244" name="Ink 41243">
                  <a:extLst>
                    <a:ext uri="{FF2B5EF4-FFF2-40B4-BE49-F238E27FC236}">
                      <a16:creationId xmlns:a16="http://schemas.microsoft.com/office/drawing/2014/main" id="{50577617-7E75-4943-36C7-B41B9EFFD8D1}"/>
                    </a:ext>
                  </a:extLst>
                </p14:cNvPr>
                <p14:cNvContentPartPr/>
                <p14:nvPr/>
              </p14:nvContentPartPr>
              <p14:xfrm>
                <a:off x="4804200" y="1672574"/>
                <a:ext cx="73800" cy="360"/>
              </p14:xfrm>
            </p:contentPart>
          </mc:Choice>
          <mc:Fallback xmlns="">
            <p:pic>
              <p:nvPicPr>
                <p:cNvPr id="41244" name="Ink 41243">
                  <a:extLst>
                    <a:ext uri="{FF2B5EF4-FFF2-40B4-BE49-F238E27FC236}">
                      <a16:creationId xmlns:a16="http://schemas.microsoft.com/office/drawing/2014/main" id="{50577617-7E75-4943-36C7-B41B9EFFD8D1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4795156" y="1663574"/>
                  <a:ext cx="91526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41245" name="Ink 41244">
                  <a:extLst>
                    <a:ext uri="{FF2B5EF4-FFF2-40B4-BE49-F238E27FC236}">
                      <a16:creationId xmlns:a16="http://schemas.microsoft.com/office/drawing/2014/main" id="{91319426-9AC7-0784-D5AE-2AB1A7F2F837}"/>
                    </a:ext>
                  </a:extLst>
                </p14:cNvPr>
                <p14:cNvContentPartPr/>
                <p14:nvPr/>
              </p14:nvContentPartPr>
              <p14:xfrm>
                <a:off x="4768560" y="1843214"/>
                <a:ext cx="63000" cy="2880"/>
              </p14:xfrm>
            </p:contentPart>
          </mc:Choice>
          <mc:Fallback xmlns="">
            <p:pic>
              <p:nvPicPr>
                <p:cNvPr id="41245" name="Ink 41244">
                  <a:extLst>
                    <a:ext uri="{FF2B5EF4-FFF2-40B4-BE49-F238E27FC236}">
                      <a16:creationId xmlns:a16="http://schemas.microsoft.com/office/drawing/2014/main" id="{91319426-9AC7-0784-D5AE-2AB1A7F2F837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4759560" y="1834214"/>
                  <a:ext cx="8064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41246" name="Ink 41245">
                  <a:extLst>
                    <a:ext uri="{FF2B5EF4-FFF2-40B4-BE49-F238E27FC236}">
                      <a16:creationId xmlns:a16="http://schemas.microsoft.com/office/drawing/2014/main" id="{DF9F2F6E-BC24-62AE-38D1-3606FE676C38}"/>
                    </a:ext>
                  </a:extLst>
                </p14:cNvPr>
                <p14:cNvContentPartPr/>
                <p14:nvPr/>
              </p14:nvContentPartPr>
              <p14:xfrm>
                <a:off x="4843080" y="2041214"/>
                <a:ext cx="91800" cy="360"/>
              </p14:xfrm>
            </p:contentPart>
          </mc:Choice>
          <mc:Fallback xmlns="">
            <p:pic>
              <p:nvPicPr>
                <p:cNvPr id="41246" name="Ink 41245">
                  <a:extLst>
                    <a:ext uri="{FF2B5EF4-FFF2-40B4-BE49-F238E27FC236}">
                      <a16:creationId xmlns:a16="http://schemas.microsoft.com/office/drawing/2014/main" id="{DF9F2F6E-BC24-62AE-38D1-3606FE676C38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4834080" y="2032214"/>
                  <a:ext cx="1094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41247" name="Ink 41246">
                  <a:extLst>
                    <a:ext uri="{FF2B5EF4-FFF2-40B4-BE49-F238E27FC236}">
                      <a16:creationId xmlns:a16="http://schemas.microsoft.com/office/drawing/2014/main" id="{FEBE65A3-D1C7-E0F1-DC78-04AAC63354DC}"/>
                    </a:ext>
                  </a:extLst>
                </p14:cNvPr>
                <p14:cNvContentPartPr/>
                <p14:nvPr/>
              </p14:nvContentPartPr>
              <p14:xfrm>
                <a:off x="4920120" y="2252534"/>
                <a:ext cx="45720" cy="360"/>
              </p14:xfrm>
            </p:contentPart>
          </mc:Choice>
          <mc:Fallback xmlns="">
            <p:pic>
              <p:nvPicPr>
                <p:cNvPr id="41247" name="Ink 41246">
                  <a:extLst>
                    <a:ext uri="{FF2B5EF4-FFF2-40B4-BE49-F238E27FC236}">
                      <a16:creationId xmlns:a16="http://schemas.microsoft.com/office/drawing/2014/main" id="{FEBE65A3-D1C7-E0F1-DC78-04AAC63354DC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4911120" y="2243534"/>
                  <a:ext cx="633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41248" name="Ink 41247">
                  <a:extLst>
                    <a:ext uri="{FF2B5EF4-FFF2-40B4-BE49-F238E27FC236}">
                      <a16:creationId xmlns:a16="http://schemas.microsoft.com/office/drawing/2014/main" id="{4ECE510E-7FAA-71A2-1232-351994527CAE}"/>
                    </a:ext>
                  </a:extLst>
                </p14:cNvPr>
                <p14:cNvContentPartPr/>
                <p14:nvPr/>
              </p14:nvContentPartPr>
              <p14:xfrm>
                <a:off x="4773600" y="2451254"/>
                <a:ext cx="80640" cy="2880"/>
              </p14:xfrm>
            </p:contentPart>
          </mc:Choice>
          <mc:Fallback xmlns="">
            <p:pic>
              <p:nvPicPr>
                <p:cNvPr id="41248" name="Ink 41247">
                  <a:extLst>
                    <a:ext uri="{FF2B5EF4-FFF2-40B4-BE49-F238E27FC236}">
                      <a16:creationId xmlns:a16="http://schemas.microsoft.com/office/drawing/2014/main" id="{4ECE510E-7FAA-71A2-1232-351994527CAE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4764600" y="2442254"/>
                  <a:ext cx="9828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41249" name="Ink 41248">
                  <a:extLst>
                    <a:ext uri="{FF2B5EF4-FFF2-40B4-BE49-F238E27FC236}">
                      <a16:creationId xmlns:a16="http://schemas.microsoft.com/office/drawing/2014/main" id="{2A008E13-7FBE-7823-007B-2A008A5F9446}"/>
                    </a:ext>
                  </a:extLst>
                </p14:cNvPr>
                <p14:cNvContentPartPr/>
                <p14:nvPr/>
              </p14:nvContentPartPr>
              <p14:xfrm>
                <a:off x="4506480" y="2376734"/>
                <a:ext cx="67680" cy="360"/>
              </p14:xfrm>
            </p:contentPart>
          </mc:Choice>
          <mc:Fallback xmlns="">
            <p:pic>
              <p:nvPicPr>
                <p:cNvPr id="41249" name="Ink 41248">
                  <a:extLst>
                    <a:ext uri="{FF2B5EF4-FFF2-40B4-BE49-F238E27FC236}">
                      <a16:creationId xmlns:a16="http://schemas.microsoft.com/office/drawing/2014/main" id="{2A008E13-7FBE-7823-007B-2A008A5F9446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4497480" y="2367734"/>
                  <a:ext cx="853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41250" name="Ink 41249">
                  <a:extLst>
                    <a:ext uri="{FF2B5EF4-FFF2-40B4-BE49-F238E27FC236}">
                      <a16:creationId xmlns:a16="http://schemas.microsoft.com/office/drawing/2014/main" id="{6CA82D32-F642-C725-2E89-5A262343E7D3}"/>
                    </a:ext>
                  </a:extLst>
                </p14:cNvPr>
                <p14:cNvContentPartPr/>
                <p14:nvPr/>
              </p14:nvContentPartPr>
              <p14:xfrm>
                <a:off x="4482720" y="1919534"/>
                <a:ext cx="71280" cy="360"/>
              </p14:xfrm>
            </p:contentPart>
          </mc:Choice>
          <mc:Fallback xmlns="">
            <p:pic>
              <p:nvPicPr>
                <p:cNvPr id="41250" name="Ink 41249">
                  <a:extLst>
                    <a:ext uri="{FF2B5EF4-FFF2-40B4-BE49-F238E27FC236}">
                      <a16:creationId xmlns:a16="http://schemas.microsoft.com/office/drawing/2014/main" id="{6CA82D32-F642-C725-2E89-5A262343E7D3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4473720" y="1910534"/>
                  <a:ext cx="889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41251" name="Ink 41250">
                  <a:extLst>
                    <a:ext uri="{FF2B5EF4-FFF2-40B4-BE49-F238E27FC236}">
                      <a16:creationId xmlns:a16="http://schemas.microsoft.com/office/drawing/2014/main" id="{02839571-F466-85D6-86B0-BE5087C41F9C}"/>
                    </a:ext>
                  </a:extLst>
                </p14:cNvPr>
                <p14:cNvContentPartPr/>
                <p14:nvPr/>
              </p14:nvContentPartPr>
              <p14:xfrm>
                <a:off x="5095800" y="2029334"/>
                <a:ext cx="77760" cy="2880"/>
              </p14:xfrm>
            </p:contentPart>
          </mc:Choice>
          <mc:Fallback xmlns="">
            <p:pic>
              <p:nvPicPr>
                <p:cNvPr id="41251" name="Ink 41250">
                  <a:extLst>
                    <a:ext uri="{FF2B5EF4-FFF2-40B4-BE49-F238E27FC236}">
                      <a16:creationId xmlns:a16="http://schemas.microsoft.com/office/drawing/2014/main" id="{02839571-F466-85D6-86B0-BE5087C41F9C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5086800" y="2021334"/>
                  <a:ext cx="95400" cy="1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41252" name="Ink 41251">
                  <a:extLst>
                    <a:ext uri="{FF2B5EF4-FFF2-40B4-BE49-F238E27FC236}">
                      <a16:creationId xmlns:a16="http://schemas.microsoft.com/office/drawing/2014/main" id="{0362EE0F-8339-7F9D-0AF6-3DEAD794AC3C}"/>
                    </a:ext>
                  </a:extLst>
                </p14:cNvPr>
                <p14:cNvContentPartPr/>
                <p14:nvPr/>
              </p14:nvContentPartPr>
              <p14:xfrm>
                <a:off x="5151240" y="2454854"/>
                <a:ext cx="49680" cy="360"/>
              </p14:xfrm>
            </p:contentPart>
          </mc:Choice>
          <mc:Fallback xmlns="">
            <p:pic>
              <p:nvPicPr>
                <p:cNvPr id="41252" name="Ink 41251">
                  <a:extLst>
                    <a:ext uri="{FF2B5EF4-FFF2-40B4-BE49-F238E27FC236}">
                      <a16:creationId xmlns:a16="http://schemas.microsoft.com/office/drawing/2014/main" id="{0362EE0F-8339-7F9D-0AF6-3DEAD794AC3C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5142240" y="2445854"/>
                  <a:ext cx="673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41253" name="Ink 41252">
                  <a:extLst>
                    <a:ext uri="{FF2B5EF4-FFF2-40B4-BE49-F238E27FC236}">
                      <a16:creationId xmlns:a16="http://schemas.microsoft.com/office/drawing/2014/main" id="{CA028B0C-163F-237A-1D5F-63F825888C8F}"/>
                    </a:ext>
                  </a:extLst>
                </p14:cNvPr>
                <p14:cNvContentPartPr/>
                <p14:nvPr/>
              </p14:nvContentPartPr>
              <p14:xfrm>
                <a:off x="4013640" y="2643731"/>
                <a:ext cx="325080" cy="240120"/>
              </p14:xfrm>
            </p:contentPart>
          </mc:Choice>
          <mc:Fallback xmlns="">
            <p:pic>
              <p:nvPicPr>
                <p:cNvPr id="41253" name="Ink 41252">
                  <a:extLst>
                    <a:ext uri="{FF2B5EF4-FFF2-40B4-BE49-F238E27FC236}">
                      <a16:creationId xmlns:a16="http://schemas.microsoft.com/office/drawing/2014/main" id="{CA028B0C-163F-237A-1D5F-63F825888C8F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4004640" y="2634717"/>
                  <a:ext cx="342720" cy="25778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41254" name="Ink 41253">
                  <a:extLst>
                    <a:ext uri="{FF2B5EF4-FFF2-40B4-BE49-F238E27FC236}">
                      <a16:creationId xmlns:a16="http://schemas.microsoft.com/office/drawing/2014/main" id="{DDE7DA39-A976-9F65-2EB4-BA8FBC54CBE2}"/>
                    </a:ext>
                  </a:extLst>
                </p14:cNvPr>
                <p14:cNvContentPartPr/>
                <p14:nvPr/>
              </p14:nvContentPartPr>
              <p14:xfrm>
                <a:off x="4454084" y="2669877"/>
                <a:ext cx="154080" cy="444240"/>
              </p14:xfrm>
            </p:contentPart>
          </mc:Choice>
          <mc:Fallback xmlns="">
            <p:pic>
              <p:nvPicPr>
                <p:cNvPr id="41254" name="Ink 41253">
                  <a:extLst>
                    <a:ext uri="{FF2B5EF4-FFF2-40B4-BE49-F238E27FC236}">
                      <a16:creationId xmlns:a16="http://schemas.microsoft.com/office/drawing/2014/main" id="{DDE7DA39-A976-9F65-2EB4-BA8FBC54CBE2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4445084" y="2660877"/>
                  <a:ext cx="171720" cy="46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41255" name="Ink 41254">
                  <a:extLst>
                    <a:ext uri="{FF2B5EF4-FFF2-40B4-BE49-F238E27FC236}">
                      <a16:creationId xmlns:a16="http://schemas.microsoft.com/office/drawing/2014/main" id="{88BA0E60-02B3-6A8F-6273-867A185A362F}"/>
                    </a:ext>
                  </a:extLst>
                </p14:cNvPr>
                <p14:cNvContentPartPr/>
                <p14:nvPr/>
              </p14:nvContentPartPr>
              <p14:xfrm>
                <a:off x="4699080" y="3020400"/>
                <a:ext cx="101520" cy="180000"/>
              </p14:xfrm>
            </p:contentPart>
          </mc:Choice>
          <mc:Fallback xmlns="">
            <p:pic>
              <p:nvPicPr>
                <p:cNvPr id="41255" name="Ink 41254">
                  <a:extLst>
                    <a:ext uri="{FF2B5EF4-FFF2-40B4-BE49-F238E27FC236}">
                      <a16:creationId xmlns:a16="http://schemas.microsoft.com/office/drawing/2014/main" id="{88BA0E60-02B3-6A8F-6273-867A185A362F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4690080" y="3011382"/>
                  <a:ext cx="119160" cy="197675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012" name="Group 41011">
            <a:extLst>
              <a:ext uri="{FF2B5EF4-FFF2-40B4-BE49-F238E27FC236}">
                <a16:creationId xmlns:a16="http://schemas.microsoft.com/office/drawing/2014/main" id="{3F1DBC98-29FC-B6B5-5A3E-DA6CC8234099}"/>
              </a:ext>
            </a:extLst>
          </p:cNvPr>
          <p:cNvGrpSpPr/>
          <p:nvPr/>
        </p:nvGrpSpPr>
        <p:grpSpPr>
          <a:xfrm>
            <a:off x="1961640" y="3674607"/>
            <a:ext cx="6140040" cy="2411823"/>
            <a:chOff x="1961640" y="3674607"/>
            <a:chExt cx="6140040" cy="2411823"/>
          </a:xfrm>
        </p:grpSpPr>
        <p:grpSp>
          <p:nvGrpSpPr>
            <p:cNvPr id="41010" name="Group 41009">
              <a:extLst>
                <a:ext uri="{FF2B5EF4-FFF2-40B4-BE49-F238E27FC236}">
                  <a16:creationId xmlns:a16="http://schemas.microsoft.com/office/drawing/2014/main" id="{831D01C9-9FA4-77C4-D20A-88D23BF8AEC7}"/>
                </a:ext>
              </a:extLst>
            </p:cNvPr>
            <p:cNvGrpSpPr/>
            <p:nvPr/>
          </p:nvGrpSpPr>
          <p:grpSpPr>
            <a:xfrm>
              <a:off x="1961640" y="3759750"/>
              <a:ext cx="957240" cy="2326680"/>
              <a:chOff x="1961640" y="3759750"/>
              <a:chExt cx="957240" cy="23266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00">
                <p14:nvContentPartPr>
                  <p14:cNvPr id="41262" name="Ink 41261">
                    <a:extLst>
                      <a:ext uri="{FF2B5EF4-FFF2-40B4-BE49-F238E27FC236}">
                        <a16:creationId xmlns:a16="http://schemas.microsoft.com/office/drawing/2014/main" id="{3481633A-7F51-F7D1-5773-8847FF352B3D}"/>
                      </a:ext>
                    </a:extLst>
                  </p14:cNvPr>
                  <p14:cNvContentPartPr/>
                  <p14:nvPr/>
                </p14:nvContentPartPr>
                <p14:xfrm>
                  <a:off x="2264760" y="3864510"/>
                  <a:ext cx="654120" cy="788040"/>
                </p14:xfrm>
              </p:contentPart>
            </mc:Choice>
            <mc:Fallback xmlns="">
              <p:pic>
                <p:nvPicPr>
                  <p:cNvPr id="41262" name="Ink 41261">
                    <a:extLst>
                      <a:ext uri="{FF2B5EF4-FFF2-40B4-BE49-F238E27FC236}">
                        <a16:creationId xmlns:a16="http://schemas.microsoft.com/office/drawing/2014/main" id="{3481633A-7F51-F7D1-5773-8847FF352B3D}"/>
                      </a:ext>
                    </a:extLst>
                  </p:cNvPr>
                  <p:cNvPicPr/>
                  <p:nvPr/>
                </p:nvPicPr>
                <p:blipFill>
                  <a:blip r:embed="rId101"/>
                  <a:stretch>
                    <a:fillRect/>
                  </a:stretch>
                </p:blipFill>
                <p:spPr>
                  <a:xfrm>
                    <a:off x="2255760" y="3855510"/>
                    <a:ext cx="671760" cy="805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2">
                <p14:nvContentPartPr>
                  <p14:cNvPr id="40966" name="Ink 40965">
                    <a:extLst>
                      <a:ext uri="{FF2B5EF4-FFF2-40B4-BE49-F238E27FC236}">
                        <a16:creationId xmlns:a16="http://schemas.microsoft.com/office/drawing/2014/main" id="{B8EF4097-0549-25EA-0DF0-964849BC9B86}"/>
                      </a:ext>
                    </a:extLst>
                  </p14:cNvPr>
                  <p14:cNvContentPartPr/>
                  <p14:nvPr/>
                </p14:nvContentPartPr>
                <p14:xfrm>
                  <a:off x="2151000" y="3759750"/>
                  <a:ext cx="131400" cy="180720"/>
                </p14:xfrm>
              </p:contentPart>
            </mc:Choice>
            <mc:Fallback xmlns="">
              <p:pic>
                <p:nvPicPr>
                  <p:cNvPr id="40966" name="Ink 40965">
                    <a:extLst>
                      <a:ext uri="{FF2B5EF4-FFF2-40B4-BE49-F238E27FC236}">
                        <a16:creationId xmlns:a16="http://schemas.microsoft.com/office/drawing/2014/main" id="{B8EF4097-0549-25EA-0DF0-964849BC9B86}"/>
                      </a:ext>
                    </a:extLst>
                  </p:cNvPr>
                  <p:cNvPicPr/>
                  <p:nvPr/>
                </p:nvPicPr>
                <p:blipFill>
                  <a:blip r:embed="rId103"/>
                  <a:stretch>
                    <a:fillRect/>
                  </a:stretch>
                </p:blipFill>
                <p:spPr>
                  <a:xfrm>
                    <a:off x="2142000" y="3750750"/>
                    <a:ext cx="149040" cy="19836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40970" name="Group 40969">
                <a:extLst>
                  <a:ext uri="{FF2B5EF4-FFF2-40B4-BE49-F238E27FC236}">
                    <a16:creationId xmlns:a16="http://schemas.microsoft.com/office/drawing/2014/main" id="{863959DB-62AB-4D13-5376-E9F73F57AB71}"/>
                  </a:ext>
                </a:extLst>
              </p:cNvPr>
              <p:cNvGrpSpPr/>
              <p:nvPr/>
            </p:nvGrpSpPr>
            <p:grpSpPr>
              <a:xfrm>
                <a:off x="1961640" y="5529870"/>
                <a:ext cx="511560" cy="556560"/>
                <a:chOff x="1961640" y="5529870"/>
                <a:chExt cx="511560" cy="55656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04">
                  <p14:nvContentPartPr>
                    <p14:cNvPr id="40968" name="Ink 40967">
                      <a:extLst>
                        <a:ext uri="{FF2B5EF4-FFF2-40B4-BE49-F238E27FC236}">
                          <a16:creationId xmlns:a16="http://schemas.microsoft.com/office/drawing/2014/main" id="{6983FE4E-34DF-C277-38C8-12884125361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332800" y="5850270"/>
                    <a:ext cx="140400" cy="236160"/>
                  </p14:xfrm>
                </p:contentPart>
              </mc:Choice>
              <mc:Fallback xmlns="">
                <p:pic>
                  <p:nvPicPr>
                    <p:cNvPr id="40968" name="Ink 40967">
                      <a:extLst>
                        <a:ext uri="{FF2B5EF4-FFF2-40B4-BE49-F238E27FC236}">
                          <a16:creationId xmlns:a16="http://schemas.microsoft.com/office/drawing/2014/main" id="{6983FE4E-34DF-C277-38C8-12884125361A}"/>
                        </a:ext>
                      </a:extLst>
                    </p:cNvPr>
                    <p:cNvPicPr/>
                    <p:nvPr/>
                  </p:nvPicPr>
                  <p:blipFill>
                    <a:blip r:embed="rId105"/>
                    <a:stretch>
                      <a:fillRect/>
                    </a:stretch>
                  </p:blipFill>
                  <p:spPr>
                    <a:xfrm>
                      <a:off x="2324160" y="5841630"/>
                      <a:ext cx="158040" cy="2538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06">
                  <p14:nvContentPartPr>
                    <p14:cNvPr id="40969" name="Ink 40968">
                      <a:extLst>
                        <a:ext uri="{FF2B5EF4-FFF2-40B4-BE49-F238E27FC236}">
                          <a16:creationId xmlns:a16="http://schemas.microsoft.com/office/drawing/2014/main" id="{A38345C8-33D8-E79D-7DD4-14CA2F7FEEB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961640" y="5529870"/>
                    <a:ext cx="376560" cy="426600"/>
                  </p14:xfrm>
                </p:contentPart>
              </mc:Choice>
              <mc:Fallback xmlns="">
                <p:pic>
                  <p:nvPicPr>
                    <p:cNvPr id="40969" name="Ink 40968">
                      <a:extLst>
                        <a:ext uri="{FF2B5EF4-FFF2-40B4-BE49-F238E27FC236}">
                          <a16:creationId xmlns:a16="http://schemas.microsoft.com/office/drawing/2014/main" id="{A38345C8-33D8-E79D-7DD4-14CA2F7FEEBD}"/>
                        </a:ext>
                      </a:extLst>
                    </p:cNvPr>
                    <p:cNvPicPr/>
                    <p:nvPr/>
                  </p:nvPicPr>
                  <p:blipFill>
                    <a:blip r:embed="rId107"/>
                    <a:stretch>
                      <a:fillRect/>
                    </a:stretch>
                  </p:blipFill>
                  <p:spPr>
                    <a:xfrm>
                      <a:off x="1953000" y="5521230"/>
                      <a:ext cx="394200" cy="44424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p:grpSp>
          <p:nvGrpSpPr>
            <p:cNvPr id="41011" name="Group 41010">
              <a:extLst>
                <a:ext uri="{FF2B5EF4-FFF2-40B4-BE49-F238E27FC236}">
                  <a16:creationId xmlns:a16="http://schemas.microsoft.com/office/drawing/2014/main" id="{1087D1F3-8F39-E195-393E-D4E0A0035BC8}"/>
                </a:ext>
              </a:extLst>
            </p:cNvPr>
            <p:cNvGrpSpPr/>
            <p:nvPr/>
          </p:nvGrpSpPr>
          <p:grpSpPr>
            <a:xfrm>
              <a:off x="5587800" y="3674607"/>
              <a:ext cx="2513880" cy="839520"/>
              <a:chOff x="5587800" y="3674607"/>
              <a:chExt cx="2513880" cy="8395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08">
                <p14:nvContentPartPr>
                  <p14:cNvPr id="40971" name="Ink 40970">
                    <a:extLst>
                      <a:ext uri="{FF2B5EF4-FFF2-40B4-BE49-F238E27FC236}">
                        <a16:creationId xmlns:a16="http://schemas.microsoft.com/office/drawing/2014/main" id="{26693726-5F7E-8E28-B2C5-2D10E066052D}"/>
                      </a:ext>
                    </a:extLst>
                  </p14:cNvPr>
                  <p14:cNvContentPartPr/>
                  <p14:nvPr/>
                </p14:nvContentPartPr>
                <p14:xfrm>
                  <a:off x="5587800" y="3865767"/>
                  <a:ext cx="306000" cy="19440"/>
                </p14:xfrm>
              </p:contentPart>
            </mc:Choice>
            <mc:Fallback xmlns="">
              <p:pic>
                <p:nvPicPr>
                  <p:cNvPr id="40971" name="Ink 40970">
                    <a:extLst>
                      <a:ext uri="{FF2B5EF4-FFF2-40B4-BE49-F238E27FC236}">
                        <a16:creationId xmlns:a16="http://schemas.microsoft.com/office/drawing/2014/main" id="{26693726-5F7E-8E28-B2C5-2D10E066052D}"/>
                      </a:ext>
                    </a:extLst>
                  </p:cNvPr>
                  <p:cNvPicPr/>
                  <p:nvPr/>
                </p:nvPicPr>
                <p:blipFill>
                  <a:blip r:embed="rId109"/>
                  <a:stretch>
                    <a:fillRect/>
                  </a:stretch>
                </p:blipFill>
                <p:spPr>
                  <a:xfrm>
                    <a:off x="5578800" y="3856767"/>
                    <a:ext cx="323640" cy="37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0">
                <p14:nvContentPartPr>
                  <p14:cNvPr id="40972" name="Ink 40971">
                    <a:extLst>
                      <a:ext uri="{FF2B5EF4-FFF2-40B4-BE49-F238E27FC236}">
                        <a16:creationId xmlns:a16="http://schemas.microsoft.com/office/drawing/2014/main" id="{B6F4F70C-0A98-7743-2EC0-56EF51CC170A}"/>
                      </a:ext>
                    </a:extLst>
                  </p14:cNvPr>
                  <p14:cNvContentPartPr/>
                  <p14:nvPr/>
                </p14:nvContentPartPr>
                <p14:xfrm>
                  <a:off x="5716680" y="3921927"/>
                  <a:ext cx="360" cy="186840"/>
                </p14:xfrm>
              </p:contentPart>
            </mc:Choice>
            <mc:Fallback xmlns="">
              <p:pic>
                <p:nvPicPr>
                  <p:cNvPr id="40972" name="Ink 40971">
                    <a:extLst>
                      <a:ext uri="{FF2B5EF4-FFF2-40B4-BE49-F238E27FC236}">
                        <a16:creationId xmlns:a16="http://schemas.microsoft.com/office/drawing/2014/main" id="{B6F4F70C-0A98-7743-2EC0-56EF51CC170A}"/>
                      </a:ext>
                    </a:extLst>
                  </p:cNvPr>
                  <p:cNvPicPr/>
                  <p:nvPr/>
                </p:nvPicPr>
                <p:blipFill>
                  <a:blip r:embed="rId111"/>
                  <a:stretch>
                    <a:fillRect/>
                  </a:stretch>
                </p:blipFill>
                <p:spPr>
                  <a:xfrm>
                    <a:off x="5708040" y="3912927"/>
                    <a:ext cx="18000" cy="204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2">
                <p14:nvContentPartPr>
                  <p14:cNvPr id="40973" name="Ink 40972">
                    <a:extLst>
                      <a:ext uri="{FF2B5EF4-FFF2-40B4-BE49-F238E27FC236}">
                        <a16:creationId xmlns:a16="http://schemas.microsoft.com/office/drawing/2014/main" id="{15E05AB5-24AF-BF2F-7B18-21E242ACB2ED}"/>
                      </a:ext>
                    </a:extLst>
                  </p14:cNvPr>
                  <p14:cNvContentPartPr/>
                  <p14:nvPr/>
                </p14:nvContentPartPr>
                <p14:xfrm>
                  <a:off x="5647560" y="4146927"/>
                  <a:ext cx="204840" cy="3240"/>
                </p14:xfrm>
              </p:contentPart>
            </mc:Choice>
            <mc:Fallback xmlns="">
              <p:pic>
                <p:nvPicPr>
                  <p:cNvPr id="40973" name="Ink 40972">
                    <a:extLst>
                      <a:ext uri="{FF2B5EF4-FFF2-40B4-BE49-F238E27FC236}">
                        <a16:creationId xmlns:a16="http://schemas.microsoft.com/office/drawing/2014/main" id="{15E05AB5-24AF-BF2F-7B18-21E242ACB2ED}"/>
                      </a:ext>
                    </a:extLst>
                  </p:cNvPr>
                  <p:cNvPicPr/>
                  <p:nvPr/>
                </p:nvPicPr>
                <p:blipFill>
                  <a:blip r:embed="rId113"/>
                  <a:stretch>
                    <a:fillRect/>
                  </a:stretch>
                </p:blipFill>
                <p:spPr>
                  <a:xfrm>
                    <a:off x="5638920" y="4137927"/>
                    <a:ext cx="222480" cy="20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4">
                <p14:nvContentPartPr>
                  <p14:cNvPr id="40974" name="Ink 40973">
                    <a:extLst>
                      <a:ext uri="{FF2B5EF4-FFF2-40B4-BE49-F238E27FC236}">
                        <a16:creationId xmlns:a16="http://schemas.microsoft.com/office/drawing/2014/main" id="{75FA9652-C7B8-6450-7597-A4B25E310F67}"/>
                      </a:ext>
                    </a:extLst>
                  </p14:cNvPr>
                  <p14:cNvContentPartPr/>
                  <p14:nvPr/>
                </p14:nvContentPartPr>
                <p14:xfrm>
                  <a:off x="5893440" y="3946047"/>
                  <a:ext cx="521280" cy="335880"/>
                </p14:xfrm>
              </p:contentPart>
            </mc:Choice>
            <mc:Fallback xmlns="">
              <p:pic>
                <p:nvPicPr>
                  <p:cNvPr id="40974" name="Ink 40973">
                    <a:extLst>
                      <a:ext uri="{FF2B5EF4-FFF2-40B4-BE49-F238E27FC236}">
                        <a16:creationId xmlns:a16="http://schemas.microsoft.com/office/drawing/2014/main" id="{75FA9652-C7B8-6450-7597-A4B25E310F67}"/>
                      </a:ext>
                    </a:extLst>
                  </p:cNvPr>
                  <p:cNvPicPr/>
                  <p:nvPr/>
                </p:nvPicPr>
                <p:blipFill>
                  <a:blip r:embed="rId115"/>
                  <a:stretch>
                    <a:fillRect/>
                  </a:stretch>
                </p:blipFill>
                <p:spPr>
                  <a:xfrm>
                    <a:off x="5884440" y="3937407"/>
                    <a:ext cx="538920" cy="353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6">
                <p14:nvContentPartPr>
                  <p14:cNvPr id="40975" name="Ink 40974">
                    <a:extLst>
                      <a:ext uri="{FF2B5EF4-FFF2-40B4-BE49-F238E27FC236}">
                        <a16:creationId xmlns:a16="http://schemas.microsoft.com/office/drawing/2014/main" id="{12CA6204-36E8-27FC-2F0B-234DD35E5CA5}"/>
                      </a:ext>
                    </a:extLst>
                  </p14:cNvPr>
                  <p14:cNvContentPartPr/>
                  <p14:nvPr/>
                </p14:nvContentPartPr>
                <p14:xfrm>
                  <a:off x="6331920" y="4016607"/>
                  <a:ext cx="118440" cy="60120"/>
                </p14:xfrm>
              </p:contentPart>
            </mc:Choice>
            <mc:Fallback xmlns="">
              <p:pic>
                <p:nvPicPr>
                  <p:cNvPr id="40975" name="Ink 40974">
                    <a:extLst>
                      <a:ext uri="{FF2B5EF4-FFF2-40B4-BE49-F238E27FC236}">
                        <a16:creationId xmlns:a16="http://schemas.microsoft.com/office/drawing/2014/main" id="{12CA6204-36E8-27FC-2F0B-234DD35E5CA5}"/>
                      </a:ext>
                    </a:extLst>
                  </p:cNvPr>
                  <p:cNvPicPr/>
                  <p:nvPr/>
                </p:nvPicPr>
                <p:blipFill>
                  <a:blip r:embed="rId117"/>
                  <a:stretch>
                    <a:fillRect/>
                  </a:stretch>
                </p:blipFill>
                <p:spPr>
                  <a:xfrm>
                    <a:off x="6322920" y="4007967"/>
                    <a:ext cx="136080" cy="77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8">
                <p14:nvContentPartPr>
                  <p14:cNvPr id="40976" name="Ink 40975">
                    <a:extLst>
                      <a:ext uri="{FF2B5EF4-FFF2-40B4-BE49-F238E27FC236}">
                        <a16:creationId xmlns:a16="http://schemas.microsoft.com/office/drawing/2014/main" id="{57E8F0C3-DF9D-C7FF-2154-9A1F24F929FE}"/>
                      </a:ext>
                    </a:extLst>
                  </p14:cNvPr>
                  <p14:cNvContentPartPr/>
                  <p14:nvPr/>
                </p14:nvContentPartPr>
                <p14:xfrm>
                  <a:off x="6144720" y="3995727"/>
                  <a:ext cx="3240" cy="3240"/>
                </p14:xfrm>
              </p:contentPart>
            </mc:Choice>
            <mc:Fallback xmlns="">
              <p:pic>
                <p:nvPicPr>
                  <p:cNvPr id="40976" name="Ink 40975">
                    <a:extLst>
                      <a:ext uri="{FF2B5EF4-FFF2-40B4-BE49-F238E27FC236}">
                        <a16:creationId xmlns:a16="http://schemas.microsoft.com/office/drawing/2014/main" id="{57E8F0C3-DF9D-C7FF-2154-9A1F24F929FE}"/>
                      </a:ext>
                    </a:extLst>
                  </p:cNvPr>
                  <p:cNvPicPr/>
                  <p:nvPr/>
                </p:nvPicPr>
                <p:blipFill>
                  <a:blip r:embed="rId119"/>
                  <a:stretch>
                    <a:fillRect/>
                  </a:stretch>
                </p:blipFill>
                <p:spPr>
                  <a:xfrm>
                    <a:off x="6136080" y="3986727"/>
                    <a:ext cx="20880" cy="2088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41009" name="Group 41008">
                <a:extLst>
                  <a:ext uri="{FF2B5EF4-FFF2-40B4-BE49-F238E27FC236}">
                    <a16:creationId xmlns:a16="http://schemas.microsoft.com/office/drawing/2014/main" id="{6B439A1C-44C6-4222-4CC8-1926DD7E607E}"/>
                  </a:ext>
                </a:extLst>
              </p:cNvPr>
              <p:cNvGrpSpPr/>
              <p:nvPr/>
            </p:nvGrpSpPr>
            <p:grpSpPr>
              <a:xfrm>
                <a:off x="6705600" y="3674607"/>
                <a:ext cx="1396080" cy="839520"/>
                <a:chOff x="1834200" y="2992590"/>
                <a:chExt cx="1396080" cy="83952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20">
                  <p14:nvContentPartPr>
                    <p14:cNvPr id="40977" name="Ink 40976">
                      <a:extLst>
                        <a:ext uri="{FF2B5EF4-FFF2-40B4-BE49-F238E27FC236}">
                          <a16:creationId xmlns:a16="http://schemas.microsoft.com/office/drawing/2014/main" id="{422F3474-25CF-A930-C59D-44BFA1FAFBC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834200" y="3258990"/>
                    <a:ext cx="270360" cy="237240"/>
                  </p14:xfrm>
                </p:contentPart>
              </mc:Choice>
              <mc:Fallback xmlns="">
                <p:pic>
                  <p:nvPicPr>
                    <p:cNvPr id="40977" name="Ink 40976">
                      <a:extLst>
                        <a:ext uri="{FF2B5EF4-FFF2-40B4-BE49-F238E27FC236}">
                          <a16:creationId xmlns:a16="http://schemas.microsoft.com/office/drawing/2014/main" id="{422F3474-25CF-A930-C59D-44BFA1FAFBC4}"/>
                        </a:ext>
                      </a:extLst>
                    </p:cNvPr>
                    <p:cNvPicPr/>
                    <p:nvPr/>
                  </p:nvPicPr>
                  <p:blipFill>
                    <a:blip r:embed="rId121"/>
                    <a:stretch>
                      <a:fillRect/>
                    </a:stretch>
                  </p:blipFill>
                  <p:spPr>
                    <a:xfrm>
                      <a:off x="1825560" y="3250350"/>
                      <a:ext cx="288000" cy="2548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22">
                  <p14:nvContentPartPr>
                    <p14:cNvPr id="40979" name="Ink 40978">
                      <a:extLst>
                        <a:ext uri="{FF2B5EF4-FFF2-40B4-BE49-F238E27FC236}">
                          <a16:creationId xmlns:a16="http://schemas.microsoft.com/office/drawing/2014/main" id="{F43FE7F7-7298-E1F9-72CB-A1DE8ADCBB0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398680" y="3013110"/>
                    <a:ext cx="360" cy="121320"/>
                  </p14:xfrm>
                </p:contentPart>
              </mc:Choice>
              <mc:Fallback xmlns="">
                <p:pic>
                  <p:nvPicPr>
                    <p:cNvPr id="40979" name="Ink 40978">
                      <a:extLst>
                        <a:ext uri="{FF2B5EF4-FFF2-40B4-BE49-F238E27FC236}">
                          <a16:creationId xmlns:a16="http://schemas.microsoft.com/office/drawing/2014/main" id="{F43FE7F7-7298-E1F9-72CB-A1DE8ADCBB09}"/>
                        </a:ext>
                      </a:extLst>
                    </p:cNvPr>
                    <p:cNvPicPr/>
                    <p:nvPr/>
                  </p:nvPicPr>
                  <p:blipFill>
                    <a:blip r:embed="rId123"/>
                    <a:stretch>
                      <a:fillRect/>
                    </a:stretch>
                  </p:blipFill>
                  <p:spPr>
                    <a:xfrm>
                      <a:off x="2389680" y="3004470"/>
                      <a:ext cx="18000" cy="1389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24">
                  <p14:nvContentPartPr>
                    <p14:cNvPr id="40980" name="Ink 40979">
                      <a:extLst>
                        <a:ext uri="{FF2B5EF4-FFF2-40B4-BE49-F238E27FC236}">
                          <a16:creationId xmlns:a16="http://schemas.microsoft.com/office/drawing/2014/main" id="{C859017A-07E4-321E-4CEB-13B3E24B7C1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298600" y="3189150"/>
                    <a:ext cx="218160" cy="57960"/>
                  </p14:xfrm>
                </p:contentPart>
              </mc:Choice>
              <mc:Fallback xmlns="">
                <p:pic>
                  <p:nvPicPr>
                    <p:cNvPr id="40980" name="Ink 40979">
                      <a:extLst>
                        <a:ext uri="{FF2B5EF4-FFF2-40B4-BE49-F238E27FC236}">
                          <a16:creationId xmlns:a16="http://schemas.microsoft.com/office/drawing/2014/main" id="{C859017A-07E4-321E-4CEB-13B3E24B7C10}"/>
                        </a:ext>
                      </a:extLst>
                    </p:cNvPr>
                    <p:cNvPicPr/>
                    <p:nvPr/>
                  </p:nvPicPr>
                  <p:blipFill>
                    <a:blip r:embed="rId125"/>
                    <a:stretch>
                      <a:fillRect/>
                    </a:stretch>
                  </p:blipFill>
                  <p:spPr>
                    <a:xfrm>
                      <a:off x="2289960" y="3180150"/>
                      <a:ext cx="235800" cy="756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26">
                  <p14:nvContentPartPr>
                    <p14:cNvPr id="40981" name="Ink 40980">
                      <a:extLst>
                        <a:ext uri="{FF2B5EF4-FFF2-40B4-BE49-F238E27FC236}">
                          <a16:creationId xmlns:a16="http://schemas.microsoft.com/office/drawing/2014/main" id="{D7E5D8FA-9470-6CF4-8B78-27A18F7C924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365200" y="3304710"/>
                    <a:ext cx="262440" cy="319320"/>
                  </p14:xfrm>
                </p:contentPart>
              </mc:Choice>
              <mc:Fallback xmlns="">
                <p:pic>
                  <p:nvPicPr>
                    <p:cNvPr id="40981" name="Ink 40980">
                      <a:extLst>
                        <a:ext uri="{FF2B5EF4-FFF2-40B4-BE49-F238E27FC236}">
                          <a16:creationId xmlns:a16="http://schemas.microsoft.com/office/drawing/2014/main" id="{D7E5D8FA-9470-6CF4-8B78-27A18F7C9240}"/>
                        </a:ext>
                      </a:extLst>
                    </p:cNvPr>
                    <p:cNvPicPr/>
                    <p:nvPr/>
                  </p:nvPicPr>
                  <p:blipFill>
                    <a:blip r:embed="rId127"/>
                    <a:stretch>
                      <a:fillRect/>
                    </a:stretch>
                  </p:blipFill>
                  <p:spPr>
                    <a:xfrm>
                      <a:off x="2356200" y="3295710"/>
                      <a:ext cx="280080" cy="3369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28">
                  <p14:nvContentPartPr>
                    <p14:cNvPr id="40982" name="Ink 40981">
                      <a:extLst>
                        <a:ext uri="{FF2B5EF4-FFF2-40B4-BE49-F238E27FC236}">
                          <a16:creationId xmlns:a16="http://schemas.microsoft.com/office/drawing/2014/main" id="{845BF2C0-60C1-78AA-7460-4C66826E8CB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669760" y="2992590"/>
                    <a:ext cx="208440" cy="340920"/>
                  </p14:xfrm>
                </p:contentPart>
              </mc:Choice>
              <mc:Fallback xmlns="">
                <p:pic>
                  <p:nvPicPr>
                    <p:cNvPr id="40982" name="Ink 40981">
                      <a:extLst>
                        <a:ext uri="{FF2B5EF4-FFF2-40B4-BE49-F238E27FC236}">
                          <a16:creationId xmlns:a16="http://schemas.microsoft.com/office/drawing/2014/main" id="{845BF2C0-60C1-78AA-7460-4C66826E8CBB}"/>
                        </a:ext>
                      </a:extLst>
                    </p:cNvPr>
                    <p:cNvPicPr/>
                    <p:nvPr/>
                  </p:nvPicPr>
                  <p:blipFill>
                    <a:blip r:embed="rId129"/>
                    <a:stretch>
                      <a:fillRect/>
                    </a:stretch>
                  </p:blipFill>
                  <p:spPr>
                    <a:xfrm>
                      <a:off x="2661120" y="2983590"/>
                      <a:ext cx="226080" cy="358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30">
                  <p14:nvContentPartPr>
                    <p14:cNvPr id="40983" name="Ink 40982">
                      <a:extLst>
                        <a:ext uri="{FF2B5EF4-FFF2-40B4-BE49-F238E27FC236}">
                          <a16:creationId xmlns:a16="http://schemas.microsoft.com/office/drawing/2014/main" id="{31FED607-CC3F-0636-C416-F99669568A2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871360" y="3022110"/>
                    <a:ext cx="132480" cy="272160"/>
                  </p14:xfrm>
                </p:contentPart>
              </mc:Choice>
              <mc:Fallback xmlns="">
                <p:pic>
                  <p:nvPicPr>
                    <p:cNvPr id="40983" name="Ink 40982">
                      <a:extLst>
                        <a:ext uri="{FF2B5EF4-FFF2-40B4-BE49-F238E27FC236}">
                          <a16:creationId xmlns:a16="http://schemas.microsoft.com/office/drawing/2014/main" id="{31FED607-CC3F-0636-C416-F99669568A2A}"/>
                        </a:ext>
                      </a:extLst>
                    </p:cNvPr>
                    <p:cNvPicPr/>
                    <p:nvPr/>
                  </p:nvPicPr>
                  <p:blipFill>
                    <a:blip r:embed="rId131"/>
                    <a:stretch>
                      <a:fillRect/>
                    </a:stretch>
                  </p:blipFill>
                  <p:spPr>
                    <a:xfrm>
                      <a:off x="2862720" y="3013110"/>
                      <a:ext cx="150120" cy="2898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32">
                  <p14:nvContentPartPr>
                    <p14:cNvPr id="40984" name="Ink 40983">
                      <a:extLst>
                        <a:ext uri="{FF2B5EF4-FFF2-40B4-BE49-F238E27FC236}">
                          <a16:creationId xmlns:a16="http://schemas.microsoft.com/office/drawing/2014/main" id="{97F44BD2-D035-49EB-7362-B4FAA17D13A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885760" y="3155670"/>
                    <a:ext cx="103320" cy="50040"/>
                  </p14:xfrm>
                </p:contentPart>
              </mc:Choice>
              <mc:Fallback xmlns="">
                <p:pic>
                  <p:nvPicPr>
                    <p:cNvPr id="40984" name="Ink 40983">
                      <a:extLst>
                        <a:ext uri="{FF2B5EF4-FFF2-40B4-BE49-F238E27FC236}">
                          <a16:creationId xmlns:a16="http://schemas.microsoft.com/office/drawing/2014/main" id="{97F44BD2-D035-49EB-7362-B4FAA17D13A0}"/>
                        </a:ext>
                      </a:extLst>
                    </p:cNvPr>
                    <p:cNvPicPr/>
                    <p:nvPr/>
                  </p:nvPicPr>
                  <p:blipFill>
                    <a:blip r:embed="rId133"/>
                    <a:stretch>
                      <a:fillRect/>
                    </a:stretch>
                  </p:blipFill>
                  <p:spPr>
                    <a:xfrm>
                      <a:off x="2877120" y="3147030"/>
                      <a:ext cx="120960" cy="676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34">
                  <p14:nvContentPartPr>
                    <p14:cNvPr id="40986" name="Ink 40985">
                      <a:extLst>
                        <a:ext uri="{FF2B5EF4-FFF2-40B4-BE49-F238E27FC236}">
                          <a16:creationId xmlns:a16="http://schemas.microsoft.com/office/drawing/2014/main" id="{109BB4CB-FAA5-6946-41C1-04CB2298128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031920" y="3164310"/>
                    <a:ext cx="129240" cy="111600"/>
                  </p14:xfrm>
                </p:contentPart>
              </mc:Choice>
              <mc:Fallback xmlns="">
                <p:pic>
                  <p:nvPicPr>
                    <p:cNvPr id="40986" name="Ink 40985">
                      <a:extLst>
                        <a:ext uri="{FF2B5EF4-FFF2-40B4-BE49-F238E27FC236}">
                          <a16:creationId xmlns:a16="http://schemas.microsoft.com/office/drawing/2014/main" id="{109BB4CB-FAA5-6946-41C1-04CB2298128C}"/>
                        </a:ext>
                      </a:extLst>
                    </p:cNvPr>
                    <p:cNvPicPr/>
                    <p:nvPr/>
                  </p:nvPicPr>
                  <p:blipFill>
                    <a:blip r:embed="rId135"/>
                    <a:stretch>
                      <a:fillRect/>
                    </a:stretch>
                  </p:blipFill>
                  <p:spPr>
                    <a:xfrm>
                      <a:off x="3023280" y="3155670"/>
                      <a:ext cx="146880" cy="1292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36">
                  <p14:nvContentPartPr>
                    <p14:cNvPr id="40988" name="Ink 40987">
                      <a:extLst>
                        <a:ext uri="{FF2B5EF4-FFF2-40B4-BE49-F238E27FC236}">
                          <a16:creationId xmlns:a16="http://schemas.microsoft.com/office/drawing/2014/main" id="{27D6283B-41E5-7B18-C7E9-93A6CB89F27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778120" y="3293550"/>
                    <a:ext cx="452160" cy="102600"/>
                  </p14:xfrm>
                </p:contentPart>
              </mc:Choice>
              <mc:Fallback xmlns="">
                <p:pic>
                  <p:nvPicPr>
                    <p:cNvPr id="40988" name="Ink 40987">
                      <a:extLst>
                        <a:ext uri="{FF2B5EF4-FFF2-40B4-BE49-F238E27FC236}">
                          <a16:creationId xmlns:a16="http://schemas.microsoft.com/office/drawing/2014/main" id="{27D6283B-41E5-7B18-C7E9-93A6CB89F277}"/>
                        </a:ext>
                      </a:extLst>
                    </p:cNvPr>
                    <p:cNvPicPr/>
                    <p:nvPr/>
                  </p:nvPicPr>
                  <p:blipFill>
                    <a:blip r:embed="rId137"/>
                    <a:stretch>
                      <a:fillRect/>
                    </a:stretch>
                  </p:blipFill>
                  <p:spPr>
                    <a:xfrm>
                      <a:off x="2769120" y="3284550"/>
                      <a:ext cx="469800" cy="1202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38">
                  <p14:nvContentPartPr>
                    <p14:cNvPr id="40990" name="Ink 40989">
                      <a:extLst>
                        <a:ext uri="{FF2B5EF4-FFF2-40B4-BE49-F238E27FC236}">
                          <a16:creationId xmlns:a16="http://schemas.microsoft.com/office/drawing/2014/main" id="{1A92CC9B-753C-C958-AC15-C4FF8290714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810520" y="3530070"/>
                    <a:ext cx="186480" cy="302040"/>
                  </p14:xfrm>
                </p:contentPart>
              </mc:Choice>
              <mc:Fallback xmlns="">
                <p:pic>
                  <p:nvPicPr>
                    <p:cNvPr id="40990" name="Ink 40989">
                      <a:extLst>
                        <a:ext uri="{FF2B5EF4-FFF2-40B4-BE49-F238E27FC236}">
                          <a16:creationId xmlns:a16="http://schemas.microsoft.com/office/drawing/2014/main" id="{1A92CC9B-753C-C958-AC15-C4FF8290714A}"/>
                        </a:ext>
                      </a:extLst>
                    </p:cNvPr>
                    <p:cNvPicPr/>
                    <p:nvPr/>
                  </p:nvPicPr>
                  <p:blipFill>
                    <a:blip r:embed="rId139"/>
                    <a:stretch>
                      <a:fillRect/>
                    </a:stretch>
                  </p:blipFill>
                  <p:spPr>
                    <a:xfrm>
                      <a:off x="2801520" y="3521070"/>
                      <a:ext cx="204120" cy="3196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40">
                  <p14:nvContentPartPr>
                    <p14:cNvPr id="40991" name="Ink 40990">
                      <a:extLst>
                        <a:ext uri="{FF2B5EF4-FFF2-40B4-BE49-F238E27FC236}">
                          <a16:creationId xmlns:a16="http://schemas.microsoft.com/office/drawing/2014/main" id="{6D0CBB8B-C93C-3086-8057-6D4FAAB72E2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076920" y="3618990"/>
                    <a:ext cx="144000" cy="118800"/>
                  </p14:xfrm>
                </p:contentPart>
              </mc:Choice>
              <mc:Fallback xmlns="">
                <p:pic>
                  <p:nvPicPr>
                    <p:cNvPr id="40991" name="Ink 40990">
                      <a:extLst>
                        <a:ext uri="{FF2B5EF4-FFF2-40B4-BE49-F238E27FC236}">
                          <a16:creationId xmlns:a16="http://schemas.microsoft.com/office/drawing/2014/main" id="{6D0CBB8B-C93C-3086-8057-6D4FAAB72E2C}"/>
                        </a:ext>
                      </a:extLst>
                    </p:cNvPr>
                    <p:cNvPicPr/>
                    <p:nvPr/>
                  </p:nvPicPr>
                  <p:blipFill>
                    <a:blip r:embed="rId141"/>
                    <a:stretch>
                      <a:fillRect/>
                    </a:stretch>
                  </p:blipFill>
                  <p:spPr>
                    <a:xfrm>
                      <a:off x="3068280" y="3610350"/>
                      <a:ext cx="161640" cy="1364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42">
                  <p14:nvContentPartPr>
                    <p14:cNvPr id="40992" name="Ink 40991">
                      <a:extLst>
                        <a:ext uri="{FF2B5EF4-FFF2-40B4-BE49-F238E27FC236}">
                          <a16:creationId xmlns:a16="http://schemas.microsoft.com/office/drawing/2014/main" id="{E1EC6D38-2198-39D6-9686-1010A774635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27680" y="3560670"/>
                    <a:ext cx="86040" cy="249840"/>
                  </p14:xfrm>
                </p:contentPart>
              </mc:Choice>
              <mc:Fallback xmlns="">
                <p:pic>
                  <p:nvPicPr>
                    <p:cNvPr id="40992" name="Ink 40991">
                      <a:extLst>
                        <a:ext uri="{FF2B5EF4-FFF2-40B4-BE49-F238E27FC236}">
                          <a16:creationId xmlns:a16="http://schemas.microsoft.com/office/drawing/2014/main" id="{E1EC6D38-2198-39D6-9686-1010A7746355}"/>
                        </a:ext>
                      </a:extLst>
                    </p:cNvPr>
                    <p:cNvPicPr/>
                    <p:nvPr/>
                  </p:nvPicPr>
                  <p:blipFill>
                    <a:blip r:embed="rId143"/>
                    <a:stretch>
                      <a:fillRect/>
                    </a:stretch>
                  </p:blipFill>
                  <p:spPr>
                    <a:xfrm>
                      <a:off x="3119040" y="3551670"/>
                      <a:ext cx="103680" cy="2674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44">
                  <p14:nvContentPartPr>
                    <p14:cNvPr id="41006" name="Ink 41005">
                      <a:extLst>
                        <a:ext uri="{FF2B5EF4-FFF2-40B4-BE49-F238E27FC236}">
                          <a16:creationId xmlns:a16="http://schemas.microsoft.com/office/drawing/2014/main" id="{96763896-355B-AFE8-D2E5-F885916EA91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214720" y="3158550"/>
                    <a:ext cx="90360" cy="3240"/>
                  </p14:xfrm>
                </p:contentPart>
              </mc:Choice>
              <mc:Fallback xmlns="">
                <p:pic>
                  <p:nvPicPr>
                    <p:cNvPr id="41006" name="Ink 41005">
                      <a:extLst>
                        <a:ext uri="{FF2B5EF4-FFF2-40B4-BE49-F238E27FC236}">
                          <a16:creationId xmlns:a16="http://schemas.microsoft.com/office/drawing/2014/main" id="{96763896-355B-AFE8-D2E5-F885916EA910}"/>
                        </a:ext>
                      </a:extLst>
                    </p:cNvPr>
                    <p:cNvPicPr/>
                    <p:nvPr/>
                  </p:nvPicPr>
                  <p:blipFill>
                    <a:blip r:embed="rId145"/>
                    <a:stretch>
                      <a:fillRect/>
                    </a:stretch>
                  </p:blipFill>
                  <p:spPr>
                    <a:xfrm>
                      <a:off x="2205720" y="3149910"/>
                      <a:ext cx="108000" cy="208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46">
                  <p14:nvContentPartPr>
                    <p14:cNvPr id="41008" name="Ink 41007">
                      <a:extLst>
                        <a:ext uri="{FF2B5EF4-FFF2-40B4-BE49-F238E27FC236}">
                          <a16:creationId xmlns:a16="http://schemas.microsoft.com/office/drawing/2014/main" id="{8544165B-EC31-0F21-CC4F-5AEAF1F7405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234160" y="3199230"/>
                    <a:ext cx="259920" cy="43560"/>
                  </p14:xfrm>
                </p:contentPart>
              </mc:Choice>
              <mc:Fallback xmlns="">
                <p:pic>
                  <p:nvPicPr>
                    <p:cNvPr id="41008" name="Ink 41007">
                      <a:extLst>
                        <a:ext uri="{FF2B5EF4-FFF2-40B4-BE49-F238E27FC236}">
                          <a16:creationId xmlns:a16="http://schemas.microsoft.com/office/drawing/2014/main" id="{8544165B-EC31-0F21-CC4F-5AEAF1F7405A}"/>
                        </a:ext>
                      </a:extLst>
                    </p:cNvPr>
                    <p:cNvPicPr/>
                    <p:nvPr/>
                  </p:nvPicPr>
                  <p:blipFill>
                    <a:blip r:embed="rId147"/>
                    <a:stretch>
                      <a:fillRect/>
                    </a:stretch>
                  </p:blipFill>
                  <p:spPr>
                    <a:xfrm>
                      <a:off x="2225520" y="3190230"/>
                      <a:ext cx="277560" cy="612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</p:grpSp>
      <p:grpSp>
        <p:nvGrpSpPr>
          <p:cNvPr id="41314" name="Group 41313">
            <a:extLst>
              <a:ext uri="{FF2B5EF4-FFF2-40B4-BE49-F238E27FC236}">
                <a16:creationId xmlns:a16="http://schemas.microsoft.com/office/drawing/2014/main" id="{2B34AD0E-56E0-2ED1-0DDB-11C56057C5D9}"/>
              </a:ext>
            </a:extLst>
          </p:cNvPr>
          <p:cNvGrpSpPr/>
          <p:nvPr/>
        </p:nvGrpSpPr>
        <p:grpSpPr>
          <a:xfrm>
            <a:off x="624240" y="3662910"/>
            <a:ext cx="7589880" cy="2758680"/>
            <a:chOff x="624240" y="3662910"/>
            <a:chExt cx="7589880" cy="2758680"/>
          </a:xfrm>
        </p:grpSpPr>
        <p:grpSp>
          <p:nvGrpSpPr>
            <p:cNvPr id="41018" name="Group 41017">
              <a:extLst>
                <a:ext uri="{FF2B5EF4-FFF2-40B4-BE49-F238E27FC236}">
                  <a16:creationId xmlns:a16="http://schemas.microsoft.com/office/drawing/2014/main" id="{53F92A70-D630-95DA-5238-C1C8F7AD536B}"/>
                </a:ext>
              </a:extLst>
            </p:cNvPr>
            <p:cNvGrpSpPr/>
            <p:nvPr/>
          </p:nvGrpSpPr>
          <p:grpSpPr>
            <a:xfrm>
              <a:off x="3815640" y="4376430"/>
              <a:ext cx="471240" cy="360720"/>
              <a:chOff x="3815640" y="4376430"/>
              <a:chExt cx="471240" cy="3607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48">
                <p14:nvContentPartPr>
                  <p14:cNvPr id="41013" name="Ink 41012">
                    <a:extLst>
                      <a:ext uri="{FF2B5EF4-FFF2-40B4-BE49-F238E27FC236}">
                        <a16:creationId xmlns:a16="http://schemas.microsoft.com/office/drawing/2014/main" id="{F1AA4B74-31C3-6851-0BAA-2A84F0B101DB}"/>
                      </a:ext>
                    </a:extLst>
                  </p14:cNvPr>
                  <p14:cNvContentPartPr/>
                  <p14:nvPr/>
                </p14:nvContentPartPr>
                <p14:xfrm>
                  <a:off x="3815640" y="4584870"/>
                  <a:ext cx="91080" cy="113040"/>
                </p14:xfrm>
              </p:contentPart>
            </mc:Choice>
            <mc:Fallback xmlns="">
              <p:pic>
                <p:nvPicPr>
                  <p:cNvPr id="41013" name="Ink 41012">
                    <a:extLst>
                      <a:ext uri="{FF2B5EF4-FFF2-40B4-BE49-F238E27FC236}">
                        <a16:creationId xmlns:a16="http://schemas.microsoft.com/office/drawing/2014/main" id="{F1AA4B74-31C3-6851-0BAA-2A84F0B101DB}"/>
                      </a:ext>
                    </a:extLst>
                  </p:cNvPr>
                  <p:cNvPicPr/>
                  <p:nvPr/>
                </p:nvPicPr>
                <p:blipFill>
                  <a:blip r:embed="rId149"/>
                  <a:stretch>
                    <a:fillRect/>
                  </a:stretch>
                </p:blipFill>
                <p:spPr>
                  <a:xfrm>
                    <a:off x="3807000" y="4576230"/>
                    <a:ext cx="108720" cy="130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0">
                <p14:nvContentPartPr>
                  <p14:cNvPr id="41014" name="Ink 41013">
                    <a:extLst>
                      <a:ext uri="{FF2B5EF4-FFF2-40B4-BE49-F238E27FC236}">
                        <a16:creationId xmlns:a16="http://schemas.microsoft.com/office/drawing/2014/main" id="{2A6C753E-9B33-7BEC-0E6F-6A0F4573A503}"/>
                      </a:ext>
                    </a:extLst>
                  </p14:cNvPr>
                  <p14:cNvContentPartPr/>
                  <p14:nvPr/>
                </p14:nvContentPartPr>
                <p14:xfrm>
                  <a:off x="4012560" y="4648230"/>
                  <a:ext cx="79200" cy="88920"/>
                </p14:xfrm>
              </p:contentPart>
            </mc:Choice>
            <mc:Fallback xmlns="">
              <p:pic>
                <p:nvPicPr>
                  <p:cNvPr id="41014" name="Ink 41013">
                    <a:extLst>
                      <a:ext uri="{FF2B5EF4-FFF2-40B4-BE49-F238E27FC236}">
                        <a16:creationId xmlns:a16="http://schemas.microsoft.com/office/drawing/2014/main" id="{2A6C753E-9B33-7BEC-0E6F-6A0F4573A503}"/>
                      </a:ext>
                    </a:extLst>
                  </p:cNvPr>
                  <p:cNvPicPr/>
                  <p:nvPr/>
                </p:nvPicPr>
                <p:blipFill>
                  <a:blip r:embed="rId151"/>
                  <a:stretch>
                    <a:fillRect/>
                  </a:stretch>
                </p:blipFill>
                <p:spPr>
                  <a:xfrm>
                    <a:off x="4003560" y="4639230"/>
                    <a:ext cx="96840" cy="106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2">
                <p14:nvContentPartPr>
                  <p14:cNvPr id="41015" name="Ink 41014">
                    <a:extLst>
                      <a:ext uri="{FF2B5EF4-FFF2-40B4-BE49-F238E27FC236}">
                        <a16:creationId xmlns:a16="http://schemas.microsoft.com/office/drawing/2014/main" id="{EC7F04A4-F535-7028-1C6F-22CE093E21FC}"/>
                      </a:ext>
                    </a:extLst>
                  </p14:cNvPr>
                  <p14:cNvContentPartPr/>
                  <p14:nvPr/>
                </p14:nvContentPartPr>
                <p14:xfrm>
                  <a:off x="4004640" y="4431150"/>
                  <a:ext cx="77400" cy="122760"/>
                </p14:xfrm>
              </p:contentPart>
            </mc:Choice>
            <mc:Fallback xmlns="">
              <p:pic>
                <p:nvPicPr>
                  <p:cNvPr id="41015" name="Ink 41014">
                    <a:extLst>
                      <a:ext uri="{FF2B5EF4-FFF2-40B4-BE49-F238E27FC236}">
                        <a16:creationId xmlns:a16="http://schemas.microsoft.com/office/drawing/2014/main" id="{EC7F04A4-F535-7028-1C6F-22CE093E21FC}"/>
                      </a:ext>
                    </a:extLst>
                  </p:cNvPr>
                  <p:cNvPicPr/>
                  <p:nvPr/>
                </p:nvPicPr>
                <p:blipFill>
                  <a:blip r:embed="rId153"/>
                  <a:stretch>
                    <a:fillRect/>
                  </a:stretch>
                </p:blipFill>
                <p:spPr>
                  <a:xfrm>
                    <a:off x="3995640" y="4422150"/>
                    <a:ext cx="95040" cy="140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4">
                <p14:nvContentPartPr>
                  <p14:cNvPr id="41016" name="Ink 41015">
                    <a:extLst>
                      <a:ext uri="{FF2B5EF4-FFF2-40B4-BE49-F238E27FC236}">
                        <a16:creationId xmlns:a16="http://schemas.microsoft.com/office/drawing/2014/main" id="{917A1D13-3506-0B59-452C-DFA7D1F1B1A8}"/>
                      </a:ext>
                    </a:extLst>
                  </p14:cNvPr>
                  <p14:cNvContentPartPr/>
                  <p14:nvPr/>
                </p14:nvContentPartPr>
                <p14:xfrm>
                  <a:off x="4219560" y="4581990"/>
                  <a:ext cx="67320" cy="117720"/>
                </p14:xfrm>
              </p:contentPart>
            </mc:Choice>
            <mc:Fallback xmlns="">
              <p:pic>
                <p:nvPicPr>
                  <p:cNvPr id="41016" name="Ink 41015">
                    <a:extLst>
                      <a:ext uri="{FF2B5EF4-FFF2-40B4-BE49-F238E27FC236}">
                        <a16:creationId xmlns:a16="http://schemas.microsoft.com/office/drawing/2014/main" id="{917A1D13-3506-0B59-452C-DFA7D1F1B1A8}"/>
                      </a:ext>
                    </a:extLst>
                  </p:cNvPr>
                  <p:cNvPicPr/>
                  <p:nvPr/>
                </p:nvPicPr>
                <p:blipFill>
                  <a:blip r:embed="rId155"/>
                  <a:stretch>
                    <a:fillRect/>
                  </a:stretch>
                </p:blipFill>
                <p:spPr>
                  <a:xfrm>
                    <a:off x="4210920" y="4572990"/>
                    <a:ext cx="84960" cy="135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6">
                <p14:nvContentPartPr>
                  <p14:cNvPr id="41017" name="Ink 41016">
                    <a:extLst>
                      <a:ext uri="{FF2B5EF4-FFF2-40B4-BE49-F238E27FC236}">
                        <a16:creationId xmlns:a16="http://schemas.microsoft.com/office/drawing/2014/main" id="{1287C0C4-2EAB-B09B-5647-12B69108E004}"/>
                      </a:ext>
                    </a:extLst>
                  </p14:cNvPr>
                  <p14:cNvContentPartPr/>
                  <p14:nvPr/>
                </p14:nvContentPartPr>
                <p14:xfrm>
                  <a:off x="4209120" y="4376430"/>
                  <a:ext cx="69840" cy="101880"/>
                </p14:xfrm>
              </p:contentPart>
            </mc:Choice>
            <mc:Fallback xmlns="">
              <p:pic>
                <p:nvPicPr>
                  <p:cNvPr id="41017" name="Ink 41016">
                    <a:extLst>
                      <a:ext uri="{FF2B5EF4-FFF2-40B4-BE49-F238E27FC236}">
                        <a16:creationId xmlns:a16="http://schemas.microsoft.com/office/drawing/2014/main" id="{1287C0C4-2EAB-B09B-5647-12B69108E004}"/>
                      </a:ext>
                    </a:extLst>
                  </p:cNvPr>
                  <p:cNvPicPr/>
                  <p:nvPr/>
                </p:nvPicPr>
                <p:blipFill>
                  <a:blip r:embed="rId157"/>
                  <a:stretch>
                    <a:fillRect/>
                  </a:stretch>
                </p:blipFill>
                <p:spPr>
                  <a:xfrm>
                    <a:off x="4200480" y="4367790"/>
                    <a:ext cx="87480" cy="119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1280" name="Group 41279">
              <a:extLst>
                <a:ext uri="{FF2B5EF4-FFF2-40B4-BE49-F238E27FC236}">
                  <a16:creationId xmlns:a16="http://schemas.microsoft.com/office/drawing/2014/main" id="{85686E8E-0D9D-75F3-0D65-F6675179F320}"/>
                </a:ext>
              </a:extLst>
            </p:cNvPr>
            <p:cNvGrpSpPr/>
            <p:nvPr/>
          </p:nvGrpSpPr>
          <p:grpSpPr>
            <a:xfrm>
              <a:off x="624240" y="5446710"/>
              <a:ext cx="625320" cy="468720"/>
              <a:chOff x="624240" y="5446710"/>
              <a:chExt cx="625320" cy="4687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58">
                <p14:nvContentPartPr>
                  <p14:cNvPr id="41019" name="Ink 41018">
                    <a:extLst>
                      <a:ext uri="{FF2B5EF4-FFF2-40B4-BE49-F238E27FC236}">
                        <a16:creationId xmlns:a16="http://schemas.microsoft.com/office/drawing/2014/main" id="{119566CB-B89F-E083-9619-30607067E427}"/>
                      </a:ext>
                    </a:extLst>
                  </p14:cNvPr>
                  <p14:cNvContentPartPr/>
                  <p14:nvPr/>
                </p14:nvContentPartPr>
                <p14:xfrm>
                  <a:off x="624240" y="5461110"/>
                  <a:ext cx="155160" cy="144000"/>
                </p14:xfrm>
              </p:contentPart>
            </mc:Choice>
            <mc:Fallback xmlns="">
              <p:pic>
                <p:nvPicPr>
                  <p:cNvPr id="41019" name="Ink 41018">
                    <a:extLst>
                      <a:ext uri="{FF2B5EF4-FFF2-40B4-BE49-F238E27FC236}">
                        <a16:creationId xmlns:a16="http://schemas.microsoft.com/office/drawing/2014/main" id="{119566CB-B89F-E083-9619-30607067E427}"/>
                      </a:ext>
                    </a:extLst>
                  </p:cNvPr>
                  <p:cNvPicPr/>
                  <p:nvPr/>
                </p:nvPicPr>
                <p:blipFill>
                  <a:blip r:embed="rId159"/>
                  <a:stretch>
                    <a:fillRect/>
                  </a:stretch>
                </p:blipFill>
                <p:spPr>
                  <a:xfrm>
                    <a:off x="615240" y="5452110"/>
                    <a:ext cx="172800" cy="161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0">
                <p14:nvContentPartPr>
                  <p14:cNvPr id="41020" name="Ink 41019">
                    <a:extLst>
                      <a:ext uri="{FF2B5EF4-FFF2-40B4-BE49-F238E27FC236}">
                        <a16:creationId xmlns:a16="http://schemas.microsoft.com/office/drawing/2014/main" id="{E1658039-C061-8679-6CF4-6397352991E0}"/>
                      </a:ext>
                    </a:extLst>
                  </p14:cNvPr>
                  <p14:cNvContentPartPr/>
                  <p14:nvPr/>
                </p14:nvContentPartPr>
                <p14:xfrm>
                  <a:off x="960480" y="5446710"/>
                  <a:ext cx="118800" cy="154080"/>
                </p14:xfrm>
              </p:contentPart>
            </mc:Choice>
            <mc:Fallback xmlns="">
              <p:pic>
                <p:nvPicPr>
                  <p:cNvPr id="41020" name="Ink 41019">
                    <a:extLst>
                      <a:ext uri="{FF2B5EF4-FFF2-40B4-BE49-F238E27FC236}">
                        <a16:creationId xmlns:a16="http://schemas.microsoft.com/office/drawing/2014/main" id="{E1658039-C061-8679-6CF4-6397352991E0}"/>
                      </a:ext>
                    </a:extLst>
                  </p:cNvPr>
                  <p:cNvPicPr/>
                  <p:nvPr/>
                </p:nvPicPr>
                <p:blipFill>
                  <a:blip r:embed="rId161"/>
                  <a:stretch>
                    <a:fillRect/>
                  </a:stretch>
                </p:blipFill>
                <p:spPr>
                  <a:xfrm>
                    <a:off x="951840" y="5438070"/>
                    <a:ext cx="136440" cy="171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2">
                <p14:nvContentPartPr>
                  <p14:cNvPr id="41021" name="Ink 41020">
                    <a:extLst>
                      <a:ext uri="{FF2B5EF4-FFF2-40B4-BE49-F238E27FC236}">
                        <a16:creationId xmlns:a16="http://schemas.microsoft.com/office/drawing/2014/main" id="{F6A977D3-33AD-1DE2-C3B8-808D4CF3D287}"/>
                      </a:ext>
                    </a:extLst>
                  </p14:cNvPr>
                  <p14:cNvContentPartPr/>
                  <p14:nvPr/>
                </p14:nvContentPartPr>
                <p14:xfrm>
                  <a:off x="841680" y="5614470"/>
                  <a:ext cx="117720" cy="147240"/>
                </p14:xfrm>
              </p:contentPart>
            </mc:Choice>
            <mc:Fallback xmlns="">
              <p:pic>
                <p:nvPicPr>
                  <p:cNvPr id="41021" name="Ink 41020">
                    <a:extLst>
                      <a:ext uri="{FF2B5EF4-FFF2-40B4-BE49-F238E27FC236}">
                        <a16:creationId xmlns:a16="http://schemas.microsoft.com/office/drawing/2014/main" id="{F6A977D3-33AD-1DE2-C3B8-808D4CF3D287}"/>
                      </a:ext>
                    </a:extLst>
                  </p:cNvPr>
                  <p:cNvPicPr/>
                  <p:nvPr/>
                </p:nvPicPr>
                <p:blipFill>
                  <a:blip r:embed="rId163"/>
                  <a:stretch>
                    <a:fillRect/>
                  </a:stretch>
                </p:blipFill>
                <p:spPr>
                  <a:xfrm>
                    <a:off x="833040" y="5605830"/>
                    <a:ext cx="135360" cy="164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4">
                <p14:nvContentPartPr>
                  <p14:cNvPr id="41022" name="Ink 41021">
                    <a:extLst>
                      <a:ext uri="{FF2B5EF4-FFF2-40B4-BE49-F238E27FC236}">
                        <a16:creationId xmlns:a16="http://schemas.microsoft.com/office/drawing/2014/main" id="{5122B5C9-A476-58B1-4008-0789A35797FC}"/>
                      </a:ext>
                    </a:extLst>
                  </p14:cNvPr>
                  <p14:cNvContentPartPr/>
                  <p14:nvPr/>
                </p14:nvContentPartPr>
                <p14:xfrm>
                  <a:off x="755280" y="5775030"/>
                  <a:ext cx="133200" cy="140400"/>
                </p14:xfrm>
              </p:contentPart>
            </mc:Choice>
            <mc:Fallback xmlns="">
              <p:pic>
                <p:nvPicPr>
                  <p:cNvPr id="41022" name="Ink 41021">
                    <a:extLst>
                      <a:ext uri="{FF2B5EF4-FFF2-40B4-BE49-F238E27FC236}">
                        <a16:creationId xmlns:a16="http://schemas.microsoft.com/office/drawing/2014/main" id="{5122B5C9-A476-58B1-4008-0789A35797FC}"/>
                      </a:ext>
                    </a:extLst>
                  </p:cNvPr>
                  <p:cNvPicPr/>
                  <p:nvPr/>
                </p:nvPicPr>
                <p:blipFill>
                  <a:blip r:embed="rId165"/>
                  <a:stretch>
                    <a:fillRect/>
                  </a:stretch>
                </p:blipFill>
                <p:spPr>
                  <a:xfrm>
                    <a:off x="746640" y="5766030"/>
                    <a:ext cx="150840" cy="158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6">
                <p14:nvContentPartPr>
                  <p14:cNvPr id="41023" name="Ink 41022">
                    <a:extLst>
                      <a:ext uri="{FF2B5EF4-FFF2-40B4-BE49-F238E27FC236}">
                        <a16:creationId xmlns:a16="http://schemas.microsoft.com/office/drawing/2014/main" id="{3916ED8D-3A07-886E-7752-EFC62122CB6B}"/>
                      </a:ext>
                    </a:extLst>
                  </p14:cNvPr>
                  <p14:cNvContentPartPr/>
                  <p14:nvPr/>
                </p14:nvContentPartPr>
                <p14:xfrm>
                  <a:off x="1121400" y="5654430"/>
                  <a:ext cx="128160" cy="214920"/>
                </p14:xfrm>
              </p:contentPart>
            </mc:Choice>
            <mc:Fallback xmlns="">
              <p:pic>
                <p:nvPicPr>
                  <p:cNvPr id="41023" name="Ink 41022">
                    <a:extLst>
                      <a:ext uri="{FF2B5EF4-FFF2-40B4-BE49-F238E27FC236}">
                        <a16:creationId xmlns:a16="http://schemas.microsoft.com/office/drawing/2014/main" id="{3916ED8D-3A07-886E-7752-EFC62122CB6B}"/>
                      </a:ext>
                    </a:extLst>
                  </p:cNvPr>
                  <p:cNvPicPr/>
                  <p:nvPr/>
                </p:nvPicPr>
                <p:blipFill>
                  <a:blip r:embed="rId167"/>
                  <a:stretch>
                    <a:fillRect/>
                  </a:stretch>
                </p:blipFill>
                <p:spPr>
                  <a:xfrm>
                    <a:off x="1112760" y="5645430"/>
                    <a:ext cx="145800" cy="2325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1283" name="Group 41282">
              <a:extLst>
                <a:ext uri="{FF2B5EF4-FFF2-40B4-BE49-F238E27FC236}">
                  <a16:creationId xmlns:a16="http://schemas.microsoft.com/office/drawing/2014/main" id="{28E9D741-CD48-0030-8875-9DB275EF18EB}"/>
                </a:ext>
              </a:extLst>
            </p:cNvPr>
            <p:cNvGrpSpPr/>
            <p:nvPr/>
          </p:nvGrpSpPr>
          <p:grpSpPr>
            <a:xfrm>
              <a:off x="3060360" y="3662910"/>
              <a:ext cx="732960" cy="888120"/>
              <a:chOff x="3060360" y="3662910"/>
              <a:chExt cx="732960" cy="8881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68">
                <p14:nvContentPartPr>
                  <p14:cNvPr id="41281" name="Ink 41280">
                    <a:extLst>
                      <a:ext uri="{FF2B5EF4-FFF2-40B4-BE49-F238E27FC236}">
                        <a16:creationId xmlns:a16="http://schemas.microsoft.com/office/drawing/2014/main" id="{2BD9F4C8-3A22-1EED-D223-220E0EB09BEF}"/>
                      </a:ext>
                    </a:extLst>
                  </p14:cNvPr>
                  <p14:cNvContentPartPr/>
                  <p14:nvPr/>
                </p14:nvContentPartPr>
                <p14:xfrm>
                  <a:off x="3060360" y="3662910"/>
                  <a:ext cx="732960" cy="888120"/>
                </p14:xfrm>
              </p:contentPart>
            </mc:Choice>
            <mc:Fallback xmlns="">
              <p:pic>
                <p:nvPicPr>
                  <p:cNvPr id="41281" name="Ink 41280">
                    <a:extLst>
                      <a:ext uri="{FF2B5EF4-FFF2-40B4-BE49-F238E27FC236}">
                        <a16:creationId xmlns:a16="http://schemas.microsoft.com/office/drawing/2014/main" id="{2BD9F4C8-3A22-1EED-D223-220E0EB09BEF}"/>
                      </a:ext>
                    </a:extLst>
                  </p:cNvPr>
                  <p:cNvPicPr/>
                  <p:nvPr/>
                </p:nvPicPr>
                <p:blipFill>
                  <a:blip r:embed="rId169"/>
                  <a:stretch>
                    <a:fillRect/>
                  </a:stretch>
                </p:blipFill>
                <p:spPr>
                  <a:xfrm>
                    <a:off x="3051360" y="3654270"/>
                    <a:ext cx="750600" cy="905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0">
                <p14:nvContentPartPr>
                  <p14:cNvPr id="41282" name="Ink 41281">
                    <a:extLst>
                      <a:ext uri="{FF2B5EF4-FFF2-40B4-BE49-F238E27FC236}">
                        <a16:creationId xmlns:a16="http://schemas.microsoft.com/office/drawing/2014/main" id="{CC0825B2-AA1A-AF3F-A151-6CB104E99996}"/>
                      </a:ext>
                    </a:extLst>
                  </p14:cNvPr>
                  <p14:cNvContentPartPr/>
                  <p14:nvPr/>
                </p14:nvContentPartPr>
                <p14:xfrm>
                  <a:off x="3088440" y="3720150"/>
                  <a:ext cx="232200" cy="3240"/>
                </p14:xfrm>
              </p:contentPart>
            </mc:Choice>
            <mc:Fallback xmlns="">
              <p:pic>
                <p:nvPicPr>
                  <p:cNvPr id="41282" name="Ink 41281">
                    <a:extLst>
                      <a:ext uri="{FF2B5EF4-FFF2-40B4-BE49-F238E27FC236}">
                        <a16:creationId xmlns:a16="http://schemas.microsoft.com/office/drawing/2014/main" id="{CC0825B2-AA1A-AF3F-A151-6CB104E99996}"/>
                      </a:ext>
                    </a:extLst>
                  </p:cNvPr>
                  <p:cNvPicPr/>
                  <p:nvPr/>
                </p:nvPicPr>
                <p:blipFill>
                  <a:blip r:embed="rId171"/>
                  <a:stretch>
                    <a:fillRect/>
                  </a:stretch>
                </p:blipFill>
                <p:spPr>
                  <a:xfrm>
                    <a:off x="3079800" y="3711510"/>
                    <a:ext cx="249840" cy="208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1286" name="Group 41285">
              <a:extLst>
                <a:ext uri="{FF2B5EF4-FFF2-40B4-BE49-F238E27FC236}">
                  <a16:creationId xmlns:a16="http://schemas.microsoft.com/office/drawing/2014/main" id="{4D153670-5C04-D827-0151-F8214DC8DE71}"/>
                </a:ext>
              </a:extLst>
            </p:cNvPr>
            <p:cNvGrpSpPr/>
            <p:nvPr/>
          </p:nvGrpSpPr>
          <p:grpSpPr>
            <a:xfrm>
              <a:off x="1493280" y="5901750"/>
              <a:ext cx="675000" cy="519840"/>
              <a:chOff x="1493280" y="5901750"/>
              <a:chExt cx="675000" cy="5198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72">
                <p14:nvContentPartPr>
                  <p14:cNvPr id="41284" name="Ink 41283">
                    <a:extLst>
                      <a:ext uri="{FF2B5EF4-FFF2-40B4-BE49-F238E27FC236}">
                        <a16:creationId xmlns:a16="http://schemas.microsoft.com/office/drawing/2014/main" id="{5DB22BD1-C336-A5CA-9C66-9954C79B0CFA}"/>
                      </a:ext>
                    </a:extLst>
                  </p14:cNvPr>
                  <p14:cNvContentPartPr/>
                  <p14:nvPr/>
                </p14:nvContentPartPr>
                <p14:xfrm>
                  <a:off x="1493280" y="5901750"/>
                  <a:ext cx="633240" cy="503280"/>
                </p14:xfrm>
              </p:contentPart>
            </mc:Choice>
            <mc:Fallback xmlns="">
              <p:pic>
                <p:nvPicPr>
                  <p:cNvPr id="41284" name="Ink 41283">
                    <a:extLst>
                      <a:ext uri="{FF2B5EF4-FFF2-40B4-BE49-F238E27FC236}">
                        <a16:creationId xmlns:a16="http://schemas.microsoft.com/office/drawing/2014/main" id="{5DB22BD1-C336-A5CA-9C66-9954C79B0CFA}"/>
                      </a:ext>
                    </a:extLst>
                  </p:cNvPr>
                  <p:cNvPicPr/>
                  <p:nvPr/>
                </p:nvPicPr>
                <p:blipFill>
                  <a:blip r:embed="rId173"/>
                  <a:stretch>
                    <a:fillRect/>
                  </a:stretch>
                </p:blipFill>
                <p:spPr>
                  <a:xfrm>
                    <a:off x="1484280" y="5892750"/>
                    <a:ext cx="650880" cy="520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4">
                <p14:nvContentPartPr>
                  <p14:cNvPr id="41285" name="Ink 41284">
                    <a:extLst>
                      <a:ext uri="{FF2B5EF4-FFF2-40B4-BE49-F238E27FC236}">
                        <a16:creationId xmlns:a16="http://schemas.microsoft.com/office/drawing/2014/main" id="{BCD32528-8FF3-4A30-61A2-A2A6128CD35B}"/>
                      </a:ext>
                    </a:extLst>
                  </p14:cNvPr>
                  <p14:cNvContentPartPr/>
                  <p14:nvPr/>
                </p14:nvContentPartPr>
                <p14:xfrm>
                  <a:off x="1933200" y="6182550"/>
                  <a:ext cx="235080" cy="239040"/>
                </p14:xfrm>
              </p:contentPart>
            </mc:Choice>
            <mc:Fallback xmlns="">
              <p:pic>
                <p:nvPicPr>
                  <p:cNvPr id="41285" name="Ink 41284">
                    <a:extLst>
                      <a:ext uri="{FF2B5EF4-FFF2-40B4-BE49-F238E27FC236}">
                        <a16:creationId xmlns:a16="http://schemas.microsoft.com/office/drawing/2014/main" id="{BCD32528-8FF3-4A30-61A2-A2A6128CD35B}"/>
                      </a:ext>
                    </a:extLst>
                  </p:cNvPr>
                  <p:cNvPicPr/>
                  <p:nvPr/>
                </p:nvPicPr>
                <p:blipFill>
                  <a:blip r:embed="rId175"/>
                  <a:stretch>
                    <a:fillRect/>
                  </a:stretch>
                </p:blipFill>
                <p:spPr>
                  <a:xfrm>
                    <a:off x="1924560" y="6173550"/>
                    <a:ext cx="252720" cy="2566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1293" name="Group 41292">
              <a:extLst>
                <a:ext uri="{FF2B5EF4-FFF2-40B4-BE49-F238E27FC236}">
                  <a16:creationId xmlns:a16="http://schemas.microsoft.com/office/drawing/2014/main" id="{01D6A8C4-1444-0F7C-E736-D127AA8373FD}"/>
                </a:ext>
              </a:extLst>
            </p:cNvPr>
            <p:cNvGrpSpPr/>
            <p:nvPr/>
          </p:nvGrpSpPr>
          <p:grpSpPr>
            <a:xfrm>
              <a:off x="5523480" y="5129550"/>
              <a:ext cx="759960" cy="643680"/>
              <a:chOff x="5523480" y="5129550"/>
              <a:chExt cx="759960" cy="6436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76">
                <p14:nvContentPartPr>
                  <p14:cNvPr id="41287" name="Ink 41286">
                    <a:extLst>
                      <a:ext uri="{FF2B5EF4-FFF2-40B4-BE49-F238E27FC236}">
                        <a16:creationId xmlns:a16="http://schemas.microsoft.com/office/drawing/2014/main" id="{71693C1C-4B36-6712-95E3-A7CEC3DACE64}"/>
                      </a:ext>
                    </a:extLst>
                  </p14:cNvPr>
                  <p14:cNvContentPartPr/>
                  <p14:nvPr/>
                </p14:nvContentPartPr>
                <p14:xfrm>
                  <a:off x="5523480" y="5129550"/>
                  <a:ext cx="210600" cy="6120"/>
                </p14:xfrm>
              </p:contentPart>
            </mc:Choice>
            <mc:Fallback xmlns="">
              <p:pic>
                <p:nvPicPr>
                  <p:cNvPr id="41287" name="Ink 41286">
                    <a:extLst>
                      <a:ext uri="{FF2B5EF4-FFF2-40B4-BE49-F238E27FC236}">
                        <a16:creationId xmlns:a16="http://schemas.microsoft.com/office/drawing/2014/main" id="{71693C1C-4B36-6712-95E3-A7CEC3DACE64}"/>
                      </a:ext>
                    </a:extLst>
                  </p:cNvPr>
                  <p:cNvPicPr/>
                  <p:nvPr/>
                </p:nvPicPr>
                <p:blipFill>
                  <a:blip r:embed="rId177"/>
                  <a:stretch>
                    <a:fillRect/>
                  </a:stretch>
                </p:blipFill>
                <p:spPr>
                  <a:xfrm>
                    <a:off x="5514480" y="5120910"/>
                    <a:ext cx="228240" cy="23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8">
                <p14:nvContentPartPr>
                  <p14:cNvPr id="41288" name="Ink 41287">
                    <a:extLst>
                      <a:ext uri="{FF2B5EF4-FFF2-40B4-BE49-F238E27FC236}">
                        <a16:creationId xmlns:a16="http://schemas.microsoft.com/office/drawing/2014/main" id="{44B541C4-65B3-377D-5930-F68994A65E72}"/>
                      </a:ext>
                    </a:extLst>
                  </p14:cNvPr>
                  <p14:cNvContentPartPr/>
                  <p14:nvPr/>
                </p14:nvContentPartPr>
                <p14:xfrm>
                  <a:off x="5600160" y="5156910"/>
                  <a:ext cx="30960" cy="343440"/>
                </p14:xfrm>
              </p:contentPart>
            </mc:Choice>
            <mc:Fallback xmlns="">
              <p:pic>
                <p:nvPicPr>
                  <p:cNvPr id="41288" name="Ink 41287">
                    <a:extLst>
                      <a:ext uri="{FF2B5EF4-FFF2-40B4-BE49-F238E27FC236}">
                        <a16:creationId xmlns:a16="http://schemas.microsoft.com/office/drawing/2014/main" id="{44B541C4-65B3-377D-5930-F68994A65E72}"/>
                      </a:ext>
                    </a:extLst>
                  </p:cNvPr>
                  <p:cNvPicPr/>
                  <p:nvPr/>
                </p:nvPicPr>
                <p:blipFill>
                  <a:blip r:embed="rId179"/>
                  <a:stretch>
                    <a:fillRect/>
                  </a:stretch>
                </p:blipFill>
                <p:spPr>
                  <a:xfrm>
                    <a:off x="5591160" y="5148270"/>
                    <a:ext cx="48600" cy="361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0">
                <p14:nvContentPartPr>
                  <p14:cNvPr id="41289" name="Ink 41288">
                    <a:extLst>
                      <a:ext uri="{FF2B5EF4-FFF2-40B4-BE49-F238E27FC236}">
                        <a16:creationId xmlns:a16="http://schemas.microsoft.com/office/drawing/2014/main" id="{8F39D832-F6A6-8415-54DB-E87DD0990028}"/>
                      </a:ext>
                    </a:extLst>
                  </p14:cNvPr>
                  <p14:cNvContentPartPr/>
                  <p14:nvPr/>
                </p14:nvContentPartPr>
                <p14:xfrm>
                  <a:off x="5552280" y="5473350"/>
                  <a:ext cx="200880" cy="27360"/>
                </p14:xfrm>
              </p:contentPart>
            </mc:Choice>
            <mc:Fallback xmlns="">
              <p:pic>
                <p:nvPicPr>
                  <p:cNvPr id="41289" name="Ink 41288">
                    <a:extLst>
                      <a:ext uri="{FF2B5EF4-FFF2-40B4-BE49-F238E27FC236}">
                        <a16:creationId xmlns:a16="http://schemas.microsoft.com/office/drawing/2014/main" id="{8F39D832-F6A6-8415-54DB-E87DD0990028}"/>
                      </a:ext>
                    </a:extLst>
                  </p:cNvPr>
                  <p:cNvPicPr/>
                  <p:nvPr/>
                </p:nvPicPr>
                <p:blipFill>
                  <a:blip r:embed="rId181"/>
                  <a:stretch>
                    <a:fillRect/>
                  </a:stretch>
                </p:blipFill>
                <p:spPr>
                  <a:xfrm>
                    <a:off x="5543640" y="5464350"/>
                    <a:ext cx="218520" cy="45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2">
                <p14:nvContentPartPr>
                  <p14:cNvPr id="41290" name="Ink 41289">
                    <a:extLst>
                      <a:ext uri="{FF2B5EF4-FFF2-40B4-BE49-F238E27FC236}">
                        <a16:creationId xmlns:a16="http://schemas.microsoft.com/office/drawing/2014/main" id="{6E123948-C46A-A7CA-BB30-0D8669BB0960}"/>
                      </a:ext>
                    </a:extLst>
                  </p14:cNvPr>
                  <p14:cNvContentPartPr/>
                  <p14:nvPr/>
                </p14:nvContentPartPr>
                <p14:xfrm>
                  <a:off x="5788800" y="5341590"/>
                  <a:ext cx="494640" cy="431640"/>
                </p14:xfrm>
              </p:contentPart>
            </mc:Choice>
            <mc:Fallback xmlns="">
              <p:pic>
                <p:nvPicPr>
                  <p:cNvPr id="41290" name="Ink 41289">
                    <a:extLst>
                      <a:ext uri="{FF2B5EF4-FFF2-40B4-BE49-F238E27FC236}">
                        <a16:creationId xmlns:a16="http://schemas.microsoft.com/office/drawing/2014/main" id="{6E123948-C46A-A7CA-BB30-0D8669BB0960}"/>
                      </a:ext>
                    </a:extLst>
                  </p:cNvPr>
                  <p:cNvPicPr/>
                  <p:nvPr/>
                </p:nvPicPr>
                <p:blipFill>
                  <a:blip r:embed="rId183"/>
                  <a:stretch>
                    <a:fillRect/>
                  </a:stretch>
                </p:blipFill>
                <p:spPr>
                  <a:xfrm>
                    <a:off x="5780160" y="5332590"/>
                    <a:ext cx="512280" cy="449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4">
                <p14:nvContentPartPr>
                  <p14:cNvPr id="41291" name="Ink 41290">
                    <a:extLst>
                      <a:ext uri="{FF2B5EF4-FFF2-40B4-BE49-F238E27FC236}">
                        <a16:creationId xmlns:a16="http://schemas.microsoft.com/office/drawing/2014/main" id="{331B12F7-4B29-3055-D44D-E19DA8B16F27}"/>
                      </a:ext>
                    </a:extLst>
                  </p14:cNvPr>
                  <p14:cNvContentPartPr/>
                  <p14:nvPr/>
                </p14:nvContentPartPr>
                <p14:xfrm>
                  <a:off x="6027120" y="5363550"/>
                  <a:ext cx="3240" cy="3240"/>
                </p14:xfrm>
              </p:contentPart>
            </mc:Choice>
            <mc:Fallback xmlns="">
              <p:pic>
                <p:nvPicPr>
                  <p:cNvPr id="41291" name="Ink 41290">
                    <a:extLst>
                      <a:ext uri="{FF2B5EF4-FFF2-40B4-BE49-F238E27FC236}">
                        <a16:creationId xmlns:a16="http://schemas.microsoft.com/office/drawing/2014/main" id="{331B12F7-4B29-3055-D44D-E19DA8B16F27}"/>
                      </a:ext>
                    </a:extLst>
                  </p:cNvPr>
                  <p:cNvPicPr/>
                  <p:nvPr/>
                </p:nvPicPr>
                <p:blipFill>
                  <a:blip r:embed="rId185"/>
                  <a:stretch>
                    <a:fillRect/>
                  </a:stretch>
                </p:blipFill>
                <p:spPr>
                  <a:xfrm>
                    <a:off x="6018120" y="5354550"/>
                    <a:ext cx="20880" cy="208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1313" name="Group 41312">
              <a:extLst>
                <a:ext uri="{FF2B5EF4-FFF2-40B4-BE49-F238E27FC236}">
                  <a16:creationId xmlns:a16="http://schemas.microsoft.com/office/drawing/2014/main" id="{A513A455-9CB8-0DDA-4BA6-253DFFB9FD4B}"/>
                </a:ext>
              </a:extLst>
            </p:cNvPr>
            <p:cNvGrpSpPr/>
            <p:nvPr/>
          </p:nvGrpSpPr>
          <p:grpSpPr>
            <a:xfrm>
              <a:off x="6654240" y="4828590"/>
              <a:ext cx="1559880" cy="1344960"/>
              <a:chOff x="6654240" y="4828590"/>
              <a:chExt cx="1559880" cy="13449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86">
                <p14:nvContentPartPr>
                  <p14:cNvPr id="41292" name="Ink 41291">
                    <a:extLst>
                      <a:ext uri="{FF2B5EF4-FFF2-40B4-BE49-F238E27FC236}">
                        <a16:creationId xmlns:a16="http://schemas.microsoft.com/office/drawing/2014/main" id="{75F5604F-F273-FD1B-C7C1-9FD313A96168}"/>
                      </a:ext>
                    </a:extLst>
                  </p14:cNvPr>
                  <p14:cNvContentPartPr/>
                  <p14:nvPr/>
                </p14:nvContentPartPr>
                <p14:xfrm>
                  <a:off x="6654240" y="5334030"/>
                  <a:ext cx="263880" cy="323640"/>
                </p14:xfrm>
              </p:contentPart>
            </mc:Choice>
            <mc:Fallback xmlns="">
              <p:pic>
                <p:nvPicPr>
                  <p:cNvPr id="41292" name="Ink 41291">
                    <a:extLst>
                      <a:ext uri="{FF2B5EF4-FFF2-40B4-BE49-F238E27FC236}">
                        <a16:creationId xmlns:a16="http://schemas.microsoft.com/office/drawing/2014/main" id="{75F5604F-F273-FD1B-C7C1-9FD313A96168}"/>
                      </a:ext>
                    </a:extLst>
                  </p:cNvPr>
                  <p:cNvPicPr/>
                  <p:nvPr/>
                </p:nvPicPr>
                <p:blipFill>
                  <a:blip r:embed="rId187"/>
                  <a:stretch>
                    <a:fillRect/>
                  </a:stretch>
                </p:blipFill>
                <p:spPr>
                  <a:xfrm>
                    <a:off x="6645600" y="5325030"/>
                    <a:ext cx="281520" cy="341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8">
                <p14:nvContentPartPr>
                  <p14:cNvPr id="41294" name="Ink 41293">
                    <a:extLst>
                      <a:ext uri="{FF2B5EF4-FFF2-40B4-BE49-F238E27FC236}">
                        <a16:creationId xmlns:a16="http://schemas.microsoft.com/office/drawing/2014/main" id="{67C25630-ECCC-AD4D-5F98-8F5C9099B5C1}"/>
                      </a:ext>
                    </a:extLst>
                  </p14:cNvPr>
                  <p14:cNvContentPartPr/>
                  <p14:nvPr/>
                </p14:nvContentPartPr>
                <p14:xfrm>
                  <a:off x="7476480" y="5033790"/>
                  <a:ext cx="234360" cy="339840"/>
                </p14:xfrm>
              </p:contentPart>
            </mc:Choice>
            <mc:Fallback xmlns="">
              <p:pic>
                <p:nvPicPr>
                  <p:cNvPr id="41294" name="Ink 41293">
                    <a:extLst>
                      <a:ext uri="{FF2B5EF4-FFF2-40B4-BE49-F238E27FC236}">
                        <a16:creationId xmlns:a16="http://schemas.microsoft.com/office/drawing/2014/main" id="{67C25630-ECCC-AD4D-5F98-8F5C9099B5C1}"/>
                      </a:ext>
                    </a:extLst>
                  </p:cNvPr>
                  <p:cNvPicPr/>
                  <p:nvPr/>
                </p:nvPicPr>
                <p:blipFill>
                  <a:blip r:embed="rId189"/>
                  <a:stretch>
                    <a:fillRect/>
                  </a:stretch>
                </p:blipFill>
                <p:spPr>
                  <a:xfrm>
                    <a:off x="7467480" y="5025150"/>
                    <a:ext cx="252000" cy="357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0">
                <p14:nvContentPartPr>
                  <p14:cNvPr id="41295" name="Ink 41294">
                    <a:extLst>
                      <a:ext uri="{FF2B5EF4-FFF2-40B4-BE49-F238E27FC236}">
                        <a16:creationId xmlns:a16="http://schemas.microsoft.com/office/drawing/2014/main" id="{3F4993A4-D5AA-97AD-67DE-6B7EC6728F6D}"/>
                      </a:ext>
                    </a:extLst>
                  </p14:cNvPr>
                  <p14:cNvContentPartPr/>
                  <p14:nvPr/>
                </p14:nvContentPartPr>
                <p14:xfrm>
                  <a:off x="7744680" y="5212350"/>
                  <a:ext cx="212040" cy="173880"/>
                </p14:xfrm>
              </p:contentPart>
            </mc:Choice>
            <mc:Fallback xmlns="">
              <p:pic>
                <p:nvPicPr>
                  <p:cNvPr id="41295" name="Ink 41294">
                    <a:extLst>
                      <a:ext uri="{FF2B5EF4-FFF2-40B4-BE49-F238E27FC236}">
                        <a16:creationId xmlns:a16="http://schemas.microsoft.com/office/drawing/2014/main" id="{3F4993A4-D5AA-97AD-67DE-6B7EC6728F6D}"/>
                      </a:ext>
                    </a:extLst>
                  </p:cNvPr>
                  <p:cNvPicPr/>
                  <p:nvPr/>
                </p:nvPicPr>
                <p:blipFill>
                  <a:blip r:embed="rId191"/>
                  <a:stretch>
                    <a:fillRect/>
                  </a:stretch>
                </p:blipFill>
                <p:spPr>
                  <a:xfrm>
                    <a:off x="7735680" y="5203710"/>
                    <a:ext cx="229680" cy="191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2">
                <p14:nvContentPartPr>
                  <p14:cNvPr id="41296" name="Ink 41295">
                    <a:extLst>
                      <a:ext uri="{FF2B5EF4-FFF2-40B4-BE49-F238E27FC236}">
                        <a16:creationId xmlns:a16="http://schemas.microsoft.com/office/drawing/2014/main" id="{6AEF114B-49EB-CC40-07BB-07FCA8E193A4}"/>
                      </a:ext>
                    </a:extLst>
                  </p14:cNvPr>
                  <p14:cNvContentPartPr/>
                  <p14:nvPr/>
                </p14:nvContentPartPr>
                <p14:xfrm>
                  <a:off x="7477560" y="5425830"/>
                  <a:ext cx="519840" cy="37800"/>
                </p14:xfrm>
              </p:contentPart>
            </mc:Choice>
            <mc:Fallback xmlns="">
              <p:pic>
                <p:nvPicPr>
                  <p:cNvPr id="41296" name="Ink 41295">
                    <a:extLst>
                      <a:ext uri="{FF2B5EF4-FFF2-40B4-BE49-F238E27FC236}">
                        <a16:creationId xmlns:a16="http://schemas.microsoft.com/office/drawing/2014/main" id="{6AEF114B-49EB-CC40-07BB-07FCA8E193A4}"/>
                      </a:ext>
                    </a:extLst>
                  </p:cNvPr>
                  <p:cNvPicPr/>
                  <p:nvPr/>
                </p:nvPicPr>
                <p:blipFill>
                  <a:blip r:embed="rId193"/>
                  <a:stretch>
                    <a:fillRect/>
                  </a:stretch>
                </p:blipFill>
                <p:spPr>
                  <a:xfrm>
                    <a:off x="7468560" y="5417190"/>
                    <a:ext cx="537480" cy="55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4">
                <p14:nvContentPartPr>
                  <p14:cNvPr id="41297" name="Ink 41296">
                    <a:extLst>
                      <a:ext uri="{FF2B5EF4-FFF2-40B4-BE49-F238E27FC236}">
                        <a16:creationId xmlns:a16="http://schemas.microsoft.com/office/drawing/2014/main" id="{19A97C0D-9E1B-AC5D-AD86-C7DED21B1826}"/>
                      </a:ext>
                    </a:extLst>
                  </p14:cNvPr>
                  <p14:cNvContentPartPr/>
                  <p14:nvPr/>
                </p14:nvContentPartPr>
                <p14:xfrm>
                  <a:off x="7543800" y="5629590"/>
                  <a:ext cx="237960" cy="289800"/>
                </p14:xfrm>
              </p:contentPart>
            </mc:Choice>
            <mc:Fallback xmlns="">
              <p:pic>
                <p:nvPicPr>
                  <p:cNvPr id="41297" name="Ink 41296">
                    <a:extLst>
                      <a:ext uri="{FF2B5EF4-FFF2-40B4-BE49-F238E27FC236}">
                        <a16:creationId xmlns:a16="http://schemas.microsoft.com/office/drawing/2014/main" id="{19A97C0D-9E1B-AC5D-AD86-C7DED21B1826}"/>
                      </a:ext>
                    </a:extLst>
                  </p:cNvPr>
                  <p:cNvPicPr/>
                  <p:nvPr/>
                </p:nvPicPr>
                <p:blipFill>
                  <a:blip r:embed="rId195"/>
                  <a:stretch>
                    <a:fillRect/>
                  </a:stretch>
                </p:blipFill>
                <p:spPr>
                  <a:xfrm>
                    <a:off x="7534800" y="5620950"/>
                    <a:ext cx="255600" cy="307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6">
                <p14:nvContentPartPr>
                  <p14:cNvPr id="41298" name="Ink 41297">
                    <a:extLst>
                      <a:ext uri="{FF2B5EF4-FFF2-40B4-BE49-F238E27FC236}">
                        <a16:creationId xmlns:a16="http://schemas.microsoft.com/office/drawing/2014/main" id="{617FD92D-D706-2288-76C9-3ECE55423231}"/>
                      </a:ext>
                    </a:extLst>
                  </p14:cNvPr>
                  <p14:cNvContentPartPr/>
                  <p14:nvPr/>
                </p14:nvContentPartPr>
                <p14:xfrm>
                  <a:off x="7792920" y="5725710"/>
                  <a:ext cx="168480" cy="201960"/>
                </p14:xfrm>
              </p:contentPart>
            </mc:Choice>
            <mc:Fallback xmlns="">
              <p:pic>
                <p:nvPicPr>
                  <p:cNvPr id="41298" name="Ink 41297">
                    <a:extLst>
                      <a:ext uri="{FF2B5EF4-FFF2-40B4-BE49-F238E27FC236}">
                        <a16:creationId xmlns:a16="http://schemas.microsoft.com/office/drawing/2014/main" id="{617FD92D-D706-2288-76C9-3ECE55423231}"/>
                      </a:ext>
                    </a:extLst>
                  </p:cNvPr>
                  <p:cNvPicPr/>
                  <p:nvPr/>
                </p:nvPicPr>
                <p:blipFill>
                  <a:blip r:embed="rId197"/>
                  <a:stretch>
                    <a:fillRect/>
                  </a:stretch>
                </p:blipFill>
                <p:spPr>
                  <a:xfrm>
                    <a:off x="7784280" y="5716710"/>
                    <a:ext cx="186120" cy="219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8">
                <p14:nvContentPartPr>
                  <p14:cNvPr id="41299" name="Ink 41298">
                    <a:extLst>
                      <a:ext uri="{FF2B5EF4-FFF2-40B4-BE49-F238E27FC236}">
                        <a16:creationId xmlns:a16="http://schemas.microsoft.com/office/drawing/2014/main" id="{40ECDE9D-2EAE-9013-84AE-869440F969D2}"/>
                      </a:ext>
                    </a:extLst>
                  </p14:cNvPr>
                  <p14:cNvContentPartPr/>
                  <p14:nvPr/>
                </p14:nvContentPartPr>
                <p14:xfrm>
                  <a:off x="7793280" y="5736150"/>
                  <a:ext cx="157320" cy="201240"/>
                </p14:xfrm>
              </p:contentPart>
            </mc:Choice>
            <mc:Fallback xmlns="">
              <p:pic>
                <p:nvPicPr>
                  <p:cNvPr id="41299" name="Ink 41298">
                    <a:extLst>
                      <a:ext uri="{FF2B5EF4-FFF2-40B4-BE49-F238E27FC236}">
                        <a16:creationId xmlns:a16="http://schemas.microsoft.com/office/drawing/2014/main" id="{40ECDE9D-2EAE-9013-84AE-869440F969D2}"/>
                      </a:ext>
                    </a:extLst>
                  </p:cNvPr>
                  <p:cNvPicPr/>
                  <p:nvPr/>
                </p:nvPicPr>
                <p:blipFill>
                  <a:blip r:embed="rId199"/>
                  <a:stretch>
                    <a:fillRect/>
                  </a:stretch>
                </p:blipFill>
                <p:spPr>
                  <a:xfrm>
                    <a:off x="7784280" y="5727150"/>
                    <a:ext cx="174960" cy="218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0">
                <p14:nvContentPartPr>
                  <p14:cNvPr id="41310" name="Ink 41309">
                    <a:extLst>
                      <a:ext uri="{FF2B5EF4-FFF2-40B4-BE49-F238E27FC236}">
                        <a16:creationId xmlns:a16="http://schemas.microsoft.com/office/drawing/2014/main" id="{E5EC14BD-A9DE-5E85-1580-0613CB967889}"/>
                      </a:ext>
                    </a:extLst>
                  </p14:cNvPr>
                  <p14:cNvContentPartPr/>
                  <p14:nvPr/>
                </p14:nvContentPartPr>
                <p14:xfrm>
                  <a:off x="7152840" y="5012910"/>
                  <a:ext cx="200520" cy="1148040"/>
                </p14:xfrm>
              </p:contentPart>
            </mc:Choice>
            <mc:Fallback xmlns="">
              <p:pic>
                <p:nvPicPr>
                  <p:cNvPr id="41310" name="Ink 41309">
                    <a:extLst>
                      <a:ext uri="{FF2B5EF4-FFF2-40B4-BE49-F238E27FC236}">
                        <a16:creationId xmlns:a16="http://schemas.microsoft.com/office/drawing/2014/main" id="{E5EC14BD-A9DE-5E85-1580-0613CB967889}"/>
                      </a:ext>
                    </a:extLst>
                  </p:cNvPr>
                  <p:cNvPicPr/>
                  <p:nvPr/>
                </p:nvPicPr>
                <p:blipFill>
                  <a:blip r:embed="rId201"/>
                  <a:stretch>
                    <a:fillRect/>
                  </a:stretch>
                </p:blipFill>
                <p:spPr>
                  <a:xfrm>
                    <a:off x="7143840" y="5004270"/>
                    <a:ext cx="218160" cy="1165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2">
                <p14:nvContentPartPr>
                  <p14:cNvPr id="41312" name="Ink 41311">
                    <a:extLst>
                      <a:ext uri="{FF2B5EF4-FFF2-40B4-BE49-F238E27FC236}">
                        <a16:creationId xmlns:a16="http://schemas.microsoft.com/office/drawing/2014/main" id="{B4D2EA39-2A9C-1297-5101-9B3FC183C547}"/>
                      </a:ext>
                    </a:extLst>
                  </p14:cNvPr>
                  <p14:cNvContentPartPr/>
                  <p14:nvPr/>
                </p14:nvContentPartPr>
                <p14:xfrm>
                  <a:off x="8012880" y="4828590"/>
                  <a:ext cx="201240" cy="1344960"/>
                </p14:xfrm>
              </p:contentPart>
            </mc:Choice>
            <mc:Fallback xmlns="">
              <p:pic>
                <p:nvPicPr>
                  <p:cNvPr id="41312" name="Ink 41311">
                    <a:extLst>
                      <a:ext uri="{FF2B5EF4-FFF2-40B4-BE49-F238E27FC236}">
                        <a16:creationId xmlns:a16="http://schemas.microsoft.com/office/drawing/2014/main" id="{B4D2EA39-2A9C-1297-5101-9B3FC183C547}"/>
                      </a:ext>
                    </a:extLst>
                  </p:cNvPr>
                  <p:cNvPicPr/>
                  <p:nvPr/>
                </p:nvPicPr>
                <p:blipFill>
                  <a:blip r:embed="rId203"/>
                  <a:stretch>
                    <a:fillRect/>
                  </a:stretch>
                </p:blipFill>
                <p:spPr>
                  <a:xfrm>
                    <a:off x="8003880" y="4819950"/>
                    <a:ext cx="218880" cy="13626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41381" name="Group 41380">
            <a:extLst>
              <a:ext uri="{FF2B5EF4-FFF2-40B4-BE49-F238E27FC236}">
                <a16:creationId xmlns:a16="http://schemas.microsoft.com/office/drawing/2014/main" id="{7909402E-3D4A-2674-0248-AFB428843B86}"/>
              </a:ext>
            </a:extLst>
          </p:cNvPr>
          <p:cNvGrpSpPr/>
          <p:nvPr/>
        </p:nvGrpSpPr>
        <p:grpSpPr>
          <a:xfrm>
            <a:off x="3888720" y="1432827"/>
            <a:ext cx="4469400" cy="5285880"/>
            <a:chOff x="3889440" y="1372950"/>
            <a:chExt cx="4469400" cy="5285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41318" name="Ink 41317">
                  <a:extLst>
                    <a:ext uri="{FF2B5EF4-FFF2-40B4-BE49-F238E27FC236}">
                      <a16:creationId xmlns:a16="http://schemas.microsoft.com/office/drawing/2014/main" id="{83A42BB4-1F93-695B-6211-1C8DBEB93A68}"/>
                    </a:ext>
                  </a:extLst>
                </p14:cNvPr>
                <p14:cNvContentPartPr/>
                <p14:nvPr/>
              </p14:nvContentPartPr>
              <p14:xfrm>
                <a:off x="6737040" y="1889910"/>
                <a:ext cx="253440" cy="543600"/>
              </p14:xfrm>
            </p:contentPart>
          </mc:Choice>
          <mc:Fallback xmlns="">
            <p:pic>
              <p:nvPicPr>
                <p:cNvPr id="41318" name="Ink 41317">
                  <a:extLst>
                    <a:ext uri="{FF2B5EF4-FFF2-40B4-BE49-F238E27FC236}">
                      <a16:creationId xmlns:a16="http://schemas.microsoft.com/office/drawing/2014/main" id="{83A42BB4-1F93-695B-6211-1C8DBEB93A68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6728400" y="1880910"/>
                  <a:ext cx="271080" cy="56124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1380" name="Group 41379">
              <a:extLst>
                <a:ext uri="{FF2B5EF4-FFF2-40B4-BE49-F238E27FC236}">
                  <a16:creationId xmlns:a16="http://schemas.microsoft.com/office/drawing/2014/main" id="{1A6E7662-A96F-A86E-1C76-5C09E7493BD5}"/>
                </a:ext>
              </a:extLst>
            </p:cNvPr>
            <p:cNvGrpSpPr/>
            <p:nvPr/>
          </p:nvGrpSpPr>
          <p:grpSpPr>
            <a:xfrm>
              <a:off x="3889440" y="1372950"/>
              <a:ext cx="4469400" cy="5285880"/>
              <a:chOff x="3889440" y="1372950"/>
              <a:chExt cx="4469400" cy="5285880"/>
            </a:xfrm>
          </p:grpSpPr>
          <p:grpSp>
            <p:nvGrpSpPr>
              <p:cNvPr id="41317" name="Group 41316">
                <a:extLst>
                  <a:ext uri="{FF2B5EF4-FFF2-40B4-BE49-F238E27FC236}">
                    <a16:creationId xmlns:a16="http://schemas.microsoft.com/office/drawing/2014/main" id="{7C30205F-1947-98CC-7C50-5B593CF67740}"/>
                  </a:ext>
                </a:extLst>
              </p:cNvPr>
              <p:cNvGrpSpPr/>
              <p:nvPr/>
            </p:nvGrpSpPr>
            <p:grpSpPr>
              <a:xfrm>
                <a:off x="6935400" y="2672910"/>
                <a:ext cx="211680" cy="939960"/>
                <a:chOff x="6935400" y="2672910"/>
                <a:chExt cx="211680" cy="93996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206">
                  <p14:nvContentPartPr>
                    <p14:cNvPr id="41315" name="Ink 41314">
                      <a:extLst>
                        <a:ext uri="{FF2B5EF4-FFF2-40B4-BE49-F238E27FC236}">
                          <a16:creationId xmlns:a16="http://schemas.microsoft.com/office/drawing/2014/main" id="{B2D7347B-62A6-B1F8-840C-953FAD3943F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955560" y="2672910"/>
                    <a:ext cx="191520" cy="879480"/>
                  </p14:xfrm>
                </p:contentPart>
              </mc:Choice>
              <mc:Fallback xmlns="">
                <p:pic>
                  <p:nvPicPr>
                    <p:cNvPr id="41315" name="Ink 41314">
                      <a:extLst>
                        <a:ext uri="{FF2B5EF4-FFF2-40B4-BE49-F238E27FC236}">
                          <a16:creationId xmlns:a16="http://schemas.microsoft.com/office/drawing/2014/main" id="{B2D7347B-62A6-B1F8-840C-953FAD3943FD}"/>
                        </a:ext>
                      </a:extLst>
                    </p:cNvPr>
                    <p:cNvPicPr/>
                    <p:nvPr/>
                  </p:nvPicPr>
                  <p:blipFill>
                    <a:blip r:embed="rId207"/>
                    <a:stretch>
                      <a:fillRect/>
                    </a:stretch>
                  </p:blipFill>
                  <p:spPr>
                    <a:xfrm>
                      <a:off x="6946560" y="2663910"/>
                      <a:ext cx="209160" cy="8971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08">
                  <p14:nvContentPartPr>
                    <p14:cNvPr id="41316" name="Ink 41315">
                      <a:extLst>
                        <a:ext uri="{FF2B5EF4-FFF2-40B4-BE49-F238E27FC236}">
                          <a16:creationId xmlns:a16="http://schemas.microsoft.com/office/drawing/2014/main" id="{8445D4C5-B74B-50E0-E44E-E0CABC7D465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935400" y="3427110"/>
                    <a:ext cx="172080" cy="185760"/>
                  </p14:xfrm>
                </p:contentPart>
              </mc:Choice>
              <mc:Fallback xmlns="">
                <p:pic>
                  <p:nvPicPr>
                    <p:cNvPr id="41316" name="Ink 41315">
                      <a:extLst>
                        <a:ext uri="{FF2B5EF4-FFF2-40B4-BE49-F238E27FC236}">
                          <a16:creationId xmlns:a16="http://schemas.microsoft.com/office/drawing/2014/main" id="{8445D4C5-B74B-50E0-E44E-E0CABC7D4655}"/>
                        </a:ext>
                      </a:extLst>
                    </p:cNvPr>
                    <p:cNvPicPr/>
                    <p:nvPr/>
                  </p:nvPicPr>
                  <p:blipFill>
                    <a:blip r:embed="rId209"/>
                    <a:stretch>
                      <a:fillRect/>
                    </a:stretch>
                  </p:blipFill>
                  <p:spPr>
                    <a:xfrm>
                      <a:off x="6926400" y="3418470"/>
                      <a:ext cx="189720" cy="2034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41344" name="Group 41343">
                <a:extLst>
                  <a:ext uri="{FF2B5EF4-FFF2-40B4-BE49-F238E27FC236}">
                    <a16:creationId xmlns:a16="http://schemas.microsoft.com/office/drawing/2014/main" id="{23A27611-8288-DA03-F225-5E7966FFB583}"/>
                  </a:ext>
                </a:extLst>
              </p:cNvPr>
              <p:cNvGrpSpPr/>
              <p:nvPr/>
            </p:nvGrpSpPr>
            <p:grpSpPr>
              <a:xfrm>
                <a:off x="7048440" y="1372950"/>
                <a:ext cx="1310400" cy="916560"/>
                <a:chOff x="7048440" y="1372950"/>
                <a:chExt cx="1310400" cy="91656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210">
                  <p14:nvContentPartPr>
                    <p14:cNvPr id="41319" name="Ink 41318">
                      <a:extLst>
                        <a:ext uri="{FF2B5EF4-FFF2-40B4-BE49-F238E27FC236}">
                          <a16:creationId xmlns:a16="http://schemas.microsoft.com/office/drawing/2014/main" id="{C233DD9E-7216-56A1-68D7-8C4EE66BA3B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048440" y="1711350"/>
                    <a:ext cx="962280" cy="578160"/>
                  </p14:xfrm>
                </p:contentPart>
              </mc:Choice>
              <mc:Fallback xmlns="">
                <p:pic>
                  <p:nvPicPr>
                    <p:cNvPr id="41319" name="Ink 41318">
                      <a:extLst>
                        <a:ext uri="{FF2B5EF4-FFF2-40B4-BE49-F238E27FC236}">
                          <a16:creationId xmlns:a16="http://schemas.microsoft.com/office/drawing/2014/main" id="{C233DD9E-7216-56A1-68D7-8C4EE66BA3B2}"/>
                        </a:ext>
                      </a:extLst>
                    </p:cNvPr>
                    <p:cNvPicPr/>
                    <p:nvPr/>
                  </p:nvPicPr>
                  <p:blipFill>
                    <a:blip r:embed="rId211"/>
                    <a:stretch>
                      <a:fillRect/>
                    </a:stretch>
                  </p:blipFill>
                  <p:spPr>
                    <a:xfrm>
                      <a:off x="7039800" y="1702710"/>
                      <a:ext cx="979920" cy="5958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12">
                  <p14:nvContentPartPr>
                    <p14:cNvPr id="41320" name="Ink 41319">
                      <a:extLst>
                        <a:ext uri="{FF2B5EF4-FFF2-40B4-BE49-F238E27FC236}">
                          <a16:creationId xmlns:a16="http://schemas.microsoft.com/office/drawing/2014/main" id="{08020F03-C0CF-EDCC-FC1A-14A7B7B62A8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750800" y="1862910"/>
                    <a:ext cx="124560" cy="103320"/>
                  </p14:xfrm>
                </p:contentPart>
              </mc:Choice>
              <mc:Fallback xmlns="">
                <p:pic>
                  <p:nvPicPr>
                    <p:cNvPr id="41320" name="Ink 41319">
                      <a:extLst>
                        <a:ext uri="{FF2B5EF4-FFF2-40B4-BE49-F238E27FC236}">
                          <a16:creationId xmlns:a16="http://schemas.microsoft.com/office/drawing/2014/main" id="{08020F03-C0CF-EDCC-FC1A-14A7B7B62A81}"/>
                        </a:ext>
                      </a:extLst>
                    </p:cNvPr>
                    <p:cNvPicPr/>
                    <p:nvPr/>
                  </p:nvPicPr>
                  <p:blipFill>
                    <a:blip r:embed="rId213"/>
                    <a:stretch>
                      <a:fillRect/>
                    </a:stretch>
                  </p:blipFill>
                  <p:spPr>
                    <a:xfrm>
                      <a:off x="7742160" y="1854270"/>
                      <a:ext cx="142200" cy="1209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14">
                  <p14:nvContentPartPr>
                    <p14:cNvPr id="41321" name="Ink 41320">
                      <a:extLst>
                        <a:ext uri="{FF2B5EF4-FFF2-40B4-BE49-F238E27FC236}">
                          <a16:creationId xmlns:a16="http://schemas.microsoft.com/office/drawing/2014/main" id="{8916C69E-D138-BBEA-FD83-22B92B0D552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583760" y="1651950"/>
                    <a:ext cx="77760" cy="88200"/>
                  </p14:xfrm>
                </p:contentPart>
              </mc:Choice>
              <mc:Fallback xmlns="">
                <p:pic>
                  <p:nvPicPr>
                    <p:cNvPr id="41321" name="Ink 41320">
                      <a:extLst>
                        <a:ext uri="{FF2B5EF4-FFF2-40B4-BE49-F238E27FC236}">
                          <a16:creationId xmlns:a16="http://schemas.microsoft.com/office/drawing/2014/main" id="{8916C69E-D138-BBEA-FD83-22B92B0D5525}"/>
                        </a:ext>
                      </a:extLst>
                    </p:cNvPr>
                    <p:cNvPicPr/>
                    <p:nvPr/>
                  </p:nvPicPr>
                  <p:blipFill>
                    <a:blip r:embed="rId215"/>
                    <a:stretch>
                      <a:fillRect/>
                    </a:stretch>
                  </p:blipFill>
                  <p:spPr>
                    <a:xfrm>
                      <a:off x="7574760" y="1643310"/>
                      <a:ext cx="95400" cy="1058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16">
                  <p14:nvContentPartPr>
                    <p14:cNvPr id="41322" name="Ink 41321">
                      <a:extLst>
                        <a:ext uri="{FF2B5EF4-FFF2-40B4-BE49-F238E27FC236}">
                          <a16:creationId xmlns:a16="http://schemas.microsoft.com/office/drawing/2014/main" id="{E88E5013-8D4D-7C51-A878-AD909BDB92D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351560" y="1865790"/>
                    <a:ext cx="25560" cy="52920"/>
                  </p14:xfrm>
                </p:contentPart>
              </mc:Choice>
              <mc:Fallback xmlns="">
                <p:pic>
                  <p:nvPicPr>
                    <p:cNvPr id="41322" name="Ink 41321">
                      <a:extLst>
                        <a:ext uri="{FF2B5EF4-FFF2-40B4-BE49-F238E27FC236}">
                          <a16:creationId xmlns:a16="http://schemas.microsoft.com/office/drawing/2014/main" id="{E88E5013-8D4D-7C51-A878-AD909BDB92DB}"/>
                        </a:ext>
                      </a:extLst>
                    </p:cNvPr>
                    <p:cNvPicPr/>
                    <p:nvPr/>
                  </p:nvPicPr>
                  <p:blipFill>
                    <a:blip r:embed="rId217"/>
                    <a:stretch>
                      <a:fillRect/>
                    </a:stretch>
                  </p:blipFill>
                  <p:spPr>
                    <a:xfrm>
                      <a:off x="7342560" y="1857150"/>
                      <a:ext cx="43200" cy="70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18">
                  <p14:nvContentPartPr>
                    <p14:cNvPr id="41324" name="Ink 41323">
                      <a:extLst>
                        <a:ext uri="{FF2B5EF4-FFF2-40B4-BE49-F238E27FC236}">
                          <a16:creationId xmlns:a16="http://schemas.microsoft.com/office/drawing/2014/main" id="{37F65772-D294-6F7F-49A7-65AFC48E467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084160" y="1372950"/>
                    <a:ext cx="274680" cy="645480"/>
                  </p14:xfrm>
                </p:contentPart>
              </mc:Choice>
              <mc:Fallback xmlns="">
                <p:pic>
                  <p:nvPicPr>
                    <p:cNvPr id="41324" name="Ink 41323">
                      <a:extLst>
                        <a:ext uri="{FF2B5EF4-FFF2-40B4-BE49-F238E27FC236}">
                          <a16:creationId xmlns:a16="http://schemas.microsoft.com/office/drawing/2014/main" id="{37F65772-D294-6F7F-49A7-65AFC48E4679}"/>
                        </a:ext>
                      </a:extLst>
                    </p:cNvPr>
                    <p:cNvPicPr/>
                    <p:nvPr/>
                  </p:nvPicPr>
                  <p:blipFill>
                    <a:blip r:embed="rId219"/>
                    <a:stretch>
                      <a:fillRect/>
                    </a:stretch>
                  </p:blipFill>
                  <p:spPr>
                    <a:xfrm>
                      <a:off x="8075520" y="1364310"/>
                      <a:ext cx="292320" cy="66312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41379" name="Group 41378">
                <a:extLst>
                  <a:ext uri="{FF2B5EF4-FFF2-40B4-BE49-F238E27FC236}">
                    <a16:creationId xmlns:a16="http://schemas.microsoft.com/office/drawing/2014/main" id="{9DA7ADED-A338-F7D5-DFEB-5CC1FC5CD6AE}"/>
                  </a:ext>
                </a:extLst>
              </p:cNvPr>
              <p:cNvGrpSpPr/>
              <p:nvPr/>
            </p:nvGrpSpPr>
            <p:grpSpPr>
              <a:xfrm>
                <a:off x="3889440" y="6146910"/>
                <a:ext cx="1726920" cy="511920"/>
                <a:chOff x="3601080" y="6330510"/>
                <a:chExt cx="1726920" cy="51192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220">
                  <p14:nvContentPartPr>
                    <p14:cNvPr id="41348" name="Ink 41347">
                      <a:extLst>
                        <a:ext uri="{FF2B5EF4-FFF2-40B4-BE49-F238E27FC236}">
                          <a16:creationId xmlns:a16="http://schemas.microsoft.com/office/drawing/2014/main" id="{AAE9D74D-EB04-66B0-9229-338B98911DB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632760" y="6390270"/>
                    <a:ext cx="360" cy="341640"/>
                  </p14:xfrm>
                </p:contentPart>
              </mc:Choice>
              <mc:Fallback xmlns="">
                <p:pic>
                  <p:nvPicPr>
                    <p:cNvPr id="41348" name="Ink 41347">
                      <a:extLst>
                        <a:ext uri="{FF2B5EF4-FFF2-40B4-BE49-F238E27FC236}">
                          <a16:creationId xmlns:a16="http://schemas.microsoft.com/office/drawing/2014/main" id="{AAE9D74D-EB04-66B0-9229-338B98911DB1}"/>
                        </a:ext>
                      </a:extLst>
                    </p:cNvPr>
                    <p:cNvPicPr/>
                    <p:nvPr/>
                  </p:nvPicPr>
                  <p:blipFill>
                    <a:blip r:embed="rId270"/>
                    <a:stretch>
                      <a:fillRect/>
                    </a:stretch>
                  </p:blipFill>
                  <p:spPr>
                    <a:xfrm>
                      <a:off x="3624120" y="6381630"/>
                      <a:ext cx="18000" cy="3592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71">
                  <p14:nvContentPartPr>
                    <p14:cNvPr id="41349" name="Ink 41348">
                      <a:extLst>
                        <a:ext uri="{FF2B5EF4-FFF2-40B4-BE49-F238E27FC236}">
                          <a16:creationId xmlns:a16="http://schemas.microsoft.com/office/drawing/2014/main" id="{B9608712-3D51-99F5-8662-E56D5B3F9F4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601080" y="6334110"/>
                    <a:ext cx="401760" cy="508320"/>
                  </p14:xfrm>
                </p:contentPart>
              </mc:Choice>
              <mc:Fallback xmlns="">
                <p:pic>
                  <p:nvPicPr>
                    <p:cNvPr id="41349" name="Ink 41348">
                      <a:extLst>
                        <a:ext uri="{FF2B5EF4-FFF2-40B4-BE49-F238E27FC236}">
                          <a16:creationId xmlns:a16="http://schemas.microsoft.com/office/drawing/2014/main" id="{B9608712-3D51-99F5-8662-E56D5B3F9F45}"/>
                        </a:ext>
                      </a:extLst>
                    </p:cNvPr>
                    <p:cNvPicPr/>
                    <p:nvPr/>
                  </p:nvPicPr>
                  <p:blipFill>
                    <a:blip r:embed="rId272"/>
                    <a:stretch>
                      <a:fillRect/>
                    </a:stretch>
                  </p:blipFill>
                  <p:spPr>
                    <a:xfrm>
                      <a:off x="3592080" y="6325470"/>
                      <a:ext cx="419400" cy="5259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73">
                  <p14:nvContentPartPr>
                    <p14:cNvPr id="41350" name="Ink 41349">
                      <a:extLst>
                        <a:ext uri="{FF2B5EF4-FFF2-40B4-BE49-F238E27FC236}">
                          <a16:creationId xmlns:a16="http://schemas.microsoft.com/office/drawing/2014/main" id="{1C93D93C-2A05-1413-380E-77F6868D729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871440" y="6581430"/>
                    <a:ext cx="190800" cy="88200"/>
                  </p14:xfrm>
                </p:contentPart>
              </mc:Choice>
              <mc:Fallback xmlns="">
                <p:pic>
                  <p:nvPicPr>
                    <p:cNvPr id="41350" name="Ink 41349">
                      <a:extLst>
                        <a:ext uri="{FF2B5EF4-FFF2-40B4-BE49-F238E27FC236}">
                          <a16:creationId xmlns:a16="http://schemas.microsoft.com/office/drawing/2014/main" id="{1C93D93C-2A05-1413-380E-77F6868D7297}"/>
                        </a:ext>
                      </a:extLst>
                    </p:cNvPr>
                    <p:cNvPicPr/>
                    <p:nvPr/>
                  </p:nvPicPr>
                  <p:blipFill>
                    <a:blip r:embed="rId274"/>
                    <a:stretch>
                      <a:fillRect/>
                    </a:stretch>
                  </p:blipFill>
                  <p:spPr>
                    <a:xfrm>
                      <a:off x="3862800" y="6572790"/>
                      <a:ext cx="208440" cy="1058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75">
                  <p14:nvContentPartPr>
                    <p14:cNvPr id="41351" name="Ink 41350">
                      <a:extLst>
                        <a:ext uri="{FF2B5EF4-FFF2-40B4-BE49-F238E27FC236}">
                          <a16:creationId xmlns:a16="http://schemas.microsoft.com/office/drawing/2014/main" id="{002B9841-C98B-CAE9-2379-035BBF613B9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035600" y="6402510"/>
                    <a:ext cx="109440" cy="383040"/>
                  </p14:xfrm>
                </p:contentPart>
              </mc:Choice>
              <mc:Fallback xmlns="">
                <p:pic>
                  <p:nvPicPr>
                    <p:cNvPr id="41351" name="Ink 41350">
                      <a:extLst>
                        <a:ext uri="{FF2B5EF4-FFF2-40B4-BE49-F238E27FC236}">
                          <a16:creationId xmlns:a16="http://schemas.microsoft.com/office/drawing/2014/main" id="{002B9841-C98B-CAE9-2379-035BBF613B9D}"/>
                        </a:ext>
                      </a:extLst>
                    </p:cNvPr>
                    <p:cNvPicPr/>
                    <p:nvPr/>
                  </p:nvPicPr>
                  <p:blipFill>
                    <a:blip r:embed="rId276"/>
                    <a:stretch>
                      <a:fillRect/>
                    </a:stretch>
                  </p:blipFill>
                  <p:spPr>
                    <a:xfrm>
                      <a:off x="4026960" y="6393510"/>
                      <a:ext cx="127080" cy="4006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77">
                  <p14:nvContentPartPr>
                    <p14:cNvPr id="41352" name="Ink 41351">
                      <a:extLst>
                        <a:ext uri="{FF2B5EF4-FFF2-40B4-BE49-F238E27FC236}">
                          <a16:creationId xmlns:a16="http://schemas.microsoft.com/office/drawing/2014/main" id="{4F9B837D-AEEB-0E2B-CF9C-922687CC6BA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017600" y="6646230"/>
                    <a:ext cx="125280" cy="54360"/>
                  </p14:xfrm>
                </p:contentPart>
              </mc:Choice>
              <mc:Fallback xmlns="">
                <p:pic>
                  <p:nvPicPr>
                    <p:cNvPr id="41352" name="Ink 41351">
                      <a:extLst>
                        <a:ext uri="{FF2B5EF4-FFF2-40B4-BE49-F238E27FC236}">
                          <a16:creationId xmlns:a16="http://schemas.microsoft.com/office/drawing/2014/main" id="{4F9B837D-AEEB-0E2B-CF9C-922687CC6BAF}"/>
                        </a:ext>
                      </a:extLst>
                    </p:cNvPr>
                    <p:cNvPicPr/>
                    <p:nvPr/>
                  </p:nvPicPr>
                  <p:blipFill>
                    <a:blip r:embed="rId278"/>
                    <a:stretch>
                      <a:fillRect/>
                    </a:stretch>
                  </p:blipFill>
                  <p:spPr>
                    <a:xfrm>
                      <a:off x="4008960" y="6637590"/>
                      <a:ext cx="142920" cy="72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79">
                  <p14:nvContentPartPr>
                    <p14:cNvPr id="41353" name="Ink 41352">
                      <a:extLst>
                        <a:ext uri="{FF2B5EF4-FFF2-40B4-BE49-F238E27FC236}">
                          <a16:creationId xmlns:a16="http://schemas.microsoft.com/office/drawing/2014/main" id="{516362C6-0EFC-C23A-D13B-771B91BE768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206240" y="6652350"/>
                    <a:ext cx="360" cy="360"/>
                  </p14:xfrm>
                </p:contentPart>
              </mc:Choice>
              <mc:Fallback xmlns="">
                <p:pic>
                  <p:nvPicPr>
                    <p:cNvPr id="41353" name="Ink 41352">
                      <a:extLst>
                        <a:ext uri="{FF2B5EF4-FFF2-40B4-BE49-F238E27FC236}">
                          <a16:creationId xmlns:a16="http://schemas.microsoft.com/office/drawing/2014/main" id="{516362C6-0EFC-C23A-D13B-771B91BE7682}"/>
                        </a:ext>
                      </a:extLst>
                    </p:cNvPr>
                    <p:cNvPicPr/>
                    <p:nvPr/>
                  </p:nvPicPr>
                  <p:blipFill>
                    <a:blip r:embed="rId280"/>
                    <a:stretch>
                      <a:fillRect/>
                    </a:stretch>
                  </p:blipFill>
                  <p:spPr>
                    <a:xfrm>
                      <a:off x="4197240" y="6643710"/>
                      <a:ext cx="1800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81">
                  <p14:nvContentPartPr>
                    <p14:cNvPr id="41354" name="Ink 41353">
                      <a:extLst>
                        <a:ext uri="{FF2B5EF4-FFF2-40B4-BE49-F238E27FC236}">
                          <a16:creationId xmlns:a16="http://schemas.microsoft.com/office/drawing/2014/main" id="{70E4E077-FA5C-A4B9-32B1-FC59D4E7D5E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888720" y="6380910"/>
                    <a:ext cx="360" cy="3240"/>
                  </p14:xfrm>
                </p:contentPart>
              </mc:Choice>
              <mc:Fallback xmlns="">
                <p:pic>
                  <p:nvPicPr>
                    <p:cNvPr id="41354" name="Ink 41353">
                      <a:extLst>
                        <a:ext uri="{FF2B5EF4-FFF2-40B4-BE49-F238E27FC236}">
                          <a16:creationId xmlns:a16="http://schemas.microsoft.com/office/drawing/2014/main" id="{70E4E077-FA5C-A4B9-32B1-FC59D4E7D5EE}"/>
                        </a:ext>
                      </a:extLst>
                    </p:cNvPr>
                    <p:cNvPicPr/>
                    <p:nvPr/>
                  </p:nvPicPr>
                  <p:blipFill>
                    <a:blip r:embed="rId282"/>
                    <a:stretch>
                      <a:fillRect/>
                    </a:stretch>
                  </p:blipFill>
                  <p:spPr>
                    <a:xfrm>
                      <a:off x="3879720" y="6372270"/>
                      <a:ext cx="18000" cy="208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83">
                  <p14:nvContentPartPr>
                    <p14:cNvPr id="41355" name="Ink 41354">
                      <a:extLst>
                        <a:ext uri="{FF2B5EF4-FFF2-40B4-BE49-F238E27FC236}">
                          <a16:creationId xmlns:a16="http://schemas.microsoft.com/office/drawing/2014/main" id="{54FCFA56-70DE-1DD3-EA5B-FA5ED4CF681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306680" y="6340950"/>
                    <a:ext cx="207000" cy="360000"/>
                  </p14:xfrm>
                </p:contentPart>
              </mc:Choice>
              <mc:Fallback xmlns="">
                <p:pic>
                  <p:nvPicPr>
                    <p:cNvPr id="41355" name="Ink 41354">
                      <a:extLst>
                        <a:ext uri="{FF2B5EF4-FFF2-40B4-BE49-F238E27FC236}">
                          <a16:creationId xmlns:a16="http://schemas.microsoft.com/office/drawing/2014/main" id="{54FCFA56-70DE-1DD3-EA5B-FA5ED4CF6813}"/>
                        </a:ext>
                      </a:extLst>
                    </p:cNvPr>
                    <p:cNvPicPr/>
                    <p:nvPr/>
                  </p:nvPicPr>
                  <p:blipFill>
                    <a:blip r:embed="rId284"/>
                    <a:stretch>
                      <a:fillRect/>
                    </a:stretch>
                  </p:blipFill>
                  <p:spPr>
                    <a:xfrm>
                      <a:off x="4297680" y="6331950"/>
                      <a:ext cx="224640" cy="3776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85">
                  <p14:nvContentPartPr>
                    <p14:cNvPr id="41356" name="Ink 41355">
                      <a:extLst>
                        <a:ext uri="{FF2B5EF4-FFF2-40B4-BE49-F238E27FC236}">
                          <a16:creationId xmlns:a16="http://schemas.microsoft.com/office/drawing/2014/main" id="{C5A37E7B-E608-0629-5847-63C3577E864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529520" y="6581790"/>
                    <a:ext cx="120240" cy="94680"/>
                  </p14:xfrm>
                </p:contentPart>
              </mc:Choice>
              <mc:Fallback xmlns="">
                <p:pic>
                  <p:nvPicPr>
                    <p:cNvPr id="41356" name="Ink 41355">
                      <a:extLst>
                        <a:ext uri="{FF2B5EF4-FFF2-40B4-BE49-F238E27FC236}">
                          <a16:creationId xmlns:a16="http://schemas.microsoft.com/office/drawing/2014/main" id="{C5A37E7B-E608-0629-5847-63C3577E8642}"/>
                        </a:ext>
                      </a:extLst>
                    </p:cNvPr>
                    <p:cNvPicPr/>
                    <p:nvPr/>
                  </p:nvPicPr>
                  <p:blipFill>
                    <a:blip r:embed="rId286"/>
                    <a:stretch>
                      <a:fillRect/>
                    </a:stretch>
                  </p:blipFill>
                  <p:spPr>
                    <a:xfrm>
                      <a:off x="4520880" y="6573150"/>
                      <a:ext cx="137880" cy="1123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87">
                  <p14:nvContentPartPr>
                    <p14:cNvPr id="41357" name="Ink 41356">
                      <a:extLst>
                        <a:ext uri="{FF2B5EF4-FFF2-40B4-BE49-F238E27FC236}">
                          <a16:creationId xmlns:a16="http://schemas.microsoft.com/office/drawing/2014/main" id="{0B4A793B-81F9-A559-58D2-8B141610E25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695480" y="6531390"/>
                    <a:ext cx="72360" cy="165600"/>
                  </p14:xfrm>
                </p:contentPart>
              </mc:Choice>
              <mc:Fallback xmlns="">
                <p:pic>
                  <p:nvPicPr>
                    <p:cNvPr id="41357" name="Ink 41356">
                      <a:extLst>
                        <a:ext uri="{FF2B5EF4-FFF2-40B4-BE49-F238E27FC236}">
                          <a16:creationId xmlns:a16="http://schemas.microsoft.com/office/drawing/2014/main" id="{0B4A793B-81F9-A559-58D2-8B141610E258}"/>
                        </a:ext>
                      </a:extLst>
                    </p:cNvPr>
                    <p:cNvPicPr/>
                    <p:nvPr/>
                  </p:nvPicPr>
                  <p:blipFill>
                    <a:blip r:embed="rId288"/>
                    <a:stretch>
                      <a:fillRect/>
                    </a:stretch>
                  </p:blipFill>
                  <p:spPr>
                    <a:xfrm>
                      <a:off x="4686480" y="6522750"/>
                      <a:ext cx="90000" cy="1832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89">
                  <p14:nvContentPartPr>
                    <p14:cNvPr id="41358" name="Ink 41357">
                      <a:extLst>
                        <a:ext uri="{FF2B5EF4-FFF2-40B4-BE49-F238E27FC236}">
                          <a16:creationId xmlns:a16="http://schemas.microsoft.com/office/drawing/2014/main" id="{D9A8FD14-E082-93E4-06D8-62C90119ED8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875480" y="6330510"/>
                    <a:ext cx="64080" cy="402840"/>
                  </p14:xfrm>
                </p:contentPart>
              </mc:Choice>
              <mc:Fallback xmlns="">
                <p:pic>
                  <p:nvPicPr>
                    <p:cNvPr id="41358" name="Ink 41357">
                      <a:extLst>
                        <a:ext uri="{FF2B5EF4-FFF2-40B4-BE49-F238E27FC236}">
                          <a16:creationId xmlns:a16="http://schemas.microsoft.com/office/drawing/2014/main" id="{D9A8FD14-E082-93E4-06D8-62C90119ED8E}"/>
                        </a:ext>
                      </a:extLst>
                    </p:cNvPr>
                    <p:cNvPicPr/>
                    <p:nvPr/>
                  </p:nvPicPr>
                  <p:blipFill>
                    <a:blip r:embed="rId290"/>
                    <a:stretch>
                      <a:fillRect/>
                    </a:stretch>
                  </p:blipFill>
                  <p:spPr>
                    <a:xfrm>
                      <a:off x="4866840" y="6321510"/>
                      <a:ext cx="81720" cy="4204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91">
                  <p14:nvContentPartPr>
                    <p14:cNvPr id="41359" name="Ink 41358">
                      <a:extLst>
                        <a:ext uri="{FF2B5EF4-FFF2-40B4-BE49-F238E27FC236}">
                          <a16:creationId xmlns:a16="http://schemas.microsoft.com/office/drawing/2014/main" id="{4BD0C57A-6A05-9A63-CEC1-82AFCFFBDF4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818240" y="6507990"/>
                    <a:ext cx="120240" cy="17640"/>
                  </p14:xfrm>
                </p:contentPart>
              </mc:Choice>
              <mc:Fallback xmlns="">
                <p:pic>
                  <p:nvPicPr>
                    <p:cNvPr id="41359" name="Ink 41358">
                      <a:extLst>
                        <a:ext uri="{FF2B5EF4-FFF2-40B4-BE49-F238E27FC236}">
                          <a16:creationId xmlns:a16="http://schemas.microsoft.com/office/drawing/2014/main" id="{4BD0C57A-6A05-9A63-CEC1-82AFCFFBDF4C}"/>
                        </a:ext>
                      </a:extLst>
                    </p:cNvPr>
                    <p:cNvPicPr/>
                    <p:nvPr/>
                  </p:nvPicPr>
                  <p:blipFill>
                    <a:blip r:embed="rId292"/>
                    <a:stretch>
                      <a:fillRect/>
                    </a:stretch>
                  </p:blipFill>
                  <p:spPr>
                    <a:xfrm>
                      <a:off x="4809600" y="6498990"/>
                      <a:ext cx="137880" cy="352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93">
                  <p14:nvContentPartPr>
                    <p14:cNvPr id="41360" name="Ink 41359">
                      <a:extLst>
                        <a:ext uri="{FF2B5EF4-FFF2-40B4-BE49-F238E27FC236}">
                          <a16:creationId xmlns:a16="http://schemas.microsoft.com/office/drawing/2014/main" id="{8020C223-9F25-1F8F-626D-47A0E04CA301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061600" y="6635790"/>
                    <a:ext cx="3240" cy="6480"/>
                  </p14:xfrm>
                </p:contentPart>
              </mc:Choice>
              <mc:Fallback xmlns="">
                <p:pic>
                  <p:nvPicPr>
                    <p:cNvPr id="41360" name="Ink 41359">
                      <a:extLst>
                        <a:ext uri="{FF2B5EF4-FFF2-40B4-BE49-F238E27FC236}">
                          <a16:creationId xmlns:a16="http://schemas.microsoft.com/office/drawing/2014/main" id="{8020C223-9F25-1F8F-626D-47A0E04CA301}"/>
                        </a:ext>
                      </a:extLst>
                    </p:cNvPr>
                    <p:cNvPicPr/>
                    <p:nvPr/>
                  </p:nvPicPr>
                  <p:blipFill>
                    <a:blip r:embed="rId294"/>
                    <a:stretch>
                      <a:fillRect/>
                    </a:stretch>
                  </p:blipFill>
                  <p:spPr>
                    <a:xfrm>
                      <a:off x="5052960" y="6626790"/>
                      <a:ext cx="20880" cy="241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95">
                  <p14:nvContentPartPr>
                    <p14:cNvPr id="41361" name="Ink 41360">
                      <a:extLst>
                        <a:ext uri="{FF2B5EF4-FFF2-40B4-BE49-F238E27FC236}">
                          <a16:creationId xmlns:a16="http://schemas.microsoft.com/office/drawing/2014/main" id="{0276868F-FC6B-0DE8-76D4-869B9B26C6D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166720" y="6372630"/>
                    <a:ext cx="360" cy="321840"/>
                  </p14:xfrm>
                </p:contentPart>
              </mc:Choice>
              <mc:Fallback xmlns="">
                <p:pic>
                  <p:nvPicPr>
                    <p:cNvPr id="41361" name="Ink 41360">
                      <a:extLst>
                        <a:ext uri="{FF2B5EF4-FFF2-40B4-BE49-F238E27FC236}">
                          <a16:creationId xmlns:a16="http://schemas.microsoft.com/office/drawing/2014/main" id="{0276868F-FC6B-0DE8-76D4-869B9B26C6DB}"/>
                        </a:ext>
                      </a:extLst>
                    </p:cNvPr>
                    <p:cNvPicPr/>
                    <p:nvPr/>
                  </p:nvPicPr>
                  <p:blipFill>
                    <a:blip r:embed="rId296"/>
                    <a:stretch>
                      <a:fillRect/>
                    </a:stretch>
                  </p:blipFill>
                  <p:spPr>
                    <a:xfrm>
                      <a:off x="5158080" y="6363990"/>
                      <a:ext cx="18000" cy="3394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97">
                  <p14:nvContentPartPr>
                    <p14:cNvPr id="41362" name="Ink 41361">
                      <a:extLst>
                        <a:ext uri="{FF2B5EF4-FFF2-40B4-BE49-F238E27FC236}">
                          <a16:creationId xmlns:a16="http://schemas.microsoft.com/office/drawing/2014/main" id="{659B0EC4-702D-987F-02CC-FD82D3D174E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166720" y="6350670"/>
                    <a:ext cx="161280" cy="405360"/>
                  </p14:xfrm>
                </p:contentPart>
              </mc:Choice>
              <mc:Fallback xmlns="">
                <p:pic>
                  <p:nvPicPr>
                    <p:cNvPr id="41362" name="Ink 41361">
                      <a:extLst>
                        <a:ext uri="{FF2B5EF4-FFF2-40B4-BE49-F238E27FC236}">
                          <a16:creationId xmlns:a16="http://schemas.microsoft.com/office/drawing/2014/main" id="{659B0EC4-702D-987F-02CC-FD82D3D174EC}"/>
                        </a:ext>
                      </a:extLst>
                    </p:cNvPr>
                    <p:cNvPicPr/>
                    <p:nvPr/>
                  </p:nvPicPr>
                  <p:blipFill>
                    <a:blip r:embed="rId298"/>
                    <a:stretch>
                      <a:fillRect/>
                    </a:stretch>
                  </p:blipFill>
                  <p:spPr>
                    <a:xfrm>
                      <a:off x="5158080" y="6342030"/>
                      <a:ext cx="178920" cy="423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299">
                  <p14:nvContentPartPr>
                    <p14:cNvPr id="41363" name="Ink 41362">
                      <a:extLst>
                        <a:ext uri="{FF2B5EF4-FFF2-40B4-BE49-F238E27FC236}">
                          <a16:creationId xmlns:a16="http://schemas.microsoft.com/office/drawing/2014/main" id="{77730AFA-9F2C-94B3-468D-723A8578EE3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198040" y="6737310"/>
                    <a:ext cx="360" cy="360"/>
                  </p14:xfrm>
                </p:contentPart>
              </mc:Choice>
              <mc:Fallback xmlns="">
                <p:pic>
                  <p:nvPicPr>
                    <p:cNvPr id="41363" name="Ink 41362">
                      <a:extLst>
                        <a:ext uri="{FF2B5EF4-FFF2-40B4-BE49-F238E27FC236}">
                          <a16:creationId xmlns:a16="http://schemas.microsoft.com/office/drawing/2014/main" id="{77730AFA-9F2C-94B3-468D-723A8578EE3C}"/>
                        </a:ext>
                      </a:extLst>
                    </p:cNvPr>
                    <p:cNvPicPr/>
                    <p:nvPr/>
                  </p:nvPicPr>
                  <p:blipFill>
                    <a:blip r:embed="rId280"/>
                    <a:stretch>
                      <a:fillRect/>
                    </a:stretch>
                  </p:blipFill>
                  <p:spPr>
                    <a:xfrm>
                      <a:off x="5189040" y="6728670"/>
                      <a:ext cx="1800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300">
                  <p14:nvContentPartPr>
                    <p14:cNvPr id="41375" name="Ink 41374">
                      <a:extLst>
                        <a:ext uri="{FF2B5EF4-FFF2-40B4-BE49-F238E27FC236}">
                          <a16:creationId xmlns:a16="http://schemas.microsoft.com/office/drawing/2014/main" id="{69EA42A4-44E6-2342-0189-EFD9859E32E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946320" y="6630390"/>
                    <a:ext cx="360" cy="360"/>
                  </p14:xfrm>
                </p:contentPart>
              </mc:Choice>
              <mc:Fallback xmlns="">
                <p:pic>
                  <p:nvPicPr>
                    <p:cNvPr id="41375" name="Ink 41374">
                      <a:extLst>
                        <a:ext uri="{FF2B5EF4-FFF2-40B4-BE49-F238E27FC236}">
                          <a16:creationId xmlns:a16="http://schemas.microsoft.com/office/drawing/2014/main" id="{69EA42A4-44E6-2342-0189-EFD9859E32E9}"/>
                        </a:ext>
                      </a:extLst>
                    </p:cNvPr>
                    <p:cNvPicPr/>
                    <p:nvPr/>
                  </p:nvPicPr>
                  <p:blipFill>
                    <a:blip r:embed="rId280"/>
                    <a:stretch>
                      <a:fillRect/>
                    </a:stretch>
                  </p:blipFill>
                  <p:spPr>
                    <a:xfrm>
                      <a:off x="3937680" y="6621390"/>
                      <a:ext cx="1800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7606972-4DD6-A170-AC03-F2F5A203793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01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40993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Tm="125109">
        <p159:morph option="byObject"/>
      </p:transition>
    </mc:Choice>
    <mc:Fallback>
      <p:transition spd="slow" advTm="12510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1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1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1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7" name="Text Box 3"/>
          <p:cNvSpPr txBox="1">
            <a:spLocks noChangeArrowheads="1"/>
          </p:cNvSpPr>
          <p:nvPr/>
        </p:nvSpPr>
        <p:spPr bwMode="auto">
          <a:xfrm>
            <a:off x="3010045" y="0"/>
            <a:ext cx="30604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800" b="1" dirty="0">
                <a:solidFill>
                  <a:srgbClr val="0000FF"/>
                </a:solidFill>
              </a:rPr>
              <a:t>P and N together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903BEA-EC25-5644-B5A1-DEDF773DB900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cxnSp>
        <p:nvCxnSpPr>
          <p:cNvPr id="41216" name="Straight Connector 41215">
            <a:extLst>
              <a:ext uri="{FF2B5EF4-FFF2-40B4-BE49-F238E27FC236}">
                <a16:creationId xmlns:a16="http://schemas.microsoft.com/office/drawing/2014/main" id="{6CE316EC-7257-035B-FCAC-F115CA946DE0}"/>
              </a:ext>
            </a:extLst>
          </p:cNvPr>
          <p:cNvCxnSpPr/>
          <p:nvPr/>
        </p:nvCxnSpPr>
        <p:spPr bwMode="auto">
          <a:xfrm>
            <a:off x="685800" y="5105400"/>
            <a:ext cx="1676400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lg" len="lg"/>
          </a:ln>
          <a:effectLst/>
        </p:spPr>
      </p:cxnSp>
      <p:cxnSp>
        <p:nvCxnSpPr>
          <p:cNvPr id="41219" name="Straight Connector 41218">
            <a:extLst>
              <a:ext uri="{FF2B5EF4-FFF2-40B4-BE49-F238E27FC236}">
                <a16:creationId xmlns:a16="http://schemas.microsoft.com/office/drawing/2014/main" id="{76424C46-415D-473B-35E6-7509A23E518C}"/>
              </a:ext>
            </a:extLst>
          </p:cNvPr>
          <p:cNvCxnSpPr/>
          <p:nvPr/>
        </p:nvCxnSpPr>
        <p:spPr bwMode="auto">
          <a:xfrm>
            <a:off x="2404200" y="5105400"/>
            <a:ext cx="1676400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lg" len="lg"/>
          </a:ln>
          <a:effectLst/>
        </p:spPr>
      </p:cxnSp>
      <p:sp>
        <p:nvSpPr>
          <p:cNvPr id="5" name="!!A">
            <a:extLst>
              <a:ext uri="{FF2B5EF4-FFF2-40B4-BE49-F238E27FC236}">
                <a16:creationId xmlns:a16="http://schemas.microsoft.com/office/drawing/2014/main" id="{09CC1DA4-1AB1-489F-C116-3D7A40E41004}"/>
              </a:ext>
            </a:extLst>
          </p:cNvPr>
          <p:cNvSpPr/>
          <p:nvPr/>
        </p:nvSpPr>
        <p:spPr>
          <a:xfrm>
            <a:off x="694481" y="4076953"/>
            <a:ext cx="1794076" cy="437174"/>
          </a:xfrm>
          <a:custGeom>
            <a:avLst/>
            <a:gdLst>
              <a:gd name="connsiteX0" fmla="*/ 0 w 1794076"/>
              <a:gd name="connsiteY0" fmla="*/ 8910 h 437174"/>
              <a:gd name="connsiteX1" fmla="*/ 1041722 w 1794076"/>
              <a:gd name="connsiteY1" fmla="*/ 8910 h 437174"/>
              <a:gd name="connsiteX2" fmla="*/ 1493134 w 1794076"/>
              <a:gd name="connsiteY2" fmla="*/ 101508 h 437174"/>
              <a:gd name="connsiteX3" fmla="*/ 1794076 w 1794076"/>
              <a:gd name="connsiteY3" fmla="*/ 437174 h 437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94076" h="437174">
                <a:moveTo>
                  <a:pt x="0" y="8910"/>
                </a:moveTo>
                <a:cubicBezTo>
                  <a:pt x="396433" y="1193"/>
                  <a:pt x="792866" y="-6523"/>
                  <a:pt x="1041722" y="8910"/>
                </a:cubicBezTo>
                <a:cubicBezTo>
                  <a:pt x="1290578" y="24343"/>
                  <a:pt x="1367742" y="30131"/>
                  <a:pt x="1493134" y="101508"/>
                </a:cubicBezTo>
                <a:cubicBezTo>
                  <a:pt x="1618526" y="172885"/>
                  <a:pt x="1706301" y="305029"/>
                  <a:pt x="1794076" y="437174"/>
                </a:cubicBezTo>
              </a:path>
            </a:pathLst>
          </a:custGeom>
          <a:noFill/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6" name="!!C">
            <a:extLst>
              <a:ext uri="{FF2B5EF4-FFF2-40B4-BE49-F238E27FC236}">
                <a16:creationId xmlns:a16="http://schemas.microsoft.com/office/drawing/2014/main" id="{CE9E35AD-1321-E862-1AC0-87C0F9D6C486}"/>
              </a:ext>
            </a:extLst>
          </p:cNvPr>
          <p:cNvSpPr/>
          <p:nvPr/>
        </p:nvSpPr>
        <p:spPr>
          <a:xfrm>
            <a:off x="2476982" y="4514127"/>
            <a:ext cx="1921398" cy="421142"/>
          </a:xfrm>
          <a:custGeom>
            <a:avLst/>
            <a:gdLst>
              <a:gd name="connsiteX0" fmla="*/ 0 w 1921398"/>
              <a:gd name="connsiteY0" fmla="*/ 0 h 421142"/>
              <a:gd name="connsiteX1" fmla="*/ 219919 w 1921398"/>
              <a:gd name="connsiteY1" fmla="*/ 231493 h 421142"/>
              <a:gd name="connsiteX2" fmla="*/ 474562 w 1921398"/>
              <a:gd name="connsiteY2" fmla="*/ 370389 h 421142"/>
              <a:gd name="connsiteX3" fmla="*/ 833377 w 1921398"/>
              <a:gd name="connsiteY3" fmla="*/ 416688 h 421142"/>
              <a:gd name="connsiteX4" fmla="*/ 1921398 w 1921398"/>
              <a:gd name="connsiteY4" fmla="*/ 416688 h 421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1398" h="421142">
                <a:moveTo>
                  <a:pt x="0" y="0"/>
                </a:moveTo>
                <a:cubicBezTo>
                  <a:pt x="70412" y="84881"/>
                  <a:pt x="140825" y="169762"/>
                  <a:pt x="219919" y="231493"/>
                </a:cubicBezTo>
                <a:cubicBezTo>
                  <a:pt x="299013" y="293225"/>
                  <a:pt x="372319" y="339523"/>
                  <a:pt x="474562" y="370389"/>
                </a:cubicBezTo>
                <a:cubicBezTo>
                  <a:pt x="576805" y="401255"/>
                  <a:pt x="592238" y="408972"/>
                  <a:pt x="833377" y="416688"/>
                </a:cubicBezTo>
                <a:cubicBezTo>
                  <a:pt x="1074516" y="424404"/>
                  <a:pt x="1497957" y="420546"/>
                  <a:pt x="1921398" y="416688"/>
                </a:cubicBezTo>
              </a:path>
            </a:pathLst>
          </a:custGeom>
          <a:noFill/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4" name="!!B">
            <a:extLst>
              <a:ext uri="{FF2B5EF4-FFF2-40B4-BE49-F238E27FC236}">
                <a16:creationId xmlns:a16="http://schemas.microsoft.com/office/drawing/2014/main" id="{87BE6D55-18EE-5963-8445-F2B47807BA8E}"/>
              </a:ext>
            </a:extLst>
          </p:cNvPr>
          <p:cNvSpPr/>
          <p:nvPr/>
        </p:nvSpPr>
        <p:spPr>
          <a:xfrm>
            <a:off x="729205" y="5330794"/>
            <a:ext cx="1794076" cy="437174"/>
          </a:xfrm>
          <a:custGeom>
            <a:avLst/>
            <a:gdLst>
              <a:gd name="connsiteX0" fmla="*/ 0 w 1794076"/>
              <a:gd name="connsiteY0" fmla="*/ 8910 h 437174"/>
              <a:gd name="connsiteX1" fmla="*/ 1041722 w 1794076"/>
              <a:gd name="connsiteY1" fmla="*/ 8910 h 437174"/>
              <a:gd name="connsiteX2" fmla="*/ 1493134 w 1794076"/>
              <a:gd name="connsiteY2" fmla="*/ 101508 h 437174"/>
              <a:gd name="connsiteX3" fmla="*/ 1794076 w 1794076"/>
              <a:gd name="connsiteY3" fmla="*/ 437174 h 437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94076" h="437174">
                <a:moveTo>
                  <a:pt x="0" y="8910"/>
                </a:moveTo>
                <a:cubicBezTo>
                  <a:pt x="396433" y="1193"/>
                  <a:pt x="792866" y="-6523"/>
                  <a:pt x="1041722" y="8910"/>
                </a:cubicBezTo>
                <a:cubicBezTo>
                  <a:pt x="1290578" y="24343"/>
                  <a:pt x="1367742" y="30131"/>
                  <a:pt x="1493134" y="101508"/>
                </a:cubicBezTo>
                <a:cubicBezTo>
                  <a:pt x="1618526" y="172885"/>
                  <a:pt x="1706301" y="305029"/>
                  <a:pt x="1794076" y="437174"/>
                </a:cubicBezTo>
              </a:path>
            </a:pathLst>
          </a:custGeom>
          <a:noFill/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5" name="!!D">
            <a:extLst>
              <a:ext uri="{FF2B5EF4-FFF2-40B4-BE49-F238E27FC236}">
                <a16:creationId xmlns:a16="http://schemas.microsoft.com/office/drawing/2014/main" id="{9C1CD9C5-3A1D-8687-1619-C2299B3EED69}"/>
              </a:ext>
            </a:extLst>
          </p:cNvPr>
          <p:cNvSpPr/>
          <p:nvPr/>
        </p:nvSpPr>
        <p:spPr>
          <a:xfrm>
            <a:off x="2498202" y="5715000"/>
            <a:ext cx="1921398" cy="421142"/>
          </a:xfrm>
          <a:custGeom>
            <a:avLst/>
            <a:gdLst>
              <a:gd name="connsiteX0" fmla="*/ 0 w 1921398"/>
              <a:gd name="connsiteY0" fmla="*/ 0 h 421142"/>
              <a:gd name="connsiteX1" fmla="*/ 219919 w 1921398"/>
              <a:gd name="connsiteY1" fmla="*/ 231493 h 421142"/>
              <a:gd name="connsiteX2" fmla="*/ 474562 w 1921398"/>
              <a:gd name="connsiteY2" fmla="*/ 370389 h 421142"/>
              <a:gd name="connsiteX3" fmla="*/ 833377 w 1921398"/>
              <a:gd name="connsiteY3" fmla="*/ 416688 h 421142"/>
              <a:gd name="connsiteX4" fmla="*/ 1921398 w 1921398"/>
              <a:gd name="connsiteY4" fmla="*/ 416688 h 421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1398" h="421142">
                <a:moveTo>
                  <a:pt x="0" y="0"/>
                </a:moveTo>
                <a:cubicBezTo>
                  <a:pt x="70412" y="84881"/>
                  <a:pt x="140825" y="169762"/>
                  <a:pt x="219919" y="231493"/>
                </a:cubicBezTo>
                <a:cubicBezTo>
                  <a:pt x="299013" y="293225"/>
                  <a:pt x="372319" y="339523"/>
                  <a:pt x="474562" y="370389"/>
                </a:cubicBezTo>
                <a:cubicBezTo>
                  <a:pt x="576805" y="401255"/>
                  <a:pt x="592238" y="408972"/>
                  <a:pt x="833377" y="416688"/>
                </a:cubicBezTo>
                <a:cubicBezTo>
                  <a:pt x="1074516" y="424404"/>
                  <a:pt x="1497957" y="420546"/>
                  <a:pt x="1921398" y="416688"/>
                </a:cubicBezTo>
              </a:path>
            </a:pathLst>
          </a:custGeom>
          <a:noFill/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grpSp>
        <p:nvGrpSpPr>
          <p:cNvPr id="41256" name="Group 41255">
            <a:extLst>
              <a:ext uri="{FF2B5EF4-FFF2-40B4-BE49-F238E27FC236}">
                <a16:creationId xmlns:a16="http://schemas.microsoft.com/office/drawing/2014/main" id="{237442A3-F69A-534C-7C5B-255B6784ACF2}"/>
              </a:ext>
            </a:extLst>
          </p:cNvPr>
          <p:cNvGrpSpPr/>
          <p:nvPr/>
        </p:nvGrpSpPr>
        <p:grpSpPr>
          <a:xfrm>
            <a:off x="3200400" y="497534"/>
            <a:ext cx="2124360" cy="2702866"/>
            <a:chOff x="3200400" y="497534"/>
            <a:chExt cx="2124360" cy="2702866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4B2CEABF-5702-ECDC-9D3B-DED9DB631688}"/>
                    </a:ext>
                  </a:extLst>
                </p14:cNvPr>
                <p14:cNvContentPartPr/>
                <p14:nvPr/>
              </p14:nvContentPartPr>
              <p14:xfrm>
                <a:off x="4975200" y="1120334"/>
                <a:ext cx="360" cy="3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4B2CEABF-5702-ECDC-9D3B-DED9DB631688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966200" y="1111334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152E1A4C-33F4-D208-77B3-11330EE09186}"/>
                    </a:ext>
                  </a:extLst>
                </p14:cNvPr>
                <p14:cNvContentPartPr/>
                <p14:nvPr/>
              </p14:nvContentPartPr>
              <p14:xfrm>
                <a:off x="3200400" y="1397894"/>
                <a:ext cx="38520" cy="103464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152E1A4C-33F4-D208-77B3-11330EE09186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191400" y="1388897"/>
                  <a:ext cx="56160" cy="105227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E0FD536A-9612-9E6F-C9AB-9E2D60CD07FE}"/>
                    </a:ext>
                  </a:extLst>
                </p14:cNvPr>
                <p14:cNvContentPartPr/>
                <p14:nvPr/>
              </p14:nvContentPartPr>
              <p14:xfrm>
                <a:off x="4207680" y="1536134"/>
                <a:ext cx="360" cy="3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E0FD536A-9612-9E6F-C9AB-9E2D60CD07FE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198680" y="1527134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3842793D-7A9E-548A-1F65-B9FAAEDD44A7}"/>
                </a:ext>
              </a:extLst>
            </p:cNvPr>
            <p:cNvGrpSpPr/>
            <p:nvPr/>
          </p:nvGrpSpPr>
          <p:grpSpPr>
            <a:xfrm>
              <a:off x="3902760" y="497534"/>
              <a:ext cx="1077480" cy="2094120"/>
              <a:chOff x="1411539" y="1083346"/>
              <a:chExt cx="1077480" cy="20941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9">
                <p14:nvContentPartPr>
                  <p14:cNvPr id="22" name="Ink 21">
                    <a:extLst>
                      <a:ext uri="{FF2B5EF4-FFF2-40B4-BE49-F238E27FC236}">
                        <a16:creationId xmlns:a16="http://schemas.microsoft.com/office/drawing/2014/main" id="{AD2946D3-378C-8925-F0F4-C22A95C35E9F}"/>
                      </a:ext>
                    </a:extLst>
                  </p14:cNvPr>
                  <p14:cNvContentPartPr/>
                  <p14:nvPr/>
                </p14:nvContentPartPr>
                <p14:xfrm>
                  <a:off x="1579659" y="2089186"/>
                  <a:ext cx="37800" cy="1088280"/>
                </p14:xfrm>
              </p:contentPart>
            </mc:Choice>
            <mc:Fallback xmlns="">
              <p:pic>
                <p:nvPicPr>
                  <p:cNvPr id="35" name="Ink 34">
                    <a:extLst>
                      <a:ext uri="{FF2B5EF4-FFF2-40B4-BE49-F238E27FC236}">
                        <a16:creationId xmlns:a16="http://schemas.microsoft.com/office/drawing/2014/main" id="{D0903158-2938-F817-5B97-E0C9DAD63539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1571019" y="2080546"/>
                    <a:ext cx="55440" cy="1105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">
                <p14:nvContentPartPr>
                  <p14:cNvPr id="23" name="Ink 22">
                    <a:extLst>
                      <a:ext uri="{FF2B5EF4-FFF2-40B4-BE49-F238E27FC236}">
                        <a16:creationId xmlns:a16="http://schemas.microsoft.com/office/drawing/2014/main" id="{75ADD963-20FB-E55E-A98C-A36B3A33421B}"/>
                      </a:ext>
                    </a:extLst>
                  </p14:cNvPr>
                  <p14:cNvContentPartPr/>
                  <p14:nvPr/>
                </p14:nvContentPartPr>
                <p14:xfrm>
                  <a:off x="1833459" y="2123026"/>
                  <a:ext cx="53280" cy="1019880"/>
                </p14:xfrm>
              </p:contentPart>
            </mc:Choice>
            <mc:Fallback xmlns="">
              <p:pic>
                <p:nvPicPr>
                  <p:cNvPr id="36" name="Ink 35">
                    <a:extLst>
                      <a:ext uri="{FF2B5EF4-FFF2-40B4-BE49-F238E27FC236}">
                        <a16:creationId xmlns:a16="http://schemas.microsoft.com/office/drawing/2014/main" id="{785EBD2F-9E84-572A-F213-596A5EE07A1C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1824459" y="2114026"/>
                    <a:ext cx="70920" cy="1037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">
                <p14:nvContentPartPr>
                  <p14:cNvPr id="24" name="Ink 23">
                    <a:extLst>
                      <a:ext uri="{FF2B5EF4-FFF2-40B4-BE49-F238E27FC236}">
                        <a16:creationId xmlns:a16="http://schemas.microsoft.com/office/drawing/2014/main" id="{ECA136AD-945A-A06B-0495-BFF3F6A4E007}"/>
                      </a:ext>
                    </a:extLst>
                  </p14:cNvPr>
                  <p14:cNvContentPartPr/>
                  <p14:nvPr/>
                </p14:nvContentPartPr>
                <p14:xfrm>
                  <a:off x="1594779" y="2116906"/>
                  <a:ext cx="207000" cy="185760"/>
                </p14:xfrm>
              </p:contentPart>
            </mc:Choice>
            <mc:Fallback xmlns="">
              <p:pic>
                <p:nvPicPr>
                  <p:cNvPr id="39" name="Ink 38">
                    <a:extLst>
                      <a:ext uri="{FF2B5EF4-FFF2-40B4-BE49-F238E27FC236}">
                        <a16:creationId xmlns:a16="http://schemas.microsoft.com/office/drawing/2014/main" id="{FEA005E5-9DD5-B046-47C2-47AB0D8CAA5F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1585779" y="2108266"/>
                    <a:ext cx="224640" cy="203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">
                <p14:nvContentPartPr>
                  <p14:cNvPr id="25" name="Ink 24">
                    <a:extLst>
                      <a:ext uri="{FF2B5EF4-FFF2-40B4-BE49-F238E27FC236}">
                        <a16:creationId xmlns:a16="http://schemas.microsoft.com/office/drawing/2014/main" id="{7549E6D7-5A78-1BB3-1AC8-9CB19161DF10}"/>
                      </a:ext>
                    </a:extLst>
                  </p14:cNvPr>
                  <p14:cNvContentPartPr/>
                  <p14:nvPr/>
                </p14:nvContentPartPr>
                <p14:xfrm>
                  <a:off x="1589379" y="2260546"/>
                  <a:ext cx="221400" cy="211320"/>
                </p14:xfrm>
              </p:contentPart>
            </mc:Choice>
            <mc:Fallback xmlns="">
              <p:pic>
                <p:nvPicPr>
                  <p:cNvPr id="40" name="Ink 39">
                    <a:extLst>
                      <a:ext uri="{FF2B5EF4-FFF2-40B4-BE49-F238E27FC236}">
                        <a16:creationId xmlns:a16="http://schemas.microsoft.com/office/drawing/2014/main" id="{CC793010-5AD6-6486-C93E-C99CF529C715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1580379" y="2251546"/>
                    <a:ext cx="239040" cy="228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">
                <p14:nvContentPartPr>
                  <p14:cNvPr id="27" name="Ink 26">
                    <a:extLst>
                      <a:ext uri="{FF2B5EF4-FFF2-40B4-BE49-F238E27FC236}">
                        <a16:creationId xmlns:a16="http://schemas.microsoft.com/office/drawing/2014/main" id="{DE158D16-0798-6F89-3DCE-4C58734B6094}"/>
                      </a:ext>
                    </a:extLst>
                  </p14:cNvPr>
                  <p14:cNvContentPartPr/>
                  <p14:nvPr/>
                </p14:nvContentPartPr>
                <p14:xfrm>
                  <a:off x="1590459" y="2428666"/>
                  <a:ext cx="257040" cy="222120"/>
                </p14:xfrm>
              </p:contentPart>
            </mc:Choice>
            <mc:Fallback xmlns="">
              <p:pic>
                <p:nvPicPr>
                  <p:cNvPr id="43" name="Ink 42">
                    <a:extLst>
                      <a:ext uri="{FF2B5EF4-FFF2-40B4-BE49-F238E27FC236}">
                        <a16:creationId xmlns:a16="http://schemas.microsoft.com/office/drawing/2014/main" id="{C2A66925-CBB2-A645-6A96-719AF70D7080}"/>
                      </a:ext>
                    </a:extLst>
                  </p:cNvPr>
                  <p:cNvPicPr/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1581819" y="2420026"/>
                    <a:ext cx="274680" cy="239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">
                <p14:nvContentPartPr>
                  <p14:cNvPr id="28" name="Ink 27">
                    <a:extLst>
                      <a:ext uri="{FF2B5EF4-FFF2-40B4-BE49-F238E27FC236}">
                        <a16:creationId xmlns:a16="http://schemas.microsoft.com/office/drawing/2014/main" id="{F44C98CD-8029-1767-CCB9-0C39B83C277B}"/>
                      </a:ext>
                    </a:extLst>
                  </p14:cNvPr>
                  <p14:cNvContentPartPr/>
                  <p14:nvPr/>
                </p14:nvContentPartPr>
                <p14:xfrm>
                  <a:off x="1637979" y="2641066"/>
                  <a:ext cx="209520" cy="215280"/>
                </p14:xfrm>
              </p:contentPart>
            </mc:Choice>
            <mc:Fallback xmlns="">
              <p:pic>
                <p:nvPicPr>
                  <p:cNvPr id="45" name="Ink 44">
                    <a:extLst>
                      <a:ext uri="{FF2B5EF4-FFF2-40B4-BE49-F238E27FC236}">
                        <a16:creationId xmlns:a16="http://schemas.microsoft.com/office/drawing/2014/main" id="{5304327A-031F-51E4-9137-4292317D040F}"/>
                      </a:ext>
                    </a:extLst>
                  </p:cNvPr>
                  <p:cNvPicPr/>
                  <p:nvPr/>
                </p:nvPicPr>
                <p:blipFill>
                  <a:blip r:embed="rId20"/>
                  <a:stretch>
                    <a:fillRect/>
                  </a:stretch>
                </p:blipFill>
                <p:spPr>
                  <a:xfrm>
                    <a:off x="1628979" y="2632066"/>
                    <a:ext cx="227160" cy="232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">
                <p14:nvContentPartPr>
                  <p14:cNvPr id="29" name="Ink 28">
                    <a:extLst>
                      <a:ext uri="{FF2B5EF4-FFF2-40B4-BE49-F238E27FC236}">
                        <a16:creationId xmlns:a16="http://schemas.microsoft.com/office/drawing/2014/main" id="{DDA06665-0F7F-EE4E-8C2C-917D38F73732}"/>
                      </a:ext>
                    </a:extLst>
                  </p14:cNvPr>
                  <p14:cNvContentPartPr/>
                  <p14:nvPr/>
                </p14:nvContentPartPr>
                <p14:xfrm>
                  <a:off x="1636899" y="2845186"/>
                  <a:ext cx="199440" cy="216360"/>
                </p14:xfrm>
              </p:contentPart>
            </mc:Choice>
            <mc:Fallback xmlns="">
              <p:pic>
                <p:nvPicPr>
                  <p:cNvPr id="46" name="Ink 45">
                    <a:extLst>
                      <a:ext uri="{FF2B5EF4-FFF2-40B4-BE49-F238E27FC236}">
                        <a16:creationId xmlns:a16="http://schemas.microsoft.com/office/drawing/2014/main" id="{2E78DF99-47B8-4C7E-5B07-E09941D1076B}"/>
                      </a:ext>
                    </a:extLst>
                  </p:cNvPr>
                  <p:cNvPicPr/>
                  <p:nvPr/>
                </p:nvPicPr>
                <p:blipFill>
                  <a:blip r:embed="rId22"/>
                  <a:stretch>
                    <a:fillRect/>
                  </a:stretch>
                </p:blipFill>
                <p:spPr>
                  <a:xfrm>
                    <a:off x="1628259" y="2836186"/>
                    <a:ext cx="217080" cy="234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E88D9117-D30F-D6F9-F69E-5255D08AD3C8}"/>
                      </a:ext>
                    </a:extLst>
                  </p14:cNvPr>
                  <p14:cNvContentPartPr/>
                  <p14:nvPr/>
                </p14:nvContentPartPr>
                <p14:xfrm>
                  <a:off x="1737699" y="3017626"/>
                  <a:ext cx="110880" cy="145440"/>
                </p14:xfrm>
              </p:contentPart>
            </mc:Choice>
            <mc:Fallback xmlns="">
              <p:pic>
                <p:nvPicPr>
                  <p:cNvPr id="47" name="Ink 46">
                    <a:extLst>
                      <a:ext uri="{FF2B5EF4-FFF2-40B4-BE49-F238E27FC236}">
                        <a16:creationId xmlns:a16="http://schemas.microsoft.com/office/drawing/2014/main" id="{F8C13FDF-EEBB-2F74-8693-7F869ED019CB}"/>
                      </a:ext>
                    </a:extLst>
                  </p:cNvPr>
                  <p:cNvPicPr/>
                  <p:nvPr/>
                </p:nvPicPr>
                <p:blipFill>
                  <a:blip r:embed="rId24"/>
                  <a:stretch>
                    <a:fillRect/>
                  </a:stretch>
                </p:blipFill>
                <p:spPr>
                  <a:xfrm>
                    <a:off x="1728699" y="3008626"/>
                    <a:ext cx="128520" cy="163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">
                <p14:nvContentPartPr>
                  <p14:cNvPr id="31" name="Ink 30">
                    <a:extLst>
                      <a:ext uri="{FF2B5EF4-FFF2-40B4-BE49-F238E27FC236}">
                        <a16:creationId xmlns:a16="http://schemas.microsoft.com/office/drawing/2014/main" id="{B2D51E5B-E1D3-3E23-7445-D8595C6706D5}"/>
                      </a:ext>
                    </a:extLst>
                  </p14:cNvPr>
                  <p14:cNvContentPartPr/>
                  <p14:nvPr/>
                </p14:nvContentPartPr>
                <p14:xfrm>
                  <a:off x="1411539" y="1439746"/>
                  <a:ext cx="258480" cy="510840"/>
                </p14:xfrm>
              </p:contentPart>
            </mc:Choice>
            <mc:Fallback xmlns="">
              <p:pic>
                <p:nvPicPr>
                  <p:cNvPr id="49" name="Ink 48">
                    <a:extLst>
                      <a:ext uri="{FF2B5EF4-FFF2-40B4-BE49-F238E27FC236}">
                        <a16:creationId xmlns:a16="http://schemas.microsoft.com/office/drawing/2014/main" id="{6568B1B6-1920-AA9B-9DE5-1EB919854E6D}"/>
                      </a:ext>
                    </a:extLst>
                  </p:cNvPr>
                  <p:cNvPicPr/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1402899" y="1431106"/>
                    <a:ext cx="276120" cy="528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">
                <p14:nvContentPartPr>
                  <p14:cNvPr id="32" name="Ink 31">
                    <a:extLst>
                      <a:ext uri="{FF2B5EF4-FFF2-40B4-BE49-F238E27FC236}">
                        <a16:creationId xmlns:a16="http://schemas.microsoft.com/office/drawing/2014/main" id="{2A792007-CDBC-BD6E-D586-575946773F17}"/>
                      </a:ext>
                    </a:extLst>
                  </p14:cNvPr>
                  <p14:cNvContentPartPr/>
                  <p14:nvPr/>
                </p14:nvContentPartPr>
                <p14:xfrm>
                  <a:off x="1576059" y="1881106"/>
                  <a:ext cx="187200" cy="144000"/>
                </p14:xfrm>
              </p:contentPart>
            </mc:Choice>
            <mc:Fallback xmlns="">
              <p:pic>
                <p:nvPicPr>
                  <p:cNvPr id="50" name="Ink 49">
                    <a:extLst>
                      <a:ext uri="{FF2B5EF4-FFF2-40B4-BE49-F238E27FC236}">
                        <a16:creationId xmlns:a16="http://schemas.microsoft.com/office/drawing/2014/main" id="{8636DADF-E55B-452C-122E-A71BC759948C}"/>
                      </a:ext>
                    </a:extLst>
                  </p:cNvPr>
                  <p:cNvPicPr/>
                  <p:nvPr/>
                </p:nvPicPr>
                <p:blipFill>
                  <a:blip r:embed="rId28"/>
                  <a:stretch>
                    <a:fillRect/>
                  </a:stretch>
                </p:blipFill>
                <p:spPr>
                  <a:xfrm>
                    <a:off x="1567059" y="1872106"/>
                    <a:ext cx="204840" cy="161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">
                <p14:nvContentPartPr>
                  <p14:cNvPr id="33" name="Ink 32">
                    <a:extLst>
                      <a:ext uri="{FF2B5EF4-FFF2-40B4-BE49-F238E27FC236}">
                        <a16:creationId xmlns:a16="http://schemas.microsoft.com/office/drawing/2014/main" id="{6975EB60-3501-C9B8-D9B2-1759F453CB01}"/>
                      </a:ext>
                    </a:extLst>
                  </p14:cNvPr>
                  <p14:cNvContentPartPr/>
                  <p14:nvPr/>
                </p14:nvContentPartPr>
                <p14:xfrm>
                  <a:off x="1538619" y="1214026"/>
                  <a:ext cx="247680" cy="168480"/>
                </p14:xfrm>
              </p:contentPart>
            </mc:Choice>
            <mc:Fallback xmlns="">
              <p:pic>
                <p:nvPicPr>
                  <p:cNvPr id="51" name="Ink 50">
                    <a:extLst>
                      <a:ext uri="{FF2B5EF4-FFF2-40B4-BE49-F238E27FC236}">
                        <a16:creationId xmlns:a16="http://schemas.microsoft.com/office/drawing/2014/main" id="{F88B4E68-7319-7434-8F50-A7873A455483}"/>
                      </a:ext>
                    </a:extLst>
                  </p:cNvPr>
                  <p:cNvPicPr/>
                  <p:nvPr/>
                </p:nvPicPr>
                <p:blipFill>
                  <a:blip r:embed="rId30"/>
                  <a:stretch>
                    <a:fillRect/>
                  </a:stretch>
                </p:blipFill>
                <p:spPr>
                  <a:xfrm>
                    <a:off x="1529619" y="1205386"/>
                    <a:ext cx="265320" cy="186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">
                <p14:nvContentPartPr>
                  <p14:cNvPr id="37" name="Ink 36">
                    <a:extLst>
                      <a:ext uri="{FF2B5EF4-FFF2-40B4-BE49-F238E27FC236}">
                        <a16:creationId xmlns:a16="http://schemas.microsoft.com/office/drawing/2014/main" id="{E1C8B9AB-8E20-8AA5-FE80-A5E6EDB9D136}"/>
                      </a:ext>
                    </a:extLst>
                  </p14:cNvPr>
                  <p14:cNvContentPartPr/>
                  <p14:nvPr/>
                </p14:nvContentPartPr>
                <p14:xfrm>
                  <a:off x="1715379" y="1416346"/>
                  <a:ext cx="198000" cy="192600"/>
                </p14:xfrm>
              </p:contentPart>
            </mc:Choice>
            <mc:Fallback xmlns="">
              <p:pic>
                <p:nvPicPr>
                  <p:cNvPr id="52" name="Ink 51">
                    <a:extLst>
                      <a:ext uri="{FF2B5EF4-FFF2-40B4-BE49-F238E27FC236}">
                        <a16:creationId xmlns:a16="http://schemas.microsoft.com/office/drawing/2014/main" id="{1B3D8E1C-4C68-6A0A-C059-8853E16258DC}"/>
                      </a:ext>
                    </a:extLst>
                  </p:cNvPr>
                  <p:cNvPicPr/>
                  <p:nvPr/>
                </p:nvPicPr>
                <p:blipFill>
                  <a:blip r:embed="rId32"/>
                  <a:stretch>
                    <a:fillRect/>
                  </a:stretch>
                </p:blipFill>
                <p:spPr>
                  <a:xfrm>
                    <a:off x="1706739" y="1407706"/>
                    <a:ext cx="215640" cy="210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">
                <p14:nvContentPartPr>
                  <p14:cNvPr id="41" name="Ink 40">
                    <a:extLst>
                      <a:ext uri="{FF2B5EF4-FFF2-40B4-BE49-F238E27FC236}">
                        <a16:creationId xmlns:a16="http://schemas.microsoft.com/office/drawing/2014/main" id="{691588BD-285D-4F27-71B1-8E83E02E239B}"/>
                      </a:ext>
                    </a:extLst>
                  </p14:cNvPr>
                  <p14:cNvContentPartPr/>
                  <p14:nvPr/>
                </p14:nvContentPartPr>
                <p14:xfrm>
                  <a:off x="1961259" y="1450546"/>
                  <a:ext cx="381240" cy="261360"/>
                </p14:xfrm>
              </p:contentPart>
            </mc:Choice>
            <mc:Fallback xmlns="">
              <p:pic>
                <p:nvPicPr>
                  <p:cNvPr id="53" name="Ink 52">
                    <a:extLst>
                      <a:ext uri="{FF2B5EF4-FFF2-40B4-BE49-F238E27FC236}">
                        <a16:creationId xmlns:a16="http://schemas.microsoft.com/office/drawing/2014/main" id="{FB44F14D-8A97-60FA-C267-7A83D79E651F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1952619" y="1441906"/>
                    <a:ext cx="398880" cy="279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">
                <p14:nvContentPartPr>
                  <p14:cNvPr id="57" name="Ink 56">
                    <a:extLst>
                      <a:ext uri="{FF2B5EF4-FFF2-40B4-BE49-F238E27FC236}">
                        <a16:creationId xmlns:a16="http://schemas.microsoft.com/office/drawing/2014/main" id="{B8759084-BC67-F795-227F-51A9E80611F5}"/>
                      </a:ext>
                    </a:extLst>
                  </p14:cNvPr>
                  <p14:cNvContentPartPr/>
                  <p14:nvPr/>
                </p14:nvContentPartPr>
                <p14:xfrm>
                  <a:off x="2002659" y="1083346"/>
                  <a:ext cx="97200" cy="300600"/>
                </p14:xfrm>
              </p:contentPart>
            </mc:Choice>
            <mc:Fallback xmlns="">
              <p:pic>
                <p:nvPicPr>
                  <p:cNvPr id="54" name="Ink 53">
                    <a:extLst>
                      <a:ext uri="{FF2B5EF4-FFF2-40B4-BE49-F238E27FC236}">
                        <a16:creationId xmlns:a16="http://schemas.microsoft.com/office/drawing/2014/main" id="{F7497F2D-2CF4-A344-9E95-703780AF4995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1993659" y="1074346"/>
                    <a:ext cx="114840" cy="318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">
                <p14:nvContentPartPr>
                  <p14:cNvPr id="59" name="Ink 58">
                    <a:extLst>
                      <a:ext uri="{FF2B5EF4-FFF2-40B4-BE49-F238E27FC236}">
                        <a16:creationId xmlns:a16="http://schemas.microsoft.com/office/drawing/2014/main" id="{F7BF6F66-8273-6385-4A6B-07DE31244480}"/>
                      </a:ext>
                    </a:extLst>
                  </p14:cNvPr>
                  <p14:cNvContentPartPr/>
                  <p14:nvPr/>
                </p14:nvContentPartPr>
                <p14:xfrm>
                  <a:off x="1996899" y="1220146"/>
                  <a:ext cx="492120" cy="153360"/>
                </p14:xfrm>
              </p:contentPart>
            </mc:Choice>
            <mc:Fallback xmlns="">
              <p:pic>
                <p:nvPicPr>
                  <p:cNvPr id="55" name="Ink 54">
                    <a:extLst>
                      <a:ext uri="{FF2B5EF4-FFF2-40B4-BE49-F238E27FC236}">
                        <a16:creationId xmlns:a16="http://schemas.microsoft.com/office/drawing/2014/main" id="{9BFACF1A-86FD-57E6-94E6-05C41ACB1A93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1987899" y="1211146"/>
                    <a:ext cx="509760" cy="1710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4A01F4C6-5BFF-3EAA-B9EF-406AFEE6C1A0}"/>
                    </a:ext>
                  </a:extLst>
                </p14:cNvPr>
                <p14:cNvContentPartPr/>
                <p14:nvPr/>
              </p14:nvContentPartPr>
              <p14:xfrm>
                <a:off x="3220920" y="1495094"/>
                <a:ext cx="2103840" cy="113508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4A01F4C6-5BFF-3EAA-B9EF-406AFEE6C1A0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3211920" y="1486094"/>
                  <a:ext cx="2121480" cy="115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41220" name="Ink 41219">
                  <a:extLst>
                    <a:ext uri="{FF2B5EF4-FFF2-40B4-BE49-F238E27FC236}">
                      <a16:creationId xmlns:a16="http://schemas.microsoft.com/office/drawing/2014/main" id="{84DFF3B3-263B-F938-5389-A4DD6AD4583E}"/>
                    </a:ext>
                  </a:extLst>
                </p14:cNvPr>
                <p14:cNvContentPartPr/>
                <p14:nvPr/>
              </p14:nvContentPartPr>
              <p14:xfrm>
                <a:off x="3753000" y="1914134"/>
                <a:ext cx="154800" cy="401040"/>
              </p14:xfrm>
            </p:contentPart>
          </mc:Choice>
          <mc:Fallback xmlns="">
            <p:pic>
              <p:nvPicPr>
                <p:cNvPr id="41220" name="Ink 41219">
                  <a:extLst>
                    <a:ext uri="{FF2B5EF4-FFF2-40B4-BE49-F238E27FC236}">
                      <a16:creationId xmlns:a16="http://schemas.microsoft.com/office/drawing/2014/main" id="{84DFF3B3-263B-F938-5389-A4DD6AD4583E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3743979" y="1905134"/>
                  <a:ext cx="172481" cy="41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41221" name="Ink 41220">
                  <a:extLst>
                    <a:ext uri="{FF2B5EF4-FFF2-40B4-BE49-F238E27FC236}">
                      <a16:creationId xmlns:a16="http://schemas.microsoft.com/office/drawing/2014/main" id="{18BF5B7D-5E01-16DE-9959-23F72FC43EB8}"/>
                    </a:ext>
                  </a:extLst>
                </p14:cNvPr>
                <p14:cNvContentPartPr/>
                <p14:nvPr/>
              </p14:nvContentPartPr>
              <p14:xfrm>
                <a:off x="4194000" y="1536854"/>
                <a:ext cx="16200" cy="1073160"/>
              </p14:xfrm>
            </p:contentPart>
          </mc:Choice>
          <mc:Fallback xmlns="">
            <p:pic>
              <p:nvPicPr>
                <p:cNvPr id="41221" name="Ink 41220">
                  <a:extLst>
                    <a:ext uri="{FF2B5EF4-FFF2-40B4-BE49-F238E27FC236}">
                      <a16:creationId xmlns:a16="http://schemas.microsoft.com/office/drawing/2014/main" id="{18BF5B7D-5E01-16DE-9959-23F72FC43EB8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4185000" y="1527857"/>
                  <a:ext cx="33840" cy="109079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41222" name="Ink 41221">
                  <a:extLst>
                    <a:ext uri="{FF2B5EF4-FFF2-40B4-BE49-F238E27FC236}">
                      <a16:creationId xmlns:a16="http://schemas.microsoft.com/office/drawing/2014/main" id="{744108A4-3812-75A5-A4BC-1D353D4081D1}"/>
                    </a:ext>
                  </a:extLst>
                </p14:cNvPr>
                <p14:cNvContentPartPr/>
                <p14:nvPr/>
              </p14:nvContentPartPr>
              <p14:xfrm>
                <a:off x="4382280" y="2036534"/>
                <a:ext cx="336240" cy="237960"/>
              </p14:xfrm>
            </p:contentPart>
          </mc:Choice>
          <mc:Fallback xmlns="">
            <p:pic>
              <p:nvPicPr>
                <p:cNvPr id="41222" name="Ink 41221">
                  <a:extLst>
                    <a:ext uri="{FF2B5EF4-FFF2-40B4-BE49-F238E27FC236}">
                      <a16:creationId xmlns:a16="http://schemas.microsoft.com/office/drawing/2014/main" id="{744108A4-3812-75A5-A4BC-1D353D4081D1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4373280" y="2027534"/>
                  <a:ext cx="353880" cy="2556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1223" name="Group 41222">
              <a:extLst>
                <a:ext uri="{FF2B5EF4-FFF2-40B4-BE49-F238E27FC236}">
                  <a16:creationId xmlns:a16="http://schemas.microsoft.com/office/drawing/2014/main" id="{8309955B-4258-A75B-1F42-F44E3AB5C464}"/>
                </a:ext>
              </a:extLst>
            </p:cNvPr>
            <p:cNvGrpSpPr/>
            <p:nvPr/>
          </p:nvGrpSpPr>
          <p:grpSpPr>
            <a:xfrm>
              <a:off x="3303000" y="1560614"/>
              <a:ext cx="353880" cy="246600"/>
              <a:chOff x="811779" y="2146426"/>
              <a:chExt cx="353880" cy="2466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7">
                <p14:nvContentPartPr>
                  <p14:cNvPr id="41224" name="Ink 41223">
                    <a:extLst>
                      <a:ext uri="{FF2B5EF4-FFF2-40B4-BE49-F238E27FC236}">
                        <a16:creationId xmlns:a16="http://schemas.microsoft.com/office/drawing/2014/main" id="{006DA030-E11E-3C84-280C-7095BB3B4239}"/>
                      </a:ext>
                    </a:extLst>
                  </p14:cNvPr>
                  <p14:cNvContentPartPr/>
                  <p14:nvPr/>
                </p14:nvContentPartPr>
                <p14:xfrm>
                  <a:off x="878739" y="2214106"/>
                  <a:ext cx="360" cy="178920"/>
                </p14:xfrm>
              </p:contentPart>
            </mc:Choice>
            <mc:Fallback xmlns="">
              <p:pic>
                <p:nvPicPr>
                  <p:cNvPr id="11" name="Ink 10">
                    <a:extLst>
                      <a:ext uri="{FF2B5EF4-FFF2-40B4-BE49-F238E27FC236}">
                        <a16:creationId xmlns:a16="http://schemas.microsoft.com/office/drawing/2014/main" id="{8B35144C-17B0-C4BD-40AF-BF95D069D210}"/>
                      </a:ext>
                    </a:extLst>
                  </p:cNvPr>
                  <p:cNvPicPr/>
                  <p:nvPr/>
                </p:nvPicPr>
                <p:blipFill>
                  <a:blip r:embed="rId48"/>
                  <a:stretch>
                    <a:fillRect/>
                  </a:stretch>
                </p:blipFill>
                <p:spPr>
                  <a:xfrm>
                    <a:off x="870099" y="2205466"/>
                    <a:ext cx="18000" cy="196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9">
                <p14:nvContentPartPr>
                  <p14:cNvPr id="41225" name="Ink 41224">
                    <a:extLst>
                      <a:ext uri="{FF2B5EF4-FFF2-40B4-BE49-F238E27FC236}">
                        <a16:creationId xmlns:a16="http://schemas.microsoft.com/office/drawing/2014/main" id="{770BB84E-B22C-1CF2-C299-5BF5F40343EB}"/>
                      </a:ext>
                    </a:extLst>
                  </p14:cNvPr>
                  <p14:cNvContentPartPr/>
                  <p14:nvPr/>
                </p14:nvContentPartPr>
                <p14:xfrm>
                  <a:off x="811779" y="2286466"/>
                  <a:ext cx="148680" cy="360"/>
                </p14:xfrm>
              </p:contentPart>
            </mc:Choice>
            <mc:Fallback xmlns="">
              <p:pic>
                <p:nvPicPr>
                  <p:cNvPr id="13" name="Ink 12">
                    <a:extLst>
                      <a:ext uri="{FF2B5EF4-FFF2-40B4-BE49-F238E27FC236}">
                        <a16:creationId xmlns:a16="http://schemas.microsoft.com/office/drawing/2014/main" id="{89B747F1-840F-8259-F963-0F558542E76E}"/>
                      </a:ext>
                    </a:extLst>
                  </p:cNvPr>
                  <p:cNvPicPr/>
                  <p:nvPr/>
                </p:nvPicPr>
                <p:blipFill>
                  <a:blip r:embed="rId50"/>
                  <a:stretch>
                    <a:fillRect/>
                  </a:stretch>
                </p:blipFill>
                <p:spPr>
                  <a:xfrm>
                    <a:off x="803139" y="2277826"/>
                    <a:ext cx="16632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1">
                <p14:nvContentPartPr>
                  <p14:cNvPr id="41226" name="Ink 41225">
                    <a:extLst>
                      <a:ext uri="{FF2B5EF4-FFF2-40B4-BE49-F238E27FC236}">
                        <a16:creationId xmlns:a16="http://schemas.microsoft.com/office/drawing/2014/main" id="{A192EB37-3D3E-9135-F030-41FE8EFA32E6}"/>
                      </a:ext>
                    </a:extLst>
                  </p14:cNvPr>
                  <p14:cNvContentPartPr/>
                  <p14:nvPr/>
                </p14:nvContentPartPr>
                <p14:xfrm>
                  <a:off x="1099419" y="2197186"/>
                  <a:ext cx="2880" cy="132120"/>
                </p14:xfrm>
              </p:contentPart>
            </mc:Choice>
            <mc:Fallback xmlns="">
              <p:pic>
                <p:nvPicPr>
                  <p:cNvPr id="17" name="Ink 16">
                    <a:extLst>
                      <a:ext uri="{FF2B5EF4-FFF2-40B4-BE49-F238E27FC236}">
                        <a16:creationId xmlns:a16="http://schemas.microsoft.com/office/drawing/2014/main" id="{BC308306-3181-817E-24E4-307EEDCCB21E}"/>
                      </a:ext>
                    </a:extLst>
                  </p:cNvPr>
                  <p:cNvPicPr/>
                  <p:nvPr/>
                </p:nvPicPr>
                <p:blipFill>
                  <a:blip r:embed="rId52"/>
                  <a:stretch>
                    <a:fillRect/>
                  </a:stretch>
                </p:blipFill>
                <p:spPr>
                  <a:xfrm>
                    <a:off x="1090419" y="2188186"/>
                    <a:ext cx="20520" cy="149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3">
                <p14:nvContentPartPr>
                  <p14:cNvPr id="41227" name="Ink 41226">
                    <a:extLst>
                      <a:ext uri="{FF2B5EF4-FFF2-40B4-BE49-F238E27FC236}">
                        <a16:creationId xmlns:a16="http://schemas.microsoft.com/office/drawing/2014/main" id="{89028E7D-6888-D67A-C54B-4B7574861AE7}"/>
                      </a:ext>
                    </a:extLst>
                  </p14:cNvPr>
                  <p14:cNvContentPartPr/>
                  <p14:nvPr/>
                </p14:nvContentPartPr>
                <p14:xfrm>
                  <a:off x="1026699" y="2236426"/>
                  <a:ext cx="138960" cy="360"/>
                </p14:xfrm>
              </p:contentPart>
            </mc:Choice>
            <mc:Fallback xmlns="">
              <p:pic>
                <p:nvPicPr>
                  <p:cNvPr id="21" name="Ink 20">
                    <a:extLst>
                      <a:ext uri="{FF2B5EF4-FFF2-40B4-BE49-F238E27FC236}">
                        <a16:creationId xmlns:a16="http://schemas.microsoft.com/office/drawing/2014/main" id="{DA4355FC-6D1D-7B88-9FCD-986B865F4338}"/>
                      </a:ext>
                    </a:extLst>
                  </p:cNvPr>
                  <p:cNvPicPr/>
                  <p:nvPr/>
                </p:nvPicPr>
                <p:blipFill>
                  <a:blip r:embed="rId54"/>
                  <a:stretch>
                    <a:fillRect/>
                  </a:stretch>
                </p:blipFill>
                <p:spPr>
                  <a:xfrm>
                    <a:off x="1017699" y="2227426"/>
                    <a:ext cx="1566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5">
                <p14:nvContentPartPr>
                  <p14:cNvPr id="41228" name="Ink 41227">
                    <a:extLst>
                      <a:ext uri="{FF2B5EF4-FFF2-40B4-BE49-F238E27FC236}">
                        <a16:creationId xmlns:a16="http://schemas.microsoft.com/office/drawing/2014/main" id="{38199E9F-EF44-240B-59FE-2127DEF24C5B}"/>
                      </a:ext>
                    </a:extLst>
                  </p14:cNvPr>
                  <p14:cNvContentPartPr/>
                  <p14:nvPr/>
                </p14:nvContentPartPr>
                <p14:xfrm>
                  <a:off x="1086819" y="2146426"/>
                  <a:ext cx="360" cy="158040"/>
                </p14:xfrm>
              </p:contentPart>
            </mc:Choice>
            <mc:Fallback xmlns="">
              <p:pic>
                <p:nvPicPr>
                  <p:cNvPr id="26" name="Ink 25">
                    <a:extLst>
                      <a:ext uri="{FF2B5EF4-FFF2-40B4-BE49-F238E27FC236}">
                        <a16:creationId xmlns:a16="http://schemas.microsoft.com/office/drawing/2014/main" id="{966538D9-6EC2-95C5-68A2-37F26705FF96}"/>
                      </a:ext>
                    </a:extLst>
                  </p:cNvPr>
                  <p:cNvPicPr/>
                  <p:nvPr/>
                </p:nvPicPr>
                <p:blipFill>
                  <a:blip r:embed="rId56"/>
                  <a:stretch>
                    <a:fillRect/>
                  </a:stretch>
                </p:blipFill>
                <p:spPr>
                  <a:xfrm>
                    <a:off x="1077819" y="2137786"/>
                    <a:ext cx="18000" cy="1756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1231" name="Group 41230">
              <a:extLst>
                <a:ext uri="{FF2B5EF4-FFF2-40B4-BE49-F238E27FC236}">
                  <a16:creationId xmlns:a16="http://schemas.microsoft.com/office/drawing/2014/main" id="{2B25AF7A-B95A-73BB-2C38-92754E8BA605}"/>
                </a:ext>
              </a:extLst>
            </p:cNvPr>
            <p:cNvGrpSpPr/>
            <p:nvPr/>
          </p:nvGrpSpPr>
          <p:grpSpPr>
            <a:xfrm>
              <a:off x="3344760" y="1958054"/>
              <a:ext cx="176400" cy="188280"/>
              <a:chOff x="853539" y="2543866"/>
              <a:chExt cx="176400" cy="1882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7">
                <p14:nvContentPartPr>
                  <p14:cNvPr id="41233" name="Ink 41232">
                    <a:extLst>
                      <a:ext uri="{FF2B5EF4-FFF2-40B4-BE49-F238E27FC236}">
                        <a16:creationId xmlns:a16="http://schemas.microsoft.com/office/drawing/2014/main" id="{E5F6FB5B-10C6-D3C3-81AA-A104F4B198A4}"/>
                      </a:ext>
                    </a:extLst>
                  </p14:cNvPr>
                  <p14:cNvContentPartPr/>
                  <p14:nvPr/>
                </p14:nvContentPartPr>
                <p14:xfrm>
                  <a:off x="950019" y="2543866"/>
                  <a:ext cx="360" cy="188280"/>
                </p14:xfrm>
              </p:contentPart>
            </mc:Choice>
            <mc:Fallback xmlns="">
              <p:pic>
                <p:nvPicPr>
                  <p:cNvPr id="38" name="Ink 37">
                    <a:extLst>
                      <a:ext uri="{FF2B5EF4-FFF2-40B4-BE49-F238E27FC236}">
                        <a16:creationId xmlns:a16="http://schemas.microsoft.com/office/drawing/2014/main" id="{E52271C8-203C-7EDC-723C-3C332B1250A4}"/>
                      </a:ext>
                    </a:extLst>
                  </p:cNvPr>
                  <p:cNvPicPr/>
                  <p:nvPr/>
                </p:nvPicPr>
                <p:blipFill>
                  <a:blip r:embed="rId58"/>
                  <a:stretch>
                    <a:fillRect/>
                  </a:stretch>
                </p:blipFill>
                <p:spPr>
                  <a:xfrm>
                    <a:off x="941019" y="2534866"/>
                    <a:ext cx="18000" cy="205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9">
                <p14:nvContentPartPr>
                  <p14:cNvPr id="41234" name="Ink 41233">
                    <a:extLst>
                      <a:ext uri="{FF2B5EF4-FFF2-40B4-BE49-F238E27FC236}">
                        <a16:creationId xmlns:a16="http://schemas.microsoft.com/office/drawing/2014/main" id="{CB346D38-DA46-8294-754A-D7755D3AD03B}"/>
                      </a:ext>
                    </a:extLst>
                  </p14:cNvPr>
                  <p14:cNvContentPartPr/>
                  <p14:nvPr/>
                </p14:nvContentPartPr>
                <p14:xfrm>
                  <a:off x="853539" y="2639986"/>
                  <a:ext cx="176400" cy="360"/>
                </p14:xfrm>
              </p:contentPart>
            </mc:Choice>
            <mc:Fallback xmlns="">
              <p:pic>
                <p:nvPicPr>
                  <p:cNvPr id="42" name="Ink 41">
                    <a:extLst>
                      <a:ext uri="{FF2B5EF4-FFF2-40B4-BE49-F238E27FC236}">
                        <a16:creationId xmlns:a16="http://schemas.microsoft.com/office/drawing/2014/main" id="{F1B8202D-7006-E869-8D66-6732769154FE}"/>
                      </a:ext>
                    </a:extLst>
                  </p:cNvPr>
                  <p:cNvPicPr/>
                  <p:nvPr/>
                </p:nvPicPr>
                <p:blipFill>
                  <a:blip r:embed="rId60"/>
                  <a:stretch>
                    <a:fillRect/>
                  </a:stretch>
                </p:blipFill>
                <p:spPr>
                  <a:xfrm>
                    <a:off x="844899" y="2631346"/>
                    <a:ext cx="19404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1235" name="Group 41234">
              <a:extLst>
                <a:ext uri="{FF2B5EF4-FFF2-40B4-BE49-F238E27FC236}">
                  <a16:creationId xmlns:a16="http://schemas.microsoft.com/office/drawing/2014/main" id="{B2205C8C-704F-CD18-2193-CEBC581DC32E}"/>
                </a:ext>
              </a:extLst>
            </p:cNvPr>
            <p:cNvGrpSpPr/>
            <p:nvPr/>
          </p:nvGrpSpPr>
          <p:grpSpPr>
            <a:xfrm>
              <a:off x="3392280" y="2268014"/>
              <a:ext cx="411840" cy="248040"/>
              <a:chOff x="901059" y="2853826"/>
              <a:chExt cx="411840" cy="2480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1">
                <p14:nvContentPartPr>
                  <p14:cNvPr id="41236" name="Ink 41235">
                    <a:extLst>
                      <a:ext uri="{FF2B5EF4-FFF2-40B4-BE49-F238E27FC236}">
                        <a16:creationId xmlns:a16="http://schemas.microsoft.com/office/drawing/2014/main" id="{387A7F56-B19D-89CD-E44D-EB61F008E603}"/>
                      </a:ext>
                    </a:extLst>
                  </p14:cNvPr>
                  <p14:cNvContentPartPr/>
                  <p14:nvPr/>
                </p14:nvContentPartPr>
                <p14:xfrm>
                  <a:off x="1001139" y="2853826"/>
                  <a:ext cx="360" cy="132840"/>
                </p14:xfrm>
              </p:contentPart>
            </mc:Choice>
            <mc:Fallback xmlns="">
              <p:pic>
                <p:nvPicPr>
                  <p:cNvPr id="44" name="Ink 43">
                    <a:extLst>
                      <a:ext uri="{FF2B5EF4-FFF2-40B4-BE49-F238E27FC236}">
                        <a16:creationId xmlns:a16="http://schemas.microsoft.com/office/drawing/2014/main" id="{5F7FC924-3147-310E-426A-8B78764C26CA}"/>
                      </a:ext>
                    </a:extLst>
                  </p:cNvPr>
                  <p:cNvPicPr/>
                  <p:nvPr/>
                </p:nvPicPr>
                <p:blipFill>
                  <a:blip r:embed="rId62"/>
                  <a:stretch>
                    <a:fillRect/>
                  </a:stretch>
                </p:blipFill>
                <p:spPr>
                  <a:xfrm>
                    <a:off x="992499" y="2845186"/>
                    <a:ext cx="18000" cy="150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3">
                <p14:nvContentPartPr>
                  <p14:cNvPr id="41237" name="Ink 41236">
                    <a:extLst>
                      <a:ext uri="{FF2B5EF4-FFF2-40B4-BE49-F238E27FC236}">
                        <a16:creationId xmlns:a16="http://schemas.microsoft.com/office/drawing/2014/main" id="{F028DC2D-4A1C-9135-90FF-4ACD2519F516}"/>
                      </a:ext>
                    </a:extLst>
                  </p14:cNvPr>
                  <p14:cNvContentPartPr/>
                  <p14:nvPr/>
                </p14:nvContentPartPr>
                <p14:xfrm>
                  <a:off x="901059" y="2909986"/>
                  <a:ext cx="167400" cy="360"/>
                </p14:xfrm>
              </p:contentPart>
            </mc:Choice>
            <mc:Fallback xmlns="">
              <p:pic>
                <p:nvPicPr>
                  <p:cNvPr id="48" name="Ink 47">
                    <a:extLst>
                      <a:ext uri="{FF2B5EF4-FFF2-40B4-BE49-F238E27FC236}">
                        <a16:creationId xmlns:a16="http://schemas.microsoft.com/office/drawing/2014/main" id="{ED096EB6-3C6D-833F-AC3E-BCDBC79B6908}"/>
                      </a:ext>
                    </a:extLst>
                  </p:cNvPr>
                  <p:cNvPicPr/>
                  <p:nvPr/>
                </p:nvPicPr>
                <p:blipFill>
                  <a:blip r:embed="rId64"/>
                  <a:stretch>
                    <a:fillRect/>
                  </a:stretch>
                </p:blipFill>
                <p:spPr>
                  <a:xfrm>
                    <a:off x="892419" y="2901346"/>
                    <a:ext cx="18504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5">
                <p14:nvContentPartPr>
                  <p14:cNvPr id="41238" name="Ink 41237">
                    <a:extLst>
                      <a:ext uri="{FF2B5EF4-FFF2-40B4-BE49-F238E27FC236}">
                        <a16:creationId xmlns:a16="http://schemas.microsoft.com/office/drawing/2014/main" id="{C88CBD87-5E40-A37E-92CF-7B26E3765013}"/>
                      </a:ext>
                    </a:extLst>
                  </p14:cNvPr>
                  <p14:cNvContentPartPr/>
                  <p14:nvPr/>
                </p14:nvContentPartPr>
                <p14:xfrm>
                  <a:off x="1236579" y="2953546"/>
                  <a:ext cx="18360" cy="148320"/>
                </p14:xfrm>
              </p:contentPart>
            </mc:Choice>
            <mc:Fallback xmlns="">
              <p:pic>
                <p:nvPicPr>
                  <p:cNvPr id="58" name="Ink 57">
                    <a:extLst>
                      <a:ext uri="{FF2B5EF4-FFF2-40B4-BE49-F238E27FC236}">
                        <a16:creationId xmlns:a16="http://schemas.microsoft.com/office/drawing/2014/main" id="{3C7D7CAC-52E9-9B53-4D81-B793C0F8BEEB}"/>
                      </a:ext>
                    </a:extLst>
                  </p:cNvPr>
                  <p:cNvPicPr/>
                  <p:nvPr/>
                </p:nvPicPr>
                <p:blipFill>
                  <a:blip r:embed="rId66"/>
                  <a:stretch>
                    <a:fillRect/>
                  </a:stretch>
                </p:blipFill>
                <p:spPr>
                  <a:xfrm>
                    <a:off x="1227579" y="2944546"/>
                    <a:ext cx="36000" cy="165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7">
                <p14:nvContentPartPr>
                  <p14:cNvPr id="41239" name="Ink 41238">
                    <a:extLst>
                      <a:ext uri="{FF2B5EF4-FFF2-40B4-BE49-F238E27FC236}">
                        <a16:creationId xmlns:a16="http://schemas.microsoft.com/office/drawing/2014/main" id="{8678637B-068B-63D4-D042-2B3FF2BEFE05}"/>
                      </a:ext>
                    </a:extLst>
                  </p14:cNvPr>
                  <p14:cNvContentPartPr/>
                  <p14:nvPr/>
                </p14:nvContentPartPr>
                <p14:xfrm>
                  <a:off x="1163859" y="3065506"/>
                  <a:ext cx="149040" cy="360"/>
                </p14:xfrm>
              </p:contentPart>
            </mc:Choice>
            <mc:Fallback xmlns="">
              <p:pic>
                <p:nvPicPr>
                  <p:cNvPr id="60" name="Ink 59">
                    <a:extLst>
                      <a:ext uri="{FF2B5EF4-FFF2-40B4-BE49-F238E27FC236}">
                        <a16:creationId xmlns:a16="http://schemas.microsoft.com/office/drawing/2014/main" id="{FE001320-22D1-8C97-2E8F-671026B2BA0A}"/>
                      </a:ext>
                    </a:extLst>
                  </p:cNvPr>
                  <p:cNvPicPr/>
                  <p:nvPr/>
                </p:nvPicPr>
                <p:blipFill>
                  <a:blip r:embed="rId68"/>
                  <a:stretch>
                    <a:fillRect/>
                  </a:stretch>
                </p:blipFill>
                <p:spPr>
                  <a:xfrm>
                    <a:off x="1155219" y="3056506"/>
                    <a:ext cx="16668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1240" name="Group 41239">
              <a:extLst>
                <a:ext uri="{FF2B5EF4-FFF2-40B4-BE49-F238E27FC236}">
                  <a16:creationId xmlns:a16="http://schemas.microsoft.com/office/drawing/2014/main" id="{7D3678B0-C6B9-E7A9-F58B-9F33E94E2684}"/>
                </a:ext>
              </a:extLst>
            </p:cNvPr>
            <p:cNvGrpSpPr/>
            <p:nvPr/>
          </p:nvGrpSpPr>
          <p:grpSpPr>
            <a:xfrm>
              <a:off x="3820680" y="1683734"/>
              <a:ext cx="123840" cy="145800"/>
              <a:chOff x="1329459" y="2269546"/>
              <a:chExt cx="123840" cy="145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9">
                <p14:nvContentPartPr>
                  <p14:cNvPr id="41241" name="Ink 41240">
                    <a:extLst>
                      <a:ext uri="{FF2B5EF4-FFF2-40B4-BE49-F238E27FC236}">
                        <a16:creationId xmlns:a16="http://schemas.microsoft.com/office/drawing/2014/main" id="{324122DC-FFC4-8665-3199-671E560584DA}"/>
                      </a:ext>
                    </a:extLst>
                  </p14:cNvPr>
                  <p14:cNvContentPartPr/>
                  <p14:nvPr/>
                </p14:nvContentPartPr>
                <p14:xfrm>
                  <a:off x="1387059" y="2269546"/>
                  <a:ext cx="10440" cy="145800"/>
                </p14:xfrm>
              </p:contentPart>
            </mc:Choice>
            <mc:Fallback xmlns="">
              <p:pic>
                <p:nvPicPr>
                  <p:cNvPr id="40961" name="Ink 40960">
                    <a:extLst>
                      <a:ext uri="{FF2B5EF4-FFF2-40B4-BE49-F238E27FC236}">
                        <a16:creationId xmlns:a16="http://schemas.microsoft.com/office/drawing/2014/main" id="{91919F34-9471-DE97-1E82-D5D54806AF4D}"/>
                      </a:ext>
                    </a:extLst>
                  </p:cNvPr>
                  <p:cNvPicPr/>
                  <p:nvPr/>
                </p:nvPicPr>
                <p:blipFill>
                  <a:blip r:embed="rId70"/>
                  <a:stretch>
                    <a:fillRect/>
                  </a:stretch>
                </p:blipFill>
                <p:spPr>
                  <a:xfrm>
                    <a:off x="1378419" y="2260546"/>
                    <a:ext cx="28080" cy="163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1">
                <p14:nvContentPartPr>
                  <p14:cNvPr id="41242" name="Ink 41241">
                    <a:extLst>
                      <a:ext uri="{FF2B5EF4-FFF2-40B4-BE49-F238E27FC236}">
                        <a16:creationId xmlns:a16="http://schemas.microsoft.com/office/drawing/2014/main" id="{841C1649-DEFE-C58F-DD3A-8056FAC5A89C}"/>
                      </a:ext>
                    </a:extLst>
                  </p14:cNvPr>
                  <p14:cNvContentPartPr/>
                  <p14:nvPr/>
                </p14:nvContentPartPr>
                <p14:xfrm>
                  <a:off x="1329459" y="2354866"/>
                  <a:ext cx="123840" cy="360"/>
                </p14:xfrm>
              </p:contentPart>
            </mc:Choice>
            <mc:Fallback xmlns="">
              <p:pic>
                <p:nvPicPr>
                  <p:cNvPr id="40985" name="Ink 40984">
                    <a:extLst>
                      <a:ext uri="{FF2B5EF4-FFF2-40B4-BE49-F238E27FC236}">
                        <a16:creationId xmlns:a16="http://schemas.microsoft.com/office/drawing/2014/main" id="{C87CDD02-1D67-5102-44D2-6E1D0F6A535B}"/>
                      </a:ext>
                    </a:extLst>
                  </p:cNvPr>
                  <p:cNvPicPr/>
                  <p:nvPr/>
                </p:nvPicPr>
                <p:blipFill>
                  <a:blip r:embed="rId72"/>
                  <a:stretch>
                    <a:fillRect/>
                  </a:stretch>
                </p:blipFill>
                <p:spPr>
                  <a:xfrm>
                    <a:off x="1320819" y="2345866"/>
                    <a:ext cx="14148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41243" name="Ink 41242">
                  <a:extLst>
                    <a:ext uri="{FF2B5EF4-FFF2-40B4-BE49-F238E27FC236}">
                      <a16:creationId xmlns:a16="http://schemas.microsoft.com/office/drawing/2014/main" id="{D7C1B72B-AAE3-7407-6435-DB778B2B5A95}"/>
                    </a:ext>
                  </a:extLst>
                </p14:cNvPr>
                <p14:cNvContentPartPr/>
                <p14:nvPr/>
              </p14:nvContentPartPr>
              <p14:xfrm>
                <a:off x="4514760" y="1712174"/>
                <a:ext cx="66960" cy="2880"/>
              </p14:xfrm>
            </p:contentPart>
          </mc:Choice>
          <mc:Fallback xmlns="">
            <p:pic>
              <p:nvPicPr>
                <p:cNvPr id="41243" name="Ink 41242">
                  <a:extLst>
                    <a:ext uri="{FF2B5EF4-FFF2-40B4-BE49-F238E27FC236}">
                      <a16:creationId xmlns:a16="http://schemas.microsoft.com/office/drawing/2014/main" id="{D7C1B72B-AAE3-7407-6435-DB778B2B5A95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4505760" y="1704174"/>
                  <a:ext cx="84600" cy="1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41244" name="Ink 41243">
                  <a:extLst>
                    <a:ext uri="{FF2B5EF4-FFF2-40B4-BE49-F238E27FC236}">
                      <a16:creationId xmlns:a16="http://schemas.microsoft.com/office/drawing/2014/main" id="{50577617-7E75-4943-36C7-B41B9EFFD8D1}"/>
                    </a:ext>
                  </a:extLst>
                </p14:cNvPr>
                <p14:cNvContentPartPr/>
                <p14:nvPr/>
              </p14:nvContentPartPr>
              <p14:xfrm>
                <a:off x="4804200" y="1672574"/>
                <a:ext cx="73800" cy="360"/>
              </p14:xfrm>
            </p:contentPart>
          </mc:Choice>
          <mc:Fallback xmlns="">
            <p:pic>
              <p:nvPicPr>
                <p:cNvPr id="41244" name="Ink 41243">
                  <a:extLst>
                    <a:ext uri="{FF2B5EF4-FFF2-40B4-BE49-F238E27FC236}">
                      <a16:creationId xmlns:a16="http://schemas.microsoft.com/office/drawing/2014/main" id="{50577617-7E75-4943-36C7-B41B9EFFD8D1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4795156" y="1663574"/>
                  <a:ext cx="91526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41245" name="Ink 41244">
                  <a:extLst>
                    <a:ext uri="{FF2B5EF4-FFF2-40B4-BE49-F238E27FC236}">
                      <a16:creationId xmlns:a16="http://schemas.microsoft.com/office/drawing/2014/main" id="{91319426-9AC7-0784-D5AE-2AB1A7F2F837}"/>
                    </a:ext>
                  </a:extLst>
                </p14:cNvPr>
                <p14:cNvContentPartPr/>
                <p14:nvPr/>
              </p14:nvContentPartPr>
              <p14:xfrm>
                <a:off x="4768560" y="1843214"/>
                <a:ext cx="63000" cy="2880"/>
              </p14:xfrm>
            </p:contentPart>
          </mc:Choice>
          <mc:Fallback xmlns="">
            <p:pic>
              <p:nvPicPr>
                <p:cNvPr id="41245" name="Ink 41244">
                  <a:extLst>
                    <a:ext uri="{FF2B5EF4-FFF2-40B4-BE49-F238E27FC236}">
                      <a16:creationId xmlns:a16="http://schemas.microsoft.com/office/drawing/2014/main" id="{91319426-9AC7-0784-D5AE-2AB1A7F2F837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4759560" y="1834214"/>
                  <a:ext cx="8064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41246" name="Ink 41245">
                  <a:extLst>
                    <a:ext uri="{FF2B5EF4-FFF2-40B4-BE49-F238E27FC236}">
                      <a16:creationId xmlns:a16="http://schemas.microsoft.com/office/drawing/2014/main" id="{DF9F2F6E-BC24-62AE-38D1-3606FE676C38}"/>
                    </a:ext>
                  </a:extLst>
                </p14:cNvPr>
                <p14:cNvContentPartPr/>
                <p14:nvPr/>
              </p14:nvContentPartPr>
              <p14:xfrm>
                <a:off x="4843080" y="2041214"/>
                <a:ext cx="91800" cy="360"/>
              </p14:xfrm>
            </p:contentPart>
          </mc:Choice>
          <mc:Fallback xmlns="">
            <p:pic>
              <p:nvPicPr>
                <p:cNvPr id="41246" name="Ink 41245">
                  <a:extLst>
                    <a:ext uri="{FF2B5EF4-FFF2-40B4-BE49-F238E27FC236}">
                      <a16:creationId xmlns:a16="http://schemas.microsoft.com/office/drawing/2014/main" id="{DF9F2F6E-BC24-62AE-38D1-3606FE676C38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4834080" y="2032214"/>
                  <a:ext cx="1094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41247" name="Ink 41246">
                  <a:extLst>
                    <a:ext uri="{FF2B5EF4-FFF2-40B4-BE49-F238E27FC236}">
                      <a16:creationId xmlns:a16="http://schemas.microsoft.com/office/drawing/2014/main" id="{FEBE65A3-D1C7-E0F1-DC78-04AAC63354DC}"/>
                    </a:ext>
                  </a:extLst>
                </p14:cNvPr>
                <p14:cNvContentPartPr/>
                <p14:nvPr/>
              </p14:nvContentPartPr>
              <p14:xfrm>
                <a:off x="4920120" y="2252534"/>
                <a:ext cx="45720" cy="360"/>
              </p14:xfrm>
            </p:contentPart>
          </mc:Choice>
          <mc:Fallback xmlns="">
            <p:pic>
              <p:nvPicPr>
                <p:cNvPr id="41247" name="Ink 41246">
                  <a:extLst>
                    <a:ext uri="{FF2B5EF4-FFF2-40B4-BE49-F238E27FC236}">
                      <a16:creationId xmlns:a16="http://schemas.microsoft.com/office/drawing/2014/main" id="{FEBE65A3-D1C7-E0F1-DC78-04AAC63354DC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4911120" y="2243534"/>
                  <a:ext cx="633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41248" name="Ink 41247">
                  <a:extLst>
                    <a:ext uri="{FF2B5EF4-FFF2-40B4-BE49-F238E27FC236}">
                      <a16:creationId xmlns:a16="http://schemas.microsoft.com/office/drawing/2014/main" id="{4ECE510E-7FAA-71A2-1232-351994527CAE}"/>
                    </a:ext>
                  </a:extLst>
                </p14:cNvPr>
                <p14:cNvContentPartPr/>
                <p14:nvPr/>
              </p14:nvContentPartPr>
              <p14:xfrm>
                <a:off x="4773600" y="2451254"/>
                <a:ext cx="80640" cy="2880"/>
              </p14:xfrm>
            </p:contentPart>
          </mc:Choice>
          <mc:Fallback xmlns="">
            <p:pic>
              <p:nvPicPr>
                <p:cNvPr id="41248" name="Ink 41247">
                  <a:extLst>
                    <a:ext uri="{FF2B5EF4-FFF2-40B4-BE49-F238E27FC236}">
                      <a16:creationId xmlns:a16="http://schemas.microsoft.com/office/drawing/2014/main" id="{4ECE510E-7FAA-71A2-1232-351994527CAE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4764600" y="2442254"/>
                  <a:ext cx="9828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41249" name="Ink 41248">
                  <a:extLst>
                    <a:ext uri="{FF2B5EF4-FFF2-40B4-BE49-F238E27FC236}">
                      <a16:creationId xmlns:a16="http://schemas.microsoft.com/office/drawing/2014/main" id="{2A008E13-7FBE-7823-007B-2A008A5F9446}"/>
                    </a:ext>
                  </a:extLst>
                </p14:cNvPr>
                <p14:cNvContentPartPr/>
                <p14:nvPr/>
              </p14:nvContentPartPr>
              <p14:xfrm>
                <a:off x="4506480" y="2376734"/>
                <a:ext cx="67680" cy="360"/>
              </p14:xfrm>
            </p:contentPart>
          </mc:Choice>
          <mc:Fallback xmlns="">
            <p:pic>
              <p:nvPicPr>
                <p:cNvPr id="41249" name="Ink 41248">
                  <a:extLst>
                    <a:ext uri="{FF2B5EF4-FFF2-40B4-BE49-F238E27FC236}">
                      <a16:creationId xmlns:a16="http://schemas.microsoft.com/office/drawing/2014/main" id="{2A008E13-7FBE-7823-007B-2A008A5F9446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4497480" y="2367734"/>
                  <a:ext cx="853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41250" name="Ink 41249">
                  <a:extLst>
                    <a:ext uri="{FF2B5EF4-FFF2-40B4-BE49-F238E27FC236}">
                      <a16:creationId xmlns:a16="http://schemas.microsoft.com/office/drawing/2014/main" id="{6CA82D32-F642-C725-2E89-5A262343E7D3}"/>
                    </a:ext>
                  </a:extLst>
                </p14:cNvPr>
                <p14:cNvContentPartPr/>
                <p14:nvPr/>
              </p14:nvContentPartPr>
              <p14:xfrm>
                <a:off x="4482720" y="1919534"/>
                <a:ext cx="71280" cy="360"/>
              </p14:xfrm>
            </p:contentPart>
          </mc:Choice>
          <mc:Fallback xmlns="">
            <p:pic>
              <p:nvPicPr>
                <p:cNvPr id="41250" name="Ink 41249">
                  <a:extLst>
                    <a:ext uri="{FF2B5EF4-FFF2-40B4-BE49-F238E27FC236}">
                      <a16:creationId xmlns:a16="http://schemas.microsoft.com/office/drawing/2014/main" id="{6CA82D32-F642-C725-2E89-5A262343E7D3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4473720" y="1910534"/>
                  <a:ext cx="889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41251" name="Ink 41250">
                  <a:extLst>
                    <a:ext uri="{FF2B5EF4-FFF2-40B4-BE49-F238E27FC236}">
                      <a16:creationId xmlns:a16="http://schemas.microsoft.com/office/drawing/2014/main" id="{02839571-F466-85D6-86B0-BE5087C41F9C}"/>
                    </a:ext>
                  </a:extLst>
                </p14:cNvPr>
                <p14:cNvContentPartPr/>
                <p14:nvPr/>
              </p14:nvContentPartPr>
              <p14:xfrm>
                <a:off x="5095800" y="2029334"/>
                <a:ext cx="77760" cy="2880"/>
              </p14:xfrm>
            </p:contentPart>
          </mc:Choice>
          <mc:Fallback xmlns="">
            <p:pic>
              <p:nvPicPr>
                <p:cNvPr id="41251" name="Ink 41250">
                  <a:extLst>
                    <a:ext uri="{FF2B5EF4-FFF2-40B4-BE49-F238E27FC236}">
                      <a16:creationId xmlns:a16="http://schemas.microsoft.com/office/drawing/2014/main" id="{02839571-F466-85D6-86B0-BE5087C41F9C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5086800" y="2021334"/>
                  <a:ext cx="95400" cy="1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41252" name="Ink 41251">
                  <a:extLst>
                    <a:ext uri="{FF2B5EF4-FFF2-40B4-BE49-F238E27FC236}">
                      <a16:creationId xmlns:a16="http://schemas.microsoft.com/office/drawing/2014/main" id="{0362EE0F-8339-7F9D-0AF6-3DEAD794AC3C}"/>
                    </a:ext>
                  </a:extLst>
                </p14:cNvPr>
                <p14:cNvContentPartPr/>
                <p14:nvPr/>
              </p14:nvContentPartPr>
              <p14:xfrm>
                <a:off x="5151240" y="2454854"/>
                <a:ext cx="49680" cy="360"/>
              </p14:xfrm>
            </p:contentPart>
          </mc:Choice>
          <mc:Fallback xmlns="">
            <p:pic>
              <p:nvPicPr>
                <p:cNvPr id="41252" name="Ink 41251">
                  <a:extLst>
                    <a:ext uri="{FF2B5EF4-FFF2-40B4-BE49-F238E27FC236}">
                      <a16:creationId xmlns:a16="http://schemas.microsoft.com/office/drawing/2014/main" id="{0362EE0F-8339-7F9D-0AF6-3DEAD794AC3C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5142240" y="2445854"/>
                  <a:ext cx="673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41253" name="Ink 41252">
                  <a:extLst>
                    <a:ext uri="{FF2B5EF4-FFF2-40B4-BE49-F238E27FC236}">
                      <a16:creationId xmlns:a16="http://schemas.microsoft.com/office/drawing/2014/main" id="{CA028B0C-163F-237A-1D5F-63F825888C8F}"/>
                    </a:ext>
                  </a:extLst>
                </p14:cNvPr>
                <p14:cNvContentPartPr/>
                <p14:nvPr/>
              </p14:nvContentPartPr>
              <p14:xfrm>
                <a:off x="4013640" y="2643731"/>
                <a:ext cx="325080" cy="240120"/>
              </p14:xfrm>
            </p:contentPart>
          </mc:Choice>
          <mc:Fallback xmlns="">
            <p:pic>
              <p:nvPicPr>
                <p:cNvPr id="41253" name="Ink 41252">
                  <a:extLst>
                    <a:ext uri="{FF2B5EF4-FFF2-40B4-BE49-F238E27FC236}">
                      <a16:creationId xmlns:a16="http://schemas.microsoft.com/office/drawing/2014/main" id="{CA028B0C-163F-237A-1D5F-63F825888C8F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4004640" y="2634717"/>
                  <a:ext cx="342720" cy="25778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41254" name="Ink 41253">
                  <a:extLst>
                    <a:ext uri="{FF2B5EF4-FFF2-40B4-BE49-F238E27FC236}">
                      <a16:creationId xmlns:a16="http://schemas.microsoft.com/office/drawing/2014/main" id="{DDE7DA39-A976-9F65-2EB4-BA8FBC54CBE2}"/>
                    </a:ext>
                  </a:extLst>
                </p14:cNvPr>
                <p14:cNvContentPartPr/>
                <p14:nvPr/>
              </p14:nvContentPartPr>
              <p14:xfrm>
                <a:off x="4454084" y="2669877"/>
                <a:ext cx="154080" cy="444240"/>
              </p14:xfrm>
            </p:contentPart>
          </mc:Choice>
          <mc:Fallback xmlns="">
            <p:pic>
              <p:nvPicPr>
                <p:cNvPr id="41254" name="Ink 41253">
                  <a:extLst>
                    <a:ext uri="{FF2B5EF4-FFF2-40B4-BE49-F238E27FC236}">
                      <a16:creationId xmlns:a16="http://schemas.microsoft.com/office/drawing/2014/main" id="{DDE7DA39-A976-9F65-2EB4-BA8FBC54CBE2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4445084" y="2660877"/>
                  <a:ext cx="171720" cy="46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41255" name="Ink 41254">
                  <a:extLst>
                    <a:ext uri="{FF2B5EF4-FFF2-40B4-BE49-F238E27FC236}">
                      <a16:creationId xmlns:a16="http://schemas.microsoft.com/office/drawing/2014/main" id="{88BA0E60-02B3-6A8F-6273-867A185A362F}"/>
                    </a:ext>
                  </a:extLst>
                </p14:cNvPr>
                <p14:cNvContentPartPr/>
                <p14:nvPr/>
              </p14:nvContentPartPr>
              <p14:xfrm>
                <a:off x="4699080" y="3020400"/>
                <a:ext cx="101520" cy="180000"/>
              </p14:xfrm>
            </p:contentPart>
          </mc:Choice>
          <mc:Fallback xmlns="">
            <p:pic>
              <p:nvPicPr>
                <p:cNvPr id="41255" name="Ink 41254">
                  <a:extLst>
                    <a:ext uri="{FF2B5EF4-FFF2-40B4-BE49-F238E27FC236}">
                      <a16:creationId xmlns:a16="http://schemas.microsoft.com/office/drawing/2014/main" id="{88BA0E60-02B3-6A8F-6273-867A185A362F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4690080" y="3011382"/>
                  <a:ext cx="119160" cy="197675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41262" name="Ink 41261">
                <a:extLst>
                  <a:ext uri="{FF2B5EF4-FFF2-40B4-BE49-F238E27FC236}">
                    <a16:creationId xmlns:a16="http://schemas.microsoft.com/office/drawing/2014/main" id="{3481633A-7F51-F7D1-5773-8847FF352B3D}"/>
                  </a:ext>
                </a:extLst>
              </p14:cNvPr>
              <p14:cNvContentPartPr/>
              <p14:nvPr/>
            </p14:nvContentPartPr>
            <p14:xfrm>
              <a:off x="2264760" y="3864510"/>
              <a:ext cx="654120" cy="788040"/>
            </p14:xfrm>
          </p:contentPart>
        </mc:Choice>
        <mc:Fallback xmlns="">
          <p:pic>
            <p:nvPicPr>
              <p:cNvPr id="41262" name="Ink 41261">
                <a:extLst>
                  <a:ext uri="{FF2B5EF4-FFF2-40B4-BE49-F238E27FC236}">
                    <a16:creationId xmlns:a16="http://schemas.microsoft.com/office/drawing/2014/main" id="{3481633A-7F51-F7D1-5773-8847FF352B3D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2255760" y="3855510"/>
                <a:ext cx="671760" cy="80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40966" name="Ink 40965">
                <a:extLst>
                  <a:ext uri="{FF2B5EF4-FFF2-40B4-BE49-F238E27FC236}">
                    <a16:creationId xmlns:a16="http://schemas.microsoft.com/office/drawing/2014/main" id="{B8EF4097-0549-25EA-0DF0-964849BC9B86}"/>
                  </a:ext>
                </a:extLst>
              </p14:cNvPr>
              <p14:cNvContentPartPr/>
              <p14:nvPr/>
            </p14:nvContentPartPr>
            <p14:xfrm>
              <a:off x="2151000" y="3759750"/>
              <a:ext cx="131400" cy="180720"/>
            </p14:xfrm>
          </p:contentPart>
        </mc:Choice>
        <mc:Fallback xmlns="">
          <p:pic>
            <p:nvPicPr>
              <p:cNvPr id="40966" name="Ink 40965">
                <a:extLst>
                  <a:ext uri="{FF2B5EF4-FFF2-40B4-BE49-F238E27FC236}">
                    <a16:creationId xmlns:a16="http://schemas.microsoft.com/office/drawing/2014/main" id="{B8EF4097-0549-25EA-0DF0-964849BC9B86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2142000" y="3750750"/>
                <a:ext cx="149040" cy="198360"/>
              </a:xfrm>
              <a:prstGeom prst="rect">
                <a:avLst/>
              </a:prstGeom>
            </p:spPr>
          </p:pic>
        </mc:Fallback>
      </mc:AlternateContent>
      <p:grpSp>
        <p:nvGrpSpPr>
          <p:cNvPr id="40970" name="Group 40969">
            <a:extLst>
              <a:ext uri="{FF2B5EF4-FFF2-40B4-BE49-F238E27FC236}">
                <a16:creationId xmlns:a16="http://schemas.microsoft.com/office/drawing/2014/main" id="{863959DB-62AB-4D13-5376-E9F73F57AB71}"/>
              </a:ext>
            </a:extLst>
          </p:cNvPr>
          <p:cNvGrpSpPr/>
          <p:nvPr/>
        </p:nvGrpSpPr>
        <p:grpSpPr>
          <a:xfrm>
            <a:off x="1961640" y="5529870"/>
            <a:ext cx="511560" cy="556560"/>
            <a:chOff x="1961640" y="5529870"/>
            <a:chExt cx="511560" cy="556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40968" name="Ink 40967">
                  <a:extLst>
                    <a:ext uri="{FF2B5EF4-FFF2-40B4-BE49-F238E27FC236}">
                      <a16:creationId xmlns:a16="http://schemas.microsoft.com/office/drawing/2014/main" id="{6983FE4E-34DF-C277-38C8-12884125361A}"/>
                    </a:ext>
                  </a:extLst>
                </p14:cNvPr>
                <p14:cNvContentPartPr/>
                <p14:nvPr/>
              </p14:nvContentPartPr>
              <p14:xfrm>
                <a:off x="2332800" y="5850270"/>
                <a:ext cx="140400" cy="236160"/>
              </p14:xfrm>
            </p:contentPart>
          </mc:Choice>
          <mc:Fallback xmlns="">
            <p:pic>
              <p:nvPicPr>
                <p:cNvPr id="40968" name="Ink 40967">
                  <a:extLst>
                    <a:ext uri="{FF2B5EF4-FFF2-40B4-BE49-F238E27FC236}">
                      <a16:creationId xmlns:a16="http://schemas.microsoft.com/office/drawing/2014/main" id="{6983FE4E-34DF-C277-38C8-12884125361A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2324160" y="5841630"/>
                  <a:ext cx="158040" cy="25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40969" name="Ink 40968">
                  <a:extLst>
                    <a:ext uri="{FF2B5EF4-FFF2-40B4-BE49-F238E27FC236}">
                      <a16:creationId xmlns:a16="http://schemas.microsoft.com/office/drawing/2014/main" id="{A38345C8-33D8-E79D-7DD4-14CA2F7FEEBD}"/>
                    </a:ext>
                  </a:extLst>
                </p14:cNvPr>
                <p14:cNvContentPartPr/>
                <p14:nvPr/>
              </p14:nvContentPartPr>
              <p14:xfrm>
                <a:off x="1961640" y="5529870"/>
                <a:ext cx="376560" cy="426600"/>
              </p14:xfrm>
            </p:contentPart>
          </mc:Choice>
          <mc:Fallback xmlns="">
            <p:pic>
              <p:nvPicPr>
                <p:cNvPr id="40969" name="Ink 40968">
                  <a:extLst>
                    <a:ext uri="{FF2B5EF4-FFF2-40B4-BE49-F238E27FC236}">
                      <a16:creationId xmlns:a16="http://schemas.microsoft.com/office/drawing/2014/main" id="{A38345C8-33D8-E79D-7DD4-14CA2F7FEEBD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1953000" y="5521230"/>
                  <a:ext cx="394200" cy="444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011" name="Group 41010">
            <a:extLst>
              <a:ext uri="{FF2B5EF4-FFF2-40B4-BE49-F238E27FC236}">
                <a16:creationId xmlns:a16="http://schemas.microsoft.com/office/drawing/2014/main" id="{1087D1F3-8F39-E195-393E-D4E0A0035BC8}"/>
              </a:ext>
            </a:extLst>
          </p:cNvPr>
          <p:cNvGrpSpPr/>
          <p:nvPr/>
        </p:nvGrpSpPr>
        <p:grpSpPr>
          <a:xfrm>
            <a:off x="5587800" y="3674607"/>
            <a:ext cx="2513880" cy="839520"/>
            <a:chOff x="5587800" y="3674607"/>
            <a:chExt cx="2513880" cy="839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40971" name="Ink 40970">
                  <a:extLst>
                    <a:ext uri="{FF2B5EF4-FFF2-40B4-BE49-F238E27FC236}">
                      <a16:creationId xmlns:a16="http://schemas.microsoft.com/office/drawing/2014/main" id="{26693726-5F7E-8E28-B2C5-2D10E066052D}"/>
                    </a:ext>
                  </a:extLst>
                </p14:cNvPr>
                <p14:cNvContentPartPr/>
                <p14:nvPr/>
              </p14:nvContentPartPr>
              <p14:xfrm>
                <a:off x="5587800" y="3865767"/>
                <a:ext cx="306000" cy="19440"/>
              </p14:xfrm>
            </p:contentPart>
          </mc:Choice>
          <mc:Fallback xmlns="">
            <p:pic>
              <p:nvPicPr>
                <p:cNvPr id="40971" name="Ink 40970">
                  <a:extLst>
                    <a:ext uri="{FF2B5EF4-FFF2-40B4-BE49-F238E27FC236}">
                      <a16:creationId xmlns:a16="http://schemas.microsoft.com/office/drawing/2014/main" id="{26693726-5F7E-8E28-B2C5-2D10E066052D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5578800" y="3856767"/>
                  <a:ext cx="32364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40972" name="Ink 40971">
                  <a:extLst>
                    <a:ext uri="{FF2B5EF4-FFF2-40B4-BE49-F238E27FC236}">
                      <a16:creationId xmlns:a16="http://schemas.microsoft.com/office/drawing/2014/main" id="{B6F4F70C-0A98-7743-2EC0-56EF51CC170A}"/>
                    </a:ext>
                  </a:extLst>
                </p14:cNvPr>
                <p14:cNvContentPartPr/>
                <p14:nvPr/>
              </p14:nvContentPartPr>
              <p14:xfrm>
                <a:off x="5716680" y="3921927"/>
                <a:ext cx="360" cy="186840"/>
              </p14:xfrm>
            </p:contentPart>
          </mc:Choice>
          <mc:Fallback xmlns="">
            <p:pic>
              <p:nvPicPr>
                <p:cNvPr id="40972" name="Ink 40971">
                  <a:extLst>
                    <a:ext uri="{FF2B5EF4-FFF2-40B4-BE49-F238E27FC236}">
                      <a16:creationId xmlns:a16="http://schemas.microsoft.com/office/drawing/2014/main" id="{B6F4F70C-0A98-7743-2EC0-56EF51CC170A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5708040" y="3912927"/>
                  <a:ext cx="18000" cy="20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40973" name="Ink 40972">
                  <a:extLst>
                    <a:ext uri="{FF2B5EF4-FFF2-40B4-BE49-F238E27FC236}">
                      <a16:creationId xmlns:a16="http://schemas.microsoft.com/office/drawing/2014/main" id="{15E05AB5-24AF-BF2F-7B18-21E242ACB2ED}"/>
                    </a:ext>
                  </a:extLst>
                </p14:cNvPr>
                <p14:cNvContentPartPr/>
                <p14:nvPr/>
              </p14:nvContentPartPr>
              <p14:xfrm>
                <a:off x="5647560" y="4146927"/>
                <a:ext cx="204840" cy="3240"/>
              </p14:xfrm>
            </p:contentPart>
          </mc:Choice>
          <mc:Fallback xmlns="">
            <p:pic>
              <p:nvPicPr>
                <p:cNvPr id="40973" name="Ink 40972">
                  <a:extLst>
                    <a:ext uri="{FF2B5EF4-FFF2-40B4-BE49-F238E27FC236}">
                      <a16:creationId xmlns:a16="http://schemas.microsoft.com/office/drawing/2014/main" id="{15E05AB5-24AF-BF2F-7B18-21E242ACB2ED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5638920" y="4137927"/>
                  <a:ext cx="22248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40974" name="Ink 40973">
                  <a:extLst>
                    <a:ext uri="{FF2B5EF4-FFF2-40B4-BE49-F238E27FC236}">
                      <a16:creationId xmlns:a16="http://schemas.microsoft.com/office/drawing/2014/main" id="{75FA9652-C7B8-6450-7597-A4B25E310F67}"/>
                    </a:ext>
                  </a:extLst>
                </p14:cNvPr>
                <p14:cNvContentPartPr/>
                <p14:nvPr/>
              </p14:nvContentPartPr>
              <p14:xfrm>
                <a:off x="5893440" y="3946047"/>
                <a:ext cx="521280" cy="335880"/>
              </p14:xfrm>
            </p:contentPart>
          </mc:Choice>
          <mc:Fallback xmlns="">
            <p:pic>
              <p:nvPicPr>
                <p:cNvPr id="40974" name="Ink 40973">
                  <a:extLst>
                    <a:ext uri="{FF2B5EF4-FFF2-40B4-BE49-F238E27FC236}">
                      <a16:creationId xmlns:a16="http://schemas.microsoft.com/office/drawing/2014/main" id="{75FA9652-C7B8-6450-7597-A4B25E310F67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5884440" y="3937407"/>
                  <a:ext cx="538920" cy="35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40975" name="Ink 40974">
                  <a:extLst>
                    <a:ext uri="{FF2B5EF4-FFF2-40B4-BE49-F238E27FC236}">
                      <a16:creationId xmlns:a16="http://schemas.microsoft.com/office/drawing/2014/main" id="{12CA6204-36E8-27FC-2F0B-234DD35E5CA5}"/>
                    </a:ext>
                  </a:extLst>
                </p14:cNvPr>
                <p14:cNvContentPartPr/>
                <p14:nvPr/>
              </p14:nvContentPartPr>
              <p14:xfrm>
                <a:off x="6331920" y="4016607"/>
                <a:ext cx="118440" cy="60120"/>
              </p14:xfrm>
            </p:contentPart>
          </mc:Choice>
          <mc:Fallback xmlns="">
            <p:pic>
              <p:nvPicPr>
                <p:cNvPr id="40975" name="Ink 40974">
                  <a:extLst>
                    <a:ext uri="{FF2B5EF4-FFF2-40B4-BE49-F238E27FC236}">
                      <a16:creationId xmlns:a16="http://schemas.microsoft.com/office/drawing/2014/main" id="{12CA6204-36E8-27FC-2F0B-234DD35E5CA5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6322920" y="4007967"/>
                  <a:ext cx="136080" cy="7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40976" name="Ink 40975">
                  <a:extLst>
                    <a:ext uri="{FF2B5EF4-FFF2-40B4-BE49-F238E27FC236}">
                      <a16:creationId xmlns:a16="http://schemas.microsoft.com/office/drawing/2014/main" id="{57E8F0C3-DF9D-C7FF-2154-9A1F24F929FE}"/>
                    </a:ext>
                  </a:extLst>
                </p14:cNvPr>
                <p14:cNvContentPartPr/>
                <p14:nvPr/>
              </p14:nvContentPartPr>
              <p14:xfrm>
                <a:off x="6144720" y="3995727"/>
                <a:ext cx="3240" cy="3240"/>
              </p14:xfrm>
            </p:contentPart>
          </mc:Choice>
          <mc:Fallback xmlns="">
            <p:pic>
              <p:nvPicPr>
                <p:cNvPr id="40976" name="Ink 40975">
                  <a:extLst>
                    <a:ext uri="{FF2B5EF4-FFF2-40B4-BE49-F238E27FC236}">
                      <a16:creationId xmlns:a16="http://schemas.microsoft.com/office/drawing/2014/main" id="{57E8F0C3-DF9D-C7FF-2154-9A1F24F929FE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6136080" y="3986727"/>
                  <a:ext cx="20880" cy="2088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1009" name="Group 41008">
              <a:extLst>
                <a:ext uri="{FF2B5EF4-FFF2-40B4-BE49-F238E27FC236}">
                  <a16:creationId xmlns:a16="http://schemas.microsoft.com/office/drawing/2014/main" id="{6B439A1C-44C6-4222-4CC8-1926DD7E607E}"/>
                </a:ext>
              </a:extLst>
            </p:cNvPr>
            <p:cNvGrpSpPr/>
            <p:nvPr/>
          </p:nvGrpSpPr>
          <p:grpSpPr>
            <a:xfrm>
              <a:off x="6705600" y="3674607"/>
              <a:ext cx="1396080" cy="839520"/>
              <a:chOff x="1834200" y="2992590"/>
              <a:chExt cx="1396080" cy="8395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19">
                <p14:nvContentPartPr>
                  <p14:cNvPr id="40977" name="Ink 40976">
                    <a:extLst>
                      <a:ext uri="{FF2B5EF4-FFF2-40B4-BE49-F238E27FC236}">
                        <a16:creationId xmlns:a16="http://schemas.microsoft.com/office/drawing/2014/main" id="{422F3474-25CF-A930-C59D-44BFA1FAFBC4}"/>
                      </a:ext>
                    </a:extLst>
                  </p14:cNvPr>
                  <p14:cNvContentPartPr/>
                  <p14:nvPr/>
                </p14:nvContentPartPr>
                <p14:xfrm>
                  <a:off x="1834200" y="3258990"/>
                  <a:ext cx="270360" cy="237240"/>
                </p14:xfrm>
              </p:contentPart>
            </mc:Choice>
            <mc:Fallback xmlns="">
              <p:pic>
                <p:nvPicPr>
                  <p:cNvPr id="40977" name="Ink 40976">
                    <a:extLst>
                      <a:ext uri="{FF2B5EF4-FFF2-40B4-BE49-F238E27FC236}">
                        <a16:creationId xmlns:a16="http://schemas.microsoft.com/office/drawing/2014/main" id="{422F3474-25CF-A930-C59D-44BFA1FAFBC4}"/>
                      </a:ext>
                    </a:extLst>
                  </p:cNvPr>
                  <p:cNvPicPr/>
                  <p:nvPr/>
                </p:nvPicPr>
                <p:blipFill>
                  <a:blip r:embed="rId120"/>
                  <a:stretch>
                    <a:fillRect/>
                  </a:stretch>
                </p:blipFill>
                <p:spPr>
                  <a:xfrm>
                    <a:off x="1825560" y="3250350"/>
                    <a:ext cx="288000" cy="254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1">
                <p14:nvContentPartPr>
                  <p14:cNvPr id="40979" name="Ink 40978">
                    <a:extLst>
                      <a:ext uri="{FF2B5EF4-FFF2-40B4-BE49-F238E27FC236}">
                        <a16:creationId xmlns:a16="http://schemas.microsoft.com/office/drawing/2014/main" id="{F43FE7F7-7298-E1F9-72CB-A1DE8ADCBB09}"/>
                      </a:ext>
                    </a:extLst>
                  </p14:cNvPr>
                  <p14:cNvContentPartPr/>
                  <p14:nvPr/>
                </p14:nvContentPartPr>
                <p14:xfrm>
                  <a:off x="2398680" y="3013110"/>
                  <a:ext cx="360" cy="121320"/>
                </p14:xfrm>
              </p:contentPart>
            </mc:Choice>
            <mc:Fallback xmlns="">
              <p:pic>
                <p:nvPicPr>
                  <p:cNvPr id="40979" name="Ink 40978">
                    <a:extLst>
                      <a:ext uri="{FF2B5EF4-FFF2-40B4-BE49-F238E27FC236}">
                        <a16:creationId xmlns:a16="http://schemas.microsoft.com/office/drawing/2014/main" id="{F43FE7F7-7298-E1F9-72CB-A1DE8ADCBB09}"/>
                      </a:ext>
                    </a:extLst>
                  </p:cNvPr>
                  <p:cNvPicPr/>
                  <p:nvPr/>
                </p:nvPicPr>
                <p:blipFill>
                  <a:blip r:embed="rId122"/>
                  <a:stretch>
                    <a:fillRect/>
                  </a:stretch>
                </p:blipFill>
                <p:spPr>
                  <a:xfrm>
                    <a:off x="2389680" y="3004470"/>
                    <a:ext cx="18000" cy="138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3">
                <p14:nvContentPartPr>
                  <p14:cNvPr id="40980" name="Ink 40979">
                    <a:extLst>
                      <a:ext uri="{FF2B5EF4-FFF2-40B4-BE49-F238E27FC236}">
                        <a16:creationId xmlns:a16="http://schemas.microsoft.com/office/drawing/2014/main" id="{C859017A-07E4-321E-4CEB-13B3E24B7C10}"/>
                      </a:ext>
                    </a:extLst>
                  </p14:cNvPr>
                  <p14:cNvContentPartPr/>
                  <p14:nvPr/>
                </p14:nvContentPartPr>
                <p14:xfrm>
                  <a:off x="2298600" y="3189150"/>
                  <a:ext cx="218160" cy="57960"/>
                </p14:xfrm>
              </p:contentPart>
            </mc:Choice>
            <mc:Fallback xmlns="">
              <p:pic>
                <p:nvPicPr>
                  <p:cNvPr id="40980" name="Ink 40979">
                    <a:extLst>
                      <a:ext uri="{FF2B5EF4-FFF2-40B4-BE49-F238E27FC236}">
                        <a16:creationId xmlns:a16="http://schemas.microsoft.com/office/drawing/2014/main" id="{C859017A-07E4-321E-4CEB-13B3E24B7C10}"/>
                      </a:ext>
                    </a:extLst>
                  </p:cNvPr>
                  <p:cNvPicPr/>
                  <p:nvPr/>
                </p:nvPicPr>
                <p:blipFill>
                  <a:blip r:embed="rId124"/>
                  <a:stretch>
                    <a:fillRect/>
                  </a:stretch>
                </p:blipFill>
                <p:spPr>
                  <a:xfrm>
                    <a:off x="2289960" y="3180150"/>
                    <a:ext cx="235800" cy="75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5">
                <p14:nvContentPartPr>
                  <p14:cNvPr id="40981" name="Ink 40980">
                    <a:extLst>
                      <a:ext uri="{FF2B5EF4-FFF2-40B4-BE49-F238E27FC236}">
                        <a16:creationId xmlns:a16="http://schemas.microsoft.com/office/drawing/2014/main" id="{D7E5D8FA-9470-6CF4-8B78-27A18F7C9240}"/>
                      </a:ext>
                    </a:extLst>
                  </p14:cNvPr>
                  <p14:cNvContentPartPr/>
                  <p14:nvPr/>
                </p14:nvContentPartPr>
                <p14:xfrm>
                  <a:off x="2365200" y="3304710"/>
                  <a:ext cx="262440" cy="319320"/>
                </p14:xfrm>
              </p:contentPart>
            </mc:Choice>
            <mc:Fallback xmlns="">
              <p:pic>
                <p:nvPicPr>
                  <p:cNvPr id="40981" name="Ink 40980">
                    <a:extLst>
                      <a:ext uri="{FF2B5EF4-FFF2-40B4-BE49-F238E27FC236}">
                        <a16:creationId xmlns:a16="http://schemas.microsoft.com/office/drawing/2014/main" id="{D7E5D8FA-9470-6CF4-8B78-27A18F7C9240}"/>
                      </a:ext>
                    </a:extLst>
                  </p:cNvPr>
                  <p:cNvPicPr/>
                  <p:nvPr/>
                </p:nvPicPr>
                <p:blipFill>
                  <a:blip r:embed="rId126"/>
                  <a:stretch>
                    <a:fillRect/>
                  </a:stretch>
                </p:blipFill>
                <p:spPr>
                  <a:xfrm>
                    <a:off x="2356200" y="3295710"/>
                    <a:ext cx="280080" cy="336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7">
                <p14:nvContentPartPr>
                  <p14:cNvPr id="40982" name="Ink 40981">
                    <a:extLst>
                      <a:ext uri="{FF2B5EF4-FFF2-40B4-BE49-F238E27FC236}">
                        <a16:creationId xmlns:a16="http://schemas.microsoft.com/office/drawing/2014/main" id="{845BF2C0-60C1-78AA-7460-4C66826E8CBB}"/>
                      </a:ext>
                    </a:extLst>
                  </p14:cNvPr>
                  <p14:cNvContentPartPr/>
                  <p14:nvPr/>
                </p14:nvContentPartPr>
                <p14:xfrm>
                  <a:off x="2669760" y="2992590"/>
                  <a:ext cx="208440" cy="340920"/>
                </p14:xfrm>
              </p:contentPart>
            </mc:Choice>
            <mc:Fallback xmlns="">
              <p:pic>
                <p:nvPicPr>
                  <p:cNvPr id="40982" name="Ink 40981">
                    <a:extLst>
                      <a:ext uri="{FF2B5EF4-FFF2-40B4-BE49-F238E27FC236}">
                        <a16:creationId xmlns:a16="http://schemas.microsoft.com/office/drawing/2014/main" id="{845BF2C0-60C1-78AA-7460-4C66826E8CBB}"/>
                      </a:ext>
                    </a:extLst>
                  </p:cNvPr>
                  <p:cNvPicPr/>
                  <p:nvPr/>
                </p:nvPicPr>
                <p:blipFill>
                  <a:blip r:embed="rId128"/>
                  <a:stretch>
                    <a:fillRect/>
                  </a:stretch>
                </p:blipFill>
                <p:spPr>
                  <a:xfrm>
                    <a:off x="2661120" y="2983590"/>
                    <a:ext cx="226080" cy="358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9">
                <p14:nvContentPartPr>
                  <p14:cNvPr id="40983" name="Ink 40982">
                    <a:extLst>
                      <a:ext uri="{FF2B5EF4-FFF2-40B4-BE49-F238E27FC236}">
                        <a16:creationId xmlns:a16="http://schemas.microsoft.com/office/drawing/2014/main" id="{31FED607-CC3F-0636-C416-F99669568A2A}"/>
                      </a:ext>
                    </a:extLst>
                  </p14:cNvPr>
                  <p14:cNvContentPartPr/>
                  <p14:nvPr/>
                </p14:nvContentPartPr>
                <p14:xfrm>
                  <a:off x="2871360" y="3022110"/>
                  <a:ext cx="132480" cy="272160"/>
                </p14:xfrm>
              </p:contentPart>
            </mc:Choice>
            <mc:Fallback xmlns="">
              <p:pic>
                <p:nvPicPr>
                  <p:cNvPr id="40983" name="Ink 40982">
                    <a:extLst>
                      <a:ext uri="{FF2B5EF4-FFF2-40B4-BE49-F238E27FC236}">
                        <a16:creationId xmlns:a16="http://schemas.microsoft.com/office/drawing/2014/main" id="{31FED607-CC3F-0636-C416-F99669568A2A}"/>
                      </a:ext>
                    </a:extLst>
                  </p:cNvPr>
                  <p:cNvPicPr/>
                  <p:nvPr/>
                </p:nvPicPr>
                <p:blipFill>
                  <a:blip r:embed="rId130"/>
                  <a:stretch>
                    <a:fillRect/>
                  </a:stretch>
                </p:blipFill>
                <p:spPr>
                  <a:xfrm>
                    <a:off x="2862720" y="3013110"/>
                    <a:ext cx="150120" cy="289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1">
                <p14:nvContentPartPr>
                  <p14:cNvPr id="40984" name="Ink 40983">
                    <a:extLst>
                      <a:ext uri="{FF2B5EF4-FFF2-40B4-BE49-F238E27FC236}">
                        <a16:creationId xmlns:a16="http://schemas.microsoft.com/office/drawing/2014/main" id="{97F44BD2-D035-49EB-7362-B4FAA17D13A0}"/>
                      </a:ext>
                    </a:extLst>
                  </p14:cNvPr>
                  <p14:cNvContentPartPr/>
                  <p14:nvPr/>
                </p14:nvContentPartPr>
                <p14:xfrm>
                  <a:off x="2885760" y="3155670"/>
                  <a:ext cx="103320" cy="50040"/>
                </p14:xfrm>
              </p:contentPart>
            </mc:Choice>
            <mc:Fallback xmlns="">
              <p:pic>
                <p:nvPicPr>
                  <p:cNvPr id="40984" name="Ink 40983">
                    <a:extLst>
                      <a:ext uri="{FF2B5EF4-FFF2-40B4-BE49-F238E27FC236}">
                        <a16:creationId xmlns:a16="http://schemas.microsoft.com/office/drawing/2014/main" id="{97F44BD2-D035-49EB-7362-B4FAA17D13A0}"/>
                      </a:ext>
                    </a:extLst>
                  </p:cNvPr>
                  <p:cNvPicPr/>
                  <p:nvPr/>
                </p:nvPicPr>
                <p:blipFill>
                  <a:blip r:embed="rId132"/>
                  <a:stretch>
                    <a:fillRect/>
                  </a:stretch>
                </p:blipFill>
                <p:spPr>
                  <a:xfrm>
                    <a:off x="2877120" y="3147030"/>
                    <a:ext cx="120960" cy="67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3">
                <p14:nvContentPartPr>
                  <p14:cNvPr id="40986" name="Ink 40985">
                    <a:extLst>
                      <a:ext uri="{FF2B5EF4-FFF2-40B4-BE49-F238E27FC236}">
                        <a16:creationId xmlns:a16="http://schemas.microsoft.com/office/drawing/2014/main" id="{109BB4CB-FAA5-6946-41C1-04CB2298128C}"/>
                      </a:ext>
                    </a:extLst>
                  </p14:cNvPr>
                  <p14:cNvContentPartPr/>
                  <p14:nvPr/>
                </p14:nvContentPartPr>
                <p14:xfrm>
                  <a:off x="3031920" y="3164310"/>
                  <a:ext cx="129240" cy="111600"/>
                </p14:xfrm>
              </p:contentPart>
            </mc:Choice>
            <mc:Fallback xmlns="">
              <p:pic>
                <p:nvPicPr>
                  <p:cNvPr id="40986" name="Ink 40985">
                    <a:extLst>
                      <a:ext uri="{FF2B5EF4-FFF2-40B4-BE49-F238E27FC236}">
                        <a16:creationId xmlns:a16="http://schemas.microsoft.com/office/drawing/2014/main" id="{109BB4CB-FAA5-6946-41C1-04CB2298128C}"/>
                      </a:ext>
                    </a:extLst>
                  </p:cNvPr>
                  <p:cNvPicPr/>
                  <p:nvPr/>
                </p:nvPicPr>
                <p:blipFill>
                  <a:blip r:embed="rId134"/>
                  <a:stretch>
                    <a:fillRect/>
                  </a:stretch>
                </p:blipFill>
                <p:spPr>
                  <a:xfrm>
                    <a:off x="3023280" y="3155670"/>
                    <a:ext cx="146880" cy="129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5">
                <p14:nvContentPartPr>
                  <p14:cNvPr id="40988" name="Ink 40987">
                    <a:extLst>
                      <a:ext uri="{FF2B5EF4-FFF2-40B4-BE49-F238E27FC236}">
                        <a16:creationId xmlns:a16="http://schemas.microsoft.com/office/drawing/2014/main" id="{27D6283B-41E5-7B18-C7E9-93A6CB89F277}"/>
                      </a:ext>
                    </a:extLst>
                  </p14:cNvPr>
                  <p14:cNvContentPartPr/>
                  <p14:nvPr/>
                </p14:nvContentPartPr>
                <p14:xfrm>
                  <a:off x="2778120" y="3293550"/>
                  <a:ext cx="452160" cy="102600"/>
                </p14:xfrm>
              </p:contentPart>
            </mc:Choice>
            <mc:Fallback xmlns="">
              <p:pic>
                <p:nvPicPr>
                  <p:cNvPr id="40988" name="Ink 40987">
                    <a:extLst>
                      <a:ext uri="{FF2B5EF4-FFF2-40B4-BE49-F238E27FC236}">
                        <a16:creationId xmlns:a16="http://schemas.microsoft.com/office/drawing/2014/main" id="{27D6283B-41E5-7B18-C7E9-93A6CB89F277}"/>
                      </a:ext>
                    </a:extLst>
                  </p:cNvPr>
                  <p:cNvPicPr/>
                  <p:nvPr/>
                </p:nvPicPr>
                <p:blipFill>
                  <a:blip r:embed="rId136"/>
                  <a:stretch>
                    <a:fillRect/>
                  </a:stretch>
                </p:blipFill>
                <p:spPr>
                  <a:xfrm>
                    <a:off x="2769120" y="3284550"/>
                    <a:ext cx="469800" cy="120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7">
                <p14:nvContentPartPr>
                  <p14:cNvPr id="40990" name="Ink 40989">
                    <a:extLst>
                      <a:ext uri="{FF2B5EF4-FFF2-40B4-BE49-F238E27FC236}">
                        <a16:creationId xmlns:a16="http://schemas.microsoft.com/office/drawing/2014/main" id="{1A92CC9B-753C-C958-AC15-C4FF8290714A}"/>
                      </a:ext>
                    </a:extLst>
                  </p14:cNvPr>
                  <p14:cNvContentPartPr/>
                  <p14:nvPr/>
                </p14:nvContentPartPr>
                <p14:xfrm>
                  <a:off x="2810520" y="3530070"/>
                  <a:ext cx="186480" cy="302040"/>
                </p14:xfrm>
              </p:contentPart>
            </mc:Choice>
            <mc:Fallback xmlns="">
              <p:pic>
                <p:nvPicPr>
                  <p:cNvPr id="40990" name="Ink 40989">
                    <a:extLst>
                      <a:ext uri="{FF2B5EF4-FFF2-40B4-BE49-F238E27FC236}">
                        <a16:creationId xmlns:a16="http://schemas.microsoft.com/office/drawing/2014/main" id="{1A92CC9B-753C-C958-AC15-C4FF8290714A}"/>
                      </a:ext>
                    </a:extLst>
                  </p:cNvPr>
                  <p:cNvPicPr/>
                  <p:nvPr/>
                </p:nvPicPr>
                <p:blipFill>
                  <a:blip r:embed="rId138"/>
                  <a:stretch>
                    <a:fillRect/>
                  </a:stretch>
                </p:blipFill>
                <p:spPr>
                  <a:xfrm>
                    <a:off x="2801520" y="3521070"/>
                    <a:ext cx="204120" cy="319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9">
                <p14:nvContentPartPr>
                  <p14:cNvPr id="40991" name="Ink 40990">
                    <a:extLst>
                      <a:ext uri="{FF2B5EF4-FFF2-40B4-BE49-F238E27FC236}">
                        <a16:creationId xmlns:a16="http://schemas.microsoft.com/office/drawing/2014/main" id="{6D0CBB8B-C93C-3086-8057-6D4FAAB72E2C}"/>
                      </a:ext>
                    </a:extLst>
                  </p14:cNvPr>
                  <p14:cNvContentPartPr/>
                  <p14:nvPr/>
                </p14:nvContentPartPr>
                <p14:xfrm>
                  <a:off x="3076920" y="3618990"/>
                  <a:ext cx="144000" cy="118800"/>
                </p14:xfrm>
              </p:contentPart>
            </mc:Choice>
            <mc:Fallback xmlns="">
              <p:pic>
                <p:nvPicPr>
                  <p:cNvPr id="40991" name="Ink 40990">
                    <a:extLst>
                      <a:ext uri="{FF2B5EF4-FFF2-40B4-BE49-F238E27FC236}">
                        <a16:creationId xmlns:a16="http://schemas.microsoft.com/office/drawing/2014/main" id="{6D0CBB8B-C93C-3086-8057-6D4FAAB72E2C}"/>
                      </a:ext>
                    </a:extLst>
                  </p:cNvPr>
                  <p:cNvPicPr/>
                  <p:nvPr/>
                </p:nvPicPr>
                <p:blipFill>
                  <a:blip r:embed="rId140"/>
                  <a:stretch>
                    <a:fillRect/>
                  </a:stretch>
                </p:blipFill>
                <p:spPr>
                  <a:xfrm>
                    <a:off x="3068280" y="3610350"/>
                    <a:ext cx="161640" cy="136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1">
                <p14:nvContentPartPr>
                  <p14:cNvPr id="40992" name="Ink 40991">
                    <a:extLst>
                      <a:ext uri="{FF2B5EF4-FFF2-40B4-BE49-F238E27FC236}">
                        <a16:creationId xmlns:a16="http://schemas.microsoft.com/office/drawing/2014/main" id="{E1EC6D38-2198-39D6-9686-1010A7746355}"/>
                      </a:ext>
                    </a:extLst>
                  </p14:cNvPr>
                  <p14:cNvContentPartPr/>
                  <p14:nvPr/>
                </p14:nvContentPartPr>
                <p14:xfrm>
                  <a:off x="3127680" y="3560670"/>
                  <a:ext cx="86040" cy="249840"/>
                </p14:xfrm>
              </p:contentPart>
            </mc:Choice>
            <mc:Fallback xmlns="">
              <p:pic>
                <p:nvPicPr>
                  <p:cNvPr id="40992" name="Ink 40991">
                    <a:extLst>
                      <a:ext uri="{FF2B5EF4-FFF2-40B4-BE49-F238E27FC236}">
                        <a16:creationId xmlns:a16="http://schemas.microsoft.com/office/drawing/2014/main" id="{E1EC6D38-2198-39D6-9686-1010A7746355}"/>
                      </a:ext>
                    </a:extLst>
                  </p:cNvPr>
                  <p:cNvPicPr/>
                  <p:nvPr/>
                </p:nvPicPr>
                <p:blipFill>
                  <a:blip r:embed="rId142"/>
                  <a:stretch>
                    <a:fillRect/>
                  </a:stretch>
                </p:blipFill>
                <p:spPr>
                  <a:xfrm>
                    <a:off x="3119040" y="3551670"/>
                    <a:ext cx="103680" cy="267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3">
                <p14:nvContentPartPr>
                  <p14:cNvPr id="41006" name="Ink 41005">
                    <a:extLst>
                      <a:ext uri="{FF2B5EF4-FFF2-40B4-BE49-F238E27FC236}">
                        <a16:creationId xmlns:a16="http://schemas.microsoft.com/office/drawing/2014/main" id="{96763896-355B-AFE8-D2E5-F885916EA910}"/>
                      </a:ext>
                    </a:extLst>
                  </p14:cNvPr>
                  <p14:cNvContentPartPr/>
                  <p14:nvPr/>
                </p14:nvContentPartPr>
                <p14:xfrm>
                  <a:off x="2214720" y="3158550"/>
                  <a:ext cx="90360" cy="3240"/>
                </p14:xfrm>
              </p:contentPart>
            </mc:Choice>
            <mc:Fallback xmlns="">
              <p:pic>
                <p:nvPicPr>
                  <p:cNvPr id="41006" name="Ink 41005">
                    <a:extLst>
                      <a:ext uri="{FF2B5EF4-FFF2-40B4-BE49-F238E27FC236}">
                        <a16:creationId xmlns:a16="http://schemas.microsoft.com/office/drawing/2014/main" id="{96763896-355B-AFE8-D2E5-F885916EA910}"/>
                      </a:ext>
                    </a:extLst>
                  </p:cNvPr>
                  <p:cNvPicPr/>
                  <p:nvPr/>
                </p:nvPicPr>
                <p:blipFill>
                  <a:blip r:embed="rId144"/>
                  <a:stretch>
                    <a:fillRect/>
                  </a:stretch>
                </p:blipFill>
                <p:spPr>
                  <a:xfrm>
                    <a:off x="2205720" y="3149910"/>
                    <a:ext cx="108000" cy="20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5">
                <p14:nvContentPartPr>
                  <p14:cNvPr id="41008" name="Ink 41007">
                    <a:extLst>
                      <a:ext uri="{FF2B5EF4-FFF2-40B4-BE49-F238E27FC236}">
                        <a16:creationId xmlns:a16="http://schemas.microsoft.com/office/drawing/2014/main" id="{8544165B-EC31-0F21-CC4F-5AEAF1F7405A}"/>
                      </a:ext>
                    </a:extLst>
                  </p14:cNvPr>
                  <p14:cNvContentPartPr/>
                  <p14:nvPr/>
                </p14:nvContentPartPr>
                <p14:xfrm>
                  <a:off x="2234160" y="3199230"/>
                  <a:ext cx="259920" cy="43560"/>
                </p14:xfrm>
              </p:contentPart>
            </mc:Choice>
            <mc:Fallback xmlns="">
              <p:pic>
                <p:nvPicPr>
                  <p:cNvPr id="41008" name="Ink 41007">
                    <a:extLst>
                      <a:ext uri="{FF2B5EF4-FFF2-40B4-BE49-F238E27FC236}">
                        <a16:creationId xmlns:a16="http://schemas.microsoft.com/office/drawing/2014/main" id="{8544165B-EC31-0F21-CC4F-5AEAF1F7405A}"/>
                      </a:ext>
                    </a:extLst>
                  </p:cNvPr>
                  <p:cNvPicPr/>
                  <p:nvPr/>
                </p:nvPicPr>
                <p:blipFill>
                  <a:blip r:embed="rId146"/>
                  <a:stretch>
                    <a:fillRect/>
                  </a:stretch>
                </p:blipFill>
                <p:spPr>
                  <a:xfrm>
                    <a:off x="2225520" y="3190230"/>
                    <a:ext cx="277560" cy="612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41013" name="Ink 41012">
                <a:extLst>
                  <a:ext uri="{FF2B5EF4-FFF2-40B4-BE49-F238E27FC236}">
                    <a16:creationId xmlns:a16="http://schemas.microsoft.com/office/drawing/2014/main" id="{F1AA4B74-31C3-6851-0BAA-2A84F0B101DB}"/>
                  </a:ext>
                </a:extLst>
              </p14:cNvPr>
              <p14:cNvContentPartPr/>
              <p14:nvPr/>
            </p14:nvContentPartPr>
            <p14:xfrm>
              <a:off x="3815640" y="4584870"/>
              <a:ext cx="91080" cy="113040"/>
            </p14:xfrm>
          </p:contentPart>
        </mc:Choice>
        <mc:Fallback xmlns="">
          <p:pic>
            <p:nvPicPr>
              <p:cNvPr id="41013" name="Ink 41012">
                <a:extLst>
                  <a:ext uri="{FF2B5EF4-FFF2-40B4-BE49-F238E27FC236}">
                    <a16:creationId xmlns:a16="http://schemas.microsoft.com/office/drawing/2014/main" id="{F1AA4B74-31C3-6851-0BAA-2A84F0B101DB}"/>
                  </a:ext>
                </a:extLst>
              </p:cNvPr>
              <p:cNvPicPr/>
              <p:nvPr/>
            </p:nvPicPr>
            <p:blipFill>
              <a:blip r:embed="rId148"/>
              <a:stretch>
                <a:fillRect/>
              </a:stretch>
            </p:blipFill>
            <p:spPr>
              <a:xfrm>
                <a:off x="3807000" y="4576230"/>
                <a:ext cx="108720" cy="13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41014" name="Ink 41013">
                <a:extLst>
                  <a:ext uri="{FF2B5EF4-FFF2-40B4-BE49-F238E27FC236}">
                    <a16:creationId xmlns:a16="http://schemas.microsoft.com/office/drawing/2014/main" id="{2A6C753E-9B33-7BEC-0E6F-6A0F4573A503}"/>
                  </a:ext>
                </a:extLst>
              </p14:cNvPr>
              <p14:cNvContentPartPr/>
              <p14:nvPr/>
            </p14:nvContentPartPr>
            <p14:xfrm>
              <a:off x="4012560" y="4648230"/>
              <a:ext cx="79200" cy="88920"/>
            </p14:xfrm>
          </p:contentPart>
        </mc:Choice>
        <mc:Fallback xmlns="">
          <p:pic>
            <p:nvPicPr>
              <p:cNvPr id="41014" name="Ink 41013">
                <a:extLst>
                  <a:ext uri="{FF2B5EF4-FFF2-40B4-BE49-F238E27FC236}">
                    <a16:creationId xmlns:a16="http://schemas.microsoft.com/office/drawing/2014/main" id="{2A6C753E-9B33-7BEC-0E6F-6A0F4573A503}"/>
                  </a:ext>
                </a:extLst>
              </p:cNvPr>
              <p:cNvPicPr/>
              <p:nvPr/>
            </p:nvPicPr>
            <p:blipFill>
              <a:blip r:embed="rId150"/>
              <a:stretch>
                <a:fillRect/>
              </a:stretch>
            </p:blipFill>
            <p:spPr>
              <a:xfrm>
                <a:off x="4003560" y="4639230"/>
                <a:ext cx="96840" cy="10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41015" name="Ink 41014">
                <a:extLst>
                  <a:ext uri="{FF2B5EF4-FFF2-40B4-BE49-F238E27FC236}">
                    <a16:creationId xmlns:a16="http://schemas.microsoft.com/office/drawing/2014/main" id="{EC7F04A4-F535-7028-1C6F-22CE093E21FC}"/>
                  </a:ext>
                </a:extLst>
              </p14:cNvPr>
              <p14:cNvContentPartPr/>
              <p14:nvPr/>
            </p14:nvContentPartPr>
            <p14:xfrm>
              <a:off x="4004640" y="4431150"/>
              <a:ext cx="77400" cy="122760"/>
            </p14:xfrm>
          </p:contentPart>
        </mc:Choice>
        <mc:Fallback xmlns="">
          <p:pic>
            <p:nvPicPr>
              <p:cNvPr id="41015" name="Ink 41014">
                <a:extLst>
                  <a:ext uri="{FF2B5EF4-FFF2-40B4-BE49-F238E27FC236}">
                    <a16:creationId xmlns:a16="http://schemas.microsoft.com/office/drawing/2014/main" id="{EC7F04A4-F535-7028-1C6F-22CE093E21FC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3995640" y="4422150"/>
                <a:ext cx="95040" cy="14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41016" name="Ink 41015">
                <a:extLst>
                  <a:ext uri="{FF2B5EF4-FFF2-40B4-BE49-F238E27FC236}">
                    <a16:creationId xmlns:a16="http://schemas.microsoft.com/office/drawing/2014/main" id="{917A1D13-3506-0B59-452C-DFA7D1F1B1A8}"/>
                  </a:ext>
                </a:extLst>
              </p14:cNvPr>
              <p14:cNvContentPartPr/>
              <p14:nvPr/>
            </p14:nvContentPartPr>
            <p14:xfrm>
              <a:off x="4219560" y="4581990"/>
              <a:ext cx="67320" cy="117720"/>
            </p14:xfrm>
          </p:contentPart>
        </mc:Choice>
        <mc:Fallback xmlns="">
          <p:pic>
            <p:nvPicPr>
              <p:cNvPr id="41016" name="Ink 41015">
                <a:extLst>
                  <a:ext uri="{FF2B5EF4-FFF2-40B4-BE49-F238E27FC236}">
                    <a16:creationId xmlns:a16="http://schemas.microsoft.com/office/drawing/2014/main" id="{917A1D13-3506-0B59-452C-DFA7D1F1B1A8}"/>
                  </a:ext>
                </a:extLst>
              </p:cNvPr>
              <p:cNvPicPr/>
              <p:nvPr/>
            </p:nvPicPr>
            <p:blipFill>
              <a:blip r:embed="rId154"/>
              <a:stretch>
                <a:fillRect/>
              </a:stretch>
            </p:blipFill>
            <p:spPr>
              <a:xfrm>
                <a:off x="4210920" y="4572990"/>
                <a:ext cx="84960" cy="13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41017" name="Ink 41016">
                <a:extLst>
                  <a:ext uri="{FF2B5EF4-FFF2-40B4-BE49-F238E27FC236}">
                    <a16:creationId xmlns:a16="http://schemas.microsoft.com/office/drawing/2014/main" id="{1287C0C4-2EAB-B09B-5647-12B69108E004}"/>
                  </a:ext>
                </a:extLst>
              </p14:cNvPr>
              <p14:cNvContentPartPr/>
              <p14:nvPr/>
            </p14:nvContentPartPr>
            <p14:xfrm>
              <a:off x="4209120" y="4376430"/>
              <a:ext cx="69840" cy="101880"/>
            </p14:xfrm>
          </p:contentPart>
        </mc:Choice>
        <mc:Fallback xmlns="">
          <p:pic>
            <p:nvPicPr>
              <p:cNvPr id="41017" name="Ink 41016">
                <a:extLst>
                  <a:ext uri="{FF2B5EF4-FFF2-40B4-BE49-F238E27FC236}">
                    <a16:creationId xmlns:a16="http://schemas.microsoft.com/office/drawing/2014/main" id="{1287C0C4-2EAB-B09B-5647-12B69108E004}"/>
                  </a:ext>
                </a:extLst>
              </p:cNvPr>
              <p:cNvPicPr/>
              <p:nvPr/>
            </p:nvPicPr>
            <p:blipFill>
              <a:blip r:embed="rId156"/>
              <a:stretch>
                <a:fillRect/>
              </a:stretch>
            </p:blipFill>
            <p:spPr>
              <a:xfrm>
                <a:off x="4200480" y="4367790"/>
                <a:ext cx="87480" cy="119520"/>
              </a:xfrm>
              <a:prstGeom prst="rect">
                <a:avLst/>
              </a:prstGeom>
            </p:spPr>
          </p:pic>
        </mc:Fallback>
      </mc:AlternateContent>
      <p:grpSp>
        <p:nvGrpSpPr>
          <p:cNvPr id="41280" name="Group 41279">
            <a:extLst>
              <a:ext uri="{FF2B5EF4-FFF2-40B4-BE49-F238E27FC236}">
                <a16:creationId xmlns:a16="http://schemas.microsoft.com/office/drawing/2014/main" id="{85686E8E-0D9D-75F3-0D65-F6675179F320}"/>
              </a:ext>
            </a:extLst>
          </p:cNvPr>
          <p:cNvGrpSpPr/>
          <p:nvPr/>
        </p:nvGrpSpPr>
        <p:grpSpPr>
          <a:xfrm>
            <a:off x="624240" y="5446710"/>
            <a:ext cx="625320" cy="468720"/>
            <a:chOff x="624240" y="5446710"/>
            <a:chExt cx="625320" cy="468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41019" name="Ink 41018">
                  <a:extLst>
                    <a:ext uri="{FF2B5EF4-FFF2-40B4-BE49-F238E27FC236}">
                      <a16:creationId xmlns:a16="http://schemas.microsoft.com/office/drawing/2014/main" id="{119566CB-B89F-E083-9619-30607067E427}"/>
                    </a:ext>
                  </a:extLst>
                </p14:cNvPr>
                <p14:cNvContentPartPr/>
                <p14:nvPr/>
              </p14:nvContentPartPr>
              <p14:xfrm>
                <a:off x="624240" y="5461110"/>
                <a:ext cx="155160" cy="144000"/>
              </p14:xfrm>
            </p:contentPart>
          </mc:Choice>
          <mc:Fallback xmlns="">
            <p:pic>
              <p:nvPicPr>
                <p:cNvPr id="41019" name="Ink 41018">
                  <a:extLst>
                    <a:ext uri="{FF2B5EF4-FFF2-40B4-BE49-F238E27FC236}">
                      <a16:creationId xmlns:a16="http://schemas.microsoft.com/office/drawing/2014/main" id="{119566CB-B89F-E083-9619-30607067E427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615240" y="5452110"/>
                  <a:ext cx="172800" cy="16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41020" name="Ink 41019">
                  <a:extLst>
                    <a:ext uri="{FF2B5EF4-FFF2-40B4-BE49-F238E27FC236}">
                      <a16:creationId xmlns:a16="http://schemas.microsoft.com/office/drawing/2014/main" id="{E1658039-C061-8679-6CF4-6397352991E0}"/>
                    </a:ext>
                  </a:extLst>
                </p14:cNvPr>
                <p14:cNvContentPartPr/>
                <p14:nvPr/>
              </p14:nvContentPartPr>
              <p14:xfrm>
                <a:off x="960480" y="5446710"/>
                <a:ext cx="118800" cy="154080"/>
              </p14:xfrm>
            </p:contentPart>
          </mc:Choice>
          <mc:Fallback xmlns="">
            <p:pic>
              <p:nvPicPr>
                <p:cNvPr id="41020" name="Ink 41019">
                  <a:extLst>
                    <a:ext uri="{FF2B5EF4-FFF2-40B4-BE49-F238E27FC236}">
                      <a16:creationId xmlns:a16="http://schemas.microsoft.com/office/drawing/2014/main" id="{E1658039-C061-8679-6CF4-6397352991E0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951840" y="5438070"/>
                  <a:ext cx="136440" cy="17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41021" name="Ink 41020">
                  <a:extLst>
                    <a:ext uri="{FF2B5EF4-FFF2-40B4-BE49-F238E27FC236}">
                      <a16:creationId xmlns:a16="http://schemas.microsoft.com/office/drawing/2014/main" id="{F6A977D3-33AD-1DE2-C3B8-808D4CF3D287}"/>
                    </a:ext>
                  </a:extLst>
                </p14:cNvPr>
                <p14:cNvContentPartPr/>
                <p14:nvPr/>
              </p14:nvContentPartPr>
              <p14:xfrm>
                <a:off x="841680" y="5614470"/>
                <a:ext cx="117720" cy="147240"/>
              </p14:xfrm>
            </p:contentPart>
          </mc:Choice>
          <mc:Fallback xmlns="">
            <p:pic>
              <p:nvPicPr>
                <p:cNvPr id="41021" name="Ink 41020">
                  <a:extLst>
                    <a:ext uri="{FF2B5EF4-FFF2-40B4-BE49-F238E27FC236}">
                      <a16:creationId xmlns:a16="http://schemas.microsoft.com/office/drawing/2014/main" id="{F6A977D3-33AD-1DE2-C3B8-808D4CF3D287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833040" y="5605830"/>
                  <a:ext cx="135360" cy="16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41022" name="Ink 41021">
                  <a:extLst>
                    <a:ext uri="{FF2B5EF4-FFF2-40B4-BE49-F238E27FC236}">
                      <a16:creationId xmlns:a16="http://schemas.microsoft.com/office/drawing/2014/main" id="{5122B5C9-A476-58B1-4008-0789A35797FC}"/>
                    </a:ext>
                  </a:extLst>
                </p14:cNvPr>
                <p14:cNvContentPartPr/>
                <p14:nvPr/>
              </p14:nvContentPartPr>
              <p14:xfrm>
                <a:off x="755280" y="5775030"/>
                <a:ext cx="133200" cy="140400"/>
              </p14:xfrm>
            </p:contentPart>
          </mc:Choice>
          <mc:Fallback xmlns="">
            <p:pic>
              <p:nvPicPr>
                <p:cNvPr id="41022" name="Ink 41021">
                  <a:extLst>
                    <a:ext uri="{FF2B5EF4-FFF2-40B4-BE49-F238E27FC236}">
                      <a16:creationId xmlns:a16="http://schemas.microsoft.com/office/drawing/2014/main" id="{5122B5C9-A476-58B1-4008-0789A35797FC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746640" y="5766030"/>
                  <a:ext cx="150840" cy="15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41023" name="Ink 41022">
                  <a:extLst>
                    <a:ext uri="{FF2B5EF4-FFF2-40B4-BE49-F238E27FC236}">
                      <a16:creationId xmlns:a16="http://schemas.microsoft.com/office/drawing/2014/main" id="{3916ED8D-3A07-886E-7752-EFC62122CB6B}"/>
                    </a:ext>
                  </a:extLst>
                </p14:cNvPr>
                <p14:cNvContentPartPr/>
                <p14:nvPr/>
              </p14:nvContentPartPr>
              <p14:xfrm>
                <a:off x="1121400" y="5654430"/>
                <a:ext cx="128160" cy="214920"/>
              </p14:xfrm>
            </p:contentPart>
          </mc:Choice>
          <mc:Fallback xmlns="">
            <p:pic>
              <p:nvPicPr>
                <p:cNvPr id="41023" name="Ink 41022">
                  <a:extLst>
                    <a:ext uri="{FF2B5EF4-FFF2-40B4-BE49-F238E27FC236}">
                      <a16:creationId xmlns:a16="http://schemas.microsoft.com/office/drawing/2014/main" id="{3916ED8D-3A07-886E-7752-EFC62122CB6B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1112760" y="5645430"/>
                  <a:ext cx="145800" cy="232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41281" name="Ink 41280">
                <a:extLst>
                  <a:ext uri="{FF2B5EF4-FFF2-40B4-BE49-F238E27FC236}">
                    <a16:creationId xmlns:a16="http://schemas.microsoft.com/office/drawing/2014/main" id="{2BD9F4C8-3A22-1EED-D223-220E0EB09BEF}"/>
                  </a:ext>
                </a:extLst>
              </p14:cNvPr>
              <p14:cNvContentPartPr/>
              <p14:nvPr/>
            </p14:nvContentPartPr>
            <p14:xfrm>
              <a:off x="3060360" y="3662910"/>
              <a:ext cx="732960" cy="888120"/>
            </p14:xfrm>
          </p:contentPart>
        </mc:Choice>
        <mc:Fallback xmlns="">
          <p:pic>
            <p:nvPicPr>
              <p:cNvPr id="41281" name="Ink 41280">
                <a:extLst>
                  <a:ext uri="{FF2B5EF4-FFF2-40B4-BE49-F238E27FC236}">
                    <a16:creationId xmlns:a16="http://schemas.microsoft.com/office/drawing/2014/main" id="{2BD9F4C8-3A22-1EED-D223-220E0EB09BEF}"/>
                  </a:ext>
                </a:extLst>
              </p:cNvPr>
              <p:cNvPicPr/>
              <p:nvPr/>
            </p:nvPicPr>
            <p:blipFill>
              <a:blip r:embed="rId168"/>
              <a:stretch>
                <a:fillRect/>
              </a:stretch>
            </p:blipFill>
            <p:spPr>
              <a:xfrm>
                <a:off x="3051360" y="3654270"/>
                <a:ext cx="750600" cy="90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41282" name="Ink 41281">
                <a:extLst>
                  <a:ext uri="{FF2B5EF4-FFF2-40B4-BE49-F238E27FC236}">
                    <a16:creationId xmlns:a16="http://schemas.microsoft.com/office/drawing/2014/main" id="{CC0825B2-AA1A-AF3F-A151-6CB104E99996}"/>
                  </a:ext>
                </a:extLst>
              </p14:cNvPr>
              <p14:cNvContentPartPr/>
              <p14:nvPr/>
            </p14:nvContentPartPr>
            <p14:xfrm>
              <a:off x="3088440" y="3720150"/>
              <a:ext cx="232200" cy="3240"/>
            </p14:xfrm>
          </p:contentPart>
        </mc:Choice>
        <mc:Fallback xmlns="">
          <p:pic>
            <p:nvPicPr>
              <p:cNvPr id="41282" name="Ink 41281">
                <a:extLst>
                  <a:ext uri="{FF2B5EF4-FFF2-40B4-BE49-F238E27FC236}">
                    <a16:creationId xmlns:a16="http://schemas.microsoft.com/office/drawing/2014/main" id="{CC0825B2-AA1A-AF3F-A151-6CB104E99996}"/>
                  </a:ext>
                </a:extLst>
              </p:cNvPr>
              <p:cNvPicPr/>
              <p:nvPr/>
            </p:nvPicPr>
            <p:blipFill>
              <a:blip r:embed="rId170"/>
              <a:stretch>
                <a:fillRect/>
              </a:stretch>
            </p:blipFill>
            <p:spPr>
              <a:xfrm>
                <a:off x="3079800" y="3711510"/>
                <a:ext cx="249840" cy="20880"/>
              </a:xfrm>
              <a:prstGeom prst="rect">
                <a:avLst/>
              </a:prstGeom>
            </p:spPr>
          </p:pic>
        </mc:Fallback>
      </mc:AlternateContent>
      <p:grpSp>
        <p:nvGrpSpPr>
          <p:cNvPr id="41286" name="Group 41285">
            <a:extLst>
              <a:ext uri="{FF2B5EF4-FFF2-40B4-BE49-F238E27FC236}">
                <a16:creationId xmlns:a16="http://schemas.microsoft.com/office/drawing/2014/main" id="{4D153670-5C04-D827-0151-F8214DC8DE71}"/>
              </a:ext>
            </a:extLst>
          </p:cNvPr>
          <p:cNvGrpSpPr/>
          <p:nvPr/>
        </p:nvGrpSpPr>
        <p:grpSpPr>
          <a:xfrm>
            <a:off x="1493280" y="5901750"/>
            <a:ext cx="675000" cy="519840"/>
            <a:chOff x="1493280" y="5901750"/>
            <a:chExt cx="675000" cy="519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41284" name="Ink 41283">
                  <a:extLst>
                    <a:ext uri="{FF2B5EF4-FFF2-40B4-BE49-F238E27FC236}">
                      <a16:creationId xmlns:a16="http://schemas.microsoft.com/office/drawing/2014/main" id="{5DB22BD1-C336-A5CA-9C66-9954C79B0CFA}"/>
                    </a:ext>
                  </a:extLst>
                </p14:cNvPr>
                <p14:cNvContentPartPr/>
                <p14:nvPr/>
              </p14:nvContentPartPr>
              <p14:xfrm>
                <a:off x="1493280" y="5901750"/>
                <a:ext cx="633240" cy="503280"/>
              </p14:xfrm>
            </p:contentPart>
          </mc:Choice>
          <mc:Fallback xmlns="">
            <p:pic>
              <p:nvPicPr>
                <p:cNvPr id="41284" name="Ink 41283">
                  <a:extLst>
                    <a:ext uri="{FF2B5EF4-FFF2-40B4-BE49-F238E27FC236}">
                      <a16:creationId xmlns:a16="http://schemas.microsoft.com/office/drawing/2014/main" id="{5DB22BD1-C336-A5CA-9C66-9954C79B0CFA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1484280" y="5892750"/>
                  <a:ext cx="650880" cy="52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41285" name="Ink 41284">
                  <a:extLst>
                    <a:ext uri="{FF2B5EF4-FFF2-40B4-BE49-F238E27FC236}">
                      <a16:creationId xmlns:a16="http://schemas.microsoft.com/office/drawing/2014/main" id="{BCD32528-8FF3-4A30-61A2-A2A6128CD35B}"/>
                    </a:ext>
                  </a:extLst>
                </p14:cNvPr>
                <p14:cNvContentPartPr/>
                <p14:nvPr/>
              </p14:nvContentPartPr>
              <p14:xfrm>
                <a:off x="1933200" y="6182550"/>
                <a:ext cx="235080" cy="239040"/>
              </p14:xfrm>
            </p:contentPart>
          </mc:Choice>
          <mc:Fallback xmlns="">
            <p:pic>
              <p:nvPicPr>
                <p:cNvPr id="41285" name="Ink 41284">
                  <a:extLst>
                    <a:ext uri="{FF2B5EF4-FFF2-40B4-BE49-F238E27FC236}">
                      <a16:creationId xmlns:a16="http://schemas.microsoft.com/office/drawing/2014/main" id="{BCD32528-8FF3-4A30-61A2-A2A6128CD35B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1924560" y="6173550"/>
                  <a:ext cx="252720" cy="256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293" name="Group 41292">
            <a:extLst>
              <a:ext uri="{FF2B5EF4-FFF2-40B4-BE49-F238E27FC236}">
                <a16:creationId xmlns:a16="http://schemas.microsoft.com/office/drawing/2014/main" id="{01D6A8C4-1444-0F7C-E736-D127AA8373FD}"/>
              </a:ext>
            </a:extLst>
          </p:cNvPr>
          <p:cNvGrpSpPr/>
          <p:nvPr/>
        </p:nvGrpSpPr>
        <p:grpSpPr>
          <a:xfrm>
            <a:off x="5523480" y="5129550"/>
            <a:ext cx="759960" cy="643680"/>
            <a:chOff x="5523480" y="5129550"/>
            <a:chExt cx="759960" cy="643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41287" name="Ink 41286">
                  <a:extLst>
                    <a:ext uri="{FF2B5EF4-FFF2-40B4-BE49-F238E27FC236}">
                      <a16:creationId xmlns:a16="http://schemas.microsoft.com/office/drawing/2014/main" id="{71693C1C-4B36-6712-95E3-A7CEC3DACE64}"/>
                    </a:ext>
                  </a:extLst>
                </p14:cNvPr>
                <p14:cNvContentPartPr/>
                <p14:nvPr/>
              </p14:nvContentPartPr>
              <p14:xfrm>
                <a:off x="5523480" y="5129550"/>
                <a:ext cx="210600" cy="6120"/>
              </p14:xfrm>
            </p:contentPart>
          </mc:Choice>
          <mc:Fallback xmlns="">
            <p:pic>
              <p:nvPicPr>
                <p:cNvPr id="41287" name="Ink 41286">
                  <a:extLst>
                    <a:ext uri="{FF2B5EF4-FFF2-40B4-BE49-F238E27FC236}">
                      <a16:creationId xmlns:a16="http://schemas.microsoft.com/office/drawing/2014/main" id="{71693C1C-4B36-6712-95E3-A7CEC3DACE64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5514480" y="5120910"/>
                  <a:ext cx="22824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41288" name="Ink 41287">
                  <a:extLst>
                    <a:ext uri="{FF2B5EF4-FFF2-40B4-BE49-F238E27FC236}">
                      <a16:creationId xmlns:a16="http://schemas.microsoft.com/office/drawing/2014/main" id="{44B541C4-65B3-377D-5930-F68994A65E72}"/>
                    </a:ext>
                  </a:extLst>
                </p14:cNvPr>
                <p14:cNvContentPartPr/>
                <p14:nvPr/>
              </p14:nvContentPartPr>
              <p14:xfrm>
                <a:off x="5600160" y="5156910"/>
                <a:ext cx="30960" cy="343440"/>
              </p14:xfrm>
            </p:contentPart>
          </mc:Choice>
          <mc:Fallback xmlns="">
            <p:pic>
              <p:nvPicPr>
                <p:cNvPr id="41288" name="Ink 41287">
                  <a:extLst>
                    <a:ext uri="{FF2B5EF4-FFF2-40B4-BE49-F238E27FC236}">
                      <a16:creationId xmlns:a16="http://schemas.microsoft.com/office/drawing/2014/main" id="{44B541C4-65B3-377D-5930-F68994A65E72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5591160" y="5148270"/>
                  <a:ext cx="48600" cy="36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41289" name="Ink 41288">
                  <a:extLst>
                    <a:ext uri="{FF2B5EF4-FFF2-40B4-BE49-F238E27FC236}">
                      <a16:creationId xmlns:a16="http://schemas.microsoft.com/office/drawing/2014/main" id="{8F39D832-F6A6-8415-54DB-E87DD0990028}"/>
                    </a:ext>
                  </a:extLst>
                </p14:cNvPr>
                <p14:cNvContentPartPr/>
                <p14:nvPr/>
              </p14:nvContentPartPr>
              <p14:xfrm>
                <a:off x="5552280" y="5473350"/>
                <a:ext cx="200880" cy="27360"/>
              </p14:xfrm>
            </p:contentPart>
          </mc:Choice>
          <mc:Fallback xmlns="">
            <p:pic>
              <p:nvPicPr>
                <p:cNvPr id="41289" name="Ink 41288">
                  <a:extLst>
                    <a:ext uri="{FF2B5EF4-FFF2-40B4-BE49-F238E27FC236}">
                      <a16:creationId xmlns:a16="http://schemas.microsoft.com/office/drawing/2014/main" id="{8F39D832-F6A6-8415-54DB-E87DD0990028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5543640" y="5464350"/>
                  <a:ext cx="218520" cy="4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41290" name="Ink 41289">
                  <a:extLst>
                    <a:ext uri="{FF2B5EF4-FFF2-40B4-BE49-F238E27FC236}">
                      <a16:creationId xmlns:a16="http://schemas.microsoft.com/office/drawing/2014/main" id="{6E123948-C46A-A7CA-BB30-0D8669BB0960}"/>
                    </a:ext>
                  </a:extLst>
                </p14:cNvPr>
                <p14:cNvContentPartPr/>
                <p14:nvPr/>
              </p14:nvContentPartPr>
              <p14:xfrm>
                <a:off x="5788800" y="5341590"/>
                <a:ext cx="494640" cy="431640"/>
              </p14:xfrm>
            </p:contentPart>
          </mc:Choice>
          <mc:Fallback xmlns="">
            <p:pic>
              <p:nvPicPr>
                <p:cNvPr id="41290" name="Ink 41289">
                  <a:extLst>
                    <a:ext uri="{FF2B5EF4-FFF2-40B4-BE49-F238E27FC236}">
                      <a16:creationId xmlns:a16="http://schemas.microsoft.com/office/drawing/2014/main" id="{6E123948-C46A-A7CA-BB30-0D8669BB0960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5780160" y="5332590"/>
                  <a:ext cx="512280" cy="44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41291" name="Ink 41290">
                  <a:extLst>
                    <a:ext uri="{FF2B5EF4-FFF2-40B4-BE49-F238E27FC236}">
                      <a16:creationId xmlns:a16="http://schemas.microsoft.com/office/drawing/2014/main" id="{331B12F7-4B29-3055-D44D-E19DA8B16F27}"/>
                    </a:ext>
                  </a:extLst>
                </p14:cNvPr>
                <p14:cNvContentPartPr/>
                <p14:nvPr/>
              </p14:nvContentPartPr>
              <p14:xfrm>
                <a:off x="6027120" y="5363550"/>
                <a:ext cx="3240" cy="3240"/>
              </p14:xfrm>
            </p:contentPart>
          </mc:Choice>
          <mc:Fallback xmlns="">
            <p:pic>
              <p:nvPicPr>
                <p:cNvPr id="41291" name="Ink 41290">
                  <a:extLst>
                    <a:ext uri="{FF2B5EF4-FFF2-40B4-BE49-F238E27FC236}">
                      <a16:creationId xmlns:a16="http://schemas.microsoft.com/office/drawing/2014/main" id="{331B12F7-4B29-3055-D44D-E19DA8B16F27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6018120" y="5354550"/>
                  <a:ext cx="20880" cy="20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313" name="Group 41312">
            <a:extLst>
              <a:ext uri="{FF2B5EF4-FFF2-40B4-BE49-F238E27FC236}">
                <a16:creationId xmlns:a16="http://schemas.microsoft.com/office/drawing/2014/main" id="{A513A455-9CB8-0DDA-4BA6-253DFFB9FD4B}"/>
              </a:ext>
            </a:extLst>
          </p:cNvPr>
          <p:cNvGrpSpPr/>
          <p:nvPr/>
        </p:nvGrpSpPr>
        <p:grpSpPr>
          <a:xfrm>
            <a:off x="6654240" y="4828590"/>
            <a:ext cx="1559880" cy="1344960"/>
            <a:chOff x="6654240" y="4828590"/>
            <a:chExt cx="1559880" cy="1344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41292" name="Ink 41291">
                  <a:extLst>
                    <a:ext uri="{FF2B5EF4-FFF2-40B4-BE49-F238E27FC236}">
                      <a16:creationId xmlns:a16="http://schemas.microsoft.com/office/drawing/2014/main" id="{75F5604F-F273-FD1B-C7C1-9FD313A96168}"/>
                    </a:ext>
                  </a:extLst>
                </p14:cNvPr>
                <p14:cNvContentPartPr/>
                <p14:nvPr/>
              </p14:nvContentPartPr>
              <p14:xfrm>
                <a:off x="6654240" y="5334030"/>
                <a:ext cx="263880" cy="323640"/>
              </p14:xfrm>
            </p:contentPart>
          </mc:Choice>
          <mc:Fallback xmlns="">
            <p:pic>
              <p:nvPicPr>
                <p:cNvPr id="41292" name="Ink 41291">
                  <a:extLst>
                    <a:ext uri="{FF2B5EF4-FFF2-40B4-BE49-F238E27FC236}">
                      <a16:creationId xmlns:a16="http://schemas.microsoft.com/office/drawing/2014/main" id="{75F5604F-F273-FD1B-C7C1-9FD313A96168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6645600" y="5325030"/>
                  <a:ext cx="281520" cy="34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41294" name="Ink 41293">
                  <a:extLst>
                    <a:ext uri="{FF2B5EF4-FFF2-40B4-BE49-F238E27FC236}">
                      <a16:creationId xmlns:a16="http://schemas.microsoft.com/office/drawing/2014/main" id="{67C25630-ECCC-AD4D-5F98-8F5C9099B5C1}"/>
                    </a:ext>
                  </a:extLst>
                </p14:cNvPr>
                <p14:cNvContentPartPr/>
                <p14:nvPr/>
              </p14:nvContentPartPr>
              <p14:xfrm>
                <a:off x="7476480" y="5033790"/>
                <a:ext cx="234360" cy="339840"/>
              </p14:xfrm>
            </p:contentPart>
          </mc:Choice>
          <mc:Fallback xmlns="">
            <p:pic>
              <p:nvPicPr>
                <p:cNvPr id="41294" name="Ink 41293">
                  <a:extLst>
                    <a:ext uri="{FF2B5EF4-FFF2-40B4-BE49-F238E27FC236}">
                      <a16:creationId xmlns:a16="http://schemas.microsoft.com/office/drawing/2014/main" id="{67C25630-ECCC-AD4D-5F98-8F5C9099B5C1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7467480" y="5025150"/>
                  <a:ext cx="252000" cy="35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41295" name="Ink 41294">
                  <a:extLst>
                    <a:ext uri="{FF2B5EF4-FFF2-40B4-BE49-F238E27FC236}">
                      <a16:creationId xmlns:a16="http://schemas.microsoft.com/office/drawing/2014/main" id="{3F4993A4-D5AA-97AD-67DE-6B7EC6728F6D}"/>
                    </a:ext>
                  </a:extLst>
                </p14:cNvPr>
                <p14:cNvContentPartPr/>
                <p14:nvPr/>
              </p14:nvContentPartPr>
              <p14:xfrm>
                <a:off x="7744680" y="5212350"/>
                <a:ext cx="212040" cy="173880"/>
              </p14:xfrm>
            </p:contentPart>
          </mc:Choice>
          <mc:Fallback xmlns="">
            <p:pic>
              <p:nvPicPr>
                <p:cNvPr id="41295" name="Ink 41294">
                  <a:extLst>
                    <a:ext uri="{FF2B5EF4-FFF2-40B4-BE49-F238E27FC236}">
                      <a16:creationId xmlns:a16="http://schemas.microsoft.com/office/drawing/2014/main" id="{3F4993A4-D5AA-97AD-67DE-6B7EC6728F6D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7735680" y="5203710"/>
                  <a:ext cx="229680" cy="19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41296" name="Ink 41295">
                  <a:extLst>
                    <a:ext uri="{FF2B5EF4-FFF2-40B4-BE49-F238E27FC236}">
                      <a16:creationId xmlns:a16="http://schemas.microsoft.com/office/drawing/2014/main" id="{6AEF114B-49EB-CC40-07BB-07FCA8E193A4}"/>
                    </a:ext>
                  </a:extLst>
                </p14:cNvPr>
                <p14:cNvContentPartPr/>
                <p14:nvPr/>
              </p14:nvContentPartPr>
              <p14:xfrm>
                <a:off x="7477560" y="5425830"/>
                <a:ext cx="519840" cy="37800"/>
              </p14:xfrm>
            </p:contentPart>
          </mc:Choice>
          <mc:Fallback xmlns="">
            <p:pic>
              <p:nvPicPr>
                <p:cNvPr id="41296" name="Ink 41295">
                  <a:extLst>
                    <a:ext uri="{FF2B5EF4-FFF2-40B4-BE49-F238E27FC236}">
                      <a16:creationId xmlns:a16="http://schemas.microsoft.com/office/drawing/2014/main" id="{6AEF114B-49EB-CC40-07BB-07FCA8E193A4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7468560" y="5417190"/>
                  <a:ext cx="537480" cy="5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41297" name="Ink 41296">
                  <a:extLst>
                    <a:ext uri="{FF2B5EF4-FFF2-40B4-BE49-F238E27FC236}">
                      <a16:creationId xmlns:a16="http://schemas.microsoft.com/office/drawing/2014/main" id="{19A97C0D-9E1B-AC5D-AD86-C7DED21B1826}"/>
                    </a:ext>
                  </a:extLst>
                </p14:cNvPr>
                <p14:cNvContentPartPr/>
                <p14:nvPr/>
              </p14:nvContentPartPr>
              <p14:xfrm>
                <a:off x="7543800" y="5629590"/>
                <a:ext cx="237960" cy="289800"/>
              </p14:xfrm>
            </p:contentPart>
          </mc:Choice>
          <mc:Fallback xmlns="">
            <p:pic>
              <p:nvPicPr>
                <p:cNvPr id="41297" name="Ink 41296">
                  <a:extLst>
                    <a:ext uri="{FF2B5EF4-FFF2-40B4-BE49-F238E27FC236}">
                      <a16:creationId xmlns:a16="http://schemas.microsoft.com/office/drawing/2014/main" id="{19A97C0D-9E1B-AC5D-AD86-C7DED21B1826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7534800" y="5620950"/>
                  <a:ext cx="255600" cy="30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41298" name="Ink 41297">
                  <a:extLst>
                    <a:ext uri="{FF2B5EF4-FFF2-40B4-BE49-F238E27FC236}">
                      <a16:creationId xmlns:a16="http://schemas.microsoft.com/office/drawing/2014/main" id="{617FD92D-D706-2288-76C9-3ECE55423231}"/>
                    </a:ext>
                  </a:extLst>
                </p14:cNvPr>
                <p14:cNvContentPartPr/>
                <p14:nvPr/>
              </p14:nvContentPartPr>
              <p14:xfrm>
                <a:off x="7792920" y="5725710"/>
                <a:ext cx="168480" cy="201960"/>
              </p14:xfrm>
            </p:contentPart>
          </mc:Choice>
          <mc:Fallback xmlns="">
            <p:pic>
              <p:nvPicPr>
                <p:cNvPr id="41298" name="Ink 41297">
                  <a:extLst>
                    <a:ext uri="{FF2B5EF4-FFF2-40B4-BE49-F238E27FC236}">
                      <a16:creationId xmlns:a16="http://schemas.microsoft.com/office/drawing/2014/main" id="{617FD92D-D706-2288-76C9-3ECE55423231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7784280" y="5716710"/>
                  <a:ext cx="186120" cy="21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41299" name="Ink 41298">
                  <a:extLst>
                    <a:ext uri="{FF2B5EF4-FFF2-40B4-BE49-F238E27FC236}">
                      <a16:creationId xmlns:a16="http://schemas.microsoft.com/office/drawing/2014/main" id="{40ECDE9D-2EAE-9013-84AE-869440F969D2}"/>
                    </a:ext>
                  </a:extLst>
                </p14:cNvPr>
                <p14:cNvContentPartPr/>
                <p14:nvPr/>
              </p14:nvContentPartPr>
              <p14:xfrm>
                <a:off x="7793280" y="5736150"/>
                <a:ext cx="157320" cy="201240"/>
              </p14:xfrm>
            </p:contentPart>
          </mc:Choice>
          <mc:Fallback xmlns="">
            <p:pic>
              <p:nvPicPr>
                <p:cNvPr id="41299" name="Ink 41298">
                  <a:extLst>
                    <a:ext uri="{FF2B5EF4-FFF2-40B4-BE49-F238E27FC236}">
                      <a16:creationId xmlns:a16="http://schemas.microsoft.com/office/drawing/2014/main" id="{40ECDE9D-2EAE-9013-84AE-869440F969D2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7784280" y="5727150"/>
                  <a:ext cx="174960" cy="21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41310" name="Ink 41309">
                  <a:extLst>
                    <a:ext uri="{FF2B5EF4-FFF2-40B4-BE49-F238E27FC236}">
                      <a16:creationId xmlns:a16="http://schemas.microsoft.com/office/drawing/2014/main" id="{E5EC14BD-A9DE-5E85-1580-0613CB967889}"/>
                    </a:ext>
                  </a:extLst>
                </p14:cNvPr>
                <p14:cNvContentPartPr/>
                <p14:nvPr/>
              </p14:nvContentPartPr>
              <p14:xfrm>
                <a:off x="7152840" y="5012910"/>
                <a:ext cx="200520" cy="1148040"/>
              </p14:xfrm>
            </p:contentPart>
          </mc:Choice>
          <mc:Fallback xmlns="">
            <p:pic>
              <p:nvPicPr>
                <p:cNvPr id="41310" name="Ink 41309">
                  <a:extLst>
                    <a:ext uri="{FF2B5EF4-FFF2-40B4-BE49-F238E27FC236}">
                      <a16:creationId xmlns:a16="http://schemas.microsoft.com/office/drawing/2014/main" id="{E5EC14BD-A9DE-5E85-1580-0613CB967889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7143840" y="5004270"/>
                  <a:ext cx="218160" cy="116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41312" name="Ink 41311">
                  <a:extLst>
                    <a:ext uri="{FF2B5EF4-FFF2-40B4-BE49-F238E27FC236}">
                      <a16:creationId xmlns:a16="http://schemas.microsoft.com/office/drawing/2014/main" id="{B4D2EA39-2A9C-1297-5101-9B3FC183C547}"/>
                    </a:ext>
                  </a:extLst>
                </p14:cNvPr>
                <p14:cNvContentPartPr/>
                <p14:nvPr/>
              </p14:nvContentPartPr>
              <p14:xfrm>
                <a:off x="8012880" y="4828590"/>
                <a:ext cx="201240" cy="1344960"/>
              </p14:xfrm>
            </p:contentPart>
          </mc:Choice>
          <mc:Fallback xmlns="">
            <p:pic>
              <p:nvPicPr>
                <p:cNvPr id="41312" name="Ink 41311">
                  <a:extLst>
                    <a:ext uri="{FF2B5EF4-FFF2-40B4-BE49-F238E27FC236}">
                      <a16:creationId xmlns:a16="http://schemas.microsoft.com/office/drawing/2014/main" id="{B4D2EA39-2A9C-1297-5101-9B3FC183C547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8003880" y="4819950"/>
                  <a:ext cx="218880" cy="1362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50A768C-2635-2E9A-27CA-8CD910752FB1}"/>
              </a:ext>
            </a:extLst>
          </p:cNvPr>
          <p:cNvGrpSpPr/>
          <p:nvPr/>
        </p:nvGrpSpPr>
        <p:grpSpPr>
          <a:xfrm>
            <a:off x="6263280" y="518670"/>
            <a:ext cx="2475360" cy="2220840"/>
            <a:chOff x="6263280" y="518670"/>
            <a:chExt cx="2475360" cy="2220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08D43B1B-AEDF-217D-5A4C-5FB656207E63}"/>
                    </a:ext>
                  </a:extLst>
                </p14:cNvPr>
                <p14:cNvContentPartPr/>
                <p14:nvPr/>
              </p14:nvContentPartPr>
              <p14:xfrm>
                <a:off x="6679080" y="811710"/>
                <a:ext cx="336960" cy="3384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08D43B1B-AEDF-217D-5A4C-5FB656207E63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6670080" y="803070"/>
                  <a:ext cx="354600" cy="5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0C7C5F3C-602A-5039-E994-4D114A93EC58}"/>
                    </a:ext>
                  </a:extLst>
                </p14:cNvPr>
                <p14:cNvContentPartPr/>
                <p14:nvPr/>
              </p14:nvContentPartPr>
              <p14:xfrm>
                <a:off x="6875280" y="822510"/>
                <a:ext cx="6480" cy="28404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0C7C5F3C-602A-5039-E994-4D114A93EC58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6866280" y="813870"/>
                  <a:ext cx="24120" cy="30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AC7193B0-BE7A-4714-6DB3-CADBC862B0A5}"/>
                    </a:ext>
                  </a:extLst>
                </p14:cNvPr>
                <p14:cNvContentPartPr/>
                <p14:nvPr/>
              </p14:nvContentPartPr>
              <p14:xfrm>
                <a:off x="6733440" y="1185390"/>
                <a:ext cx="225000" cy="3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AC7193B0-BE7A-4714-6DB3-CADBC862B0A5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6724440" y="1176390"/>
                  <a:ext cx="2426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7268CC6C-497B-E5F6-F3AA-96CB8760DCE9}"/>
                    </a:ext>
                  </a:extLst>
                </p14:cNvPr>
                <p14:cNvContentPartPr/>
                <p14:nvPr/>
              </p14:nvContentPartPr>
              <p14:xfrm>
                <a:off x="7053120" y="871470"/>
                <a:ext cx="713160" cy="57060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7268CC6C-497B-E5F6-F3AA-96CB8760DCE9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7044480" y="862830"/>
                  <a:ext cx="730800" cy="58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DAF60306-440F-5EBB-1685-CA4BEF08330C}"/>
                    </a:ext>
                  </a:extLst>
                </p14:cNvPr>
                <p14:cNvContentPartPr/>
                <p14:nvPr/>
              </p14:nvContentPartPr>
              <p14:xfrm>
                <a:off x="7585200" y="1033830"/>
                <a:ext cx="221040" cy="932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DAF60306-440F-5EBB-1685-CA4BEF08330C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7576560" y="1024830"/>
                  <a:ext cx="238680" cy="11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61AB63DF-7FFD-0693-FF43-2BBA7D3A5120}"/>
                    </a:ext>
                  </a:extLst>
                </p14:cNvPr>
                <p14:cNvContentPartPr/>
                <p14:nvPr/>
              </p14:nvContentPartPr>
              <p14:xfrm>
                <a:off x="7353360" y="962190"/>
                <a:ext cx="1080" cy="1872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61AB63DF-7FFD-0693-FF43-2BBA7D3A5120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7344360" y="953550"/>
                  <a:ext cx="1872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5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63BA4FCF-317D-769F-9B14-82B07CD54D6C}"/>
                    </a:ext>
                  </a:extLst>
                </p14:cNvPr>
                <p14:cNvContentPartPr/>
                <p14:nvPr/>
              </p14:nvContentPartPr>
              <p14:xfrm>
                <a:off x="6871680" y="1130310"/>
                <a:ext cx="16560" cy="907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63BA4FCF-317D-769F-9B14-82B07CD54D6C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6863040" y="1121310"/>
                  <a:ext cx="34200" cy="10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7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7A42228C-C358-F027-0345-4EC8CA40143C}"/>
                    </a:ext>
                  </a:extLst>
                </p14:cNvPr>
                <p14:cNvContentPartPr/>
                <p14:nvPr/>
              </p14:nvContentPartPr>
              <p14:xfrm>
                <a:off x="6411600" y="2025990"/>
                <a:ext cx="328320" cy="648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7A42228C-C358-F027-0345-4EC8CA40143C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6402960" y="2016990"/>
                  <a:ext cx="34596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488031E3-ADFA-6143-4346-71211F6F543F}"/>
                    </a:ext>
                  </a:extLst>
                </p14:cNvPr>
                <p14:cNvContentPartPr/>
                <p14:nvPr/>
              </p14:nvContentPartPr>
              <p14:xfrm>
                <a:off x="6615360" y="1876230"/>
                <a:ext cx="10800" cy="2732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488031E3-ADFA-6143-4346-71211F6F543F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6606720" y="1867590"/>
                  <a:ext cx="28440" cy="29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3BB96250-FDE2-7C2F-0C98-76D0E882C241}"/>
                    </a:ext>
                  </a:extLst>
                </p14:cNvPr>
                <p14:cNvContentPartPr/>
                <p14:nvPr/>
              </p14:nvContentPartPr>
              <p14:xfrm>
                <a:off x="6871680" y="1696590"/>
                <a:ext cx="323640" cy="3024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3BB96250-FDE2-7C2F-0C98-76D0E882C241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6863040" y="1687950"/>
                  <a:ext cx="341280" cy="4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F3B6F885-2D57-003A-5B24-D1AC440C2299}"/>
                    </a:ext>
                  </a:extLst>
                </p14:cNvPr>
                <p14:cNvContentPartPr/>
                <p14:nvPr/>
              </p14:nvContentPartPr>
              <p14:xfrm>
                <a:off x="7027560" y="1710990"/>
                <a:ext cx="6480" cy="32472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F3B6F885-2D57-003A-5B24-D1AC440C2299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7018560" y="1701990"/>
                  <a:ext cx="24120" cy="34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DDC4F4FB-46E8-85CE-B10B-3FF06964EC7C}"/>
                    </a:ext>
                  </a:extLst>
                </p14:cNvPr>
                <p14:cNvContentPartPr/>
                <p14:nvPr/>
              </p14:nvContentPartPr>
              <p14:xfrm>
                <a:off x="6938280" y="2038230"/>
                <a:ext cx="206640" cy="3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DDC4F4FB-46E8-85CE-B10B-3FF06964EC7C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6929640" y="2029230"/>
                  <a:ext cx="2242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A2CB6BB9-77F8-7EBE-8AAC-BA08DEAEC7E1}"/>
                    </a:ext>
                  </a:extLst>
                </p14:cNvPr>
                <p14:cNvContentPartPr/>
                <p14:nvPr/>
              </p14:nvContentPartPr>
              <p14:xfrm>
                <a:off x="7252200" y="1635390"/>
                <a:ext cx="606600" cy="67392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A2CB6BB9-77F8-7EBE-8AAC-BA08DEAEC7E1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7243560" y="1626750"/>
                  <a:ext cx="624240" cy="69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9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722760AE-FAE9-EDB3-FE37-FE9FD402BDEC}"/>
                    </a:ext>
                  </a:extLst>
                </p14:cNvPr>
                <p14:cNvContentPartPr/>
                <p14:nvPr/>
              </p14:nvContentPartPr>
              <p14:xfrm>
                <a:off x="7758000" y="2076750"/>
                <a:ext cx="124920" cy="6552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722760AE-FAE9-EDB3-FE37-FE9FD402BDEC}"/>
                    </a:ext>
                  </a:extLst>
                </p:cNvPr>
                <p:cNvPicPr/>
                <p:nvPr/>
              </p:nvPicPr>
              <p:blipFill>
                <a:blip r:embed="rId230"/>
                <a:stretch>
                  <a:fillRect/>
                </a:stretch>
              </p:blipFill>
              <p:spPr>
                <a:xfrm>
                  <a:off x="7749360" y="2067750"/>
                  <a:ext cx="142560" cy="8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1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1FCE7CE6-E1EC-8A59-7FA8-311860BD0752}"/>
                    </a:ext>
                  </a:extLst>
                </p14:cNvPr>
                <p14:cNvContentPartPr/>
                <p14:nvPr/>
              </p14:nvContentPartPr>
              <p14:xfrm>
                <a:off x="7340400" y="1831590"/>
                <a:ext cx="9720" cy="2667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1FCE7CE6-E1EC-8A59-7FA8-311860BD0752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7331400" y="1822950"/>
                  <a:ext cx="27360" cy="28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3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A14CA9E3-21B8-BA2E-09D7-02545BD710FC}"/>
                    </a:ext>
                  </a:extLst>
                </p14:cNvPr>
                <p14:cNvContentPartPr/>
                <p14:nvPr/>
              </p14:nvContentPartPr>
              <p14:xfrm>
                <a:off x="7414920" y="1705230"/>
                <a:ext cx="2880" cy="3456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A14CA9E3-21B8-BA2E-09D7-02545BD710FC}"/>
                    </a:ext>
                  </a:extLst>
                </p:cNvPr>
                <p:cNvPicPr/>
                <p:nvPr/>
              </p:nvPicPr>
              <p:blipFill>
                <a:blip r:embed="rId234"/>
                <a:stretch>
                  <a:fillRect/>
                </a:stretch>
              </p:blipFill>
              <p:spPr>
                <a:xfrm>
                  <a:off x="7406280" y="1696590"/>
                  <a:ext cx="20520" cy="5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5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943F168F-5D7C-2AC5-D938-6B994BFCCBAE}"/>
                    </a:ext>
                  </a:extLst>
                </p14:cNvPr>
                <p14:cNvContentPartPr/>
                <p14:nvPr/>
              </p14:nvContentPartPr>
              <p14:xfrm>
                <a:off x="8045280" y="1702710"/>
                <a:ext cx="119160" cy="324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943F168F-5D7C-2AC5-D938-6B994BFCCBAE}"/>
                    </a:ext>
                  </a:extLst>
                </p:cNvPr>
                <p:cNvPicPr/>
                <p:nvPr/>
              </p:nvPicPr>
              <p:blipFill>
                <a:blip r:embed="rId236"/>
                <a:stretch>
                  <a:fillRect/>
                </a:stretch>
              </p:blipFill>
              <p:spPr>
                <a:xfrm>
                  <a:off x="8036640" y="1693710"/>
                  <a:ext cx="13680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7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CB668474-139A-45C2-5344-4AFC58B59D20}"/>
                    </a:ext>
                  </a:extLst>
                </p14:cNvPr>
                <p14:cNvContentPartPr/>
                <p14:nvPr/>
              </p14:nvContentPartPr>
              <p14:xfrm>
                <a:off x="8076960" y="1810350"/>
                <a:ext cx="128160" cy="3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CB668474-139A-45C2-5344-4AFC58B59D20}"/>
                    </a:ext>
                  </a:extLst>
                </p:cNvPr>
                <p:cNvPicPr/>
                <p:nvPr/>
              </p:nvPicPr>
              <p:blipFill>
                <a:blip r:embed="rId238"/>
                <a:stretch>
                  <a:fillRect/>
                </a:stretch>
              </p:blipFill>
              <p:spPr>
                <a:xfrm>
                  <a:off x="8067960" y="1801710"/>
                  <a:ext cx="1458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9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8D140EB5-0F10-EC18-7D2D-15E215A41B3C}"/>
                    </a:ext>
                  </a:extLst>
                </p14:cNvPr>
                <p14:cNvContentPartPr/>
                <p14:nvPr/>
              </p14:nvContentPartPr>
              <p14:xfrm>
                <a:off x="8295480" y="1652310"/>
                <a:ext cx="214920" cy="25416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8D140EB5-0F10-EC18-7D2D-15E215A41B3C}"/>
                    </a:ext>
                  </a:extLst>
                </p:cNvPr>
                <p:cNvPicPr/>
                <p:nvPr/>
              </p:nvPicPr>
              <p:blipFill>
                <a:blip r:embed="rId240"/>
                <a:stretch>
                  <a:fillRect/>
                </a:stretch>
              </p:blipFill>
              <p:spPr>
                <a:xfrm>
                  <a:off x="8286840" y="1643670"/>
                  <a:ext cx="232560" cy="27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1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30FB15B2-7ED8-8F63-6FDB-CB1D868EF2C3}"/>
                    </a:ext>
                  </a:extLst>
                </p14:cNvPr>
                <p14:cNvContentPartPr/>
                <p14:nvPr/>
              </p14:nvContentPartPr>
              <p14:xfrm>
                <a:off x="6263280" y="518670"/>
                <a:ext cx="2475360" cy="222084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30FB15B2-7ED8-8F63-6FDB-CB1D868EF2C3}"/>
                    </a:ext>
                  </a:extLst>
                </p:cNvPr>
                <p:cNvPicPr/>
                <p:nvPr/>
              </p:nvPicPr>
              <p:blipFill>
                <a:blip r:embed="rId242"/>
                <a:stretch>
                  <a:fillRect/>
                </a:stretch>
              </p:blipFill>
              <p:spPr>
                <a:xfrm>
                  <a:off x="6254280" y="509670"/>
                  <a:ext cx="2493000" cy="2238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2435E358-B050-681E-AD2A-8F589F838D16}"/>
                  </a:ext>
                </a:extLst>
              </p14:cNvPr>
              <p14:cNvContentPartPr/>
              <p14:nvPr/>
            </p14:nvContentPartPr>
            <p14:xfrm>
              <a:off x="6536160" y="883710"/>
              <a:ext cx="360" cy="36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2435E358-B050-681E-AD2A-8F589F838D16}"/>
                  </a:ext>
                </a:extLst>
              </p:cNvPr>
              <p:cNvPicPr/>
              <p:nvPr/>
            </p:nvPicPr>
            <p:blipFill>
              <a:blip r:embed="rId244"/>
              <a:stretch>
                <a:fillRect/>
              </a:stretch>
            </p:blipFill>
            <p:spPr>
              <a:xfrm>
                <a:off x="6527160" y="87471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3BF2C7D8-5B18-4CA9-DBCB-6D57EA7AA9CF}"/>
                  </a:ext>
                </a:extLst>
              </p14:cNvPr>
              <p14:cNvContentPartPr/>
              <p14:nvPr/>
            </p14:nvContentPartPr>
            <p14:xfrm>
              <a:off x="6141960" y="385110"/>
              <a:ext cx="2676960" cy="252396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3BF2C7D8-5B18-4CA9-DBCB-6D57EA7AA9CF}"/>
                  </a:ext>
                </a:extLst>
              </p:cNvPr>
              <p:cNvPicPr/>
              <p:nvPr/>
            </p:nvPicPr>
            <p:blipFill>
              <a:blip r:embed="rId246"/>
              <a:stretch>
                <a:fillRect/>
              </a:stretch>
            </p:blipFill>
            <p:spPr>
              <a:xfrm>
                <a:off x="6105960" y="349110"/>
                <a:ext cx="2748600" cy="2595600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D7FD1EB1-30D3-078B-80D3-8DE3277764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438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538"/>
    </mc:Choice>
    <mc:Fallback>
      <p:transition spd="slow" advTm="465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7" name="Text Box 3"/>
          <p:cNvSpPr txBox="1">
            <a:spLocks noChangeArrowheads="1"/>
          </p:cNvSpPr>
          <p:nvPr/>
        </p:nvSpPr>
        <p:spPr bwMode="auto">
          <a:xfrm>
            <a:off x="910121" y="0"/>
            <a:ext cx="726032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800" b="1" dirty="0">
                <a:solidFill>
                  <a:srgbClr val="0000FF"/>
                </a:solidFill>
              </a:rPr>
              <a:t>Forward Bias – Exponentially grow current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903BEA-EC25-5644-B5A1-DEDF773DB900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392AD5F-8223-1F32-FDD8-399D5125C253}"/>
              </a:ext>
            </a:extLst>
          </p:cNvPr>
          <p:cNvGrpSpPr/>
          <p:nvPr/>
        </p:nvGrpSpPr>
        <p:grpSpPr>
          <a:xfrm>
            <a:off x="2667000" y="843800"/>
            <a:ext cx="3426840" cy="2795760"/>
            <a:chOff x="2528718" y="1597680"/>
            <a:chExt cx="3426840" cy="2795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41004" name="Ink 41003">
                  <a:extLst>
                    <a:ext uri="{FF2B5EF4-FFF2-40B4-BE49-F238E27FC236}">
                      <a16:creationId xmlns:a16="http://schemas.microsoft.com/office/drawing/2014/main" id="{D48AC3BE-A211-C496-7F3A-ADAD8F63E201}"/>
                    </a:ext>
                  </a:extLst>
                </p14:cNvPr>
                <p14:cNvContentPartPr/>
                <p14:nvPr/>
              </p14:nvContentPartPr>
              <p14:xfrm>
                <a:off x="4854264" y="1890360"/>
                <a:ext cx="360" cy="360"/>
              </p14:xfrm>
            </p:contentPart>
          </mc:Choice>
          <mc:Fallback xmlns="">
            <p:pic>
              <p:nvPicPr>
                <p:cNvPr id="41004" name="Ink 41003">
                  <a:extLst>
                    <a:ext uri="{FF2B5EF4-FFF2-40B4-BE49-F238E27FC236}">
                      <a16:creationId xmlns:a16="http://schemas.microsoft.com/office/drawing/2014/main" id="{D48AC3BE-A211-C496-7F3A-ADAD8F63E201}"/>
                    </a:ext>
                  </a:extLst>
                </p:cNvPr>
                <p:cNvPicPr/>
                <p:nvPr/>
              </p:nvPicPr>
              <p:blipFill>
                <a:blip r:embed="rId343"/>
                <a:stretch>
                  <a:fillRect/>
                </a:stretch>
              </p:blipFill>
              <p:spPr>
                <a:xfrm>
                  <a:off x="4845264" y="188136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4">
              <p14:nvContentPartPr>
                <p14:cNvPr id="41005" name="Ink 41004">
                  <a:extLst>
                    <a:ext uri="{FF2B5EF4-FFF2-40B4-BE49-F238E27FC236}">
                      <a16:creationId xmlns:a16="http://schemas.microsoft.com/office/drawing/2014/main" id="{1BDCCD8B-55B3-7714-40D7-3E594722F275}"/>
                    </a:ext>
                  </a:extLst>
                </p14:cNvPr>
                <p14:cNvContentPartPr/>
                <p14:nvPr/>
              </p14:nvContentPartPr>
              <p14:xfrm>
                <a:off x="3079464" y="2167920"/>
                <a:ext cx="38520" cy="1034640"/>
              </p14:xfrm>
            </p:contentPart>
          </mc:Choice>
          <mc:Fallback xmlns="">
            <p:pic>
              <p:nvPicPr>
                <p:cNvPr id="41005" name="Ink 41004">
                  <a:extLst>
                    <a:ext uri="{FF2B5EF4-FFF2-40B4-BE49-F238E27FC236}">
                      <a16:creationId xmlns:a16="http://schemas.microsoft.com/office/drawing/2014/main" id="{1BDCCD8B-55B3-7714-40D7-3E594722F275}"/>
                    </a:ext>
                  </a:extLst>
                </p:cNvPr>
                <p:cNvPicPr/>
                <p:nvPr/>
              </p:nvPicPr>
              <p:blipFill>
                <a:blip r:embed="rId345"/>
                <a:stretch>
                  <a:fillRect/>
                </a:stretch>
              </p:blipFill>
              <p:spPr>
                <a:xfrm>
                  <a:off x="3070464" y="2158923"/>
                  <a:ext cx="56160" cy="105227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6">
              <p14:nvContentPartPr>
                <p14:cNvPr id="41006" name="Ink 41005">
                  <a:extLst>
                    <a:ext uri="{FF2B5EF4-FFF2-40B4-BE49-F238E27FC236}">
                      <a16:creationId xmlns:a16="http://schemas.microsoft.com/office/drawing/2014/main" id="{D6C0177B-EE0B-A07D-83B2-15594550C384}"/>
                    </a:ext>
                  </a:extLst>
                </p14:cNvPr>
                <p14:cNvContentPartPr/>
                <p14:nvPr/>
              </p14:nvContentPartPr>
              <p14:xfrm>
                <a:off x="4086744" y="2306160"/>
                <a:ext cx="360" cy="360"/>
              </p14:xfrm>
            </p:contentPart>
          </mc:Choice>
          <mc:Fallback xmlns="">
            <p:pic>
              <p:nvPicPr>
                <p:cNvPr id="41006" name="Ink 41005">
                  <a:extLst>
                    <a:ext uri="{FF2B5EF4-FFF2-40B4-BE49-F238E27FC236}">
                      <a16:creationId xmlns:a16="http://schemas.microsoft.com/office/drawing/2014/main" id="{D6C0177B-EE0B-A07D-83B2-15594550C384}"/>
                    </a:ext>
                  </a:extLst>
                </p:cNvPr>
                <p:cNvPicPr/>
                <p:nvPr/>
              </p:nvPicPr>
              <p:blipFill>
                <a:blip r:embed="rId343"/>
                <a:stretch>
                  <a:fillRect/>
                </a:stretch>
              </p:blipFill>
              <p:spPr>
                <a:xfrm>
                  <a:off x="4077744" y="229716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7">
              <p14:nvContentPartPr>
                <p14:cNvPr id="41023" name="Ink 41022">
                  <a:extLst>
                    <a:ext uri="{FF2B5EF4-FFF2-40B4-BE49-F238E27FC236}">
                      <a16:creationId xmlns:a16="http://schemas.microsoft.com/office/drawing/2014/main" id="{2EF62D78-92AE-A96B-A2B8-C9618A89D2CD}"/>
                    </a:ext>
                  </a:extLst>
                </p14:cNvPr>
                <p14:cNvContentPartPr/>
                <p14:nvPr/>
              </p14:nvContentPartPr>
              <p14:xfrm>
                <a:off x="3099984" y="2265120"/>
                <a:ext cx="2103840" cy="1135080"/>
              </p14:xfrm>
            </p:contentPart>
          </mc:Choice>
          <mc:Fallback xmlns="">
            <p:pic>
              <p:nvPicPr>
                <p:cNvPr id="41023" name="Ink 41022">
                  <a:extLst>
                    <a:ext uri="{FF2B5EF4-FFF2-40B4-BE49-F238E27FC236}">
                      <a16:creationId xmlns:a16="http://schemas.microsoft.com/office/drawing/2014/main" id="{2EF62D78-92AE-A96B-A2B8-C9618A89D2CD}"/>
                    </a:ext>
                  </a:extLst>
                </p:cNvPr>
                <p:cNvPicPr/>
                <p:nvPr/>
              </p:nvPicPr>
              <p:blipFill>
                <a:blip r:embed="rId348"/>
                <a:stretch>
                  <a:fillRect/>
                </a:stretch>
              </p:blipFill>
              <p:spPr>
                <a:xfrm>
                  <a:off x="3090984" y="2256120"/>
                  <a:ext cx="2121480" cy="115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9">
              <p14:nvContentPartPr>
                <p14:cNvPr id="41024" name="Ink 41023">
                  <a:extLst>
                    <a:ext uri="{FF2B5EF4-FFF2-40B4-BE49-F238E27FC236}">
                      <a16:creationId xmlns:a16="http://schemas.microsoft.com/office/drawing/2014/main" id="{54FF7B71-C69B-8F20-BFCF-2D90AABC07E1}"/>
                    </a:ext>
                  </a:extLst>
                </p14:cNvPr>
                <p14:cNvContentPartPr/>
                <p14:nvPr/>
              </p14:nvContentPartPr>
              <p14:xfrm>
                <a:off x="3632064" y="2684160"/>
                <a:ext cx="154800" cy="401040"/>
              </p14:xfrm>
            </p:contentPart>
          </mc:Choice>
          <mc:Fallback xmlns="">
            <p:pic>
              <p:nvPicPr>
                <p:cNvPr id="41024" name="Ink 41023">
                  <a:extLst>
                    <a:ext uri="{FF2B5EF4-FFF2-40B4-BE49-F238E27FC236}">
                      <a16:creationId xmlns:a16="http://schemas.microsoft.com/office/drawing/2014/main" id="{54FF7B71-C69B-8F20-BFCF-2D90AABC07E1}"/>
                    </a:ext>
                  </a:extLst>
                </p:cNvPr>
                <p:cNvPicPr/>
                <p:nvPr/>
              </p:nvPicPr>
              <p:blipFill>
                <a:blip r:embed="rId350"/>
                <a:stretch>
                  <a:fillRect/>
                </a:stretch>
              </p:blipFill>
              <p:spPr>
                <a:xfrm>
                  <a:off x="3623043" y="2675160"/>
                  <a:ext cx="172481" cy="41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1">
              <p14:nvContentPartPr>
                <p14:cNvPr id="41025" name="Ink 41024">
                  <a:extLst>
                    <a:ext uri="{FF2B5EF4-FFF2-40B4-BE49-F238E27FC236}">
                      <a16:creationId xmlns:a16="http://schemas.microsoft.com/office/drawing/2014/main" id="{1DDB61A1-0FF4-3318-454C-AF35160CBE55}"/>
                    </a:ext>
                  </a:extLst>
                </p14:cNvPr>
                <p14:cNvContentPartPr/>
                <p14:nvPr/>
              </p14:nvContentPartPr>
              <p14:xfrm>
                <a:off x="4073064" y="2306880"/>
                <a:ext cx="16200" cy="1073160"/>
              </p14:xfrm>
            </p:contentPart>
          </mc:Choice>
          <mc:Fallback xmlns="">
            <p:pic>
              <p:nvPicPr>
                <p:cNvPr id="41025" name="Ink 41024">
                  <a:extLst>
                    <a:ext uri="{FF2B5EF4-FFF2-40B4-BE49-F238E27FC236}">
                      <a16:creationId xmlns:a16="http://schemas.microsoft.com/office/drawing/2014/main" id="{1DDB61A1-0FF4-3318-454C-AF35160CBE55}"/>
                    </a:ext>
                  </a:extLst>
                </p:cNvPr>
                <p:cNvPicPr/>
                <p:nvPr/>
              </p:nvPicPr>
              <p:blipFill>
                <a:blip r:embed="rId352"/>
                <a:stretch>
                  <a:fillRect/>
                </a:stretch>
              </p:blipFill>
              <p:spPr>
                <a:xfrm>
                  <a:off x="4064064" y="2297883"/>
                  <a:ext cx="33840" cy="109079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3">
              <p14:nvContentPartPr>
                <p14:cNvPr id="41026" name="Ink 41025">
                  <a:extLst>
                    <a:ext uri="{FF2B5EF4-FFF2-40B4-BE49-F238E27FC236}">
                      <a16:creationId xmlns:a16="http://schemas.microsoft.com/office/drawing/2014/main" id="{D0CACAE2-8E35-01B0-3E28-59C4C72BCD4F}"/>
                    </a:ext>
                  </a:extLst>
                </p14:cNvPr>
                <p14:cNvContentPartPr/>
                <p14:nvPr/>
              </p14:nvContentPartPr>
              <p14:xfrm>
                <a:off x="4261344" y="2806560"/>
                <a:ext cx="336240" cy="237960"/>
              </p14:xfrm>
            </p:contentPart>
          </mc:Choice>
          <mc:Fallback xmlns="">
            <p:pic>
              <p:nvPicPr>
                <p:cNvPr id="41026" name="Ink 41025">
                  <a:extLst>
                    <a:ext uri="{FF2B5EF4-FFF2-40B4-BE49-F238E27FC236}">
                      <a16:creationId xmlns:a16="http://schemas.microsoft.com/office/drawing/2014/main" id="{D0CACAE2-8E35-01B0-3E28-59C4C72BCD4F}"/>
                    </a:ext>
                  </a:extLst>
                </p:cNvPr>
                <p:cNvPicPr/>
                <p:nvPr/>
              </p:nvPicPr>
              <p:blipFill>
                <a:blip r:embed="rId354"/>
                <a:stretch>
                  <a:fillRect/>
                </a:stretch>
              </p:blipFill>
              <p:spPr>
                <a:xfrm>
                  <a:off x="4252344" y="2797560"/>
                  <a:ext cx="353880" cy="2556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1027" name="Group 41026">
              <a:extLst>
                <a:ext uri="{FF2B5EF4-FFF2-40B4-BE49-F238E27FC236}">
                  <a16:creationId xmlns:a16="http://schemas.microsoft.com/office/drawing/2014/main" id="{1A18A049-3B8C-6E78-B00F-0057A7E16D1E}"/>
                </a:ext>
              </a:extLst>
            </p:cNvPr>
            <p:cNvGrpSpPr/>
            <p:nvPr/>
          </p:nvGrpSpPr>
          <p:grpSpPr>
            <a:xfrm>
              <a:off x="3182064" y="2330640"/>
              <a:ext cx="353880" cy="246600"/>
              <a:chOff x="811779" y="2146426"/>
              <a:chExt cx="353880" cy="2466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55">
                <p14:nvContentPartPr>
                  <p14:cNvPr id="41028" name="Ink 41027">
                    <a:extLst>
                      <a:ext uri="{FF2B5EF4-FFF2-40B4-BE49-F238E27FC236}">
                        <a16:creationId xmlns:a16="http://schemas.microsoft.com/office/drawing/2014/main" id="{F93B047F-D0D7-D1B1-649B-03818F52905A}"/>
                      </a:ext>
                    </a:extLst>
                  </p14:cNvPr>
                  <p14:cNvContentPartPr/>
                  <p14:nvPr/>
                </p14:nvContentPartPr>
                <p14:xfrm>
                  <a:off x="878739" y="2214106"/>
                  <a:ext cx="360" cy="178920"/>
                </p14:xfrm>
              </p:contentPart>
            </mc:Choice>
            <mc:Fallback xmlns="">
              <p:pic>
                <p:nvPicPr>
                  <p:cNvPr id="41028" name="Ink 41027">
                    <a:extLst>
                      <a:ext uri="{FF2B5EF4-FFF2-40B4-BE49-F238E27FC236}">
                        <a16:creationId xmlns:a16="http://schemas.microsoft.com/office/drawing/2014/main" id="{F93B047F-D0D7-D1B1-649B-03818F52905A}"/>
                      </a:ext>
                    </a:extLst>
                  </p:cNvPr>
                  <p:cNvPicPr/>
                  <p:nvPr/>
                </p:nvPicPr>
                <p:blipFill>
                  <a:blip r:embed="rId46"/>
                  <a:stretch>
                    <a:fillRect/>
                  </a:stretch>
                </p:blipFill>
                <p:spPr>
                  <a:xfrm>
                    <a:off x="870099" y="2205466"/>
                    <a:ext cx="18000" cy="196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6">
                <p14:nvContentPartPr>
                  <p14:cNvPr id="41029" name="Ink 41028">
                    <a:extLst>
                      <a:ext uri="{FF2B5EF4-FFF2-40B4-BE49-F238E27FC236}">
                        <a16:creationId xmlns:a16="http://schemas.microsoft.com/office/drawing/2014/main" id="{BFBE545F-44BD-0046-4D12-F2C7C988C413}"/>
                      </a:ext>
                    </a:extLst>
                  </p14:cNvPr>
                  <p14:cNvContentPartPr/>
                  <p14:nvPr/>
                </p14:nvContentPartPr>
                <p14:xfrm>
                  <a:off x="811779" y="2286466"/>
                  <a:ext cx="148680" cy="360"/>
                </p14:xfrm>
              </p:contentPart>
            </mc:Choice>
            <mc:Fallback xmlns="">
              <p:pic>
                <p:nvPicPr>
                  <p:cNvPr id="41029" name="Ink 41028">
                    <a:extLst>
                      <a:ext uri="{FF2B5EF4-FFF2-40B4-BE49-F238E27FC236}">
                        <a16:creationId xmlns:a16="http://schemas.microsoft.com/office/drawing/2014/main" id="{BFBE545F-44BD-0046-4D12-F2C7C988C413}"/>
                      </a:ext>
                    </a:extLst>
                  </p:cNvPr>
                  <p:cNvPicPr/>
                  <p:nvPr/>
                </p:nvPicPr>
                <p:blipFill>
                  <a:blip r:embed="rId48"/>
                  <a:stretch>
                    <a:fillRect/>
                  </a:stretch>
                </p:blipFill>
                <p:spPr>
                  <a:xfrm>
                    <a:off x="803139" y="2277826"/>
                    <a:ext cx="16632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7">
                <p14:nvContentPartPr>
                  <p14:cNvPr id="41030" name="Ink 41029">
                    <a:extLst>
                      <a:ext uri="{FF2B5EF4-FFF2-40B4-BE49-F238E27FC236}">
                        <a16:creationId xmlns:a16="http://schemas.microsoft.com/office/drawing/2014/main" id="{8DE6E582-4E97-0410-1ABE-8695D5D48353}"/>
                      </a:ext>
                    </a:extLst>
                  </p14:cNvPr>
                  <p14:cNvContentPartPr/>
                  <p14:nvPr/>
                </p14:nvContentPartPr>
                <p14:xfrm>
                  <a:off x="1099419" y="2197186"/>
                  <a:ext cx="2880" cy="132120"/>
                </p14:xfrm>
              </p:contentPart>
            </mc:Choice>
            <mc:Fallback xmlns="">
              <p:pic>
                <p:nvPicPr>
                  <p:cNvPr id="41030" name="Ink 41029">
                    <a:extLst>
                      <a:ext uri="{FF2B5EF4-FFF2-40B4-BE49-F238E27FC236}">
                        <a16:creationId xmlns:a16="http://schemas.microsoft.com/office/drawing/2014/main" id="{8DE6E582-4E97-0410-1ABE-8695D5D48353}"/>
                      </a:ext>
                    </a:extLst>
                  </p:cNvPr>
                  <p:cNvPicPr/>
                  <p:nvPr/>
                </p:nvPicPr>
                <p:blipFill>
                  <a:blip r:embed="rId50"/>
                  <a:stretch>
                    <a:fillRect/>
                  </a:stretch>
                </p:blipFill>
                <p:spPr>
                  <a:xfrm>
                    <a:off x="1090419" y="2188186"/>
                    <a:ext cx="20520" cy="149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8">
                <p14:nvContentPartPr>
                  <p14:cNvPr id="41031" name="Ink 41030">
                    <a:extLst>
                      <a:ext uri="{FF2B5EF4-FFF2-40B4-BE49-F238E27FC236}">
                        <a16:creationId xmlns:a16="http://schemas.microsoft.com/office/drawing/2014/main" id="{C38284D6-DB9D-DB7E-7D51-CA8359F0FFCD}"/>
                      </a:ext>
                    </a:extLst>
                  </p14:cNvPr>
                  <p14:cNvContentPartPr/>
                  <p14:nvPr/>
                </p14:nvContentPartPr>
                <p14:xfrm>
                  <a:off x="1026699" y="2236426"/>
                  <a:ext cx="138960" cy="360"/>
                </p14:xfrm>
              </p:contentPart>
            </mc:Choice>
            <mc:Fallback xmlns="">
              <p:pic>
                <p:nvPicPr>
                  <p:cNvPr id="41031" name="Ink 41030">
                    <a:extLst>
                      <a:ext uri="{FF2B5EF4-FFF2-40B4-BE49-F238E27FC236}">
                        <a16:creationId xmlns:a16="http://schemas.microsoft.com/office/drawing/2014/main" id="{C38284D6-DB9D-DB7E-7D51-CA8359F0FFCD}"/>
                      </a:ext>
                    </a:extLst>
                  </p:cNvPr>
                  <p:cNvPicPr/>
                  <p:nvPr/>
                </p:nvPicPr>
                <p:blipFill>
                  <a:blip r:embed="rId52"/>
                  <a:stretch>
                    <a:fillRect/>
                  </a:stretch>
                </p:blipFill>
                <p:spPr>
                  <a:xfrm>
                    <a:off x="1017699" y="2227426"/>
                    <a:ext cx="1566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9">
                <p14:nvContentPartPr>
                  <p14:cNvPr id="41032" name="Ink 41031">
                    <a:extLst>
                      <a:ext uri="{FF2B5EF4-FFF2-40B4-BE49-F238E27FC236}">
                        <a16:creationId xmlns:a16="http://schemas.microsoft.com/office/drawing/2014/main" id="{9A8427C8-E4E3-0990-B38C-8B074280CD3E}"/>
                      </a:ext>
                    </a:extLst>
                  </p14:cNvPr>
                  <p14:cNvContentPartPr/>
                  <p14:nvPr/>
                </p14:nvContentPartPr>
                <p14:xfrm>
                  <a:off x="1086819" y="2146426"/>
                  <a:ext cx="360" cy="158040"/>
                </p14:xfrm>
              </p:contentPart>
            </mc:Choice>
            <mc:Fallback xmlns="">
              <p:pic>
                <p:nvPicPr>
                  <p:cNvPr id="41032" name="Ink 41031">
                    <a:extLst>
                      <a:ext uri="{FF2B5EF4-FFF2-40B4-BE49-F238E27FC236}">
                        <a16:creationId xmlns:a16="http://schemas.microsoft.com/office/drawing/2014/main" id="{9A8427C8-E4E3-0990-B38C-8B074280CD3E}"/>
                      </a:ext>
                    </a:extLst>
                  </p:cNvPr>
                  <p:cNvPicPr/>
                  <p:nvPr/>
                </p:nvPicPr>
                <p:blipFill>
                  <a:blip r:embed="rId54"/>
                  <a:stretch>
                    <a:fillRect/>
                  </a:stretch>
                </p:blipFill>
                <p:spPr>
                  <a:xfrm>
                    <a:off x="1077819" y="2137786"/>
                    <a:ext cx="18000" cy="1756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1033" name="Group 41032">
              <a:extLst>
                <a:ext uri="{FF2B5EF4-FFF2-40B4-BE49-F238E27FC236}">
                  <a16:creationId xmlns:a16="http://schemas.microsoft.com/office/drawing/2014/main" id="{477C121B-AFE0-DA04-3111-EFAFE79E8EAE}"/>
                </a:ext>
              </a:extLst>
            </p:cNvPr>
            <p:cNvGrpSpPr/>
            <p:nvPr/>
          </p:nvGrpSpPr>
          <p:grpSpPr>
            <a:xfrm>
              <a:off x="3223824" y="2728080"/>
              <a:ext cx="176400" cy="188280"/>
              <a:chOff x="853539" y="2543866"/>
              <a:chExt cx="176400" cy="1882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60">
                <p14:nvContentPartPr>
                  <p14:cNvPr id="41034" name="Ink 41033">
                    <a:extLst>
                      <a:ext uri="{FF2B5EF4-FFF2-40B4-BE49-F238E27FC236}">
                        <a16:creationId xmlns:a16="http://schemas.microsoft.com/office/drawing/2014/main" id="{1BACAEE0-C4CE-1BE0-C604-B02AB72C5B0F}"/>
                      </a:ext>
                    </a:extLst>
                  </p14:cNvPr>
                  <p14:cNvContentPartPr/>
                  <p14:nvPr/>
                </p14:nvContentPartPr>
                <p14:xfrm>
                  <a:off x="950019" y="2543866"/>
                  <a:ext cx="360" cy="188280"/>
                </p14:xfrm>
              </p:contentPart>
            </mc:Choice>
            <mc:Fallback xmlns="">
              <p:pic>
                <p:nvPicPr>
                  <p:cNvPr id="41034" name="Ink 41033">
                    <a:extLst>
                      <a:ext uri="{FF2B5EF4-FFF2-40B4-BE49-F238E27FC236}">
                        <a16:creationId xmlns:a16="http://schemas.microsoft.com/office/drawing/2014/main" id="{1BACAEE0-C4CE-1BE0-C604-B02AB72C5B0F}"/>
                      </a:ext>
                    </a:extLst>
                  </p:cNvPr>
                  <p:cNvPicPr/>
                  <p:nvPr/>
                </p:nvPicPr>
                <p:blipFill>
                  <a:blip r:embed="rId56"/>
                  <a:stretch>
                    <a:fillRect/>
                  </a:stretch>
                </p:blipFill>
                <p:spPr>
                  <a:xfrm>
                    <a:off x="941019" y="2534866"/>
                    <a:ext cx="18000" cy="205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1">
                <p14:nvContentPartPr>
                  <p14:cNvPr id="41035" name="Ink 41034">
                    <a:extLst>
                      <a:ext uri="{FF2B5EF4-FFF2-40B4-BE49-F238E27FC236}">
                        <a16:creationId xmlns:a16="http://schemas.microsoft.com/office/drawing/2014/main" id="{06C634F0-C54E-9C95-94BD-8F3B805D52BB}"/>
                      </a:ext>
                    </a:extLst>
                  </p14:cNvPr>
                  <p14:cNvContentPartPr/>
                  <p14:nvPr/>
                </p14:nvContentPartPr>
                <p14:xfrm>
                  <a:off x="853539" y="2639986"/>
                  <a:ext cx="176400" cy="360"/>
                </p14:xfrm>
              </p:contentPart>
            </mc:Choice>
            <mc:Fallback xmlns="">
              <p:pic>
                <p:nvPicPr>
                  <p:cNvPr id="41035" name="Ink 41034">
                    <a:extLst>
                      <a:ext uri="{FF2B5EF4-FFF2-40B4-BE49-F238E27FC236}">
                        <a16:creationId xmlns:a16="http://schemas.microsoft.com/office/drawing/2014/main" id="{06C634F0-C54E-9C95-94BD-8F3B805D52BB}"/>
                      </a:ext>
                    </a:extLst>
                  </p:cNvPr>
                  <p:cNvPicPr/>
                  <p:nvPr/>
                </p:nvPicPr>
                <p:blipFill>
                  <a:blip r:embed="rId58"/>
                  <a:stretch>
                    <a:fillRect/>
                  </a:stretch>
                </p:blipFill>
                <p:spPr>
                  <a:xfrm>
                    <a:off x="844899" y="2631346"/>
                    <a:ext cx="19404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1036" name="Group 41035">
              <a:extLst>
                <a:ext uri="{FF2B5EF4-FFF2-40B4-BE49-F238E27FC236}">
                  <a16:creationId xmlns:a16="http://schemas.microsoft.com/office/drawing/2014/main" id="{C9D4316D-D4C2-448D-92F4-8E7D5596000D}"/>
                </a:ext>
              </a:extLst>
            </p:cNvPr>
            <p:cNvGrpSpPr/>
            <p:nvPr/>
          </p:nvGrpSpPr>
          <p:grpSpPr>
            <a:xfrm>
              <a:off x="3271344" y="3038040"/>
              <a:ext cx="411840" cy="248040"/>
              <a:chOff x="901059" y="2853826"/>
              <a:chExt cx="411840" cy="2480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62">
                <p14:nvContentPartPr>
                  <p14:cNvPr id="41037" name="Ink 41036">
                    <a:extLst>
                      <a:ext uri="{FF2B5EF4-FFF2-40B4-BE49-F238E27FC236}">
                        <a16:creationId xmlns:a16="http://schemas.microsoft.com/office/drawing/2014/main" id="{D24BC65F-E621-75C2-AE9F-6D09B9B3333E}"/>
                      </a:ext>
                    </a:extLst>
                  </p14:cNvPr>
                  <p14:cNvContentPartPr/>
                  <p14:nvPr/>
                </p14:nvContentPartPr>
                <p14:xfrm>
                  <a:off x="1001139" y="2853826"/>
                  <a:ext cx="360" cy="132840"/>
                </p14:xfrm>
              </p:contentPart>
            </mc:Choice>
            <mc:Fallback xmlns="">
              <p:pic>
                <p:nvPicPr>
                  <p:cNvPr id="41037" name="Ink 41036">
                    <a:extLst>
                      <a:ext uri="{FF2B5EF4-FFF2-40B4-BE49-F238E27FC236}">
                        <a16:creationId xmlns:a16="http://schemas.microsoft.com/office/drawing/2014/main" id="{D24BC65F-E621-75C2-AE9F-6D09B9B3333E}"/>
                      </a:ext>
                    </a:extLst>
                  </p:cNvPr>
                  <p:cNvPicPr/>
                  <p:nvPr/>
                </p:nvPicPr>
                <p:blipFill>
                  <a:blip r:embed="rId60"/>
                  <a:stretch>
                    <a:fillRect/>
                  </a:stretch>
                </p:blipFill>
                <p:spPr>
                  <a:xfrm>
                    <a:off x="992499" y="2845186"/>
                    <a:ext cx="18000" cy="150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3">
                <p14:nvContentPartPr>
                  <p14:cNvPr id="41038" name="Ink 41037">
                    <a:extLst>
                      <a:ext uri="{FF2B5EF4-FFF2-40B4-BE49-F238E27FC236}">
                        <a16:creationId xmlns:a16="http://schemas.microsoft.com/office/drawing/2014/main" id="{EEB8DCCE-B4E8-0BE9-61B9-1FA5422C5549}"/>
                      </a:ext>
                    </a:extLst>
                  </p14:cNvPr>
                  <p14:cNvContentPartPr/>
                  <p14:nvPr/>
                </p14:nvContentPartPr>
                <p14:xfrm>
                  <a:off x="901059" y="2909986"/>
                  <a:ext cx="167400" cy="360"/>
                </p14:xfrm>
              </p:contentPart>
            </mc:Choice>
            <mc:Fallback xmlns="">
              <p:pic>
                <p:nvPicPr>
                  <p:cNvPr id="41038" name="Ink 41037">
                    <a:extLst>
                      <a:ext uri="{FF2B5EF4-FFF2-40B4-BE49-F238E27FC236}">
                        <a16:creationId xmlns:a16="http://schemas.microsoft.com/office/drawing/2014/main" id="{EEB8DCCE-B4E8-0BE9-61B9-1FA5422C5549}"/>
                      </a:ext>
                    </a:extLst>
                  </p:cNvPr>
                  <p:cNvPicPr/>
                  <p:nvPr/>
                </p:nvPicPr>
                <p:blipFill>
                  <a:blip r:embed="rId62"/>
                  <a:stretch>
                    <a:fillRect/>
                  </a:stretch>
                </p:blipFill>
                <p:spPr>
                  <a:xfrm>
                    <a:off x="892419" y="2901346"/>
                    <a:ext cx="18504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4">
                <p14:nvContentPartPr>
                  <p14:cNvPr id="41039" name="Ink 41038">
                    <a:extLst>
                      <a:ext uri="{FF2B5EF4-FFF2-40B4-BE49-F238E27FC236}">
                        <a16:creationId xmlns:a16="http://schemas.microsoft.com/office/drawing/2014/main" id="{E990573F-6B85-0268-78D3-A28E869DB151}"/>
                      </a:ext>
                    </a:extLst>
                  </p14:cNvPr>
                  <p14:cNvContentPartPr/>
                  <p14:nvPr/>
                </p14:nvContentPartPr>
                <p14:xfrm>
                  <a:off x="1236579" y="2953546"/>
                  <a:ext cx="18360" cy="148320"/>
                </p14:xfrm>
              </p:contentPart>
            </mc:Choice>
            <mc:Fallback xmlns="">
              <p:pic>
                <p:nvPicPr>
                  <p:cNvPr id="41039" name="Ink 41038">
                    <a:extLst>
                      <a:ext uri="{FF2B5EF4-FFF2-40B4-BE49-F238E27FC236}">
                        <a16:creationId xmlns:a16="http://schemas.microsoft.com/office/drawing/2014/main" id="{E990573F-6B85-0268-78D3-A28E869DB151}"/>
                      </a:ext>
                    </a:extLst>
                  </p:cNvPr>
                  <p:cNvPicPr/>
                  <p:nvPr/>
                </p:nvPicPr>
                <p:blipFill>
                  <a:blip r:embed="rId64"/>
                  <a:stretch>
                    <a:fillRect/>
                  </a:stretch>
                </p:blipFill>
                <p:spPr>
                  <a:xfrm>
                    <a:off x="1227579" y="2944546"/>
                    <a:ext cx="36000" cy="165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5">
                <p14:nvContentPartPr>
                  <p14:cNvPr id="41040" name="Ink 41039">
                    <a:extLst>
                      <a:ext uri="{FF2B5EF4-FFF2-40B4-BE49-F238E27FC236}">
                        <a16:creationId xmlns:a16="http://schemas.microsoft.com/office/drawing/2014/main" id="{FBDF683B-3F2C-C6A7-92EE-06EF976E6485}"/>
                      </a:ext>
                    </a:extLst>
                  </p14:cNvPr>
                  <p14:cNvContentPartPr/>
                  <p14:nvPr/>
                </p14:nvContentPartPr>
                <p14:xfrm>
                  <a:off x="1163859" y="3065506"/>
                  <a:ext cx="149040" cy="360"/>
                </p14:xfrm>
              </p:contentPart>
            </mc:Choice>
            <mc:Fallback xmlns="">
              <p:pic>
                <p:nvPicPr>
                  <p:cNvPr id="41040" name="Ink 41039">
                    <a:extLst>
                      <a:ext uri="{FF2B5EF4-FFF2-40B4-BE49-F238E27FC236}">
                        <a16:creationId xmlns:a16="http://schemas.microsoft.com/office/drawing/2014/main" id="{FBDF683B-3F2C-C6A7-92EE-06EF976E6485}"/>
                      </a:ext>
                    </a:extLst>
                  </p:cNvPr>
                  <p:cNvPicPr/>
                  <p:nvPr/>
                </p:nvPicPr>
                <p:blipFill>
                  <a:blip r:embed="rId66"/>
                  <a:stretch>
                    <a:fillRect/>
                  </a:stretch>
                </p:blipFill>
                <p:spPr>
                  <a:xfrm>
                    <a:off x="1155219" y="3056506"/>
                    <a:ext cx="16668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1041" name="Group 41040">
              <a:extLst>
                <a:ext uri="{FF2B5EF4-FFF2-40B4-BE49-F238E27FC236}">
                  <a16:creationId xmlns:a16="http://schemas.microsoft.com/office/drawing/2014/main" id="{857F200B-50D6-4FED-8A07-C2A2B0FE9B61}"/>
                </a:ext>
              </a:extLst>
            </p:cNvPr>
            <p:cNvGrpSpPr/>
            <p:nvPr/>
          </p:nvGrpSpPr>
          <p:grpSpPr>
            <a:xfrm>
              <a:off x="3699744" y="2453760"/>
              <a:ext cx="123840" cy="145800"/>
              <a:chOff x="1329459" y="2269546"/>
              <a:chExt cx="123840" cy="145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66">
                <p14:nvContentPartPr>
                  <p14:cNvPr id="41042" name="Ink 41041">
                    <a:extLst>
                      <a:ext uri="{FF2B5EF4-FFF2-40B4-BE49-F238E27FC236}">
                        <a16:creationId xmlns:a16="http://schemas.microsoft.com/office/drawing/2014/main" id="{FDCE1B1D-EBBE-9D4F-EACB-250CC089B574}"/>
                      </a:ext>
                    </a:extLst>
                  </p14:cNvPr>
                  <p14:cNvContentPartPr/>
                  <p14:nvPr/>
                </p14:nvContentPartPr>
                <p14:xfrm>
                  <a:off x="1387059" y="2269546"/>
                  <a:ext cx="10440" cy="145800"/>
                </p14:xfrm>
              </p:contentPart>
            </mc:Choice>
            <mc:Fallback xmlns="">
              <p:pic>
                <p:nvPicPr>
                  <p:cNvPr id="41042" name="Ink 41041">
                    <a:extLst>
                      <a:ext uri="{FF2B5EF4-FFF2-40B4-BE49-F238E27FC236}">
                        <a16:creationId xmlns:a16="http://schemas.microsoft.com/office/drawing/2014/main" id="{FDCE1B1D-EBBE-9D4F-EACB-250CC089B574}"/>
                      </a:ext>
                    </a:extLst>
                  </p:cNvPr>
                  <p:cNvPicPr/>
                  <p:nvPr/>
                </p:nvPicPr>
                <p:blipFill>
                  <a:blip r:embed="rId68"/>
                  <a:stretch>
                    <a:fillRect/>
                  </a:stretch>
                </p:blipFill>
                <p:spPr>
                  <a:xfrm>
                    <a:off x="1378419" y="2260546"/>
                    <a:ext cx="28080" cy="163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7">
                <p14:nvContentPartPr>
                  <p14:cNvPr id="41043" name="Ink 41042">
                    <a:extLst>
                      <a:ext uri="{FF2B5EF4-FFF2-40B4-BE49-F238E27FC236}">
                        <a16:creationId xmlns:a16="http://schemas.microsoft.com/office/drawing/2014/main" id="{70E38CF4-0998-D249-E4F4-2266D2E3462A}"/>
                      </a:ext>
                    </a:extLst>
                  </p14:cNvPr>
                  <p14:cNvContentPartPr/>
                  <p14:nvPr/>
                </p14:nvContentPartPr>
                <p14:xfrm>
                  <a:off x="1329459" y="2354866"/>
                  <a:ext cx="123840" cy="360"/>
                </p14:xfrm>
              </p:contentPart>
            </mc:Choice>
            <mc:Fallback xmlns="">
              <p:pic>
                <p:nvPicPr>
                  <p:cNvPr id="41043" name="Ink 41042">
                    <a:extLst>
                      <a:ext uri="{FF2B5EF4-FFF2-40B4-BE49-F238E27FC236}">
                        <a16:creationId xmlns:a16="http://schemas.microsoft.com/office/drawing/2014/main" id="{70E38CF4-0998-D249-E4F4-2266D2E3462A}"/>
                      </a:ext>
                    </a:extLst>
                  </p:cNvPr>
                  <p:cNvPicPr/>
                  <p:nvPr/>
                </p:nvPicPr>
                <p:blipFill>
                  <a:blip r:embed="rId70"/>
                  <a:stretch>
                    <a:fillRect/>
                  </a:stretch>
                </p:blipFill>
                <p:spPr>
                  <a:xfrm>
                    <a:off x="1320819" y="2345866"/>
                    <a:ext cx="14148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368">
              <p14:nvContentPartPr>
                <p14:cNvPr id="41044" name="Ink 41043">
                  <a:extLst>
                    <a:ext uri="{FF2B5EF4-FFF2-40B4-BE49-F238E27FC236}">
                      <a16:creationId xmlns:a16="http://schemas.microsoft.com/office/drawing/2014/main" id="{96DF40AC-D228-E4E7-605A-7AFCE3636ACC}"/>
                    </a:ext>
                  </a:extLst>
                </p14:cNvPr>
                <p14:cNvContentPartPr/>
                <p14:nvPr/>
              </p14:nvContentPartPr>
              <p14:xfrm>
                <a:off x="4393824" y="2482200"/>
                <a:ext cx="66960" cy="2880"/>
              </p14:xfrm>
            </p:contentPart>
          </mc:Choice>
          <mc:Fallback xmlns="">
            <p:pic>
              <p:nvPicPr>
                <p:cNvPr id="41044" name="Ink 41043">
                  <a:extLst>
                    <a:ext uri="{FF2B5EF4-FFF2-40B4-BE49-F238E27FC236}">
                      <a16:creationId xmlns:a16="http://schemas.microsoft.com/office/drawing/2014/main" id="{96DF40AC-D228-E4E7-605A-7AFCE3636ACC}"/>
                    </a:ext>
                  </a:extLst>
                </p:cNvPr>
                <p:cNvPicPr/>
                <p:nvPr/>
              </p:nvPicPr>
              <p:blipFill>
                <a:blip r:embed="rId369"/>
                <a:stretch>
                  <a:fillRect/>
                </a:stretch>
              </p:blipFill>
              <p:spPr>
                <a:xfrm>
                  <a:off x="4384824" y="2474200"/>
                  <a:ext cx="84600" cy="1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0">
              <p14:nvContentPartPr>
                <p14:cNvPr id="41045" name="Ink 41044">
                  <a:extLst>
                    <a:ext uri="{FF2B5EF4-FFF2-40B4-BE49-F238E27FC236}">
                      <a16:creationId xmlns:a16="http://schemas.microsoft.com/office/drawing/2014/main" id="{E6985413-EBC5-A67C-660B-E5E08E16A30B}"/>
                    </a:ext>
                  </a:extLst>
                </p14:cNvPr>
                <p14:cNvContentPartPr/>
                <p14:nvPr/>
              </p14:nvContentPartPr>
              <p14:xfrm>
                <a:off x="4683264" y="2442600"/>
                <a:ext cx="73800" cy="360"/>
              </p14:xfrm>
            </p:contentPart>
          </mc:Choice>
          <mc:Fallback xmlns="">
            <p:pic>
              <p:nvPicPr>
                <p:cNvPr id="41045" name="Ink 41044">
                  <a:extLst>
                    <a:ext uri="{FF2B5EF4-FFF2-40B4-BE49-F238E27FC236}">
                      <a16:creationId xmlns:a16="http://schemas.microsoft.com/office/drawing/2014/main" id="{E6985413-EBC5-A67C-660B-E5E08E16A30B}"/>
                    </a:ext>
                  </a:extLst>
                </p:cNvPr>
                <p:cNvPicPr/>
                <p:nvPr/>
              </p:nvPicPr>
              <p:blipFill>
                <a:blip r:embed="rId371"/>
                <a:stretch>
                  <a:fillRect/>
                </a:stretch>
              </p:blipFill>
              <p:spPr>
                <a:xfrm>
                  <a:off x="4674220" y="2433600"/>
                  <a:ext cx="91526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2">
              <p14:nvContentPartPr>
                <p14:cNvPr id="41046" name="Ink 41045">
                  <a:extLst>
                    <a:ext uri="{FF2B5EF4-FFF2-40B4-BE49-F238E27FC236}">
                      <a16:creationId xmlns:a16="http://schemas.microsoft.com/office/drawing/2014/main" id="{0791C1D5-8927-C99D-A0A5-5E232A93E8DC}"/>
                    </a:ext>
                  </a:extLst>
                </p14:cNvPr>
                <p14:cNvContentPartPr/>
                <p14:nvPr/>
              </p14:nvContentPartPr>
              <p14:xfrm>
                <a:off x="4647624" y="2613240"/>
                <a:ext cx="63000" cy="2880"/>
              </p14:xfrm>
            </p:contentPart>
          </mc:Choice>
          <mc:Fallback xmlns="">
            <p:pic>
              <p:nvPicPr>
                <p:cNvPr id="41046" name="Ink 41045">
                  <a:extLst>
                    <a:ext uri="{FF2B5EF4-FFF2-40B4-BE49-F238E27FC236}">
                      <a16:creationId xmlns:a16="http://schemas.microsoft.com/office/drawing/2014/main" id="{0791C1D5-8927-C99D-A0A5-5E232A93E8DC}"/>
                    </a:ext>
                  </a:extLst>
                </p:cNvPr>
                <p:cNvPicPr/>
                <p:nvPr/>
              </p:nvPicPr>
              <p:blipFill>
                <a:blip r:embed="rId373"/>
                <a:stretch>
                  <a:fillRect/>
                </a:stretch>
              </p:blipFill>
              <p:spPr>
                <a:xfrm>
                  <a:off x="4638624" y="2604240"/>
                  <a:ext cx="8064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4">
              <p14:nvContentPartPr>
                <p14:cNvPr id="41047" name="Ink 41046">
                  <a:extLst>
                    <a:ext uri="{FF2B5EF4-FFF2-40B4-BE49-F238E27FC236}">
                      <a16:creationId xmlns:a16="http://schemas.microsoft.com/office/drawing/2014/main" id="{3CC06716-B13C-FFBB-840A-A87328D27C43}"/>
                    </a:ext>
                  </a:extLst>
                </p14:cNvPr>
                <p14:cNvContentPartPr/>
                <p14:nvPr/>
              </p14:nvContentPartPr>
              <p14:xfrm>
                <a:off x="4722144" y="2811240"/>
                <a:ext cx="91800" cy="360"/>
              </p14:xfrm>
            </p:contentPart>
          </mc:Choice>
          <mc:Fallback xmlns="">
            <p:pic>
              <p:nvPicPr>
                <p:cNvPr id="41047" name="Ink 41046">
                  <a:extLst>
                    <a:ext uri="{FF2B5EF4-FFF2-40B4-BE49-F238E27FC236}">
                      <a16:creationId xmlns:a16="http://schemas.microsoft.com/office/drawing/2014/main" id="{3CC06716-B13C-FFBB-840A-A87328D27C43}"/>
                    </a:ext>
                  </a:extLst>
                </p:cNvPr>
                <p:cNvPicPr/>
                <p:nvPr/>
              </p:nvPicPr>
              <p:blipFill>
                <a:blip r:embed="rId375"/>
                <a:stretch>
                  <a:fillRect/>
                </a:stretch>
              </p:blipFill>
              <p:spPr>
                <a:xfrm>
                  <a:off x="4713144" y="2802240"/>
                  <a:ext cx="1094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6">
              <p14:nvContentPartPr>
                <p14:cNvPr id="41048" name="Ink 41047">
                  <a:extLst>
                    <a:ext uri="{FF2B5EF4-FFF2-40B4-BE49-F238E27FC236}">
                      <a16:creationId xmlns:a16="http://schemas.microsoft.com/office/drawing/2014/main" id="{246107EE-C8F4-46AC-524D-EB6E4A4E631B}"/>
                    </a:ext>
                  </a:extLst>
                </p14:cNvPr>
                <p14:cNvContentPartPr/>
                <p14:nvPr/>
              </p14:nvContentPartPr>
              <p14:xfrm>
                <a:off x="4799184" y="3022560"/>
                <a:ext cx="45720" cy="360"/>
              </p14:xfrm>
            </p:contentPart>
          </mc:Choice>
          <mc:Fallback xmlns="">
            <p:pic>
              <p:nvPicPr>
                <p:cNvPr id="41048" name="Ink 41047">
                  <a:extLst>
                    <a:ext uri="{FF2B5EF4-FFF2-40B4-BE49-F238E27FC236}">
                      <a16:creationId xmlns:a16="http://schemas.microsoft.com/office/drawing/2014/main" id="{246107EE-C8F4-46AC-524D-EB6E4A4E631B}"/>
                    </a:ext>
                  </a:extLst>
                </p:cNvPr>
                <p:cNvPicPr/>
                <p:nvPr/>
              </p:nvPicPr>
              <p:blipFill>
                <a:blip r:embed="rId377"/>
                <a:stretch>
                  <a:fillRect/>
                </a:stretch>
              </p:blipFill>
              <p:spPr>
                <a:xfrm>
                  <a:off x="4790184" y="3013560"/>
                  <a:ext cx="633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8">
              <p14:nvContentPartPr>
                <p14:cNvPr id="41049" name="Ink 41048">
                  <a:extLst>
                    <a:ext uri="{FF2B5EF4-FFF2-40B4-BE49-F238E27FC236}">
                      <a16:creationId xmlns:a16="http://schemas.microsoft.com/office/drawing/2014/main" id="{FCCCD0EB-130A-1E07-61A7-D19DCF5E3B89}"/>
                    </a:ext>
                  </a:extLst>
                </p14:cNvPr>
                <p14:cNvContentPartPr/>
                <p14:nvPr/>
              </p14:nvContentPartPr>
              <p14:xfrm>
                <a:off x="4652664" y="3221280"/>
                <a:ext cx="80640" cy="2880"/>
              </p14:xfrm>
            </p:contentPart>
          </mc:Choice>
          <mc:Fallback xmlns="">
            <p:pic>
              <p:nvPicPr>
                <p:cNvPr id="41049" name="Ink 41048">
                  <a:extLst>
                    <a:ext uri="{FF2B5EF4-FFF2-40B4-BE49-F238E27FC236}">
                      <a16:creationId xmlns:a16="http://schemas.microsoft.com/office/drawing/2014/main" id="{FCCCD0EB-130A-1E07-61A7-D19DCF5E3B89}"/>
                    </a:ext>
                  </a:extLst>
                </p:cNvPr>
                <p:cNvPicPr/>
                <p:nvPr/>
              </p:nvPicPr>
              <p:blipFill>
                <a:blip r:embed="rId379"/>
                <a:stretch>
                  <a:fillRect/>
                </a:stretch>
              </p:blipFill>
              <p:spPr>
                <a:xfrm>
                  <a:off x="4643664" y="3212280"/>
                  <a:ext cx="9828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0">
              <p14:nvContentPartPr>
                <p14:cNvPr id="41050" name="Ink 41049">
                  <a:extLst>
                    <a:ext uri="{FF2B5EF4-FFF2-40B4-BE49-F238E27FC236}">
                      <a16:creationId xmlns:a16="http://schemas.microsoft.com/office/drawing/2014/main" id="{C6790E58-9CDC-64A7-94A6-BE7301FF84B0}"/>
                    </a:ext>
                  </a:extLst>
                </p14:cNvPr>
                <p14:cNvContentPartPr/>
                <p14:nvPr/>
              </p14:nvContentPartPr>
              <p14:xfrm>
                <a:off x="4385544" y="3146760"/>
                <a:ext cx="67680" cy="360"/>
              </p14:xfrm>
            </p:contentPart>
          </mc:Choice>
          <mc:Fallback xmlns="">
            <p:pic>
              <p:nvPicPr>
                <p:cNvPr id="41050" name="Ink 41049">
                  <a:extLst>
                    <a:ext uri="{FF2B5EF4-FFF2-40B4-BE49-F238E27FC236}">
                      <a16:creationId xmlns:a16="http://schemas.microsoft.com/office/drawing/2014/main" id="{C6790E58-9CDC-64A7-94A6-BE7301FF84B0}"/>
                    </a:ext>
                  </a:extLst>
                </p:cNvPr>
                <p:cNvPicPr/>
                <p:nvPr/>
              </p:nvPicPr>
              <p:blipFill>
                <a:blip r:embed="rId381"/>
                <a:stretch>
                  <a:fillRect/>
                </a:stretch>
              </p:blipFill>
              <p:spPr>
                <a:xfrm>
                  <a:off x="4376544" y="3137760"/>
                  <a:ext cx="853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2">
              <p14:nvContentPartPr>
                <p14:cNvPr id="41051" name="Ink 41050">
                  <a:extLst>
                    <a:ext uri="{FF2B5EF4-FFF2-40B4-BE49-F238E27FC236}">
                      <a16:creationId xmlns:a16="http://schemas.microsoft.com/office/drawing/2014/main" id="{F01919AA-2EAC-F330-735D-64B9CDE049D5}"/>
                    </a:ext>
                  </a:extLst>
                </p14:cNvPr>
                <p14:cNvContentPartPr/>
                <p14:nvPr/>
              </p14:nvContentPartPr>
              <p14:xfrm>
                <a:off x="4361784" y="2689560"/>
                <a:ext cx="71280" cy="360"/>
              </p14:xfrm>
            </p:contentPart>
          </mc:Choice>
          <mc:Fallback xmlns="">
            <p:pic>
              <p:nvPicPr>
                <p:cNvPr id="41051" name="Ink 41050">
                  <a:extLst>
                    <a:ext uri="{FF2B5EF4-FFF2-40B4-BE49-F238E27FC236}">
                      <a16:creationId xmlns:a16="http://schemas.microsoft.com/office/drawing/2014/main" id="{F01919AA-2EAC-F330-735D-64B9CDE049D5}"/>
                    </a:ext>
                  </a:extLst>
                </p:cNvPr>
                <p:cNvPicPr/>
                <p:nvPr/>
              </p:nvPicPr>
              <p:blipFill>
                <a:blip r:embed="rId383"/>
                <a:stretch>
                  <a:fillRect/>
                </a:stretch>
              </p:blipFill>
              <p:spPr>
                <a:xfrm>
                  <a:off x="4352784" y="2680560"/>
                  <a:ext cx="889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4">
              <p14:nvContentPartPr>
                <p14:cNvPr id="41052" name="Ink 41051">
                  <a:extLst>
                    <a:ext uri="{FF2B5EF4-FFF2-40B4-BE49-F238E27FC236}">
                      <a16:creationId xmlns:a16="http://schemas.microsoft.com/office/drawing/2014/main" id="{63AF304A-0824-462F-BBDA-AADB6F100599}"/>
                    </a:ext>
                  </a:extLst>
                </p14:cNvPr>
                <p14:cNvContentPartPr/>
                <p14:nvPr/>
              </p14:nvContentPartPr>
              <p14:xfrm>
                <a:off x="4974864" y="2799360"/>
                <a:ext cx="77760" cy="2880"/>
              </p14:xfrm>
            </p:contentPart>
          </mc:Choice>
          <mc:Fallback xmlns="">
            <p:pic>
              <p:nvPicPr>
                <p:cNvPr id="41052" name="Ink 41051">
                  <a:extLst>
                    <a:ext uri="{FF2B5EF4-FFF2-40B4-BE49-F238E27FC236}">
                      <a16:creationId xmlns:a16="http://schemas.microsoft.com/office/drawing/2014/main" id="{63AF304A-0824-462F-BBDA-AADB6F100599}"/>
                    </a:ext>
                  </a:extLst>
                </p:cNvPr>
                <p:cNvPicPr/>
                <p:nvPr/>
              </p:nvPicPr>
              <p:blipFill>
                <a:blip r:embed="rId385"/>
                <a:stretch>
                  <a:fillRect/>
                </a:stretch>
              </p:blipFill>
              <p:spPr>
                <a:xfrm>
                  <a:off x="4965864" y="2791360"/>
                  <a:ext cx="95400" cy="1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6">
              <p14:nvContentPartPr>
                <p14:cNvPr id="41053" name="Ink 41052">
                  <a:extLst>
                    <a:ext uri="{FF2B5EF4-FFF2-40B4-BE49-F238E27FC236}">
                      <a16:creationId xmlns:a16="http://schemas.microsoft.com/office/drawing/2014/main" id="{8A54C828-118F-10E4-196A-087A1835CE5F}"/>
                    </a:ext>
                  </a:extLst>
                </p14:cNvPr>
                <p14:cNvContentPartPr/>
                <p14:nvPr/>
              </p14:nvContentPartPr>
              <p14:xfrm>
                <a:off x="5030304" y="3224880"/>
                <a:ext cx="49680" cy="360"/>
              </p14:xfrm>
            </p:contentPart>
          </mc:Choice>
          <mc:Fallback xmlns="">
            <p:pic>
              <p:nvPicPr>
                <p:cNvPr id="41053" name="Ink 41052">
                  <a:extLst>
                    <a:ext uri="{FF2B5EF4-FFF2-40B4-BE49-F238E27FC236}">
                      <a16:creationId xmlns:a16="http://schemas.microsoft.com/office/drawing/2014/main" id="{8A54C828-118F-10E4-196A-087A1835CE5F}"/>
                    </a:ext>
                  </a:extLst>
                </p:cNvPr>
                <p:cNvPicPr/>
                <p:nvPr/>
              </p:nvPicPr>
              <p:blipFill>
                <a:blip r:embed="rId387"/>
                <a:stretch>
                  <a:fillRect/>
                </a:stretch>
              </p:blipFill>
              <p:spPr>
                <a:xfrm>
                  <a:off x="5021304" y="3215880"/>
                  <a:ext cx="67320" cy="180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1069" name="Group 41068">
              <a:extLst>
                <a:ext uri="{FF2B5EF4-FFF2-40B4-BE49-F238E27FC236}">
                  <a16:creationId xmlns:a16="http://schemas.microsoft.com/office/drawing/2014/main" id="{284A86DC-7ABD-574C-1CA4-1FD82E09D2D7}"/>
                </a:ext>
              </a:extLst>
            </p:cNvPr>
            <p:cNvGrpSpPr/>
            <p:nvPr/>
          </p:nvGrpSpPr>
          <p:grpSpPr>
            <a:xfrm>
              <a:off x="2826438" y="2840760"/>
              <a:ext cx="2496600" cy="1552680"/>
              <a:chOff x="3680259" y="2722066"/>
              <a:chExt cx="2496600" cy="15526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88">
                <p14:nvContentPartPr>
                  <p14:cNvPr id="41054" name="Ink 41053">
                    <a:extLst>
                      <a:ext uri="{FF2B5EF4-FFF2-40B4-BE49-F238E27FC236}">
                        <a16:creationId xmlns:a16="http://schemas.microsoft.com/office/drawing/2014/main" id="{BDA7C499-0EBA-14CA-2E32-4BDC9D9F603E}"/>
                      </a:ext>
                    </a:extLst>
                  </p14:cNvPr>
                  <p14:cNvContentPartPr/>
                  <p14:nvPr/>
                </p14:nvContentPartPr>
                <p14:xfrm>
                  <a:off x="3680259" y="2786506"/>
                  <a:ext cx="919080" cy="967320"/>
                </p14:xfrm>
              </p:contentPart>
            </mc:Choice>
            <mc:Fallback xmlns="">
              <p:pic>
                <p:nvPicPr>
                  <p:cNvPr id="41054" name="Ink 41053">
                    <a:extLst>
                      <a:ext uri="{FF2B5EF4-FFF2-40B4-BE49-F238E27FC236}">
                        <a16:creationId xmlns:a16="http://schemas.microsoft.com/office/drawing/2014/main" id="{BDA7C499-0EBA-14CA-2E32-4BDC9D9F603E}"/>
                      </a:ext>
                    </a:extLst>
                  </p:cNvPr>
                  <p:cNvPicPr/>
                  <p:nvPr/>
                </p:nvPicPr>
                <p:blipFill>
                  <a:blip r:embed="rId122"/>
                  <a:stretch>
                    <a:fillRect/>
                  </a:stretch>
                </p:blipFill>
                <p:spPr>
                  <a:xfrm>
                    <a:off x="3671259" y="2777506"/>
                    <a:ext cx="936720" cy="984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89">
                <p14:nvContentPartPr>
                  <p14:cNvPr id="41055" name="Ink 41054">
                    <a:extLst>
                      <a:ext uri="{FF2B5EF4-FFF2-40B4-BE49-F238E27FC236}">
                        <a16:creationId xmlns:a16="http://schemas.microsoft.com/office/drawing/2014/main" id="{0D7DB463-FFE1-750B-BC1D-FEFF929D03F2}"/>
                      </a:ext>
                    </a:extLst>
                  </p14:cNvPr>
                  <p14:cNvContentPartPr/>
                  <p14:nvPr/>
                </p14:nvContentPartPr>
                <p14:xfrm>
                  <a:off x="4609419" y="3446026"/>
                  <a:ext cx="43920" cy="828720"/>
                </p14:xfrm>
              </p:contentPart>
            </mc:Choice>
            <mc:Fallback xmlns="">
              <p:pic>
                <p:nvPicPr>
                  <p:cNvPr id="41055" name="Ink 41054">
                    <a:extLst>
                      <a:ext uri="{FF2B5EF4-FFF2-40B4-BE49-F238E27FC236}">
                        <a16:creationId xmlns:a16="http://schemas.microsoft.com/office/drawing/2014/main" id="{0D7DB463-FFE1-750B-BC1D-FEFF929D03F2}"/>
                      </a:ext>
                    </a:extLst>
                  </p:cNvPr>
                  <p:cNvPicPr/>
                  <p:nvPr/>
                </p:nvPicPr>
                <p:blipFill>
                  <a:blip r:embed="rId124"/>
                  <a:stretch>
                    <a:fillRect/>
                  </a:stretch>
                </p:blipFill>
                <p:spPr>
                  <a:xfrm>
                    <a:off x="4600779" y="3437386"/>
                    <a:ext cx="61560" cy="846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0">
                <p14:nvContentPartPr>
                  <p14:cNvPr id="41056" name="Ink 41055">
                    <a:extLst>
                      <a:ext uri="{FF2B5EF4-FFF2-40B4-BE49-F238E27FC236}">
                        <a16:creationId xmlns:a16="http://schemas.microsoft.com/office/drawing/2014/main" id="{117A9E50-1D13-481C-252B-00A34FF11CF9}"/>
                      </a:ext>
                    </a:extLst>
                  </p14:cNvPr>
                  <p14:cNvContentPartPr/>
                  <p14:nvPr/>
                </p14:nvContentPartPr>
                <p14:xfrm>
                  <a:off x="4832259" y="3556546"/>
                  <a:ext cx="9720" cy="376560"/>
                </p14:xfrm>
              </p:contentPart>
            </mc:Choice>
            <mc:Fallback xmlns="">
              <p:pic>
                <p:nvPicPr>
                  <p:cNvPr id="41056" name="Ink 41055">
                    <a:extLst>
                      <a:ext uri="{FF2B5EF4-FFF2-40B4-BE49-F238E27FC236}">
                        <a16:creationId xmlns:a16="http://schemas.microsoft.com/office/drawing/2014/main" id="{117A9E50-1D13-481C-252B-00A34FF11CF9}"/>
                      </a:ext>
                    </a:extLst>
                  </p:cNvPr>
                  <p:cNvPicPr/>
                  <p:nvPr/>
                </p:nvPicPr>
                <p:blipFill>
                  <a:blip r:embed="rId126"/>
                  <a:stretch>
                    <a:fillRect/>
                  </a:stretch>
                </p:blipFill>
                <p:spPr>
                  <a:xfrm>
                    <a:off x="4823619" y="3547906"/>
                    <a:ext cx="27360" cy="394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1">
                <p14:nvContentPartPr>
                  <p14:cNvPr id="41057" name="Ink 41056">
                    <a:extLst>
                      <a:ext uri="{FF2B5EF4-FFF2-40B4-BE49-F238E27FC236}">
                        <a16:creationId xmlns:a16="http://schemas.microsoft.com/office/drawing/2014/main" id="{B69275BC-321D-2855-FE30-C4BC05655B3A}"/>
                      </a:ext>
                    </a:extLst>
                  </p14:cNvPr>
                  <p14:cNvContentPartPr/>
                  <p14:nvPr/>
                </p14:nvContentPartPr>
                <p14:xfrm>
                  <a:off x="4841979" y="2722066"/>
                  <a:ext cx="1334880" cy="1055160"/>
                </p14:xfrm>
              </p:contentPart>
            </mc:Choice>
            <mc:Fallback xmlns="">
              <p:pic>
                <p:nvPicPr>
                  <p:cNvPr id="41057" name="Ink 41056">
                    <a:extLst>
                      <a:ext uri="{FF2B5EF4-FFF2-40B4-BE49-F238E27FC236}">
                        <a16:creationId xmlns:a16="http://schemas.microsoft.com/office/drawing/2014/main" id="{B69275BC-321D-2855-FE30-C4BC05655B3A}"/>
                      </a:ext>
                    </a:extLst>
                  </p:cNvPr>
                  <p:cNvPicPr/>
                  <p:nvPr/>
                </p:nvPicPr>
                <p:blipFill>
                  <a:blip r:embed="rId128"/>
                  <a:stretch>
                    <a:fillRect/>
                  </a:stretch>
                </p:blipFill>
                <p:spPr>
                  <a:xfrm>
                    <a:off x="4832979" y="2713066"/>
                    <a:ext cx="1352520" cy="1072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2">
                <p14:nvContentPartPr>
                  <p14:cNvPr id="41058" name="Ink 41057">
                    <a:extLst>
                      <a:ext uri="{FF2B5EF4-FFF2-40B4-BE49-F238E27FC236}">
                        <a16:creationId xmlns:a16="http://schemas.microsoft.com/office/drawing/2014/main" id="{2BE622CC-F350-5D54-AB61-3163CA62683A}"/>
                      </a:ext>
                    </a:extLst>
                  </p14:cNvPr>
                  <p14:cNvContentPartPr/>
                  <p14:nvPr/>
                </p14:nvContentPartPr>
                <p14:xfrm>
                  <a:off x="4476579" y="3465106"/>
                  <a:ext cx="360" cy="122040"/>
                </p14:xfrm>
              </p:contentPart>
            </mc:Choice>
            <mc:Fallback xmlns="">
              <p:pic>
                <p:nvPicPr>
                  <p:cNvPr id="41058" name="Ink 41057">
                    <a:extLst>
                      <a:ext uri="{FF2B5EF4-FFF2-40B4-BE49-F238E27FC236}">
                        <a16:creationId xmlns:a16="http://schemas.microsoft.com/office/drawing/2014/main" id="{2BE622CC-F350-5D54-AB61-3163CA62683A}"/>
                      </a:ext>
                    </a:extLst>
                  </p:cNvPr>
                  <p:cNvPicPr/>
                  <p:nvPr/>
                </p:nvPicPr>
                <p:blipFill>
                  <a:blip r:embed="rId130"/>
                  <a:stretch>
                    <a:fillRect/>
                  </a:stretch>
                </p:blipFill>
                <p:spPr>
                  <a:xfrm>
                    <a:off x="4467939" y="3456466"/>
                    <a:ext cx="18000" cy="139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3">
                <p14:nvContentPartPr>
                  <p14:cNvPr id="41059" name="Ink 41058">
                    <a:extLst>
                      <a:ext uri="{FF2B5EF4-FFF2-40B4-BE49-F238E27FC236}">
                        <a16:creationId xmlns:a16="http://schemas.microsoft.com/office/drawing/2014/main" id="{CCE94D91-AE4A-A9B8-BDCB-1DF93B4ACDC2}"/>
                      </a:ext>
                    </a:extLst>
                  </p14:cNvPr>
                  <p14:cNvContentPartPr/>
                  <p14:nvPr/>
                </p14:nvContentPartPr>
                <p14:xfrm>
                  <a:off x="4425459" y="3549706"/>
                  <a:ext cx="84960" cy="2880"/>
                </p14:xfrm>
              </p:contentPart>
            </mc:Choice>
            <mc:Fallback xmlns="">
              <p:pic>
                <p:nvPicPr>
                  <p:cNvPr id="41059" name="Ink 41058">
                    <a:extLst>
                      <a:ext uri="{FF2B5EF4-FFF2-40B4-BE49-F238E27FC236}">
                        <a16:creationId xmlns:a16="http://schemas.microsoft.com/office/drawing/2014/main" id="{CCE94D91-AE4A-A9B8-BDCB-1DF93B4ACDC2}"/>
                      </a:ext>
                    </a:extLst>
                  </p:cNvPr>
                  <p:cNvPicPr/>
                  <p:nvPr/>
                </p:nvPicPr>
                <p:blipFill>
                  <a:blip r:embed="rId132"/>
                  <a:stretch>
                    <a:fillRect/>
                  </a:stretch>
                </p:blipFill>
                <p:spPr>
                  <a:xfrm>
                    <a:off x="4416819" y="3540706"/>
                    <a:ext cx="102600" cy="2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4">
                <p14:nvContentPartPr>
                  <p14:cNvPr id="41060" name="Ink 41059">
                    <a:extLst>
                      <a:ext uri="{FF2B5EF4-FFF2-40B4-BE49-F238E27FC236}">
                        <a16:creationId xmlns:a16="http://schemas.microsoft.com/office/drawing/2014/main" id="{C28E8679-0A70-F956-8122-B6C4F3368E90}"/>
                      </a:ext>
                    </a:extLst>
                  </p14:cNvPr>
                  <p14:cNvContentPartPr/>
                  <p14:nvPr/>
                </p14:nvContentPartPr>
                <p14:xfrm>
                  <a:off x="4479459" y="3825466"/>
                  <a:ext cx="360" cy="105480"/>
                </p14:xfrm>
              </p:contentPart>
            </mc:Choice>
            <mc:Fallback xmlns="">
              <p:pic>
                <p:nvPicPr>
                  <p:cNvPr id="41060" name="Ink 41059">
                    <a:extLst>
                      <a:ext uri="{FF2B5EF4-FFF2-40B4-BE49-F238E27FC236}">
                        <a16:creationId xmlns:a16="http://schemas.microsoft.com/office/drawing/2014/main" id="{C28E8679-0A70-F956-8122-B6C4F3368E90}"/>
                      </a:ext>
                    </a:extLst>
                  </p:cNvPr>
                  <p:cNvPicPr/>
                  <p:nvPr/>
                </p:nvPicPr>
                <p:blipFill>
                  <a:blip r:embed="rId134"/>
                  <a:stretch>
                    <a:fillRect/>
                  </a:stretch>
                </p:blipFill>
                <p:spPr>
                  <a:xfrm>
                    <a:off x="4470819" y="3816466"/>
                    <a:ext cx="18000" cy="123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5">
                <p14:nvContentPartPr>
                  <p14:cNvPr id="41061" name="Ink 41060">
                    <a:extLst>
                      <a:ext uri="{FF2B5EF4-FFF2-40B4-BE49-F238E27FC236}">
                        <a16:creationId xmlns:a16="http://schemas.microsoft.com/office/drawing/2014/main" id="{5D04034C-1240-11E0-CF89-94EC37E98802}"/>
                      </a:ext>
                    </a:extLst>
                  </p14:cNvPr>
                  <p14:cNvContentPartPr/>
                  <p14:nvPr/>
                </p14:nvContentPartPr>
                <p14:xfrm>
                  <a:off x="4428339" y="3895306"/>
                  <a:ext cx="50040" cy="360"/>
                </p14:xfrm>
              </p:contentPart>
            </mc:Choice>
            <mc:Fallback xmlns="">
              <p:pic>
                <p:nvPicPr>
                  <p:cNvPr id="41061" name="Ink 41060">
                    <a:extLst>
                      <a:ext uri="{FF2B5EF4-FFF2-40B4-BE49-F238E27FC236}">
                        <a16:creationId xmlns:a16="http://schemas.microsoft.com/office/drawing/2014/main" id="{5D04034C-1240-11E0-CF89-94EC37E98802}"/>
                      </a:ext>
                    </a:extLst>
                  </p:cNvPr>
                  <p:cNvPicPr/>
                  <p:nvPr/>
                </p:nvPicPr>
                <p:blipFill>
                  <a:blip r:embed="rId136"/>
                  <a:stretch>
                    <a:fillRect/>
                  </a:stretch>
                </p:blipFill>
                <p:spPr>
                  <a:xfrm>
                    <a:off x="4419339" y="3886306"/>
                    <a:ext cx="676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6">
                <p14:nvContentPartPr>
                  <p14:cNvPr id="41063" name="Ink 41062">
                    <a:extLst>
                      <a:ext uri="{FF2B5EF4-FFF2-40B4-BE49-F238E27FC236}">
                        <a16:creationId xmlns:a16="http://schemas.microsoft.com/office/drawing/2014/main" id="{FBE02F25-8EA3-76B0-D0C7-5B1A4A40111F}"/>
                      </a:ext>
                    </a:extLst>
                  </p14:cNvPr>
                  <p14:cNvContentPartPr/>
                  <p14:nvPr/>
                </p14:nvContentPartPr>
                <p14:xfrm>
                  <a:off x="4471899" y="3868666"/>
                  <a:ext cx="73080" cy="360"/>
                </p14:xfrm>
              </p:contentPart>
            </mc:Choice>
            <mc:Fallback xmlns="">
              <p:pic>
                <p:nvPicPr>
                  <p:cNvPr id="41063" name="Ink 41062">
                    <a:extLst>
                      <a:ext uri="{FF2B5EF4-FFF2-40B4-BE49-F238E27FC236}">
                        <a16:creationId xmlns:a16="http://schemas.microsoft.com/office/drawing/2014/main" id="{FBE02F25-8EA3-76B0-D0C7-5B1A4A40111F}"/>
                      </a:ext>
                    </a:extLst>
                  </p:cNvPr>
                  <p:cNvPicPr/>
                  <p:nvPr/>
                </p:nvPicPr>
                <p:blipFill>
                  <a:blip r:embed="rId138"/>
                  <a:stretch>
                    <a:fillRect/>
                  </a:stretch>
                </p:blipFill>
                <p:spPr>
                  <a:xfrm>
                    <a:off x="4462899" y="3859666"/>
                    <a:ext cx="9072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7">
                <p14:nvContentPartPr>
                  <p14:cNvPr id="41064" name="Ink 41063">
                    <a:extLst>
                      <a:ext uri="{FF2B5EF4-FFF2-40B4-BE49-F238E27FC236}">
                        <a16:creationId xmlns:a16="http://schemas.microsoft.com/office/drawing/2014/main" id="{FCBD67BD-AD21-9039-A31B-ACDA10E5122B}"/>
                      </a:ext>
                    </a:extLst>
                  </p14:cNvPr>
                  <p14:cNvContentPartPr/>
                  <p14:nvPr/>
                </p14:nvContentPartPr>
                <p14:xfrm>
                  <a:off x="4504659" y="4007626"/>
                  <a:ext cx="360" cy="99720"/>
                </p14:xfrm>
              </p:contentPart>
            </mc:Choice>
            <mc:Fallback xmlns="">
              <p:pic>
                <p:nvPicPr>
                  <p:cNvPr id="41064" name="Ink 41063">
                    <a:extLst>
                      <a:ext uri="{FF2B5EF4-FFF2-40B4-BE49-F238E27FC236}">
                        <a16:creationId xmlns:a16="http://schemas.microsoft.com/office/drawing/2014/main" id="{FCBD67BD-AD21-9039-A31B-ACDA10E5122B}"/>
                      </a:ext>
                    </a:extLst>
                  </p:cNvPr>
                  <p:cNvPicPr/>
                  <p:nvPr/>
                </p:nvPicPr>
                <p:blipFill>
                  <a:blip r:embed="rId140"/>
                  <a:stretch>
                    <a:fillRect/>
                  </a:stretch>
                </p:blipFill>
                <p:spPr>
                  <a:xfrm>
                    <a:off x="4496019" y="3998626"/>
                    <a:ext cx="18000" cy="117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8">
                <p14:nvContentPartPr>
                  <p14:cNvPr id="41065" name="Ink 41064">
                    <a:extLst>
                      <a:ext uri="{FF2B5EF4-FFF2-40B4-BE49-F238E27FC236}">
                        <a16:creationId xmlns:a16="http://schemas.microsoft.com/office/drawing/2014/main" id="{75F7AB2D-4870-AD64-5E29-253FDADF6DD5}"/>
                      </a:ext>
                    </a:extLst>
                  </p14:cNvPr>
                  <p14:cNvContentPartPr/>
                  <p14:nvPr/>
                </p14:nvContentPartPr>
                <p14:xfrm>
                  <a:off x="4433019" y="4082506"/>
                  <a:ext cx="99000" cy="360"/>
                </p14:xfrm>
              </p:contentPart>
            </mc:Choice>
            <mc:Fallback xmlns="">
              <p:pic>
                <p:nvPicPr>
                  <p:cNvPr id="41065" name="Ink 41064">
                    <a:extLst>
                      <a:ext uri="{FF2B5EF4-FFF2-40B4-BE49-F238E27FC236}">
                        <a16:creationId xmlns:a16="http://schemas.microsoft.com/office/drawing/2014/main" id="{75F7AB2D-4870-AD64-5E29-253FDADF6DD5}"/>
                      </a:ext>
                    </a:extLst>
                  </p:cNvPr>
                  <p:cNvPicPr/>
                  <p:nvPr/>
                </p:nvPicPr>
                <p:blipFill>
                  <a:blip r:embed="rId142"/>
                  <a:stretch>
                    <a:fillRect/>
                  </a:stretch>
                </p:blipFill>
                <p:spPr>
                  <a:xfrm>
                    <a:off x="4424019" y="4073506"/>
                    <a:ext cx="11664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9">
                <p14:nvContentPartPr>
                  <p14:cNvPr id="41066" name="Ink 41065">
                    <a:extLst>
                      <a:ext uri="{FF2B5EF4-FFF2-40B4-BE49-F238E27FC236}">
                        <a16:creationId xmlns:a16="http://schemas.microsoft.com/office/drawing/2014/main" id="{4E3D56AC-3B9E-19F1-C2D9-9F52BCEC1F43}"/>
                      </a:ext>
                    </a:extLst>
                  </p14:cNvPr>
                  <p14:cNvContentPartPr/>
                  <p14:nvPr/>
                </p14:nvContentPartPr>
                <p14:xfrm>
                  <a:off x="4968339" y="3579946"/>
                  <a:ext cx="31320" cy="360"/>
                </p14:xfrm>
              </p:contentPart>
            </mc:Choice>
            <mc:Fallback xmlns="">
              <p:pic>
                <p:nvPicPr>
                  <p:cNvPr id="41066" name="Ink 41065">
                    <a:extLst>
                      <a:ext uri="{FF2B5EF4-FFF2-40B4-BE49-F238E27FC236}">
                        <a16:creationId xmlns:a16="http://schemas.microsoft.com/office/drawing/2014/main" id="{4E3D56AC-3B9E-19F1-C2D9-9F52BCEC1F43}"/>
                      </a:ext>
                    </a:extLst>
                  </p:cNvPr>
                  <p:cNvPicPr/>
                  <p:nvPr/>
                </p:nvPicPr>
                <p:blipFill>
                  <a:blip r:embed="rId144"/>
                  <a:stretch>
                    <a:fillRect/>
                  </a:stretch>
                </p:blipFill>
                <p:spPr>
                  <a:xfrm>
                    <a:off x="4959339" y="3571306"/>
                    <a:ext cx="489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0">
                <p14:nvContentPartPr>
                  <p14:cNvPr id="41067" name="Ink 41066">
                    <a:extLst>
                      <a:ext uri="{FF2B5EF4-FFF2-40B4-BE49-F238E27FC236}">
                        <a16:creationId xmlns:a16="http://schemas.microsoft.com/office/drawing/2014/main" id="{F4678899-C742-C993-1A17-6A55CE1B7973}"/>
                      </a:ext>
                    </a:extLst>
                  </p14:cNvPr>
                  <p14:cNvContentPartPr/>
                  <p14:nvPr/>
                </p14:nvContentPartPr>
                <p14:xfrm>
                  <a:off x="4983099" y="3681826"/>
                  <a:ext cx="26640" cy="360"/>
                </p14:xfrm>
              </p:contentPart>
            </mc:Choice>
            <mc:Fallback xmlns="">
              <p:pic>
                <p:nvPicPr>
                  <p:cNvPr id="41067" name="Ink 41066">
                    <a:extLst>
                      <a:ext uri="{FF2B5EF4-FFF2-40B4-BE49-F238E27FC236}">
                        <a16:creationId xmlns:a16="http://schemas.microsoft.com/office/drawing/2014/main" id="{F4678899-C742-C993-1A17-6A55CE1B7973}"/>
                      </a:ext>
                    </a:extLst>
                  </p:cNvPr>
                  <p:cNvPicPr/>
                  <p:nvPr/>
                </p:nvPicPr>
                <p:blipFill>
                  <a:blip r:embed="rId146"/>
                  <a:stretch>
                    <a:fillRect/>
                  </a:stretch>
                </p:blipFill>
                <p:spPr>
                  <a:xfrm>
                    <a:off x="4974459" y="3673186"/>
                    <a:ext cx="442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1">
                <p14:nvContentPartPr>
                  <p14:cNvPr id="41068" name="Ink 41067">
                    <a:extLst>
                      <a:ext uri="{FF2B5EF4-FFF2-40B4-BE49-F238E27FC236}">
                        <a16:creationId xmlns:a16="http://schemas.microsoft.com/office/drawing/2014/main" id="{5FE148FD-7CBE-3768-2F82-D17B32F9F89F}"/>
                      </a:ext>
                    </a:extLst>
                  </p14:cNvPr>
                  <p14:cNvContentPartPr/>
                  <p14:nvPr/>
                </p14:nvContentPartPr>
                <p14:xfrm>
                  <a:off x="4998939" y="3910426"/>
                  <a:ext cx="65520" cy="3240"/>
                </p14:xfrm>
              </p:contentPart>
            </mc:Choice>
            <mc:Fallback xmlns="">
              <p:pic>
                <p:nvPicPr>
                  <p:cNvPr id="41068" name="Ink 41067">
                    <a:extLst>
                      <a:ext uri="{FF2B5EF4-FFF2-40B4-BE49-F238E27FC236}">
                        <a16:creationId xmlns:a16="http://schemas.microsoft.com/office/drawing/2014/main" id="{5FE148FD-7CBE-3768-2F82-D17B32F9F89F}"/>
                      </a:ext>
                    </a:extLst>
                  </p:cNvPr>
                  <p:cNvPicPr/>
                  <p:nvPr/>
                </p:nvPicPr>
                <p:blipFill>
                  <a:blip r:embed="rId148"/>
                  <a:stretch>
                    <a:fillRect/>
                  </a:stretch>
                </p:blipFill>
                <p:spPr>
                  <a:xfrm>
                    <a:off x="4990299" y="3901426"/>
                    <a:ext cx="83160" cy="208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1076" name="Group 41075">
              <a:extLst>
                <a:ext uri="{FF2B5EF4-FFF2-40B4-BE49-F238E27FC236}">
                  <a16:creationId xmlns:a16="http://schemas.microsoft.com/office/drawing/2014/main" id="{D66AFA55-FD13-A230-EBBE-16B5B7D9B325}"/>
                </a:ext>
              </a:extLst>
            </p:cNvPr>
            <p:cNvGrpSpPr/>
            <p:nvPr/>
          </p:nvGrpSpPr>
          <p:grpSpPr>
            <a:xfrm>
              <a:off x="2528718" y="2271600"/>
              <a:ext cx="363240" cy="919440"/>
              <a:chOff x="3382539" y="2152906"/>
              <a:chExt cx="363240" cy="919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02">
                <p14:nvContentPartPr>
                  <p14:cNvPr id="41070" name="Ink 41069">
                    <a:extLst>
                      <a:ext uri="{FF2B5EF4-FFF2-40B4-BE49-F238E27FC236}">
                        <a16:creationId xmlns:a16="http://schemas.microsoft.com/office/drawing/2014/main" id="{24188FA9-A8FE-52B0-8198-AFB6E88645D5}"/>
                      </a:ext>
                    </a:extLst>
                  </p14:cNvPr>
                  <p14:cNvContentPartPr/>
                  <p14:nvPr/>
                </p14:nvContentPartPr>
                <p14:xfrm>
                  <a:off x="3382539" y="2261626"/>
                  <a:ext cx="297000" cy="810720"/>
                </p14:xfrm>
              </p:contentPart>
            </mc:Choice>
            <mc:Fallback xmlns="">
              <p:pic>
                <p:nvPicPr>
                  <p:cNvPr id="41070" name="Ink 41069">
                    <a:extLst>
                      <a:ext uri="{FF2B5EF4-FFF2-40B4-BE49-F238E27FC236}">
                        <a16:creationId xmlns:a16="http://schemas.microsoft.com/office/drawing/2014/main" id="{24188FA9-A8FE-52B0-8198-AFB6E88645D5}"/>
                      </a:ext>
                    </a:extLst>
                  </p:cNvPr>
                  <p:cNvPicPr/>
                  <p:nvPr/>
                </p:nvPicPr>
                <p:blipFill>
                  <a:blip r:embed="rId150"/>
                  <a:stretch>
                    <a:fillRect/>
                  </a:stretch>
                </p:blipFill>
                <p:spPr>
                  <a:xfrm>
                    <a:off x="3373539" y="2252626"/>
                    <a:ext cx="314640" cy="828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3">
                <p14:nvContentPartPr>
                  <p14:cNvPr id="41071" name="Ink 41070">
                    <a:extLst>
                      <a:ext uri="{FF2B5EF4-FFF2-40B4-BE49-F238E27FC236}">
                        <a16:creationId xmlns:a16="http://schemas.microsoft.com/office/drawing/2014/main" id="{C3609923-7C84-D293-8278-64D6277BD3CB}"/>
                      </a:ext>
                    </a:extLst>
                  </p14:cNvPr>
                  <p14:cNvContentPartPr/>
                  <p14:nvPr/>
                </p14:nvContentPartPr>
                <p14:xfrm>
                  <a:off x="3571539" y="2152906"/>
                  <a:ext cx="174240" cy="252720"/>
                </p14:xfrm>
              </p:contentPart>
            </mc:Choice>
            <mc:Fallback xmlns="">
              <p:pic>
                <p:nvPicPr>
                  <p:cNvPr id="41071" name="Ink 41070">
                    <a:extLst>
                      <a:ext uri="{FF2B5EF4-FFF2-40B4-BE49-F238E27FC236}">
                        <a16:creationId xmlns:a16="http://schemas.microsoft.com/office/drawing/2014/main" id="{C3609923-7C84-D293-8278-64D6277BD3CB}"/>
                      </a:ext>
                    </a:extLst>
                  </p:cNvPr>
                  <p:cNvPicPr/>
                  <p:nvPr/>
                </p:nvPicPr>
                <p:blipFill>
                  <a:blip r:embed="rId152"/>
                  <a:stretch>
                    <a:fillRect/>
                  </a:stretch>
                </p:blipFill>
                <p:spPr>
                  <a:xfrm>
                    <a:off x="3562539" y="2144266"/>
                    <a:ext cx="191880" cy="2703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1075" name="Group 41074">
              <a:extLst>
                <a:ext uri="{FF2B5EF4-FFF2-40B4-BE49-F238E27FC236}">
                  <a16:creationId xmlns:a16="http://schemas.microsoft.com/office/drawing/2014/main" id="{32F5D548-4B39-250D-BFE2-B3E9A9BE70B4}"/>
                </a:ext>
              </a:extLst>
            </p:cNvPr>
            <p:cNvGrpSpPr/>
            <p:nvPr/>
          </p:nvGrpSpPr>
          <p:grpSpPr>
            <a:xfrm>
              <a:off x="5367318" y="2526120"/>
              <a:ext cx="588240" cy="902880"/>
              <a:chOff x="6221139" y="2407426"/>
              <a:chExt cx="588240" cy="9028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04">
                <p14:nvContentPartPr>
                  <p14:cNvPr id="41072" name="Ink 41071">
                    <a:extLst>
                      <a:ext uri="{FF2B5EF4-FFF2-40B4-BE49-F238E27FC236}">
                        <a16:creationId xmlns:a16="http://schemas.microsoft.com/office/drawing/2014/main" id="{CB54AE56-EFD1-C95C-7453-A13B0F18CB9F}"/>
                      </a:ext>
                    </a:extLst>
                  </p14:cNvPr>
                  <p14:cNvContentPartPr/>
                  <p14:nvPr/>
                </p14:nvContentPartPr>
                <p14:xfrm>
                  <a:off x="6221139" y="2407426"/>
                  <a:ext cx="308160" cy="902880"/>
                </p14:xfrm>
              </p:contentPart>
            </mc:Choice>
            <mc:Fallback xmlns="">
              <p:pic>
                <p:nvPicPr>
                  <p:cNvPr id="41072" name="Ink 41071">
                    <a:extLst>
                      <a:ext uri="{FF2B5EF4-FFF2-40B4-BE49-F238E27FC236}">
                        <a16:creationId xmlns:a16="http://schemas.microsoft.com/office/drawing/2014/main" id="{CB54AE56-EFD1-C95C-7453-A13B0F18CB9F}"/>
                      </a:ext>
                    </a:extLst>
                  </p:cNvPr>
                  <p:cNvPicPr/>
                  <p:nvPr/>
                </p:nvPicPr>
                <p:blipFill>
                  <a:blip r:embed="rId154"/>
                  <a:stretch>
                    <a:fillRect/>
                  </a:stretch>
                </p:blipFill>
                <p:spPr>
                  <a:xfrm>
                    <a:off x="6212499" y="2398786"/>
                    <a:ext cx="325800" cy="92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5">
                <p14:nvContentPartPr>
                  <p14:cNvPr id="41073" name="Ink 41072">
                    <a:extLst>
                      <a:ext uri="{FF2B5EF4-FFF2-40B4-BE49-F238E27FC236}">
                        <a16:creationId xmlns:a16="http://schemas.microsoft.com/office/drawing/2014/main" id="{8CDC2001-1479-282E-C571-FB422984C9F5}"/>
                      </a:ext>
                    </a:extLst>
                  </p14:cNvPr>
                  <p14:cNvContentPartPr/>
                  <p14:nvPr/>
                </p14:nvContentPartPr>
                <p14:xfrm>
                  <a:off x="6237699" y="2417866"/>
                  <a:ext cx="171000" cy="43560"/>
                </p14:xfrm>
              </p:contentPart>
            </mc:Choice>
            <mc:Fallback xmlns="">
              <p:pic>
                <p:nvPicPr>
                  <p:cNvPr id="41073" name="Ink 41072">
                    <a:extLst>
                      <a:ext uri="{FF2B5EF4-FFF2-40B4-BE49-F238E27FC236}">
                        <a16:creationId xmlns:a16="http://schemas.microsoft.com/office/drawing/2014/main" id="{8CDC2001-1479-282E-C571-FB422984C9F5}"/>
                      </a:ext>
                    </a:extLst>
                  </p:cNvPr>
                  <p:cNvPicPr/>
                  <p:nvPr/>
                </p:nvPicPr>
                <p:blipFill>
                  <a:blip r:embed="rId156"/>
                  <a:stretch>
                    <a:fillRect/>
                  </a:stretch>
                </p:blipFill>
                <p:spPr>
                  <a:xfrm>
                    <a:off x="6228699" y="2408866"/>
                    <a:ext cx="188640" cy="61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6">
                <p14:nvContentPartPr>
                  <p14:cNvPr id="41074" name="Ink 41073">
                    <a:extLst>
                      <a:ext uri="{FF2B5EF4-FFF2-40B4-BE49-F238E27FC236}">
                        <a16:creationId xmlns:a16="http://schemas.microsoft.com/office/drawing/2014/main" id="{4184DF22-58D3-3091-1D65-A93ACB5DC65E}"/>
                      </a:ext>
                    </a:extLst>
                  </p14:cNvPr>
                  <p14:cNvContentPartPr/>
                  <p14:nvPr/>
                </p14:nvContentPartPr>
                <p14:xfrm>
                  <a:off x="6623979" y="2598586"/>
                  <a:ext cx="185400" cy="30960"/>
                </p14:xfrm>
              </p:contentPart>
            </mc:Choice>
            <mc:Fallback xmlns="">
              <p:pic>
                <p:nvPicPr>
                  <p:cNvPr id="41074" name="Ink 41073">
                    <a:extLst>
                      <a:ext uri="{FF2B5EF4-FFF2-40B4-BE49-F238E27FC236}">
                        <a16:creationId xmlns:a16="http://schemas.microsoft.com/office/drawing/2014/main" id="{4184DF22-58D3-3091-1D65-A93ACB5DC65E}"/>
                      </a:ext>
                    </a:extLst>
                  </p:cNvPr>
                  <p:cNvPicPr/>
                  <p:nvPr/>
                </p:nvPicPr>
                <p:blipFill>
                  <a:blip r:embed="rId158"/>
                  <a:stretch>
                    <a:fillRect/>
                  </a:stretch>
                </p:blipFill>
                <p:spPr>
                  <a:xfrm>
                    <a:off x="6614979" y="2589946"/>
                    <a:ext cx="203040" cy="486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1081" name="Group 41080">
              <a:extLst>
                <a:ext uri="{FF2B5EF4-FFF2-40B4-BE49-F238E27FC236}">
                  <a16:creationId xmlns:a16="http://schemas.microsoft.com/office/drawing/2014/main" id="{E69C69FD-EBB8-1F46-A3D5-9E7B39708B81}"/>
                </a:ext>
              </a:extLst>
            </p:cNvPr>
            <p:cNvGrpSpPr/>
            <p:nvPr/>
          </p:nvGrpSpPr>
          <p:grpSpPr>
            <a:xfrm>
              <a:off x="2540238" y="1999440"/>
              <a:ext cx="189360" cy="168840"/>
              <a:chOff x="3394059" y="1880746"/>
              <a:chExt cx="189360" cy="1688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07">
                <p14:nvContentPartPr>
                  <p14:cNvPr id="41077" name="Ink 41076">
                    <a:extLst>
                      <a:ext uri="{FF2B5EF4-FFF2-40B4-BE49-F238E27FC236}">
                        <a16:creationId xmlns:a16="http://schemas.microsoft.com/office/drawing/2014/main" id="{D82CF246-CBAC-856B-0971-8ED5BE41A347}"/>
                      </a:ext>
                    </a:extLst>
                  </p14:cNvPr>
                  <p14:cNvContentPartPr/>
                  <p14:nvPr/>
                </p14:nvContentPartPr>
                <p14:xfrm>
                  <a:off x="3484419" y="1880746"/>
                  <a:ext cx="11880" cy="151920"/>
                </p14:xfrm>
              </p:contentPart>
            </mc:Choice>
            <mc:Fallback xmlns="">
              <p:pic>
                <p:nvPicPr>
                  <p:cNvPr id="41077" name="Ink 41076">
                    <a:extLst>
                      <a:ext uri="{FF2B5EF4-FFF2-40B4-BE49-F238E27FC236}">
                        <a16:creationId xmlns:a16="http://schemas.microsoft.com/office/drawing/2014/main" id="{D82CF246-CBAC-856B-0971-8ED5BE41A347}"/>
                      </a:ext>
                    </a:extLst>
                  </p:cNvPr>
                  <p:cNvPicPr/>
                  <p:nvPr/>
                </p:nvPicPr>
                <p:blipFill>
                  <a:blip r:embed="rId160"/>
                  <a:stretch>
                    <a:fillRect/>
                  </a:stretch>
                </p:blipFill>
                <p:spPr>
                  <a:xfrm>
                    <a:off x="3475419" y="1872106"/>
                    <a:ext cx="29520" cy="169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8">
                <p14:nvContentPartPr>
                  <p14:cNvPr id="41078" name="Ink 41077">
                    <a:extLst>
                      <a:ext uri="{FF2B5EF4-FFF2-40B4-BE49-F238E27FC236}">
                        <a16:creationId xmlns:a16="http://schemas.microsoft.com/office/drawing/2014/main" id="{4527767D-E5D5-5177-72D6-834F89E1086C}"/>
                      </a:ext>
                    </a:extLst>
                  </p14:cNvPr>
                  <p14:cNvContentPartPr/>
                  <p14:nvPr/>
                </p14:nvContentPartPr>
                <p14:xfrm>
                  <a:off x="3394059" y="1968586"/>
                  <a:ext cx="189360" cy="5760"/>
                </p14:xfrm>
              </p:contentPart>
            </mc:Choice>
            <mc:Fallback xmlns="">
              <p:pic>
                <p:nvPicPr>
                  <p:cNvPr id="41078" name="Ink 41077">
                    <a:extLst>
                      <a:ext uri="{FF2B5EF4-FFF2-40B4-BE49-F238E27FC236}">
                        <a16:creationId xmlns:a16="http://schemas.microsoft.com/office/drawing/2014/main" id="{4527767D-E5D5-5177-72D6-834F89E1086C}"/>
                      </a:ext>
                    </a:extLst>
                  </p:cNvPr>
                  <p:cNvPicPr/>
                  <p:nvPr/>
                </p:nvPicPr>
                <p:blipFill>
                  <a:blip r:embed="rId162"/>
                  <a:stretch>
                    <a:fillRect/>
                  </a:stretch>
                </p:blipFill>
                <p:spPr>
                  <a:xfrm>
                    <a:off x="3385059" y="1959586"/>
                    <a:ext cx="207000" cy="23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9">
                <p14:nvContentPartPr>
                  <p14:cNvPr id="41079" name="Ink 41078">
                    <a:extLst>
                      <a:ext uri="{FF2B5EF4-FFF2-40B4-BE49-F238E27FC236}">
                        <a16:creationId xmlns:a16="http://schemas.microsoft.com/office/drawing/2014/main" id="{5F893864-5115-8D94-C1B8-416E97EF5CCF}"/>
                      </a:ext>
                    </a:extLst>
                  </p14:cNvPr>
                  <p14:cNvContentPartPr/>
                  <p14:nvPr/>
                </p14:nvContentPartPr>
                <p14:xfrm>
                  <a:off x="3468219" y="1882186"/>
                  <a:ext cx="11880" cy="167400"/>
                </p14:xfrm>
              </p:contentPart>
            </mc:Choice>
            <mc:Fallback xmlns="">
              <p:pic>
                <p:nvPicPr>
                  <p:cNvPr id="41079" name="Ink 41078">
                    <a:extLst>
                      <a:ext uri="{FF2B5EF4-FFF2-40B4-BE49-F238E27FC236}">
                        <a16:creationId xmlns:a16="http://schemas.microsoft.com/office/drawing/2014/main" id="{5F893864-5115-8D94-C1B8-416E97EF5CCF}"/>
                      </a:ext>
                    </a:extLst>
                  </p:cNvPr>
                  <p:cNvPicPr/>
                  <p:nvPr/>
                </p:nvPicPr>
                <p:blipFill>
                  <a:blip r:embed="rId164"/>
                  <a:stretch>
                    <a:fillRect/>
                  </a:stretch>
                </p:blipFill>
                <p:spPr>
                  <a:xfrm>
                    <a:off x="3459219" y="1873186"/>
                    <a:ext cx="29520" cy="185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0">
                <p14:nvContentPartPr>
                  <p14:cNvPr id="41080" name="Ink 41079">
                    <a:extLst>
                      <a:ext uri="{FF2B5EF4-FFF2-40B4-BE49-F238E27FC236}">
                        <a16:creationId xmlns:a16="http://schemas.microsoft.com/office/drawing/2014/main" id="{1111C366-96D5-F7DD-2F7D-BB653BBC9560}"/>
                      </a:ext>
                    </a:extLst>
                  </p14:cNvPr>
                  <p14:cNvContentPartPr/>
                  <p14:nvPr/>
                </p14:nvContentPartPr>
                <p14:xfrm>
                  <a:off x="3444099" y="1977586"/>
                  <a:ext cx="128880" cy="14040"/>
                </p14:xfrm>
              </p:contentPart>
            </mc:Choice>
            <mc:Fallback xmlns="">
              <p:pic>
                <p:nvPicPr>
                  <p:cNvPr id="41080" name="Ink 41079">
                    <a:extLst>
                      <a:ext uri="{FF2B5EF4-FFF2-40B4-BE49-F238E27FC236}">
                        <a16:creationId xmlns:a16="http://schemas.microsoft.com/office/drawing/2014/main" id="{1111C366-96D5-F7DD-2F7D-BB653BBC9560}"/>
                      </a:ext>
                    </a:extLst>
                  </p:cNvPr>
                  <p:cNvPicPr/>
                  <p:nvPr/>
                </p:nvPicPr>
                <p:blipFill>
                  <a:blip r:embed="rId166"/>
                  <a:stretch>
                    <a:fillRect/>
                  </a:stretch>
                </p:blipFill>
                <p:spPr>
                  <a:xfrm>
                    <a:off x="3435459" y="1968586"/>
                    <a:ext cx="146520" cy="316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1089" name="Group 41088">
              <a:extLst>
                <a:ext uri="{FF2B5EF4-FFF2-40B4-BE49-F238E27FC236}">
                  <a16:creationId xmlns:a16="http://schemas.microsoft.com/office/drawing/2014/main" id="{6DF116E2-13DD-61AC-5E80-99077BA0DEB7}"/>
                </a:ext>
              </a:extLst>
            </p:cNvPr>
            <p:cNvGrpSpPr/>
            <p:nvPr/>
          </p:nvGrpSpPr>
          <p:grpSpPr>
            <a:xfrm>
              <a:off x="3588198" y="1597680"/>
              <a:ext cx="1676160" cy="394200"/>
              <a:chOff x="4442019" y="1478986"/>
              <a:chExt cx="1676160" cy="3942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11">
                <p14:nvContentPartPr>
                  <p14:cNvPr id="41084" name="Ink 41083">
                    <a:extLst>
                      <a:ext uri="{FF2B5EF4-FFF2-40B4-BE49-F238E27FC236}">
                        <a16:creationId xmlns:a16="http://schemas.microsoft.com/office/drawing/2014/main" id="{B6189130-1600-D869-16DA-169F594C21F0}"/>
                      </a:ext>
                    </a:extLst>
                  </p14:cNvPr>
                  <p14:cNvContentPartPr/>
                  <p14:nvPr/>
                </p14:nvContentPartPr>
                <p14:xfrm>
                  <a:off x="4442019" y="1562866"/>
                  <a:ext cx="267120" cy="306360"/>
                </p14:xfrm>
              </p:contentPart>
            </mc:Choice>
            <mc:Fallback xmlns="">
              <p:pic>
                <p:nvPicPr>
                  <p:cNvPr id="41084" name="Ink 41083">
                    <a:extLst>
                      <a:ext uri="{FF2B5EF4-FFF2-40B4-BE49-F238E27FC236}">
                        <a16:creationId xmlns:a16="http://schemas.microsoft.com/office/drawing/2014/main" id="{B6189130-1600-D869-16DA-169F594C21F0}"/>
                      </a:ext>
                    </a:extLst>
                  </p:cNvPr>
                  <p:cNvPicPr/>
                  <p:nvPr/>
                </p:nvPicPr>
                <p:blipFill>
                  <a:blip r:embed="rId168"/>
                  <a:stretch>
                    <a:fillRect/>
                  </a:stretch>
                </p:blipFill>
                <p:spPr>
                  <a:xfrm>
                    <a:off x="4433019" y="1554226"/>
                    <a:ext cx="284760" cy="324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2">
                <p14:nvContentPartPr>
                  <p14:cNvPr id="41085" name="Ink 41084">
                    <a:extLst>
                      <a:ext uri="{FF2B5EF4-FFF2-40B4-BE49-F238E27FC236}">
                        <a16:creationId xmlns:a16="http://schemas.microsoft.com/office/drawing/2014/main" id="{4F88CADE-D822-4583-89B9-50AD05B173FD}"/>
                      </a:ext>
                    </a:extLst>
                  </p14:cNvPr>
                  <p14:cNvContentPartPr/>
                  <p14:nvPr/>
                </p14:nvContentPartPr>
                <p14:xfrm>
                  <a:off x="4721379" y="1664746"/>
                  <a:ext cx="351360" cy="208440"/>
                </p14:xfrm>
              </p:contentPart>
            </mc:Choice>
            <mc:Fallback xmlns="">
              <p:pic>
                <p:nvPicPr>
                  <p:cNvPr id="41085" name="Ink 41084">
                    <a:extLst>
                      <a:ext uri="{FF2B5EF4-FFF2-40B4-BE49-F238E27FC236}">
                        <a16:creationId xmlns:a16="http://schemas.microsoft.com/office/drawing/2014/main" id="{4F88CADE-D822-4583-89B9-50AD05B173FD}"/>
                      </a:ext>
                    </a:extLst>
                  </p:cNvPr>
                  <p:cNvPicPr/>
                  <p:nvPr/>
                </p:nvPicPr>
                <p:blipFill>
                  <a:blip r:embed="rId170"/>
                  <a:stretch>
                    <a:fillRect/>
                  </a:stretch>
                </p:blipFill>
                <p:spPr>
                  <a:xfrm>
                    <a:off x="4712379" y="1656106"/>
                    <a:ext cx="369000" cy="226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3">
                <p14:nvContentPartPr>
                  <p14:cNvPr id="41086" name="Ink 41085">
                    <a:extLst>
                      <a:ext uri="{FF2B5EF4-FFF2-40B4-BE49-F238E27FC236}">
                        <a16:creationId xmlns:a16="http://schemas.microsoft.com/office/drawing/2014/main" id="{679E52B6-3454-3B09-FE7A-18F352781B2D}"/>
                      </a:ext>
                    </a:extLst>
                  </p14:cNvPr>
                  <p14:cNvContentPartPr/>
                  <p14:nvPr/>
                </p14:nvContentPartPr>
                <p14:xfrm>
                  <a:off x="5291619" y="1478986"/>
                  <a:ext cx="826560" cy="375480"/>
                </p14:xfrm>
              </p:contentPart>
            </mc:Choice>
            <mc:Fallback xmlns="">
              <p:pic>
                <p:nvPicPr>
                  <p:cNvPr id="41086" name="Ink 41085">
                    <a:extLst>
                      <a:ext uri="{FF2B5EF4-FFF2-40B4-BE49-F238E27FC236}">
                        <a16:creationId xmlns:a16="http://schemas.microsoft.com/office/drawing/2014/main" id="{679E52B6-3454-3B09-FE7A-18F352781B2D}"/>
                      </a:ext>
                    </a:extLst>
                  </p:cNvPr>
                  <p:cNvPicPr/>
                  <p:nvPr/>
                </p:nvPicPr>
                <p:blipFill>
                  <a:blip r:embed="rId172"/>
                  <a:stretch>
                    <a:fillRect/>
                  </a:stretch>
                </p:blipFill>
                <p:spPr>
                  <a:xfrm>
                    <a:off x="5282619" y="1469986"/>
                    <a:ext cx="844200" cy="393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4">
                <p14:nvContentPartPr>
                  <p14:cNvPr id="41087" name="Ink 41086">
                    <a:extLst>
                      <a:ext uri="{FF2B5EF4-FFF2-40B4-BE49-F238E27FC236}">
                        <a16:creationId xmlns:a16="http://schemas.microsoft.com/office/drawing/2014/main" id="{63205D65-50BE-73C1-AAA2-F882DF94AAB9}"/>
                      </a:ext>
                    </a:extLst>
                  </p14:cNvPr>
                  <p14:cNvContentPartPr/>
                  <p14:nvPr/>
                </p14:nvContentPartPr>
                <p14:xfrm>
                  <a:off x="5948259" y="1661866"/>
                  <a:ext cx="169920" cy="360"/>
                </p14:xfrm>
              </p:contentPart>
            </mc:Choice>
            <mc:Fallback xmlns="">
              <p:pic>
                <p:nvPicPr>
                  <p:cNvPr id="41087" name="Ink 41086">
                    <a:extLst>
                      <a:ext uri="{FF2B5EF4-FFF2-40B4-BE49-F238E27FC236}">
                        <a16:creationId xmlns:a16="http://schemas.microsoft.com/office/drawing/2014/main" id="{63205D65-50BE-73C1-AAA2-F882DF94AAB9}"/>
                      </a:ext>
                    </a:extLst>
                  </p:cNvPr>
                  <p:cNvPicPr/>
                  <p:nvPr/>
                </p:nvPicPr>
                <p:blipFill>
                  <a:blip r:embed="rId174"/>
                  <a:stretch>
                    <a:fillRect/>
                  </a:stretch>
                </p:blipFill>
                <p:spPr>
                  <a:xfrm>
                    <a:off x="5939259" y="1653226"/>
                    <a:ext cx="18756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1106" name="Group 41105">
              <a:extLst>
                <a:ext uri="{FF2B5EF4-FFF2-40B4-BE49-F238E27FC236}">
                  <a16:creationId xmlns:a16="http://schemas.microsoft.com/office/drawing/2014/main" id="{1B725E57-FBB5-D888-5139-91EB03179EDE}"/>
                </a:ext>
              </a:extLst>
            </p:cNvPr>
            <p:cNvGrpSpPr/>
            <p:nvPr/>
          </p:nvGrpSpPr>
          <p:grpSpPr>
            <a:xfrm>
              <a:off x="3996438" y="2260800"/>
              <a:ext cx="237240" cy="1076760"/>
              <a:chOff x="4850259" y="2142106"/>
              <a:chExt cx="237240" cy="10767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15">
                <p14:nvContentPartPr>
                  <p14:cNvPr id="41090" name="Ink 41089">
                    <a:extLst>
                      <a:ext uri="{FF2B5EF4-FFF2-40B4-BE49-F238E27FC236}">
                        <a16:creationId xmlns:a16="http://schemas.microsoft.com/office/drawing/2014/main" id="{5C4AD35E-1D60-5BFF-FBAC-0F3F0203DB77}"/>
                      </a:ext>
                    </a:extLst>
                  </p14:cNvPr>
                  <p14:cNvContentPartPr/>
                  <p14:nvPr/>
                </p14:nvContentPartPr>
                <p14:xfrm>
                  <a:off x="4961499" y="2239306"/>
                  <a:ext cx="16560" cy="360"/>
                </p14:xfrm>
              </p:contentPart>
            </mc:Choice>
            <mc:Fallback xmlns="">
              <p:pic>
                <p:nvPicPr>
                  <p:cNvPr id="41090" name="Ink 41089">
                    <a:extLst>
                      <a:ext uri="{FF2B5EF4-FFF2-40B4-BE49-F238E27FC236}">
                        <a16:creationId xmlns:a16="http://schemas.microsoft.com/office/drawing/2014/main" id="{5C4AD35E-1D60-5BFF-FBAC-0F3F0203DB77}"/>
                      </a:ext>
                    </a:extLst>
                  </p:cNvPr>
                  <p:cNvPicPr/>
                  <p:nvPr/>
                </p:nvPicPr>
                <p:blipFill>
                  <a:blip r:embed="rId176"/>
                  <a:stretch>
                    <a:fillRect/>
                  </a:stretch>
                </p:blipFill>
                <p:spPr>
                  <a:xfrm>
                    <a:off x="4952859" y="2230666"/>
                    <a:ext cx="342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6">
                <p14:nvContentPartPr>
                  <p14:cNvPr id="41091" name="Ink 41090">
                    <a:extLst>
                      <a:ext uri="{FF2B5EF4-FFF2-40B4-BE49-F238E27FC236}">
                        <a16:creationId xmlns:a16="http://schemas.microsoft.com/office/drawing/2014/main" id="{D91292F3-735F-49FE-FB70-B019ECEBB5B0}"/>
                      </a:ext>
                    </a:extLst>
                  </p14:cNvPr>
                  <p14:cNvContentPartPr/>
                  <p14:nvPr/>
                </p14:nvContentPartPr>
                <p14:xfrm>
                  <a:off x="5015139" y="2156506"/>
                  <a:ext cx="44640" cy="1058040"/>
                </p14:xfrm>
              </p:contentPart>
            </mc:Choice>
            <mc:Fallback xmlns="">
              <p:pic>
                <p:nvPicPr>
                  <p:cNvPr id="41091" name="Ink 41090">
                    <a:extLst>
                      <a:ext uri="{FF2B5EF4-FFF2-40B4-BE49-F238E27FC236}">
                        <a16:creationId xmlns:a16="http://schemas.microsoft.com/office/drawing/2014/main" id="{D91292F3-735F-49FE-FB70-B019ECEBB5B0}"/>
                      </a:ext>
                    </a:extLst>
                  </p:cNvPr>
                  <p:cNvPicPr/>
                  <p:nvPr/>
                </p:nvPicPr>
                <p:blipFill>
                  <a:blip r:embed="rId178"/>
                  <a:stretch>
                    <a:fillRect/>
                  </a:stretch>
                </p:blipFill>
                <p:spPr>
                  <a:xfrm>
                    <a:off x="5006139" y="2147506"/>
                    <a:ext cx="62280" cy="1075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7">
                <p14:nvContentPartPr>
                  <p14:cNvPr id="41093" name="Ink 41092">
                    <a:extLst>
                      <a:ext uri="{FF2B5EF4-FFF2-40B4-BE49-F238E27FC236}">
                        <a16:creationId xmlns:a16="http://schemas.microsoft.com/office/drawing/2014/main" id="{065A6BBA-18B4-2978-07DD-222BE085C0B5}"/>
                      </a:ext>
                    </a:extLst>
                  </p14:cNvPr>
                  <p14:cNvContentPartPr/>
                  <p14:nvPr/>
                </p14:nvContentPartPr>
                <p14:xfrm>
                  <a:off x="4850259" y="2182426"/>
                  <a:ext cx="45000" cy="1036440"/>
                </p14:xfrm>
              </p:contentPart>
            </mc:Choice>
            <mc:Fallback xmlns="">
              <p:pic>
                <p:nvPicPr>
                  <p:cNvPr id="41093" name="Ink 41092">
                    <a:extLst>
                      <a:ext uri="{FF2B5EF4-FFF2-40B4-BE49-F238E27FC236}">
                        <a16:creationId xmlns:a16="http://schemas.microsoft.com/office/drawing/2014/main" id="{065A6BBA-18B4-2978-07DD-222BE085C0B5}"/>
                      </a:ext>
                    </a:extLst>
                  </p:cNvPr>
                  <p:cNvPicPr/>
                  <p:nvPr/>
                </p:nvPicPr>
                <p:blipFill>
                  <a:blip r:embed="rId180"/>
                  <a:stretch>
                    <a:fillRect/>
                  </a:stretch>
                </p:blipFill>
                <p:spPr>
                  <a:xfrm>
                    <a:off x="4841619" y="2173786"/>
                    <a:ext cx="62640" cy="1054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8">
                <p14:nvContentPartPr>
                  <p14:cNvPr id="41095" name="Ink 41094">
                    <a:extLst>
                      <a:ext uri="{FF2B5EF4-FFF2-40B4-BE49-F238E27FC236}">
                        <a16:creationId xmlns:a16="http://schemas.microsoft.com/office/drawing/2014/main" id="{31A52813-F505-989F-E278-F8F5A7ED25A4}"/>
                      </a:ext>
                    </a:extLst>
                  </p14:cNvPr>
                  <p14:cNvContentPartPr/>
                  <p14:nvPr/>
                </p14:nvContentPartPr>
                <p14:xfrm>
                  <a:off x="4876539" y="2142106"/>
                  <a:ext cx="100440" cy="165600"/>
                </p14:xfrm>
              </p:contentPart>
            </mc:Choice>
            <mc:Fallback xmlns="">
              <p:pic>
                <p:nvPicPr>
                  <p:cNvPr id="41095" name="Ink 41094">
                    <a:extLst>
                      <a:ext uri="{FF2B5EF4-FFF2-40B4-BE49-F238E27FC236}">
                        <a16:creationId xmlns:a16="http://schemas.microsoft.com/office/drawing/2014/main" id="{31A52813-F505-989F-E278-F8F5A7ED25A4}"/>
                      </a:ext>
                    </a:extLst>
                  </p:cNvPr>
                  <p:cNvPicPr/>
                  <p:nvPr/>
                </p:nvPicPr>
                <p:blipFill>
                  <a:blip r:embed="rId182"/>
                  <a:stretch>
                    <a:fillRect/>
                  </a:stretch>
                </p:blipFill>
                <p:spPr>
                  <a:xfrm>
                    <a:off x="4867899" y="2133106"/>
                    <a:ext cx="118080" cy="183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9">
                <p14:nvContentPartPr>
                  <p14:cNvPr id="41096" name="Ink 41095">
                    <a:extLst>
                      <a:ext uri="{FF2B5EF4-FFF2-40B4-BE49-F238E27FC236}">
                        <a16:creationId xmlns:a16="http://schemas.microsoft.com/office/drawing/2014/main" id="{ED03AA97-EF52-04E8-E6B8-32BB387ECEE1}"/>
                      </a:ext>
                    </a:extLst>
                  </p14:cNvPr>
                  <p14:cNvContentPartPr/>
                  <p14:nvPr/>
                </p14:nvContentPartPr>
                <p14:xfrm>
                  <a:off x="4935219" y="2286826"/>
                  <a:ext cx="30600" cy="61920"/>
                </p14:xfrm>
              </p:contentPart>
            </mc:Choice>
            <mc:Fallback xmlns="">
              <p:pic>
                <p:nvPicPr>
                  <p:cNvPr id="41096" name="Ink 41095">
                    <a:extLst>
                      <a:ext uri="{FF2B5EF4-FFF2-40B4-BE49-F238E27FC236}">
                        <a16:creationId xmlns:a16="http://schemas.microsoft.com/office/drawing/2014/main" id="{ED03AA97-EF52-04E8-E6B8-32BB387ECEE1}"/>
                      </a:ext>
                    </a:extLst>
                  </p:cNvPr>
                  <p:cNvPicPr/>
                  <p:nvPr/>
                </p:nvPicPr>
                <p:blipFill>
                  <a:blip r:embed="rId184"/>
                  <a:stretch>
                    <a:fillRect/>
                  </a:stretch>
                </p:blipFill>
                <p:spPr>
                  <a:xfrm>
                    <a:off x="4926219" y="2278186"/>
                    <a:ext cx="48240" cy="79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20">
                <p14:nvContentPartPr>
                  <p14:cNvPr id="41097" name="Ink 41096">
                    <a:extLst>
                      <a:ext uri="{FF2B5EF4-FFF2-40B4-BE49-F238E27FC236}">
                        <a16:creationId xmlns:a16="http://schemas.microsoft.com/office/drawing/2014/main" id="{722F5FF9-3DC7-1B9A-3324-1295CD41C229}"/>
                      </a:ext>
                    </a:extLst>
                  </p14:cNvPr>
                  <p14:cNvContentPartPr/>
                  <p14:nvPr/>
                </p14:nvContentPartPr>
                <p14:xfrm>
                  <a:off x="4932699" y="2319946"/>
                  <a:ext cx="57600" cy="165240"/>
                </p14:xfrm>
              </p:contentPart>
            </mc:Choice>
            <mc:Fallback xmlns="">
              <p:pic>
                <p:nvPicPr>
                  <p:cNvPr id="41097" name="Ink 41096">
                    <a:extLst>
                      <a:ext uri="{FF2B5EF4-FFF2-40B4-BE49-F238E27FC236}">
                        <a16:creationId xmlns:a16="http://schemas.microsoft.com/office/drawing/2014/main" id="{722F5FF9-3DC7-1B9A-3324-1295CD41C229}"/>
                      </a:ext>
                    </a:extLst>
                  </p:cNvPr>
                  <p:cNvPicPr/>
                  <p:nvPr/>
                </p:nvPicPr>
                <p:blipFill>
                  <a:blip r:embed="rId186"/>
                  <a:stretch>
                    <a:fillRect/>
                  </a:stretch>
                </p:blipFill>
                <p:spPr>
                  <a:xfrm>
                    <a:off x="4923699" y="2311306"/>
                    <a:ext cx="75240" cy="182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21">
                <p14:nvContentPartPr>
                  <p14:cNvPr id="41098" name="Ink 41097">
                    <a:extLst>
                      <a:ext uri="{FF2B5EF4-FFF2-40B4-BE49-F238E27FC236}">
                        <a16:creationId xmlns:a16="http://schemas.microsoft.com/office/drawing/2014/main" id="{063D9228-8B5A-6669-D086-95102789EAF0}"/>
                      </a:ext>
                    </a:extLst>
                  </p14:cNvPr>
                  <p14:cNvContentPartPr/>
                  <p14:nvPr/>
                </p14:nvContentPartPr>
                <p14:xfrm>
                  <a:off x="4930539" y="2508586"/>
                  <a:ext cx="56880" cy="123840"/>
                </p14:xfrm>
              </p:contentPart>
            </mc:Choice>
            <mc:Fallback xmlns="">
              <p:pic>
                <p:nvPicPr>
                  <p:cNvPr id="41098" name="Ink 41097">
                    <a:extLst>
                      <a:ext uri="{FF2B5EF4-FFF2-40B4-BE49-F238E27FC236}">
                        <a16:creationId xmlns:a16="http://schemas.microsoft.com/office/drawing/2014/main" id="{063D9228-8B5A-6669-D086-95102789EAF0}"/>
                      </a:ext>
                    </a:extLst>
                  </p:cNvPr>
                  <p:cNvPicPr/>
                  <p:nvPr/>
                </p:nvPicPr>
                <p:blipFill>
                  <a:blip r:embed="rId188"/>
                  <a:stretch>
                    <a:fillRect/>
                  </a:stretch>
                </p:blipFill>
                <p:spPr>
                  <a:xfrm>
                    <a:off x="4921899" y="2499586"/>
                    <a:ext cx="74520" cy="141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22">
                <p14:nvContentPartPr>
                  <p14:cNvPr id="41099" name="Ink 41098">
                    <a:extLst>
                      <a:ext uri="{FF2B5EF4-FFF2-40B4-BE49-F238E27FC236}">
                        <a16:creationId xmlns:a16="http://schemas.microsoft.com/office/drawing/2014/main" id="{07EC903C-8FE0-7FCE-2357-F5A819996D50}"/>
                      </a:ext>
                    </a:extLst>
                  </p14:cNvPr>
                  <p14:cNvContentPartPr/>
                  <p14:nvPr/>
                </p14:nvContentPartPr>
                <p14:xfrm>
                  <a:off x="4956099" y="2641066"/>
                  <a:ext cx="83160" cy="160920"/>
                </p14:xfrm>
              </p:contentPart>
            </mc:Choice>
            <mc:Fallback xmlns="">
              <p:pic>
                <p:nvPicPr>
                  <p:cNvPr id="41099" name="Ink 41098">
                    <a:extLst>
                      <a:ext uri="{FF2B5EF4-FFF2-40B4-BE49-F238E27FC236}">
                        <a16:creationId xmlns:a16="http://schemas.microsoft.com/office/drawing/2014/main" id="{07EC903C-8FE0-7FCE-2357-F5A819996D50}"/>
                      </a:ext>
                    </a:extLst>
                  </p:cNvPr>
                  <p:cNvPicPr/>
                  <p:nvPr/>
                </p:nvPicPr>
                <p:blipFill>
                  <a:blip r:embed="rId190"/>
                  <a:stretch>
                    <a:fillRect/>
                  </a:stretch>
                </p:blipFill>
                <p:spPr>
                  <a:xfrm>
                    <a:off x="4947459" y="2632066"/>
                    <a:ext cx="100800" cy="178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23">
                <p14:nvContentPartPr>
                  <p14:cNvPr id="41100" name="Ink 41099">
                    <a:extLst>
                      <a:ext uri="{FF2B5EF4-FFF2-40B4-BE49-F238E27FC236}">
                        <a16:creationId xmlns:a16="http://schemas.microsoft.com/office/drawing/2014/main" id="{77258CE1-65A9-731C-D311-9654AB26B5E3}"/>
                      </a:ext>
                    </a:extLst>
                  </p14:cNvPr>
                  <p14:cNvContentPartPr/>
                  <p14:nvPr/>
                </p14:nvContentPartPr>
                <p14:xfrm>
                  <a:off x="5036019" y="2889826"/>
                  <a:ext cx="6480" cy="59040"/>
                </p14:xfrm>
              </p:contentPart>
            </mc:Choice>
            <mc:Fallback xmlns="">
              <p:pic>
                <p:nvPicPr>
                  <p:cNvPr id="41100" name="Ink 41099">
                    <a:extLst>
                      <a:ext uri="{FF2B5EF4-FFF2-40B4-BE49-F238E27FC236}">
                        <a16:creationId xmlns:a16="http://schemas.microsoft.com/office/drawing/2014/main" id="{77258CE1-65A9-731C-D311-9654AB26B5E3}"/>
                      </a:ext>
                    </a:extLst>
                  </p:cNvPr>
                  <p:cNvPicPr/>
                  <p:nvPr/>
                </p:nvPicPr>
                <p:blipFill>
                  <a:blip r:embed="rId192"/>
                  <a:stretch>
                    <a:fillRect/>
                  </a:stretch>
                </p:blipFill>
                <p:spPr>
                  <a:xfrm>
                    <a:off x="5027379" y="2881186"/>
                    <a:ext cx="24120" cy="76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24">
                <p14:nvContentPartPr>
                  <p14:cNvPr id="41101" name="Ink 41100">
                    <a:extLst>
                      <a:ext uri="{FF2B5EF4-FFF2-40B4-BE49-F238E27FC236}">
                        <a16:creationId xmlns:a16="http://schemas.microsoft.com/office/drawing/2014/main" id="{9D322611-FBC7-B1E3-849A-F38E78D209DD}"/>
                      </a:ext>
                    </a:extLst>
                  </p14:cNvPr>
                  <p14:cNvContentPartPr/>
                  <p14:nvPr/>
                </p14:nvContentPartPr>
                <p14:xfrm>
                  <a:off x="4916139" y="2871826"/>
                  <a:ext cx="120960" cy="176400"/>
                </p14:xfrm>
              </p:contentPart>
            </mc:Choice>
            <mc:Fallback xmlns="">
              <p:pic>
                <p:nvPicPr>
                  <p:cNvPr id="41101" name="Ink 41100">
                    <a:extLst>
                      <a:ext uri="{FF2B5EF4-FFF2-40B4-BE49-F238E27FC236}">
                        <a16:creationId xmlns:a16="http://schemas.microsoft.com/office/drawing/2014/main" id="{9D322611-FBC7-B1E3-849A-F38E78D209DD}"/>
                      </a:ext>
                    </a:extLst>
                  </p:cNvPr>
                  <p:cNvPicPr/>
                  <p:nvPr/>
                </p:nvPicPr>
                <p:blipFill>
                  <a:blip r:embed="rId194"/>
                  <a:stretch>
                    <a:fillRect/>
                  </a:stretch>
                </p:blipFill>
                <p:spPr>
                  <a:xfrm>
                    <a:off x="4907499" y="2862826"/>
                    <a:ext cx="138600" cy="194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25">
                <p14:nvContentPartPr>
                  <p14:cNvPr id="41102" name="Ink 41101">
                    <a:extLst>
                      <a:ext uri="{FF2B5EF4-FFF2-40B4-BE49-F238E27FC236}">
                        <a16:creationId xmlns:a16="http://schemas.microsoft.com/office/drawing/2014/main" id="{233C7D98-166E-E245-BBC2-A1DA32E16721}"/>
                      </a:ext>
                    </a:extLst>
                  </p14:cNvPr>
                  <p14:cNvContentPartPr/>
                  <p14:nvPr/>
                </p14:nvContentPartPr>
                <p14:xfrm>
                  <a:off x="4962939" y="3055786"/>
                  <a:ext cx="80640" cy="70200"/>
                </p14:xfrm>
              </p:contentPart>
            </mc:Choice>
            <mc:Fallback xmlns="">
              <p:pic>
                <p:nvPicPr>
                  <p:cNvPr id="41102" name="Ink 41101">
                    <a:extLst>
                      <a:ext uri="{FF2B5EF4-FFF2-40B4-BE49-F238E27FC236}">
                        <a16:creationId xmlns:a16="http://schemas.microsoft.com/office/drawing/2014/main" id="{233C7D98-166E-E245-BBC2-A1DA32E16721}"/>
                      </a:ext>
                    </a:extLst>
                  </p:cNvPr>
                  <p:cNvPicPr/>
                  <p:nvPr/>
                </p:nvPicPr>
                <p:blipFill>
                  <a:blip r:embed="rId196"/>
                  <a:stretch>
                    <a:fillRect/>
                  </a:stretch>
                </p:blipFill>
                <p:spPr>
                  <a:xfrm>
                    <a:off x="4954299" y="3047146"/>
                    <a:ext cx="98280" cy="87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26">
                <p14:nvContentPartPr>
                  <p14:cNvPr id="41103" name="Ink 41102">
                    <a:extLst>
                      <a:ext uri="{FF2B5EF4-FFF2-40B4-BE49-F238E27FC236}">
                        <a16:creationId xmlns:a16="http://schemas.microsoft.com/office/drawing/2014/main" id="{513588F7-EED8-BBA3-4A9C-E5C5301E23BE}"/>
                      </a:ext>
                    </a:extLst>
                  </p14:cNvPr>
                  <p14:cNvContentPartPr/>
                  <p14:nvPr/>
                </p14:nvContentPartPr>
                <p14:xfrm>
                  <a:off x="5018379" y="3113386"/>
                  <a:ext cx="69120" cy="55440"/>
                </p14:xfrm>
              </p:contentPart>
            </mc:Choice>
            <mc:Fallback xmlns="">
              <p:pic>
                <p:nvPicPr>
                  <p:cNvPr id="41103" name="Ink 41102">
                    <a:extLst>
                      <a:ext uri="{FF2B5EF4-FFF2-40B4-BE49-F238E27FC236}">
                        <a16:creationId xmlns:a16="http://schemas.microsoft.com/office/drawing/2014/main" id="{513588F7-EED8-BBA3-4A9C-E5C5301E23BE}"/>
                      </a:ext>
                    </a:extLst>
                  </p:cNvPr>
                  <p:cNvPicPr/>
                  <p:nvPr/>
                </p:nvPicPr>
                <p:blipFill>
                  <a:blip r:embed="rId198"/>
                  <a:stretch>
                    <a:fillRect/>
                  </a:stretch>
                </p:blipFill>
                <p:spPr>
                  <a:xfrm>
                    <a:off x="5009379" y="3104746"/>
                    <a:ext cx="86760" cy="73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27">
                <p14:nvContentPartPr>
                  <p14:cNvPr id="41105" name="Ink 41104">
                    <a:extLst>
                      <a:ext uri="{FF2B5EF4-FFF2-40B4-BE49-F238E27FC236}">
                        <a16:creationId xmlns:a16="http://schemas.microsoft.com/office/drawing/2014/main" id="{8C201F3D-4754-E087-7AED-CA00A7D0BCE5}"/>
                      </a:ext>
                    </a:extLst>
                  </p14:cNvPr>
                  <p14:cNvContentPartPr/>
                  <p14:nvPr/>
                </p14:nvContentPartPr>
                <p14:xfrm>
                  <a:off x="4889859" y="2624866"/>
                  <a:ext cx="7200" cy="532080"/>
                </p14:xfrm>
              </p:contentPart>
            </mc:Choice>
            <mc:Fallback xmlns="">
              <p:pic>
                <p:nvPicPr>
                  <p:cNvPr id="41105" name="Ink 41104">
                    <a:extLst>
                      <a:ext uri="{FF2B5EF4-FFF2-40B4-BE49-F238E27FC236}">
                        <a16:creationId xmlns:a16="http://schemas.microsoft.com/office/drawing/2014/main" id="{8C201F3D-4754-E087-7AED-CA00A7D0BCE5}"/>
                      </a:ext>
                    </a:extLst>
                  </p:cNvPr>
                  <p:cNvPicPr/>
                  <p:nvPr/>
                </p:nvPicPr>
                <p:blipFill>
                  <a:blip r:embed="rId200"/>
                  <a:stretch>
                    <a:fillRect/>
                  </a:stretch>
                </p:blipFill>
                <p:spPr>
                  <a:xfrm>
                    <a:off x="4880859" y="2616226"/>
                    <a:ext cx="24840" cy="54972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428">
              <p14:nvContentPartPr>
                <p14:cNvPr id="41107" name="Ink 41106">
                  <a:extLst>
                    <a:ext uri="{FF2B5EF4-FFF2-40B4-BE49-F238E27FC236}">
                      <a16:creationId xmlns:a16="http://schemas.microsoft.com/office/drawing/2014/main" id="{909669E5-07ED-FE67-DE62-FAEBB2C52918}"/>
                    </a:ext>
                  </a:extLst>
                </p14:cNvPr>
                <p14:cNvContentPartPr/>
                <p14:nvPr/>
              </p14:nvContentPartPr>
              <p14:xfrm>
                <a:off x="3002838" y="3986280"/>
                <a:ext cx="259560" cy="269280"/>
              </p14:xfrm>
            </p:contentPart>
          </mc:Choice>
          <mc:Fallback xmlns="">
            <p:pic>
              <p:nvPicPr>
                <p:cNvPr id="41107" name="Ink 41106">
                  <a:extLst>
                    <a:ext uri="{FF2B5EF4-FFF2-40B4-BE49-F238E27FC236}">
                      <a16:creationId xmlns:a16="http://schemas.microsoft.com/office/drawing/2014/main" id="{909669E5-07ED-FE67-DE62-FAEBB2C52918}"/>
                    </a:ext>
                  </a:extLst>
                </p:cNvPr>
                <p:cNvPicPr/>
                <p:nvPr/>
              </p:nvPicPr>
              <p:blipFill>
                <a:blip r:embed="rId429"/>
                <a:stretch>
                  <a:fillRect/>
                </a:stretch>
              </p:blipFill>
              <p:spPr>
                <a:xfrm>
                  <a:off x="2993825" y="3977280"/>
                  <a:ext cx="277225" cy="286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6488B33-AE0D-9B8C-80A7-185E18C6CBCE}"/>
              </a:ext>
            </a:extLst>
          </p:cNvPr>
          <p:cNvGrpSpPr/>
          <p:nvPr/>
        </p:nvGrpSpPr>
        <p:grpSpPr>
          <a:xfrm>
            <a:off x="466332" y="1694145"/>
            <a:ext cx="1168560" cy="1504080"/>
            <a:chOff x="466332" y="1694145"/>
            <a:chExt cx="1168560" cy="1504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30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DA22138D-962A-66A2-2FA3-16B7E934E492}"/>
                    </a:ext>
                  </a:extLst>
                </p14:cNvPr>
                <p14:cNvContentPartPr/>
                <p14:nvPr/>
              </p14:nvContentPartPr>
              <p14:xfrm>
                <a:off x="534732" y="1694145"/>
                <a:ext cx="945360" cy="45648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DA22138D-962A-66A2-2FA3-16B7E934E492}"/>
                    </a:ext>
                  </a:extLst>
                </p:cNvPr>
                <p:cNvPicPr/>
                <p:nvPr/>
              </p:nvPicPr>
              <p:blipFill>
                <a:blip r:embed="rId473"/>
                <a:stretch>
                  <a:fillRect/>
                </a:stretch>
              </p:blipFill>
              <p:spPr>
                <a:xfrm>
                  <a:off x="526092" y="1685505"/>
                  <a:ext cx="963000" cy="47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4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551BC1B9-6CA5-4DE3-D719-86B213B91A37}"/>
                    </a:ext>
                  </a:extLst>
                </p14:cNvPr>
                <p14:cNvContentPartPr/>
                <p14:nvPr/>
              </p14:nvContentPartPr>
              <p14:xfrm>
                <a:off x="1086972" y="1838865"/>
                <a:ext cx="5400" cy="540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551BC1B9-6CA5-4DE3-D719-86B213B91A37}"/>
                    </a:ext>
                  </a:extLst>
                </p:cNvPr>
                <p:cNvPicPr/>
                <p:nvPr/>
              </p:nvPicPr>
              <p:blipFill>
                <a:blip r:embed="rId475"/>
                <a:stretch>
                  <a:fillRect/>
                </a:stretch>
              </p:blipFill>
              <p:spPr>
                <a:xfrm>
                  <a:off x="1078332" y="1829865"/>
                  <a:ext cx="2304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6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B1AE95D7-B28E-92D8-63B0-615A7A75099F}"/>
                    </a:ext>
                  </a:extLst>
                </p14:cNvPr>
                <p14:cNvContentPartPr/>
                <p14:nvPr/>
              </p14:nvContentPartPr>
              <p14:xfrm>
                <a:off x="466332" y="2175105"/>
                <a:ext cx="1168560" cy="48024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B1AE95D7-B28E-92D8-63B0-615A7A75099F}"/>
                    </a:ext>
                  </a:extLst>
                </p:cNvPr>
                <p:cNvPicPr/>
                <p:nvPr/>
              </p:nvPicPr>
              <p:blipFill>
                <a:blip r:embed="rId477"/>
                <a:stretch>
                  <a:fillRect/>
                </a:stretch>
              </p:blipFill>
              <p:spPr>
                <a:xfrm>
                  <a:off x="457332" y="2166105"/>
                  <a:ext cx="1186200" cy="49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8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AB3A5535-1346-83CC-93E3-56C17C3F7AF2}"/>
                    </a:ext>
                  </a:extLst>
                </p14:cNvPr>
                <p14:cNvContentPartPr/>
                <p14:nvPr/>
              </p14:nvContentPartPr>
              <p14:xfrm>
                <a:off x="1183452" y="2170065"/>
                <a:ext cx="218160" cy="16092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AB3A5535-1346-83CC-93E3-56C17C3F7AF2}"/>
                    </a:ext>
                  </a:extLst>
                </p:cNvPr>
                <p:cNvPicPr/>
                <p:nvPr/>
              </p:nvPicPr>
              <p:blipFill>
                <a:blip r:embed="rId479"/>
                <a:stretch>
                  <a:fillRect/>
                </a:stretch>
              </p:blipFill>
              <p:spPr>
                <a:xfrm>
                  <a:off x="1174812" y="2161065"/>
                  <a:ext cx="235800" cy="17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0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0F096D3E-2851-7617-7EA7-B26F285BAB35}"/>
                    </a:ext>
                  </a:extLst>
                </p14:cNvPr>
                <p14:cNvContentPartPr/>
                <p14:nvPr/>
              </p14:nvContentPartPr>
              <p14:xfrm>
                <a:off x="1386132" y="2110665"/>
                <a:ext cx="2520" cy="252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0F096D3E-2851-7617-7EA7-B26F285BAB35}"/>
                    </a:ext>
                  </a:extLst>
                </p:cNvPr>
                <p:cNvPicPr/>
                <p:nvPr/>
              </p:nvPicPr>
              <p:blipFill>
                <a:blip r:embed="rId481"/>
                <a:stretch>
                  <a:fillRect/>
                </a:stretch>
              </p:blipFill>
              <p:spPr>
                <a:xfrm>
                  <a:off x="1377492" y="2102025"/>
                  <a:ext cx="2016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2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A3D8230C-2014-2D41-1615-03D02AADF72D}"/>
                    </a:ext>
                  </a:extLst>
                </p14:cNvPr>
                <p14:cNvContentPartPr/>
                <p14:nvPr/>
              </p14:nvContentPartPr>
              <p14:xfrm>
                <a:off x="516732" y="2754345"/>
                <a:ext cx="833040" cy="44388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A3D8230C-2014-2D41-1615-03D02AADF72D}"/>
                    </a:ext>
                  </a:extLst>
                </p:cNvPr>
                <p:cNvPicPr/>
                <p:nvPr/>
              </p:nvPicPr>
              <p:blipFill>
                <a:blip r:embed="rId483"/>
                <a:stretch>
                  <a:fillRect/>
                </a:stretch>
              </p:blipFill>
              <p:spPr>
                <a:xfrm>
                  <a:off x="508092" y="2745705"/>
                  <a:ext cx="850680" cy="46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4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63A3B3B3-6ECB-0568-E1F5-972ED81149BC}"/>
                    </a:ext>
                  </a:extLst>
                </p14:cNvPr>
                <p14:cNvContentPartPr/>
                <p14:nvPr/>
              </p14:nvContentPartPr>
              <p14:xfrm>
                <a:off x="888252" y="2745345"/>
                <a:ext cx="360" cy="720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63A3B3B3-6ECB-0568-E1F5-972ED81149BC}"/>
                    </a:ext>
                  </a:extLst>
                </p:cNvPr>
                <p:cNvPicPr/>
                <p:nvPr/>
              </p:nvPicPr>
              <p:blipFill>
                <a:blip r:embed="rId485"/>
                <a:stretch>
                  <a:fillRect/>
                </a:stretch>
              </p:blipFill>
              <p:spPr>
                <a:xfrm>
                  <a:off x="879252" y="2736705"/>
                  <a:ext cx="18000" cy="2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6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6129EA76-F4A0-0D47-D2C1-71F4A8C5FD56}"/>
                    </a:ext>
                  </a:extLst>
                </p14:cNvPr>
                <p14:cNvContentPartPr/>
                <p14:nvPr/>
              </p14:nvContentPartPr>
              <p14:xfrm>
                <a:off x="485772" y="3056745"/>
                <a:ext cx="29160" cy="381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6129EA76-F4A0-0D47-D2C1-71F4A8C5FD56}"/>
                    </a:ext>
                  </a:extLst>
                </p:cNvPr>
                <p:cNvPicPr/>
                <p:nvPr/>
              </p:nvPicPr>
              <p:blipFill>
                <a:blip r:embed="rId487"/>
                <a:stretch>
                  <a:fillRect/>
                </a:stretch>
              </p:blipFill>
              <p:spPr>
                <a:xfrm>
                  <a:off x="476772" y="3047745"/>
                  <a:ext cx="46800" cy="55800"/>
                </a:xfrm>
                <a:prstGeom prst="rect">
                  <a:avLst/>
                </a:prstGeom>
              </p:spPr>
            </p:pic>
          </mc:Fallback>
        </mc:AlternateContent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CFA25D8-50D3-4D5A-970E-1B975AC5C1B0}"/>
              </a:ext>
            </a:extLst>
          </p:cNvPr>
          <p:cNvCxnSpPr/>
          <p:nvPr/>
        </p:nvCxnSpPr>
        <p:spPr bwMode="auto">
          <a:xfrm>
            <a:off x="685800" y="5105400"/>
            <a:ext cx="1676400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lg" len="lg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B9AB1AF-37A1-9F64-3667-FD08EAC01EAF}"/>
              </a:ext>
            </a:extLst>
          </p:cNvPr>
          <p:cNvCxnSpPr/>
          <p:nvPr/>
        </p:nvCxnSpPr>
        <p:spPr bwMode="auto">
          <a:xfrm>
            <a:off x="2534820" y="4815424"/>
            <a:ext cx="1676400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lg" len="lg"/>
          </a:ln>
          <a:effectLst/>
        </p:spPr>
      </p:cxnSp>
      <p:sp>
        <p:nvSpPr>
          <p:cNvPr id="17" name="!!A">
            <a:extLst>
              <a:ext uri="{FF2B5EF4-FFF2-40B4-BE49-F238E27FC236}">
                <a16:creationId xmlns:a16="http://schemas.microsoft.com/office/drawing/2014/main" id="{54D1C924-991E-C6C6-6DFA-9639BAE2957B}"/>
              </a:ext>
            </a:extLst>
          </p:cNvPr>
          <p:cNvSpPr/>
          <p:nvPr/>
        </p:nvSpPr>
        <p:spPr>
          <a:xfrm>
            <a:off x="694481" y="4076958"/>
            <a:ext cx="1794076" cy="323509"/>
          </a:xfrm>
          <a:custGeom>
            <a:avLst/>
            <a:gdLst>
              <a:gd name="connsiteX0" fmla="*/ 0 w 1794076"/>
              <a:gd name="connsiteY0" fmla="*/ 8910 h 437174"/>
              <a:gd name="connsiteX1" fmla="*/ 1041722 w 1794076"/>
              <a:gd name="connsiteY1" fmla="*/ 8910 h 437174"/>
              <a:gd name="connsiteX2" fmla="*/ 1493134 w 1794076"/>
              <a:gd name="connsiteY2" fmla="*/ 101508 h 437174"/>
              <a:gd name="connsiteX3" fmla="*/ 1794076 w 1794076"/>
              <a:gd name="connsiteY3" fmla="*/ 437174 h 437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94076" h="437174">
                <a:moveTo>
                  <a:pt x="0" y="8910"/>
                </a:moveTo>
                <a:cubicBezTo>
                  <a:pt x="396433" y="1193"/>
                  <a:pt x="792866" y="-6523"/>
                  <a:pt x="1041722" y="8910"/>
                </a:cubicBezTo>
                <a:cubicBezTo>
                  <a:pt x="1290578" y="24343"/>
                  <a:pt x="1367742" y="30131"/>
                  <a:pt x="1493134" y="101508"/>
                </a:cubicBezTo>
                <a:cubicBezTo>
                  <a:pt x="1618526" y="172885"/>
                  <a:pt x="1706301" y="305029"/>
                  <a:pt x="1794076" y="437174"/>
                </a:cubicBezTo>
              </a:path>
            </a:pathLst>
          </a:custGeom>
          <a:noFill/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4" name="!!C">
            <a:extLst>
              <a:ext uri="{FF2B5EF4-FFF2-40B4-BE49-F238E27FC236}">
                <a16:creationId xmlns:a16="http://schemas.microsoft.com/office/drawing/2014/main" id="{C0AEEC82-9C03-7207-E344-DDC5B7E43F1D}"/>
              </a:ext>
            </a:extLst>
          </p:cNvPr>
          <p:cNvSpPr/>
          <p:nvPr/>
        </p:nvSpPr>
        <p:spPr>
          <a:xfrm>
            <a:off x="2448927" y="4365474"/>
            <a:ext cx="1921398" cy="182880"/>
          </a:xfrm>
          <a:custGeom>
            <a:avLst/>
            <a:gdLst>
              <a:gd name="connsiteX0" fmla="*/ 0 w 1921398"/>
              <a:gd name="connsiteY0" fmla="*/ 0 h 421142"/>
              <a:gd name="connsiteX1" fmla="*/ 219919 w 1921398"/>
              <a:gd name="connsiteY1" fmla="*/ 231493 h 421142"/>
              <a:gd name="connsiteX2" fmla="*/ 474562 w 1921398"/>
              <a:gd name="connsiteY2" fmla="*/ 370389 h 421142"/>
              <a:gd name="connsiteX3" fmla="*/ 833377 w 1921398"/>
              <a:gd name="connsiteY3" fmla="*/ 416688 h 421142"/>
              <a:gd name="connsiteX4" fmla="*/ 1921398 w 1921398"/>
              <a:gd name="connsiteY4" fmla="*/ 416688 h 421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1398" h="421142">
                <a:moveTo>
                  <a:pt x="0" y="0"/>
                </a:moveTo>
                <a:cubicBezTo>
                  <a:pt x="70412" y="84881"/>
                  <a:pt x="140825" y="169762"/>
                  <a:pt x="219919" y="231493"/>
                </a:cubicBezTo>
                <a:cubicBezTo>
                  <a:pt x="299013" y="293225"/>
                  <a:pt x="372319" y="339523"/>
                  <a:pt x="474562" y="370389"/>
                </a:cubicBezTo>
                <a:cubicBezTo>
                  <a:pt x="576805" y="401255"/>
                  <a:pt x="592238" y="408972"/>
                  <a:pt x="833377" y="416688"/>
                </a:cubicBezTo>
                <a:cubicBezTo>
                  <a:pt x="1074516" y="424404"/>
                  <a:pt x="1497957" y="420546"/>
                  <a:pt x="1921398" y="416688"/>
                </a:cubicBezTo>
              </a:path>
            </a:pathLst>
          </a:custGeom>
          <a:noFill/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5" name="!!B">
            <a:extLst>
              <a:ext uri="{FF2B5EF4-FFF2-40B4-BE49-F238E27FC236}">
                <a16:creationId xmlns:a16="http://schemas.microsoft.com/office/drawing/2014/main" id="{54D0AD0F-A20F-5285-C093-F57614EF0FE4}"/>
              </a:ext>
            </a:extLst>
          </p:cNvPr>
          <p:cNvSpPr/>
          <p:nvPr/>
        </p:nvSpPr>
        <p:spPr>
          <a:xfrm>
            <a:off x="729205" y="5330794"/>
            <a:ext cx="1794076" cy="320040"/>
          </a:xfrm>
          <a:custGeom>
            <a:avLst/>
            <a:gdLst>
              <a:gd name="connsiteX0" fmla="*/ 0 w 1794076"/>
              <a:gd name="connsiteY0" fmla="*/ 8910 h 437174"/>
              <a:gd name="connsiteX1" fmla="*/ 1041722 w 1794076"/>
              <a:gd name="connsiteY1" fmla="*/ 8910 h 437174"/>
              <a:gd name="connsiteX2" fmla="*/ 1493134 w 1794076"/>
              <a:gd name="connsiteY2" fmla="*/ 101508 h 437174"/>
              <a:gd name="connsiteX3" fmla="*/ 1794076 w 1794076"/>
              <a:gd name="connsiteY3" fmla="*/ 437174 h 437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94076" h="437174">
                <a:moveTo>
                  <a:pt x="0" y="8910"/>
                </a:moveTo>
                <a:cubicBezTo>
                  <a:pt x="396433" y="1193"/>
                  <a:pt x="792866" y="-6523"/>
                  <a:pt x="1041722" y="8910"/>
                </a:cubicBezTo>
                <a:cubicBezTo>
                  <a:pt x="1290578" y="24343"/>
                  <a:pt x="1367742" y="30131"/>
                  <a:pt x="1493134" y="101508"/>
                </a:cubicBezTo>
                <a:cubicBezTo>
                  <a:pt x="1618526" y="172885"/>
                  <a:pt x="1706301" y="305029"/>
                  <a:pt x="1794076" y="437174"/>
                </a:cubicBezTo>
              </a:path>
            </a:pathLst>
          </a:custGeom>
          <a:noFill/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6" name="!!D">
            <a:extLst>
              <a:ext uri="{FF2B5EF4-FFF2-40B4-BE49-F238E27FC236}">
                <a16:creationId xmlns:a16="http://schemas.microsoft.com/office/drawing/2014/main" id="{FBFF4FF9-12B6-E90D-2B60-71EA2F4FE3CF}"/>
              </a:ext>
            </a:extLst>
          </p:cNvPr>
          <p:cNvSpPr/>
          <p:nvPr/>
        </p:nvSpPr>
        <p:spPr>
          <a:xfrm>
            <a:off x="2478228" y="5623901"/>
            <a:ext cx="1921398" cy="182880"/>
          </a:xfrm>
          <a:custGeom>
            <a:avLst/>
            <a:gdLst>
              <a:gd name="connsiteX0" fmla="*/ 0 w 1921398"/>
              <a:gd name="connsiteY0" fmla="*/ 0 h 421142"/>
              <a:gd name="connsiteX1" fmla="*/ 219919 w 1921398"/>
              <a:gd name="connsiteY1" fmla="*/ 231493 h 421142"/>
              <a:gd name="connsiteX2" fmla="*/ 474562 w 1921398"/>
              <a:gd name="connsiteY2" fmla="*/ 370389 h 421142"/>
              <a:gd name="connsiteX3" fmla="*/ 833377 w 1921398"/>
              <a:gd name="connsiteY3" fmla="*/ 416688 h 421142"/>
              <a:gd name="connsiteX4" fmla="*/ 1921398 w 1921398"/>
              <a:gd name="connsiteY4" fmla="*/ 416688 h 421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1398" h="421142">
                <a:moveTo>
                  <a:pt x="0" y="0"/>
                </a:moveTo>
                <a:cubicBezTo>
                  <a:pt x="70412" y="84881"/>
                  <a:pt x="140825" y="169762"/>
                  <a:pt x="219919" y="231493"/>
                </a:cubicBezTo>
                <a:cubicBezTo>
                  <a:pt x="299013" y="293225"/>
                  <a:pt x="372319" y="339523"/>
                  <a:pt x="474562" y="370389"/>
                </a:cubicBezTo>
                <a:cubicBezTo>
                  <a:pt x="576805" y="401255"/>
                  <a:pt x="592238" y="408972"/>
                  <a:pt x="833377" y="416688"/>
                </a:cubicBezTo>
                <a:cubicBezTo>
                  <a:pt x="1074516" y="424404"/>
                  <a:pt x="1497957" y="420546"/>
                  <a:pt x="1921398" y="416688"/>
                </a:cubicBezTo>
              </a:path>
            </a:pathLst>
          </a:custGeom>
          <a:noFill/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88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FD3831ED-7DA0-115E-3FBC-4D26F91F3686}"/>
                  </a:ext>
                </a:extLst>
              </p14:cNvPr>
              <p14:cNvContentPartPr/>
              <p14:nvPr/>
            </p14:nvContentPartPr>
            <p14:xfrm>
              <a:off x="2264760" y="3864510"/>
              <a:ext cx="639597" cy="291804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FD3831ED-7DA0-115E-3FBC-4D26F91F3686}"/>
                  </a:ext>
                </a:extLst>
              </p:cNvPr>
              <p:cNvPicPr/>
              <p:nvPr/>
            </p:nvPicPr>
            <p:blipFill>
              <a:blip r:embed="rId489"/>
              <a:stretch>
                <a:fillRect/>
              </a:stretch>
            </p:blipFill>
            <p:spPr>
              <a:xfrm>
                <a:off x="2255762" y="3855515"/>
                <a:ext cx="657234" cy="3094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0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DC253128-6F41-593C-3F67-A51E5DB3C539}"/>
                  </a:ext>
                </a:extLst>
              </p14:cNvPr>
              <p14:cNvContentPartPr/>
              <p14:nvPr/>
            </p14:nvContentPartPr>
            <p14:xfrm>
              <a:off x="2151000" y="3759750"/>
              <a:ext cx="131400" cy="18072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DC253128-6F41-593C-3F67-A51E5DB3C539}"/>
                  </a:ext>
                </a:extLst>
              </p:cNvPr>
              <p:cNvPicPr/>
              <p:nvPr/>
            </p:nvPicPr>
            <p:blipFill>
              <a:blip r:embed="rId491"/>
              <a:stretch>
                <a:fillRect/>
              </a:stretch>
            </p:blipFill>
            <p:spPr>
              <a:xfrm>
                <a:off x="2142000" y="3750750"/>
                <a:ext cx="149040" cy="19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2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BDF41B63-8F56-C8A8-D488-7D469FD1BE38}"/>
                  </a:ext>
                </a:extLst>
              </p14:cNvPr>
              <p14:cNvContentPartPr/>
              <p14:nvPr/>
            </p14:nvContentPartPr>
            <p14:xfrm>
              <a:off x="2332800" y="5850270"/>
              <a:ext cx="140400" cy="23616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BDF41B63-8F56-C8A8-D488-7D469FD1BE38}"/>
                  </a:ext>
                </a:extLst>
              </p:cNvPr>
              <p:cNvPicPr/>
              <p:nvPr/>
            </p:nvPicPr>
            <p:blipFill>
              <a:blip r:embed="rId493"/>
              <a:stretch>
                <a:fillRect/>
              </a:stretch>
            </p:blipFill>
            <p:spPr>
              <a:xfrm>
                <a:off x="2324160" y="5841630"/>
                <a:ext cx="158040" cy="25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4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814CA2C0-A8EF-643C-56F6-F762615DF2F8}"/>
                  </a:ext>
                </a:extLst>
              </p14:cNvPr>
              <p14:cNvContentPartPr/>
              <p14:nvPr/>
            </p14:nvContentPartPr>
            <p14:xfrm>
              <a:off x="3815640" y="4343520"/>
              <a:ext cx="91080" cy="11304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814CA2C0-A8EF-643C-56F6-F762615DF2F8}"/>
                  </a:ext>
                </a:extLst>
              </p:cNvPr>
              <p:cNvPicPr/>
              <p:nvPr/>
            </p:nvPicPr>
            <p:blipFill>
              <a:blip r:embed="rId495"/>
              <a:stretch>
                <a:fillRect/>
              </a:stretch>
            </p:blipFill>
            <p:spPr>
              <a:xfrm>
                <a:off x="3807000" y="4334880"/>
                <a:ext cx="108720" cy="13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6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EDA845A8-C9E6-0014-546B-C5FF8DE6B1AD}"/>
                  </a:ext>
                </a:extLst>
              </p14:cNvPr>
              <p14:cNvContentPartPr/>
              <p14:nvPr/>
            </p14:nvContentPartPr>
            <p14:xfrm>
              <a:off x="4012560" y="4406880"/>
              <a:ext cx="79200" cy="8892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EDA845A8-C9E6-0014-546B-C5FF8DE6B1AD}"/>
                  </a:ext>
                </a:extLst>
              </p:cNvPr>
              <p:cNvPicPr/>
              <p:nvPr/>
            </p:nvPicPr>
            <p:blipFill>
              <a:blip r:embed="rId497"/>
              <a:stretch>
                <a:fillRect/>
              </a:stretch>
            </p:blipFill>
            <p:spPr>
              <a:xfrm>
                <a:off x="4003560" y="4397880"/>
                <a:ext cx="96840" cy="10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8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86A520BC-5532-60E1-A418-19DEF648AEC6}"/>
                  </a:ext>
                </a:extLst>
              </p14:cNvPr>
              <p14:cNvContentPartPr/>
              <p14:nvPr/>
            </p14:nvContentPartPr>
            <p14:xfrm>
              <a:off x="4004640" y="4189800"/>
              <a:ext cx="77400" cy="12276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86A520BC-5532-60E1-A418-19DEF648AEC6}"/>
                  </a:ext>
                </a:extLst>
              </p:cNvPr>
              <p:cNvPicPr/>
              <p:nvPr/>
            </p:nvPicPr>
            <p:blipFill>
              <a:blip r:embed="rId499"/>
              <a:stretch>
                <a:fillRect/>
              </a:stretch>
            </p:blipFill>
            <p:spPr>
              <a:xfrm>
                <a:off x="3995640" y="4180800"/>
                <a:ext cx="95040" cy="14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0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A565C485-9C5B-67A1-831C-B06D2DC3AF21}"/>
                  </a:ext>
                </a:extLst>
              </p14:cNvPr>
              <p14:cNvContentPartPr/>
              <p14:nvPr/>
            </p14:nvContentPartPr>
            <p14:xfrm>
              <a:off x="4219560" y="4340640"/>
              <a:ext cx="67320" cy="11772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A565C485-9C5B-67A1-831C-B06D2DC3AF21}"/>
                  </a:ext>
                </a:extLst>
              </p:cNvPr>
              <p:cNvPicPr/>
              <p:nvPr/>
            </p:nvPicPr>
            <p:blipFill>
              <a:blip r:embed="rId501"/>
              <a:stretch>
                <a:fillRect/>
              </a:stretch>
            </p:blipFill>
            <p:spPr>
              <a:xfrm>
                <a:off x="4210920" y="4331640"/>
                <a:ext cx="84960" cy="13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2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B6DD3F65-35A8-1763-9E6E-44B7BB1EF837}"/>
                  </a:ext>
                </a:extLst>
              </p14:cNvPr>
              <p14:cNvContentPartPr/>
              <p14:nvPr/>
            </p14:nvContentPartPr>
            <p14:xfrm>
              <a:off x="4209120" y="4135080"/>
              <a:ext cx="69840" cy="10188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B6DD3F65-35A8-1763-9E6E-44B7BB1EF837}"/>
                  </a:ext>
                </a:extLst>
              </p:cNvPr>
              <p:cNvPicPr/>
              <p:nvPr/>
            </p:nvPicPr>
            <p:blipFill>
              <a:blip r:embed="rId503"/>
              <a:stretch>
                <a:fillRect/>
              </a:stretch>
            </p:blipFill>
            <p:spPr>
              <a:xfrm>
                <a:off x="4200480" y="4126440"/>
                <a:ext cx="87480" cy="119520"/>
              </a:xfrm>
              <a:prstGeom prst="rect">
                <a:avLst/>
              </a:prstGeom>
            </p:spPr>
          </p:pic>
        </mc:Fallback>
      </mc:AlternateContent>
      <p:grpSp>
        <p:nvGrpSpPr>
          <p:cNvPr id="49" name="Group 48">
            <a:extLst>
              <a:ext uri="{FF2B5EF4-FFF2-40B4-BE49-F238E27FC236}">
                <a16:creationId xmlns:a16="http://schemas.microsoft.com/office/drawing/2014/main" id="{25C70E1D-AAFD-919A-ED63-4AB76CB76B32}"/>
              </a:ext>
            </a:extLst>
          </p:cNvPr>
          <p:cNvGrpSpPr/>
          <p:nvPr/>
        </p:nvGrpSpPr>
        <p:grpSpPr>
          <a:xfrm>
            <a:off x="624240" y="5446710"/>
            <a:ext cx="625320" cy="468720"/>
            <a:chOff x="624240" y="5446710"/>
            <a:chExt cx="625320" cy="468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04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B6A0C1B5-7247-D49B-A706-DA8CC2FB904C}"/>
                    </a:ext>
                  </a:extLst>
                </p14:cNvPr>
                <p14:cNvContentPartPr/>
                <p14:nvPr/>
              </p14:nvContentPartPr>
              <p14:xfrm>
                <a:off x="624240" y="5461110"/>
                <a:ext cx="155160" cy="14400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B6A0C1B5-7247-D49B-A706-DA8CC2FB904C}"/>
                    </a:ext>
                  </a:extLst>
                </p:cNvPr>
                <p:cNvPicPr/>
                <p:nvPr/>
              </p:nvPicPr>
              <p:blipFill>
                <a:blip r:embed="rId505"/>
                <a:stretch>
                  <a:fillRect/>
                </a:stretch>
              </p:blipFill>
              <p:spPr>
                <a:xfrm>
                  <a:off x="615240" y="5452110"/>
                  <a:ext cx="172800" cy="16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6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DF932CF7-4892-5C33-2674-04F6B9C64EA1}"/>
                    </a:ext>
                  </a:extLst>
                </p14:cNvPr>
                <p14:cNvContentPartPr/>
                <p14:nvPr/>
              </p14:nvContentPartPr>
              <p14:xfrm>
                <a:off x="960480" y="5446710"/>
                <a:ext cx="118800" cy="15408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DF932CF7-4892-5C33-2674-04F6B9C64EA1}"/>
                    </a:ext>
                  </a:extLst>
                </p:cNvPr>
                <p:cNvPicPr/>
                <p:nvPr/>
              </p:nvPicPr>
              <p:blipFill>
                <a:blip r:embed="rId507"/>
                <a:stretch>
                  <a:fillRect/>
                </a:stretch>
              </p:blipFill>
              <p:spPr>
                <a:xfrm>
                  <a:off x="951840" y="5438070"/>
                  <a:ext cx="136440" cy="17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8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37AE7B62-FFDD-A6DA-7755-95B1831443D8}"/>
                    </a:ext>
                  </a:extLst>
                </p14:cNvPr>
                <p14:cNvContentPartPr/>
                <p14:nvPr/>
              </p14:nvContentPartPr>
              <p14:xfrm>
                <a:off x="841680" y="5614470"/>
                <a:ext cx="117720" cy="14724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37AE7B62-FFDD-A6DA-7755-95B1831443D8}"/>
                    </a:ext>
                  </a:extLst>
                </p:cNvPr>
                <p:cNvPicPr/>
                <p:nvPr/>
              </p:nvPicPr>
              <p:blipFill>
                <a:blip r:embed="rId509"/>
                <a:stretch>
                  <a:fillRect/>
                </a:stretch>
              </p:blipFill>
              <p:spPr>
                <a:xfrm>
                  <a:off x="833040" y="5605830"/>
                  <a:ext cx="135360" cy="16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0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22069B0E-2525-8B76-106F-62C34A25D755}"/>
                    </a:ext>
                  </a:extLst>
                </p14:cNvPr>
                <p14:cNvContentPartPr/>
                <p14:nvPr/>
              </p14:nvContentPartPr>
              <p14:xfrm>
                <a:off x="755280" y="5775030"/>
                <a:ext cx="133200" cy="14040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22069B0E-2525-8B76-106F-62C34A25D755}"/>
                    </a:ext>
                  </a:extLst>
                </p:cNvPr>
                <p:cNvPicPr/>
                <p:nvPr/>
              </p:nvPicPr>
              <p:blipFill>
                <a:blip r:embed="rId511"/>
                <a:stretch>
                  <a:fillRect/>
                </a:stretch>
              </p:blipFill>
              <p:spPr>
                <a:xfrm>
                  <a:off x="746640" y="5766030"/>
                  <a:ext cx="150840" cy="15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2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1E371331-C564-C036-175E-D2EEE7DD4D05}"/>
                    </a:ext>
                  </a:extLst>
                </p14:cNvPr>
                <p14:cNvContentPartPr/>
                <p14:nvPr/>
              </p14:nvContentPartPr>
              <p14:xfrm>
                <a:off x="1121400" y="5654430"/>
                <a:ext cx="128160" cy="21492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1E371331-C564-C036-175E-D2EEE7DD4D05}"/>
                    </a:ext>
                  </a:extLst>
                </p:cNvPr>
                <p:cNvPicPr/>
                <p:nvPr/>
              </p:nvPicPr>
              <p:blipFill>
                <a:blip r:embed="rId513"/>
                <a:stretch>
                  <a:fillRect/>
                </a:stretch>
              </p:blipFill>
              <p:spPr>
                <a:xfrm>
                  <a:off x="1112760" y="5645430"/>
                  <a:ext cx="145800" cy="232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14">
            <p14:nvContentPartPr>
              <p14:cNvPr id="41244" name="Ink 41243">
                <a:extLst>
                  <a:ext uri="{FF2B5EF4-FFF2-40B4-BE49-F238E27FC236}">
                    <a16:creationId xmlns:a16="http://schemas.microsoft.com/office/drawing/2014/main" id="{B565D277-EC22-A022-F42A-4F0C8ABE485B}"/>
                  </a:ext>
                </a:extLst>
              </p14:cNvPr>
              <p14:cNvContentPartPr/>
              <p14:nvPr/>
            </p14:nvContentPartPr>
            <p14:xfrm>
              <a:off x="3136788" y="3994317"/>
              <a:ext cx="360" cy="360"/>
            </p14:xfrm>
          </p:contentPart>
        </mc:Choice>
        <mc:Fallback xmlns="">
          <p:pic>
            <p:nvPicPr>
              <p:cNvPr id="41244" name="Ink 41243">
                <a:extLst>
                  <a:ext uri="{FF2B5EF4-FFF2-40B4-BE49-F238E27FC236}">
                    <a16:creationId xmlns:a16="http://schemas.microsoft.com/office/drawing/2014/main" id="{B565D277-EC22-A022-F42A-4F0C8ABE485B}"/>
                  </a:ext>
                </a:extLst>
              </p:cNvPr>
              <p:cNvPicPr/>
              <p:nvPr/>
            </p:nvPicPr>
            <p:blipFill>
              <a:blip r:embed="rId515"/>
              <a:stretch>
                <a:fillRect/>
              </a:stretch>
            </p:blipFill>
            <p:spPr>
              <a:xfrm>
                <a:off x="3119148" y="3976317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6">
            <p14:nvContentPartPr>
              <p14:cNvPr id="41245" name="Ink 41244">
                <a:extLst>
                  <a:ext uri="{FF2B5EF4-FFF2-40B4-BE49-F238E27FC236}">
                    <a16:creationId xmlns:a16="http://schemas.microsoft.com/office/drawing/2014/main" id="{CAF258B4-020D-97E3-D8A8-649F288C2603}"/>
                  </a:ext>
                </a:extLst>
              </p14:cNvPr>
              <p14:cNvContentPartPr/>
              <p14:nvPr/>
            </p14:nvContentPartPr>
            <p14:xfrm>
              <a:off x="2648628" y="3749517"/>
              <a:ext cx="694080" cy="523440"/>
            </p14:xfrm>
          </p:contentPart>
        </mc:Choice>
        <mc:Fallback xmlns="">
          <p:pic>
            <p:nvPicPr>
              <p:cNvPr id="41245" name="Ink 41244">
                <a:extLst>
                  <a:ext uri="{FF2B5EF4-FFF2-40B4-BE49-F238E27FC236}">
                    <a16:creationId xmlns:a16="http://schemas.microsoft.com/office/drawing/2014/main" id="{CAF258B4-020D-97E3-D8A8-649F288C2603}"/>
                  </a:ext>
                </a:extLst>
              </p:cNvPr>
              <p:cNvPicPr/>
              <p:nvPr/>
            </p:nvPicPr>
            <p:blipFill>
              <a:blip r:embed="rId517"/>
              <a:stretch>
                <a:fillRect/>
              </a:stretch>
            </p:blipFill>
            <p:spPr>
              <a:xfrm>
                <a:off x="2630988" y="3731877"/>
                <a:ext cx="729720" cy="55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8">
            <p14:nvContentPartPr>
              <p14:cNvPr id="41247" name="Ink 41246">
                <a:extLst>
                  <a:ext uri="{FF2B5EF4-FFF2-40B4-BE49-F238E27FC236}">
                    <a16:creationId xmlns:a16="http://schemas.microsoft.com/office/drawing/2014/main" id="{6D074696-26E4-DBC2-7226-E85302281272}"/>
                  </a:ext>
                </a:extLst>
              </p14:cNvPr>
              <p14:cNvContentPartPr/>
              <p14:nvPr/>
            </p14:nvContentPartPr>
            <p14:xfrm>
              <a:off x="1378980" y="5801778"/>
              <a:ext cx="725400" cy="209160"/>
            </p14:xfrm>
          </p:contentPart>
        </mc:Choice>
        <mc:Fallback xmlns="">
          <p:pic>
            <p:nvPicPr>
              <p:cNvPr id="41247" name="Ink 41246">
                <a:extLst>
                  <a:ext uri="{FF2B5EF4-FFF2-40B4-BE49-F238E27FC236}">
                    <a16:creationId xmlns:a16="http://schemas.microsoft.com/office/drawing/2014/main" id="{6D074696-26E4-DBC2-7226-E85302281272}"/>
                  </a:ext>
                </a:extLst>
              </p:cNvPr>
              <p:cNvPicPr/>
              <p:nvPr/>
            </p:nvPicPr>
            <p:blipFill>
              <a:blip r:embed="rId519"/>
              <a:stretch>
                <a:fillRect/>
              </a:stretch>
            </p:blipFill>
            <p:spPr>
              <a:xfrm>
                <a:off x="1360980" y="5784138"/>
                <a:ext cx="761040" cy="24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0">
            <p14:nvContentPartPr>
              <p14:cNvPr id="41248" name="Ink 41247">
                <a:extLst>
                  <a:ext uri="{FF2B5EF4-FFF2-40B4-BE49-F238E27FC236}">
                    <a16:creationId xmlns:a16="http://schemas.microsoft.com/office/drawing/2014/main" id="{1A5DFD1D-D8A7-04D0-DABE-4369FC464F29}"/>
                  </a:ext>
                </a:extLst>
              </p14:cNvPr>
              <p14:cNvContentPartPr/>
              <p14:nvPr/>
            </p14:nvContentPartPr>
            <p14:xfrm>
              <a:off x="1961640" y="5529870"/>
              <a:ext cx="376560" cy="426600"/>
            </p14:xfrm>
          </p:contentPart>
        </mc:Choice>
        <mc:Fallback xmlns="">
          <p:pic>
            <p:nvPicPr>
              <p:cNvPr id="41248" name="Ink 41247">
                <a:extLst>
                  <a:ext uri="{FF2B5EF4-FFF2-40B4-BE49-F238E27FC236}">
                    <a16:creationId xmlns:a16="http://schemas.microsoft.com/office/drawing/2014/main" id="{1A5DFD1D-D8A7-04D0-DABE-4369FC464F29}"/>
                  </a:ext>
                </a:extLst>
              </p:cNvPr>
              <p:cNvPicPr/>
              <p:nvPr/>
            </p:nvPicPr>
            <p:blipFill>
              <a:blip r:embed="rId521"/>
              <a:stretch>
                <a:fillRect/>
              </a:stretch>
            </p:blipFill>
            <p:spPr>
              <a:xfrm>
                <a:off x="1952640" y="5520870"/>
                <a:ext cx="394200" cy="444240"/>
              </a:xfrm>
              <a:prstGeom prst="rect">
                <a:avLst/>
              </a:prstGeom>
            </p:spPr>
          </p:pic>
        </mc:Fallback>
      </mc:AlternateContent>
      <p:grpSp>
        <p:nvGrpSpPr>
          <p:cNvPr id="41094" name="Group 41093">
            <a:extLst>
              <a:ext uri="{FF2B5EF4-FFF2-40B4-BE49-F238E27FC236}">
                <a16:creationId xmlns:a16="http://schemas.microsoft.com/office/drawing/2014/main" id="{16AC23A6-093A-FDE3-B9B1-66532E683D84}"/>
              </a:ext>
            </a:extLst>
          </p:cNvPr>
          <p:cNvGrpSpPr/>
          <p:nvPr/>
        </p:nvGrpSpPr>
        <p:grpSpPr>
          <a:xfrm>
            <a:off x="3650280" y="3895970"/>
            <a:ext cx="5189872" cy="2749532"/>
            <a:chOff x="3188595" y="3919585"/>
            <a:chExt cx="5189872" cy="2749532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22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9A17BB2D-CBC0-D228-91FA-8D9E9E1950CE}"/>
                    </a:ext>
                  </a:extLst>
                </p14:cNvPr>
                <p14:cNvContentPartPr/>
                <p14:nvPr/>
              </p14:nvContentPartPr>
              <p14:xfrm>
                <a:off x="5402988" y="4041477"/>
                <a:ext cx="360" cy="2664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9A17BB2D-CBC0-D228-91FA-8D9E9E1950CE}"/>
                    </a:ext>
                  </a:extLst>
                </p:cNvPr>
                <p:cNvPicPr/>
                <p:nvPr/>
              </p:nvPicPr>
              <p:blipFill>
                <a:blip r:embed="rId523"/>
                <a:stretch>
                  <a:fillRect/>
                </a:stretch>
              </p:blipFill>
              <p:spPr>
                <a:xfrm>
                  <a:off x="5394348" y="4032477"/>
                  <a:ext cx="1800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4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2C697AE8-C1EA-C676-7041-65FFBD2166D1}"/>
                    </a:ext>
                  </a:extLst>
                </p14:cNvPr>
                <p14:cNvContentPartPr/>
                <p14:nvPr/>
              </p14:nvContentPartPr>
              <p14:xfrm>
                <a:off x="5771347" y="4666225"/>
                <a:ext cx="1163160" cy="94104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2C697AE8-C1EA-C676-7041-65FFBD2166D1}"/>
                    </a:ext>
                  </a:extLst>
                </p:cNvPr>
                <p:cNvPicPr/>
                <p:nvPr/>
              </p:nvPicPr>
              <p:blipFill>
                <a:blip r:embed="rId525"/>
                <a:stretch>
                  <a:fillRect/>
                </a:stretch>
              </p:blipFill>
              <p:spPr>
                <a:xfrm>
                  <a:off x="5762347" y="4657585"/>
                  <a:ext cx="1180800" cy="95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6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8F059C8C-DF5D-544F-5537-B003595A1D43}"/>
                    </a:ext>
                  </a:extLst>
                </p14:cNvPr>
                <p14:cNvContentPartPr/>
                <p14:nvPr/>
              </p14:nvContentPartPr>
              <p14:xfrm>
                <a:off x="5734267" y="4151425"/>
                <a:ext cx="167040" cy="142776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8F059C8C-DF5D-544F-5537-B003595A1D43}"/>
                    </a:ext>
                  </a:extLst>
                </p:cNvPr>
                <p:cNvPicPr/>
                <p:nvPr/>
              </p:nvPicPr>
              <p:blipFill>
                <a:blip r:embed="rId527"/>
                <a:stretch>
                  <a:fillRect/>
                </a:stretch>
              </p:blipFill>
              <p:spPr>
                <a:xfrm>
                  <a:off x="5725267" y="4142425"/>
                  <a:ext cx="184680" cy="144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8">
              <p14:nvContentPartPr>
                <p14:cNvPr id="41234" name="Ink 41233">
                  <a:extLst>
                    <a:ext uri="{FF2B5EF4-FFF2-40B4-BE49-F238E27FC236}">
                      <a16:creationId xmlns:a16="http://schemas.microsoft.com/office/drawing/2014/main" id="{18D7D464-4150-53D2-BC99-05D57A4F7141}"/>
                    </a:ext>
                  </a:extLst>
                </p14:cNvPr>
                <p14:cNvContentPartPr/>
                <p14:nvPr/>
              </p14:nvContentPartPr>
              <p14:xfrm>
                <a:off x="5569027" y="5044225"/>
                <a:ext cx="131040" cy="455400"/>
              </p14:xfrm>
            </p:contentPart>
          </mc:Choice>
          <mc:Fallback xmlns="">
            <p:pic>
              <p:nvPicPr>
                <p:cNvPr id="41234" name="Ink 41233">
                  <a:extLst>
                    <a:ext uri="{FF2B5EF4-FFF2-40B4-BE49-F238E27FC236}">
                      <a16:creationId xmlns:a16="http://schemas.microsoft.com/office/drawing/2014/main" id="{18D7D464-4150-53D2-BC99-05D57A4F7141}"/>
                    </a:ext>
                  </a:extLst>
                </p:cNvPr>
                <p:cNvPicPr/>
                <p:nvPr/>
              </p:nvPicPr>
              <p:blipFill>
                <a:blip r:embed="rId529"/>
                <a:stretch>
                  <a:fillRect/>
                </a:stretch>
              </p:blipFill>
              <p:spPr>
                <a:xfrm>
                  <a:off x="5560027" y="5035225"/>
                  <a:ext cx="148680" cy="47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0">
              <p14:nvContentPartPr>
                <p14:cNvPr id="41261" name="Ink 41260">
                  <a:extLst>
                    <a:ext uri="{FF2B5EF4-FFF2-40B4-BE49-F238E27FC236}">
                      <a16:creationId xmlns:a16="http://schemas.microsoft.com/office/drawing/2014/main" id="{4A1ED7F8-E629-253D-A058-2459863D196B}"/>
                    </a:ext>
                  </a:extLst>
                </p14:cNvPr>
                <p14:cNvContentPartPr/>
                <p14:nvPr/>
              </p14:nvContentPartPr>
              <p14:xfrm>
                <a:off x="7593720" y="6451685"/>
                <a:ext cx="254880" cy="196920"/>
              </p14:xfrm>
            </p:contentPart>
          </mc:Choice>
          <mc:Fallback xmlns="">
            <p:pic>
              <p:nvPicPr>
                <p:cNvPr id="41261" name="Ink 41260">
                  <a:extLst>
                    <a:ext uri="{FF2B5EF4-FFF2-40B4-BE49-F238E27FC236}">
                      <a16:creationId xmlns:a16="http://schemas.microsoft.com/office/drawing/2014/main" id="{4A1ED7F8-E629-253D-A058-2459863D196B}"/>
                    </a:ext>
                  </a:extLst>
                </p:cNvPr>
                <p:cNvPicPr/>
                <p:nvPr/>
              </p:nvPicPr>
              <p:blipFill>
                <a:blip r:embed="rId531"/>
                <a:stretch>
                  <a:fillRect/>
                </a:stretch>
              </p:blipFill>
              <p:spPr>
                <a:xfrm>
                  <a:off x="7585080" y="6443045"/>
                  <a:ext cx="272520" cy="21456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1264" name="Group 41263">
              <a:extLst>
                <a:ext uri="{FF2B5EF4-FFF2-40B4-BE49-F238E27FC236}">
                  <a16:creationId xmlns:a16="http://schemas.microsoft.com/office/drawing/2014/main" id="{B51B54B7-D1F6-34BE-1D79-787A3B714C59}"/>
                </a:ext>
              </a:extLst>
            </p:cNvPr>
            <p:cNvGrpSpPr/>
            <p:nvPr/>
          </p:nvGrpSpPr>
          <p:grpSpPr>
            <a:xfrm>
              <a:off x="5965747" y="3919585"/>
              <a:ext cx="292320" cy="370080"/>
              <a:chOff x="6218388" y="3344517"/>
              <a:chExt cx="292320" cy="3700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32">
                <p14:nvContentPartPr>
                  <p14:cNvPr id="41262" name="Ink 41261">
                    <a:extLst>
                      <a:ext uri="{FF2B5EF4-FFF2-40B4-BE49-F238E27FC236}">
                        <a16:creationId xmlns:a16="http://schemas.microsoft.com/office/drawing/2014/main" id="{53137F5B-9966-BCF8-A6AB-D38BBDB0A61C}"/>
                      </a:ext>
                    </a:extLst>
                  </p14:cNvPr>
                  <p14:cNvContentPartPr/>
                  <p14:nvPr/>
                </p14:nvContentPartPr>
                <p14:xfrm>
                  <a:off x="6218388" y="3344517"/>
                  <a:ext cx="94320" cy="277560"/>
                </p14:xfrm>
              </p:contentPart>
            </mc:Choice>
            <mc:Fallback xmlns="">
              <p:pic>
                <p:nvPicPr>
                  <p:cNvPr id="41262" name="Ink 41261">
                    <a:extLst>
                      <a:ext uri="{FF2B5EF4-FFF2-40B4-BE49-F238E27FC236}">
                        <a16:creationId xmlns:a16="http://schemas.microsoft.com/office/drawing/2014/main" id="{53137F5B-9966-BCF8-A6AB-D38BBDB0A61C}"/>
                      </a:ext>
                    </a:extLst>
                  </p:cNvPr>
                  <p:cNvPicPr/>
                  <p:nvPr/>
                </p:nvPicPr>
                <p:blipFill>
                  <a:blip r:embed="rId533"/>
                  <a:stretch>
                    <a:fillRect/>
                  </a:stretch>
                </p:blipFill>
                <p:spPr>
                  <a:xfrm>
                    <a:off x="6209748" y="3335517"/>
                    <a:ext cx="111960" cy="295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34">
                <p14:nvContentPartPr>
                  <p14:cNvPr id="41263" name="Ink 41262">
                    <a:extLst>
                      <a:ext uri="{FF2B5EF4-FFF2-40B4-BE49-F238E27FC236}">
                        <a16:creationId xmlns:a16="http://schemas.microsoft.com/office/drawing/2014/main" id="{FC375351-6A7E-54A3-18EE-D6FF4235CE41}"/>
                      </a:ext>
                    </a:extLst>
                  </p14:cNvPr>
                  <p14:cNvContentPartPr/>
                  <p14:nvPr/>
                </p14:nvContentPartPr>
                <p14:xfrm>
                  <a:off x="6355188" y="3557637"/>
                  <a:ext cx="155520" cy="156960"/>
                </p14:xfrm>
              </p:contentPart>
            </mc:Choice>
            <mc:Fallback xmlns="">
              <p:pic>
                <p:nvPicPr>
                  <p:cNvPr id="41263" name="Ink 41262">
                    <a:extLst>
                      <a:ext uri="{FF2B5EF4-FFF2-40B4-BE49-F238E27FC236}">
                        <a16:creationId xmlns:a16="http://schemas.microsoft.com/office/drawing/2014/main" id="{FC375351-6A7E-54A3-18EE-D6FF4235CE41}"/>
                      </a:ext>
                    </a:extLst>
                  </p:cNvPr>
                  <p:cNvPicPr/>
                  <p:nvPr/>
                </p:nvPicPr>
                <p:blipFill>
                  <a:blip r:embed="rId535"/>
                  <a:stretch>
                    <a:fillRect/>
                  </a:stretch>
                </p:blipFill>
                <p:spPr>
                  <a:xfrm>
                    <a:off x="6346188" y="3548637"/>
                    <a:ext cx="173160" cy="1746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0970" name="Group 40969">
              <a:extLst>
                <a:ext uri="{FF2B5EF4-FFF2-40B4-BE49-F238E27FC236}">
                  <a16:creationId xmlns:a16="http://schemas.microsoft.com/office/drawing/2014/main" id="{8DE40695-138E-B777-B4DD-90E8757E76CB}"/>
                </a:ext>
              </a:extLst>
            </p:cNvPr>
            <p:cNvGrpSpPr/>
            <p:nvPr/>
          </p:nvGrpSpPr>
          <p:grpSpPr>
            <a:xfrm>
              <a:off x="6366067" y="4831105"/>
              <a:ext cx="198000" cy="286200"/>
              <a:chOff x="6618708" y="4256037"/>
              <a:chExt cx="198000" cy="2862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36">
                <p14:nvContentPartPr>
                  <p14:cNvPr id="40968" name="Ink 40967">
                    <a:extLst>
                      <a:ext uri="{FF2B5EF4-FFF2-40B4-BE49-F238E27FC236}">
                        <a16:creationId xmlns:a16="http://schemas.microsoft.com/office/drawing/2014/main" id="{70FF4746-8CC6-7761-5ED3-F4DAF878D373}"/>
                      </a:ext>
                    </a:extLst>
                  </p14:cNvPr>
                  <p14:cNvContentPartPr/>
                  <p14:nvPr/>
                </p14:nvContentPartPr>
                <p14:xfrm>
                  <a:off x="6650388" y="4256037"/>
                  <a:ext cx="166320" cy="286200"/>
                </p14:xfrm>
              </p:contentPart>
            </mc:Choice>
            <mc:Fallback xmlns="">
              <p:pic>
                <p:nvPicPr>
                  <p:cNvPr id="40968" name="Ink 40967">
                    <a:extLst>
                      <a:ext uri="{FF2B5EF4-FFF2-40B4-BE49-F238E27FC236}">
                        <a16:creationId xmlns:a16="http://schemas.microsoft.com/office/drawing/2014/main" id="{70FF4746-8CC6-7761-5ED3-F4DAF878D373}"/>
                      </a:ext>
                    </a:extLst>
                  </p:cNvPr>
                  <p:cNvPicPr/>
                  <p:nvPr/>
                </p:nvPicPr>
                <p:blipFill>
                  <a:blip r:embed="rId537"/>
                  <a:stretch>
                    <a:fillRect/>
                  </a:stretch>
                </p:blipFill>
                <p:spPr>
                  <a:xfrm>
                    <a:off x="6641388" y="4247397"/>
                    <a:ext cx="183960" cy="303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38">
                <p14:nvContentPartPr>
                  <p14:cNvPr id="40969" name="Ink 40968">
                    <a:extLst>
                      <a:ext uri="{FF2B5EF4-FFF2-40B4-BE49-F238E27FC236}">
                        <a16:creationId xmlns:a16="http://schemas.microsoft.com/office/drawing/2014/main" id="{09599A93-9D6A-50E2-176A-FECFD6EA8185}"/>
                      </a:ext>
                    </a:extLst>
                  </p14:cNvPr>
                  <p14:cNvContentPartPr/>
                  <p14:nvPr/>
                </p14:nvContentPartPr>
                <p14:xfrm>
                  <a:off x="6618708" y="4496517"/>
                  <a:ext cx="14040" cy="41400"/>
                </p14:xfrm>
              </p:contentPart>
            </mc:Choice>
            <mc:Fallback xmlns="">
              <p:pic>
                <p:nvPicPr>
                  <p:cNvPr id="40969" name="Ink 40968">
                    <a:extLst>
                      <a:ext uri="{FF2B5EF4-FFF2-40B4-BE49-F238E27FC236}">
                        <a16:creationId xmlns:a16="http://schemas.microsoft.com/office/drawing/2014/main" id="{09599A93-9D6A-50E2-176A-FECFD6EA8185}"/>
                      </a:ext>
                    </a:extLst>
                  </p:cNvPr>
                  <p:cNvPicPr/>
                  <p:nvPr/>
                </p:nvPicPr>
                <p:blipFill>
                  <a:blip r:embed="rId539"/>
                  <a:stretch>
                    <a:fillRect/>
                  </a:stretch>
                </p:blipFill>
                <p:spPr>
                  <a:xfrm>
                    <a:off x="6610068" y="4487877"/>
                    <a:ext cx="31680" cy="5904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0982" name="Group 40981">
              <a:extLst>
                <a:ext uri="{FF2B5EF4-FFF2-40B4-BE49-F238E27FC236}">
                  <a16:creationId xmlns:a16="http://schemas.microsoft.com/office/drawing/2014/main" id="{10416F2B-FC41-5E52-1783-1E8BED7D7D31}"/>
                </a:ext>
              </a:extLst>
            </p:cNvPr>
            <p:cNvGrpSpPr/>
            <p:nvPr/>
          </p:nvGrpSpPr>
          <p:grpSpPr>
            <a:xfrm>
              <a:off x="6602227" y="4840465"/>
              <a:ext cx="1208160" cy="421920"/>
              <a:chOff x="6854868" y="4265397"/>
              <a:chExt cx="1208160" cy="4219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40">
                <p14:nvContentPartPr>
                  <p14:cNvPr id="40971" name="Ink 40970">
                    <a:extLst>
                      <a:ext uri="{FF2B5EF4-FFF2-40B4-BE49-F238E27FC236}">
                        <a16:creationId xmlns:a16="http://schemas.microsoft.com/office/drawing/2014/main" id="{D202CB3F-5086-98A5-EBDB-0EB7CE90937A}"/>
                      </a:ext>
                    </a:extLst>
                  </p14:cNvPr>
                  <p14:cNvContentPartPr/>
                  <p14:nvPr/>
                </p14:nvContentPartPr>
                <p14:xfrm>
                  <a:off x="6854868" y="4276917"/>
                  <a:ext cx="95400" cy="410400"/>
                </p14:xfrm>
              </p:contentPart>
            </mc:Choice>
            <mc:Fallback xmlns="">
              <p:pic>
                <p:nvPicPr>
                  <p:cNvPr id="40971" name="Ink 40970">
                    <a:extLst>
                      <a:ext uri="{FF2B5EF4-FFF2-40B4-BE49-F238E27FC236}">
                        <a16:creationId xmlns:a16="http://schemas.microsoft.com/office/drawing/2014/main" id="{D202CB3F-5086-98A5-EBDB-0EB7CE90937A}"/>
                      </a:ext>
                    </a:extLst>
                  </p:cNvPr>
                  <p:cNvPicPr/>
                  <p:nvPr/>
                </p:nvPicPr>
                <p:blipFill>
                  <a:blip r:embed="rId541"/>
                  <a:stretch>
                    <a:fillRect/>
                  </a:stretch>
                </p:blipFill>
                <p:spPr>
                  <a:xfrm>
                    <a:off x="6845868" y="4267917"/>
                    <a:ext cx="113040" cy="428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42">
                <p14:nvContentPartPr>
                  <p14:cNvPr id="40972" name="Ink 40971">
                    <a:extLst>
                      <a:ext uri="{FF2B5EF4-FFF2-40B4-BE49-F238E27FC236}">
                        <a16:creationId xmlns:a16="http://schemas.microsoft.com/office/drawing/2014/main" id="{59F2FDB5-9491-B877-C43A-E0798636D532}"/>
                      </a:ext>
                    </a:extLst>
                  </p14:cNvPr>
                  <p14:cNvContentPartPr/>
                  <p14:nvPr/>
                </p14:nvContentPartPr>
                <p14:xfrm>
                  <a:off x="6939108" y="4485717"/>
                  <a:ext cx="112320" cy="130680"/>
                </p14:xfrm>
              </p:contentPart>
            </mc:Choice>
            <mc:Fallback xmlns="">
              <p:pic>
                <p:nvPicPr>
                  <p:cNvPr id="40972" name="Ink 40971">
                    <a:extLst>
                      <a:ext uri="{FF2B5EF4-FFF2-40B4-BE49-F238E27FC236}">
                        <a16:creationId xmlns:a16="http://schemas.microsoft.com/office/drawing/2014/main" id="{59F2FDB5-9491-B877-C43A-E0798636D532}"/>
                      </a:ext>
                    </a:extLst>
                  </p:cNvPr>
                  <p:cNvPicPr/>
                  <p:nvPr/>
                </p:nvPicPr>
                <p:blipFill>
                  <a:blip r:embed="rId543"/>
                  <a:stretch>
                    <a:fillRect/>
                  </a:stretch>
                </p:blipFill>
                <p:spPr>
                  <a:xfrm>
                    <a:off x="6930468" y="4476717"/>
                    <a:ext cx="129960" cy="148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44">
                <p14:nvContentPartPr>
                  <p14:cNvPr id="40974" name="Ink 40973">
                    <a:extLst>
                      <a:ext uri="{FF2B5EF4-FFF2-40B4-BE49-F238E27FC236}">
                        <a16:creationId xmlns:a16="http://schemas.microsoft.com/office/drawing/2014/main" id="{6A3A2FF6-0824-A225-A962-B60AA497423A}"/>
                      </a:ext>
                    </a:extLst>
                  </p14:cNvPr>
                  <p14:cNvContentPartPr/>
                  <p14:nvPr/>
                </p14:nvContentPartPr>
                <p14:xfrm>
                  <a:off x="7153668" y="4357197"/>
                  <a:ext cx="142200" cy="70560"/>
                </p14:xfrm>
              </p:contentPart>
            </mc:Choice>
            <mc:Fallback xmlns="">
              <p:pic>
                <p:nvPicPr>
                  <p:cNvPr id="40974" name="Ink 40973">
                    <a:extLst>
                      <a:ext uri="{FF2B5EF4-FFF2-40B4-BE49-F238E27FC236}">
                        <a16:creationId xmlns:a16="http://schemas.microsoft.com/office/drawing/2014/main" id="{6A3A2FF6-0824-A225-A962-B60AA497423A}"/>
                      </a:ext>
                    </a:extLst>
                  </p:cNvPr>
                  <p:cNvPicPr/>
                  <p:nvPr/>
                </p:nvPicPr>
                <p:blipFill>
                  <a:blip r:embed="rId545"/>
                  <a:stretch>
                    <a:fillRect/>
                  </a:stretch>
                </p:blipFill>
                <p:spPr>
                  <a:xfrm>
                    <a:off x="7144668" y="4348197"/>
                    <a:ext cx="159840" cy="88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46">
                <p14:nvContentPartPr>
                  <p14:cNvPr id="40976" name="Ink 40975">
                    <a:extLst>
                      <a:ext uri="{FF2B5EF4-FFF2-40B4-BE49-F238E27FC236}">
                        <a16:creationId xmlns:a16="http://schemas.microsoft.com/office/drawing/2014/main" id="{D8FE57AB-C86B-11F5-EED0-02918B2E8396}"/>
                      </a:ext>
                    </a:extLst>
                  </p14:cNvPr>
                  <p14:cNvContentPartPr/>
                  <p14:nvPr/>
                </p14:nvContentPartPr>
                <p14:xfrm>
                  <a:off x="7163388" y="4497957"/>
                  <a:ext cx="143640" cy="51120"/>
                </p14:xfrm>
              </p:contentPart>
            </mc:Choice>
            <mc:Fallback xmlns="">
              <p:pic>
                <p:nvPicPr>
                  <p:cNvPr id="40976" name="Ink 40975">
                    <a:extLst>
                      <a:ext uri="{FF2B5EF4-FFF2-40B4-BE49-F238E27FC236}">
                        <a16:creationId xmlns:a16="http://schemas.microsoft.com/office/drawing/2014/main" id="{D8FE57AB-C86B-11F5-EED0-02918B2E8396}"/>
                      </a:ext>
                    </a:extLst>
                  </p:cNvPr>
                  <p:cNvPicPr/>
                  <p:nvPr/>
                </p:nvPicPr>
                <p:blipFill>
                  <a:blip r:embed="rId547"/>
                  <a:stretch>
                    <a:fillRect/>
                  </a:stretch>
                </p:blipFill>
                <p:spPr>
                  <a:xfrm>
                    <a:off x="7154748" y="4488957"/>
                    <a:ext cx="161280" cy="68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48">
                <p14:nvContentPartPr>
                  <p14:cNvPr id="40977" name="Ink 40976">
                    <a:extLst>
                      <a:ext uri="{FF2B5EF4-FFF2-40B4-BE49-F238E27FC236}">
                        <a16:creationId xmlns:a16="http://schemas.microsoft.com/office/drawing/2014/main" id="{1AB84C77-D638-1048-B77D-7798B49CC9DA}"/>
                      </a:ext>
                    </a:extLst>
                  </p14:cNvPr>
                  <p14:cNvContentPartPr/>
                  <p14:nvPr/>
                </p14:nvContentPartPr>
                <p14:xfrm>
                  <a:off x="7472268" y="4294197"/>
                  <a:ext cx="84240" cy="276120"/>
                </p14:xfrm>
              </p:contentPart>
            </mc:Choice>
            <mc:Fallback xmlns="">
              <p:pic>
                <p:nvPicPr>
                  <p:cNvPr id="40977" name="Ink 40976">
                    <a:extLst>
                      <a:ext uri="{FF2B5EF4-FFF2-40B4-BE49-F238E27FC236}">
                        <a16:creationId xmlns:a16="http://schemas.microsoft.com/office/drawing/2014/main" id="{1AB84C77-D638-1048-B77D-7798B49CC9DA}"/>
                      </a:ext>
                    </a:extLst>
                  </p:cNvPr>
                  <p:cNvPicPr/>
                  <p:nvPr/>
                </p:nvPicPr>
                <p:blipFill>
                  <a:blip r:embed="rId549"/>
                  <a:stretch>
                    <a:fillRect/>
                  </a:stretch>
                </p:blipFill>
                <p:spPr>
                  <a:xfrm>
                    <a:off x="7463628" y="4285197"/>
                    <a:ext cx="101880" cy="293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50">
                <p14:nvContentPartPr>
                  <p14:cNvPr id="40978" name="Ink 40977">
                    <a:extLst>
                      <a:ext uri="{FF2B5EF4-FFF2-40B4-BE49-F238E27FC236}">
                        <a16:creationId xmlns:a16="http://schemas.microsoft.com/office/drawing/2014/main" id="{B0A03601-E372-437B-400D-CE1DF896EAAD}"/>
                      </a:ext>
                    </a:extLst>
                  </p14:cNvPr>
                  <p14:cNvContentPartPr/>
                  <p14:nvPr/>
                </p14:nvContentPartPr>
                <p14:xfrm>
                  <a:off x="7543548" y="4468797"/>
                  <a:ext cx="113400" cy="102240"/>
                </p14:xfrm>
              </p:contentPart>
            </mc:Choice>
            <mc:Fallback xmlns="">
              <p:pic>
                <p:nvPicPr>
                  <p:cNvPr id="40978" name="Ink 40977">
                    <a:extLst>
                      <a:ext uri="{FF2B5EF4-FFF2-40B4-BE49-F238E27FC236}">
                        <a16:creationId xmlns:a16="http://schemas.microsoft.com/office/drawing/2014/main" id="{B0A03601-E372-437B-400D-CE1DF896EAAD}"/>
                      </a:ext>
                    </a:extLst>
                  </p:cNvPr>
                  <p:cNvPicPr/>
                  <p:nvPr/>
                </p:nvPicPr>
                <p:blipFill>
                  <a:blip r:embed="rId551"/>
                  <a:stretch>
                    <a:fillRect/>
                  </a:stretch>
                </p:blipFill>
                <p:spPr>
                  <a:xfrm>
                    <a:off x="7534548" y="4460157"/>
                    <a:ext cx="131040" cy="119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52">
                <p14:nvContentPartPr>
                  <p14:cNvPr id="40979" name="Ink 40978">
                    <a:extLst>
                      <a:ext uri="{FF2B5EF4-FFF2-40B4-BE49-F238E27FC236}">
                        <a16:creationId xmlns:a16="http://schemas.microsoft.com/office/drawing/2014/main" id="{EB6767F2-0C0A-D569-209A-456443BEBC09}"/>
                      </a:ext>
                    </a:extLst>
                  </p14:cNvPr>
                  <p14:cNvContentPartPr/>
                  <p14:nvPr/>
                </p14:nvContentPartPr>
                <p14:xfrm>
                  <a:off x="7720668" y="4448997"/>
                  <a:ext cx="94680" cy="91080"/>
                </p14:xfrm>
              </p:contentPart>
            </mc:Choice>
            <mc:Fallback xmlns="">
              <p:pic>
                <p:nvPicPr>
                  <p:cNvPr id="40979" name="Ink 40978">
                    <a:extLst>
                      <a:ext uri="{FF2B5EF4-FFF2-40B4-BE49-F238E27FC236}">
                        <a16:creationId xmlns:a16="http://schemas.microsoft.com/office/drawing/2014/main" id="{EB6767F2-0C0A-D569-209A-456443BEBC09}"/>
                      </a:ext>
                    </a:extLst>
                  </p:cNvPr>
                  <p:cNvPicPr/>
                  <p:nvPr/>
                </p:nvPicPr>
                <p:blipFill>
                  <a:blip r:embed="rId553"/>
                  <a:stretch>
                    <a:fillRect/>
                  </a:stretch>
                </p:blipFill>
                <p:spPr>
                  <a:xfrm>
                    <a:off x="7711668" y="4440357"/>
                    <a:ext cx="112320" cy="108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54">
                <p14:nvContentPartPr>
                  <p14:cNvPr id="40981" name="Ink 40980">
                    <a:extLst>
                      <a:ext uri="{FF2B5EF4-FFF2-40B4-BE49-F238E27FC236}">
                        <a16:creationId xmlns:a16="http://schemas.microsoft.com/office/drawing/2014/main" id="{2514E7AB-A206-FFF4-073F-171A7B3097C8}"/>
                      </a:ext>
                    </a:extLst>
                  </p14:cNvPr>
                  <p14:cNvContentPartPr/>
                  <p14:nvPr/>
                </p14:nvContentPartPr>
                <p14:xfrm>
                  <a:off x="7899948" y="4265397"/>
                  <a:ext cx="163080" cy="252000"/>
                </p14:xfrm>
              </p:contentPart>
            </mc:Choice>
            <mc:Fallback xmlns="">
              <p:pic>
                <p:nvPicPr>
                  <p:cNvPr id="40981" name="Ink 40980">
                    <a:extLst>
                      <a:ext uri="{FF2B5EF4-FFF2-40B4-BE49-F238E27FC236}">
                        <a16:creationId xmlns:a16="http://schemas.microsoft.com/office/drawing/2014/main" id="{2514E7AB-A206-FFF4-073F-171A7B3097C8}"/>
                      </a:ext>
                    </a:extLst>
                  </p:cNvPr>
                  <p:cNvPicPr/>
                  <p:nvPr/>
                </p:nvPicPr>
                <p:blipFill>
                  <a:blip r:embed="rId555"/>
                  <a:stretch>
                    <a:fillRect/>
                  </a:stretch>
                </p:blipFill>
                <p:spPr>
                  <a:xfrm>
                    <a:off x="7891308" y="4256397"/>
                    <a:ext cx="180720" cy="26964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0991" name="Group 40990">
              <a:extLst>
                <a:ext uri="{FF2B5EF4-FFF2-40B4-BE49-F238E27FC236}">
                  <a16:creationId xmlns:a16="http://schemas.microsoft.com/office/drawing/2014/main" id="{ED126821-3FA4-50D3-BFB8-C39FE5FB5E91}"/>
                </a:ext>
              </a:extLst>
            </p:cNvPr>
            <p:cNvGrpSpPr/>
            <p:nvPr/>
          </p:nvGrpSpPr>
          <p:grpSpPr>
            <a:xfrm>
              <a:off x="7819747" y="4476505"/>
              <a:ext cx="558720" cy="410040"/>
              <a:chOff x="8072388" y="3901437"/>
              <a:chExt cx="558720" cy="4100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56">
                <p14:nvContentPartPr>
                  <p14:cNvPr id="40986" name="Ink 40985">
                    <a:extLst>
                      <a:ext uri="{FF2B5EF4-FFF2-40B4-BE49-F238E27FC236}">
                        <a16:creationId xmlns:a16="http://schemas.microsoft.com/office/drawing/2014/main" id="{108D7A35-64E2-AFEC-A591-ADF151FDAE8B}"/>
                      </a:ext>
                    </a:extLst>
                  </p14:cNvPr>
                  <p14:cNvContentPartPr/>
                  <p14:nvPr/>
                </p14:nvContentPartPr>
                <p14:xfrm>
                  <a:off x="8072388" y="3908277"/>
                  <a:ext cx="156960" cy="217080"/>
                </p14:xfrm>
              </p:contentPart>
            </mc:Choice>
            <mc:Fallback xmlns="">
              <p:pic>
                <p:nvPicPr>
                  <p:cNvPr id="40986" name="Ink 40985">
                    <a:extLst>
                      <a:ext uri="{FF2B5EF4-FFF2-40B4-BE49-F238E27FC236}">
                        <a16:creationId xmlns:a16="http://schemas.microsoft.com/office/drawing/2014/main" id="{108D7A35-64E2-AFEC-A591-ADF151FDAE8B}"/>
                      </a:ext>
                    </a:extLst>
                  </p:cNvPr>
                  <p:cNvPicPr/>
                  <p:nvPr/>
                </p:nvPicPr>
                <p:blipFill>
                  <a:blip r:embed="rId557"/>
                  <a:stretch>
                    <a:fillRect/>
                  </a:stretch>
                </p:blipFill>
                <p:spPr>
                  <a:xfrm>
                    <a:off x="8063388" y="3899637"/>
                    <a:ext cx="174600" cy="234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58">
                <p14:nvContentPartPr>
                  <p14:cNvPr id="40987" name="Ink 40986">
                    <a:extLst>
                      <a:ext uri="{FF2B5EF4-FFF2-40B4-BE49-F238E27FC236}">
                        <a16:creationId xmlns:a16="http://schemas.microsoft.com/office/drawing/2014/main" id="{D40F4A58-D04C-506A-A2B1-244881B90A07}"/>
                      </a:ext>
                    </a:extLst>
                  </p14:cNvPr>
                  <p14:cNvContentPartPr/>
                  <p14:nvPr/>
                </p14:nvContentPartPr>
                <p14:xfrm>
                  <a:off x="8222508" y="3901437"/>
                  <a:ext cx="124200" cy="311040"/>
                </p14:xfrm>
              </p:contentPart>
            </mc:Choice>
            <mc:Fallback xmlns="">
              <p:pic>
                <p:nvPicPr>
                  <p:cNvPr id="40987" name="Ink 40986">
                    <a:extLst>
                      <a:ext uri="{FF2B5EF4-FFF2-40B4-BE49-F238E27FC236}">
                        <a16:creationId xmlns:a16="http://schemas.microsoft.com/office/drawing/2014/main" id="{D40F4A58-D04C-506A-A2B1-244881B90A07}"/>
                      </a:ext>
                    </a:extLst>
                  </p:cNvPr>
                  <p:cNvPicPr/>
                  <p:nvPr/>
                </p:nvPicPr>
                <p:blipFill>
                  <a:blip r:embed="rId559"/>
                  <a:stretch>
                    <a:fillRect/>
                  </a:stretch>
                </p:blipFill>
                <p:spPr>
                  <a:xfrm>
                    <a:off x="8213508" y="3892797"/>
                    <a:ext cx="141840" cy="328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60">
                <p14:nvContentPartPr>
                  <p14:cNvPr id="40988" name="Ink 40987">
                    <a:extLst>
                      <a:ext uri="{FF2B5EF4-FFF2-40B4-BE49-F238E27FC236}">
                        <a16:creationId xmlns:a16="http://schemas.microsoft.com/office/drawing/2014/main" id="{74EF2B94-640E-1ADB-21E3-F1CA01DF3D8A}"/>
                      </a:ext>
                    </a:extLst>
                  </p14:cNvPr>
                  <p14:cNvContentPartPr/>
                  <p14:nvPr/>
                </p14:nvContentPartPr>
                <p14:xfrm>
                  <a:off x="8345628" y="4009437"/>
                  <a:ext cx="140760" cy="176040"/>
                </p14:xfrm>
              </p:contentPart>
            </mc:Choice>
            <mc:Fallback xmlns="">
              <p:pic>
                <p:nvPicPr>
                  <p:cNvPr id="40988" name="Ink 40987">
                    <a:extLst>
                      <a:ext uri="{FF2B5EF4-FFF2-40B4-BE49-F238E27FC236}">
                        <a16:creationId xmlns:a16="http://schemas.microsoft.com/office/drawing/2014/main" id="{74EF2B94-640E-1ADB-21E3-F1CA01DF3D8A}"/>
                      </a:ext>
                    </a:extLst>
                  </p:cNvPr>
                  <p:cNvPicPr/>
                  <p:nvPr/>
                </p:nvPicPr>
                <p:blipFill>
                  <a:blip r:embed="rId561"/>
                  <a:stretch>
                    <a:fillRect/>
                  </a:stretch>
                </p:blipFill>
                <p:spPr>
                  <a:xfrm>
                    <a:off x="8336988" y="4000797"/>
                    <a:ext cx="158400" cy="193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62">
                <p14:nvContentPartPr>
                  <p14:cNvPr id="40989" name="Ink 40988">
                    <a:extLst>
                      <a:ext uri="{FF2B5EF4-FFF2-40B4-BE49-F238E27FC236}">
                        <a16:creationId xmlns:a16="http://schemas.microsoft.com/office/drawing/2014/main" id="{DF4CA4E4-7FA7-BA95-7821-F27BE85B73C8}"/>
                      </a:ext>
                    </a:extLst>
                  </p14:cNvPr>
                  <p14:cNvContentPartPr/>
                  <p14:nvPr/>
                </p14:nvContentPartPr>
                <p14:xfrm>
                  <a:off x="8560908" y="4167117"/>
                  <a:ext cx="56520" cy="144360"/>
                </p14:xfrm>
              </p:contentPart>
            </mc:Choice>
            <mc:Fallback xmlns="">
              <p:pic>
                <p:nvPicPr>
                  <p:cNvPr id="40989" name="Ink 40988">
                    <a:extLst>
                      <a:ext uri="{FF2B5EF4-FFF2-40B4-BE49-F238E27FC236}">
                        <a16:creationId xmlns:a16="http://schemas.microsoft.com/office/drawing/2014/main" id="{DF4CA4E4-7FA7-BA95-7821-F27BE85B73C8}"/>
                      </a:ext>
                    </a:extLst>
                  </p:cNvPr>
                  <p:cNvPicPr/>
                  <p:nvPr/>
                </p:nvPicPr>
                <p:blipFill>
                  <a:blip r:embed="rId563"/>
                  <a:stretch>
                    <a:fillRect/>
                  </a:stretch>
                </p:blipFill>
                <p:spPr>
                  <a:xfrm>
                    <a:off x="8552268" y="4158117"/>
                    <a:ext cx="74160" cy="162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64">
                <p14:nvContentPartPr>
                  <p14:cNvPr id="40990" name="Ink 40989">
                    <a:extLst>
                      <a:ext uri="{FF2B5EF4-FFF2-40B4-BE49-F238E27FC236}">
                        <a16:creationId xmlns:a16="http://schemas.microsoft.com/office/drawing/2014/main" id="{34919D95-D600-ECF4-C48D-4D55F04F0AC1}"/>
                      </a:ext>
                    </a:extLst>
                  </p14:cNvPr>
                  <p14:cNvContentPartPr/>
                  <p14:nvPr/>
                </p14:nvContentPartPr>
                <p14:xfrm>
                  <a:off x="8475228" y="4195917"/>
                  <a:ext cx="155880" cy="34560"/>
                </p14:xfrm>
              </p:contentPart>
            </mc:Choice>
            <mc:Fallback xmlns="">
              <p:pic>
                <p:nvPicPr>
                  <p:cNvPr id="40990" name="Ink 40989">
                    <a:extLst>
                      <a:ext uri="{FF2B5EF4-FFF2-40B4-BE49-F238E27FC236}">
                        <a16:creationId xmlns:a16="http://schemas.microsoft.com/office/drawing/2014/main" id="{34919D95-D600-ECF4-C48D-4D55F04F0AC1}"/>
                      </a:ext>
                    </a:extLst>
                  </p:cNvPr>
                  <p:cNvPicPr/>
                  <p:nvPr/>
                </p:nvPicPr>
                <p:blipFill>
                  <a:blip r:embed="rId565"/>
                  <a:stretch>
                    <a:fillRect/>
                  </a:stretch>
                </p:blipFill>
                <p:spPr>
                  <a:xfrm>
                    <a:off x="8466228" y="4187277"/>
                    <a:ext cx="173520" cy="52200"/>
                  </a:xfrm>
                  <a:prstGeom prst="rect">
                    <a:avLst/>
                  </a:prstGeom>
                </p:spPr>
              </p:pic>
            </mc:Fallback>
          </mc:AlternateContent>
        </p:grpSp>
        <p:sp>
          <p:nvSpPr>
            <p:cNvPr id="40994" name="Oval 40993">
              <a:extLst>
                <a:ext uri="{FF2B5EF4-FFF2-40B4-BE49-F238E27FC236}">
                  <a16:creationId xmlns:a16="http://schemas.microsoft.com/office/drawing/2014/main" id="{F9DB5EE4-BF10-6C8C-17CD-1D35318C4F39}"/>
                </a:ext>
              </a:extLst>
            </p:cNvPr>
            <p:cNvSpPr/>
            <p:nvPr/>
          </p:nvSpPr>
          <p:spPr>
            <a:xfrm>
              <a:off x="3188595" y="3973797"/>
              <a:ext cx="1133766" cy="2116228"/>
            </a:xfrm>
            <a:prstGeom prst="ellipse">
              <a:avLst/>
            </a:prstGeom>
            <a:solidFill>
              <a:schemeClr val="accent1">
                <a:alpha val="27898"/>
              </a:schemeClr>
            </a:solidFill>
            <a:ln w="19050" cmpd="sng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566">
              <p14:nvContentPartPr>
                <p14:cNvPr id="40996" name="Ink 40995">
                  <a:extLst>
                    <a:ext uri="{FF2B5EF4-FFF2-40B4-BE49-F238E27FC236}">
                      <a16:creationId xmlns:a16="http://schemas.microsoft.com/office/drawing/2014/main" id="{B9BE247D-B49D-BCD0-9FA7-B6FD5985AF5D}"/>
                    </a:ext>
                  </a:extLst>
                </p14:cNvPr>
                <p14:cNvContentPartPr/>
                <p14:nvPr/>
              </p14:nvContentPartPr>
              <p14:xfrm>
                <a:off x="4920228" y="4751037"/>
                <a:ext cx="339840" cy="461520"/>
              </p14:xfrm>
            </p:contentPart>
          </mc:Choice>
          <mc:Fallback xmlns="">
            <p:pic>
              <p:nvPicPr>
                <p:cNvPr id="40996" name="Ink 40995">
                  <a:extLst>
                    <a:ext uri="{FF2B5EF4-FFF2-40B4-BE49-F238E27FC236}">
                      <a16:creationId xmlns:a16="http://schemas.microsoft.com/office/drawing/2014/main" id="{B9BE247D-B49D-BCD0-9FA7-B6FD5985AF5D}"/>
                    </a:ext>
                  </a:extLst>
                </p:cNvPr>
                <p:cNvPicPr/>
                <p:nvPr/>
              </p:nvPicPr>
              <p:blipFill>
                <a:blip r:embed="rId567"/>
                <a:stretch>
                  <a:fillRect/>
                </a:stretch>
              </p:blipFill>
              <p:spPr>
                <a:xfrm>
                  <a:off x="4911228" y="4742397"/>
                  <a:ext cx="357480" cy="47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8">
              <p14:nvContentPartPr>
                <p14:cNvPr id="41000" name="Ink 40999">
                  <a:extLst>
                    <a:ext uri="{FF2B5EF4-FFF2-40B4-BE49-F238E27FC236}">
                      <a16:creationId xmlns:a16="http://schemas.microsoft.com/office/drawing/2014/main" id="{3FC67D5A-0992-B1F1-79DB-35FF77832E0D}"/>
                    </a:ext>
                  </a:extLst>
                </p14:cNvPr>
                <p14:cNvContentPartPr/>
                <p14:nvPr/>
              </p14:nvContentPartPr>
              <p14:xfrm>
                <a:off x="5808708" y="6057477"/>
                <a:ext cx="1165680" cy="538560"/>
              </p14:xfrm>
            </p:contentPart>
          </mc:Choice>
          <mc:Fallback xmlns="">
            <p:pic>
              <p:nvPicPr>
                <p:cNvPr id="41000" name="Ink 40999">
                  <a:extLst>
                    <a:ext uri="{FF2B5EF4-FFF2-40B4-BE49-F238E27FC236}">
                      <a16:creationId xmlns:a16="http://schemas.microsoft.com/office/drawing/2014/main" id="{3FC67D5A-0992-B1F1-79DB-35FF77832E0D}"/>
                    </a:ext>
                  </a:extLst>
                </p:cNvPr>
                <p:cNvPicPr/>
                <p:nvPr/>
              </p:nvPicPr>
              <p:blipFill>
                <a:blip r:embed="rId569"/>
                <a:stretch>
                  <a:fillRect/>
                </a:stretch>
              </p:blipFill>
              <p:spPr>
                <a:xfrm>
                  <a:off x="5799708" y="6048477"/>
                  <a:ext cx="1183320" cy="55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0">
              <p14:nvContentPartPr>
                <p14:cNvPr id="41001" name="Ink 41000">
                  <a:extLst>
                    <a:ext uri="{FF2B5EF4-FFF2-40B4-BE49-F238E27FC236}">
                      <a16:creationId xmlns:a16="http://schemas.microsoft.com/office/drawing/2014/main" id="{CD2CC556-2F4D-4331-5CB7-DC0769E8ECA6}"/>
                    </a:ext>
                  </a:extLst>
                </p14:cNvPr>
                <p14:cNvContentPartPr/>
                <p14:nvPr/>
              </p14:nvContentPartPr>
              <p14:xfrm>
                <a:off x="6849108" y="6501357"/>
                <a:ext cx="165600" cy="167760"/>
              </p14:xfrm>
            </p:contentPart>
          </mc:Choice>
          <mc:Fallback xmlns="">
            <p:pic>
              <p:nvPicPr>
                <p:cNvPr id="41001" name="Ink 41000">
                  <a:extLst>
                    <a:ext uri="{FF2B5EF4-FFF2-40B4-BE49-F238E27FC236}">
                      <a16:creationId xmlns:a16="http://schemas.microsoft.com/office/drawing/2014/main" id="{CD2CC556-2F4D-4331-5CB7-DC0769E8ECA6}"/>
                    </a:ext>
                  </a:extLst>
                </p:cNvPr>
                <p:cNvPicPr/>
                <p:nvPr/>
              </p:nvPicPr>
              <p:blipFill>
                <a:blip r:embed="rId571"/>
                <a:stretch>
                  <a:fillRect/>
                </a:stretch>
              </p:blipFill>
              <p:spPr>
                <a:xfrm>
                  <a:off x="6840108" y="6492717"/>
                  <a:ext cx="183240" cy="1854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1083" name="Group 41082">
              <a:extLst>
                <a:ext uri="{FF2B5EF4-FFF2-40B4-BE49-F238E27FC236}">
                  <a16:creationId xmlns:a16="http://schemas.microsoft.com/office/drawing/2014/main" id="{168AD6E9-AF46-539D-3576-7D347F949590}"/>
                </a:ext>
              </a:extLst>
            </p:cNvPr>
            <p:cNvGrpSpPr/>
            <p:nvPr/>
          </p:nvGrpSpPr>
          <p:grpSpPr>
            <a:xfrm>
              <a:off x="5791428" y="5571625"/>
              <a:ext cx="1799280" cy="656375"/>
              <a:chOff x="5791428" y="5571625"/>
              <a:chExt cx="1799280" cy="656375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72">
                <p14:nvContentPartPr>
                  <p14:cNvPr id="40961" name="Ink 40960">
                    <a:extLst>
                      <a:ext uri="{FF2B5EF4-FFF2-40B4-BE49-F238E27FC236}">
                        <a16:creationId xmlns:a16="http://schemas.microsoft.com/office/drawing/2014/main" id="{9BFF1AE3-4890-D2C2-5BC9-F395AF025365}"/>
                      </a:ext>
                    </a:extLst>
                  </p14:cNvPr>
                  <p14:cNvContentPartPr/>
                  <p14:nvPr/>
                </p14:nvContentPartPr>
                <p14:xfrm>
                  <a:off x="7142520" y="5902920"/>
                  <a:ext cx="134640" cy="325080"/>
                </p14:xfrm>
              </p:contentPart>
            </mc:Choice>
            <mc:Fallback xmlns="">
              <p:pic>
                <p:nvPicPr>
                  <p:cNvPr id="40961" name="Ink 40960">
                    <a:extLst>
                      <a:ext uri="{FF2B5EF4-FFF2-40B4-BE49-F238E27FC236}">
                        <a16:creationId xmlns:a16="http://schemas.microsoft.com/office/drawing/2014/main" id="{9BFF1AE3-4890-D2C2-5BC9-F395AF025365}"/>
                      </a:ext>
                    </a:extLst>
                  </p:cNvPr>
                  <p:cNvPicPr/>
                  <p:nvPr/>
                </p:nvPicPr>
                <p:blipFill>
                  <a:blip r:embed="rId573"/>
                  <a:stretch>
                    <a:fillRect/>
                  </a:stretch>
                </p:blipFill>
                <p:spPr>
                  <a:xfrm>
                    <a:off x="7133880" y="5894280"/>
                    <a:ext cx="152280" cy="342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74">
                <p14:nvContentPartPr>
                  <p14:cNvPr id="40963" name="Ink 40962">
                    <a:extLst>
                      <a:ext uri="{FF2B5EF4-FFF2-40B4-BE49-F238E27FC236}">
                        <a16:creationId xmlns:a16="http://schemas.microsoft.com/office/drawing/2014/main" id="{6B565E03-0C1D-7699-A152-055F3C9E12A4}"/>
                      </a:ext>
                    </a:extLst>
                  </p14:cNvPr>
                  <p14:cNvContentPartPr/>
                  <p14:nvPr/>
                </p14:nvContentPartPr>
                <p14:xfrm>
                  <a:off x="7334400" y="6082920"/>
                  <a:ext cx="108360" cy="144360"/>
                </p14:xfrm>
              </p:contentPart>
            </mc:Choice>
            <mc:Fallback xmlns="">
              <p:pic>
                <p:nvPicPr>
                  <p:cNvPr id="40963" name="Ink 40962">
                    <a:extLst>
                      <a:ext uri="{FF2B5EF4-FFF2-40B4-BE49-F238E27FC236}">
                        <a16:creationId xmlns:a16="http://schemas.microsoft.com/office/drawing/2014/main" id="{6B565E03-0C1D-7699-A152-055F3C9E12A4}"/>
                      </a:ext>
                    </a:extLst>
                  </p:cNvPr>
                  <p:cNvPicPr/>
                  <p:nvPr/>
                </p:nvPicPr>
                <p:blipFill>
                  <a:blip r:embed="rId575"/>
                  <a:stretch>
                    <a:fillRect/>
                  </a:stretch>
                </p:blipFill>
                <p:spPr>
                  <a:xfrm>
                    <a:off x="7325760" y="6073920"/>
                    <a:ext cx="126000" cy="162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76">
                <p14:nvContentPartPr>
                  <p14:cNvPr id="40965" name="Ink 40964">
                    <a:extLst>
                      <a:ext uri="{FF2B5EF4-FFF2-40B4-BE49-F238E27FC236}">
                        <a16:creationId xmlns:a16="http://schemas.microsoft.com/office/drawing/2014/main" id="{686EED4F-84A0-F879-CE03-1E224394509B}"/>
                      </a:ext>
                    </a:extLst>
                  </p14:cNvPr>
                  <p14:cNvContentPartPr/>
                  <p14:nvPr/>
                </p14:nvContentPartPr>
                <p14:xfrm>
                  <a:off x="5987347" y="6003625"/>
                  <a:ext cx="21960" cy="3240"/>
                </p14:xfrm>
              </p:contentPart>
            </mc:Choice>
            <mc:Fallback xmlns="">
              <p:pic>
                <p:nvPicPr>
                  <p:cNvPr id="40965" name="Ink 40964">
                    <a:extLst>
                      <a:ext uri="{FF2B5EF4-FFF2-40B4-BE49-F238E27FC236}">
                        <a16:creationId xmlns:a16="http://schemas.microsoft.com/office/drawing/2014/main" id="{686EED4F-84A0-F879-CE03-1E224394509B}"/>
                      </a:ext>
                    </a:extLst>
                  </p:cNvPr>
                  <p:cNvPicPr/>
                  <p:nvPr/>
                </p:nvPicPr>
                <p:blipFill>
                  <a:blip r:embed="rId577"/>
                  <a:stretch>
                    <a:fillRect/>
                  </a:stretch>
                </p:blipFill>
                <p:spPr>
                  <a:xfrm>
                    <a:off x="5978347" y="5994985"/>
                    <a:ext cx="39600" cy="20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78">
                <p14:nvContentPartPr>
                  <p14:cNvPr id="41269" name="Ink 41268">
                    <a:extLst>
                      <a:ext uri="{FF2B5EF4-FFF2-40B4-BE49-F238E27FC236}">
                        <a16:creationId xmlns:a16="http://schemas.microsoft.com/office/drawing/2014/main" id="{BDFE4273-B878-1D19-EA97-5E4B5D26EAC7}"/>
                      </a:ext>
                    </a:extLst>
                  </p14:cNvPr>
                  <p14:cNvContentPartPr/>
                  <p14:nvPr/>
                </p14:nvContentPartPr>
                <p14:xfrm>
                  <a:off x="6324600" y="5956560"/>
                  <a:ext cx="89280" cy="360"/>
                </p14:xfrm>
              </p:contentPart>
            </mc:Choice>
            <mc:Fallback xmlns="">
              <p:pic>
                <p:nvPicPr>
                  <p:cNvPr id="41269" name="Ink 41268">
                    <a:extLst>
                      <a:ext uri="{FF2B5EF4-FFF2-40B4-BE49-F238E27FC236}">
                        <a16:creationId xmlns:a16="http://schemas.microsoft.com/office/drawing/2014/main" id="{BDFE4273-B878-1D19-EA97-5E4B5D26EAC7}"/>
                      </a:ext>
                    </a:extLst>
                  </p:cNvPr>
                  <p:cNvPicPr/>
                  <p:nvPr/>
                </p:nvPicPr>
                <p:blipFill>
                  <a:blip r:embed="rId579"/>
                  <a:stretch>
                    <a:fillRect/>
                  </a:stretch>
                </p:blipFill>
                <p:spPr>
                  <a:xfrm>
                    <a:off x="6315600" y="5947560"/>
                    <a:ext cx="10692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80">
                <p14:nvContentPartPr>
                  <p14:cNvPr id="41270" name="Ink 41269">
                    <a:extLst>
                      <a:ext uri="{FF2B5EF4-FFF2-40B4-BE49-F238E27FC236}">
                        <a16:creationId xmlns:a16="http://schemas.microsoft.com/office/drawing/2014/main" id="{E55DEE3C-F021-E62E-57D7-B5D556641C25}"/>
                      </a:ext>
                    </a:extLst>
                  </p14:cNvPr>
                  <p14:cNvContentPartPr/>
                  <p14:nvPr/>
                </p14:nvContentPartPr>
                <p14:xfrm>
                  <a:off x="6349080" y="6069600"/>
                  <a:ext cx="72000" cy="6480"/>
                </p14:xfrm>
              </p:contentPart>
            </mc:Choice>
            <mc:Fallback xmlns="">
              <p:pic>
                <p:nvPicPr>
                  <p:cNvPr id="41270" name="Ink 41269">
                    <a:extLst>
                      <a:ext uri="{FF2B5EF4-FFF2-40B4-BE49-F238E27FC236}">
                        <a16:creationId xmlns:a16="http://schemas.microsoft.com/office/drawing/2014/main" id="{E55DEE3C-F021-E62E-57D7-B5D556641C25}"/>
                      </a:ext>
                    </a:extLst>
                  </p:cNvPr>
                  <p:cNvPicPr/>
                  <p:nvPr/>
                </p:nvPicPr>
                <p:blipFill>
                  <a:blip r:embed="rId581"/>
                  <a:stretch>
                    <a:fillRect/>
                  </a:stretch>
                </p:blipFill>
                <p:spPr>
                  <a:xfrm>
                    <a:off x="6340080" y="6060960"/>
                    <a:ext cx="89640" cy="24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82">
                <p14:nvContentPartPr>
                  <p14:cNvPr id="41274" name="Ink 41273">
                    <a:extLst>
                      <a:ext uri="{FF2B5EF4-FFF2-40B4-BE49-F238E27FC236}">
                        <a16:creationId xmlns:a16="http://schemas.microsoft.com/office/drawing/2014/main" id="{0DB992A5-E7A1-5D88-6A7F-45F7DCF14FFA}"/>
                      </a:ext>
                    </a:extLst>
                  </p14:cNvPr>
                  <p14:cNvContentPartPr/>
                  <p14:nvPr/>
                </p14:nvContentPartPr>
                <p14:xfrm>
                  <a:off x="6567600" y="5828760"/>
                  <a:ext cx="141840" cy="158760"/>
                </p14:xfrm>
              </p:contentPart>
            </mc:Choice>
            <mc:Fallback xmlns="">
              <p:pic>
                <p:nvPicPr>
                  <p:cNvPr id="41274" name="Ink 41273">
                    <a:extLst>
                      <a:ext uri="{FF2B5EF4-FFF2-40B4-BE49-F238E27FC236}">
                        <a16:creationId xmlns:a16="http://schemas.microsoft.com/office/drawing/2014/main" id="{0DB992A5-E7A1-5D88-6A7F-45F7DCF14FFA}"/>
                      </a:ext>
                    </a:extLst>
                  </p:cNvPr>
                  <p:cNvPicPr/>
                  <p:nvPr/>
                </p:nvPicPr>
                <p:blipFill>
                  <a:blip r:embed="rId583"/>
                  <a:stretch>
                    <a:fillRect/>
                  </a:stretch>
                </p:blipFill>
                <p:spPr>
                  <a:xfrm>
                    <a:off x="6558960" y="5820120"/>
                    <a:ext cx="159480" cy="176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84">
                <p14:nvContentPartPr>
                  <p14:cNvPr id="41275" name="Ink 41274">
                    <a:extLst>
                      <a:ext uri="{FF2B5EF4-FFF2-40B4-BE49-F238E27FC236}">
                        <a16:creationId xmlns:a16="http://schemas.microsoft.com/office/drawing/2014/main" id="{64A8ACDF-CA17-0022-A70B-581FE5C8ED8B}"/>
                      </a:ext>
                    </a:extLst>
                  </p14:cNvPr>
                  <p14:cNvContentPartPr/>
                  <p14:nvPr/>
                </p14:nvContentPartPr>
                <p14:xfrm>
                  <a:off x="6778560" y="5978520"/>
                  <a:ext cx="28080" cy="113400"/>
                </p14:xfrm>
              </p:contentPart>
            </mc:Choice>
            <mc:Fallback xmlns="">
              <p:pic>
                <p:nvPicPr>
                  <p:cNvPr id="41275" name="Ink 41274">
                    <a:extLst>
                      <a:ext uri="{FF2B5EF4-FFF2-40B4-BE49-F238E27FC236}">
                        <a16:creationId xmlns:a16="http://schemas.microsoft.com/office/drawing/2014/main" id="{64A8ACDF-CA17-0022-A70B-581FE5C8ED8B}"/>
                      </a:ext>
                    </a:extLst>
                  </p:cNvPr>
                  <p:cNvPicPr/>
                  <p:nvPr/>
                </p:nvPicPr>
                <p:blipFill>
                  <a:blip r:embed="rId585"/>
                  <a:stretch>
                    <a:fillRect/>
                  </a:stretch>
                </p:blipFill>
                <p:spPr>
                  <a:xfrm>
                    <a:off x="6769920" y="5969880"/>
                    <a:ext cx="45720" cy="131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86">
                <p14:nvContentPartPr>
                  <p14:cNvPr id="41276" name="Ink 41275">
                    <a:extLst>
                      <a:ext uri="{FF2B5EF4-FFF2-40B4-BE49-F238E27FC236}">
                        <a16:creationId xmlns:a16="http://schemas.microsoft.com/office/drawing/2014/main" id="{689091C4-C5C0-D7BD-920A-FEC6B56681CD}"/>
                      </a:ext>
                    </a:extLst>
                  </p14:cNvPr>
                  <p14:cNvContentPartPr/>
                  <p14:nvPr/>
                </p14:nvContentPartPr>
                <p14:xfrm>
                  <a:off x="6775680" y="5907240"/>
                  <a:ext cx="360" cy="360"/>
                </p14:xfrm>
              </p:contentPart>
            </mc:Choice>
            <mc:Fallback xmlns="">
              <p:pic>
                <p:nvPicPr>
                  <p:cNvPr id="41276" name="Ink 41275">
                    <a:extLst>
                      <a:ext uri="{FF2B5EF4-FFF2-40B4-BE49-F238E27FC236}">
                        <a16:creationId xmlns:a16="http://schemas.microsoft.com/office/drawing/2014/main" id="{689091C4-C5C0-D7BD-920A-FEC6B56681CD}"/>
                      </a:ext>
                    </a:extLst>
                  </p:cNvPr>
                  <p:cNvPicPr/>
                  <p:nvPr/>
                </p:nvPicPr>
                <p:blipFill>
                  <a:blip r:embed="rId587"/>
                  <a:stretch>
                    <a:fillRect/>
                  </a:stretch>
                </p:blipFill>
                <p:spPr>
                  <a:xfrm>
                    <a:off x="6766680" y="5898240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88">
                <p14:nvContentPartPr>
                  <p14:cNvPr id="41277" name="Ink 41276">
                    <a:extLst>
                      <a:ext uri="{FF2B5EF4-FFF2-40B4-BE49-F238E27FC236}">
                        <a16:creationId xmlns:a16="http://schemas.microsoft.com/office/drawing/2014/main" id="{ECB36C13-5701-87CB-2B67-4D5D1660E004}"/>
                      </a:ext>
                    </a:extLst>
                  </p14:cNvPr>
                  <p14:cNvContentPartPr/>
                  <p14:nvPr/>
                </p14:nvContentPartPr>
                <p14:xfrm>
                  <a:off x="6817080" y="5735880"/>
                  <a:ext cx="104760" cy="117720"/>
                </p14:xfrm>
              </p:contentPart>
            </mc:Choice>
            <mc:Fallback xmlns="">
              <p:pic>
                <p:nvPicPr>
                  <p:cNvPr id="41277" name="Ink 41276">
                    <a:extLst>
                      <a:ext uri="{FF2B5EF4-FFF2-40B4-BE49-F238E27FC236}">
                        <a16:creationId xmlns:a16="http://schemas.microsoft.com/office/drawing/2014/main" id="{ECB36C13-5701-87CB-2B67-4D5D1660E004}"/>
                      </a:ext>
                    </a:extLst>
                  </p:cNvPr>
                  <p:cNvPicPr/>
                  <p:nvPr/>
                </p:nvPicPr>
                <p:blipFill>
                  <a:blip r:embed="rId589"/>
                  <a:stretch>
                    <a:fillRect/>
                  </a:stretch>
                </p:blipFill>
                <p:spPr>
                  <a:xfrm>
                    <a:off x="6808080" y="5727240"/>
                    <a:ext cx="122400" cy="135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90">
                <p14:nvContentPartPr>
                  <p14:cNvPr id="41278" name="Ink 41277">
                    <a:extLst>
                      <a:ext uri="{FF2B5EF4-FFF2-40B4-BE49-F238E27FC236}">
                        <a16:creationId xmlns:a16="http://schemas.microsoft.com/office/drawing/2014/main" id="{025D3C55-078A-C97C-45DB-349E95EDC442}"/>
                      </a:ext>
                    </a:extLst>
                  </p14:cNvPr>
                  <p14:cNvContentPartPr/>
                  <p14:nvPr/>
                </p14:nvContentPartPr>
                <p14:xfrm>
                  <a:off x="6780000" y="5927040"/>
                  <a:ext cx="30240" cy="360"/>
                </p14:xfrm>
              </p:contentPart>
            </mc:Choice>
            <mc:Fallback xmlns="">
              <p:pic>
                <p:nvPicPr>
                  <p:cNvPr id="41278" name="Ink 41277">
                    <a:extLst>
                      <a:ext uri="{FF2B5EF4-FFF2-40B4-BE49-F238E27FC236}">
                        <a16:creationId xmlns:a16="http://schemas.microsoft.com/office/drawing/2014/main" id="{025D3C55-078A-C97C-45DB-349E95EDC442}"/>
                      </a:ext>
                    </a:extLst>
                  </p:cNvPr>
                  <p:cNvPicPr/>
                  <p:nvPr/>
                </p:nvPicPr>
                <p:blipFill>
                  <a:blip r:embed="rId591"/>
                  <a:stretch>
                    <a:fillRect/>
                  </a:stretch>
                </p:blipFill>
                <p:spPr>
                  <a:xfrm>
                    <a:off x="6771360" y="5918400"/>
                    <a:ext cx="478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92">
                <p14:nvContentPartPr>
                  <p14:cNvPr id="41279" name="Ink 41278">
                    <a:extLst>
                      <a:ext uri="{FF2B5EF4-FFF2-40B4-BE49-F238E27FC236}">
                        <a16:creationId xmlns:a16="http://schemas.microsoft.com/office/drawing/2014/main" id="{F2EA4C22-FC23-0F3D-0E6E-B28D5EB8B6EA}"/>
                      </a:ext>
                    </a:extLst>
                  </p14:cNvPr>
                  <p14:cNvContentPartPr/>
                  <p14:nvPr/>
                </p14:nvContentPartPr>
                <p14:xfrm>
                  <a:off x="6965040" y="5715000"/>
                  <a:ext cx="105120" cy="393480"/>
                </p14:xfrm>
              </p:contentPart>
            </mc:Choice>
            <mc:Fallback xmlns="">
              <p:pic>
                <p:nvPicPr>
                  <p:cNvPr id="41279" name="Ink 41278">
                    <a:extLst>
                      <a:ext uri="{FF2B5EF4-FFF2-40B4-BE49-F238E27FC236}">
                        <a16:creationId xmlns:a16="http://schemas.microsoft.com/office/drawing/2014/main" id="{F2EA4C22-FC23-0F3D-0E6E-B28D5EB8B6EA}"/>
                      </a:ext>
                    </a:extLst>
                  </p:cNvPr>
                  <p:cNvPicPr/>
                  <p:nvPr/>
                </p:nvPicPr>
                <p:blipFill>
                  <a:blip r:embed="rId593"/>
                  <a:stretch>
                    <a:fillRect/>
                  </a:stretch>
                </p:blipFill>
                <p:spPr>
                  <a:xfrm>
                    <a:off x="6956400" y="5706000"/>
                    <a:ext cx="122760" cy="411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94">
                <p14:nvContentPartPr>
                  <p14:cNvPr id="41265" name="Ink 41264">
                    <a:extLst>
                      <a:ext uri="{FF2B5EF4-FFF2-40B4-BE49-F238E27FC236}">
                        <a16:creationId xmlns:a16="http://schemas.microsoft.com/office/drawing/2014/main" id="{90D3A540-CE01-4945-B84D-48FCB71B94D1}"/>
                      </a:ext>
                    </a:extLst>
                  </p14:cNvPr>
                  <p14:cNvContentPartPr/>
                  <p14:nvPr/>
                </p14:nvContentPartPr>
                <p14:xfrm>
                  <a:off x="5791507" y="5571625"/>
                  <a:ext cx="13320" cy="518400"/>
                </p14:xfrm>
              </p:contentPart>
            </mc:Choice>
            <mc:Fallback xmlns="">
              <p:pic>
                <p:nvPicPr>
                  <p:cNvPr id="41265" name="Ink 41264">
                    <a:extLst>
                      <a:ext uri="{FF2B5EF4-FFF2-40B4-BE49-F238E27FC236}">
                        <a16:creationId xmlns:a16="http://schemas.microsoft.com/office/drawing/2014/main" id="{90D3A540-CE01-4945-B84D-48FCB71B94D1}"/>
                      </a:ext>
                    </a:extLst>
                  </p:cNvPr>
                  <p:cNvPicPr/>
                  <p:nvPr/>
                </p:nvPicPr>
                <p:blipFill>
                  <a:blip r:embed="rId595"/>
                  <a:stretch>
                    <a:fillRect/>
                  </a:stretch>
                </p:blipFill>
                <p:spPr>
                  <a:xfrm>
                    <a:off x="5782507" y="5562625"/>
                    <a:ext cx="30960" cy="536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96">
                <p14:nvContentPartPr>
                  <p14:cNvPr id="41266" name="Ink 41265">
                    <a:extLst>
                      <a:ext uri="{FF2B5EF4-FFF2-40B4-BE49-F238E27FC236}">
                        <a16:creationId xmlns:a16="http://schemas.microsoft.com/office/drawing/2014/main" id="{8064E111-C6A0-8874-2E00-E98AB2DD3527}"/>
                      </a:ext>
                    </a:extLst>
                  </p14:cNvPr>
                  <p14:cNvContentPartPr/>
                  <p14:nvPr/>
                </p14:nvContentPartPr>
                <p14:xfrm>
                  <a:off x="5869987" y="5819665"/>
                  <a:ext cx="109080" cy="259200"/>
                </p14:xfrm>
              </p:contentPart>
            </mc:Choice>
            <mc:Fallback xmlns="">
              <p:pic>
                <p:nvPicPr>
                  <p:cNvPr id="41266" name="Ink 41265">
                    <a:extLst>
                      <a:ext uri="{FF2B5EF4-FFF2-40B4-BE49-F238E27FC236}">
                        <a16:creationId xmlns:a16="http://schemas.microsoft.com/office/drawing/2014/main" id="{8064E111-C6A0-8874-2E00-E98AB2DD3527}"/>
                      </a:ext>
                    </a:extLst>
                  </p:cNvPr>
                  <p:cNvPicPr/>
                  <p:nvPr/>
                </p:nvPicPr>
                <p:blipFill>
                  <a:blip r:embed="rId597"/>
                  <a:stretch>
                    <a:fillRect/>
                  </a:stretch>
                </p:blipFill>
                <p:spPr>
                  <a:xfrm>
                    <a:off x="5860987" y="5811025"/>
                    <a:ext cx="126720" cy="276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98">
                <p14:nvContentPartPr>
                  <p14:cNvPr id="41267" name="Ink 41266">
                    <a:extLst>
                      <a:ext uri="{FF2B5EF4-FFF2-40B4-BE49-F238E27FC236}">
                        <a16:creationId xmlns:a16="http://schemas.microsoft.com/office/drawing/2014/main" id="{E7A7CDC5-7E5C-6B09-9BF2-32F8C5EE65B4}"/>
                      </a:ext>
                    </a:extLst>
                  </p14:cNvPr>
                  <p14:cNvContentPartPr/>
                  <p14:nvPr/>
                </p14:nvContentPartPr>
                <p14:xfrm>
                  <a:off x="5984107" y="5956465"/>
                  <a:ext cx="91080" cy="108360"/>
                </p14:xfrm>
              </p:contentPart>
            </mc:Choice>
            <mc:Fallback xmlns="">
              <p:pic>
                <p:nvPicPr>
                  <p:cNvPr id="41267" name="Ink 41266">
                    <a:extLst>
                      <a:ext uri="{FF2B5EF4-FFF2-40B4-BE49-F238E27FC236}">
                        <a16:creationId xmlns:a16="http://schemas.microsoft.com/office/drawing/2014/main" id="{E7A7CDC5-7E5C-6B09-9BF2-32F8C5EE65B4}"/>
                      </a:ext>
                    </a:extLst>
                  </p:cNvPr>
                  <p:cNvPicPr/>
                  <p:nvPr/>
                </p:nvPicPr>
                <p:blipFill>
                  <a:blip r:embed="rId599"/>
                  <a:stretch>
                    <a:fillRect/>
                  </a:stretch>
                </p:blipFill>
                <p:spPr>
                  <a:xfrm>
                    <a:off x="5975107" y="5947465"/>
                    <a:ext cx="108720" cy="12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00">
                <p14:nvContentPartPr>
                  <p14:cNvPr id="41268" name="Ink 41267">
                    <a:extLst>
                      <a:ext uri="{FF2B5EF4-FFF2-40B4-BE49-F238E27FC236}">
                        <a16:creationId xmlns:a16="http://schemas.microsoft.com/office/drawing/2014/main" id="{0D0B4528-7038-9A93-CBC2-6FE505017492}"/>
                      </a:ext>
                    </a:extLst>
                  </p14:cNvPr>
                  <p14:cNvContentPartPr/>
                  <p14:nvPr/>
                </p14:nvContentPartPr>
                <p14:xfrm>
                  <a:off x="6146467" y="5942785"/>
                  <a:ext cx="79200" cy="102240"/>
                </p14:xfrm>
              </p:contentPart>
            </mc:Choice>
            <mc:Fallback xmlns="">
              <p:pic>
                <p:nvPicPr>
                  <p:cNvPr id="41268" name="Ink 41267">
                    <a:extLst>
                      <a:ext uri="{FF2B5EF4-FFF2-40B4-BE49-F238E27FC236}">
                        <a16:creationId xmlns:a16="http://schemas.microsoft.com/office/drawing/2014/main" id="{0D0B4528-7038-9A93-CBC2-6FE505017492}"/>
                      </a:ext>
                    </a:extLst>
                  </p:cNvPr>
                  <p:cNvPicPr/>
                  <p:nvPr/>
                </p:nvPicPr>
                <p:blipFill>
                  <a:blip r:embed="rId601"/>
                  <a:stretch>
                    <a:fillRect/>
                  </a:stretch>
                </p:blipFill>
                <p:spPr>
                  <a:xfrm>
                    <a:off x="6137827" y="5933785"/>
                    <a:ext cx="96840" cy="119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02">
                <p14:nvContentPartPr>
                  <p14:cNvPr id="41003" name="Ink 41002">
                    <a:extLst>
                      <a:ext uri="{FF2B5EF4-FFF2-40B4-BE49-F238E27FC236}">
                        <a16:creationId xmlns:a16="http://schemas.microsoft.com/office/drawing/2014/main" id="{C2B480C4-BD59-5E04-914B-EC6F9A1B8A85}"/>
                      </a:ext>
                    </a:extLst>
                  </p14:cNvPr>
                  <p14:cNvContentPartPr/>
                  <p14:nvPr/>
                </p14:nvContentPartPr>
                <p14:xfrm>
                  <a:off x="5791428" y="5683797"/>
                  <a:ext cx="46440" cy="360"/>
                </p14:xfrm>
              </p:contentPart>
            </mc:Choice>
            <mc:Fallback xmlns="">
              <p:pic>
                <p:nvPicPr>
                  <p:cNvPr id="41003" name="Ink 41002">
                    <a:extLst>
                      <a:ext uri="{FF2B5EF4-FFF2-40B4-BE49-F238E27FC236}">
                        <a16:creationId xmlns:a16="http://schemas.microsoft.com/office/drawing/2014/main" id="{C2B480C4-BD59-5E04-914B-EC6F9A1B8A85}"/>
                      </a:ext>
                    </a:extLst>
                  </p:cNvPr>
                  <p:cNvPicPr/>
                  <p:nvPr/>
                </p:nvPicPr>
                <p:blipFill>
                  <a:blip r:embed="rId603"/>
                  <a:stretch>
                    <a:fillRect/>
                  </a:stretch>
                </p:blipFill>
                <p:spPr>
                  <a:xfrm>
                    <a:off x="5782428" y="5675157"/>
                    <a:ext cx="640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04">
                <p14:nvContentPartPr>
                  <p14:cNvPr id="41007" name="Ink 41006">
                    <a:extLst>
                      <a:ext uri="{FF2B5EF4-FFF2-40B4-BE49-F238E27FC236}">
                        <a16:creationId xmlns:a16="http://schemas.microsoft.com/office/drawing/2014/main" id="{20669836-A638-EA29-EDB5-90B298E302B7}"/>
                      </a:ext>
                    </a:extLst>
                  </p14:cNvPr>
                  <p14:cNvContentPartPr/>
                  <p14:nvPr/>
                </p14:nvContentPartPr>
                <p14:xfrm>
                  <a:off x="5918148" y="5674797"/>
                  <a:ext cx="96840" cy="360"/>
                </p14:xfrm>
              </p:contentPart>
            </mc:Choice>
            <mc:Fallback xmlns="">
              <p:pic>
                <p:nvPicPr>
                  <p:cNvPr id="41007" name="Ink 41006">
                    <a:extLst>
                      <a:ext uri="{FF2B5EF4-FFF2-40B4-BE49-F238E27FC236}">
                        <a16:creationId xmlns:a16="http://schemas.microsoft.com/office/drawing/2014/main" id="{20669836-A638-EA29-EDB5-90B298E302B7}"/>
                      </a:ext>
                    </a:extLst>
                  </p:cNvPr>
                  <p:cNvPicPr/>
                  <p:nvPr/>
                </p:nvPicPr>
                <p:blipFill>
                  <a:blip r:embed="rId605"/>
                  <a:stretch>
                    <a:fillRect/>
                  </a:stretch>
                </p:blipFill>
                <p:spPr>
                  <a:xfrm>
                    <a:off x="5909148" y="5665797"/>
                    <a:ext cx="1144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06">
                <p14:nvContentPartPr>
                  <p14:cNvPr id="41009" name="Ink 41008">
                    <a:extLst>
                      <a:ext uri="{FF2B5EF4-FFF2-40B4-BE49-F238E27FC236}">
                        <a16:creationId xmlns:a16="http://schemas.microsoft.com/office/drawing/2014/main" id="{DEC2B7D3-9969-9DF0-C21D-47790DCD6754}"/>
                      </a:ext>
                    </a:extLst>
                  </p14:cNvPr>
                  <p14:cNvContentPartPr/>
                  <p14:nvPr/>
                </p14:nvContentPartPr>
                <p14:xfrm>
                  <a:off x="6144228" y="5687757"/>
                  <a:ext cx="116280" cy="360"/>
                </p14:xfrm>
              </p:contentPart>
            </mc:Choice>
            <mc:Fallback xmlns="">
              <p:pic>
                <p:nvPicPr>
                  <p:cNvPr id="41009" name="Ink 41008">
                    <a:extLst>
                      <a:ext uri="{FF2B5EF4-FFF2-40B4-BE49-F238E27FC236}">
                        <a16:creationId xmlns:a16="http://schemas.microsoft.com/office/drawing/2014/main" id="{DEC2B7D3-9969-9DF0-C21D-47790DCD6754}"/>
                      </a:ext>
                    </a:extLst>
                  </p:cNvPr>
                  <p:cNvPicPr/>
                  <p:nvPr/>
                </p:nvPicPr>
                <p:blipFill>
                  <a:blip r:embed="rId607"/>
                  <a:stretch>
                    <a:fillRect/>
                  </a:stretch>
                </p:blipFill>
                <p:spPr>
                  <a:xfrm>
                    <a:off x="6135588" y="5679117"/>
                    <a:ext cx="13392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08">
                <p14:nvContentPartPr>
                  <p14:cNvPr id="41015" name="Ink 41014">
                    <a:extLst>
                      <a:ext uri="{FF2B5EF4-FFF2-40B4-BE49-F238E27FC236}">
                        <a16:creationId xmlns:a16="http://schemas.microsoft.com/office/drawing/2014/main" id="{61ECF62F-C62F-C53B-E384-2E7F448CE6BE}"/>
                      </a:ext>
                    </a:extLst>
                  </p14:cNvPr>
                  <p14:cNvContentPartPr/>
                  <p14:nvPr/>
                </p14:nvContentPartPr>
                <p14:xfrm>
                  <a:off x="6391548" y="5691357"/>
                  <a:ext cx="88200" cy="360"/>
                </p14:xfrm>
              </p:contentPart>
            </mc:Choice>
            <mc:Fallback xmlns="">
              <p:pic>
                <p:nvPicPr>
                  <p:cNvPr id="41015" name="Ink 41014">
                    <a:extLst>
                      <a:ext uri="{FF2B5EF4-FFF2-40B4-BE49-F238E27FC236}">
                        <a16:creationId xmlns:a16="http://schemas.microsoft.com/office/drawing/2014/main" id="{61ECF62F-C62F-C53B-E384-2E7F448CE6BE}"/>
                      </a:ext>
                    </a:extLst>
                  </p:cNvPr>
                  <p:cNvPicPr/>
                  <p:nvPr/>
                </p:nvPicPr>
                <p:blipFill>
                  <a:blip r:embed="rId609"/>
                  <a:stretch>
                    <a:fillRect/>
                  </a:stretch>
                </p:blipFill>
                <p:spPr>
                  <a:xfrm>
                    <a:off x="6382908" y="5682357"/>
                    <a:ext cx="10584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10">
                <p14:nvContentPartPr>
                  <p14:cNvPr id="41016" name="Ink 41015">
                    <a:extLst>
                      <a:ext uri="{FF2B5EF4-FFF2-40B4-BE49-F238E27FC236}">
                        <a16:creationId xmlns:a16="http://schemas.microsoft.com/office/drawing/2014/main" id="{CD7BD6A9-BE9D-7A2F-A1D4-6921D208E303}"/>
                      </a:ext>
                    </a:extLst>
                  </p14:cNvPr>
                  <p14:cNvContentPartPr/>
                  <p14:nvPr/>
                </p14:nvContentPartPr>
                <p14:xfrm>
                  <a:off x="6601788" y="5691357"/>
                  <a:ext cx="135720" cy="360"/>
                </p14:xfrm>
              </p:contentPart>
            </mc:Choice>
            <mc:Fallback xmlns="">
              <p:pic>
                <p:nvPicPr>
                  <p:cNvPr id="41016" name="Ink 41015">
                    <a:extLst>
                      <a:ext uri="{FF2B5EF4-FFF2-40B4-BE49-F238E27FC236}">
                        <a16:creationId xmlns:a16="http://schemas.microsoft.com/office/drawing/2014/main" id="{CD7BD6A9-BE9D-7A2F-A1D4-6921D208E303}"/>
                      </a:ext>
                    </a:extLst>
                  </p:cNvPr>
                  <p:cNvPicPr/>
                  <p:nvPr/>
                </p:nvPicPr>
                <p:blipFill>
                  <a:blip r:embed="rId611"/>
                  <a:stretch>
                    <a:fillRect/>
                  </a:stretch>
                </p:blipFill>
                <p:spPr>
                  <a:xfrm>
                    <a:off x="6592788" y="5682357"/>
                    <a:ext cx="1533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12">
                <p14:nvContentPartPr>
                  <p14:cNvPr id="41018" name="Ink 41017">
                    <a:extLst>
                      <a:ext uri="{FF2B5EF4-FFF2-40B4-BE49-F238E27FC236}">
                        <a16:creationId xmlns:a16="http://schemas.microsoft.com/office/drawing/2014/main" id="{20C21ED8-4AB0-523D-C5BB-9CFF52CEE3F6}"/>
                      </a:ext>
                    </a:extLst>
                  </p14:cNvPr>
                  <p14:cNvContentPartPr/>
                  <p14:nvPr/>
                </p14:nvContentPartPr>
                <p14:xfrm>
                  <a:off x="6897708" y="5688477"/>
                  <a:ext cx="84240" cy="3240"/>
                </p14:xfrm>
              </p:contentPart>
            </mc:Choice>
            <mc:Fallback xmlns="">
              <p:pic>
                <p:nvPicPr>
                  <p:cNvPr id="41018" name="Ink 41017">
                    <a:extLst>
                      <a:ext uri="{FF2B5EF4-FFF2-40B4-BE49-F238E27FC236}">
                        <a16:creationId xmlns:a16="http://schemas.microsoft.com/office/drawing/2014/main" id="{20C21ED8-4AB0-523D-C5BB-9CFF52CEE3F6}"/>
                      </a:ext>
                    </a:extLst>
                  </p:cNvPr>
                  <p:cNvPicPr/>
                  <p:nvPr/>
                </p:nvPicPr>
                <p:blipFill>
                  <a:blip r:embed="rId613"/>
                  <a:stretch>
                    <a:fillRect/>
                  </a:stretch>
                </p:blipFill>
                <p:spPr>
                  <a:xfrm>
                    <a:off x="6889068" y="5679837"/>
                    <a:ext cx="101880" cy="20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14">
                <p14:nvContentPartPr>
                  <p14:cNvPr id="41020" name="Ink 41019">
                    <a:extLst>
                      <a:ext uri="{FF2B5EF4-FFF2-40B4-BE49-F238E27FC236}">
                        <a16:creationId xmlns:a16="http://schemas.microsoft.com/office/drawing/2014/main" id="{8082C034-378C-1BFB-45D6-F93998B7CF07}"/>
                      </a:ext>
                    </a:extLst>
                  </p14:cNvPr>
                  <p14:cNvContentPartPr/>
                  <p14:nvPr/>
                </p14:nvContentPartPr>
                <p14:xfrm>
                  <a:off x="7100028" y="5685957"/>
                  <a:ext cx="106560" cy="3240"/>
                </p14:xfrm>
              </p:contentPart>
            </mc:Choice>
            <mc:Fallback xmlns="">
              <p:pic>
                <p:nvPicPr>
                  <p:cNvPr id="41020" name="Ink 41019">
                    <a:extLst>
                      <a:ext uri="{FF2B5EF4-FFF2-40B4-BE49-F238E27FC236}">
                        <a16:creationId xmlns:a16="http://schemas.microsoft.com/office/drawing/2014/main" id="{8082C034-378C-1BFB-45D6-F93998B7CF07}"/>
                      </a:ext>
                    </a:extLst>
                  </p:cNvPr>
                  <p:cNvPicPr/>
                  <p:nvPr/>
                </p:nvPicPr>
                <p:blipFill>
                  <a:blip r:embed="rId615"/>
                  <a:stretch>
                    <a:fillRect/>
                  </a:stretch>
                </p:blipFill>
                <p:spPr>
                  <a:xfrm>
                    <a:off x="7091028" y="5676957"/>
                    <a:ext cx="124200" cy="20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16">
                <p14:nvContentPartPr>
                  <p14:cNvPr id="41022" name="Ink 41021">
                    <a:extLst>
                      <a:ext uri="{FF2B5EF4-FFF2-40B4-BE49-F238E27FC236}">
                        <a16:creationId xmlns:a16="http://schemas.microsoft.com/office/drawing/2014/main" id="{430904DD-7F3F-7DB6-1487-F42ECB647EC9}"/>
                      </a:ext>
                    </a:extLst>
                  </p14:cNvPr>
                  <p14:cNvContentPartPr/>
                  <p14:nvPr/>
                </p14:nvContentPartPr>
                <p14:xfrm>
                  <a:off x="7336908" y="5692437"/>
                  <a:ext cx="86040" cy="360"/>
                </p14:xfrm>
              </p:contentPart>
            </mc:Choice>
            <mc:Fallback xmlns="">
              <p:pic>
                <p:nvPicPr>
                  <p:cNvPr id="41022" name="Ink 41021">
                    <a:extLst>
                      <a:ext uri="{FF2B5EF4-FFF2-40B4-BE49-F238E27FC236}">
                        <a16:creationId xmlns:a16="http://schemas.microsoft.com/office/drawing/2014/main" id="{430904DD-7F3F-7DB6-1487-F42ECB647EC9}"/>
                      </a:ext>
                    </a:extLst>
                  </p:cNvPr>
                  <p:cNvPicPr/>
                  <p:nvPr/>
                </p:nvPicPr>
                <p:blipFill>
                  <a:blip r:embed="rId579"/>
                  <a:stretch>
                    <a:fillRect/>
                  </a:stretch>
                </p:blipFill>
                <p:spPr>
                  <a:xfrm>
                    <a:off x="7328268" y="5683797"/>
                    <a:ext cx="1036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17">
                <p14:nvContentPartPr>
                  <p14:cNvPr id="41082" name="Ink 41081">
                    <a:extLst>
                      <a:ext uri="{FF2B5EF4-FFF2-40B4-BE49-F238E27FC236}">
                        <a16:creationId xmlns:a16="http://schemas.microsoft.com/office/drawing/2014/main" id="{959FF185-7DD5-900D-AE56-9100930133B0}"/>
                      </a:ext>
                    </a:extLst>
                  </p14:cNvPr>
                  <p14:cNvContentPartPr/>
                  <p14:nvPr/>
                </p14:nvContentPartPr>
                <p14:xfrm>
                  <a:off x="7549308" y="5682357"/>
                  <a:ext cx="41400" cy="360"/>
                </p14:xfrm>
              </p:contentPart>
            </mc:Choice>
            <mc:Fallback xmlns="">
              <p:pic>
                <p:nvPicPr>
                  <p:cNvPr id="41082" name="Ink 41081">
                    <a:extLst>
                      <a:ext uri="{FF2B5EF4-FFF2-40B4-BE49-F238E27FC236}">
                        <a16:creationId xmlns:a16="http://schemas.microsoft.com/office/drawing/2014/main" id="{959FF185-7DD5-900D-AE56-9100930133B0}"/>
                      </a:ext>
                    </a:extLst>
                  </p:cNvPr>
                  <p:cNvPicPr/>
                  <p:nvPr/>
                </p:nvPicPr>
                <p:blipFill>
                  <a:blip r:embed="rId618"/>
                  <a:stretch>
                    <a:fillRect/>
                  </a:stretch>
                </p:blipFill>
                <p:spPr>
                  <a:xfrm>
                    <a:off x="7540308" y="5673357"/>
                    <a:ext cx="5904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F6272DB0-283A-BC26-CC10-15E52A21044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19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30563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Tm="93877">
        <p159:morph option="byObject"/>
      </p:transition>
    </mc:Choice>
    <mc:Fallback>
      <p:transition spd="slow" advTm="9387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1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7" name="Text Box 3"/>
          <p:cNvSpPr txBox="1">
            <a:spLocks noChangeArrowheads="1"/>
          </p:cNvSpPr>
          <p:nvPr/>
        </p:nvSpPr>
        <p:spPr bwMode="auto">
          <a:xfrm>
            <a:off x="761042" y="0"/>
            <a:ext cx="755848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800" b="1" dirty="0">
                <a:solidFill>
                  <a:srgbClr val="0000FF"/>
                </a:solidFill>
              </a:rPr>
              <a:t>Reverse bias – Reduce current to saturation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903BEA-EC25-5644-B5A1-DEDF773DB900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4085CAD-1714-96AF-7A64-96E364368CEC}"/>
              </a:ext>
            </a:extLst>
          </p:cNvPr>
          <p:cNvGrpSpPr/>
          <p:nvPr/>
        </p:nvGrpSpPr>
        <p:grpSpPr>
          <a:xfrm>
            <a:off x="2372166" y="609113"/>
            <a:ext cx="3911760" cy="2746080"/>
            <a:chOff x="5027379" y="3867946"/>
            <a:chExt cx="3911760" cy="2746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41108" name="Ink 41107">
                  <a:extLst>
                    <a:ext uri="{FF2B5EF4-FFF2-40B4-BE49-F238E27FC236}">
                      <a16:creationId xmlns:a16="http://schemas.microsoft.com/office/drawing/2014/main" id="{406F9A7F-7F8B-F7E3-9391-EECEE61E5BA4}"/>
                    </a:ext>
                  </a:extLst>
                </p14:cNvPr>
                <p14:cNvContentPartPr/>
                <p14:nvPr/>
              </p14:nvContentPartPr>
              <p14:xfrm>
                <a:off x="7868636" y="4124520"/>
                <a:ext cx="360" cy="360"/>
              </p14:xfrm>
            </p:contentPart>
          </mc:Choice>
          <mc:Fallback xmlns="">
            <p:pic>
              <p:nvPicPr>
                <p:cNvPr id="41108" name="Ink 41107">
                  <a:extLst>
                    <a:ext uri="{FF2B5EF4-FFF2-40B4-BE49-F238E27FC236}">
                      <a16:creationId xmlns:a16="http://schemas.microsoft.com/office/drawing/2014/main" id="{406F9A7F-7F8B-F7E3-9391-EECEE61E5BA4}"/>
                    </a:ext>
                  </a:extLst>
                </p:cNvPr>
                <p:cNvPicPr/>
                <p:nvPr/>
              </p:nvPicPr>
              <p:blipFill>
                <a:blip r:embed="rId343"/>
                <a:stretch>
                  <a:fillRect/>
                </a:stretch>
              </p:blipFill>
              <p:spPr>
                <a:xfrm>
                  <a:off x="7859636" y="411552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4">
              <p14:nvContentPartPr>
                <p14:cNvPr id="41109" name="Ink 41108">
                  <a:extLst>
                    <a:ext uri="{FF2B5EF4-FFF2-40B4-BE49-F238E27FC236}">
                      <a16:creationId xmlns:a16="http://schemas.microsoft.com/office/drawing/2014/main" id="{32161137-639F-C3CD-2140-CF05F4F9C90B}"/>
                    </a:ext>
                  </a:extLst>
                </p14:cNvPr>
                <p14:cNvContentPartPr/>
                <p14:nvPr/>
              </p14:nvContentPartPr>
              <p14:xfrm>
                <a:off x="6093836" y="4402080"/>
                <a:ext cx="38520" cy="1034640"/>
              </p14:xfrm>
            </p:contentPart>
          </mc:Choice>
          <mc:Fallback xmlns="">
            <p:pic>
              <p:nvPicPr>
                <p:cNvPr id="41109" name="Ink 41108">
                  <a:extLst>
                    <a:ext uri="{FF2B5EF4-FFF2-40B4-BE49-F238E27FC236}">
                      <a16:creationId xmlns:a16="http://schemas.microsoft.com/office/drawing/2014/main" id="{32161137-639F-C3CD-2140-CF05F4F9C90B}"/>
                    </a:ext>
                  </a:extLst>
                </p:cNvPr>
                <p:cNvPicPr/>
                <p:nvPr/>
              </p:nvPicPr>
              <p:blipFill>
                <a:blip r:embed="rId345"/>
                <a:stretch>
                  <a:fillRect/>
                </a:stretch>
              </p:blipFill>
              <p:spPr>
                <a:xfrm>
                  <a:off x="6084836" y="4393083"/>
                  <a:ext cx="56160" cy="105227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6">
              <p14:nvContentPartPr>
                <p14:cNvPr id="41110" name="Ink 41109">
                  <a:extLst>
                    <a:ext uri="{FF2B5EF4-FFF2-40B4-BE49-F238E27FC236}">
                      <a16:creationId xmlns:a16="http://schemas.microsoft.com/office/drawing/2014/main" id="{E528AC92-8DB5-E007-8405-A33AA8B4FD05}"/>
                    </a:ext>
                  </a:extLst>
                </p14:cNvPr>
                <p14:cNvContentPartPr/>
                <p14:nvPr/>
              </p14:nvContentPartPr>
              <p14:xfrm>
                <a:off x="7101116" y="4540320"/>
                <a:ext cx="360" cy="360"/>
              </p14:xfrm>
            </p:contentPart>
          </mc:Choice>
          <mc:Fallback xmlns="">
            <p:pic>
              <p:nvPicPr>
                <p:cNvPr id="41110" name="Ink 41109">
                  <a:extLst>
                    <a:ext uri="{FF2B5EF4-FFF2-40B4-BE49-F238E27FC236}">
                      <a16:creationId xmlns:a16="http://schemas.microsoft.com/office/drawing/2014/main" id="{E528AC92-8DB5-E007-8405-A33AA8B4FD05}"/>
                    </a:ext>
                  </a:extLst>
                </p:cNvPr>
                <p:cNvPicPr/>
                <p:nvPr/>
              </p:nvPicPr>
              <p:blipFill>
                <a:blip r:embed="rId343"/>
                <a:stretch>
                  <a:fillRect/>
                </a:stretch>
              </p:blipFill>
              <p:spPr>
                <a:xfrm>
                  <a:off x="7092116" y="453132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7">
              <p14:nvContentPartPr>
                <p14:cNvPr id="41111" name="Ink 41110">
                  <a:extLst>
                    <a:ext uri="{FF2B5EF4-FFF2-40B4-BE49-F238E27FC236}">
                      <a16:creationId xmlns:a16="http://schemas.microsoft.com/office/drawing/2014/main" id="{AFAE9382-B2BE-F58C-4E02-73B7E709E8EF}"/>
                    </a:ext>
                  </a:extLst>
                </p14:cNvPr>
                <p14:cNvContentPartPr/>
                <p14:nvPr/>
              </p14:nvContentPartPr>
              <p14:xfrm>
                <a:off x="6114356" y="4499280"/>
                <a:ext cx="2103840" cy="1135080"/>
              </p14:xfrm>
            </p:contentPart>
          </mc:Choice>
          <mc:Fallback xmlns="">
            <p:pic>
              <p:nvPicPr>
                <p:cNvPr id="41111" name="Ink 41110">
                  <a:extLst>
                    <a:ext uri="{FF2B5EF4-FFF2-40B4-BE49-F238E27FC236}">
                      <a16:creationId xmlns:a16="http://schemas.microsoft.com/office/drawing/2014/main" id="{AFAE9382-B2BE-F58C-4E02-73B7E709E8EF}"/>
                    </a:ext>
                  </a:extLst>
                </p:cNvPr>
                <p:cNvPicPr/>
                <p:nvPr/>
              </p:nvPicPr>
              <p:blipFill>
                <a:blip r:embed="rId348"/>
                <a:stretch>
                  <a:fillRect/>
                </a:stretch>
              </p:blipFill>
              <p:spPr>
                <a:xfrm>
                  <a:off x="6105356" y="4490280"/>
                  <a:ext cx="2121480" cy="115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9">
              <p14:nvContentPartPr>
                <p14:cNvPr id="41112" name="Ink 41111">
                  <a:extLst>
                    <a:ext uri="{FF2B5EF4-FFF2-40B4-BE49-F238E27FC236}">
                      <a16:creationId xmlns:a16="http://schemas.microsoft.com/office/drawing/2014/main" id="{233DC706-A16E-E32E-E639-59F660D934F9}"/>
                    </a:ext>
                  </a:extLst>
                </p14:cNvPr>
                <p14:cNvContentPartPr/>
                <p14:nvPr/>
              </p14:nvContentPartPr>
              <p14:xfrm>
                <a:off x="6646436" y="4918320"/>
                <a:ext cx="154800" cy="401040"/>
              </p14:xfrm>
            </p:contentPart>
          </mc:Choice>
          <mc:Fallback xmlns="">
            <p:pic>
              <p:nvPicPr>
                <p:cNvPr id="41112" name="Ink 41111">
                  <a:extLst>
                    <a:ext uri="{FF2B5EF4-FFF2-40B4-BE49-F238E27FC236}">
                      <a16:creationId xmlns:a16="http://schemas.microsoft.com/office/drawing/2014/main" id="{233DC706-A16E-E32E-E639-59F660D934F9}"/>
                    </a:ext>
                  </a:extLst>
                </p:cNvPr>
                <p:cNvPicPr/>
                <p:nvPr/>
              </p:nvPicPr>
              <p:blipFill>
                <a:blip r:embed="rId350"/>
                <a:stretch>
                  <a:fillRect/>
                </a:stretch>
              </p:blipFill>
              <p:spPr>
                <a:xfrm>
                  <a:off x="6637415" y="4909320"/>
                  <a:ext cx="172481" cy="41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1">
              <p14:nvContentPartPr>
                <p14:cNvPr id="41113" name="Ink 41112">
                  <a:extLst>
                    <a:ext uri="{FF2B5EF4-FFF2-40B4-BE49-F238E27FC236}">
                      <a16:creationId xmlns:a16="http://schemas.microsoft.com/office/drawing/2014/main" id="{F9A213ED-BBBE-F5C7-CECE-60BD2AB865A4}"/>
                    </a:ext>
                  </a:extLst>
                </p14:cNvPr>
                <p14:cNvContentPartPr/>
                <p14:nvPr/>
              </p14:nvContentPartPr>
              <p14:xfrm>
                <a:off x="7087436" y="4541040"/>
                <a:ext cx="16200" cy="1073160"/>
              </p14:xfrm>
            </p:contentPart>
          </mc:Choice>
          <mc:Fallback xmlns="">
            <p:pic>
              <p:nvPicPr>
                <p:cNvPr id="41113" name="Ink 41112">
                  <a:extLst>
                    <a:ext uri="{FF2B5EF4-FFF2-40B4-BE49-F238E27FC236}">
                      <a16:creationId xmlns:a16="http://schemas.microsoft.com/office/drawing/2014/main" id="{F9A213ED-BBBE-F5C7-CECE-60BD2AB865A4}"/>
                    </a:ext>
                  </a:extLst>
                </p:cNvPr>
                <p:cNvPicPr/>
                <p:nvPr/>
              </p:nvPicPr>
              <p:blipFill>
                <a:blip r:embed="rId352"/>
                <a:stretch>
                  <a:fillRect/>
                </a:stretch>
              </p:blipFill>
              <p:spPr>
                <a:xfrm>
                  <a:off x="7078436" y="4532043"/>
                  <a:ext cx="33840" cy="109079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3">
              <p14:nvContentPartPr>
                <p14:cNvPr id="41114" name="Ink 41113">
                  <a:extLst>
                    <a:ext uri="{FF2B5EF4-FFF2-40B4-BE49-F238E27FC236}">
                      <a16:creationId xmlns:a16="http://schemas.microsoft.com/office/drawing/2014/main" id="{5E4D751A-11C2-E624-D274-5C0A06799E8D}"/>
                    </a:ext>
                  </a:extLst>
                </p14:cNvPr>
                <p14:cNvContentPartPr/>
                <p14:nvPr/>
              </p14:nvContentPartPr>
              <p14:xfrm>
                <a:off x="7275716" y="5040720"/>
                <a:ext cx="336240" cy="237960"/>
              </p14:xfrm>
            </p:contentPart>
          </mc:Choice>
          <mc:Fallback xmlns="">
            <p:pic>
              <p:nvPicPr>
                <p:cNvPr id="41114" name="Ink 41113">
                  <a:extLst>
                    <a:ext uri="{FF2B5EF4-FFF2-40B4-BE49-F238E27FC236}">
                      <a16:creationId xmlns:a16="http://schemas.microsoft.com/office/drawing/2014/main" id="{5E4D751A-11C2-E624-D274-5C0A06799E8D}"/>
                    </a:ext>
                  </a:extLst>
                </p:cNvPr>
                <p:cNvPicPr/>
                <p:nvPr/>
              </p:nvPicPr>
              <p:blipFill>
                <a:blip r:embed="rId354"/>
                <a:stretch>
                  <a:fillRect/>
                </a:stretch>
              </p:blipFill>
              <p:spPr>
                <a:xfrm>
                  <a:off x="7266716" y="5031720"/>
                  <a:ext cx="353880" cy="2556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1121" name="Group 41120">
              <a:extLst>
                <a:ext uri="{FF2B5EF4-FFF2-40B4-BE49-F238E27FC236}">
                  <a16:creationId xmlns:a16="http://schemas.microsoft.com/office/drawing/2014/main" id="{A940B010-35A7-70C8-1835-AA51B16DE31E}"/>
                </a:ext>
              </a:extLst>
            </p:cNvPr>
            <p:cNvGrpSpPr/>
            <p:nvPr/>
          </p:nvGrpSpPr>
          <p:grpSpPr>
            <a:xfrm>
              <a:off x="6238196" y="4962240"/>
              <a:ext cx="176400" cy="188280"/>
              <a:chOff x="853539" y="2543866"/>
              <a:chExt cx="176400" cy="1882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55">
                <p14:nvContentPartPr>
                  <p14:cNvPr id="41122" name="Ink 41121">
                    <a:extLst>
                      <a:ext uri="{FF2B5EF4-FFF2-40B4-BE49-F238E27FC236}">
                        <a16:creationId xmlns:a16="http://schemas.microsoft.com/office/drawing/2014/main" id="{9F23926E-3CDF-F5B5-BB4E-B63CC4B25E05}"/>
                      </a:ext>
                    </a:extLst>
                  </p14:cNvPr>
                  <p14:cNvContentPartPr/>
                  <p14:nvPr/>
                </p14:nvContentPartPr>
                <p14:xfrm>
                  <a:off x="950019" y="2543866"/>
                  <a:ext cx="360" cy="188280"/>
                </p14:xfrm>
              </p:contentPart>
            </mc:Choice>
            <mc:Fallback xmlns="">
              <p:pic>
                <p:nvPicPr>
                  <p:cNvPr id="41122" name="Ink 41121">
                    <a:extLst>
                      <a:ext uri="{FF2B5EF4-FFF2-40B4-BE49-F238E27FC236}">
                        <a16:creationId xmlns:a16="http://schemas.microsoft.com/office/drawing/2014/main" id="{9F23926E-3CDF-F5B5-BB4E-B63CC4B25E05}"/>
                      </a:ext>
                    </a:extLst>
                  </p:cNvPr>
                  <p:cNvPicPr/>
                  <p:nvPr/>
                </p:nvPicPr>
                <p:blipFill>
                  <a:blip r:embed="rId56"/>
                  <a:stretch>
                    <a:fillRect/>
                  </a:stretch>
                </p:blipFill>
                <p:spPr>
                  <a:xfrm>
                    <a:off x="941019" y="2534866"/>
                    <a:ext cx="18000" cy="205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6">
                <p14:nvContentPartPr>
                  <p14:cNvPr id="41123" name="Ink 41122">
                    <a:extLst>
                      <a:ext uri="{FF2B5EF4-FFF2-40B4-BE49-F238E27FC236}">
                        <a16:creationId xmlns:a16="http://schemas.microsoft.com/office/drawing/2014/main" id="{9696AF22-2550-50BE-6FD9-B71204164E02}"/>
                      </a:ext>
                    </a:extLst>
                  </p14:cNvPr>
                  <p14:cNvContentPartPr/>
                  <p14:nvPr/>
                </p14:nvContentPartPr>
                <p14:xfrm>
                  <a:off x="853539" y="2639986"/>
                  <a:ext cx="176400" cy="360"/>
                </p14:xfrm>
              </p:contentPart>
            </mc:Choice>
            <mc:Fallback xmlns="">
              <p:pic>
                <p:nvPicPr>
                  <p:cNvPr id="41123" name="Ink 41122">
                    <a:extLst>
                      <a:ext uri="{FF2B5EF4-FFF2-40B4-BE49-F238E27FC236}">
                        <a16:creationId xmlns:a16="http://schemas.microsoft.com/office/drawing/2014/main" id="{9696AF22-2550-50BE-6FD9-B71204164E02}"/>
                      </a:ext>
                    </a:extLst>
                  </p:cNvPr>
                  <p:cNvPicPr/>
                  <p:nvPr/>
                </p:nvPicPr>
                <p:blipFill>
                  <a:blip r:embed="rId58"/>
                  <a:stretch>
                    <a:fillRect/>
                  </a:stretch>
                </p:blipFill>
                <p:spPr>
                  <a:xfrm>
                    <a:off x="844899" y="2631346"/>
                    <a:ext cx="19404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1124" name="Group 41123">
              <a:extLst>
                <a:ext uri="{FF2B5EF4-FFF2-40B4-BE49-F238E27FC236}">
                  <a16:creationId xmlns:a16="http://schemas.microsoft.com/office/drawing/2014/main" id="{EE14CA09-111F-013F-B4CF-18E828A39465}"/>
                </a:ext>
              </a:extLst>
            </p:cNvPr>
            <p:cNvGrpSpPr/>
            <p:nvPr/>
          </p:nvGrpSpPr>
          <p:grpSpPr>
            <a:xfrm>
              <a:off x="6285716" y="5272200"/>
              <a:ext cx="411840" cy="248040"/>
              <a:chOff x="901059" y="2853826"/>
              <a:chExt cx="411840" cy="2480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57">
                <p14:nvContentPartPr>
                  <p14:cNvPr id="41125" name="Ink 41124">
                    <a:extLst>
                      <a:ext uri="{FF2B5EF4-FFF2-40B4-BE49-F238E27FC236}">
                        <a16:creationId xmlns:a16="http://schemas.microsoft.com/office/drawing/2014/main" id="{B30EC68F-3D50-AC23-6B1C-0C0D45A61926}"/>
                      </a:ext>
                    </a:extLst>
                  </p14:cNvPr>
                  <p14:cNvContentPartPr/>
                  <p14:nvPr/>
                </p14:nvContentPartPr>
                <p14:xfrm>
                  <a:off x="1001139" y="2853826"/>
                  <a:ext cx="360" cy="132840"/>
                </p14:xfrm>
              </p:contentPart>
            </mc:Choice>
            <mc:Fallback xmlns="">
              <p:pic>
                <p:nvPicPr>
                  <p:cNvPr id="41125" name="Ink 41124">
                    <a:extLst>
                      <a:ext uri="{FF2B5EF4-FFF2-40B4-BE49-F238E27FC236}">
                        <a16:creationId xmlns:a16="http://schemas.microsoft.com/office/drawing/2014/main" id="{B30EC68F-3D50-AC23-6B1C-0C0D45A61926}"/>
                      </a:ext>
                    </a:extLst>
                  </p:cNvPr>
                  <p:cNvPicPr/>
                  <p:nvPr/>
                </p:nvPicPr>
                <p:blipFill>
                  <a:blip r:embed="rId60"/>
                  <a:stretch>
                    <a:fillRect/>
                  </a:stretch>
                </p:blipFill>
                <p:spPr>
                  <a:xfrm>
                    <a:off x="992499" y="2845186"/>
                    <a:ext cx="18000" cy="150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8">
                <p14:nvContentPartPr>
                  <p14:cNvPr id="41126" name="Ink 41125">
                    <a:extLst>
                      <a:ext uri="{FF2B5EF4-FFF2-40B4-BE49-F238E27FC236}">
                        <a16:creationId xmlns:a16="http://schemas.microsoft.com/office/drawing/2014/main" id="{23DF3618-E7A9-AF44-A181-8F847C8EEAF3}"/>
                      </a:ext>
                    </a:extLst>
                  </p14:cNvPr>
                  <p14:cNvContentPartPr/>
                  <p14:nvPr/>
                </p14:nvContentPartPr>
                <p14:xfrm>
                  <a:off x="901059" y="2909986"/>
                  <a:ext cx="167400" cy="360"/>
                </p14:xfrm>
              </p:contentPart>
            </mc:Choice>
            <mc:Fallback xmlns="">
              <p:pic>
                <p:nvPicPr>
                  <p:cNvPr id="41126" name="Ink 41125">
                    <a:extLst>
                      <a:ext uri="{FF2B5EF4-FFF2-40B4-BE49-F238E27FC236}">
                        <a16:creationId xmlns:a16="http://schemas.microsoft.com/office/drawing/2014/main" id="{23DF3618-E7A9-AF44-A181-8F847C8EEAF3}"/>
                      </a:ext>
                    </a:extLst>
                  </p:cNvPr>
                  <p:cNvPicPr/>
                  <p:nvPr/>
                </p:nvPicPr>
                <p:blipFill>
                  <a:blip r:embed="rId62"/>
                  <a:stretch>
                    <a:fillRect/>
                  </a:stretch>
                </p:blipFill>
                <p:spPr>
                  <a:xfrm>
                    <a:off x="892419" y="2901346"/>
                    <a:ext cx="18504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9">
                <p14:nvContentPartPr>
                  <p14:cNvPr id="41127" name="Ink 41126">
                    <a:extLst>
                      <a:ext uri="{FF2B5EF4-FFF2-40B4-BE49-F238E27FC236}">
                        <a16:creationId xmlns:a16="http://schemas.microsoft.com/office/drawing/2014/main" id="{BDD52731-C005-C0F5-0B8D-A4A691A4949B}"/>
                      </a:ext>
                    </a:extLst>
                  </p14:cNvPr>
                  <p14:cNvContentPartPr/>
                  <p14:nvPr/>
                </p14:nvContentPartPr>
                <p14:xfrm>
                  <a:off x="1236579" y="2953546"/>
                  <a:ext cx="18360" cy="148320"/>
                </p14:xfrm>
              </p:contentPart>
            </mc:Choice>
            <mc:Fallback xmlns="">
              <p:pic>
                <p:nvPicPr>
                  <p:cNvPr id="41127" name="Ink 41126">
                    <a:extLst>
                      <a:ext uri="{FF2B5EF4-FFF2-40B4-BE49-F238E27FC236}">
                        <a16:creationId xmlns:a16="http://schemas.microsoft.com/office/drawing/2014/main" id="{BDD52731-C005-C0F5-0B8D-A4A691A4949B}"/>
                      </a:ext>
                    </a:extLst>
                  </p:cNvPr>
                  <p:cNvPicPr/>
                  <p:nvPr/>
                </p:nvPicPr>
                <p:blipFill>
                  <a:blip r:embed="rId64"/>
                  <a:stretch>
                    <a:fillRect/>
                  </a:stretch>
                </p:blipFill>
                <p:spPr>
                  <a:xfrm>
                    <a:off x="1227579" y="2944546"/>
                    <a:ext cx="36000" cy="165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0">
                <p14:nvContentPartPr>
                  <p14:cNvPr id="41128" name="Ink 41127">
                    <a:extLst>
                      <a:ext uri="{FF2B5EF4-FFF2-40B4-BE49-F238E27FC236}">
                        <a16:creationId xmlns:a16="http://schemas.microsoft.com/office/drawing/2014/main" id="{F59B437D-C392-30A3-D1E4-3A439F6E2E1B}"/>
                      </a:ext>
                    </a:extLst>
                  </p14:cNvPr>
                  <p14:cNvContentPartPr/>
                  <p14:nvPr/>
                </p14:nvContentPartPr>
                <p14:xfrm>
                  <a:off x="1163859" y="3065506"/>
                  <a:ext cx="149040" cy="360"/>
                </p14:xfrm>
              </p:contentPart>
            </mc:Choice>
            <mc:Fallback xmlns="">
              <p:pic>
                <p:nvPicPr>
                  <p:cNvPr id="41128" name="Ink 41127">
                    <a:extLst>
                      <a:ext uri="{FF2B5EF4-FFF2-40B4-BE49-F238E27FC236}">
                        <a16:creationId xmlns:a16="http://schemas.microsoft.com/office/drawing/2014/main" id="{F59B437D-C392-30A3-D1E4-3A439F6E2E1B}"/>
                      </a:ext>
                    </a:extLst>
                  </p:cNvPr>
                  <p:cNvPicPr/>
                  <p:nvPr/>
                </p:nvPicPr>
                <p:blipFill>
                  <a:blip r:embed="rId66"/>
                  <a:stretch>
                    <a:fillRect/>
                  </a:stretch>
                </p:blipFill>
                <p:spPr>
                  <a:xfrm>
                    <a:off x="1155219" y="3056506"/>
                    <a:ext cx="16668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1129" name="Group 41128">
              <a:extLst>
                <a:ext uri="{FF2B5EF4-FFF2-40B4-BE49-F238E27FC236}">
                  <a16:creationId xmlns:a16="http://schemas.microsoft.com/office/drawing/2014/main" id="{870D1F57-10D2-9BF8-0124-9A9061B21E2A}"/>
                </a:ext>
              </a:extLst>
            </p:cNvPr>
            <p:cNvGrpSpPr/>
            <p:nvPr/>
          </p:nvGrpSpPr>
          <p:grpSpPr>
            <a:xfrm>
              <a:off x="6714116" y="4687920"/>
              <a:ext cx="123840" cy="145800"/>
              <a:chOff x="1329459" y="2269546"/>
              <a:chExt cx="123840" cy="145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61">
                <p14:nvContentPartPr>
                  <p14:cNvPr id="41130" name="Ink 41129">
                    <a:extLst>
                      <a:ext uri="{FF2B5EF4-FFF2-40B4-BE49-F238E27FC236}">
                        <a16:creationId xmlns:a16="http://schemas.microsoft.com/office/drawing/2014/main" id="{D7E22415-CCB2-6BB0-8BBF-3A5D5E03A914}"/>
                      </a:ext>
                    </a:extLst>
                  </p14:cNvPr>
                  <p14:cNvContentPartPr/>
                  <p14:nvPr/>
                </p14:nvContentPartPr>
                <p14:xfrm>
                  <a:off x="1387059" y="2269546"/>
                  <a:ext cx="10440" cy="145800"/>
                </p14:xfrm>
              </p:contentPart>
            </mc:Choice>
            <mc:Fallback xmlns="">
              <p:pic>
                <p:nvPicPr>
                  <p:cNvPr id="41130" name="Ink 41129">
                    <a:extLst>
                      <a:ext uri="{FF2B5EF4-FFF2-40B4-BE49-F238E27FC236}">
                        <a16:creationId xmlns:a16="http://schemas.microsoft.com/office/drawing/2014/main" id="{D7E22415-CCB2-6BB0-8BBF-3A5D5E03A914}"/>
                      </a:ext>
                    </a:extLst>
                  </p:cNvPr>
                  <p:cNvPicPr/>
                  <p:nvPr/>
                </p:nvPicPr>
                <p:blipFill>
                  <a:blip r:embed="rId68"/>
                  <a:stretch>
                    <a:fillRect/>
                  </a:stretch>
                </p:blipFill>
                <p:spPr>
                  <a:xfrm>
                    <a:off x="1378419" y="2260546"/>
                    <a:ext cx="28080" cy="163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2">
                <p14:nvContentPartPr>
                  <p14:cNvPr id="41131" name="Ink 41130">
                    <a:extLst>
                      <a:ext uri="{FF2B5EF4-FFF2-40B4-BE49-F238E27FC236}">
                        <a16:creationId xmlns:a16="http://schemas.microsoft.com/office/drawing/2014/main" id="{7E31FA5F-AB45-4B60-C609-FCD4EA9931F2}"/>
                      </a:ext>
                    </a:extLst>
                  </p14:cNvPr>
                  <p14:cNvContentPartPr/>
                  <p14:nvPr/>
                </p14:nvContentPartPr>
                <p14:xfrm>
                  <a:off x="1329459" y="2354866"/>
                  <a:ext cx="123840" cy="360"/>
                </p14:xfrm>
              </p:contentPart>
            </mc:Choice>
            <mc:Fallback xmlns="">
              <p:pic>
                <p:nvPicPr>
                  <p:cNvPr id="41131" name="Ink 41130">
                    <a:extLst>
                      <a:ext uri="{FF2B5EF4-FFF2-40B4-BE49-F238E27FC236}">
                        <a16:creationId xmlns:a16="http://schemas.microsoft.com/office/drawing/2014/main" id="{7E31FA5F-AB45-4B60-C609-FCD4EA9931F2}"/>
                      </a:ext>
                    </a:extLst>
                  </p:cNvPr>
                  <p:cNvPicPr/>
                  <p:nvPr/>
                </p:nvPicPr>
                <p:blipFill>
                  <a:blip r:embed="rId70"/>
                  <a:stretch>
                    <a:fillRect/>
                  </a:stretch>
                </p:blipFill>
                <p:spPr>
                  <a:xfrm>
                    <a:off x="1320819" y="2345866"/>
                    <a:ext cx="14148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363">
              <p14:nvContentPartPr>
                <p14:cNvPr id="41132" name="Ink 41131">
                  <a:extLst>
                    <a:ext uri="{FF2B5EF4-FFF2-40B4-BE49-F238E27FC236}">
                      <a16:creationId xmlns:a16="http://schemas.microsoft.com/office/drawing/2014/main" id="{32B9EBBC-DB00-C310-6062-7CC314E034DC}"/>
                    </a:ext>
                  </a:extLst>
                </p14:cNvPr>
                <p14:cNvContentPartPr/>
                <p14:nvPr/>
              </p14:nvContentPartPr>
              <p14:xfrm>
                <a:off x="7408196" y="4716360"/>
                <a:ext cx="66960" cy="2880"/>
              </p14:xfrm>
            </p:contentPart>
          </mc:Choice>
          <mc:Fallback xmlns="">
            <p:pic>
              <p:nvPicPr>
                <p:cNvPr id="41132" name="Ink 41131">
                  <a:extLst>
                    <a:ext uri="{FF2B5EF4-FFF2-40B4-BE49-F238E27FC236}">
                      <a16:creationId xmlns:a16="http://schemas.microsoft.com/office/drawing/2014/main" id="{32B9EBBC-DB00-C310-6062-7CC314E034DC}"/>
                    </a:ext>
                  </a:extLst>
                </p:cNvPr>
                <p:cNvPicPr/>
                <p:nvPr/>
              </p:nvPicPr>
              <p:blipFill>
                <a:blip r:embed="rId364"/>
                <a:stretch>
                  <a:fillRect/>
                </a:stretch>
              </p:blipFill>
              <p:spPr>
                <a:xfrm>
                  <a:off x="7399196" y="4708360"/>
                  <a:ext cx="84600" cy="1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5">
              <p14:nvContentPartPr>
                <p14:cNvPr id="41133" name="Ink 41132">
                  <a:extLst>
                    <a:ext uri="{FF2B5EF4-FFF2-40B4-BE49-F238E27FC236}">
                      <a16:creationId xmlns:a16="http://schemas.microsoft.com/office/drawing/2014/main" id="{A8F6C5EB-08BE-D19B-9A52-F602F88301A4}"/>
                    </a:ext>
                  </a:extLst>
                </p14:cNvPr>
                <p14:cNvContentPartPr/>
                <p14:nvPr/>
              </p14:nvContentPartPr>
              <p14:xfrm>
                <a:off x="7697636" y="4676760"/>
                <a:ext cx="73800" cy="360"/>
              </p14:xfrm>
            </p:contentPart>
          </mc:Choice>
          <mc:Fallback xmlns="">
            <p:pic>
              <p:nvPicPr>
                <p:cNvPr id="41133" name="Ink 41132">
                  <a:extLst>
                    <a:ext uri="{FF2B5EF4-FFF2-40B4-BE49-F238E27FC236}">
                      <a16:creationId xmlns:a16="http://schemas.microsoft.com/office/drawing/2014/main" id="{A8F6C5EB-08BE-D19B-9A52-F602F88301A4}"/>
                    </a:ext>
                  </a:extLst>
                </p:cNvPr>
                <p:cNvPicPr/>
                <p:nvPr/>
              </p:nvPicPr>
              <p:blipFill>
                <a:blip r:embed="rId366"/>
                <a:stretch>
                  <a:fillRect/>
                </a:stretch>
              </p:blipFill>
              <p:spPr>
                <a:xfrm>
                  <a:off x="7688592" y="4667760"/>
                  <a:ext cx="91526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7">
              <p14:nvContentPartPr>
                <p14:cNvPr id="41134" name="Ink 41133">
                  <a:extLst>
                    <a:ext uri="{FF2B5EF4-FFF2-40B4-BE49-F238E27FC236}">
                      <a16:creationId xmlns:a16="http://schemas.microsoft.com/office/drawing/2014/main" id="{0941C7A9-E788-6655-C580-A8F535DA3A47}"/>
                    </a:ext>
                  </a:extLst>
                </p14:cNvPr>
                <p14:cNvContentPartPr/>
                <p14:nvPr/>
              </p14:nvContentPartPr>
              <p14:xfrm>
                <a:off x="7661996" y="4847400"/>
                <a:ext cx="63000" cy="2880"/>
              </p14:xfrm>
            </p:contentPart>
          </mc:Choice>
          <mc:Fallback xmlns="">
            <p:pic>
              <p:nvPicPr>
                <p:cNvPr id="41134" name="Ink 41133">
                  <a:extLst>
                    <a:ext uri="{FF2B5EF4-FFF2-40B4-BE49-F238E27FC236}">
                      <a16:creationId xmlns:a16="http://schemas.microsoft.com/office/drawing/2014/main" id="{0941C7A9-E788-6655-C580-A8F535DA3A47}"/>
                    </a:ext>
                  </a:extLst>
                </p:cNvPr>
                <p:cNvPicPr/>
                <p:nvPr/>
              </p:nvPicPr>
              <p:blipFill>
                <a:blip r:embed="rId368"/>
                <a:stretch>
                  <a:fillRect/>
                </a:stretch>
              </p:blipFill>
              <p:spPr>
                <a:xfrm>
                  <a:off x="7652996" y="4838400"/>
                  <a:ext cx="8064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9">
              <p14:nvContentPartPr>
                <p14:cNvPr id="41135" name="Ink 41134">
                  <a:extLst>
                    <a:ext uri="{FF2B5EF4-FFF2-40B4-BE49-F238E27FC236}">
                      <a16:creationId xmlns:a16="http://schemas.microsoft.com/office/drawing/2014/main" id="{AC2726FA-1BF8-6C90-E641-76F6B8806A4A}"/>
                    </a:ext>
                  </a:extLst>
                </p14:cNvPr>
                <p14:cNvContentPartPr/>
                <p14:nvPr/>
              </p14:nvContentPartPr>
              <p14:xfrm>
                <a:off x="7736516" y="5045400"/>
                <a:ext cx="91800" cy="360"/>
              </p14:xfrm>
            </p:contentPart>
          </mc:Choice>
          <mc:Fallback xmlns="">
            <p:pic>
              <p:nvPicPr>
                <p:cNvPr id="41135" name="Ink 41134">
                  <a:extLst>
                    <a:ext uri="{FF2B5EF4-FFF2-40B4-BE49-F238E27FC236}">
                      <a16:creationId xmlns:a16="http://schemas.microsoft.com/office/drawing/2014/main" id="{AC2726FA-1BF8-6C90-E641-76F6B8806A4A}"/>
                    </a:ext>
                  </a:extLst>
                </p:cNvPr>
                <p:cNvPicPr/>
                <p:nvPr/>
              </p:nvPicPr>
              <p:blipFill>
                <a:blip r:embed="rId370"/>
                <a:stretch>
                  <a:fillRect/>
                </a:stretch>
              </p:blipFill>
              <p:spPr>
                <a:xfrm>
                  <a:off x="7727516" y="5036400"/>
                  <a:ext cx="1094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1">
              <p14:nvContentPartPr>
                <p14:cNvPr id="41136" name="Ink 41135">
                  <a:extLst>
                    <a:ext uri="{FF2B5EF4-FFF2-40B4-BE49-F238E27FC236}">
                      <a16:creationId xmlns:a16="http://schemas.microsoft.com/office/drawing/2014/main" id="{C1D73204-3E0D-999A-EC37-672DF9B77DDD}"/>
                    </a:ext>
                  </a:extLst>
                </p14:cNvPr>
                <p14:cNvContentPartPr/>
                <p14:nvPr/>
              </p14:nvContentPartPr>
              <p14:xfrm>
                <a:off x="7813556" y="5256720"/>
                <a:ext cx="45720" cy="360"/>
              </p14:xfrm>
            </p:contentPart>
          </mc:Choice>
          <mc:Fallback xmlns="">
            <p:pic>
              <p:nvPicPr>
                <p:cNvPr id="41136" name="Ink 41135">
                  <a:extLst>
                    <a:ext uri="{FF2B5EF4-FFF2-40B4-BE49-F238E27FC236}">
                      <a16:creationId xmlns:a16="http://schemas.microsoft.com/office/drawing/2014/main" id="{C1D73204-3E0D-999A-EC37-672DF9B77DDD}"/>
                    </a:ext>
                  </a:extLst>
                </p:cNvPr>
                <p:cNvPicPr/>
                <p:nvPr/>
              </p:nvPicPr>
              <p:blipFill>
                <a:blip r:embed="rId372"/>
                <a:stretch>
                  <a:fillRect/>
                </a:stretch>
              </p:blipFill>
              <p:spPr>
                <a:xfrm>
                  <a:off x="7804556" y="5247720"/>
                  <a:ext cx="633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3">
              <p14:nvContentPartPr>
                <p14:cNvPr id="41137" name="Ink 41136">
                  <a:extLst>
                    <a:ext uri="{FF2B5EF4-FFF2-40B4-BE49-F238E27FC236}">
                      <a16:creationId xmlns:a16="http://schemas.microsoft.com/office/drawing/2014/main" id="{B4F5B7D2-E817-06BD-7D75-D74CBF0A6A34}"/>
                    </a:ext>
                  </a:extLst>
                </p14:cNvPr>
                <p14:cNvContentPartPr/>
                <p14:nvPr/>
              </p14:nvContentPartPr>
              <p14:xfrm>
                <a:off x="7667036" y="5455440"/>
                <a:ext cx="80640" cy="2880"/>
              </p14:xfrm>
            </p:contentPart>
          </mc:Choice>
          <mc:Fallback xmlns="">
            <p:pic>
              <p:nvPicPr>
                <p:cNvPr id="41137" name="Ink 41136">
                  <a:extLst>
                    <a:ext uri="{FF2B5EF4-FFF2-40B4-BE49-F238E27FC236}">
                      <a16:creationId xmlns:a16="http://schemas.microsoft.com/office/drawing/2014/main" id="{B4F5B7D2-E817-06BD-7D75-D74CBF0A6A34}"/>
                    </a:ext>
                  </a:extLst>
                </p:cNvPr>
                <p:cNvPicPr/>
                <p:nvPr/>
              </p:nvPicPr>
              <p:blipFill>
                <a:blip r:embed="rId374"/>
                <a:stretch>
                  <a:fillRect/>
                </a:stretch>
              </p:blipFill>
              <p:spPr>
                <a:xfrm>
                  <a:off x="7658036" y="5446440"/>
                  <a:ext cx="9828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5">
              <p14:nvContentPartPr>
                <p14:cNvPr id="41138" name="Ink 41137">
                  <a:extLst>
                    <a:ext uri="{FF2B5EF4-FFF2-40B4-BE49-F238E27FC236}">
                      <a16:creationId xmlns:a16="http://schemas.microsoft.com/office/drawing/2014/main" id="{B20218CF-D68C-7A04-A44E-AB518E32A32F}"/>
                    </a:ext>
                  </a:extLst>
                </p14:cNvPr>
                <p14:cNvContentPartPr/>
                <p14:nvPr/>
              </p14:nvContentPartPr>
              <p14:xfrm>
                <a:off x="7399916" y="5380920"/>
                <a:ext cx="67680" cy="360"/>
              </p14:xfrm>
            </p:contentPart>
          </mc:Choice>
          <mc:Fallback xmlns="">
            <p:pic>
              <p:nvPicPr>
                <p:cNvPr id="41138" name="Ink 41137">
                  <a:extLst>
                    <a:ext uri="{FF2B5EF4-FFF2-40B4-BE49-F238E27FC236}">
                      <a16:creationId xmlns:a16="http://schemas.microsoft.com/office/drawing/2014/main" id="{B20218CF-D68C-7A04-A44E-AB518E32A32F}"/>
                    </a:ext>
                  </a:extLst>
                </p:cNvPr>
                <p:cNvPicPr/>
                <p:nvPr/>
              </p:nvPicPr>
              <p:blipFill>
                <a:blip r:embed="rId376"/>
                <a:stretch>
                  <a:fillRect/>
                </a:stretch>
              </p:blipFill>
              <p:spPr>
                <a:xfrm>
                  <a:off x="7390916" y="5371920"/>
                  <a:ext cx="853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7">
              <p14:nvContentPartPr>
                <p14:cNvPr id="41139" name="Ink 41138">
                  <a:extLst>
                    <a:ext uri="{FF2B5EF4-FFF2-40B4-BE49-F238E27FC236}">
                      <a16:creationId xmlns:a16="http://schemas.microsoft.com/office/drawing/2014/main" id="{3393F506-46D5-6F59-8633-3D9CC7C97FCE}"/>
                    </a:ext>
                  </a:extLst>
                </p14:cNvPr>
                <p14:cNvContentPartPr/>
                <p14:nvPr/>
              </p14:nvContentPartPr>
              <p14:xfrm>
                <a:off x="7376156" y="4923720"/>
                <a:ext cx="71280" cy="360"/>
              </p14:xfrm>
            </p:contentPart>
          </mc:Choice>
          <mc:Fallback xmlns="">
            <p:pic>
              <p:nvPicPr>
                <p:cNvPr id="41139" name="Ink 41138">
                  <a:extLst>
                    <a:ext uri="{FF2B5EF4-FFF2-40B4-BE49-F238E27FC236}">
                      <a16:creationId xmlns:a16="http://schemas.microsoft.com/office/drawing/2014/main" id="{3393F506-46D5-6F59-8633-3D9CC7C97FCE}"/>
                    </a:ext>
                  </a:extLst>
                </p:cNvPr>
                <p:cNvPicPr/>
                <p:nvPr/>
              </p:nvPicPr>
              <p:blipFill>
                <a:blip r:embed="rId378"/>
                <a:stretch>
                  <a:fillRect/>
                </a:stretch>
              </p:blipFill>
              <p:spPr>
                <a:xfrm>
                  <a:off x="7367156" y="4914720"/>
                  <a:ext cx="889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9">
              <p14:nvContentPartPr>
                <p14:cNvPr id="41140" name="Ink 41139">
                  <a:extLst>
                    <a:ext uri="{FF2B5EF4-FFF2-40B4-BE49-F238E27FC236}">
                      <a16:creationId xmlns:a16="http://schemas.microsoft.com/office/drawing/2014/main" id="{353E50EB-E7DA-DFBD-6551-3E3E95A9F67F}"/>
                    </a:ext>
                  </a:extLst>
                </p14:cNvPr>
                <p14:cNvContentPartPr/>
                <p14:nvPr/>
              </p14:nvContentPartPr>
              <p14:xfrm>
                <a:off x="7989236" y="5033520"/>
                <a:ext cx="77760" cy="2880"/>
              </p14:xfrm>
            </p:contentPart>
          </mc:Choice>
          <mc:Fallback xmlns="">
            <p:pic>
              <p:nvPicPr>
                <p:cNvPr id="41140" name="Ink 41139">
                  <a:extLst>
                    <a:ext uri="{FF2B5EF4-FFF2-40B4-BE49-F238E27FC236}">
                      <a16:creationId xmlns:a16="http://schemas.microsoft.com/office/drawing/2014/main" id="{353E50EB-E7DA-DFBD-6551-3E3E95A9F67F}"/>
                    </a:ext>
                  </a:extLst>
                </p:cNvPr>
                <p:cNvPicPr/>
                <p:nvPr/>
              </p:nvPicPr>
              <p:blipFill>
                <a:blip r:embed="rId380"/>
                <a:stretch>
                  <a:fillRect/>
                </a:stretch>
              </p:blipFill>
              <p:spPr>
                <a:xfrm>
                  <a:off x="7980236" y="5025520"/>
                  <a:ext cx="95400" cy="1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1">
              <p14:nvContentPartPr>
                <p14:cNvPr id="41141" name="Ink 41140">
                  <a:extLst>
                    <a:ext uri="{FF2B5EF4-FFF2-40B4-BE49-F238E27FC236}">
                      <a16:creationId xmlns:a16="http://schemas.microsoft.com/office/drawing/2014/main" id="{7E3F7F55-7850-8CE4-3543-4D470FD0DD87}"/>
                    </a:ext>
                  </a:extLst>
                </p14:cNvPr>
                <p14:cNvContentPartPr/>
                <p14:nvPr/>
              </p14:nvContentPartPr>
              <p14:xfrm>
                <a:off x="8044676" y="5459040"/>
                <a:ext cx="49680" cy="360"/>
              </p14:xfrm>
            </p:contentPart>
          </mc:Choice>
          <mc:Fallback xmlns="">
            <p:pic>
              <p:nvPicPr>
                <p:cNvPr id="41141" name="Ink 41140">
                  <a:extLst>
                    <a:ext uri="{FF2B5EF4-FFF2-40B4-BE49-F238E27FC236}">
                      <a16:creationId xmlns:a16="http://schemas.microsoft.com/office/drawing/2014/main" id="{7E3F7F55-7850-8CE4-3543-4D470FD0DD87}"/>
                    </a:ext>
                  </a:extLst>
                </p:cNvPr>
                <p:cNvPicPr/>
                <p:nvPr/>
              </p:nvPicPr>
              <p:blipFill>
                <a:blip r:embed="rId382"/>
                <a:stretch>
                  <a:fillRect/>
                </a:stretch>
              </p:blipFill>
              <p:spPr>
                <a:xfrm>
                  <a:off x="8035676" y="5450040"/>
                  <a:ext cx="673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3">
              <p14:nvContentPartPr>
                <p14:cNvPr id="41188" name="Ink 41187">
                  <a:extLst>
                    <a:ext uri="{FF2B5EF4-FFF2-40B4-BE49-F238E27FC236}">
                      <a16:creationId xmlns:a16="http://schemas.microsoft.com/office/drawing/2014/main" id="{40E2F4A6-9459-2792-82F3-14109D7FFDE2}"/>
                    </a:ext>
                  </a:extLst>
                </p14:cNvPr>
                <p14:cNvContentPartPr/>
                <p14:nvPr/>
              </p14:nvContentPartPr>
              <p14:xfrm>
                <a:off x="6017210" y="6220440"/>
                <a:ext cx="259560" cy="269280"/>
              </p14:xfrm>
            </p:contentPart>
          </mc:Choice>
          <mc:Fallback xmlns="">
            <p:pic>
              <p:nvPicPr>
                <p:cNvPr id="41188" name="Ink 41187">
                  <a:extLst>
                    <a:ext uri="{FF2B5EF4-FFF2-40B4-BE49-F238E27FC236}">
                      <a16:creationId xmlns:a16="http://schemas.microsoft.com/office/drawing/2014/main" id="{40E2F4A6-9459-2792-82F3-14109D7FFDE2}"/>
                    </a:ext>
                  </a:extLst>
                </p:cNvPr>
                <p:cNvPicPr/>
                <p:nvPr/>
              </p:nvPicPr>
              <p:blipFill>
                <a:blip r:embed="rId384"/>
                <a:stretch>
                  <a:fillRect/>
                </a:stretch>
              </p:blipFill>
              <p:spPr>
                <a:xfrm>
                  <a:off x="6008197" y="6211440"/>
                  <a:ext cx="277225" cy="28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5">
              <p14:nvContentPartPr>
                <p14:cNvPr id="41189" name="Ink 41188">
                  <a:extLst>
                    <a:ext uri="{FF2B5EF4-FFF2-40B4-BE49-F238E27FC236}">
                      <a16:creationId xmlns:a16="http://schemas.microsoft.com/office/drawing/2014/main" id="{6E13D8A0-66F5-768E-85B7-7ACE079636A4}"/>
                    </a:ext>
                  </a:extLst>
                </p14:cNvPr>
                <p14:cNvContentPartPr/>
                <p14:nvPr/>
              </p14:nvContentPartPr>
              <p14:xfrm>
                <a:off x="6329859" y="3867946"/>
                <a:ext cx="458640" cy="420120"/>
              </p14:xfrm>
            </p:contentPart>
          </mc:Choice>
          <mc:Fallback xmlns="">
            <p:pic>
              <p:nvPicPr>
                <p:cNvPr id="41189" name="Ink 41188">
                  <a:extLst>
                    <a:ext uri="{FF2B5EF4-FFF2-40B4-BE49-F238E27FC236}">
                      <a16:creationId xmlns:a16="http://schemas.microsoft.com/office/drawing/2014/main" id="{6E13D8A0-66F5-768E-85B7-7ACE079636A4}"/>
                    </a:ext>
                  </a:extLst>
                </p:cNvPr>
                <p:cNvPicPr/>
                <p:nvPr/>
              </p:nvPicPr>
              <p:blipFill>
                <a:blip r:embed="rId386"/>
                <a:stretch>
                  <a:fillRect/>
                </a:stretch>
              </p:blipFill>
              <p:spPr>
                <a:xfrm>
                  <a:off x="6320866" y="3858946"/>
                  <a:ext cx="476266" cy="43776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1192" name="Group 41191">
              <a:extLst>
                <a:ext uri="{FF2B5EF4-FFF2-40B4-BE49-F238E27FC236}">
                  <a16:creationId xmlns:a16="http://schemas.microsoft.com/office/drawing/2014/main" id="{577A69A1-D564-0847-7B01-11C60EDB090C}"/>
                </a:ext>
              </a:extLst>
            </p:cNvPr>
            <p:cNvGrpSpPr/>
            <p:nvPr/>
          </p:nvGrpSpPr>
          <p:grpSpPr>
            <a:xfrm>
              <a:off x="6943659" y="3942466"/>
              <a:ext cx="913680" cy="423360"/>
              <a:chOff x="6943659" y="3942466"/>
              <a:chExt cx="913680" cy="4233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87">
                <p14:nvContentPartPr>
                  <p14:cNvPr id="41190" name="Ink 41189">
                    <a:extLst>
                      <a:ext uri="{FF2B5EF4-FFF2-40B4-BE49-F238E27FC236}">
                        <a16:creationId xmlns:a16="http://schemas.microsoft.com/office/drawing/2014/main" id="{561EF835-E236-A51A-E2B0-B2969092B10D}"/>
                      </a:ext>
                    </a:extLst>
                  </p14:cNvPr>
                  <p14:cNvContentPartPr/>
                  <p14:nvPr/>
                </p14:nvContentPartPr>
                <p14:xfrm>
                  <a:off x="6943659" y="3942466"/>
                  <a:ext cx="910440" cy="423360"/>
                </p14:xfrm>
              </p:contentPart>
            </mc:Choice>
            <mc:Fallback xmlns="">
              <p:pic>
                <p:nvPicPr>
                  <p:cNvPr id="41190" name="Ink 41189">
                    <a:extLst>
                      <a:ext uri="{FF2B5EF4-FFF2-40B4-BE49-F238E27FC236}">
                        <a16:creationId xmlns:a16="http://schemas.microsoft.com/office/drawing/2014/main" id="{561EF835-E236-A51A-E2B0-B2969092B10D}"/>
                      </a:ext>
                    </a:extLst>
                  </p:cNvPr>
                  <p:cNvPicPr/>
                  <p:nvPr/>
                </p:nvPicPr>
                <p:blipFill>
                  <a:blip r:embed="rId237"/>
                  <a:stretch>
                    <a:fillRect/>
                  </a:stretch>
                </p:blipFill>
                <p:spPr>
                  <a:xfrm>
                    <a:off x="6935019" y="3933466"/>
                    <a:ext cx="928080" cy="441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88">
                <p14:nvContentPartPr>
                  <p14:cNvPr id="41191" name="Ink 41190">
                    <a:extLst>
                      <a:ext uri="{FF2B5EF4-FFF2-40B4-BE49-F238E27FC236}">
                        <a16:creationId xmlns:a16="http://schemas.microsoft.com/office/drawing/2014/main" id="{A3326F90-43C4-6647-C213-9DA670B83B7D}"/>
                      </a:ext>
                    </a:extLst>
                  </p14:cNvPr>
                  <p14:cNvContentPartPr/>
                  <p14:nvPr/>
                </p14:nvContentPartPr>
                <p14:xfrm>
                  <a:off x="7581219" y="4114906"/>
                  <a:ext cx="276120" cy="5760"/>
                </p14:xfrm>
              </p:contentPart>
            </mc:Choice>
            <mc:Fallback xmlns="">
              <p:pic>
                <p:nvPicPr>
                  <p:cNvPr id="41191" name="Ink 41190">
                    <a:extLst>
                      <a:ext uri="{FF2B5EF4-FFF2-40B4-BE49-F238E27FC236}">
                        <a16:creationId xmlns:a16="http://schemas.microsoft.com/office/drawing/2014/main" id="{A3326F90-43C4-6647-C213-9DA670B83B7D}"/>
                      </a:ext>
                    </a:extLst>
                  </p:cNvPr>
                  <p:cNvPicPr/>
                  <p:nvPr/>
                </p:nvPicPr>
                <p:blipFill>
                  <a:blip r:embed="rId239"/>
                  <a:stretch>
                    <a:fillRect/>
                  </a:stretch>
                </p:blipFill>
                <p:spPr>
                  <a:xfrm>
                    <a:off x="7572579" y="4106266"/>
                    <a:ext cx="293760" cy="234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1204" name="Group 41203">
              <a:extLst>
                <a:ext uri="{FF2B5EF4-FFF2-40B4-BE49-F238E27FC236}">
                  <a16:creationId xmlns:a16="http://schemas.microsoft.com/office/drawing/2014/main" id="{701A183C-093A-E9A5-AB85-5FFF1BADFA1D}"/>
                </a:ext>
              </a:extLst>
            </p:cNvPr>
            <p:cNvGrpSpPr/>
            <p:nvPr/>
          </p:nvGrpSpPr>
          <p:grpSpPr>
            <a:xfrm>
              <a:off x="5848539" y="4932826"/>
              <a:ext cx="2721960" cy="1681200"/>
              <a:chOff x="5848539" y="4932826"/>
              <a:chExt cx="2721960" cy="16812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89">
                <p14:nvContentPartPr>
                  <p14:cNvPr id="41193" name="Ink 41192">
                    <a:extLst>
                      <a:ext uri="{FF2B5EF4-FFF2-40B4-BE49-F238E27FC236}">
                        <a16:creationId xmlns:a16="http://schemas.microsoft.com/office/drawing/2014/main" id="{F12F2DD3-9306-E18F-A4ED-9F160A993791}"/>
                      </a:ext>
                    </a:extLst>
                  </p14:cNvPr>
                  <p14:cNvContentPartPr/>
                  <p14:nvPr/>
                </p14:nvContentPartPr>
                <p14:xfrm>
                  <a:off x="5848539" y="5213626"/>
                  <a:ext cx="1091520" cy="924120"/>
                </p14:xfrm>
              </p:contentPart>
            </mc:Choice>
            <mc:Fallback xmlns="">
              <p:pic>
                <p:nvPicPr>
                  <p:cNvPr id="41193" name="Ink 41192">
                    <a:extLst>
                      <a:ext uri="{FF2B5EF4-FFF2-40B4-BE49-F238E27FC236}">
                        <a16:creationId xmlns:a16="http://schemas.microsoft.com/office/drawing/2014/main" id="{F12F2DD3-9306-E18F-A4ED-9F160A993791}"/>
                      </a:ext>
                    </a:extLst>
                  </p:cNvPr>
                  <p:cNvPicPr/>
                  <p:nvPr/>
                </p:nvPicPr>
                <p:blipFill>
                  <a:blip r:embed="rId241"/>
                  <a:stretch>
                    <a:fillRect/>
                  </a:stretch>
                </p:blipFill>
                <p:spPr>
                  <a:xfrm>
                    <a:off x="5839539" y="5204986"/>
                    <a:ext cx="1109160" cy="941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0">
                <p14:nvContentPartPr>
                  <p14:cNvPr id="41194" name="Ink 41193">
                    <a:extLst>
                      <a:ext uri="{FF2B5EF4-FFF2-40B4-BE49-F238E27FC236}">
                        <a16:creationId xmlns:a16="http://schemas.microsoft.com/office/drawing/2014/main" id="{E8CBFCCD-D7A5-EC47-C26B-68B55C1E8FAA}"/>
                      </a:ext>
                    </a:extLst>
                  </p14:cNvPr>
                  <p14:cNvContentPartPr/>
                  <p14:nvPr/>
                </p14:nvContentPartPr>
                <p14:xfrm>
                  <a:off x="6940419" y="5922826"/>
                  <a:ext cx="360" cy="316080"/>
                </p14:xfrm>
              </p:contentPart>
            </mc:Choice>
            <mc:Fallback xmlns="">
              <p:pic>
                <p:nvPicPr>
                  <p:cNvPr id="41194" name="Ink 41193">
                    <a:extLst>
                      <a:ext uri="{FF2B5EF4-FFF2-40B4-BE49-F238E27FC236}">
                        <a16:creationId xmlns:a16="http://schemas.microsoft.com/office/drawing/2014/main" id="{E8CBFCCD-D7A5-EC47-C26B-68B55C1E8FAA}"/>
                      </a:ext>
                    </a:extLst>
                  </p:cNvPr>
                  <p:cNvPicPr/>
                  <p:nvPr/>
                </p:nvPicPr>
                <p:blipFill>
                  <a:blip r:embed="rId243"/>
                  <a:stretch>
                    <a:fillRect/>
                  </a:stretch>
                </p:blipFill>
                <p:spPr>
                  <a:xfrm>
                    <a:off x="6931779" y="5914186"/>
                    <a:ext cx="18000" cy="333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1">
                <p14:nvContentPartPr>
                  <p14:cNvPr id="41195" name="Ink 41194">
                    <a:extLst>
                      <a:ext uri="{FF2B5EF4-FFF2-40B4-BE49-F238E27FC236}">
                        <a16:creationId xmlns:a16="http://schemas.microsoft.com/office/drawing/2014/main" id="{2B097AB8-45C0-DC2E-35EA-D1BA4157C923}"/>
                      </a:ext>
                    </a:extLst>
                  </p14:cNvPr>
                  <p14:cNvContentPartPr/>
                  <p14:nvPr/>
                </p14:nvContentPartPr>
                <p14:xfrm>
                  <a:off x="7067139" y="5792506"/>
                  <a:ext cx="10440" cy="821520"/>
                </p14:xfrm>
              </p:contentPart>
            </mc:Choice>
            <mc:Fallback xmlns="">
              <p:pic>
                <p:nvPicPr>
                  <p:cNvPr id="41195" name="Ink 41194">
                    <a:extLst>
                      <a:ext uri="{FF2B5EF4-FFF2-40B4-BE49-F238E27FC236}">
                        <a16:creationId xmlns:a16="http://schemas.microsoft.com/office/drawing/2014/main" id="{2B097AB8-45C0-DC2E-35EA-D1BA4157C923}"/>
                      </a:ext>
                    </a:extLst>
                  </p:cNvPr>
                  <p:cNvPicPr/>
                  <p:nvPr/>
                </p:nvPicPr>
                <p:blipFill>
                  <a:blip r:embed="rId245"/>
                  <a:stretch>
                    <a:fillRect/>
                  </a:stretch>
                </p:blipFill>
                <p:spPr>
                  <a:xfrm>
                    <a:off x="7058499" y="5783866"/>
                    <a:ext cx="28080" cy="839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2">
                <p14:nvContentPartPr>
                  <p14:cNvPr id="41196" name="Ink 41195">
                    <a:extLst>
                      <a:ext uri="{FF2B5EF4-FFF2-40B4-BE49-F238E27FC236}">
                        <a16:creationId xmlns:a16="http://schemas.microsoft.com/office/drawing/2014/main" id="{8BA60802-B64D-BE78-E6F8-61E476D06C2F}"/>
                      </a:ext>
                    </a:extLst>
                  </p14:cNvPr>
                  <p14:cNvContentPartPr/>
                  <p14:nvPr/>
                </p14:nvContentPartPr>
                <p14:xfrm>
                  <a:off x="7077579" y="4932826"/>
                  <a:ext cx="1492920" cy="1225800"/>
                </p14:xfrm>
              </p:contentPart>
            </mc:Choice>
            <mc:Fallback xmlns="">
              <p:pic>
                <p:nvPicPr>
                  <p:cNvPr id="41196" name="Ink 41195">
                    <a:extLst>
                      <a:ext uri="{FF2B5EF4-FFF2-40B4-BE49-F238E27FC236}">
                        <a16:creationId xmlns:a16="http://schemas.microsoft.com/office/drawing/2014/main" id="{8BA60802-B64D-BE78-E6F8-61E476D06C2F}"/>
                      </a:ext>
                    </a:extLst>
                  </p:cNvPr>
                  <p:cNvPicPr/>
                  <p:nvPr/>
                </p:nvPicPr>
                <p:blipFill>
                  <a:blip r:embed="rId247"/>
                  <a:stretch>
                    <a:fillRect/>
                  </a:stretch>
                </p:blipFill>
                <p:spPr>
                  <a:xfrm>
                    <a:off x="7068579" y="4924186"/>
                    <a:ext cx="1510560" cy="1243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3">
                <p14:nvContentPartPr>
                  <p14:cNvPr id="41198" name="Ink 41197">
                    <a:extLst>
                      <a:ext uri="{FF2B5EF4-FFF2-40B4-BE49-F238E27FC236}">
                        <a16:creationId xmlns:a16="http://schemas.microsoft.com/office/drawing/2014/main" id="{B311391A-DB11-D0DD-4018-917B11F707D7}"/>
                      </a:ext>
                    </a:extLst>
                  </p14:cNvPr>
                  <p14:cNvContentPartPr/>
                  <p14:nvPr/>
                </p14:nvContentPartPr>
                <p14:xfrm>
                  <a:off x="7249299" y="5845066"/>
                  <a:ext cx="2880" cy="163440"/>
                </p14:xfrm>
              </p:contentPart>
            </mc:Choice>
            <mc:Fallback xmlns="">
              <p:pic>
                <p:nvPicPr>
                  <p:cNvPr id="41198" name="Ink 41197">
                    <a:extLst>
                      <a:ext uri="{FF2B5EF4-FFF2-40B4-BE49-F238E27FC236}">
                        <a16:creationId xmlns:a16="http://schemas.microsoft.com/office/drawing/2014/main" id="{B311391A-DB11-D0DD-4018-917B11F707D7}"/>
                      </a:ext>
                    </a:extLst>
                  </p:cNvPr>
                  <p:cNvPicPr/>
                  <p:nvPr/>
                </p:nvPicPr>
                <p:blipFill>
                  <a:blip r:embed="rId249"/>
                  <a:stretch>
                    <a:fillRect/>
                  </a:stretch>
                </p:blipFill>
                <p:spPr>
                  <a:xfrm>
                    <a:off x="7240299" y="5836066"/>
                    <a:ext cx="20520" cy="181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4">
                <p14:nvContentPartPr>
                  <p14:cNvPr id="41199" name="Ink 41198">
                    <a:extLst>
                      <a:ext uri="{FF2B5EF4-FFF2-40B4-BE49-F238E27FC236}">
                        <a16:creationId xmlns:a16="http://schemas.microsoft.com/office/drawing/2014/main" id="{7BBDF1AD-088D-E78A-883A-6291C77CACA4}"/>
                      </a:ext>
                    </a:extLst>
                  </p14:cNvPr>
                  <p14:cNvContentPartPr/>
                  <p14:nvPr/>
                </p14:nvContentPartPr>
                <p14:xfrm>
                  <a:off x="7185219" y="5920306"/>
                  <a:ext cx="169200" cy="14040"/>
                </p14:xfrm>
              </p:contentPart>
            </mc:Choice>
            <mc:Fallback xmlns="">
              <p:pic>
                <p:nvPicPr>
                  <p:cNvPr id="41199" name="Ink 41198">
                    <a:extLst>
                      <a:ext uri="{FF2B5EF4-FFF2-40B4-BE49-F238E27FC236}">
                        <a16:creationId xmlns:a16="http://schemas.microsoft.com/office/drawing/2014/main" id="{7BBDF1AD-088D-E78A-883A-6291C77CACA4}"/>
                      </a:ext>
                    </a:extLst>
                  </p:cNvPr>
                  <p:cNvPicPr/>
                  <p:nvPr/>
                </p:nvPicPr>
                <p:blipFill>
                  <a:blip r:embed="rId251"/>
                  <a:stretch>
                    <a:fillRect/>
                  </a:stretch>
                </p:blipFill>
                <p:spPr>
                  <a:xfrm>
                    <a:off x="7176219" y="5911306"/>
                    <a:ext cx="186840" cy="31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5">
                <p14:nvContentPartPr>
                  <p14:cNvPr id="41200" name="Ink 41199">
                    <a:extLst>
                      <a:ext uri="{FF2B5EF4-FFF2-40B4-BE49-F238E27FC236}">
                        <a16:creationId xmlns:a16="http://schemas.microsoft.com/office/drawing/2014/main" id="{D2FF25E3-7A5F-5812-1F07-3B74F980FC48}"/>
                      </a:ext>
                    </a:extLst>
                  </p14:cNvPr>
                  <p14:cNvContentPartPr/>
                  <p14:nvPr/>
                </p14:nvContentPartPr>
                <p14:xfrm>
                  <a:off x="7226619" y="6323866"/>
                  <a:ext cx="360" cy="142200"/>
                </p14:xfrm>
              </p:contentPart>
            </mc:Choice>
            <mc:Fallback xmlns="">
              <p:pic>
                <p:nvPicPr>
                  <p:cNvPr id="41200" name="Ink 41199">
                    <a:extLst>
                      <a:ext uri="{FF2B5EF4-FFF2-40B4-BE49-F238E27FC236}">
                        <a16:creationId xmlns:a16="http://schemas.microsoft.com/office/drawing/2014/main" id="{D2FF25E3-7A5F-5812-1F07-3B74F980FC48}"/>
                      </a:ext>
                    </a:extLst>
                  </p:cNvPr>
                  <p:cNvPicPr/>
                  <p:nvPr/>
                </p:nvPicPr>
                <p:blipFill>
                  <a:blip r:embed="rId253"/>
                  <a:stretch>
                    <a:fillRect/>
                  </a:stretch>
                </p:blipFill>
                <p:spPr>
                  <a:xfrm>
                    <a:off x="7217619" y="6314866"/>
                    <a:ext cx="18000" cy="159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6">
                <p14:nvContentPartPr>
                  <p14:cNvPr id="41201" name="Ink 41200">
                    <a:extLst>
                      <a:ext uri="{FF2B5EF4-FFF2-40B4-BE49-F238E27FC236}">
                        <a16:creationId xmlns:a16="http://schemas.microsoft.com/office/drawing/2014/main" id="{BFB8AE41-B585-8DDF-94AF-BD7434322DA9}"/>
                      </a:ext>
                    </a:extLst>
                  </p14:cNvPr>
                  <p14:cNvContentPartPr/>
                  <p14:nvPr/>
                </p14:nvContentPartPr>
                <p14:xfrm>
                  <a:off x="7162899" y="6388306"/>
                  <a:ext cx="178560" cy="360"/>
                </p14:xfrm>
              </p:contentPart>
            </mc:Choice>
            <mc:Fallback xmlns="">
              <p:pic>
                <p:nvPicPr>
                  <p:cNvPr id="41201" name="Ink 41200">
                    <a:extLst>
                      <a:ext uri="{FF2B5EF4-FFF2-40B4-BE49-F238E27FC236}">
                        <a16:creationId xmlns:a16="http://schemas.microsoft.com/office/drawing/2014/main" id="{BFB8AE41-B585-8DDF-94AF-BD7434322DA9}"/>
                      </a:ext>
                    </a:extLst>
                  </p:cNvPr>
                  <p:cNvPicPr/>
                  <p:nvPr/>
                </p:nvPicPr>
                <p:blipFill>
                  <a:blip r:embed="rId255"/>
                  <a:stretch>
                    <a:fillRect/>
                  </a:stretch>
                </p:blipFill>
                <p:spPr>
                  <a:xfrm>
                    <a:off x="7153899" y="6379306"/>
                    <a:ext cx="1962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7">
                <p14:nvContentPartPr>
                  <p14:cNvPr id="41202" name="Ink 41201">
                    <a:extLst>
                      <a:ext uri="{FF2B5EF4-FFF2-40B4-BE49-F238E27FC236}">
                        <a16:creationId xmlns:a16="http://schemas.microsoft.com/office/drawing/2014/main" id="{9262CD32-ABC5-8F4D-50CF-81C756567570}"/>
                      </a:ext>
                    </a:extLst>
                  </p14:cNvPr>
                  <p14:cNvContentPartPr/>
                  <p14:nvPr/>
                </p14:nvContentPartPr>
                <p14:xfrm>
                  <a:off x="6711099" y="5997346"/>
                  <a:ext cx="123480" cy="360"/>
                </p14:xfrm>
              </p:contentPart>
            </mc:Choice>
            <mc:Fallback xmlns="">
              <p:pic>
                <p:nvPicPr>
                  <p:cNvPr id="41202" name="Ink 41201">
                    <a:extLst>
                      <a:ext uri="{FF2B5EF4-FFF2-40B4-BE49-F238E27FC236}">
                        <a16:creationId xmlns:a16="http://schemas.microsoft.com/office/drawing/2014/main" id="{9262CD32-ABC5-8F4D-50CF-81C756567570}"/>
                      </a:ext>
                    </a:extLst>
                  </p:cNvPr>
                  <p:cNvPicPr/>
                  <p:nvPr/>
                </p:nvPicPr>
                <p:blipFill>
                  <a:blip r:embed="rId257"/>
                  <a:stretch>
                    <a:fillRect/>
                  </a:stretch>
                </p:blipFill>
                <p:spPr>
                  <a:xfrm>
                    <a:off x="6702459" y="5988346"/>
                    <a:ext cx="14112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8">
                <p14:nvContentPartPr>
                  <p14:cNvPr id="41203" name="Ink 41202">
                    <a:extLst>
                      <a:ext uri="{FF2B5EF4-FFF2-40B4-BE49-F238E27FC236}">
                        <a16:creationId xmlns:a16="http://schemas.microsoft.com/office/drawing/2014/main" id="{CC8747FC-5A17-3333-9619-3A2A6A15941C}"/>
                      </a:ext>
                    </a:extLst>
                  </p14:cNvPr>
                  <p14:cNvContentPartPr/>
                  <p14:nvPr/>
                </p14:nvContentPartPr>
                <p14:xfrm>
                  <a:off x="6711099" y="6297946"/>
                  <a:ext cx="162000" cy="360"/>
                </p14:xfrm>
              </p:contentPart>
            </mc:Choice>
            <mc:Fallback xmlns="">
              <p:pic>
                <p:nvPicPr>
                  <p:cNvPr id="41203" name="Ink 41202">
                    <a:extLst>
                      <a:ext uri="{FF2B5EF4-FFF2-40B4-BE49-F238E27FC236}">
                        <a16:creationId xmlns:a16="http://schemas.microsoft.com/office/drawing/2014/main" id="{CC8747FC-5A17-3333-9619-3A2A6A15941C}"/>
                      </a:ext>
                    </a:extLst>
                  </p:cNvPr>
                  <p:cNvPicPr/>
                  <p:nvPr/>
                </p:nvPicPr>
                <p:blipFill>
                  <a:blip r:embed="rId259"/>
                  <a:stretch>
                    <a:fillRect/>
                  </a:stretch>
                </p:blipFill>
                <p:spPr>
                  <a:xfrm>
                    <a:off x="6702099" y="6288946"/>
                    <a:ext cx="17964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1209" name="Group 41208">
              <a:extLst>
                <a:ext uri="{FF2B5EF4-FFF2-40B4-BE49-F238E27FC236}">
                  <a16:creationId xmlns:a16="http://schemas.microsoft.com/office/drawing/2014/main" id="{E808AA1C-3A93-44BC-D0C3-E3BCA65917B5}"/>
                </a:ext>
              </a:extLst>
            </p:cNvPr>
            <p:cNvGrpSpPr/>
            <p:nvPr/>
          </p:nvGrpSpPr>
          <p:grpSpPr>
            <a:xfrm>
              <a:off x="5027379" y="4831666"/>
              <a:ext cx="817560" cy="1080360"/>
              <a:chOff x="5027379" y="4831666"/>
              <a:chExt cx="817560" cy="10803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99">
                <p14:nvContentPartPr>
                  <p14:cNvPr id="41205" name="Ink 41204">
                    <a:extLst>
                      <a:ext uri="{FF2B5EF4-FFF2-40B4-BE49-F238E27FC236}">
                        <a16:creationId xmlns:a16="http://schemas.microsoft.com/office/drawing/2014/main" id="{8E7FB1A3-5E93-C904-7A1A-20EFDCF61D03}"/>
                      </a:ext>
                    </a:extLst>
                  </p14:cNvPr>
                  <p14:cNvContentPartPr/>
                  <p14:nvPr/>
                </p14:nvContentPartPr>
                <p14:xfrm>
                  <a:off x="5493579" y="4831666"/>
                  <a:ext cx="351360" cy="1062720"/>
                </p14:xfrm>
              </p:contentPart>
            </mc:Choice>
            <mc:Fallback xmlns="">
              <p:pic>
                <p:nvPicPr>
                  <p:cNvPr id="41205" name="Ink 41204">
                    <a:extLst>
                      <a:ext uri="{FF2B5EF4-FFF2-40B4-BE49-F238E27FC236}">
                        <a16:creationId xmlns:a16="http://schemas.microsoft.com/office/drawing/2014/main" id="{8E7FB1A3-5E93-C904-7A1A-20EFDCF61D03}"/>
                      </a:ext>
                    </a:extLst>
                  </p:cNvPr>
                  <p:cNvPicPr/>
                  <p:nvPr/>
                </p:nvPicPr>
                <p:blipFill>
                  <a:blip r:embed="rId261"/>
                  <a:stretch>
                    <a:fillRect/>
                  </a:stretch>
                </p:blipFill>
                <p:spPr>
                  <a:xfrm>
                    <a:off x="5484579" y="4823026"/>
                    <a:ext cx="369000" cy="1080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0">
                <p14:nvContentPartPr>
                  <p14:cNvPr id="41206" name="Ink 41205">
                    <a:extLst>
                      <a:ext uri="{FF2B5EF4-FFF2-40B4-BE49-F238E27FC236}">
                        <a16:creationId xmlns:a16="http://schemas.microsoft.com/office/drawing/2014/main" id="{E4F7AA1F-78DD-0518-AE50-0EDE286A520A}"/>
                      </a:ext>
                    </a:extLst>
                  </p14:cNvPr>
                  <p14:cNvContentPartPr/>
                  <p14:nvPr/>
                </p14:nvContentPartPr>
                <p14:xfrm>
                  <a:off x="5481339" y="5777746"/>
                  <a:ext cx="122400" cy="134280"/>
                </p14:xfrm>
              </p:contentPart>
            </mc:Choice>
            <mc:Fallback xmlns="">
              <p:pic>
                <p:nvPicPr>
                  <p:cNvPr id="41206" name="Ink 41205">
                    <a:extLst>
                      <a:ext uri="{FF2B5EF4-FFF2-40B4-BE49-F238E27FC236}">
                        <a16:creationId xmlns:a16="http://schemas.microsoft.com/office/drawing/2014/main" id="{E4F7AA1F-78DD-0518-AE50-0EDE286A520A}"/>
                      </a:ext>
                    </a:extLst>
                  </p:cNvPr>
                  <p:cNvPicPr/>
                  <p:nvPr/>
                </p:nvPicPr>
                <p:blipFill>
                  <a:blip r:embed="rId263"/>
                  <a:stretch>
                    <a:fillRect/>
                  </a:stretch>
                </p:blipFill>
                <p:spPr>
                  <a:xfrm>
                    <a:off x="5472699" y="5768746"/>
                    <a:ext cx="140040" cy="151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1">
                <p14:nvContentPartPr>
                  <p14:cNvPr id="41207" name="Ink 41206">
                    <a:extLst>
                      <a:ext uri="{FF2B5EF4-FFF2-40B4-BE49-F238E27FC236}">
                        <a16:creationId xmlns:a16="http://schemas.microsoft.com/office/drawing/2014/main" id="{7EA431DC-5930-AB2B-87D9-5B62B1CE9E34}"/>
                      </a:ext>
                    </a:extLst>
                  </p14:cNvPr>
                  <p14:cNvContentPartPr/>
                  <p14:nvPr/>
                </p14:nvContentPartPr>
                <p14:xfrm>
                  <a:off x="5115579" y="5484346"/>
                  <a:ext cx="30960" cy="240840"/>
                </p14:xfrm>
              </p:contentPart>
            </mc:Choice>
            <mc:Fallback xmlns="">
              <p:pic>
                <p:nvPicPr>
                  <p:cNvPr id="41207" name="Ink 41206">
                    <a:extLst>
                      <a:ext uri="{FF2B5EF4-FFF2-40B4-BE49-F238E27FC236}">
                        <a16:creationId xmlns:a16="http://schemas.microsoft.com/office/drawing/2014/main" id="{7EA431DC-5930-AB2B-87D9-5B62B1CE9E34}"/>
                      </a:ext>
                    </a:extLst>
                  </p:cNvPr>
                  <p:cNvPicPr/>
                  <p:nvPr/>
                </p:nvPicPr>
                <p:blipFill>
                  <a:blip r:embed="rId265"/>
                  <a:stretch>
                    <a:fillRect/>
                  </a:stretch>
                </p:blipFill>
                <p:spPr>
                  <a:xfrm>
                    <a:off x="5106939" y="5475346"/>
                    <a:ext cx="48600" cy="258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2">
                <p14:nvContentPartPr>
                  <p14:cNvPr id="41208" name="Ink 41207">
                    <a:extLst>
                      <a:ext uri="{FF2B5EF4-FFF2-40B4-BE49-F238E27FC236}">
                        <a16:creationId xmlns:a16="http://schemas.microsoft.com/office/drawing/2014/main" id="{3483BE6D-54EB-B7AA-777C-27F7D56FD4BA}"/>
                      </a:ext>
                    </a:extLst>
                  </p14:cNvPr>
                  <p14:cNvContentPartPr/>
                  <p14:nvPr/>
                </p14:nvContentPartPr>
                <p14:xfrm>
                  <a:off x="5027379" y="5597026"/>
                  <a:ext cx="234000" cy="39960"/>
                </p14:xfrm>
              </p:contentPart>
            </mc:Choice>
            <mc:Fallback xmlns="">
              <p:pic>
                <p:nvPicPr>
                  <p:cNvPr id="41208" name="Ink 41207">
                    <a:extLst>
                      <a:ext uri="{FF2B5EF4-FFF2-40B4-BE49-F238E27FC236}">
                        <a16:creationId xmlns:a16="http://schemas.microsoft.com/office/drawing/2014/main" id="{3483BE6D-54EB-B7AA-777C-27F7D56FD4BA}"/>
                      </a:ext>
                    </a:extLst>
                  </p:cNvPr>
                  <p:cNvPicPr/>
                  <p:nvPr/>
                </p:nvPicPr>
                <p:blipFill>
                  <a:blip r:embed="rId267"/>
                  <a:stretch>
                    <a:fillRect/>
                  </a:stretch>
                </p:blipFill>
                <p:spPr>
                  <a:xfrm>
                    <a:off x="5018739" y="5588026"/>
                    <a:ext cx="251640" cy="576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1214" name="Group 41213">
              <a:extLst>
                <a:ext uri="{FF2B5EF4-FFF2-40B4-BE49-F238E27FC236}">
                  <a16:creationId xmlns:a16="http://schemas.microsoft.com/office/drawing/2014/main" id="{15F915B4-1058-2AFD-662E-F2D0FA0C399A}"/>
                </a:ext>
              </a:extLst>
            </p:cNvPr>
            <p:cNvGrpSpPr/>
            <p:nvPr/>
          </p:nvGrpSpPr>
          <p:grpSpPr>
            <a:xfrm>
              <a:off x="8477259" y="4700986"/>
              <a:ext cx="461880" cy="955080"/>
              <a:chOff x="8477259" y="4700986"/>
              <a:chExt cx="461880" cy="9550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03">
                <p14:nvContentPartPr>
                  <p14:cNvPr id="41210" name="Ink 41209">
                    <a:extLst>
                      <a:ext uri="{FF2B5EF4-FFF2-40B4-BE49-F238E27FC236}">
                        <a16:creationId xmlns:a16="http://schemas.microsoft.com/office/drawing/2014/main" id="{93B6C9E5-0FC7-F67F-C6B1-8CABB5BFBC78}"/>
                      </a:ext>
                    </a:extLst>
                  </p14:cNvPr>
                  <p14:cNvContentPartPr/>
                  <p14:nvPr/>
                </p14:nvContentPartPr>
                <p14:xfrm>
                  <a:off x="8477259" y="4700986"/>
                  <a:ext cx="446040" cy="955080"/>
                </p14:xfrm>
              </p:contentPart>
            </mc:Choice>
            <mc:Fallback xmlns="">
              <p:pic>
                <p:nvPicPr>
                  <p:cNvPr id="41210" name="Ink 41209">
                    <a:extLst>
                      <a:ext uri="{FF2B5EF4-FFF2-40B4-BE49-F238E27FC236}">
                        <a16:creationId xmlns:a16="http://schemas.microsoft.com/office/drawing/2014/main" id="{93B6C9E5-0FC7-F67F-C6B1-8CABB5BFBC78}"/>
                      </a:ext>
                    </a:extLst>
                  </p:cNvPr>
                  <p:cNvPicPr/>
                  <p:nvPr/>
                </p:nvPicPr>
                <p:blipFill>
                  <a:blip r:embed="rId269"/>
                  <a:stretch>
                    <a:fillRect/>
                  </a:stretch>
                </p:blipFill>
                <p:spPr>
                  <a:xfrm>
                    <a:off x="8468619" y="4692346"/>
                    <a:ext cx="463680" cy="972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4">
                <p14:nvContentPartPr>
                  <p14:cNvPr id="41211" name="Ink 41210">
                    <a:extLst>
                      <a:ext uri="{FF2B5EF4-FFF2-40B4-BE49-F238E27FC236}">
                        <a16:creationId xmlns:a16="http://schemas.microsoft.com/office/drawing/2014/main" id="{5611B7B8-2612-AFFC-1AF4-5D5989621257}"/>
                      </a:ext>
                    </a:extLst>
                  </p14:cNvPr>
                  <p14:cNvContentPartPr/>
                  <p14:nvPr/>
                </p14:nvContentPartPr>
                <p14:xfrm>
                  <a:off x="8824299" y="5535826"/>
                  <a:ext cx="114840" cy="84600"/>
                </p14:xfrm>
              </p:contentPart>
            </mc:Choice>
            <mc:Fallback xmlns="">
              <p:pic>
                <p:nvPicPr>
                  <p:cNvPr id="41211" name="Ink 41210">
                    <a:extLst>
                      <a:ext uri="{FF2B5EF4-FFF2-40B4-BE49-F238E27FC236}">
                        <a16:creationId xmlns:a16="http://schemas.microsoft.com/office/drawing/2014/main" id="{5611B7B8-2612-AFFC-1AF4-5D5989621257}"/>
                      </a:ext>
                    </a:extLst>
                  </p:cNvPr>
                  <p:cNvPicPr/>
                  <p:nvPr/>
                </p:nvPicPr>
                <p:blipFill>
                  <a:blip r:embed="rId271"/>
                  <a:stretch>
                    <a:fillRect/>
                  </a:stretch>
                </p:blipFill>
                <p:spPr>
                  <a:xfrm>
                    <a:off x="8815659" y="5526826"/>
                    <a:ext cx="132480" cy="1022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405">
              <p14:nvContentPartPr>
                <p14:cNvPr id="41215" name="Ink 41214">
                  <a:extLst>
                    <a:ext uri="{FF2B5EF4-FFF2-40B4-BE49-F238E27FC236}">
                      <a16:creationId xmlns:a16="http://schemas.microsoft.com/office/drawing/2014/main" id="{DA24B402-5FF1-9FBC-9C8C-A39BE4C99221}"/>
                    </a:ext>
                  </a:extLst>
                </p14:cNvPr>
                <p14:cNvContentPartPr/>
                <p14:nvPr/>
              </p14:nvContentPartPr>
              <p14:xfrm>
                <a:off x="8760579" y="4640506"/>
                <a:ext cx="144000" cy="360"/>
              </p14:xfrm>
            </p:contentPart>
          </mc:Choice>
          <mc:Fallback xmlns="">
            <p:pic>
              <p:nvPicPr>
                <p:cNvPr id="41215" name="Ink 41214">
                  <a:extLst>
                    <a:ext uri="{FF2B5EF4-FFF2-40B4-BE49-F238E27FC236}">
                      <a16:creationId xmlns:a16="http://schemas.microsoft.com/office/drawing/2014/main" id="{DA24B402-5FF1-9FBC-9C8C-A39BE4C99221}"/>
                    </a:ext>
                  </a:extLst>
                </p:cNvPr>
                <p:cNvPicPr/>
                <p:nvPr/>
              </p:nvPicPr>
              <p:blipFill>
                <a:blip r:embed="rId406"/>
                <a:stretch>
                  <a:fillRect/>
                </a:stretch>
              </p:blipFill>
              <p:spPr>
                <a:xfrm>
                  <a:off x="8751601" y="4631506"/>
                  <a:ext cx="161596" cy="180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1228" name="Group 41227">
              <a:extLst>
                <a:ext uri="{FF2B5EF4-FFF2-40B4-BE49-F238E27FC236}">
                  <a16:creationId xmlns:a16="http://schemas.microsoft.com/office/drawing/2014/main" id="{6C7BC118-A09B-B1F1-79E8-2700476CBA95}"/>
                </a:ext>
              </a:extLst>
            </p:cNvPr>
            <p:cNvGrpSpPr/>
            <p:nvPr/>
          </p:nvGrpSpPr>
          <p:grpSpPr>
            <a:xfrm>
              <a:off x="6788859" y="4484266"/>
              <a:ext cx="598320" cy="1135080"/>
              <a:chOff x="6788859" y="4484266"/>
              <a:chExt cx="598320" cy="11350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07">
                <p14:nvContentPartPr>
                  <p14:cNvPr id="41216" name="Ink 41215">
                    <a:extLst>
                      <a:ext uri="{FF2B5EF4-FFF2-40B4-BE49-F238E27FC236}">
                        <a16:creationId xmlns:a16="http://schemas.microsoft.com/office/drawing/2014/main" id="{6DA7D7FB-1A3D-6AA7-9461-74EA42DD9F09}"/>
                      </a:ext>
                    </a:extLst>
                  </p14:cNvPr>
                  <p14:cNvContentPartPr/>
                  <p14:nvPr/>
                </p14:nvContentPartPr>
                <p14:xfrm>
                  <a:off x="6788859" y="4513426"/>
                  <a:ext cx="86040" cy="1091520"/>
                </p14:xfrm>
              </p:contentPart>
            </mc:Choice>
            <mc:Fallback xmlns="">
              <p:pic>
                <p:nvPicPr>
                  <p:cNvPr id="41216" name="Ink 41215">
                    <a:extLst>
                      <a:ext uri="{FF2B5EF4-FFF2-40B4-BE49-F238E27FC236}">
                        <a16:creationId xmlns:a16="http://schemas.microsoft.com/office/drawing/2014/main" id="{6DA7D7FB-1A3D-6AA7-9461-74EA42DD9F09}"/>
                      </a:ext>
                    </a:extLst>
                  </p:cNvPr>
                  <p:cNvPicPr/>
                  <p:nvPr/>
                </p:nvPicPr>
                <p:blipFill>
                  <a:blip r:embed="rId275"/>
                  <a:stretch>
                    <a:fillRect/>
                  </a:stretch>
                </p:blipFill>
                <p:spPr>
                  <a:xfrm>
                    <a:off x="6779859" y="4504426"/>
                    <a:ext cx="103680" cy="1109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8">
                <p14:nvContentPartPr>
                  <p14:cNvPr id="41217" name="Ink 41216">
                    <a:extLst>
                      <a:ext uri="{FF2B5EF4-FFF2-40B4-BE49-F238E27FC236}">
                        <a16:creationId xmlns:a16="http://schemas.microsoft.com/office/drawing/2014/main" id="{9AC3105C-71EE-0D53-B09F-E449C9D2B320}"/>
                      </a:ext>
                    </a:extLst>
                  </p14:cNvPr>
                  <p14:cNvContentPartPr/>
                  <p14:nvPr/>
                </p14:nvContentPartPr>
                <p14:xfrm>
                  <a:off x="7327059" y="4539346"/>
                  <a:ext cx="60120" cy="1080000"/>
                </p14:xfrm>
              </p:contentPart>
            </mc:Choice>
            <mc:Fallback xmlns="">
              <p:pic>
                <p:nvPicPr>
                  <p:cNvPr id="41217" name="Ink 41216">
                    <a:extLst>
                      <a:ext uri="{FF2B5EF4-FFF2-40B4-BE49-F238E27FC236}">
                        <a16:creationId xmlns:a16="http://schemas.microsoft.com/office/drawing/2014/main" id="{9AC3105C-71EE-0D53-B09F-E449C9D2B320}"/>
                      </a:ext>
                    </a:extLst>
                  </p:cNvPr>
                  <p:cNvPicPr/>
                  <p:nvPr/>
                </p:nvPicPr>
                <p:blipFill>
                  <a:blip r:embed="rId277"/>
                  <a:stretch>
                    <a:fillRect/>
                  </a:stretch>
                </p:blipFill>
                <p:spPr>
                  <a:xfrm>
                    <a:off x="7318059" y="4530346"/>
                    <a:ext cx="77760" cy="1097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9">
                <p14:nvContentPartPr>
                  <p14:cNvPr id="41218" name="Ink 41217">
                    <a:extLst>
                      <a:ext uri="{FF2B5EF4-FFF2-40B4-BE49-F238E27FC236}">
                        <a16:creationId xmlns:a16="http://schemas.microsoft.com/office/drawing/2014/main" id="{48817B35-F503-5826-8C18-BCCDC8C9D64F}"/>
                      </a:ext>
                    </a:extLst>
                  </p14:cNvPr>
                  <p14:cNvContentPartPr/>
                  <p14:nvPr/>
                </p14:nvContentPartPr>
                <p14:xfrm>
                  <a:off x="6866979" y="4560226"/>
                  <a:ext cx="43920" cy="27000"/>
                </p14:xfrm>
              </p:contentPart>
            </mc:Choice>
            <mc:Fallback xmlns="">
              <p:pic>
                <p:nvPicPr>
                  <p:cNvPr id="41218" name="Ink 41217">
                    <a:extLst>
                      <a:ext uri="{FF2B5EF4-FFF2-40B4-BE49-F238E27FC236}">
                        <a16:creationId xmlns:a16="http://schemas.microsoft.com/office/drawing/2014/main" id="{48817B35-F503-5826-8C18-BCCDC8C9D64F}"/>
                      </a:ext>
                    </a:extLst>
                  </p:cNvPr>
                  <p:cNvPicPr/>
                  <p:nvPr/>
                </p:nvPicPr>
                <p:blipFill>
                  <a:blip r:embed="rId279"/>
                  <a:stretch>
                    <a:fillRect/>
                  </a:stretch>
                </p:blipFill>
                <p:spPr>
                  <a:xfrm>
                    <a:off x="6857979" y="4551586"/>
                    <a:ext cx="61560" cy="44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0">
                <p14:nvContentPartPr>
                  <p14:cNvPr id="41219" name="Ink 41218">
                    <a:extLst>
                      <a:ext uri="{FF2B5EF4-FFF2-40B4-BE49-F238E27FC236}">
                        <a16:creationId xmlns:a16="http://schemas.microsoft.com/office/drawing/2014/main" id="{3A911625-32E7-6ED8-0AC2-E59CB7F87EC6}"/>
                      </a:ext>
                    </a:extLst>
                  </p14:cNvPr>
                  <p14:cNvContentPartPr/>
                  <p14:nvPr/>
                </p14:nvContentPartPr>
                <p14:xfrm>
                  <a:off x="6869859" y="4484266"/>
                  <a:ext cx="223200" cy="191160"/>
                </p14:xfrm>
              </p:contentPart>
            </mc:Choice>
            <mc:Fallback xmlns="">
              <p:pic>
                <p:nvPicPr>
                  <p:cNvPr id="41219" name="Ink 41218">
                    <a:extLst>
                      <a:ext uri="{FF2B5EF4-FFF2-40B4-BE49-F238E27FC236}">
                        <a16:creationId xmlns:a16="http://schemas.microsoft.com/office/drawing/2014/main" id="{3A911625-32E7-6ED8-0AC2-E59CB7F87EC6}"/>
                      </a:ext>
                    </a:extLst>
                  </p:cNvPr>
                  <p:cNvPicPr/>
                  <p:nvPr/>
                </p:nvPicPr>
                <p:blipFill>
                  <a:blip r:embed="rId281"/>
                  <a:stretch>
                    <a:fillRect/>
                  </a:stretch>
                </p:blipFill>
                <p:spPr>
                  <a:xfrm>
                    <a:off x="6860859" y="4475626"/>
                    <a:ext cx="240840" cy="208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1">
                <p14:nvContentPartPr>
                  <p14:cNvPr id="41220" name="Ink 41219">
                    <a:extLst>
                      <a:ext uri="{FF2B5EF4-FFF2-40B4-BE49-F238E27FC236}">
                        <a16:creationId xmlns:a16="http://schemas.microsoft.com/office/drawing/2014/main" id="{60F074E7-7DA2-1BAC-2202-9FC61E8A0935}"/>
                      </a:ext>
                    </a:extLst>
                  </p14:cNvPr>
                  <p14:cNvContentPartPr/>
                  <p14:nvPr/>
                </p14:nvContentPartPr>
                <p14:xfrm>
                  <a:off x="6877779" y="4582546"/>
                  <a:ext cx="281520" cy="194760"/>
                </p14:xfrm>
              </p:contentPart>
            </mc:Choice>
            <mc:Fallback xmlns="">
              <p:pic>
                <p:nvPicPr>
                  <p:cNvPr id="41220" name="Ink 41219">
                    <a:extLst>
                      <a:ext uri="{FF2B5EF4-FFF2-40B4-BE49-F238E27FC236}">
                        <a16:creationId xmlns:a16="http://schemas.microsoft.com/office/drawing/2014/main" id="{60F074E7-7DA2-1BAC-2202-9FC61E8A0935}"/>
                      </a:ext>
                    </a:extLst>
                  </p:cNvPr>
                  <p:cNvPicPr/>
                  <p:nvPr/>
                </p:nvPicPr>
                <p:blipFill>
                  <a:blip r:embed="rId283"/>
                  <a:stretch>
                    <a:fillRect/>
                  </a:stretch>
                </p:blipFill>
                <p:spPr>
                  <a:xfrm>
                    <a:off x="6869139" y="4573546"/>
                    <a:ext cx="299160" cy="212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2">
                <p14:nvContentPartPr>
                  <p14:cNvPr id="41221" name="Ink 41220">
                    <a:extLst>
                      <a:ext uri="{FF2B5EF4-FFF2-40B4-BE49-F238E27FC236}">
                        <a16:creationId xmlns:a16="http://schemas.microsoft.com/office/drawing/2014/main" id="{0549E285-CDCD-5525-25F5-9C5FCD97EE44}"/>
                      </a:ext>
                    </a:extLst>
                  </p14:cNvPr>
                  <p14:cNvContentPartPr/>
                  <p14:nvPr/>
                </p14:nvContentPartPr>
                <p14:xfrm>
                  <a:off x="6871659" y="4575706"/>
                  <a:ext cx="406800" cy="315000"/>
                </p14:xfrm>
              </p:contentPart>
            </mc:Choice>
            <mc:Fallback xmlns="">
              <p:pic>
                <p:nvPicPr>
                  <p:cNvPr id="41221" name="Ink 41220">
                    <a:extLst>
                      <a:ext uri="{FF2B5EF4-FFF2-40B4-BE49-F238E27FC236}">
                        <a16:creationId xmlns:a16="http://schemas.microsoft.com/office/drawing/2014/main" id="{0549E285-CDCD-5525-25F5-9C5FCD97EE44}"/>
                      </a:ext>
                    </a:extLst>
                  </p:cNvPr>
                  <p:cNvPicPr/>
                  <p:nvPr/>
                </p:nvPicPr>
                <p:blipFill>
                  <a:blip r:embed="rId285"/>
                  <a:stretch>
                    <a:fillRect/>
                  </a:stretch>
                </p:blipFill>
                <p:spPr>
                  <a:xfrm>
                    <a:off x="6862659" y="4567066"/>
                    <a:ext cx="424440" cy="332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3">
                <p14:nvContentPartPr>
                  <p14:cNvPr id="41222" name="Ink 41221">
                    <a:extLst>
                      <a:ext uri="{FF2B5EF4-FFF2-40B4-BE49-F238E27FC236}">
                        <a16:creationId xmlns:a16="http://schemas.microsoft.com/office/drawing/2014/main" id="{0D9B0BC6-DC84-732B-1D45-7DBE786891ED}"/>
                      </a:ext>
                    </a:extLst>
                  </p14:cNvPr>
                  <p14:cNvContentPartPr/>
                  <p14:nvPr/>
                </p14:nvContentPartPr>
                <p14:xfrm>
                  <a:off x="6889299" y="4722226"/>
                  <a:ext cx="401760" cy="307800"/>
                </p14:xfrm>
              </p:contentPart>
            </mc:Choice>
            <mc:Fallback xmlns="">
              <p:pic>
                <p:nvPicPr>
                  <p:cNvPr id="41222" name="Ink 41221">
                    <a:extLst>
                      <a:ext uri="{FF2B5EF4-FFF2-40B4-BE49-F238E27FC236}">
                        <a16:creationId xmlns:a16="http://schemas.microsoft.com/office/drawing/2014/main" id="{0D9B0BC6-DC84-732B-1D45-7DBE786891ED}"/>
                      </a:ext>
                    </a:extLst>
                  </p:cNvPr>
                  <p:cNvPicPr/>
                  <p:nvPr/>
                </p:nvPicPr>
                <p:blipFill>
                  <a:blip r:embed="rId287"/>
                  <a:stretch>
                    <a:fillRect/>
                  </a:stretch>
                </p:blipFill>
                <p:spPr>
                  <a:xfrm>
                    <a:off x="6880659" y="4713226"/>
                    <a:ext cx="419400" cy="325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4">
                <p14:nvContentPartPr>
                  <p14:cNvPr id="41223" name="Ink 41222">
                    <a:extLst>
                      <a:ext uri="{FF2B5EF4-FFF2-40B4-BE49-F238E27FC236}">
                        <a16:creationId xmlns:a16="http://schemas.microsoft.com/office/drawing/2014/main" id="{AC3BE715-12C6-BF2B-E084-906AE588449C}"/>
                      </a:ext>
                    </a:extLst>
                  </p14:cNvPr>
                  <p14:cNvContentPartPr/>
                  <p14:nvPr/>
                </p14:nvContentPartPr>
                <p14:xfrm>
                  <a:off x="6919539" y="4917706"/>
                  <a:ext cx="338400" cy="284760"/>
                </p14:xfrm>
              </p:contentPart>
            </mc:Choice>
            <mc:Fallback xmlns="">
              <p:pic>
                <p:nvPicPr>
                  <p:cNvPr id="41223" name="Ink 41222">
                    <a:extLst>
                      <a:ext uri="{FF2B5EF4-FFF2-40B4-BE49-F238E27FC236}">
                        <a16:creationId xmlns:a16="http://schemas.microsoft.com/office/drawing/2014/main" id="{AC3BE715-12C6-BF2B-E084-906AE588449C}"/>
                      </a:ext>
                    </a:extLst>
                  </p:cNvPr>
                  <p:cNvPicPr/>
                  <p:nvPr/>
                </p:nvPicPr>
                <p:blipFill>
                  <a:blip r:embed="rId289"/>
                  <a:stretch>
                    <a:fillRect/>
                  </a:stretch>
                </p:blipFill>
                <p:spPr>
                  <a:xfrm>
                    <a:off x="6910539" y="4908706"/>
                    <a:ext cx="356040" cy="302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5">
                <p14:nvContentPartPr>
                  <p14:cNvPr id="41224" name="Ink 41223">
                    <a:extLst>
                      <a:ext uri="{FF2B5EF4-FFF2-40B4-BE49-F238E27FC236}">
                        <a16:creationId xmlns:a16="http://schemas.microsoft.com/office/drawing/2014/main" id="{FE2A349C-128F-94EF-9B37-6D3CD20FFDB9}"/>
                      </a:ext>
                    </a:extLst>
                  </p14:cNvPr>
                  <p14:cNvContentPartPr/>
                  <p14:nvPr/>
                </p14:nvContentPartPr>
                <p14:xfrm>
                  <a:off x="6958059" y="5134066"/>
                  <a:ext cx="288360" cy="197640"/>
                </p14:xfrm>
              </p:contentPart>
            </mc:Choice>
            <mc:Fallback xmlns="">
              <p:pic>
                <p:nvPicPr>
                  <p:cNvPr id="41224" name="Ink 41223">
                    <a:extLst>
                      <a:ext uri="{FF2B5EF4-FFF2-40B4-BE49-F238E27FC236}">
                        <a16:creationId xmlns:a16="http://schemas.microsoft.com/office/drawing/2014/main" id="{FE2A349C-128F-94EF-9B37-6D3CD20FFDB9}"/>
                      </a:ext>
                    </a:extLst>
                  </p:cNvPr>
                  <p:cNvPicPr/>
                  <p:nvPr/>
                </p:nvPicPr>
                <p:blipFill>
                  <a:blip r:embed="rId291"/>
                  <a:stretch>
                    <a:fillRect/>
                  </a:stretch>
                </p:blipFill>
                <p:spPr>
                  <a:xfrm>
                    <a:off x="6949419" y="5125066"/>
                    <a:ext cx="306000" cy="215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6">
                <p14:nvContentPartPr>
                  <p14:cNvPr id="41225" name="Ink 41224">
                    <a:extLst>
                      <a:ext uri="{FF2B5EF4-FFF2-40B4-BE49-F238E27FC236}">
                        <a16:creationId xmlns:a16="http://schemas.microsoft.com/office/drawing/2014/main" id="{B3193E10-C176-FC90-2000-10846B77C161}"/>
                      </a:ext>
                    </a:extLst>
                  </p14:cNvPr>
                  <p14:cNvContentPartPr/>
                  <p14:nvPr/>
                </p14:nvContentPartPr>
                <p14:xfrm>
                  <a:off x="6930699" y="5551306"/>
                  <a:ext cx="6120" cy="3240"/>
                </p14:xfrm>
              </p:contentPart>
            </mc:Choice>
            <mc:Fallback xmlns="">
              <p:pic>
                <p:nvPicPr>
                  <p:cNvPr id="41225" name="Ink 41224">
                    <a:extLst>
                      <a:ext uri="{FF2B5EF4-FFF2-40B4-BE49-F238E27FC236}">
                        <a16:creationId xmlns:a16="http://schemas.microsoft.com/office/drawing/2014/main" id="{B3193E10-C176-FC90-2000-10846B77C161}"/>
                      </a:ext>
                    </a:extLst>
                  </p:cNvPr>
                  <p:cNvPicPr/>
                  <p:nvPr/>
                </p:nvPicPr>
                <p:blipFill>
                  <a:blip r:embed="rId293"/>
                  <a:stretch>
                    <a:fillRect/>
                  </a:stretch>
                </p:blipFill>
                <p:spPr>
                  <a:xfrm>
                    <a:off x="6921699" y="5542306"/>
                    <a:ext cx="23760" cy="20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7">
                <p14:nvContentPartPr>
                  <p14:cNvPr id="41226" name="Ink 41225">
                    <a:extLst>
                      <a:ext uri="{FF2B5EF4-FFF2-40B4-BE49-F238E27FC236}">
                        <a16:creationId xmlns:a16="http://schemas.microsoft.com/office/drawing/2014/main" id="{E7093548-5BC9-FD82-4574-5A259EFBA1FC}"/>
                      </a:ext>
                    </a:extLst>
                  </p14:cNvPr>
                  <p14:cNvContentPartPr/>
                  <p14:nvPr/>
                </p14:nvContentPartPr>
                <p14:xfrm>
                  <a:off x="7011699" y="5258986"/>
                  <a:ext cx="290160" cy="239760"/>
                </p14:xfrm>
              </p:contentPart>
            </mc:Choice>
            <mc:Fallback xmlns="">
              <p:pic>
                <p:nvPicPr>
                  <p:cNvPr id="41226" name="Ink 41225">
                    <a:extLst>
                      <a:ext uri="{FF2B5EF4-FFF2-40B4-BE49-F238E27FC236}">
                        <a16:creationId xmlns:a16="http://schemas.microsoft.com/office/drawing/2014/main" id="{E7093548-5BC9-FD82-4574-5A259EFBA1FC}"/>
                      </a:ext>
                    </a:extLst>
                  </p:cNvPr>
                  <p:cNvPicPr/>
                  <p:nvPr/>
                </p:nvPicPr>
                <p:blipFill>
                  <a:blip r:embed="rId295"/>
                  <a:stretch>
                    <a:fillRect/>
                  </a:stretch>
                </p:blipFill>
                <p:spPr>
                  <a:xfrm>
                    <a:off x="7002699" y="5250346"/>
                    <a:ext cx="307800" cy="257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8">
                <p14:nvContentPartPr>
                  <p14:cNvPr id="41227" name="Ink 41226">
                    <a:extLst>
                      <a:ext uri="{FF2B5EF4-FFF2-40B4-BE49-F238E27FC236}">
                        <a16:creationId xmlns:a16="http://schemas.microsoft.com/office/drawing/2014/main" id="{3AEB620F-8AE7-DA5C-07F3-386DD532070C}"/>
                      </a:ext>
                    </a:extLst>
                  </p14:cNvPr>
                  <p14:cNvContentPartPr/>
                  <p14:nvPr/>
                </p14:nvContentPartPr>
                <p14:xfrm>
                  <a:off x="7200339" y="5437906"/>
                  <a:ext cx="122040" cy="106560"/>
                </p14:xfrm>
              </p:contentPart>
            </mc:Choice>
            <mc:Fallback xmlns="">
              <p:pic>
                <p:nvPicPr>
                  <p:cNvPr id="41227" name="Ink 41226">
                    <a:extLst>
                      <a:ext uri="{FF2B5EF4-FFF2-40B4-BE49-F238E27FC236}">
                        <a16:creationId xmlns:a16="http://schemas.microsoft.com/office/drawing/2014/main" id="{3AEB620F-8AE7-DA5C-07F3-386DD532070C}"/>
                      </a:ext>
                    </a:extLst>
                  </p:cNvPr>
                  <p:cNvPicPr/>
                  <p:nvPr/>
                </p:nvPicPr>
                <p:blipFill>
                  <a:blip r:embed="rId297"/>
                  <a:stretch>
                    <a:fillRect/>
                  </a:stretch>
                </p:blipFill>
                <p:spPr>
                  <a:xfrm>
                    <a:off x="7191339" y="5428906"/>
                    <a:ext cx="139680" cy="1242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68F55A7-42C4-1816-C465-D8525EE09067}"/>
              </a:ext>
            </a:extLst>
          </p:cNvPr>
          <p:cNvCxnSpPr/>
          <p:nvPr/>
        </p:nvCxnSpPr>
        <p:spPr bwMode="auto">
          <a:xfrm>
            <a:off x="685800" y="5105400"/>
            <a:ext cx="1676400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lg" len="lg"/>
          </a:ln>
          <a:effectLst/>
        </p:spPr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9176638-87D2-AA8F-FC0B-91C73209A7F2}"/>
              </a:ext>
            </a:extLst>
          </p:cNvPr>
          <p:cNvCxnSpPr/>
          <p:nvPr/>
        </p:nvCxnSpPr>
        <p:spPr bwMode="auto">
          <a:xfrm>
            <a:off x="2534820" y="5334000"/>
            <a:ext cx="1676400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lg" len="lg"/>
          </a:ln>
          <a:effectLst/>
        </p:spPr>
      </p:cxnSp>
      <p:sp>
        <p:nvSpPr>
          <p:cNvPr id="15" name="!!A">
            <a:extLst>
              <a:ext uri="{FF2B5EF4-FFF2-40B4-BE49-F238E27FC236}">
                <a16:creationId xmlns:a16="http://schemas.microsoft.com/office/drawing/2014/main" id="{A05DA6E8-95AA-11B1-94BD-C5AA558366F6}"/>
              </a:ext>
            </a:extLst>
          </p:cNvPr>
          <p:cNvSpPr/>
          <p:nvPr/>
        </p:nvSpPr>
        <p:spPr>
          <a:xfrm>
            <a:off x="694480" y="4076958"/>
            <a:ext cx="1826347" cy="589126"/>
          </a:xfrm>
          <a:custGeom>
            <a:avLst/>
            <a:gdLst>
              <a:gd name="connsiteX0" fmla="*/ 0 w 1794076"/>
              <a:gd name="connsiteY0" fmla="*/ 8910 h 437174"/>
              <a:gd name="connsiteX1" fmla="*/ 1041722 w 1794076"/>
              <a:gd name="connsiteY1" fmla="*/ 8910 h 437174"/>
              <a:gd name="connsiteX2" fmla="*/ 1493134 w 1794076"/>
              <a:gd name="connsiteY2" fmla="*/ 101508 h 437174"/>
              <a:gd name="connsiteX3" fmla="*/ 1794076 w 1794076"/>
              <a:gd name="connsiteY3" fmla="*/ 437174 h 437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94076" h="437174">
                <a:moveTo>
                  <a:pt x="0" y="8910"/>
                </a:moveTo>
                <a:cubicBezTo>
                  <a:pt x="396433" y="1193"/>
                  <a:pt x="792866" y="-6523"/>
                  <a:pt x="1041722" y="8910"/>
                </a:cubicBezTo>
                <a:cubicBezTo>
                  <a:pt x="1290578" y="24343"/>
                  <a:pt x="1367742" y="30131"/>
                  <a:pt x="1493134" y="101508"/>
                </a:cubicBezTo>
                <a:cubicBezTo>
                  <a:pt x="1618526" y="172885"/>
                  <a:pt x="1706301" y="305029"/>
                  <a:pt x="1794076" y="437174"/>
                </a:cubicBezTo>
              </a:path>
            </a:pathLst>
          </a:custGeom>
          <a:noFill/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6" name="!!C">
            <a:extLst>
              <a:ext uri="{FF2B5EF4-FFF2-40B4-BE49-F238E27FC236}">
                <a16:creationId xmlns:a16="http://schemas.microsoft.com/office/drawing/2014/main" id="{F77032AA-AAF7-5A75-9365-55976706F1A4}"/>
              </a:ext>
            </a:extLst>
          </p:cNvPr>
          <p:cNvSpPr/>
          <p:nvPr/>
        </p:nvSpPr>
        <p:spPr>
          <a:xfrm>
            <a:off x="2520827" y="4647201"/>
            <a:ext cx="1849498" cy="382000"/>
          </a:xfrm>
          <a:custGeom>
            <a:avLst/>
            <a:gdLst>
              <a:gd name="connsiteX0" fmla="*/ 0 w 1921398"/>
              <a:gd name="connsiteY0" fmla="*/ 0 h 421142"/>
              <a:gd name="connsiteX1" fmla="*/ 219919 w 1921398"/>
              <a:gd name="connsiteY1" fmla="*/ 231493 h 421142"/>
              <a:gd name="connsiteX2" fmla="*/ 474562 w 1921398"/>
              <a:gd name="connsiteY2" fmla="*/ 370389 h 421142"/>
              <a:gd name="connsiteX3" fmla="*/ 833377 w 1921398"/>
              <a:gd name="connsiteY3" fmla="*/ 416688 h 421142"/>
              <a:gd name="connsiteX4" fmla="*/ 1921398 w 1921398"/>
              <a:gd name="connsiteY4" fmla="*/ 416688 h 421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1398" h="421142">
                <a:moveTo>
                  <a:pt x="0" y="0"/>
                </a:moveTo>
                <a:cubicBezTo>
                  <a:pt x="70412" y="84881"/>
                  <a:pt x="140825" y="169762"/>
                  <a:pt x="219919" y="231493"/>
                </a:cubicBezTo>
                <a:cubicBezTo>
                  <a:pt x="299013" y="293225"/>
                  <a:pt x="372319" y="339523"/>
                  <a:pt x="474562" y="370389"/>
                </a:cubicBezTo>
                <a:cubicBezTo>
                  <a:pt x="576805" y="401255"/>
                  <a:pt x="592238" y="408972"/>
                  <a:pt x="833377" y="416688"/>
                </a:cubicBezTo>
                <a:cubicBezTo>
                  <a:pt x="1074516" y="424404"/>
                  <a:pt x="1497957" y="420546"/>
                  <a:pt x="1921398" y="416688"/>
                </a:cubicBezTo>
              </a:path>
            </a:pathLst>
          </a:custGeom>
          <a:noFill/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8" name="!!B">
            <a:extLst>
              <a:ext uri="{FF2B5EF4-FFF2-40B4-BE49-F238E27FC236}">
                <a16:creationId xmlns:a16="http://schemas.microsoft.com/office/drawing/2014/main" id="{DA467135-29F9-D38C-C520-02B009613EDB}"/>
              </a:ext>
            </a:extLst>
          </p:cNvPr>
          <p:cNvSpPr/>
          <p:nvPr/>
        </p:nvSpPr>
        <p:spPr>
          <a:xfrm>
            <a:off x="729204" y="5330793"/>
            <a:ext cx="1849497" cy="551869"/>
          </a:xfrm>
          <a:custGeom>
            <a:avLst/>
            <a:gdLst>
              <a:gd name="connsiteX0" fmla="*/ 0 w 1794076"/>
              <a:gd name="connsiteY0" fmla="*/ 8910 h 437174"/>
              <a:gd name="connsiteX1" fmla="*/ 1041722 w 1794076"/>
              <a:gd name="connsiteY1" fmla="*/ 8910 h 437174"/>
              <a:gd name="connsiteX2" fmla="*/ 1493134 w 1794076"/>
              <a:gd name="connsiteY2" fmla="*/ 101508 h 437174"/>
              <a:gd name="connsiteX3" fmla="*/ 1794076 w 1794076"/>
              <a:gd name="connsiteY3" fmla="*/ 437174 h 437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94076" h="437174">
                <a:moveTo>
                  <a:pt x="0" y="8910"/>
                </a:moveTo>
                <a:cubicBezTo>
                  <a:pt x="396433" y="1193"/>
                  <a:pt x="792866" y="-6523"/>
                  <a:pt x="1041722" y="8910"/>
                </a:cubicBezTo>
                <a:cubicBezTo>
                  <a:pt x="1290578" y="24343"/>
                  <a:pt x="1367742" y="30131"/>
                  <a:pt x="1493134" y="101508"/>
                </a:cubicBezTo>
                <a:cubicBezTo>
                  <a:pt x="1618526" y="172885"/>
                  <a:pt x="1706301" y="305029"/>
                  <a:pt x="1794076" y="437174"/>
                </a:cubicBezTo>
              </a:path>
            </a:pathLst>
          </a:custGeom>
          <a:noFill/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9" name="!!D">
            <a:extLst>
              <a:ext uri="{FF2B5EF4-FFF2-40B4-BE49-F238E27FC236}">
                <a16:creationId xmlns:a16="http://schemas.microsoft.com/office/drawing/2014/main" id="{B3EC87A9-D251-3E93-4E02-C6D5A1F028EB}"/>
              </a:ext>
            </a:extLst>
          </p:cNvPr>
          <p:cNvSpPr/>
          <p:nvPr/>
        </p:nvSpPr>
        <p:spPr>
          <a:xfrm>
            <a:off x="2550128" y="5844688"/>
            <a:ext cx="1849498" cy="479912"/>
          </a:xfrm>
          <a:custGeom>
            <a:avLst/>
            <a:gdLst>
              <a:gd name="connsiteX0" fmla="*/ 0 w 1921398"/>
              <a:gd name="connsiteY0" fmla="*/ 0 h 421142"/>
              <a:gd name="connsiteX1" fmla="*/ 219919 w 1921398"/>
              <a:gd name="connsiteY1" fmla="*/ 231493 h 421142"/>
              <a:gd name="connsiteX2" fmla="*/ 474562 w 1921398"/>
              <a:gd name="connsiteY2" fmla="*/ 370389 h 421142"/>
              <a:gd name="connsiteX3" fmla="*/ 833377 w 1921398"/>
              <a:gd name="connsiteY3" fmla="*/ 416688 h 421142"/>
              <a:gd name="connsiteX4" fmla="*/ 1921398 w 1921398"/>
              <a:gd name="connsiteY4" fmla="*/ 416688 h 421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1398" h="421142">
                <a:moveTo>
                  <a:pt x="0" y="0"/>
                </a:moveTo>
                <a:cubicBezTo>
                  <a:pt x="70412" y="84881"/>
                  <a:pt x="140825" y="169762"/>
                  <a:pt x="219919" y="231493"/>
                </a:cubicBezTo>
                <a:cubicBezTo>
                  <a:pt x="299013" y="293225"/>
                  <a:pt x="372319" y="339523"/>
                  <a:pt x="474562" y="370389"/>
                </a:cubicBezTo>
                <a:cubicBezTo>
                  <a:pt x="576805" y="401255"/>
                  <a:pt x="592238" y="408972"/>
                  <a:pt x="833377" y="416688"/>
                </a:cubicBezTo>
                <a:cubicBezTo>
                  <a:pt x="1074516" y="424404"/>
                  <a:pt x="1497957" y="420546"/>
                  <a:pt x="1921398" y="416688"/>
                </a:cubicBezTo>
              </a:path>
            </a:pathLst>
          </a:custGeom>
          <a:noFill/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19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329739D3-1337-A64D-1B62-4FF21691EDED}"/>
                  </a:ext>
                </a:extLst>
              </p14:cNvPr>
              <p14:cNvContentPartPr/>
              <p14:nvPr/>
            </p14:nvContentPartPr>
            <p14:xfrm>
              <a:off x="2151000" y="3759750"/>
              <a:ext cx="131400" cy="18072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329739D3-1337-A64D-1B62-4FF21691EDED}"/>
                  </a:ext>
                </a:extLst>
              </p:cNvPr>
              <p:cNvPicPr/>
              <p:nvPr/>
            </p:nvPicPr>
            <p:blipFill>
              <a:blip r:embed="rId420"/>
              <a:stretch>
                <a:fillRect/>
              </a:stretch>
            </p:blipFill>
            <p:spPr>
              <a:xfrm>
                <a:off x="2142000" y="3750750"/>
                <a:ext cx="149040" cy="19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1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28E5EE2F-C42C-C858-3794-A8110F98C46C}"/>
                  </a:ext>
                </a:extLst>
              </p14:cNvPr>
              <p14:cNvContentPartPr/>
              <p14:nvPr/>
            </p14:nvContentPartPr>
            <p14:xfrm>
              <a:off x="2332800" y="5850270"/>
              <a:ext cx="140400" cy="2361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28E5EE2F-C42C-C858-3794-A8110F98C46C}"/>
                  </a:ext>
                </a:extLst>
              </p:cNvPr>
              <p:cNvPicPr/>
              <p:nvPr/>
            </p:nvPicPr>
            <p:blipFill>
              <a:blip r:embed="rId422"/>
              <a:stretch>
                <a:fillRect/>
              </a:stretch>
            </p:blipFill>
            <p:spPr>
              <a:xfrm>
                <a:off x="2323800" y="5841256"/>
                <a:ext cx="158040" cy="2538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06DF8989-186D-A418-4D56-B5A50FA85084}"/>
                  </a:ext>
                </a:extLst>
              </p14:cNvPr>
              <p14:cNvContentPartPr/>
              <p14:nvPr/>
            </p14:nvContentPartPr>
            <p14:xfrm>
              <a:off x="3815640" y="4780440"/>
              <a:ext cx="91080" cy="11304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06DF8989-186D-A418-4D56-B5A50FA85084}"/>
                  </a:ext>
                </a:extLst>
              </p:cNvPr>
              <p:cNvPicPr/>
              <p:nvPr/>
            </p:nvPicPr>
            <p:blipFill>
              <a:blip r:embed="rId424"/>
              <a:stretch>
                <a:fillRect/>
              </a:stretch>
            </p:blipFill>
            <p:spPr>
              <a:xfrm>
                <a:off x="3806640" y="4771440"/>
                <a:ext cx="108720" cy="13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DC43684F-68CD-AA81-438A-432D4371BF35}"/>
                  </a:ext>
                </a:extLst>
              </p14:cNvPr>
              <p14:cNvContentPartPr/>
              <p14:nvPr/>
            </p14:nvContentPartPr>
            <p14:xfrm>
              <a:off x="4012560" y="4843800"/>
              <a:ext cx="79200" cy="8892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DC43684F-68CD-AA81-438A-432D4371BF35}"/>
                  </a:ext>
                </a:extLst>
              </p:cNvPr>
              <p:cNvPicPr/>
              <p:nvPr/>
            </p:nvPicPr>
            <p:blipFill>
              <a:blip r:embed="rId426"/>
              <a:stretch>
                <a:fillRect/>
              </a:stretch>
            </p:blipFill>
            <p:spPr>
              <a:xfrm>
                <a:off x="4003560" y="4834800"/>
                <a:ext cx="96840" cy="10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7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5A3DCCF1-C831-37C3-8A86-4C7056FA5AF3}"/>
                  </a:ext>
                </a:extLst>
              </p14:cNvPr>
              <p14:cNvContentPartPr/>
              <p14:nvPr/>
            </p14:nvContentPartPr>
            <p14:xfrm>
              <a:off x="4004640" y="4626720"/>
              <a:ext cx="77400" cy="1227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5A3DCCF1-C831-37C3-8A86-4C7056FA5AF3}"/>
                  </a:ext>
                </a:extLst>
              </p:cNvPr>
              <p:cNvPicPr/>
              <p:nvPr/>
            </p:nvPicPr>
            <p:blipFill>
              <a:blip r:embed="rId428"/>
              <a:stretch>
                <a:fillRect/>
              </a:stretch>
            </p:blipFill>
            <p:spPr>
              <a:xfrm>
                <a:off x="3995640" y="4617720"/>
                <a:ext cx="95040" cy="14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9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1269C801-9B55-22FD-3019-BFA5A176B533}"/>
                  </a:ext>
                </a:extLst>
              </p14:cNvPr>
              <p14:cNvContentPartPr/>
              <p14:nvPr/>
            </p14:nvContentPartPr>
            <p14:xfrm>
              <a:off x="4219560" y="4777560"/>
              <a:ext cx="67320" cy="11772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1269C801-9B55-22FD-3019-BFA5A176B533}"/>
                  </a:ext>
                </a:extLst>
              </p:cNvPr>
              <p:cNvPicPr/>
              <p:nvPr/>
            </p:nvPicPr>
            <p:blipFill>
              <a:blip r:embed="rId430"/>
              <a:stretch>
                <a:fillRect/>
              </a:stretch>
            </p:blipFill>
            <p:spPr>
              <a:xfrm>
                <a:off x="4210512" y="4768560"/>
                <a:ext cx="85055" cy="13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1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D00485C3-37D4-B295-0684-379C93D3CCD5}"/>
                  </a:ext>
                </a:extLst>
              </p14:cNvPr>
              <p14:cNvContentPartPr/>
              <p14:nvPr/>
            </p14:nvContentPartPr>
            <p14:xfrm>
              <a:off x="4209120" y="4572000"/>
              <a:ext cx="69840" cy="10188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D00485C3-37D4-B295-0684-379C93D3CCD5}"/>
                  </a:ext>
                </a:extLst>
              </p:cNvPr>
              <p:cNvPicPr/>
              <p:nvPr/>
            </p:nvPicPr>
            <p:blipFill>
              <a:blip r:embed="rId432"/>
              <a:stretch>
                <a:fillRect/>
              </a:stretch>
            </p:blipFill>
            <p:spPr>
              <a:xfrm>
                <a:off x="4200120" y="4563000"/>
                <a:ext cx="87480" cy="119520"/>
              </a:xfrm>
              <a:prstGeom prst="rect">
                <a:avLst/>
              </a:prstGeom>
            </p:spPr>
          </p:pic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51393D74-AF57-4AC4-CC2D-1DB2DFBB1A38}"/>
              </a:ext>
            </a:extLst>
          </p:cNvPr>
          <p:cNvGrpSpPr/>
          <p:nvPr/>
        </p:nvGrpSpPr>
        <p:grpSpPr>
          <a:xfrm>
            <a:off x="624240" y="5446710"/>
            <a:ext cx="625320" cy="468720"/>
            <a:chOff x="624240" y="5446710"/>
            <a:chExt cx="625320" cy="468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33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BA680ADE-7904-C778-5B28-225B3DDC3CEB}"/>
                    </a:ext>
                  </a:extLst>
                </p14:cNvPr>
                <p14:cNvContentPartPr/>
                <p14:nvPr/>
              </p14:nvContentPartPr>
              <p14:xfrm>
                <a:off x="624240" y="5461110"/>
                <a:ext cx="155160" cy="14400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B6A0C1B5-7247-D49B-A706-DA8CC2FB904C}"/>
                    </a:ext>
                  </a:extLst>
                </p:cNvPr>
                <p:cNvPicPr/>
                <p:nvPr/>
              </p:nvPicPr>
              <p:blipFill>
                <a:blip r:embed="rId505"/>
                <a:stretch>
                  <a:fillRect/>
                </a:stretch>
              </p:blipFill>
              <p:spPr>
                <a:xfrm>
                  <a:off x="615240" y="5452110"/>
                  <a:ext cx="172800" cy="16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6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04C6D2E2-5561-D27A-4806-68222377FDC0}"/>
                    </a:ext>
                  </a:extLst>
                </p14:cNvPr>
                <p14:cNvContentPartPr/>
                <p14:nvPr/>
              </p14:nvContentPartPr>
              <p14:xfrm>
                <a:off x="960480" y="5446710"/>
                <a:ext cx="118800" cy="15408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DF932CF7-4892-5C33-2674-04F6B9C64EA1}"/>
                    </a:ext>
                  </a:extLst>
                </p:cNvPr>
                <p:cNvPicPr/>
                <p:nvPr/>
              </p:nvPicPr>
              <p:blipFill>
                <a:blip r:embed="rId507"/>
                <a:stretch>
                  <a:fillRect/>
                </a:stretch>
              </p:blipFill>
              <p:spPr>
                <a:xfrm>
                  <a:off x="951840" y="5438070"/>
                  <a:ext cx="136440" cy="17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8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5335441A-6D3F-A290-B45E-FB921F9EC7F6}"/>
                    </a:ext>
                  </a:extLst>
                </p14:cNvPr>
                <p14:cNvContentPartPr/>
                <p14:nvPr/>
              </p14:nvContentPartPr>
              <p14:xfrm>
                <a:off x="841680" y="5614470"/>
                <a:ext cx="117720" cy="14724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37AE7B62-FFDD-A6DA-7755-95B1831443D8}"/>
                    </a:ext>
                  </a:extLst>
                </p:cNvPr>
                <p:cNvPicPr/>
                <p:nvPr/>
              </p:nvPicPr>
              <p:blipFill>
                <a:blip r:embed="rId509"/>
                <a:stretch>
                  <a:fillRect/>
                </a:stretch>
              </p:blipFill>
              <p:spPr>
                <a:xfrm>
                  <a:off x="833040" y="5605830"/>
                  <a:ext cx="135360" cy="16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0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03AC590B-0717-22B7-BD60-AA9091B18BBB}"/>
                    </a:ext>
                  </a:extLst>
                </p14:cNvPr>
                <p14:cNvContentPartPr/>
                <p14:nvPr/>
              </p14:nvContentPartPr>
              <p14:xfrm>
                <a:off x="755280" y="5775030"/>
                <a:ext cx="133200" cy="14040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22069B0E-2525-8B76-106F-62C34A25D755}"/>
                    </a:ext>
                  </a:extLst>
                </p:cNvPr>
                <p:cNvPicPr/>
                <p:nvPr/>
              </p:nvPicPr>
              <p:blipFill>
                <a:blip r:embed="rId511"/>
                <a:stretch>
                  <a:fillRect/>
                </a:stretch>
              </p:blipFill>
              <p:spPr>
                <a:xfrm>
                  <a:off x="746640" y="5766030"/>
                  <a:ext cx="150840" cy="15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2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12998B69-FBE8-D27A-45F8-07D55B90BC0C}"/>
                    </a:ext>
                  </a:extLst>
                </p14:cNvPr>
                <p14:cNvContentPartPr/>
                <p14:nvPr/>
              </p14:nvContentPartPr>
              <p14:xfrm>
                <a:off x="1121400" y="5654430"/>
                <a:ext cx="128160" cy="21492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1E371331-C564-C036-175E-D2EEE7DD4D05}"/>
                    </a:ext>
                  </a:extLst>
                </p:cNvPr>
                <p:cNvPicPr/>
                <p:nvPr/>
              </p:nvPicPr>
              <p:blipFill>
                <a:blip r:embed="rId513"/>
                <a:stretch>
                  <a:fillRect/>
                </a:stretch>
              </p:blipFill>
              <p:spPr>
                <a:xfrm>
                  <a:off x="1112760" y="5645430"/>
                  <a:ext cx="145800" cy="232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14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4330D62B-B35E-407B-D49F-D3D1CDB2F685}"/>
                  </a:ext>
                </a:extLst>
              </p14:cNvPr>
              <p14:cNvContentPartPr/>
              <p14:nvPr/>
            </p14:nvContentPartPr>
            <p14:xfrm>
              <a:off x="2336148" y="3997197"/>
              <a:ext cx="227880" cy="36108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4330D62B-B35E-407B-D49F-D3D1CDB2F685}"/>
                  </a:ext>
                </a:extLst>
              </p:cNvPr>
              <p:cNvPicPr/>
              <p:nvPr/>
            </p:nvPicPr>
            <p:blipFill>
              <a:blip r:embed="rId515"/>
              <a:stretch>
                <a:fillRect/>
              </a:stretch>
            </p:blipFill>
            <p:spPr>
              <a:xfrm>
                <a:off x="2327148" y="3988197"/>
                <a:ext cx="245520" cy="378720"/>
              </a:xfrm>
              <a:prstGeom prst="rect">
                <a:avLst/>
              </a:prstGeom>
            </p:spPr>
          </p:pic>
        </mc:Fallback>
      </mc:AlternateContent>
      <p:grpSp>
        <p:nvGrpSpPr>
          <p:cNvPr id="52" name="Group 51">
            <a:extLst>
              <a:ext uri="{FF2B5EF4-FFF2-40B4-BE49-F238E27FC236}">
                <a16:creationId xmlns:a16="http://schemas.microsoft.com/office/drawing/2014/main" id="{B8260875-7948-4687-E041-8D864900C989}"/>
              </a:ext>
            </a:extLst>
          </p:cNvPr>
          <p:cNvGrpSpPr/>
          <p:nvPr/>
        </p:nvGrpSpPr>
        <p:grpSpPr>
          <a:xfrm>
            <a:off x="2141748" y="5568237"/>
            <a:ext cx="194400" cy="215640"/>
            <a:chOff x="2141748" y="5568237"/>
            <a:chExt cx="194400" cy="215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16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2C503823-80C6-9A42-602F-16EA6FDAD137}"/>
                    </a:ext>
                  </a:extLst>
                </p14:cNvPr>
                <p14:cNvContentPartPr/>
                <p14:nvPr/>
              </p14:nvContentPartPr>
              <p14:xfrm>
                <a:off x="2141748" y="5569677"/>
                <a:ext cx="194400" cy="21420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2C503823-80C6-9A42-602F-16EA6FDAD137}"/>
                    </a:ext>
                  </a:extLst>
                </p:cNvPr>
                <p:cNvPicPr/>
                <p:nvPr/>
              </p:nvPicPr>
              <p:blipFill>
                <a:blip r:embed="rId517"/>
                <a:stretch>
                  <a:fillRect/>
                </a:stretch>
              </p:blipFill>
              <p:spPr>
                <a:xfrm>
                  <a:off x="2133108" y="5560677"/>
                  <a:ext cx="212040" cy="23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8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9634DF9C-F16C-0F27-10BE-86E1218152F1}"/>
                    </a:ext>
                  </a:extLst>
                </p14:cNvPr>
                <p14:cNvContentPartPr/>
                <p14:nvPr/>
              </p14:nvContentPartPr>
              <p14:xfrm>
                <a:off x="2182068" y="5568237"/>
                <a:ext cx="115200" cy="4500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9634DF9C-F16C-0F27-10BE-86E1218152F1}"/>
                    </a:ext>
                  </a:extLst>
                </p:cNvPr>
                <p:cNvPicPr/>
                <p:nvPr/>
              </p:nvPicPr>
              <p:blipFill>
                <a:blip r:embed="rId519"/>
                <a:stretch>
                  <a:fillRect/>
                </a:stretch>
              </p:blipFill>
              <p:spPr>
                <a:xfrm>
                  <a:off x="2173068" y="5559597"/>
                  <a:ext cx="132840" cy="62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20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6AD70B00-ABD2-E011-09AC-034F3D7A632A}"/>
                  </a:ext>
                </a:extLst>
              </p14:cNvPr>
              <p14:cNvContentPartPr/>
              <p14:nvPr/>
            </p14:nvContentPartPr>
            <p14:xfrm>
              <a:off x="3126708" y="4769397"/>
              <a:ext cx="348840" cy="11376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6AD70B00-ABD2-E011-09AC-034F3D7A632A}"/>
                  </a:ext>
                </a:extLst>
              </p:cNvPr>
              <p:cNvPicPr/>
              <p:nvPr/>
            </p:nvPicPr>
            <p:blipFill>
              <a:blip r:embed="rId521"/>
              <a:stretch>
                <a:fillRect/>
              </a:stretch>
            </p:blipFill>
            <p:spPr>
              <a:xfrm>
                <a:off x="3109068" y="4751757"/>
                <a:ext cx="384480" cy="14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2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BA097984-DF12-A46D-1127-D731816120D1}"/>
                  </a:ext>
                </a:extLst>
              </p14:cNvPr>
              <p14:cNvContentPartPr/>
              <p14:nvPr/>
            </p14:nvContentPartPr>
            <p14:xfrm>
              <a:off x="1228788" y="5428557"/>
              <a:ext cx="357480" cy="11952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BA097984-DF12-A46D-1127-D731816120D1}"/>
                  </a:ext>
                </a:extLst>
              </p:cNvPr>
              <p:cNvPicPr/>
              <p:nvPr/>
            </p:nvPicPr>
            <p:blipFill>
              <a:blip r:embed="rId523"/>
              <a:stretch>
                <a:fillRect/>
              </a:stretch>
            </p:blipFill>
            <p:spPr>
              <a:xfrm>
                <a:off x="1211148" y="5410557"/>
                <a:ext cx="393120" cy="155160"/>
              </a:xfrm>
              <a:prstGeom prst="rect">
                <a:avLst/>
              </a:prstGeom>
            </p:spPr>
          </p:pic>
        </mc:Fallback>
      </mc:AlternateContent>
      <p:grpSp>
        <p:nvGrpSpPr>
          <p:cNvPr id="40968" name="Group 40967">
            <a:extLst>
              <a:ext uri="{FF2B5EF4-FFF2-40B4-BE49-F238E27FC236}">
                <a16:creationId xmlns:a16="http://schemas.microsoft.com/office/drawing/2014/main" id="{4002C694-77A6-9CC3-5E1C-70B7EB30D20F}"/>
              </a:ext>
            </a:extLst>
          </p:cNvPr>
          <p:cNvGrpSpPr/>
          <p:nvPr/>
        </p:nvGrpSpPr>
        <p:grpSpPr>
          <a:xfrm>
            <a:off x="5186988" y="3663117"/>
            <a:ext cx="3103920" cy="2734560"/>
            <a:chOff x="5186988" y="3663117"/>
            <a:chExt cx="3103920" cy="2734560"/>
          </a:xfrm>
        </p:grpSpPr>
        <p:grpSp>
          <p:nvGrpSpPr>
            <p:cNvPr id="41231" name="Group 41230">
              <a:extLst>
                <a:ext uri="{FF2B5EF4-FFF2-40B4-BE49-F238E27FC236}">
                  <a16:creationId xmlns:a16="http://schemas.microsoft.com/office/drawing/2014/main" id="{4DF980D4-0424-AF9F-D701-9F48FAE7C936}"/>
                </a:ext>
              </a:extLst>
            </p:cNvPr>
            <p:cNvGrpSpPr/>
            <p:nvPr/>
          </p:nvGrpSpPr>
          <p:grpSpPr>
            <a:xfrm>
              <a:off x="5824908" y="3663117"/>
              <a:ext cx="481320" cy="2433600"/>
              <a:chOff x="5824908" y="3663117"/>
              <a:chExt cx="481320" cy="24336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24">
                <p14:nvContentPartPr>
                  <p14:cNvPr id="55" name="Ink 54">
                    <a:extLst>
                      <a:ext uri="{FF2B5EF4-FFF2-40B4-BE49-F238E27FC236}">
                        <a16:creationId xmlns:a16="http://schemas.microsoft.com/office/drawing/2014/main" id="{985A5FCF-6B1E-E16B-3DB2-C394A31F913B}"/>
                      </a:ext>
                    </a:extLst>
                  </p14:cNvPr>
                  <p14:cNvContentPartPr/>
                  <p14:nvPr/>
                </p14:nvContentPartPr>
                <p14:xfrm>
                  <a:off x="5824908" y="3882717"/>
                  <a:ext cx="105840" cy="125280"/>
                </p14:xfrm>
              </p:contentPart>
            </mc:Choice>
            <mc:Fallback xmlns="">
              <p:pic>
                <p:nvPicPr>
                  <p:cNvPr id="55" name="Ink 54">
                    <a:extLst>
                      <a:ext uri="{FF2B5EF4-FFF2-40B4-BE49-F238E27FC236}">
                        <a16:creationId xmlns:a16="http://schemas.microsoft.com/office/drawing/2014/main" id="{985A5FCF-6B1E-E16B-3DB2-C394A31F913B}"/>
                      </a:ext>
                    </a:extLst>
                  </p:cNvPr>
                  <p:cNvPicPr/>
                  <p:nvPr/>
                </p:nvPicPr>
                <p:blipFill>
                  <a:blip r:embed="rId525"/>
                  <a:stretch>
                    <a:fillRect/>
                  </a:stretch>
                </p:blipFill>
                <p:spPr>
                  <a:xfrm>
                    <a:off x="5816268" y="3873717"/>
                    <a:ext cx="123480" cy="142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26">
                <p14:nvContentPartPr>
                  <p14:cNvPr id="56" name="Ink 55">
                    <a:extLst>
                      <a:ext uri="{FF2B5EF4-FFF2-40B4-BE49-F238E27FC236}">
                        <a16:creationId xmlns:a16="http://schemas.microsoft.com/office/drawing/2014/main" id="{BB707FF8-113F-59FA-919C-4E5D01A312E4}"/>
                      </a:ext>
                    </a:extLst>
                  </p14:cNvPr>
                  <p14:cNvContentPartPr/>
                  <p14:nvPr/>
                </p14:nvContentPartPr>
                <p14:xfrm>
                  <a:off x="5902308" y="3941397"/>
                  <a:ext cx="32040" cy="1295280"/>
                </p14:xfrm>
              </p:contentPart>
            </mc:Choice>
            <mc:Fallback xmlns="">
              <p:pic>
                <p:nvPicPr>
                  <p:cNvPr id="56" name="Ink 55">
                    <a:extLst>
                      <a:ext uri="{FF2B5EF4-FFF2-40B4-BE49-F238E27FC236}">
                        <a16:creationId xmlns:a16="http://schemas.microsoft.com/office/drawing/2014/main" id="{BB707FF8-113F-59FA-919C-4E5D01A312E4}"/>
                      </a:ext>
                    </a:extLst>
                  </p:cNvPr>
                  <p:cNvPicPr/>
                  <p:nvPr/>
                </p:nvPicPr>
                <p:blipFill>
                  <a:blip r:embed="rId527"/>
                  <a:stretch>
                    <a:fillRect/>
                  </a:stretch>
                </p:blipFill>
                <p:spPr>
                  <a:xfrm>
                    <a:off x="5893308" y="3932757"/>
                    <a:ext cx="49680" cy="1312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28">
                <p14:nvContentPartPr>
                  <p14:cNvPr id="60" name="Ink 59">
                    <a:extLst>
                      <a:ext uri="{FF2B5EF4-FFF2-40B4-BE49-F238E27FC236}">
                        <a16:creationId xmlns:a16="http://schemas.microsoft.com/office/drawing/2014/main" id="{895C2314-57A4-CDC6-6CE5-DF749791E498}"/>
                      </a:ext>
                    </a:extLst>
                  </p14:cNvPr>
                  <p14:cNvContentPartPr/>
                  <p14:nvPr/>
                </p14:nvContentPartPr>
                <p14:xfrm>
                  <a:off x="5937588" y="5217597"/>
                  <a:ext cx="30600" cy="879120"/>
                </p14:xfrm>
              </p:contentPart>
            </mc:Choice>
            <mc:Fallback xmlns="">
              <p:pic>
                <p:nvPicPr>
                  <p:cNvPr id="60" name="Ink 59">
                    <a:extLst>
                      <a:ext uri="{FF2B5EF4-FFF2-40B4-BE49-F238E27FC236}">
                        <a16:creationId xmlns:a16="http://schemas.microsoft.com/office/drawing/2014/main" id="{895C2314-57A4-CDC6-6CE5-DF749791E498}"/>
                      </a:ext>
                    </a:extLst>
                  </p:cNvPr>
                  <p:cNvPicPr/>
                  <p:nvPr/>
                </p:nvPicPr>
                <p:blipFill>
                  <a:blip r:embed="rId529"/>
                  <a:stretch>
                    <a:fillRect/>
                  </a:stretch>
                </p:blipFill>
                <p:spPr>
                  <a:xfrm>
                    <a:off x="5928588" y="5208957"/>
                    <a:ext cx="48240" cy="896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30">
                <p14:nvContentPartPr>
                  <p14:cNvPr id="41229" name="Ink 41228">
                    <a:extLst>
                      <a:ext uri="{FF2B5EF4-FFF2-40B4-BE49-F238E27FC236}">
                        <a16:creationId xmlns:a16="http://schemas.microsoft.com/office/drawing/2014/main" id="{C0BFAA64-117E-D9A3-112F-21FB8166701C}"/>
                      </a:ext>
                    </a:extLst>
                  </p14:cNvPr>
                  <p14:cNvContentPartPr/>
                  <p14:nvPr/>
                </p14:nvContentPartPr>
                <p14:xfrm>
                  <a:off x="6019668" y="3663117"/>
                  <a:ext cx="90360" cy="290520"/>
                </p14:xfrm>
              </p:contentPart>
            </mc:Choice>
            <mc:Fallback xmlns="">
              <p:pic>
                <p:nvPicPr>
                  <p:cNvPr id="41229" name="Ink 41228">
                    <a:extLst>
                      <a:ext uri="{FF2B5EF4-FFF2-40B4-BE49-F238E27FC236}">
                        <a16:creationId xmlns:a16="http://schemas.microsoft.com/office/drawing/2014/main" id="{C0BFAA64-117E-D9A3-112F-21FB8166701C}"/>
                      </a:ext>
                    </a:extLst>
                  </p:cNvPr>
                  <p:cNvPicPr/>
                  <p:nvPr/>
                </p:nvPicPr>
                <p:blipFill>
                  <a:blip r:embed="rId531"/>
                  <a:stretch>
                    <a:fillRect/>
                  </a:stretch>
                </p:blipFill>
                <p:spPr>
                  <a:xfrm>
                    <a:off x="6010668" y="3654477"/>
                    <a:ext cx="108000" cy="308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32">
                <p14:nvContentPartPr>
                  <p14:cNvPr id="41230" name="Ink 41229">
                    <a:extLst>
                      <a:ext uri="{FF2B5EF4-FFF2-40B4-BE49-F238E27FC236}">
                        <a16:creationId xmlns:a16="http://schemas.microsoft.com/office/drawing/2014/main" id="{10A55D64-FD92-0398-4D11-C33F4E58B346}"/>
                      </a:ext>
                    </a:extLst>
                  </p14:cNvPr>
                  <p14:cNvContentPartPr/>
                  <p14:nvPr/>
                </p14:nvContentPartPr>
                <p14:xfrm>
                  <a:off x="6131988" y="3797757"/>
                  <a:ext cx="174240" cy="194400"/>
                </p14:xfrm>
              </p:contentPart>
            </mc:Choice>
            <mc:Fallback xmlns="">
              <p:pic>
                <p:nvPicPr>
                  <p:cNvPr id="41230" name="Ink 41229">
                    <a:extLst>
                      <a:ext uri="{FF2B5EF4-FFF2-40B4-BE49-F238E27FC236}">
                        <a16:creationId xmlns:a16="http://schemas.microsoft.com/office/drawing/2014/main" id="{10A55D64-FD92-0398-4D11-C33F4E58B346}"/>
                      </a:ext>
                    </a:extLst>
                  </p:cNvPr>
                  <p:cNvPicPr/>
                  <p:nvPr/>
                </p:nvPicPr>
                <p:blipFill>
                  <a:blip r:embed="rId533"/>
                  <a:stretch>
                    <a:fillRect/>
                  </a:stretch>
                </p:blipFill>
                <p:spPr>
                  <a:xfrm>
                    <a:off x="6122988" y="3789117"/>
                    <a:ext cx="191880" cy="21204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0966" name="Group 40965">
              <a:extLst>
                <a:ext uri="{FF2B5EF4-FFF2-40B4-BE49-F238E27FC236}">
                  <a16:creationId xmlns:a16="http://schemas.microsoft.com/office/drawing/2014/main" id="{3DFF7B49-5EE2-1C10-615A-1107C037FF63}"/>
                </a:ext>
              </a:extLst>
            </p:cNvPr>
            <p:cNvGrpSpPr/>
            <p:nvPr/>
          </p:nvGrpSpPr>
          <p:grpSpPr>
            <a:xfrm>
              <a:off x="5186988" y="5225877"/>
              <a:ext cx="3103920" cy="1171800"/>
              <a:chOff x="5186988" y="5225877"/>
              <a:chExt cx="3103920" cy="1171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34">
                <p14:nvContentPartPr>
                  <p14:cNvPr id="41248" name="Ink 41247">
                    <a:extLst>
                      <a:ext uri="{FF2B5EF4-FFF2-40B4-BE49-F238E27FC236}">
                        <a16:creationId xmlns:a16="http://schemas.microsoft.com/office/drawing/2014/main" id="{2A9DE2E6-83BE-5206-EB4A-D909E968B047}"/>
                      </a:ext>
                    </a:extLst>
                  </p14:cNvPr>
                  <p14:cNvContentPartPr/>
                  <p14:nvPr/>
                </p14:nvContentPartPr>
                <p14:xfrm>
                  <a:off x="5967108" y="6052797"/>
                  <a:ext cx="1923840" cy="43560"/>
                </p14:xfrm>
              </p:contentPart>
            </mc:Choice>
            <mc:Fallback xmlns="">
              <p:pic>
                <p:nvPicPr>
                  <p:cNvPr id="41248" name="Ink 41247">
                    <a:extLst>
                      <a:ext uri="{FF2B5EF4-FFF2-40B4-BE49-F238E27FC236}">
                        <a16:creationId xmlns:a16="http://schemas.microsoft.com/office/drawing/2014/main" id="{2A9DE2E6-83BE-5206-EB4A-D909E968B047}"/>
                      </a:ext>
                    </a:extLst>
                  </p:cNvPr>
                  <p:cNvPicPr/>
                  <p:nvPr/>
                </p:nvPicPr>
                <p:blipFill>
                  <a:blip r:embed="rId535"/>
                  <a:stretch>
                    <a:fillRect/>
                  </a:stretch>
                </p:blipFill>
                <p:spPr>
                  <a:xfrm>
                    <a:off x="5958108" y="6043797"/>
                    <a:ext cx="1941480" cy="61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36">
                <p14:nvContentPartPr>
                  <p14:cNvPr id="41249" name="Ink 41248">
                    <a:extLst>
                      <a:ext uri="{FF2B5EF4-FFF2-40B4-BE49-F238E27FC236}">
                        <a16:creationId xmlns:a16="http://schemas.microsoft.com/office/drawing/2014/main" id="{98383966-C93F-F551-1888-2182A796EB56}"/>
                      </a:ext>
                    </a:extLst>
                  </p14:cNvPr>
                  <p14:cNvContentPartPr/>
                  <p14:nvPr/>
                </p14:nvContentPartPr>
                <p14:xfrm>
                  <a:off x="7800948" y="5984037"/>
                  <a:ext cx="109440" cy="181440"/>
                </p14:xfrm>
              </p:contentPart>
            </mc:Choice>
            <mc:Fallback xmlns="">
              <p:pic>
                <p:nvPicPr>
                  <p:cNvPr id="41249" name="Ink 41248">
                    <a:extLst>
                      <a:ext uri="{FF2B5EF4-FFF2-40B4-BE49-F238E27FC236}">
                        <a16:creationId xmlns:a16="http://schemas.microsoft.com/office/drawing/2014/main" id="{98383966-C93F-F551-1888-2182A796EB56}"/>
                      </a:ext>
                    </a:extLst>
                  </p:cNvPr>
                  <p:cNvPicPr/>
                  <p:nvPr/>
                </p:nvPicPr>
                <p:blipFill>
                  <a:blip r:embed="rId537"/>
                  <a:stretch>
                    <a:fillRect/>
                  </a:stretch>
                </p:blipFill>
                <p:spPr>
                  <a:xfrm>
                    <a:off x="7791948" y="5975397"/>
                    <a:ext cx="127080" cy="199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38">
                <p14:nvContentPartPr>
                  <p14:cNvPr id="41250" name="Ink 41249">
                    <a:extLst>
                      <a:ext uri="{FF2B5EF4-FFF2-40B4-BE49-F238E27FC236}">
                        <a16:creationId xmlns:a16="http://schemas.microsoft.com/office/drawing/2014/main" id="{1B8C7DB6-A19D-A2A7-7632-5FB1AC328C4D}"/>
                      </a:ext>
                    </a:extLst>
                  </p14:cNvPr>
                  <p14:cNvContentPartPr/>
                  <p14:nvPr/>
                </p14:nvContentPartPr>
                <p14:xfrm>
                  <a:off x="8017668" y="6042357"/>
                  <a:ext cx="178560" cy="190080"/>
                </p14:xfrm>
              </p:contentPart>
            </mc:Choice>
            <mc:Fallback xmlns="">
              <p:pic>
                <p:nvPicPr>
                  <p:cNvPr id="41250" name="Ink 41249">
                    <a:extLst>
                      <a:ext uri="{FF2B5EF4-FFF2-40B4-BE49-F238E27FC236}">
                        <a16:creationId xmlns:a16="http://schemas.microsoft.com/office/drawing/2014/main" id="{1B8C7DB6-A19D-A2A7-7632-5FB1AC328C4D}"/>
                      </a:ext>
                    </a:extLst>
                  </p:cNvPr>
                  <p:cNvPicPr/>
                  <p:nvPr/>
                </p:nvPicPr>
                <p:blipFill>
                  <a:blip r:embed="rId539"/>
                  <a:stretch>
                    <a:fillRect/>
                  </a:stretch>
                </p:blipFill>
                <p:spPr>
                  <a:xfrm>
                    <a:off x="8009028" y="6033357"/>
                    <a:ext cx="196200" cy="207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40">
                <p14:nvContentPartPr>
                  <p14:cNvPr id="41252" name="Ink 41251">
                    <a:extLst>
                      <a:ext uri="{FF2B5EF4-FFF2-40B4-BE49-F238E27FC236}">
                        <a16:creationId xmlns:a16="http://schemas.microsoft.com/office/drawing/2014/main" id="{26F67E82-B5F9-4F3E-32EC-5E9130186718}"/>
                      </a:ext>
                    </a:extLst>
                  </p14:cNvPr>
                  <p14:cNvContentPartPr/>
                  <p14:nvPr/>
                </p14:nvContentPartPr>
                <p14:xfrm>
                  <a:off x="5958828" y="5375637"/>
                  <a:ext cx="108360" cy="360"/>
                </p14:xfrm>
              </p:contentPart>
            </mc:Choice>
            <mc:Fallback xmlns="">
              <p:pic>
                <p:nvPicPr>
                  <p:cNvPr id="41252" name="Ink 41251">
                    <a:extLst>
                      <a:ext uri="{FF2B5EF4-FFF2-40B4-BE49-F238E27FC236}">
                        <a16:creationId xmlns:a16="http://schemas.microsoft.com/office/drawing/2014/main" id="{26F67E82-B5F9-4F3E-32EC-5E9130186718}"/>
                      </a:ext>
                    </a:extLst>
                  </p:cNvPr>
                  <p:cNvPicPr/>
                  <p:nvPr/>
                </p:nvPicPr>
                <p:blipFill>
                  <a:blip r:embed="rId541"/>
                  <a:stretch>
                    <a:fillRect/>
                  </a:stretch>
                </p:blipFill>
                <p:spPr>
                  <a:xfrm>
                    <a:off x="5950188" y="5366997"/>
                    <a:ext cx="126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42">
                <p14:nvContentPartPr>
                  <p14:cNvPr id="41253" name="Ink 41252">
                    <a:extLst>
                      <a:ext uri="{FF2B5EF4-FFF2-40B4-BE49-F238E27FC236}">
                        <a16:creationId xmlns:a16="http://schemas.microsoft.com/office/drawing/2014/main" id="{E5822D8C-1A15-E6B5-2C50-A05C4C0A843B}"/>
                      </a:ext>
                    </a:extLst>
                  </p14:cNvPr>
                  <p14:cNvContentPartPr/>
                  <p14:nvPr/>
                </p14:nvContentPartPr>
                <p14:xfrm>
                  <a:off x="6216588" y="5383197"/>
                  <a:ext cx="168840" cy="1440"/>
                </p14:xfrm>
              </p:contentPart>
            </mc:Choice>
            <mc:Fallback xmlns="">
              <p:pic>
                <p:nvPicPr>
                  <p:cNvPr id="41253" name="Ink 41252">
                    <a:extLst>
                      <a:ext uri="{FF2B5EF4-FFF2-40B4-BE49-F238E27FC236}">
                        <a16:creationId xmlns:a16="http://schemas.microsoft.com/office/drawing/2014/main" id="{E5822D8C-1A15-E6B5-2C50-A05C4C0A843B}"/>
                      </a:ext>
                    </a:extLst>
                  </p:cNvPr>
                  <p:cNvPicPr/>
                  <p:nvPr/>
                </p:nvPicPr>
                <p:blipFill>
                  <a:blip r:embed="rId543"/>
                  <a:stretch>
                    <a:fillRect/>
                  </a:stretch>
                </p:blipFill>
                <p:spPr>
                  <a:xfrm>
                    <a:off x="6207588" y="5374197"/>
                    <a:ext cx="186480" cy="19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44">
                <p14:nvContentPartPr>
                  <p14:cNvPr id="41254" name="Ink 41253">
                    <a:extLst>
                      <a:ext uri="{FF2B5EF4-FFF2-40B4-BE49-F238E27FC236}">
                        <a16:creationId xmlns:a16="http://schemas.microsoft.com/office/drawing/2014/main" id="{9C68AA0C-6003-4AC7-2400-C1FE39D0088D}"/>
                      </a:ext>
                    </a:extLst>
                  </p14:cNvPr>
                  <p14:cNvContentPartPr/>
                  <p14:nvPr/>
                </p14:nvContentPartPr>
                <p14:xfrm>
                  <a:off x="6542028" y="5383197"/>
                  <a:ext cx="174960" cy="360"/>
                </p14:xfrm>
              </p:contentPart>
            </mc:Choice>
            <mc:Fallback xmlns="">
              <p:pic>
                <p:nvPicPr>
                  <p:cNvPr id="41254" name="Ink 41253">
                    <a:extLst>
                      <a:ext uri="{FF2B5EF4-FFF2-40B4-BE49-F238E27FC236}">
                        <a16:creationId xmlns:a16="http://schemas.microsoft.com/office/drawing/2014/main" id="{9C68AA0C-6003-4AC7-2400-C1FE39D0088D}"/>
                      </a:ext>
                    </a:extLst>
                  </p:cNvPr>
                  <p:cNvPicPr/>
                  <p:nvPr/>
                </p:nvPicPr>
                <p:blipFill>
                  <a:blip r:embed="rId545"/>
                  <a:stretch>
                    <a:fillRect/>
                  </a:stretch>
                </p:blipFill>
                <p:spPr>
                  <a:xfrm>
                    <a:off x="6533388" y="5374197"/>
                    <a:ext cx="1926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46">
                <p14:nvContentPartPr>
                  <p14:cNvPr id="41255" name="Ink 41254">
                    <a:extLst>
                      <a:ext uri="{FF2B5EF4-FFF2-40B4-BE49-F238E27FC236}">
                        <a16:creationId xmlns:a16="http://schemas.microsoft.com/office/drawing/2014/main" id="{9A5939FA-0642-E855-0AEA-2DC38240CF83}"/>
                      </a:ext>
                    </a:extLst>
                  </p14:cNvPr>
                  <p14:cNvContentPartPr/>
                  <p14:nvPr/>
                </p14:nvContentPartPr>
                <p14:xfrm>
                  <a:off x="6863148" y="5383197"/>
                  <a:ext cx="236160" cy="360"/>
                </p14:xfrm>
              </p:contentPart>
            </mc:Choice>
            <mc:Fallback xmlns="">
              <p:pic>
                <p:nvPicPr>
                  <p:cNvPr id="41255" name="Ink 41254">
                    <a:extLst>
                      <a:ext uri="{FF2B5EF4-FFF2-40B4-BE49-F238E27FC236}">
                        <a16:creationId xmlns:a16="http://schemas.microsoft.com/office/drawing/2014/main" id="{9A5939FA-0642-E855-0AEA-2DC38240CF83}"/>
                      </a:ext>
                    </a:extLst>
                  </p:cNvPr>
                  <p:cNvPicPr/>
                  <p:nvPr/>
                </p:nvPicPr>
                <p:blipFill>
                  <a:blip r:embed="rId547"/>
                  <a:stretch>
                    <a:fillRect/>
                  </a:stretch>
                </p:blipFill>
                <p:spPr>
                  <a:xfrm>
                    <a:off x="6854508" y="5374197"/>
                    <a:ext cx="2538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48">
                <p14:nvContentPartPr>
                  <p14:cNvPr id="41256" name="Ink 41255">
                    <a:extLst>
                      <a:ext uri="{FF2B5EF4-FFF2-40B4-BE49-F238E27FC236}">
                        <a16:creationId xmlns:a16="http://schemas.microsoft.com/office/drawing/2014/main" id="{512EEAAC-BC85-9675-5164-D1F4E1EA57F0}"/>
                      </a:ext>
                    </a:extLst>
                  </p14:cNvPr>
                  <p14:cNvContentPartPr/>
                  <p14:nvPr/>
                </p14:nvContentPartPr>
                <p14:xfrm>
                  <a:off x="7255548" y="5379597"/>
                  <a:ext cx="97560" cy="360"/>
                </p14:xfrm>
              </p:contentPart>
            </mc:Choice>
            <mc:Fallback xmlns="">
              <p:pic>
                <p:nvPicPr>
                  <p:cNvPr id="41256" name="Ink 41255">
                    <a:extLst>
                      <a:ext uri="{FF2B5EF4-FFF2-40B4-BE49-F238E27FC236}">
                        <a16:creationId xmlns:a16="http://schemas.microsoft.com/office/drawing/2014/main" id="{512EEAAC-BC85-9675-5164-D1F4E1EA57F0}"/>
                      </a:ext>
                    </a:extLst>
                  </p:cNvPr>
                  <p:cNvPicPr/>
                  <p:nvPr/>
                </p:nvPicPr>
                <p:blipFill>
                  <a:blip r:embed="rId549"/>
                  <a:stretch>
                    <a:fillRect/>
                  </a:stretch>
                </p:blipFill>
                <p:spPr>
                  <a:xfrm>
                    <a:off x="7246908" y="5370957"/>
                    <a:ext cx="1152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50">
                <p14:nvContentPartPr>
                  <p14:cNvPr id="41257" name="Ink 41256">
                    <a:extLst>
                      <a:ext uri="{FF2B5EF4-FFF2-40B4-BE49-F238E27FC236}">
                        <a16:creationId xmlns:a16="http://schemas.microsoft.com/office/drawing/2014/main" id="{C8C5419D-EE0E-9919-2BD8-22BBE0B4B59C}"/>
                      </a:ext>
                    </a:extLst>
                  </p14:cNvPr>
                  <p14:cNvContentPartPr/>
                  <p14:nvPr/>
                </p14:nvContentPartPr>
                <p14:xfrm>
                  <a:off x="7457148" y="5385717"/>
                  <a:ext cx="107280" cy="360"/>
                </p14:xfrm>
              </p:contentPart>
            </mc:Choice>
            <mc:Fallback xmlns="">
              <p:pic>
                <p:nvPicPr>
                  <p:cNvPr id="41257" name="Ink 41256">
                    <a:extLst>
                      <a:ext uri="{FF2B5EF4-FFF2-40B4-BE49-F238E27FC236}">
                        <a16:creationId xmlns:a16="http://schemas.microsoft.com/office/drawing/2014/main" id="{C8C5419D-EE0E-9919-2BD8-22BBE0B4B59C}"/>
                      </a:ext>
                    </a:extLst>
                  </p:cNvPr>
                  <p:cNvPicPr/>
                  <p:nvPr/>
                </p:nvPicPr>
                <p:blipFill>
                  <a:blip r:embed="rId551"/>
                  <a:stretch>
                    <a:fillRect/>
                  </a:stretch>
                </p:blipFill>
                <p:spPr>
                  <a:xfrm>
                    <a:off x="7448148" y="5377077"/>
                    <a:ext cx="12492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52">
                <p14:nvContentPartPr>
                  <p14:cNvPr id="41260" name="Ink 41259">
                    <a:extLst>
                      <a:ext uri="{FF2B5EF4-FFF2-40B4-BE49-F238E27FC236}">
                        <a16:creationId xmlns:a16="http://schemas.microsoft.com/office/drawing/2014/main" id="{A30DA727-90FC-6F53-7F29-D2E935CABCD6}"/>
                      </a:ext>
                    </a:extLst>
                  </p14:cNvPr>
                  <p14:cNvContentPartPr/>
                  <p14:nvPr/>
                </p14:nvContentPartPr>
                <p14:xfrm>
                  <a:off x="7704468" y="5349717"/>
                  <a:ext cx="94680" cy="360"/>
                </p14:xfrm>
              </p:contentPart>
            </mc:Choice>
            <mc:Fallback xmlns="">
              <p:pic>
                <p:nvPicPr>
                  <p:cNvPr id="41260" name="Ink 41259">
                    <a:extLst>
                      <a:ext uri="{FF2B5EF4-FFF2-40B4-BE49-F238E27FC236}">
                        <a16:creationId xmlns:a16="http://schemas.microsoft.com/office/drawing/2014/main" id="{A30DA727-90FC-6F53-7F29-D2E935CABCD6}"/>
                      </a:ext>
                    </a:extLst>
                  </p:cNvPr>
                  <p:cNvPicPr/>
                  <p:nvPr/>
                </p:nvPicPr>
                <p:blipFill>
                  <a:blip r:embed="rId553"/>
                  <a:stretch>
                    <a:fillRect/>
                  </a:stretch>
                </p:blipFill>
                <p:spPr>
                  <a:xfrm>
                    <a:off x="7695468" y="5341077"/>
                    <a:ext cx="11232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54">
                <p14:nvContentPartPr>
                  <p14:cNvPr id="41262" name="Ink 41261">
                    <a:extLst>
                      <a:ext uri="{FF2B5EF4-FFF2-40B4-BE49-F238E27FC236}">
                        <a16:creationId xmlns:a16="http://schemas.microsoft.com/office/drawing/2014/main" id="{FA989E89-486E-9BE8-CBAD-E42AD5C2EC7E}"/>
                      </a:ext>
                    </a:extLst>
                  </p14:cNvPr>
                  <p14:cNvContentPartPr/>
                  <p14:nvPr/>
                </p14:nvContentPartPr>
                <p14:xfrm>
                  <a:off x="7908948" y="5225877"/>
                  <a:ext cx="80640" cy="332280"/>
                </p14:xfrm>
              </p:contentPart>
            </mc:Choice>
            <mc:Fallback xmlns="">
              <p:pic>
                <p:nvPicPr>
                  <p:cNvPr id="41262" name="Ink 41261">
                    <a:extLst>
                      <a:ext uri="{FF2B5EF4-FFF2-40B4-BE49-F238E27FC236}">
                        <a16:creationId xmlns:a16="http://schemas.microsoft.com/office/drawing/2014/main" id="{FA989E89-486E-9BE8-CBAD-E42AD5C2EC7E}"/>
                      </a:ext>
                    </a:extLst>
                  </p:cNvPr>
                  <p:cNvPicPr/>
                  <p:nvPr/>
                </p:nvPicPr>
                <p:blipFill>
                  <a:blip r:embed="rId555"/>
                  <a:stretch>
                    <a:fillRect/>
                  </a:stretch>
                </p:blipFill>
                <p:spPr>
                  <a:xfrm>
                    <a:off x="7899948" y="5216877"/>
                    <a:ext cx="98280" cy="349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56">
                <p14:nvContentPartPr>
                  <p14:cNvPr id="41263" name="Ink 41262">
                    <a:extLst>
                      <a:ext uri="{FF2B5EF4-FFF2-40B4-BE49-F238E27FC236}">
                        <a16:creationId xmlns:a16="http://schemas.microsoft.com/office/drawing/2014/main" id="{7911EC82-C1EF-43C6-46F5-0A5BE8028E42}"/>
                      </a:ext>
                    </a:extLst>
                  </p14:cNvPr>
                  <p14:cNvContentPartPr/>
                  <p14:nvPr/>
                </p14:nvContentPartPr>
                <p14:xfrm>
                  <a:off x="8051868" y="5413797"/>
                  <a:ext cx="96120" cy="130320"/>
                </p14:xfrm>
              </p:contentPart>
            </mc:Choice>
            <mc:Fallback xmlns="">
              <p:pic>
                <p:nvPicPr>
                  <p:cNvPr id="41263" name="Ink 41262">
                    <a:extLst>
                      <a:ext uri="{FF2B5EF4-FFF2-40B4-BE49-F238E27FC236}">
                        <a16:creationId xmlns:a16="http://schemas.microsoft.com/office/drawing/2014/main" id="{7911EC82-C1EF-43C6-46F5-0A5BE8028E42}"/>
                      </a:ext>
                    </a:extLst>
                  </p:cNvPr>
                  <p:cNvPicPr/>
                  <p:nvPr/>
                </p:nvPicPr>
                <p:blipFill>
                  <a:blip r:embed="rId557"/>
                  <a:stretch>
                    <a:fillRect/>
                  </a:stretch>
                </p:blipFill>
                <p:spPr>
                  <a:xfrm>
                    <a:off x="8043228" y="5405157"/>
                    <a:ext cx="113760" cy="147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58">
                <p14:nvContentPartPr>
                  <p14:cNvPr id="41264" name="Ink 41263">
                    <a:extLst>
                      <a:ext uri="{FF2B5EF4-FFF2-40B4-BE49-F238E27FC236}">
                        <a16:creationId xmlns:a16="http://schemas.microsoft.com/office/drawing/2014/main" id="{3C2D8BF9-7CB4-0857-242C-FE4827030FA9}"/>
                      </a:ext>
                    </a:extLst>
                  </p14:cNvPr>
                  <p14:cNvContentPartPr/>
                  <p14:nvPr/>
                </p14:nvContentPartPr>
                <p14:xfrm>
                  <a:off x="8187948" y="5408757"/>
                  <a:ext cx="102960" cy="132480"/>
                </p14:xfrm>
              </p:contentPart>
            </mc:Choice>
            <mc:Fallback xmlns="">
              <p:pic>
                <p:nvPicPr>
                  <p:cNvPr id="41264" name="Ink 41263">
                    <a:extLst>
                      <a:ext uri="{FF2B5EF4-FFF2-40B4-BE49-F238E27FC236}">
                        <a16:creationId xmlns:a16="http://schemas.microsoft.com/office/drawing/2014/main" id="{3C2D8BF9-7CB4-0857-242C-FE4827030FA9}"/>
                      </a:ext>
                    </a:extLst>
                  </p:cNvPr>
                  <p:cNvPicPr/>
                  <p:nvPr/>
                </p:nvPicPr>
                <p:blipFill>
                  <a:blip r:embed="rId559"/>
                  <a:stretch>
                    <a:fillRect/>
                  </a:stretch>
                </p:blipFill>
                <p:spPr>
                  <a:xfrm>
                    <a:off x="8179308" y="5399757"/>
                    <a:ext cx="120600" cy="150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60">
                <p14:nvContentPartPr>
                  <p14:cNvPr id="41265" name="Ink 41264">
                    <a:extLst>
                      <a:ext uri="{FF2B5EF4-FFF2-40B4-BE49-F238E27FC236}">
                        <a16:creationId xmlns:a16="http://schemas.microsoft.com/office/drawing/2014/main" id="{9409BF2F-9B11-7ADE-8F01-E0852252ED26}"/>
                      </a:ext>
                    </a:extLst>
                  </p14:cNvPr>
                  <p14:cNvContentPartPr/>
                  <p14:nvPr/>
                </p14:nvContentPartPr>
                <p14:xfrm>
                  <a:off x="7941348" y="5418117"/>
                  <a:ext cx="5760" cy="360"/>
                </p14:xfrm>
              </p:contentPart>
            </mc:Choice>
            <mc:Fallback xmlns="">
              <p:pic>
                <p:nvPicPr>
                  <p:cNvPr id="41265" name="Ink 41264">
                    <a:extLst>
                      <a:ext uri="{FF2B5EF4-FFF2-40B4-BE49-F238E27FC236}">
                        <a16:creationId xmlns:a16="http://schemas.microsoft.com/office/drawing/2014/main" id="{9409BF2F-9B11-7ADE-8F01-E0852252ED26}"/>
                      </a:ext>
                    </a:extLst>
                  </p:cNvPr>
                  <p:cNvPicPr/>
                  <p:nvPr/>
                </p:nvPicPr>
                <p:blipFill>
                  <a:blip r:embed="rId561"/>
                  <a:stretch>
                    <a:fillRect/>
                  </a:stretch>
                </p:blipFill>
                <p:spPr>
                  <a:xfrm>
                    <a:off x="7932348" y="5409477"/>
                    <a:ext cx="234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62">
                <p14:nvContentPartPr>
                  <p14:cNvPr id="41267" name="Ink 41266">
                    <a:extLst>
                      <a:ext uri="{FF2B5EF4-FFF2-40B4-BE49-F238E27FC236}">
                        <a16:creationId xmlns:a16="http://schemas.microsoft.com/office/drawing/2014/main" id="{6670A8C6-325E-F1AB-8FB6-6BB60B31FFA2}"/>
                      </a:ext>
                    </a:extLst>
                  </p14:cNvPr>
                  <p14:cNvContentPartPr/>
                  <p14:nvPr/>
                </p14:nvContentPartPr>
                <p14:xfrm>
                  <a:off x="5965308" y="5436477"/>
                  <a:ext cx="1647000" cy="668160"/>
                </p14:xfrm>
              </p:contentPart>
            </mc:Choice>
            <mc:Fallback xmlns="">
              <p:pic>
                <p:nvPicPr>
                  <p:cNvPr id="41267" name="Ink 41266">
                    <a:extLst>
                      <a:ext uri="{FF2B5EF4-FFF2-40B4-BE49-F238E27FC236}">
                        <a16:creationId xmlns:a16="http://schemas.microsoft.com/office/drawing/2014/main" id="{6670A8C6-325E-F1AB-8FB6-6BB60B31FFA2}"/>
                      </a:ext>
                    </a:extLst>
                  </p:cNvPr>
                  <p:cNvPicPr/>
                  <p:nvPr/>
                </p:nvPicPr>
                <p:blipFill>
                  <a:blip r:embed="rId563"/>
                  <a:stretch>
                    <a:fillRect/>
                  </a:stretch>
                </p:blipFill>
                <p:spPr>
                  <a:xfrm>
                    <a:off x="5956668" y="5427477"/>
                    <a:ext cx="1664640" cy="685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64">
                <p14:nvContentPartPr>
                  <p14:cNvPr id="41268" name="Ink 41267">
                    <a:extLst>
                      <a:ext uri="{FF2B5EF4-FFF2-40B4-BE49-F238E27FC236}">
                        <a16:creationId xmlns:a16="http://schemas.microsoft.com/office/drawing/2014/main" id="{908A4372-7699-568B-2E50-47D5B087F407}"/>
                      </a:ext>
                    </a:extLst>
                  </p14:cNvPr>
                  <p14:cNvContentPartPr/>
                  <p14:nvPr/>
                </p14:nvContentPartPr>
                <p14:xfrm>
                  <a:off x="5935068" y="6186717"/>
                  <a:ext cx="78120" cy="210960"/>
                </p14:xfrm>
              </p:contentPart>
            </mc:Choice>
            <mc:Fallback xmlns="">
              <p:pic>
                <p:nvPicPr>
                  <p:cNvPr id="41268" name="Ink 41267">
                    <a:extLst>
                      <a:ext uri="{FF2B5EF4-FFF2-40B4-BE49-F238E27FC236}">
                        <a16:creationId xmlns:a16="http://schemas.microsoft.com/office/drawing/2014/main" id="{908A4372-7699-568B-2E50-47D5B087F407}"/>
                      </a:ext>
                    </a:extLst>
                  </p:cNvPr>
                  <p:cNvPicPr/>
                  <p:nvPr/>
                </p:nvPicPr>
                <p:blipFill>
                  <a:blip r:embed="rId565"/>
                  <a:stretch>
                    <a:fillRect/>
                  </a:stretch>
                </p:blipFill>
                <p:spPr>
                  <a:xfrm>
                    <a:off x="5926428" y="6177717"/>
                    <a:ext cx="95760" cy="228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66">
                <p14:nvContentPartPr>
                  <p14:cNvPr id="41270" name="Ink 41269">
                    <a:extLst>
                      <a:ext uri="{FF2B5EF4-FFF2-40B4-BE49-F238E27FC236}">
                        <a16:creationId xmlns:a16="http://schemas.microsoft.com/office/drawing/2014/main" id="{013D5726-F463-3730-6709-DD195230DED9}"/>
                      </a:ext>
                    </a:extLst>
                  </p14:cNvPr>
                  <p14:cNvContentPartPr/>
                  <p14:nvPr/>
                </p14:nvContentPartPr>
                <p14:xfrm>
                  <a:off x="5692428" y="5408757"/>
                  <a:ext cx="100080" cy="125640"/>
                </p14:xfrm>
              </p:contentPart>
            </mc:Choice>
            <mc:Fallback xmlns="">
              <p:pic>
                <p:nvPicPr>
                  <p:cNvPr id="41270" name="Ink 41269">
                    <a:extLst>
                      <a:ext uri="{FF2B5EF4-FFF2-40B4-BE49-F238E27FC236}">
                        <a16:creationId xmlns:a16="http://schemas.microsoft.com/office/drawing/2014/main" id="{013D5726-F463-3730-6709-DD195230DED9}"/>
                      </a:ext>
                    </a:extLst>
                  </p:cNvPr>
                  <p:cNvPicPr/>
                  <p:nvPr/>
                </p:nvPicPr>
                <p:blipFill>
                  <a:blip r:embed="rId567"/>
                  <a:stretch>
                    <a:fillRect/>
                  </a:stretch>
                </p:blipFill>
                <p:spPr>
                  <a:xfrm>
                    <a:off x="5683788" y="5399757"/>
                    <a:ext cx="117720" cy="143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68">
                <p14:nvContentPartPr>
                  <p14:cNvPr id="41271" name="Ink 41270">
                    <a:extLst>
                      <a:ext uri="{FF2B5EF4-FFF2-40B4-BE49-F238E27FC236}">
                        <a16:creationId xmlns:a16="http://schemas.microsoft.com/office/drawing/2014/main" id="{80ED6631-3F8D-BA3A-846C-63C0270B1A03}"/>
                      </a:ext>
                    </a:extLst>
                  </p14:cNvPr>
                  <p14:cNvContentPartPr/>
                  <p14:nvPr/>
                </p14:nvContentPartPr>
                <p14:xfrm>
                  <a:off x="5756508" y="5527197"/>
                  <a:ext cx="360" cy="581400"/>
                </p14:xfrm>
              </p:contentPart>
            </mc:Choice>
            <mc:Fallback xmlns="">
              <p:pic>
                <p:nvPicPr>
                  <p:cNvPr id="41271" name="Ink 41270">
                    <a:extLst>
                      <a:ext uri="{FF2B5EF4-FFF2-40B4-BE49-F238E27FC236}">
                        <a16:creationId xmlns:a16="http://schemas.microsoft.com/office/drawing/2014/main" id="{80ED6631-3F8D-BA3A-846C-63C0270B1A03}"/>
                      </a:ext>
                    </a:extLst>
                  </p:cNvPr>
                  <p:cNvPicPr/>
                  <p:nvPr/>
                </p:nvPicPr>
                <p:blipFill>
                  <a:blip r:embed="rId569"/>
                  <a:stretch>
                    <a:fillRect/>
                  </a:stretch>
                </p:blipFill>
                <p:spPr>
                  <a:xfrm>
                    <a:off x="5747508" y="5518197"/>
                    <a:ext cx="18000" cy="599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70">
                <p14:nvContentPartPr>
                  <p14:cNvPr id="41272" name="Ink 41271">
                    <a:extLst>
                      <a:ext uri="{FF2B5EF4-FFF2-40B4-BE49-F238E27FC236}">
                        <a16:creationId xmlns:a16="http://schemas.microsoft.com/office/drawing/2014/main" id="{6C100492-A8AF-D4E5-F641-9F273C060782}"/>
                      </a:ext>
                    </a:extLst>
                  </p14:cNvPr>
                  <p14:cNvContentPartPr/>
                  <p14:nvPr/>
                </p14:nvContentPartPr>
                <p14:xfrm>
                  <a:off x="5671548" y="6038397"/>
                  <a:ext cx="157320" cy="68760"/>
                </p14:xfrm>
              </p:contentPart>
            </mc:Choice>
            <mc:Fallback xmlns="">
              <p:pic>
                <p:nvPicPr>
                  <p:cNvPr id="41272" name="Ink 41271">
                    <a:extLst>
                      <a:ext uri="{FF2B5EF4-FFF2-40B4-BE49-F238E27FC236}">
                        <a16:creationId xmlns:a16="http://schemas.microsoft.com/office/drawing/2014/main" id="{6C100492-A8AF-D4E5-F641-9F273C060782}"/>
                      </a:ext>
                    </a:extLst>
                  </p:cNvPr>
                  <p:cNvPicPr/>
                  <p:nvPr/>
                </p:nvPicPr>
                <p:blipFill>
                  <a:blip r:embed="rId571"/>
                  <a:stretch>
                    <a:fillRect/>
                  </a:stretch>
                </p:blipFill>
                <p:spPr>
                  <a:xfrm>
                    <a:off x="5662908" y="6029397"/>
                    <a:ext cx="174960" cy="86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72">
                <p14:nvContentPartPr>
                  <p14:cNvPr id="41273" name="Ink 41272">
                    <a:extLst>
                      <a:ext uri="{FF2B5EF4-FFF2-40B4-BE49-F238E27FC236}">
                        <a16:creationId xmlns:a16="http://schemas.microsoft.com/office/drawing/2014/main" id="{2FD55D44-D698-AA8B-07D2-EA034C5B047D}"/>
                      </a:ext>
                    </a:extLst>
                  </p14:cNvPr>
                  <p14:cNvContentPartPr/>
                  <p14:nvPr/>
                </p14:nvContentPartPr>
                <p14:xfrm>
                  <a:off x="5186988" y="5789997"/>
                  <a:ext cx="157320" cy="227160"/>
                </p14:xfrm>
              </p:contentPart>
            </mc:Choice>
            <mc:Fallback xmlns="">
              <p:pic>
                <p:nvPicPr>
                  <p:cNvPr id="41273" name="Ink 41272">
                    <a:extLst>
                      <a:ext uri="{FF2B5EF4-FFF2-40B4-BE49-F238E27FC236}">
                        <a16:creationId xmlns:a16="http://schemas.microsoft.com/office/drawing/2014/main" id="{2FD55D44-D698-AA8B-07D2-EA034C5B047D}"/>
                      </a:ext>
                    </a:extLst>
                  </p:cNvPr>
                  <p:cNvPicPr/>
                  <p:nvPr/>
                </p:nvPicPr>
                <p:blipFill>
                  <a:blip r:embed="rId573"/>
                  <a:stretch>
                    <a:fillRect/>
                  </a:stretch>
                </p:blipFill>
                <p:spPr>
                  <a:xfrm>
                    <a:off x="5178348" y="5781357"/>
                    <a:ext cx="174960" cy="244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74">
                <p14:nvContentPartPr>
                  <p14:cNvPr id="41274" name="Ink 41273">
                    <a:extLst>
                      <a:ext uri="{FF2B5EF4-FFF2-40B4-BE49-F238E27FC236}">
                        <a16:creationId xmlns:a16="http://schemas.microsoft.com/office/drawing/2014/main" id="{E406C197-DD46-942B-3CC1-F5DCEC9052E7}"/>
                      </a:ext>
                    </a:extLst>
                  </p14:cNvPr>
                  <p14:cNvContentPartPr/>
                  <p14:nvPr/>
                </p14:nvContentPartPr>
                <p14:xfrm>
                  <a:off x="5388588" y="5786037"/>
                  <a:ext cx="102960" cy="324720"/>
                </p14:xfrm>
              </p:contentPart>
            </mc:Choice>
            <mc:Fallback xmlns="">
              <p:pic>
                <p:nvPicPr>
                  <p:cNvPr id="41274" name="Ink 41273">
                    <a:extLst>
                      <a:ext uri="{FF2B5EF4-FFF2-40B4-BE49-F238E27FC236}">
                        <a16:creationId xmlns:a16="http://schemas.microsoft.com/office/drawing/2014/main" id="{E406C197-DD46-942B-3CC1-F5DCEC9052E7}"/>
                      </a:ext>
                    </a:extLst>
                  </p:cNvPr>
                  <p:cNvPicPr/>
                  <p:nvPr/>
                </p:nvPicPr>
                <p:blipFill>
                  <a:blip r:embed="rId575"/>
                  <a:stretch>
                    <a:fillRect/>
                  </a:stretch>
                </p:blipFill>
                <p:spPr>
                  <a:xfrm>
                    <a:off x="5379948" y="5777037"/>
                    <a:ext cx="120600" cy="342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76">
                <p14:nvContentPartPr>
                  <p14:cNvPr id="41275" name="Ink 41274">
                    <a:extLst>
                      <a:ext uri="{FF2B5EF4-FFF2-40B4-BE49-F238E27FC236}">
                        <a16:creationId xmlns:a16="http://schemas.microsoft.com/office/drawing/2014/main" id="{76154D60-44F5-822D-C12E-9E161B35C101}"/>
                      </a:ext>
                    </a:extLst>
                  </p14:cNvPr>
                  <p14:cNvContentPartPr/>
                  <p14:nvPr/>
                </p14:nvContentPartPr>
                <p14:xfrm>
                  <a:off x="5461668" y="6107157"/>
                  <a:ext cx="95400" cy="120240"/>
                </p14:xfrm>
              </p:contentPart>
            </mc:Choice>
            <mc:Fallback xmlns="">
              <p:pic>
                <p:nvPicPr>
                  <p:cNvPr id="41275" name="Ink 41274">
                    <a:extLst>
                      <a:ext uri="{FF2B5EF4-FFF2-40B4-BE49-F238E27FC236}">
                        <a16:creationId xmlns:a16="http://schemas.microsoft.com/office/drawing/2014/main" id="{76154D60-44F5-822D-C12E-9E161B35C101}"/>
                      </a:ext>
                    </a:extLst>
                  </p:cNvPr>
                  <p:cNvPicPr/>
                  <p:nvPr/>
                </p:nvPicPr>
                <p:blipFill>
                  <a:blip r:embed="rId577"/>
                  <a:stretch>
                    <a:fillRect/>
                  </a:stretch>
                </p:blipFill>
                <p:spPr>
                  <a:xfrm>
                    <a:off x="5453028" y="6098517"/>
                    <a:ext cx="113040" cy="137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78">
                <p14:nvContentPartPr>
                  <p14:cNvPr id="40961" name="Ink 40960">
                    <a:extLst>
                      <a:ext uri="{FF2B5EF4-FFF2-40B4-BE49-F238E27FC236}">
                        <a16:creationId xmlns:a16="http://schemas.microsoft.com/office/drawing/2014/main" id="{C22F43E2-DCC6-4A85-9432-D76711134C1E}"/>
                      </a:ext>
                    </a:extLst>
                  </p14:cNvPr>
                  <p14:cNvContentPartPr/>
                  <p14:nvPr/>
                </p14:nvContentPartPr>
                <p14:xfrm>
                  <a:off x="5768748" y="5464557"/>
                  <a:ext cx="360" cy="56880"/>
                </p14:xfrm>
              </p:contentPart>
            </mc:Choice>
            <mc:Fallback xmlns="">
              <p:pic>
                <p:nvPicPr>
                  <p:cNvPr id="40961" name="Ink 40960">
                    <a:extLst>
                      <a:ext uri="{FF2B5EF4-FFF2-40B4-BE49-F238E27FC236}">
                        <a16:creationId xmlns:a16="http://schemas.microsoft.com/office/drawing/2014/main" id="{C22F43E2-DCC6-4A85-9432-D76711134C1E}"/>
                      </a:ext>
                    </a:extLst>
                  </p:cNvPr>
                  <p:cNvPicPr/>
                  <p:nvPr/>
                </p:nvPicPr>
                <p:blipFill>
                  <a:blip r:embed="rId579"/>
                  <a:stretch>
                    <a:fillRect/>
                  </a:stretch>
                </p:blipFill>
                <p:spPr>
                  <a:xfrm>
                    <a:off x="5759748" y="5455917"/>
                    <a:ext cx="18000" cy="7452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ED8C744-6A16-647E-488F-2B7054F8624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80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98825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Tm="33045">
        <p159:morph option="byObject"/>
      </p:transition>
    </mc:Choice>
    <mc:Fallback>
      <p:transition spd="slow" advTm="330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0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A819501-E3CF-7A66-642B-90500DB1CB53}"/>
              </a:ext>
            </a:extLst>
          </p:cNvPr>
          <p:cNvSpPr txBox="1"/>
          <p:nvPr/>
        </p:nvSpPr>
        <p:spPr>
          <a:xfrm>
            <a:off x="1546646" y="104910"/>
            <a:ext cx="60821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0000FF"/>
                </a:solidFill>
              </a:rPr>
              <a:t>Recall Two pieces in ML/AI</a:t>
            </a:r>
          </a:p>
        </p:txBody>
      </p:sp>
      <p:pic>
        <p:nvPicPr>
          <p:cNvPr id="4" name="Picture 3" descr="A diagram of a diagram&#10;&#10;Description automatically generated">
            <a:extLst>
              <a:ext uri="{FF2B5EF4-FFF2-40B4-BE49-F238E27FC236}">
                <a16:creationId xmlns:a16="http://schemas.microsoft.com/office/drawing/2014/main" id="{C44FBB36-C85D-5999-B00F-89A29C9F7D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60" y="4217715"/>
            <a:ext cx="3333822" cy="2271136"/>
          </a:xfrm>
          <a:prstGeom prst="rect">
            <a:avLst/>
          </a:prstGeom>
        </p:spPr>
      </p:pic>
      <p:pic>
        <p:nvPicPr>
          <p:cNvPr id="7" name="Picture 6" descr="A graph of 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A6D9C548-910C-9840-3D1A-39D989F717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334" y="4302820"/>
            <a:ext cx="2136861" cy="2402780"/>
          </a:xfrm>
          <a:prstGeom prst="rect">
            <a:avLst/>
          </a:prstGeom>
        </p:spPr>
      </p:pic>
      <p:sp>
        <p:nvSpPr>
          <p:cNvPr id="8" name="Right Arrow 7">
            <a:extLst>
              <a:ext uri="{FF2B5EF4-FFF2-40B4-BE49-F238E27FC236}">
                <a16:creationId xmlns:a16="http://schemas.microsoft.com/office/drawing/2014/main" id="{DDED5E27-C068-D2DC-AE29-B523B0A4A949}"/>
              </a:ext>
            </a:extLst>
          </p:cNvPr>
          <p:cNvSpPr/>
          <p:nvPr/>
        </p:nvSpPr>
        <p:spPr>
          <a:xfrm>
            <a:off x="4267200" y="5313710"/>
            <a:ext cx="1633739" cy="381000"/>
          </a:xfrm>
          <a:prstGeom prst="rightArrow">
            <a:avLst/>
          </a:prstGeom>
          <a:solidFill>
            <a:srgbClr val="00B0F0"/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B1FBC9-5CC4-6F30-E3A6-2993EBC87A7A}"/>
              </a:ext>
            </a:extLst>
          </p:cNvPr>
          <p:cNvSpPr txBox="1"/>
          <p:nvPr/>
        </p:nvSpPr>
        <p:spPr>
          <a:xfrm>
            <a:off x="2955634" y="4419600"/>
            <a:ext cx="7970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>
                <a:solidFill>
                  <a:srgbClr val="0000FF"/>
                </a:solidFill>
              </a:rPr>
              <a:t>Sum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8F6235-D8B5-7117-5BC6-F6E33CA0D876}"/>
              </a:ext>
            </a:extLst>
          </p:cNvPr>
          <p:cNvSpPr txBox="1"/>
          <p:nvPr/>
        </p:nvSpPr>
        <p:spPr>
          <a:xfrm>
            <a:off x="7064303" y="4411858"/>
            <a:ext cx="16433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>
                <a:solidFill>
                  <a:srgbClr val="0000FF"/>
                </a:solidFill>
              </a:rPr>
              <a:t>Threshold</a:t>
            </a:r>
          </a:p>
        </p:txBody>
      </p:sp>
      <p:pic>
        <p:nvPicPr>
          <p:cNvPr id="10" name="Picture 9" descr="A diagram of a function&#10;&#10;Description automatically generated">
            <a:extLst>
              <a:ext uri="{FF2B5EF4-FFF2-40B4-BE49-F238E27FC236}">
                <a16:creationId xmlns:a16="http://schemas.microsoft.com/office/drawing/2014/main" id="{5DBCF7DD-45D7-7E7A-4262-4A2FE9FE9E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60" y="954534"/>
            <a:ext cx="2896440" cy="2774741"/>
          </a:xfrm>
          <a:prstGeom prst="rect">
            <a:avLst/>
          </a:prstGeom>
        </p:spPr>
      </p:pic>
      <p:pic>
        <p:nvPicPr>
          <p:cNvPr id="12" name="Picture 11" descr="A diagram of a decision boundary&#10;&#10;Description automatically generated">
            <a:extLst>
              <a:ext uri="{FF2B5EF4-FFF2-40B4-BE49-F238E27FC236}">
                <a16:creationId xmlns:a16="http://schemas.microsoft.com/office/drawing/2014/main" id="{4C73A432-258C-03B6-B0B0-2CB538CC3E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938" y="924987"/>
            <a:ext cx="2283651" cy="277823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5D9B0B1-AB30-9641-8317-5C1B86C9B016}"/>
              </a:ext>
            </a:extLst>
          </p:cNvPr>
          <p:cNvSpPr/>
          <p:nvPr/>
        </p:nvSpPr>
        <p:spPr>
          <a:xfrm>
            <a:off x="152400" y="751241"/>
            <a:ext cx="3962400" cy="5954359"/>
          </a:xfrm>
          <a:prstGeom prst="rect">
            <a:avLst/>
          </a:prstGeom>
          <a:solidFill>
            <a:srgbClr val="FFFF00">
              <a:alpha val="13000"/>
            </a:srgbClr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35F3EFAD-D8CF-E2CF-A72B-C19D6BBEF58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9667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282"/>
    </mc:Choice>
    <mc:Fallback>
      <p:transition spd="slow" advTm="582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7" name="Text Box 3"/>
          <p:cNvSpPr txBox="1">
            <a:spLocks noChangeArrowheads="1"/>
          </p:cNvSpPr>
          <p:nvPr/>
        </p:nvSpPr>
        <p:spPr bwMode="auto">
          <a:xfrm>
            <a:off x="2811270" y="0"/>
            <a:ext cx="345799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800" b="1" dirty="0">
                <a:solidFill>
                  <a:srgbClr val="0000FF"/>
                </a:solidFill>
              </a:rPr>
              <a:t>Barrier Engineering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903BEA-EC25-5644-B5A1-DEDF773DB900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CCA5B7E-56EC-BDF7-26AC-7381E186A88F}"/>
                  </a:ext>
                </a:extLst>
              </p14:cNvPr>
              <p14:cNvContentPartPr/>
              <p14:nvPr/>
            </p14:nvContentPartPr>
            <p14:xfrm>
              <a:off x="2483979" y="1706146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CCA5B7E-56EC-BDF7-26AC-7381E186A88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75339" y="1697506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41" name="Group 40">
            <a:extLst>
              <a:ext uri="{FF2B5EF4-FFF2-40B4-BE49-F238E27FC236}">
                <a16:creationId xmlns:a16="http://schemas.microsoft.com/office/drawing/2014/main" id="{026D501F-2D7F-3981-511F-76FEE2151DF0}"/>
              </a:ext>
            </a:extLst>
          </p:cNvPr>
          <p:cNvGrpSpPr/>
          <p:nvPr/>
        </p:nvGrpSpPr>
        <p:grpSpPr>
          <a:xfrm>
            <a:off x="3636339" y="704626"/>
            <a:ext cx="1163160" cy="393840"/>
            <a:chOff x="3636339" y="704626"/>
            <a:chExt cx="1163160" cy="393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192981B8-A799-8751-6E00-6E1CF95A8575}"/>
                    </a:ext>
                  </a:extLst>
                </p14:cNvPr>
                <p14:cNvContentPartPr/>
                <p14:nvPr/>
              </p14:nvContentPartPr>
              <p14:xfrm>
                <a:off x="3650739" y="771226"/>
                <a:ext cx="360" cy="31968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192981B8-A799-8751-6E00-6E1CF95A8575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641739" y="762226"/>
                  <a:ext cx="18000" cy="33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A322FF94-4123-8A60-D62F-AF0F7FE5CE13}"/>
                    </a:ext>
                  </a:extLst>
                </p14:cNvPr>
                <p14:cNvContentPartPr/>
                <p14:nvPr/>
              </p14:nvContentPartPr>
              <p14:xfrm>
                <a:off x="3636339" y="747466"/>
                <a:ext cx="273240" cy="30564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A322FF94-4123-8A60-D62F-AF0F7FE5CE13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627699" y="738466"/>
                  <a:ext cx="290880" cy="32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61896142-617D-6417-7310-756808E4E214}"/>
                    </a:ext>
                  </a:extLst>
                </p14:cNvPr>
                <p14:cNvContentPartPr/>
                <p14:nvPr/>
              </p14:nvContentPartPr>
              <p14:xfrm>
                <a:off x="4007139" y="880666"/>
                <a:ext cx="60840" cy="21780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61896142-617D-6417-7310-756808E4E214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998499" y="872026"/>
                  <a:ext cx="78480" cy="23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244C0B39-B50A-3491-AA25-DA6EA644C92D}"/>
                    </a:ext>
                  </a:extLst>
                </p14:cNvPr>
                <p14:cNvContentPartPr/>
                <p14:nvPr/>
              </p14:nvContentPartPr>
              <p14:xfrm>
                <a:off x="4044939" y="874546"/>
                <a:ext cx="9000" cy="612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244C0B39-B50A-3491-AA25-DA6EA644C92D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035939" y="865906"/>
                  <a:ext cx="2664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F2D7D04F-B3BC-06AB-525C-AD1138ACAEF5}"/>
                    </a:ext>
                  </a:extLst>
                </p14:cNvPr>
                <p14:cNvContentPartPr/>
                <p14:nvPr/>
              </p14:nvContentPartPr>
              <p14:xfrm>
                <a:off x="3967899" y="750706"/>
                <a:ext cx="30960" cy="6300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F2D7D04F-B3BC-06AB-525C-AD1138ACAEF5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959259" y="741706"/>
                  <a:ext cx="48600" cy="8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61477E74-E9E7-7EF1-2CDF-EB31AA1EDD9C}"/>
                    </a:ext>
                  </a:extLst>
                </p14:cNvPr>
                <p14:cNvContentPartPr/>
                <p14:nvPr/>
              </p14:nvContentPartPr>
              <p14:xfrm>
                <a:off x="4113339" y="704626"/>
                <a:ext cx="381960" cy="37476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61477E74-E9E7-7EF1-2CDF-EB31AA1EDD9C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104699" y="695626"/>
                  <a:ext cx="399600" cy="39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455E8EC4-C0BA-B860-492C-82792DA9554C}"/>
                    </a:ext>
                  </a:extLst>
                </p14:cNvPr>
                <p14:cNvContentPartPr/>
                <p14:nvPr/>
              </p14:nvContentPartPr>
              <p14:xfrm>
                <a:off x="4560819" y="839626"/>
                <a:ext cx="238680" cy="25560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455E8EC4-C0BA-B860-492C-82792DA9554C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4551819" y="830626"/>
                  <a:ext cx="256320" cy="273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F6A4F622-480B-97D1-ED88-23FC22EA110A}"/>
                  </a:ext>
                </a:extLst>
              </p14:cNvPr>
              <p14:cNvContentPartPr/>
              <p14:nvPr/>
            </p14:nvContentPartPr>
            <p14:xfrm>
              <a:off x="3448419" y="1350466"/>
              <a:ext cx="1534680" cy="4032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F6A4F622-480B-97D1-ED88-23FC22EA110A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439779" y="1341826"/>
                <a:ext cx="1552320" cy="5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178F6DFD-AE85-F6C9-702D-3CD2DBC804D3}"/>
                  </a:ext>
                </a:extLst>
              </p14:cNvPr>
              <p14:cNvContentPartPr/>
              <p14:nvPr/>
            </p14:nvContentPartPr>
            <p14:xfrm>
              <a:off x="709179" y="1983706"/>
              <a:ext cx="38520" cy="10346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178F6DFD-AE85-F6C9-702D-3CD2DBC804D3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700539" y="1974706"/>
                <a:ext cx="56160" cy="105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AC9304AD-2716-2A7D-B18D-0F5537885182}"/>
                  </a:ext>
                </a:extLst>
              </p14:cNvPr>
              <p14:cNvContentPartPr/>
              <p14:nvPr/>
            </p14:nvContentPartPr>
            <p14:xfrm>
              <a:off x="1716459" y="2121946"/>
              <a:ext cx="3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AC9304AD-2716-2A7D-B18D-0F5537885182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707819" y="211330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69A1C3F6-3975-1554-62B2-C7F04D8D7A4F}"/>
                  </a:ext>
                </a:extLst>
              </p14:cNvPr>
              <p14:cNvContentPartPr/>
              <p14:nvPr/>
            </p14:nvContentPartPr>
            <p14:xfrm>
              <a:off x="4660539" y="2101426"/>
              <a:ext cx="171000" cy="16668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69A1C3F6-3975-1554-62B2-C7F04D8D7A4F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651539" y="2092786"/>
                <a:ext cx="188640" cy="18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ED3A6E7A-2D42-BC18-8418-FEC267F68EFF}"/>
                  </a:ext>
                </a:extLst>
              </p14:cNvPr>
              <p14:cNvContentPartPr/>
              <p14:nvPr/>
            </p14:nvContentPartPr>
            <p14:xfrm>
              <a:off x="4746939" y="2148226"/>
              <a:ext cx="59760" cy="200340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ED3A6E7A-2D42-BC18-8418-FEC267F68EFF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737939" y="2139226"/>
                <a:ext cx="77400" cy="202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243AEE90-86C9-A342-55DF-E3CBC9C2C4D8}"/>
                  </a:ext>
                </a:extLst>
              </p14:cNvPr>
              <p14:cNvContentPartPr/>
              <p14:nvPr/>
            </p14:nvContentPartPr>
            <p14:xfrm>
              <a:off x="4615899" y="4105186"/>
              <a:ext cx="124200" cy="2289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243AEE90-86C9-A342-55DF-E3CBC9C2C4D8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607259" y="4096546"/>
                <a:ext cx="141840" cy="24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E50A2633-66F0-794A-E407-B478F733F672}"/>
                  </a:ext>
                </a:extLst>
              </p14:cNvPr>
              <p14:cNvContentPartPr/>
              <p14:nvPr/>
            </p14:nvContentPartPr>
            <p14:xfrm>
              <a:off x="4676739" y="4125346"/>
              <a:ext cx="2880" cy="669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E50A2633-66F0-794A-E407-B478F733F672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4668099" y="4116346"/>
                <a:ext cx="20520" cy="8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3906E38C-8CE1-8D3A-B641-7BEC539E345E}"/>
                  </a:ext>
                </a:extLst>
              </p14:cNvPr>
              <p14:cNvContentPartPr/>
              <p14:nvPr/>
            </p14:nvContentPartPr>
            <p14:xfrm>
              <a:off x="4859979" y="4068106"/>
              <a:ext cx="2940480" cy="342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3906E38C-8CE1-8D3A-B641-7BEC539E345E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4851339" y="4059106"/>
                <a:ext cx="2958120" cy="5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33252179-BD9C-CE92-1DA5-FF1D0A305059}"/>
                  </a:ext>
                </a:extLst>
              </p14:cNvPr>
              <p14:cNvContentPartPr/>
              <p14:nvPr/>
            </p14:nvContentPartPr>
            <p14:xfrm>
              <a:off x="7662219" y="3974146"/>
              <a:ext cx="126360" cy="24300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33252179-BD9C-CE92-1DA5-FF1D0A305059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7653219" y="3965506"/>
                <a:ext cx="144000" cy="26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66A9F696-B03C-EAF1-D1E6-606282218E7F}"/>
                  </a:ext>
                </a:extLst>
              </p14:cNvPr>
              <p14:cNvContentPartPr/>
              <p14:nvPr/>
            </p14:nvContentPartPr>
            <p14:xfrm>
              <a:off x="3110379" y="4079266"/>
              <a:ext cx="1573200" cy="12492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66A9F696-B03C-EAF1-D1E6-606282218E7F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3101739" y="4070266"/>
                <a:ext cx="1590840" cy="14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8A1D0C14-8526-4A4E-DC2B-5F682A4943E7}"/>
                  </a:ext>
                </a:extLst>
              </p14:cNvPr>
              <p14:cNvContentPartPr/>
              <p14:nvPr/>
            </p14:nvContentPartPr>
            <p14:xfrm>
              <a:off x="8073699" y="4020586"/>
              <a:ext cx="265680" cy="36072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8A1D0C14-8526-4A4E-DC2B-5F682A4943E7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8065059" y="4011586"/>
                <a:ext cx="283320" cy="37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33028DF8-F353-122F-5952-9FAC624EB041}"/>
                  </a:ext>
                </a:extLst>
              </p14:cNvPr>
              <p14:cNvContentPartPr/>
              <p14:nvPr/>
            </p14:nvContentPartPr>
            <p14:xfrm>
              <a:off x="4914339" y="1860226"/>
              <a:ext cx="305640" cy="288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33028DF8-F353-122F-5952-9FAC624EB041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4905699" y="1851586"/>
                <a:ext cx="32328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054029D9-3880-5BDB-53A8-C1C851F2E8CC}"/>
                  </a:ext>
                </a:extLst>
              </p14:cNvPr>
              <p14:cNvContentPartPr/>
              <p14:nvPr/>
            </p14:nvContentPartPr>
            <p14:xfrm>
              <a:off x="5095419" y="1866706"/>
              <a:ext cx="2880" cy="23580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054029D9-3880-5BDB-53A8-C1C851F2E8CC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5086419" y="1858066"/>
                <a:ext cx="20520" cy="25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DF7C8D38-70D9-7C11-701C-AB82A775BBBB}"/>
                  </a:ext>
                </a:extLst>
              </p14:cNvPr>
              <p14:cNvContentPartPr/>
              <p14:nvPr/>
            </p14:nvContentPartPr>
            <p14:xfrm>
              <a:off x="4981299" y="2105386"/>
              <a:ext cx="308160" cy="36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DF7C8D38-70D9-7C11-701C-AB82A775BBBB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4972659" y="2096386"/>
                <a:ext cx="3258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0960" name="Ink 40959">
                <a:extLst>
                  <a:ext uri="{FF2B5EF4-FFF2-40B4-BE49-F238E27FC236}">
                    <a16:creationId xmlns:a16="http://schemas.microsoft.com/office/drawing/2014/main" id="{6724BFC5-2E52-E44C-23D9-56A7CF3A1BBD}"/>
                  </a:ext>
                </a:extLst>
              </p14:cNvPr>
              <p14:cNvContentPartPr/>
              <p14:nvPr/>
            </p14:nvContentPartPr>
            <p14:xfrm>
              <a:off x="1071699" y="3830866"/>
              <a:ext cx="293400" cy="432000"/>
            </p14:xfrm>
          </p:contentPart>
        </mc:Choice>
        <mc:Fallback xmlns="">
          <p:pic>
            <p:nvPicPr>
              <p:cNvPr id="40960" name="Ink 40959">
                <a:extLst>
                  <a:ext uri="{FF2B5EF4-FFF2-40B4-BE49-F238E27FC236}">
                    <a16:creationId xmlns:a16="http://schemas.microsoft.com/office/drawing/2014/main" id="{6724BFC5-2E52-E44C-23D9-56A7CF3A1BBD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1063059" y="3822226"/>
                <a:ext cx="311040" cy="44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0963" name="Ink 40962">
                <a:extLst>
                  <a:ext uri="{FF2B5EF4-FFF2-40B4-BE49-F238E27FC236}">
                    <a16:creationId xmlns:a16="http://schemas.microsoft.com/office/drawing/2014/main" id="{40627AFB-899C-33D4-569D-667FE72A44D4}"/>
                  </a:ext>
                </a:extLst>
              </p14:cNvPr>
              <p14:cNvContentPartPr/>
              <p14:nvPr/>
            </p14:nvContentPartPr>
            <p14:xfrm>
              <a:off x="3136299" y="2036986"/>
              <a:ext cx="3228480" cy="2286000"/>
            </p14:xfrm>
          </p:contentPart>
        </mc:Choice>
        <mc:Fallback xmlns="">
          <p:pic>
            <p:nvPicPr>
              <p:cNvPr id="40963" name="Ink 40962">
                <a:extLst>
                  <a:ext uri="{FF2B5EF4-FFF2-40B4-BE49-F238E27FC236}">
                    <a16:creationId xmlns:a16="http://schemas.microsoft.com/office/drawing/2014/main" id="{40627AFB-899C-33D4-569D-667FE72A44D4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3127659" y="2027986"/>
                <a:ext cx="3246120" cy="2303640"/>
              </a:xfrm>
              <a:prstGeom prst="rect">
                <a:avLst/>
              </a:prstGeom>
            </p:spPr>
          </p:pic>
        </mc:Fallback>
      </mc:AlternateContent>
      <p:grpSp>
        <p:nvGrpSpPr>
          <p:cNvPr id="40991" name="Group 40990">
            <a:extLst>
              <a:ext uri="{FF2B5EF4-FFF2-40B4-BE49-F238E27FC236}">
                <a16:creationId xmlns:a16="http://schemas.microsoft.com/office/drawing/2014/main" id="{063DBDF6-EFA3-6A85-1F54-59D3384D522C}"/>
              </a:ext>
            </a:extLst>
          </p:cNvPr>
          <p:cNvGrpSpPr/>
          <p:nvPr/>
        </p:nvGrpSpPr>
        <p:grpSpPr>
          <a:xfrm>
            <a:off x="4644699" y="4630426"/>
            <a:ext cx="3932640" cy="1656000"/>
            <a:chOff x="4644699" y="4630426"/>
            <a:chExt cx="3932640" cy="1656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40964" name="Ink 40963">
                  <a:extLst>
                    <a:ext uri="{FF2B5EF4-FFF2-40B4-BE49-F238E27FC236}">
                      <a16:creationId xmlns:a16="http://schemas.microsoft.com/office/drawing/2014/main" id="{DC75967C-AC61-21BA-ACE1-E4B526B3DD9F}"/>
                    </a:ext>
                  </a:extLst>
                </p14:cNvPr>
                <p14:cNvContentPartPr/>
                <p14:nvPr/>
              </p14:nvContentPartPr>
              <p14:xfrm>
                <a:off x="4718499" y="5259706"/>
                <a:ext cx="333360" cy="18360"/>
              </p14:xfrm>
            </p:contentPart>
          </mc:Choice>
          <mc:Fallback xmlns="">
            <p:pic>
              <p:nvPicPr>
                <p:cNvPr id="40964" name="Ink 40963">
                  <a:extLst>
                    <a:ext uri="{FF2B5EF4-FFF2-40B4-BE49-F238E27FC236}">
                      <a16:creationId xmlns:a16="http://schemas.microsoft.com/office/drawing/2014/main" id="{DC75967C-AC61-21BA-ACE1-E4B526B3DD9F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4709499" y="5250706"/>
                  <a:ext cx="351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40965" name="Ink 40964">
                  <a:extLst>
                    <a:ext uri="{FF2B5EF4-FFF2-40B4-BE49-F238E27FC236}">
                      <a16:creationId xmlns:a16="http://schemas.microsoft.com/office/drawing/2014/main" id="{5C2B4183-9506-2411-BB51-CE873DD5CEF0}"/>
                    </a:ext>
                  </a:extLst>
                </p14:cNvPr>
                <p14:cNvContentPartPr/>
                <p14:nvPr/>
              </p14:nvContentPartPr>
              <p14:xfrm>
                <a:off x="4911459" y="5268706"/>
                <a:ext cx="360" cy="403920"/>
              </p14:xfrm>
            </p:contentPart>
          </mc:Choice>
          <mc:Fallback xmlns="">
            <p:pic>
              <p:nvPicPr>
                <p:cNvPr id="40965" name="Ink 40964">
                  <a:extLst>
                    <a:ext uri="{FF2B5EF4-FFF2-40B4-BE49-F238E27FC236}">
                      <a16:creationId xmlns:a16="http://schemas.microsoft.com/office/drawing/2014/main" id="{5C2B4183-9506-2411-BB51-CE873DD5CEF0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4902819" y="5260066"/>
                  <a:ext cx="18000" cy="42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40966" name="Ink 40965">
                  <a:extLst>
                    <a:ext uri="{FF2B5EF4-FFF2-40B4-BE49-F238E27FC236}">
                      <a16:creationId xmlns:a16="http://schemas.microsoft.com/office/drawing/2014/main" id="{DDDE89AB-05B5-1C8D-0024-C583AF3B4442}"/>
                    </a:ext>
                  </a:extLst>
                </p14:cNvPr>
                <p14:cNvContentPartPr/>
                <p14:nvPr/>
              </p14:nvContentPartPr>
              <p14:xfrm>
                <a:off x="4758819" y="5684146"/>
                <a:ext cx="356040" cy="2880"/>
              </p14:xfrm>
            </p:contentPart>
          </mc:Choice>
          <mc:Fallback xmlns="">
            <p:pic>
              <p:nvPicPr>
                <p:cNvPr id="40966" name="Ink 40965">
                  <a:extLst>
                    <a:ext uri="{FF2B5EF4-FFF2-40B4-BE49-F238E27FC236}">
                      <a16:creationId xmlns:a16="http://schemas.microsoft.com/office/drawing/2014/main" id="{DDDE89AB-05B5-1C8D-0024-C583AF3B4442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4749819" y="5675146"/>
                  <a:ext cx="37368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0968" name="Ink 40967">
                  <a:extLst>
                    <a:ext uri="{FF2B5EF4-FFF2-40B4-BE49-F238E27FC236}">
                      <a16:creationId xmlns:a16="http://schemas.microsoft.com/office/drawing/2014/main" id="{D15D9420-DA62-D9C1-A358-DC013868348C}"/>
                    </a:ext>
                  </a:extLst>
                </p14:cNvPr>
                <p14:cNvContentPartPr/>
                <p14:nvPr/>
              </p14:nvContentPartPr>
              <p14:xfrm>
                <a:off x="5194779" y="5434666"/>
                <a:ext cx="163080" cy="2880"/>
              </p14:xfrm>
            </p:contentPart>
          </mc:Choice>
          <mc:Fallback xmlns="">
            <p:pic>
              <p:nvPicPr>
                <p:cNvPr id="40968" name="Ink 40967">
                  <a:extLst>
                    <a:ext uri="{FF2B5EF4-FFF2-40B4-BE49-F238E27FC236}">
                      <a16:creationId xmlns:a16="http://schemas.microsoft.com/office/drawing/2014/main" id="{D15D9420-DA62-D9C1-A358-DC013868348C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5185779" y="5425666"/>
                  <a:ext cx="18072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0969" name="Ink 40968">
                  <a:extLst>
                    <a:ext uri="{FF2B5EF4-FFF2-40B4-BE49-F238E27FC236}">
                      <a16:creationId xmlns:a16="http://schemas.microsoft.com/office/drawing/2014/main" id="{0D1ABA7F-7A8B-9814-262B-009B0FBC85EF}"/>
                    </a:ext>
                  </a:extLst>
                </p14:cNvPr>
                <p14:cNvContentPartPr/>
                <p14:nvPr/>
              </p14:nvContentPartPr>
              <p14:xfrm>
                <a:off x="5203059" y="5529346"/>
                <a:ext cx="176760" cy="360"/>
              </p14:xfrm>
            </p:contentPart>
          </mc:Choice>
          <mc:Fallback xmlns="">
            <p:pic>
              <p:nvPicPr>
                <p:cNvPr id="40969" name="Ink 40968">
                  <a:extLst>
                    <a:ext uri="{FF2B5EF4-FFF2-40B4-BE49-F238E27FC236}">
                      <a16:creationId xmlns:a16="http://schemas.microsoft.com/office/drawing/2014/main" id="{0D1ABA7F-7A8B-9814-262B-009B0FBC85EF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5194419" y="5520346"/>
                  <a:ext cx="194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0970" name="Ink 40969">
                  <a:extLst>
                    <a:ext uri="{FF2B5EF4-FFF2-40B4-BE49-F238E27FC236}">
                      <a16:creationId xmlns:a16="http://schemas.microsoft.com/office/drawing/2014/main" id="{4360AC1C-2D97-A352-6A2F-62E8364CF2E2}"/>
                    </a:ext>
                  </a:extLst>
                </p14:cNvPr>
                <p14:cNvContentPartPr/>
                <p14:nvPr/>
              </p14:nvContentPartPr>
              <p14:xfrm>
                <a:off x="5566299" y="5236306"/>
                <a:ext cx="223920" cy="360"/>
              </p14:xfrm>
            </p:contentPart>
          </mc:Choice>
          <mc:Fallback xmlns="">
            <p:pic>
              <p:nvPicPr>
                <p:cNvPr id="40970" name="Ink 40969">
                  <a:extLst>
                    <a:ext uri="{FF2B5EF4-FFF2-40B4-BE49-F238E27FC236}">
                      <a16:creationId xmlns:a16="http://schemas.microsoft.com/office/drawing/2014/main" id="{4360AC1C-2D97-A352-6A2F-62E8364CF2E2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5557299" y="5227306"/>
                  <a:ext cx="2415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0971" name="Ink 40970">
                  <a:extLst>
                    <a:ext uri="{FF2B5EF4-FFF2-40B4-BE49-F238E27FC236}">
                      <a16:creationId xmlns:a16="http://schemas.microsoft.com/office/drawing/2014/main" id="{91181B46-34FB-0CAF-D919-37FBD8E43D76}"/>
                    </a:ext>
                  </a:extLst>
                </p14:cNvPr>
                <p14:cNvContentPartPr/>
                <p14:nvPr/>
              </p14:nvContentPartPr>
              <p14:xfrm>
                <a:off x="5664939" y="5247826"/>
                <a:ext cx="10800" cy="397800"/>
              </p14:xfrm>
            </p:contentPart>
          </mc:Choice>
          <mc:Fallback xmlns="">
            <p:pic>
              <p:nvPicPr>
                <p:cNvPr id="40971" name="Ink 40970">
                  <a:extLst>
                    <a:ext uri="{FF2B5EF4-FFF2-40B4-BE49-F238E27FC236}">
                      <a16:creationId xmlns:a16="http://schemas.microsoft.com/office/drawing/2014/main" id="{91181B46-34FB-0CAF-D919-37FBD8E43D76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5656299" y="5238826"/>
                  <a:ext cx="28440" cy="41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0972" name="Ink 40971">
                  <a:extLst>
                    <a:ext uri="{FF2B5EF4-FFF2-40B4-BE49-F238E27FC236}">
                      <a16:creationId xmlns:a16="http://schemas.microsoft.com/office/drawing/2014/main" id="{810102BD-94B2-6F8B-44B1-15602C9DF642}"/>
                    </a:ext>
                  </a:extLst>
                </p14:cNvPr>
                <p14:cNvContentPartPr/>
                <p14:nvPr/>
              </p14:nvContentPartPr>
              <p14:xfrm>
                <a:off x="5598339" y="5642746"/>
                <a:ext cx="190440" cy="8280"/>
              </p14:xfrm>
            </p:contentPart>
          </mc:Choice>
          <mc:Fallback xmlns="">
            <p:pic>
              <p:nvPicPr>
                <p:cNvPr id="40972" name="Ink 40971">
                  <a:extLst>
                    <a:ext uri="{FF2B5EF4-FFF2-40B4-BE49-F238E27FC236}">
                      <a16:creationId xmlns:a16="http://schemas.microsoft.com/office/drawing/2014/main" id="{810102BD-94B2-6F8B-44B1-15602C9DF642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5589699" y="5633746"/>
                  <a:ext cx="208080" cy="2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0973" name="Ink 40972">
                  <a:extLst>
                    <a:ext uri="{FF2B5EF4-FFF2-40B4-BE49-F238E27FC236}">
                      <a16:creationId xmlns:a16="http://schemas.microsoft.com/office/drawing/2014/main" id="{5CA6B8A9-0B6A-E855-B64C-94E0DC9F2C68}"/>
                    </a:ext>
                  </a:extLst>
                </p14:cNvPr>
                <p14:cNvContentPartPr/>
                <p14:nvPr/>
              </p14:nvContentPartPr>
              <p14:xfrm>
                <a:off x="5825139" y="5597746"/>
                <a:ext cx="123120" cy="244080"/>
              </p14:xfrm>
            </p:contentPart>
          </mc:Choice>
          <mc:Fallback xmlns="">
            <p:pic>
              <p:nvPicPr>
                <p:cNvPr id="40973" name="Ink 40972">
                  <a:extLst>
                    <a:ext uri="{FF2B5EF4-FFF2-40B4-BE49-F238E27FC236}">
                      <a16:creationId xmlns:a16="http://schemas.microsoft.com/office/drawing/2014/main" id="{5CA6B8A9-0B6A-E855-B64C-94E0DC9F2C68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5816499" y="5588746"/>
                  <a:ext cx="140760" cy="26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0974" name="Ink 40973">
                  <a:extLst>
                    <a:ext uri="{FF2B5EF4-FFF2-40B4-BE49-F238E27FC236}">
                      <a16:creationId xmlns:a16="http://schemas.microsoft.com/office/drawing/2014/main" id="{7B7830AD-C421-9AC5-6179-F3061DF4E6C1}"/>
                    </a:ext>
                  </a:extLst>
                </p14:cNvPr>
                <p14:cNvContentPartPr/>
                <p14:nvPr/>
              </p14:nvContentPartPr>
              <p14:xfrm>
                <a:off x="6224019" y="5307586"/>
                <a:ext cx="177120" cy="310320"/>
              </p14:xfrm>
            </p:contentPart>
          </mc:Choice>
          <mc:Fallback xmlns="">
            <p:pic>
              <p:nvPicPr>
                <p:cNvPr id="40974" name="Ink 40973">
                  <a:extLst>
                    <a:ext uri="{FF2B5EF4-FFF2-40B4-BE49-F238E27FC236}">
                      <a16:creationId xmlns:a16="http://schemas.microsoft.com/office/drawing/2014/main" id="{7B7830AD-C421-9AC5-6179-F3061DF4E6C1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6215019" y="5298586"/>
                  <a:ext cx="194760" cy="32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0975" name="Ink 40974">
                  <a:extLst>
                    <a:ext uri="{FF2B5EF4-FFF2-40B4-BE49-F238E27FC236}">
                      <a16:creationId xmlns:a16="http://schemas.microsoft.com/office/drawing/2014/main" id="{80B48E2F-1981-42D1-09B0-8AADDD3DD5E3}"/>
                    </a:ext>
                  </a:extLst>
                </p14:cNvPr>
                <p14:cNvContentPartPr/>
                <p14:nvPr/>
              </p14:nvContentPartPr>
              <p14:xfrm>
                <a:off x="6408339" y="4835986"/>
                <a:ext cx="245520" cy="286200"/>
              </p14:xfrm>
            </p:contentPart>
          </mc:Choice>
          <mc:Fallback xmlns="">
            <p:pic>
              <p:nvPicPr>
                <p:cNvPr id="40975" name="Ink 40974">
                  <a:extLst>
                    <a:ext uri="{FF2B5EF4-FFF2-40B4-BE49-F238E27FC236}">
                      <a16:creationId xmlns:a16="http://schemas.microsoft.com/office/drawing/2014/main" id="{80B48E2F-1981-42D1-09B0-8AADDD3DD5E3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6399699" y="4826986"/>
                  <a:ext cx="263160" cy="30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40976" name="Ink 40975">
                  <a:extLst>
                    <a:ext uri="{FF2B5EF4-FFF2-40B4-BE49-F238E27FC236}">
                      <a16:creationId xmlns:a16="http://schemas.microsoft.com/office/drawing/2014/main" id="{970E8184-8500-3893-1925-DDFE376EB4B0}"/>
                    </a:ext>
                  </a:extLst>
                </p14:cNvPr>
                <p14:cNvContentPartPr/>
                <p14:nvPr/>
              </p14:nvContentPartPr>
              <p14:xfrm>
                <a:off x="6684819" y="4684426"/>
                <a:ext cx="164160" cy="287640"/>
              </p14:xfrm>
            </p:contentPart>
          </mc:Choice>
          <mc:Fallback xmlns="">
            <p:pic>
              <p:nvPicPr>
                <p:cNvPr id="40976" name="Ink 40975">
                  <a:extLst>
                    <a:ext uri="{FF2B5EF4-FFF2-40B4-BE49-F238E27FC236}">
                      <a16:creationId xmlns:a16="http://schemas.microsoft.com/office/drawing/2014/main" id="{970E8184-8500-3893-1925-DDFE376EB4B0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6676179" y="4675786"/>
                  <a:ext cx="181800" cy="30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40977" name="Ink 40976">
                  <a:extLst>
                    <a:ext uri="{FF2B5EF4-FFF2-40B4-BE49-F238E27FC236}">
                      <a16:creationId xmlns:a16="http://schemas.microsoft.com/office/drawing/2014/main" id="{910DEFC1-27B4-419A-31D0-DB8133159B07}"/>
                    </a:ext>
                  </a:extLst>
                </p14:cNvPr>
                <p14:cNvContentPartPr/>
                <p14:nvPr/>
              </p14:nvContentPartPr>
              <p14:xfrm>
                <a:off x="6634059" y="4652746"/>
                <a:ext cx="387000" cy="631440"/>
              </p14:xfrm>
            </p:contentPart>
          </mc:Choice>
          <mc:Fallback xmlns="">
            <p:pic>
              <p:nvPicPr>
                <p:cNvPr id="40977" name="Ink 40976">
                  <a:extLst>
                    <a:ext uri="{FF2B5EF4-FFF2-40B4-BE49-F238E27FC236}">
                      <a16:creationId xmlns:a16="http://schemas.microsoft.com/office/drawing/2014/main" id="{910DEFC1-27B4-419A-31D0-DB8133159B07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6625059" y="4644106"/>
                  <a:ext cx="404640" cy="64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40978" name="Ink 40977">
                  <a:extLst>
                    <a:ext uri="{FF2B5EF4-FFF2-40B4-BE49-F238E27FC236}">
                      <a16:creationId xmlns:a16="http://schemas.microsoft.com/office/drawing/2014/main" id="{A952C13F-12A9-67C4-AAA4-DC7E0DAEB54F}"/>
                    </a:ext>
                  </a:extLst>
                </p14:cNvPr>
                <p14:cNvContentPartPr/>
                <p14:nvPr/>
              </p14:nvContentPartPr>
              <p14:xfrm>
                <a:off x="6896139" y="5040466"/>
                <a:ext cx="159120" cy="408960"/>
              </p14:xfrm>
            </p:contentPart>
          </mc:Choice>
          <mc:Fallback xmlns="">
            <p:pic>
              <p:nvPicPr>
                <p:cNvPr id="40978" name="Ink 40977">
                  <a:extLst>
                    <a:ext uri="{FF2B5EF4-FFF2-40B4-BE49-F238E27FC236}">
                      <a16:creationId xmlns:a16="http://schemas.microsoft.com/office/drawing/2014/main" id="{A952C13F-12A9-67C4-AAA4-DC7E0DAEB54F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6887499" y="5031826"/>
                  <a:ext cx="176760" cy="42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40979" name="Ink 40978">
                  <a:extLst>
                    <a:ext uri="{FF2B5EF4-FFF2-40B4-BE49-F238E27FC236}">
                      <a16:creationId xmlns:a16="http://schemas.microsoft.com/office/drawing/2014/main" id="{2D8DAC96-0CC7-F738-49D6-45656EA7789D}"/>
                    </a:ext>
                  </a:extLst>
                </p14:cNvPr>
                <p14:cNvContentPartPr/>
                <p14:nvPr/>
              </p14:nvContentPartPr>
              <p14:xfrm>
                <a:off x="7143099" y="4991866"/>
                <a:ext cx="170640" cy="327240"/>
              </p14:xfrm>
            </p:contentPart>
          </mc:Choice>
          <mc:Fallback xmlns="">
            <p:pic>
              <p:nvPicPr>
                <p:cNvPr id="40979" name="Ink 40978">
                  <a:extLst>
                    <a:ext uri="{FF2B5EF4-FFF2-40B4-BE49-F238E27FC236}">
                      <a16:creationId xmlns:a16="http://schemas.microsoft.com/office/drawing/2014/main" id="{2D8DAC96-0CC7-F738-49D6-45656EA7789D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7134099" y="4982866"/>
                  <a:ext cx="188280" cy="34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40980" name="Ink 40979">
                  <a:extLst>
                    <a:ext uri="{FF2B5EF4-FFF2-40B4-BE49-F238E27FC236}">
                      <a16:creationId xmlns:a16="http://schemas.microsoft.com/office/drawing/2014/main" id="{C5C8F362-4F9F-EAF0-28FD-121A41855C7F}"/>
                    </a:ext>
                  </a:extLst>
                </p14:cNvPr>
                <p14:cNvContentPartPr/>
                <p14:nvPr/>
              </p14:nvContentPartPr>
              <p14:xfrm>
                <a:off x="7307979" y="5046946"/>
                <a:ext cx="114840" cy="2880"/>
              </p14:xfrm>
            </p:contentPart>
          </mc:Choice>
          <mc:Fallback xmlns="">
            <p:pic>
              <p:nvPicPr>
                <p:cNvPr id="40980" name="Ink 40979">
                  <a:extLst>
                    <a:ext uri="{FF2B5EF4-FFF2-40B4-BE49-F238E27FC236}">
                      <a16:creationId xmlns:a16="http://schemas.microsoft.com/office/drawing/2014/main" id="{C5C8F362-4F9F-EAF0-28FD-121A41855C7F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7298979" y="5038306"/>
                  <a:ext cx="13248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40981" name="Ink 40980">
                  <a:extLst>
                    <a:ext uri="{FF2B5EF4-FFF2-40B4-BE49-F238E27FC236}">
                      <a16:creationId xmlns:a16="http://schemas.microsoft.com/office/drawing/2014/main" id="{D4BCB219-7EED-B341-3858-20B38ACAFA5C}"/>
                    </a:ext>
                  </a:extLst>
                </p14:cNvPr>
                <p14:cNvContentPartPr/>
                <p14:nvPr/>
              </p14:nvContentPartPr>
              <p14:xfrm>
                <a:off x="7364859" y="5046946"/>
                <a:ext cx="14760" cy="260640"/>
              </p14:xfrm>
            </p:contentPart>
          </mc:Choice>
          <mc:Fallback xmlns="">
            <p:pic>
              <p:nvPicPr>
                <p:cNvPr id="40981" name="Ink 40980">
                  <a:extLst>
                    <a:ext uri="{FF2B5EF4-FFF2-40B4-BE49-F238E27FC236}">
                      <a16:creationId xmlns:a16="http://schemas.microsoft.com/office/drawing/2014/main" id="{D4BCB219-7EED-B341-3858-20B38ACAFA5C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7356219" y="5038306"/>
                  <a:ext cx="32400" cy="27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40982" name="Ink 40981">
                  <a:extLst>
                    <a:ext uri="{FF2B5EF4-FFF2-40B4-BE49-F238E27FC236}">
                      <a16:creationId xmlns:a16="http://schemas.microsoft.com/office/drawing/2014/main" id="{739A1E9C-FE3E-E79E-3345-42A7FA589BC9}"/>
                    </a:ext>
                  </a:extLst>
                </p14:cNvPr>
                <p14:cNvContentPartPr/>
                <p14:nvPr/>
              </p14:nvContentPartPr>
              <p14:xfrm>
                <a:off x="7599219" y="5378866"/>
                <a:ext cx="217080" cy="11880"/>
              </p14:xfrm>
            </p:contentPart>
          </mc:Choice>
          <mc:Fallback xmlns="">
            <p:pic>
              <p:nvPicPr>
                <p:cNvPr id="40982" name="Ink 40981">
                  <a:extLst>
                    <a:ext uri="{FF2B5EF4-FFF2-40B4-BE49-F238E27FC236}">
                      <a16:creationId xmlns:a16="http://schemas.microsoft.com/office/drawing/2014/main" id="{739A1E9C-FE3E-E79E-3345-42A7FA589BC9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7590219" y="5369866"/>
                  <a:ext cx="234720" cy="2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40983" name="Ink 40982">
                  <a:extLst>
                    <a:ext uri="{FF2B5EF4-FFF2-40B4-BE49-F238E27FC236}">
                      <a16:creationId xmlns:a16="http://schemas.microsoft.com/office/drawing/2014/main" id="{CF4682D4-A6A0-B1FD-66C6-AEB99FD4C31C}"/>
                    </a:ext>
                  </a:extLst>
                </p14:cNvPr>
                <p14:cNvContentPartPr/>
                <p14:nvPr/>
              </p14:nvContentPartPr>
              <p14:xfrm>
                <a:off x="7983339" y="5232346"/>
                <a:ext cx="37440" cy="356040"/>
              </p14:xfrm>
            </p:contentPart>
          </mc:Choice>
          <mc:Fallback xmlns="">
            <p:pic>
              <p:nvPicPr>
                <p:cNvPr id="40983" name="Ink 40982">
                  <a:extLst>
                    <a:ext uri="{FF2B5EF4-FFF2-40B4-BE49-F238E27FC236}">
                      <a16:creationId xmlns:a16="http://schemas.microsoft.com/office/drawing/2014/main" id="{CF4682D4-A6A0-B1FD-66C6-AEB99FD4C31C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7974699" y="5223706"/>
                  <a:ext cx="55080" cy="37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40984" name="Ink 40983">
                  <a:extLst>
                    <a:ext uri="{FF2B5EF4-FFF2-40B4-BE49-F238E27FC236}">
                      <a16:creationId xmlns:a16="http://schemas.microsoft.com/office/drawing/2014/main" id="{11271D01-3C5E-C164-647D-27FCC40359E5}"/>
                    </a:ext>
                  </a:extLst>
                </p14:cNvPr>
                <p14:cNvContentPartPr/>
                <p14:nvPr/>
              </p14:nvContentPartPr>
              <p14:xfrm>
                <a:off x="8057859" y="4999066"/>
                <a:ext cx="184320" cy="815040"/>
              </p14:xfrm>
            </p:contentPart>
          </mc:Choice>
          <mc:Fallback xmlns="">
            <p:pic>
              <p:nvPicPr>
                <p:cNvPr id="40984" name="Ink 40983">
                  <a:extLst>
                    <a:ext uri="{FF2B5EF4-FFF2-40B4-BE49-F238E27FC236}">
                      <a16:creationId xmlns:a16="http://schemas.microsoft.com/office/drawing/2014/main" id="{11271D01-3C5E-C164-647D-27FCC40359E5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8048859" y="4990066"/>
                  <a:ext cx="201960" cy="83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40986" name="Ink 40985">
                  <a:extLst>
                    <a:ext uri="{FF2B5EF4-FFF2-40B4-BE49-F238E27FC236}">
                      <a16:creationId xmlns:a16="http://schemas.microsoft.com/office/drawing/2014/main" id="{C3CF1790-F31E-81D6-F9C7-13488007E1C2}"/>
                    </a:ext>
                  </a:extLst>
                </p14:cNvPr>
                <p14:cNvContentPartPr/>
                <p14:nvPr/>
              </p14:nvContentPartPr>
              <p14:xfrm>
                <a:off x="6165699" y="5045146"/>
                <a:ext cx="320400" cy="807480"/>
              </p14:xfrm>
            </p:contentPart>
          </mc:Choice>
          <mc:Fallback xmlns="">
            <p:pic>
              <p:nvPicPr>
                <p:cNvPr id="40986" name="Ink 40985">
                  <a:extLst>
                    <a:ext uri="{FF2B5EF4-FFF2-40B4-BE49-F238E27FC236}">
                      <a16:creationId xmlns:a16="http://schemas.microsoft.com/office/drawing/2014/main" id="{C3CF1790-F31E-81D6-F9C7-13488007E1C2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6156699" y="5036146"/>
                  <a:ext cx="338040" cy="82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40988" name="Ink 40987">
                  <a:extLst>
                    <a:ext uri="{FF2B5EF4-FFF2-40B4-BE49-F238E27FC236}">
                      <a16:creationId xmlns:a16="http://schemas.microsoft.com/office/drawing/2014/main" id="{518E3F1E-1E79-7FE1-E15A-248F55080559}"/>
                    </a:ext>
                  </a:extLst>
                </p14:cNvPr>
                <p14:cNvContentPartPr/>
                <p14:nvPr/>
              </p14:nvContentPartPr>
              <p14:xfrm>
                <a:off x="4644699" y="4657066"/>
                <a:ext cx="190080" cy="1629360"/>
              </p14:xfrm>
            </p:contentPart>
          </mc:Choice>
          <mc:Fallback xmlns="">
            <p:pic>
              <p:nvPicPr>
                <p:cNvPr id="40988" name="Ink 40987">
                  <a:extLst>
                    <a:ext uri="{FF2B5EF4-FFF2-40B4-BE49-F238E27FC236}">
                      <a16:creationId xmlns:a16="http://schemas.microsoft.com/office/drawing/2014/main" id="{518E3F1E-1E79-7FE1-E15A-248F55080559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4636059" y="4648066"/>
                  <a:ext cx="207720" cy="164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40990" name="Ink 40989">
                  <a:extLst>
                    <a:ext uri="{FF2B5EF4-FFF2-40B4-BE49-F238E27FC236}">
                      <a16:creationId xmlns:a16="http://schemas.microsoft.com/office/drawing/2014/main" id="{7E3C3585-D4DA-2327-283E-507601E311EA}"/>
                    </a:ext>
                  </a:extLst>
                </p14:cNvPr>
                <p14:cNvContentPartPr/>
                <p14:nvPr/>
              </p14:nvContentPartPr>
              <p14:xfrm>
                <a:off x="4667019" y="4630426"/>
                <a:ext cx="3910320" cy="1654560"/>
              </p14:xfrm>
            </p:contentPart>
          </mc:Choice>
          <mc:Fallback xmlns="">
            <p:pic>
              <p:nvPicPr>
                <p:cNvPr id="40990" name="Ink 40989">
                  <a:extLst>
                    <a:ext uri="{FF2B5EF4-FFF2-40B4-BE49-F238E27FC236}">
                      <a16:creationId xmlns:a16="http://schemas.microsoft.com/office/drawing/2014/main" id="{7E3C3585-D4DA-2327-283E-507601E311EA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4658019" y="4621426"/>
                  <a:ext cx="3927960" cy="1672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40992" name="Ink 40991">
                <a:extLst>
                  <a:ext uri="{FF2B5EF4-FFF2-40B4-BE49-F238E27FC236}">
                    <a16:creationId xmlns:a16="http://schemas.microsoft.com/office/drawing/2014/main" id="{06B7C5EA-F58E-AD39-BEC5-DA49D5546C23}"/>
                  </a:ext>
                </a:extLst>
              </p14:cNvPr>
              <p14:cNvContentPartPr/>
              <p14:nvPr/>
            </p14:nvContentPartPr>
            <p14:xfrm>
              <a:off x="4772139" y="4032466"/>
              <a:ext cx="180360" cy="159120"/>
            </p14:xfrm>
          </p:contentPart>
        </mc:Choice>
        <mc:Fallback xmlns="">
          <p:pic>
            <p:nvPicPr>
              <p:cNvPr id="40992" name="Ink 40991">
                <a:extLst>
                  <a:ext uri="{FF2B5EF4-FFF2-40B4-BE49-F238E27FC236}">
                    <a16:creationId xmlns:a16="http://schemas.microsoft.com/office/drawing/2014/main" id="{06B7C5EA-F58E-AD39-BEC5-DA49D5546C23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4763139" y="4023466"/>
                <a:ext cx="198000" cy="176760"/>
              </a:xfrm>
              <a:prstGeom prst="rect">
                <a:avLst/>
              </a:prstGeom>
            </p:spPr>
          </p:pic>
        </mc:Fallback>
      </mc:AlternateContent>
      <p:grpSp>
        <p:nvGrpSpPr>
          <p:cNvPr id="40998" name="Group 40997">
            <a:extLst>
              <a:ext uri="{FF2B5EF4-FFF2-40B4-BE49-F238E27FC236}">
                <a16:creationId xmlns:a16="http://schemas.microsoft.com/office/drawing/2014/main" id="{3FBC2FD3-E6AE-0744-1438-3CB7B7298F18}"/>
              </a:ext>
            </a:extLst>
          </p:cNvPr>
          <p:cNvGrpSpPr/>
          <p:nvPr/>
        </p:nvGrpSpPr>
        <p:grpSpPr>
          <a:xfrm>
            <a:off x="1203819" y="4340626"/>
            <a:ext cx="1983600" cy="1812960"/>
            <a:chOff x="1203819" y="4340626"/>
            <a:chExt cx="1983600" cy="1812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40993" name="Ink 40992">
                  <a:extLst>
                    <a:ext uri="{FF2B5EF4-FFF2-40B4-BE49-F238E27FC236}">
                      <a16:creationId xmlns:a16="http://schemas.microsoft.com/office/drawing/2014/main" id="{5261C9DC-DF96-56D3-0194-03A0B4A66913}"/>
                    </a:ext>
                  </a:extLst>
                </p14:cNvPr>
                <p14:cNvContentPartPr/>
                <p14:nvPr/>
              </p14:nvContentPartPr>
              <p14:xfrm>
                <a:off x="2761179" y="4340626"/>
                <a:ext cx="426240" cy="1729800"/>
              </p14:xfrm>
            </p:contentPart>
          </mc:Choice>
          <mc:Fallback xmlns="">
            <p:pic>
              <p:nvPicPr>
                <p:cNvPr id="40993" name="Ink 40992">
                  <a:extLst>
                    <a:ext uri="{FF2B5EF4-FFF2-40B4-BE49-F238E27FC236}">
                      <a16:creationId xmlns:a16="http://schemas.microsoft.com/office/drawing/2014/main" id="{5261C9DC-DF96-56D3-0194-03A0B4A66913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2752539" y="4331986"/>
                  <a:ext cx="443880" cy="174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40994" name="Ink 40993">
                  <a:extLst>
                    <a:ext uri="{FF2B5EF4-FFF2-40B4-BE49-F238E27FC236}">
                      <a16:creationId xmlns:a16="http://schemas.microsoft.com/office/drawing/2014/main" id="{41889131-DEC7-9E47-C9BB-D944568D6DCE}"/>
                    </a:ext>
                  </a:extLst>
                </p14:cNvPr>
                <p14:cNvContentPartPr/>
                <p14:nvPr/>
              </p14:nvContentPartPr>
              <p14:xfrm>
                <a:off x="1997979" y="5407666"/>
                <a:ext cx="471600" cy="172080"/>
              </p14:xfrm>
            </p:contentPart>
          </mc:Choice>
          <mc:Fallback xmlns="">
            <p:pic>
              <p:nvPicPr>
                <p:cNvPr id="40994" name="Ink 40993">
                  <a:extLst>
                    <a:ext uri="{FF2B5EF4-FFF2-40B4-BE49-F238E27FC236}">
                      <a16:creationId xmlns:a16="http://schemas.microsoft.com/office/drawing/2014/main" id="{41889131-DEC7-9E47-C9BB-D944568D6DCE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1989339" y="5399026"/>
                  <a:ext cx="489240" cy="18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40995" name="Ink 40994">
                  <a:extLst>
                    <a:ext uri="{FF2B5EF4-FFF2-40B4-BE49-F238E27FC236}">
                      <a16:creationId xmlns:a16="http://schemas.microsoft.com/office/drawing/2014/main" id="{2CA356A2-E9B6-FD3C-5E0B-63778CC2BD28}"/>
                    </a:ext>
                  </a:extLst>
                </p14:cNvPr>
                <p14:cNvContentPartPr/>
                <p14:nvPr/>
              </p14:nvContentPartPr>
              <p14:xfrm>
                <a:off x="2351139" y="5530066"/>
                <a:ext cx="111600" cy="179640"/>
              </p14:xfrm>
            </p:contentPart>
          </mc:Choice>
          <mc:Fallback xmlns="">
            <p:pic>
              <p:nvPicPr>
                <p:cNvPr id="40995" name="Ink 40994">
                  <a:extLst>
                    <a:ext uri="{FF2B5EF4-FFF2-40B4-BE49-F238E27FC236}">
                      <a16:creationId xmlns:a16="http://schemas.microsoft.com/office/drawing/2014/main" id="{2CA356A2-E9B6-FD3C-5E0B-63778CC2BD28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2342139" y="5521066"/>
                  <a:ext cx="129240" cy="19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40997" name="Ink 40996">
                  <a:extLst>
                    <a:ext uri="{FF2B5EF4-FFF2-40B4-BE49-F238E27FC236}">
                      <a16:creationId xmlns:a16="http://schemas.microsoft.com/office/drawing/2014/main" id="{C1B45DAF-D2DE-6970-D337-E325CA29FED1}"/>
                    </a:ext>
                  </a:extLst>
                </p14:cNvPr>
                <p14:cNvContentPartPr/>
                <p14:nvPr/>
              </p14:nvContentPartPr>
              <p14:xfrm>
                <a:off x="1203819" y="5778466"/>
                <a:ext cx="822960" cy="375120"/>
              </p14:xfrm>
            </p:contentPart>
          </mc:Choice>
          <mc:Fallback xmlns="">
            <p:pic>
              <p:nvPicPr>
                <p:cNvPr id="40997" name="Ink 40996">
                  <a:extLst>
                    <a:ext uri="{FF2B5EF4-FFF2-40B4-BE49-F238E27FC236}">
                      <a16:creationId xmlns:a16="http://schemas.microsoft.com/office/drawing/2014/main" id="{C1B45DAF-D2DE-6970-D337-E325CA29FED1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1194819" y="5769826"/>
                  <a:ext cx="840600" cy="392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40999" name="Ink 40998">
                <a:extLst>
                  <a:ext uri="{FF2B5EF4-FFF2-40B4-BE49-F238E27FC236}">
                    <a16:creationId xmlns:a16="http://schemas.microsoft.com/office/drawing/2014/main" id="{35300F2C-3BC9-F6AB-F9A0-66034987EBAA}"/>
                  </a:ext>
                </a:extLst>
              </p14:cNvPr>
              <p14:cNvContentPartPr/>
              <p14:nvPr/>
            </p14:nvContentPartPr>
            <p14:xfrm>
              <a:off x="1455459" y="6113986"/>
              <a:ext cx="786960" cy="227880"/>
            </p14:xfrm>
          </p:contentPart>
        </mc:Choice>
        <mc:Fallback xmlns="">
          <p:pic>
            <p:nvPicPr>
              <p:cNvPr id="40999" name="Ink 40998">
                <a:extLst>
                  <a:ext uri="{FF2B5EF4-FFF2-40B4-BE49-F238E27FC236}">
                    <a16:creationId xmlns:a16="http://schemas.microsoft.com/office/drawing/2014/main" id="{35300F2C-3BC9-F6AB-F9A0-66034987EBAA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1446819" y="6105346"/>
                <a:ext cx="804600" cy="245520"/>
              </a:xfrm>
              <a:prstGeom prst="rect">
                <a:avLst/>
              </a:prstGeom>
            </p:spPr>
          </p:pic>
        </mc:Fallback>
      </mc:AlternateContent>
      <p:grpSp>
        <p:nvGrpSpPr>
          <p:cNvPr id="41001" name="Group 41000">
            <a:extLst>
              <a:ext uri="{FF2B5EF4-FFF2-40B4-BE49-F238E27FC236}">
                <a16:creationId xmlns:a16="http://schemas.microsoft.com/office/drawing/2014/main" id="{DFA6F277-3970-DEB7-B8A1-B2D1FE51A1C0}"/>
              </a:ext>
            </a:extLst>
          </p:cNvPr>
          <p:cNvGrpSpPr/>
          <p:nvPr/>
        </p:nvGrpSpPr>
        <p:grpSpPr>
          <a:xfrm>
            <a:off x="414339" y="1897666"/>
            <a:ext cx="2573640" cy="2250360"/>
            <a:chOff x="414339" y="1897666"/>
            <a:chExt cx="2573640" cy="2250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999099A0-FF41-297B-CD9C-BF173E0C5829}"/>
                    </a:ext>
                  </a:extLst>
                </p14:cNvPr>
                <p14:cNvContentPartPr/>
                <p14:nvPr/>
              </p14:nvContentPartPr>
              <p14:xfrm>
                <a:off x="729699" y="2080906"/>
                <a:ext cx="2103840" cy="113508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999099A0-FF41-297B-CD9C-BF173E0C5829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721059" y="2072266"/>
                  <a:ext cx="2121480" cy="115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06C8D6E7-99C4-9E9A-77AF-059F71754E4B}"/>
                    </a:ext>
                  </a:extLst>
                </p14:cNvPr>
                <p14:cNvContentPartPr/>
                <p14:nvPr/>
              </p14:nvContentPartPr>
              <p14:xfrm>
                <a:off x="1261779" y="2499946"/>
                <a:ext cx="154800" cy="4010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06C8D6E7-99C4-9E9A-77AF-059F71754E4B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1253139" y="2490946"/>
                  <a:ext cx="172440" cy="41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F41BCEDE-D645-09C3-7903-3D14D8FE0653}"/>
                    </a:ext>
                  </a:extLst>
                </p14:cNvPr>
                <p14:cNvContentPartPr/>
                <p14:nvPr/>
              </p14:nvContentPartPr>
              <p14:xfrm>
                <a:off x="1702779" y="2122666"/>
                <a:ext cx="16200" cy="10731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F41BCEDE-D645-09C3-7903-3D14D8FE0653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1694139" y="2113666"/>
                  <a:ext cx="33840" cy="109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4FE631F8-D423-5F51-30F9-1DB5F5F32E6D}"/>
                    </a:ext>
                  </a:extLst>
                </p14:cNvPr>
                <p14:cNvContentPartPr/>
                <p14:nvPr/>
              </p14:nvContentPartPr>
              <p14:xfrm>
                <a:off x="1891059" y="2622346"/>
                <a:ext cx="336240" cy="2379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4FE631F8-D423-5F51-30F9-1DB5F5F32E6D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1882059" y="2613346"/>
                  <a:ext cx="353880" cy="25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B469DAF0-13F4-8281-A498-A2EB8CFAE2E8}"/>
                    </a:ext>
                  </a:extLst>
                </p14:cNvPr>
                <p14:cNvContentPartPr/>
                <p14:nvPr/>
              </p14:nvContentPartPr>
              <p14:xfrm>
                <a:off x="414339" y="2765986"/>
                <a:ext cx="1033200" cy="9450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B469DAF0-13F4-8281-A498-A2EB8CFAE2E8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405699" y="2757346"/>
                  <a:ext cx="1050840" cy="96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BE5020BA-B44A-0B0B-BCB7-3300AA8C7F78}"/>
                    </a:ext>
                  </a:extLst>
                </p14:cNvPr>
                <p14:cNvContentPartPr/>
                <p14:nvPr/>
              </p14:nvContentPartPr>
              <p14:xfrm>
                <a:off x="1456899" y="3581386"/>
                <a:ext cx="15120" cy="28620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BE5020BA-B44A-0B0B-BCB7-3300AA8C7F78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1447899" y="3572746"/>
                  <a:ext cx="32760" cy="30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DC9A0ADF-6A8B-E952-1EFA-32252FD84956}"/>
                    </a:ext>
                  </a:extLst>
                </p14:cNvPr>
                <p14:cNvContentPartPr/>
                <p14:nvPr/>
              </p14:nvContentPartPr>
              <p14:xfrm>
                <a:off x="1452939" y="3434506"/>
                <a:ext cx="14040" cy="71352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DC9A0ADF-6A8B-E952-1EFA-32252FD84956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1443939" y="3425506"/>
                  <a:ext cx="31680" cy="73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421CF5E4-A4D5-91FC-E8D7-45AE8E04BF48}"/>
                    </a:ext>
                  </a:extLst>
                </p14:cNvPr>
                <p14:cNvContentPartPr/>
                <p14:nvPr/>
              </p14:nvContentPartPr>
              <p14:xfrm>
                <a:off x="1534659" y="3597946"/>
                <a:ext cx="3240" cy="28944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421CF5E4-A4D5-91FC-E8D7-45AE8E04BF48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1526019" y="3589306"/>
                  <a:ext cx="20880" cy="30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C70B67B0-DABA-4E98-8539-FD3BB54E5012}"/>
                    </a:ext>
                  </a:extLst>
                </p14:cNvPr>
                <p14:cNvContentPartPr/>
                <p14:nvPr/>
              </p14:nvContentPartPr>
              <p14:xfrm>
                <a:off x="1537539" y="2625226"/>
                <a:ext cx="1450440" cy="11480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C70B67B0-DABA-4E98-8539-FD3BB54E5012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1528539" y="2616226"/>
                  <a:ext cx="1468080" cy="116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41000" name="Ink 40999">
                  <a:extLst>
                    <a:ext uri="{FF2B5EF4-FFF2-40B4-BE49-F238E27FC236}">
                      <a16:creationId xmlns:a16="http://schemas.microsoft.com/office/drawing/2014/main" id="{64AF8E6C-BB1F-65A2-0B9A-785630E1A547}"/>
                    </a:ext>
                  </a:extLst>
                </p14:cNvPr>
                <p14:cNvContentPartPr/>
                <p14:nvPr/>
              </p14:nvContentPartPr>
              <p14:xfrm>
                <a:off x="2002659" y="1897666"/>
                <a:ext cx="360" cy="360"/>
              </p14:xfrm>
            </p:contentPart>
          </mc:Choice>
          <mc:Fallback xmlns="">
            <p:pic>
              <p:nvPicPr>
                <p:cNvPr id="41000" name="Ink 40999">
                  <a:extLst>
                    <a:ext uri="{FF2B5EF4-FFF2-40B4-BE49-F238E27FC236}">
                      <a16:creationId xmlns:a16="http://schemas.microsoft.com/office/drawing/2014/main" id="{64AF8E6C-BB1F-65A2-0B9A-785630E1A547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993659" y="188902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64516DBB-A842-E708-771C-19753577FD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9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488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237"/>
    </mc:Choice>
    <mc:Fallback>
      <p:transition spd="slow" advTm="372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7" name="Text Box 3"/>
          <p:cNvSpPr txBox="1">
            <a:spLocks noChangeArrowheads="1"/>
          </p:cNvSpPr>
          <p:nvPr/>
        </p:nvSpPr>
        <p:spPr bwMode="auto">
          <a:xfrm>
            <a:off x="2834518" y="0"/>
            <a:ext cx="341151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800" b="1" dirty="0">
                <a:solidFill>
                  <a:srgbClr val="0000FF"/>
                </a:solidFill>
              </a:rPr>
              <a:t>Speed of the diode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903BEA-EC25-5644-B5A1-DEDF773DB900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grpSp>
        <p:nvGrpSpPr>
          <p:cNvPr id="40991" name="Group 40990">
            <a:extLst>
              <a:ext uri="{FF2B5EF4-FFF2-40B4-BE49-F238E27FC236}">
                <a16:creationId xmlns:a16="http://schemas.microsoft.com/office/drawing/2014/main" id="{063DBDF6-EFA3-6A85-1F54-59D3384D522C}"/>
              </a:ext>
            </a:extLst>
          </p:cNvPr>
          <p:cNvGrpSpPr/>
          <p:nvPr/>
        </p:nvGrpSpPr>
        <p:grpSpPr>
          <a:xfrm>
            <a:off x="4644699" y="4630426"/>
            <a:ext cx="3932640" cy="1656000"/>
            <a:chOff x="4644699" y="4630426"/>
            <a:chExt cx="3932640" cy="1656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40964" name="Ink 40963">
                  <a:extLst>
                    <a:ext uri="{FF2B5EF4-FFF2-40B4-BE49-F238E27FC236}">
                      <a16:creationId xmlns:a16="http://schemas.microsoft.com/office/drawing/2014/main" id="{DC75967C-AC61-21BA-ACE1-E4B526B3DD9F}"/>
                    </a:ext>
                  </a:extLst>
                </p14:cNvPr>
                <p14:cNvContentPartPr/>
                <p14:nvPr/>
              </p14:nvContentPartPr>
              <p14:xfrm>
                <a:off x="4718499" y="5259706"/>
                <a:ext cx="333360" cy="18360"/>
              </p14:xfrm>
            </p:contentPart>
          </mc:Choice>
          <mc:Fallback xmlns="">
            <p:pic>
              <p:nvPicPr>
                <p:cNvPr id="40964" name="Ink 40963">
                  <a:extLst>
                    <a:ext uri="{FF2B5EF4-FFF2-40B4-BE49-F238E27FC236}">
                      <a16:creationId xmlns:a16="http://schemas.microsoft.com/office/drawing/2014/main" id="{DC75967C-AC61-21BA-ACE1-E4B526B3DD9F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4709499" y="5250706"/>
                  <a:ext cx="351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40965" name="Ink 40964">
                  <a:extLst>
                    <a:ext uri="{FF2B5EF4-FFF2-40B4-BE49-F238E27FC236}">
                      <a16:creationId xmlns:a16="http://schemas.microsoft.com/office/drawing/2014/main" id="{5C2B4183-9506-2411-BB51-CE873DD5CEF0}"/>
                    </a:ext>
                  </a:extLst>
                </p14:cNvPr>
                <p14:cNvContentPartPr/>
                <p14:nvPr/>
              </p14:nvContentPartPr>
              <p14:xfrm>
                <a:off x="4911459" y="5268706"/>
                <a:ext cx="360" cy="403920"/>
              </p14:xfrm>
            </p:contentPart>
          </mc:Choice>
          <mc:Fallback xmlns="">
            <p:pic>
              <p:nvPicPr>
                <p:cNvPr id="40965" name="Ink 40964">
                  <a:extLst>
                    <a:ext uri="{FF2B5EF4-FFF2-40B4-BE49-F238E27FC236}">
                      <a16:creationId xmlns:a16="http://schemas.microsoft.com/office/drawing/2014/main" id="{5C2B4183-9506-2411-BB51-CE873DD5CEF0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4902819" y="5260066"/>
                  <a:ext cx="18000" cy="42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40966" name="Ink 40965">
                  <a:extLst>
                    <a:ext uri="{FF2B5EF4-FFF2-40B4-BE49-F238E27FC236}">
                      <a16:creationId xmlns:a16="http://schemas.microsoft.com/office/drawing/2014/main" id="{DDDE89AB-05B5-1C8D-0024-C583AF3B4442}"/>
                    </a:ext>
                  </a:extLst>
                </p14:cNvPr>
                <p14:cNvContentPartPr/>
                <p14:nvPr/>
              </p14:nvContentPartPr>
              <p14:xfrm>
                <a:off x="4758819" y="5684146"/>
                <a:ext cx="356040" cy="2880"/>
              </p14:xfrm>
            </p:contentPart>
          </mc:Choice>
          <mc:Fallback xmlns="">
            <p:pic>
              <p:nvPicPr>
                <p:cNvPr id="40966" name="Ink 40965">
                  <a:extLst>
                    <a:ext uri="{FF2B5EF4-FFF2-40B4-BE49-F238E27FC236}">
                      <a16:creationId xmlns:a16="http://schemas.microsoft.com/office/drawing/2014/main" id="{DDDE89AB-05B5-1C8D-0024-C583AF3B4442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4749819" y="5675146"/>
                  <a:ext cx="37368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40968" name="Ink 40967">
                  <a:extLst>
                    <a:ext uri="{FF2B5EF4-FFF2-40B4-BE49-F238E27FC236}">
                      <a16:creationId xmlns:a16="http://schemas.microsoft.com/office/drawing/2014/main" id="{D15D9420-DA62-D9C1-A358-DC013868348C}"/>
                    </a:ext>
                  </a:extLst>
                </p14:cNvPr>
                <p14:cNvContentPartPr/>
                <p14:nvPr/>
              </p14:nvContentPartPr>
              <p14:xfrm>
                <a:off x="5194779" y="5434666"/>
                <a:ext cx="163080" cy="2880"/>
              </p14:xfrm>
            </p:contentPart>
          </mc:Choice>
          <mc:Fallback xmlns="">
            <p:pic>
              <p:nvPicPr>
                <p:cNvPr id="40968" name="Ink 40967">
                  <a:extLst>
                    <a:ext uri="{FF2B5EF4-FFF2-40B4-BE49-F238E27FC236}">
                      <a16:creationId xmlns:a16="http://schemas.microsoft.com/office/drawing/2014/main" id="{D15D9420-DA62-D9C1-A358-DC013868348C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5185779" y="5425666"/>
                  <a:ext cx="18072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0969" name="Ink 40968">
                  <a:extLst>
                    <a:ext uri="{FF2B5EF4-FFF2-40B4-BE49-F238E27FC236}">
                      <a16:creationId xmlns:a16="http://schemas.microsoft.com/office/drawing/2014/main" id="{0D1ABA7F-7A8B-9814-262B-009B0FBC85EF}"/>
                    </a:ext>
                  </a:extLst>
                </p14:cNvPr>
                <p14:cNvContentPartPr/>
                <p14:nvPr/>
              </p14:nvContentPartPr>
              <p14:xfrm>
                <a:off x="5203059" y="5529346"/>
                <a:ext cx="176760" cy="360"/>
              </p14:xfrm>
            </p:contentPart>
          </mc:Choice>
          <mc:Fallback xmlns="">
            <p:pic>
              <p:nvPicPr>
                <p:cNvPr id="40969" name="Ink 40968">
                  <a:extLst>
                    <a:ext uri="{FF2B5EF4-FFF2-40B4-BE49-F238E27FC236}">
                      <a16:creationId xmlns:a16="http://schemas.microsoft.com/office/drawing/2014/main" id="{0D1ABA7F-7A8B-9814-262B-009B0FBC85EF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5194419" y="5520346"/>
                  <a:ext cx="194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0970" name="Ink 40969">
                  <a:extLst>
                    <a:ext uri="{FF2B5EF4-FFF2-40B4-BE49-F238E27FC236}">
                      <a16:creationId xmlns:a16="http://schemas.microsoft.com/office/drawing/2014/main" id="{4360AC1C-2D97-A352-6A2F-62E8364CF2E2}"/>
                    </a:ext>
                  </a:extLst>
                </p14:cNvPr>
                <p14:cNvContentPartPr/>
                <p14:nvPr/>
              </p14:nvContentPartPr>
              <p14:xfrm>
                <a:off x="5566299" y="5236306"/>
                <a:ext cx="223920" cy="360"/>
              </p14:xfrm>
            </p:contentPart>
          </mc:Choice>
          <mc:Fallback xmlns="">
            <p:pic>
              <p:nvPicPr>
                <p:cNvPr id="40970" name="Ink 40969">
                  <a:extLst>
                    <a:ext uri="{FF2B5EF4-FFF2-40B4-BE49-F238E27FC236}">
                      <a16:creationId xmlns:a16="http://schemas.microsoft.com/office/drawing/2014/main" id="{4360AC1C-2D97-A352-6A2F-62E8364CF2E2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5557299" y="5227306"/>
                  <a:ext cx="2415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0971" name="Ink 40970">
                  <a:extLst>
                    <a:ext uri="{FF2B5EF4-FFF2-40B4-BE49-F238E27FC236}">
                      <a16:creationId xmlns:a16="http://schemas.microsoft.com/office/drawing/2014/main" id="{91181B46-34FB-0CAF-D919-37FBD8E43D76}"/>
                    </a:ext>
                  </a:extLst>
                </p14:cNvPr>
                <p14:cNvContentPartPr/>
                <p14:nvPr/>
              </p14:nvContentPartPr>
              <p14:xfrm>
                <a:off x="5664939" y="5247826"/>
                <a:ext cx="10800" cy="397800"/>
              </p14:xfrm>
            </p:contentPart>
          </mc:Choice>
          <mc:Fallback xmlns="">
            <p:pic>
              <p:nvPicPr>
                <p:cNvPr id="40971" name="Ink 40970">
                  <a:extLst>
                    <a:ext uri="{FF2B5EF4-FFF2-40B4-BE49-F238E27FC236}">
                      <a16:creationId xmlns:a16="http://schemas.microsoft.com/office/drawing/2014/main" id="{91181B46-34FB-0CAF-D919-37FBD8E43D76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5656299" y="5238826"/>
                  <a:ext cx="28440" cy="41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0972" name="Ink 40971">
                  <a:extLst>
                    <a:ext uri="{FF2B5EF4-FFF2-40B4-BE49-F238E27FC236}">
                      <a16:creationId xmlns:a16="http://schemas.microsoft.com/office/drawing/2014/main" id="{810102BD-94B2-6F8B-44B1-15602C9DF642}"/>
                    </a:ext>
                  </a:extLst>
                </p14:cNvPr>
                <p14:cNvContentPartPr/>
                <p14:nvPr/>
              </p14:nvContentPartPr>
              <p14:xfrm>
                <a:off x="5598339" y="5642746"/>
                <a:ext cx="190440" cy="8280"/>
              </p14:xfrm>
            </p:contentPart>
          </mc:Choice>
          <mc:Fallback xmlns="">
            <p:pic>
              <p:nvPicPr>
                <p:cNvPr id="40972" name="Ink 40971">
                  <a:extLst>
                    <a:ext uri="{FF2B5EF4-FFF2-40B4-BE49-F238E27FC236}">
                      <a16:creationId xmlns:a16="http://schemas.microsoft.com/office/drawing/2014/main" id="{810102BD-94B2-6F8B-44B1-15602C9DF642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5589699" y="5633746"/>
                  <a:ext cx="208080" cy="2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0973" name="Ink 40972">
                  <a:extLst>
                    <a:ext uri="{FF2B5EF4-FFF2-40B4-BE49-F238E27FC236}">
                      <a16:creationId xmlns:a16="http://schemas.microsoft.com/office/drawing/2014/main" id="{5CA6B8A9-0B6A-E855-B64C-94E0DC9F2C68}"/>
                    </a:ext>
                  </a:extLst>
                </p14:cNvPr>
                <p14:cNvContentPartPr/>
                <p14:nvPr/>
              </p14:nvContentPartPr>
              <p14:xfrm>
                <a:off x="5825139" y="5597746"/>
                <a:ext cx="123120" cy="244080"/>
              </p14:xfrm>
            </p:contentPart>
          </mc:Choice>
          <mc:Fallback xmlns="">
            <p:pic>
              <p:nvPicPr>
                <p:cNvPr id="40973" name="Ink 40972">
                  <a:extLst>
                    <a:ext uri="{FF2B5EF4-FFF2-40B4-BE49-F238E27FC236}">
                      <a16:creationId xmlns:a16="http://schemas.microsoft.com/office/drawing/2014/main" id="{5CA6B8A9-0B6A-E855-B64C-94E0DC9F2C68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5816499" y="5588746"/>
                  <a:ext cx="140760" cy="26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0974" name="Ink 40973">
                  <a:extLst>
                    <a:ext uri="{FF2B5EF4-FFF2-40B4-BE49-F238E27FC236}">
                      <a16:creationId xmlns:a16="http://schemas.microsoft.com/office/drawing/2014/main" id="{7B7830AD-C421-9AC5-6179-F3061DF4E6C1}"/>
                    </a:ext>
                  </a:extLst>
                </p14:cNvPr>
                <p14:cNvContentPartPr/>
                <p14:nvPr/>
              </p14:nvContentPartPr>
              <p14:xfrm>
                <a:off x="6224019" y="5307586"/>
                <a:ext cx="177120" cy="310320"/>
              </p14:xfrm>
            </p:contentPart>
          </mc:Choice>
          <mc:Fallback xmlns="">
            <p:pic>
              <p:nvPicPr>
                <p:cNvPr id="40974" name="Ink 40973">
                  <a:extLst>
                    <a:ext uri="{FF2B5EF4-FFF2-40B4-BE49-F238E27FC236}">
                      <a16:creationId xmlns:a16="http://schemas.microsoft.com/office/drawing/2014/main" id="{7B7830AD-C421-9AC5-6179-F3061DF4E6C1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6215019" y="5298586"/>
                  <a:ext cx="194760" cy="32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0975" name="Ink 40974">
                  <a:extLst>
                    <a:ext uri="{FF2B5EF4-FFF2-40B4-BE49-F238E27FC236}">
                      <a16:creationId xmlns:a16="http://schemas.microsoft.com/office/drawing/2014/main" id="{80B48E2F-1981-42D1-09B0-8AADDD3DD5E3}"/>
                    </a:ext>
                  </a:extLst>
                </p14:cNvPr>
                <p14:cNvContentPartPr/>
                <p14:nvPr/>
              </p14:nvContentPartPr>
              <p14:xfrm>
                <a:off x="6408339" y="4835986"/>
                <a:ext cx="245520" cy="286200"/>
              </p14:xfrm>
            </p:contentPart>
          </mc:Choice>
          <mc:Fallback xmlns="">
            <p:pic>
              <p:nvPicPr>
                <p:cNvPr id="40975" name="Ink 40974">
                  <a:extLst>
                    <a:ext uri="{FF2B5EF4-FFF2-40B4-BE49-F238E27FC236}">
                      <a16:creationId xmlns:a16="http://schemas.microsoft.com/office/drawing/2014/main" id="{80B48E2F-1981-42D1-09B0-8AADDD3DD5E3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6399699" y="4826986"/>
                  <a:ext cx="263160" cy="30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0976" name="Ink 40975">
                  <a:extLst>
                    <a:ext uri="{FF2B5EF4-FFF2-40B4-BE49-F238E27FC236}">
                      <a16:creationId xmlns:a16="http://schemas.microsoft.com/office/drawing/2014/main" id="{970E8184-8500-3893-1925-DDFE376EB4B0}"/>
                    </a:ext>
                  </a:extLst>
                </p14:cNvPr>
                <p14:cNvContentPartPr/>
                <p14:nvPr/>
              </p14:nvContentPartPr>
              <p14:xfrm>
                <a:off x="6684819" y="4684426"/>
                <a:ext cx="164160" cy="287640"/>
              </p14:xfrm>
            </p:contentPart>
          </mc:Choice>
          <mc:Fallback xmlns="">
            <p:pic>
              <p:nvPicPr>
                <p:cNvPr id="40976" name="Ink 40975">
                  <a:extLst>
                    <a:ext uri="{FF2B5EF4-FFF2-40B4-BE49-F238E27FC236}">
                      <a16:creationId xmlns:a16="http://schemas.microsoft.com/office/drawing/2014/main" id="{970E8184-8500-3893-1925-DDFE376EB4B0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6676179" y="4675786"/>
                  <a:ext cx="181800" cy="30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40977" name="Ink 40976">
                  <a:extLst>
                    <a:ext uri="{FF2B5EF4-FFF2-40B4-BE49-F238E27FC236}">
                      <a16:creationId xmlns:a16="http://schemas.microsoft.com/office/drawing/2014/main" id="{910DEFC1-27B4-419A-31D0-DB8133159B07}"/>
                    </a:ext>
                  </a:extLst>
                </p14:cNvPr>
                <p14:cNvContentPartPr/>
                <p14:nvPr/>
              </p14:nvContentPartPr>
              <p14:xfrm>
                <a:off x="6634059" y="4652746"/>
                <a:ext cx="387000" cy="631440"/>
              </p14:xfrm>
            </p:contentPart>
          </mc:Choice>
          <mc:Fallback xmlns="">
            <p:pic>
              <p:nvPicPr>
                <p:cNvPr id="40977" name="Ink 40976">
                  <a:extLst>
                    <a:ext uri="{FF2B5EF4-FFF2-40B4-BE49-F238E27FC236}">
                      <a16:creationId xmlns:a16="http://schemas.microsoft.com/office/drawing/2014/main" id="{910DEFC1-27B4-419A-31D0-DB8133159B07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6625059" y="4644106"/>
                  <a:ext cx="404640" cy="64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40978" name="Ink 40977">
                  <a:extLst>
                    <a:ext uri="{FF2B5EF4-FFF2-40B4-BE49-F238E27FC236}">
                      <a16:creationId xmlns:a16="http://schemas.microsoft.com/office/drawing/2014/main" id="{A952C13F-12A9-67C4-AAA4-DC7E0DAEB54F}"/>
                    </a:ext>
                  </a:extLst>
                </p14:cNvPr>
                <p14:cNvContentPartPr/>
                <p14:nvPr/>
              </p14:nvContentPartPr>
              <p14:xfrm>
                <a:off x="6896139" y="5040466"/>
                <a:ext cx="159120" cy="408960"/>
              </p14:xfrm>
            </p:contentPart>
          </mc:Choice>
          <mc:Fallback xmlns="">
            <p:pic>
              <p:nvPicPr>
                <p:cNvPr id="40978" name="Ink 40977">
                  <a:extLst>
                    <a:ext uri="{FF2B5EF4-FFF2-40B4-BE49-F238E27FC236}">
                      <a16:creationId xmlns:a16="http://schemas.microsoft.com/office/drawing/2014/main" id="{A952C13F-12A9-67C4-AAA4-DC7E0DAEB54F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6887499" y="5031826"/>
                  <a:ext cx="176760" cy="42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40979" name="Ink 40978">
                  <a:extLst>
                    <a:ext uri="{FF2B5EF4-FFF2-40B4-BE49-F238E27FC236}">
                      <a16:creationId xmlns:a16="http://schemas.microsoft.com/office/drawing/2014/main" id="{2D8DAC96-0CC7-F738-49D6-45656EA7789D}"/>
                    </a:ext>
                  </a:extLst>
                </p14:cNvPr>
                <p14:cNvContentPartPr/>
                <p14:nvPr/>
              </p14:nvContentPartPr>
              <p14:xfrm>
                <a:off x="7143099" y="4991866"/>
                <a:ext cx="170640" cy="327240"/>
              </p14:xfrm>
            </p:contentPart>
          </mc:Choice>
          <mc:Fallback xmlns="">
            <p:pic>
              <p:nvPicPr>
                <p:cNvPr id="40979" name="Ink 40978">
                  <a:extLst>
                    <a:ext uri="{FF2B5EF4-FFF2-40B4-BE49-F238E27FC236}">
                      <a16:creationId xmlns:a16="http://schemas.microsoft.com/office/drawing/2014/main" id="{2D8DAC96-0CC7-F738-49D6-45656EA7789D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7134099" y="4982866"/>
                  <a:ext cx="188280" cy="34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40980" name="Ink 40979">
                  <a:extLst>
                    <a:ext uri="{FF2B5EF4-FFF2-40B4-BE49-F238E27FC236}">
                      <a16:creationId xmlns:a16="http://schemas.microsoft.com/office/drawing/2014/main" id="{C5C8F362-4F9F-EAF0-28FD-121A41855C7F}"/>
                    </a:ext>
                  </a:extLst>
                </p14:cNvPr>
                <p14:cNvContentPartPr/>
                <p14:nvPr/>
              </p14:nvContentPartPr>
              <p14:xfrm>
                <a:off x="7307979" y="5046946"/>
                <a:ext cx="114840" cy="2880"/>
              </p14:xfrm>
            </p:contentPart>
          </mc:Choice>
          <mc:Fallback xmlns="">
            <p:pic>
              <p:nvPicPr>
                <p:cNvPr id="40980" name="Ink 40979">
                  <a:extLst>
                    <a:ext uri="{FF2B5EF4-FFF2-40B4-BE49-F238E27FC236}">
                      <a16:creationId xmlns:a16="http://schemas.microsoft.com/office/drawing/2014/main" id="{C5C8F362-4F9F-EAF0-28FD-121A41855C7F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7298979" y="5038306"/>
                  <a:ext cx="13248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40981" name="Ink 40980">
                  <a:extLst>
                    <a:ext uri="{FF2B5EF4-FFF2-40B4-BE49-F238E27FC236}">
                      <a16:creationId xmlns:a16="http://schemas.microsoft.com/office/drawing/2014/main" id="{D4BCB219-7EED-B341-3858-20B38ACAFA5C}"/>
                    </a:ext>
                  </a:extLst>
                </p14:cNvPr>
                <p14:cNvContentPartPr/>
                <p14:nvPr/>
              </p14:nvContentPartPr>
              <p14:xfrm>
                <a:off x="7364859" y="5046946"/>
                <a:ext cx="14760" cy="260640"/>
              </p14:xfrm>
            </p:contentPart>
          </mc:Choice>
          <mc:Fallback xmlns="">
            <p:pic>
              <p:nvPicPr>
                <p:cNvPr id="40981" name="Ink 40980">
                  <a:extLst>
                    <a:ext uri="{FF2B5EF4-FFF2-40B4-BE49-F238E27FC236}">
                      <a16:creationId xmlns:a16="http://schemas.microsoft.com/office/drawing/2014/main" id="{D4BCB219-7EED-B341-3858-20B38ACAFA5C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7356219" y="5038306"/>
                  <a:ext cx="32400" cy="27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40982" name="Ink 40981">
                  <a:extLst>
                    <a:ext uri="{FF2B5EF4-FFF2-40B4-BE49-F238E27FC236}">
                      <a16:creationId xmlns:a16="http://schemas.microsoft.com/office/drawing/2014/main" id="{739A1E9C-FE3E-E79E-3345-42A7FA589BC9}"/>
                    </a:ext>
                  </a:extLst>
                </p14:cNvPr>
                <p14:cNvContentPartPr/>
                <p14:nvPr/>
              </p14:nvContentPartPr>
              <p14:xfrm>
                <a:off x="7599219" y="5378866"/>
                <a:ext cx="217080" cy="11880"/>
              </p14:xfrm>
            </p:contentPart>
          </mc:Choice>
          <mc:Fallback xmlns="">
            <p:pic>
              <p:nvPicPr>
                <p:cNvPr id="40982" name="Ink 40981">
                  <a:extLst>
                    <a:ext uri="{FF2B5EF4-FFF2-40B4-BE49-F238E27FC236}">
                      <a16:creationId xmlns:a16="http://schemas.microsoft.com/office/drawing/2014/main" id="{739A1E9C-FE3E-E79E-3345-42A7FA589BC9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7590219" y="5369866"/>
                  <a:ext cx="234720" cy="2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40983" name="Ink 40982">
                  <a:extLst>
                    <a:ext uri="{FF2B5EF4-FFF2-40B4-BE49-F238E27FC236}">
                      <a16:creationId xmlns:a16="http://schemas.microsoft.com/office/drawing/2014/main" id="{CF4682D4-A6A0-B1FD-66C6-AEB99FD4C31C}"/>
                    </a:ext>
                  </a:extLst>
                </p14:cNvPr>
                <p14:cNvContentPartPr/>
                <p14:nvPr/>
              </p14:nvContentPartPr>
              <p14:xfrm>
                <a:off x="7983339" y="5232346"/>
                <a:ext cx="37440" cy="356040"/>
              </p14:xfrm>
            </p:contentPart>
          </mc:Choice>
          <mc:Fallback xmlns="">
            <p:pic>
              <p:nvPicPr>
                <p:cNvPr id="40983" name="Ink 40982">
                  <a:extLst>
                    <a:ext uri="{FF2B5EF4-FFF2-40B4-BE49-F238E27FC236}">
                      <a16:creationId xmlns:a16="http://schemas.microsoft.com/office/drawing/2014/main" id="{CF4682D4-A6A0-B1FD-66C6-AEB99FD4C31C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7974699" y="5223706"/>
                  <a:ext cx="55080" cy="37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40984" name="Ink 40983">
                  <a:extLst>
                    <a:ext uri="{FF2B5EF4-FFF2-40B4-BE49-F238E27FC236}">
                      <a16:creationId xmlns:a16="http://schemas.microsoft.com/office/drawing/2014/main" id="{11271D01-3C5E-C164-647D-27FCC40359E5}"/>
                    </a:ext>
                  </a:extLst>
                </p14:cNvPr>
                <p14:cNvContentPartPr/>
                <p14:nvPr/>
              </p14:nvContentPartPr>
              <p14:xfrm>
                <a:off x="8057859" y="4999066"/>
                <a:ext cx="184320" cy="815040"/>
              </p14:xfrm>
            </p:contentPart>
          </mc:Choice>
          <mc:Fallback xmlns="">
            <p:pic>
              <p:nvPicPr>
                <p:cNvPr id="40984" name="Ink 40983">
                  <a:extLst>
                    <a:ext uri="{FF2B5EF4-FFF2-40B4-BE49-F238E27FC236}">
                      <a16:creationId xmlns:a16="http://schemas.microsoft.com/office/drawing/2014/main" id="{11271D01-3C5E-C164-647D-27FCC40359E5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8048859" y="4990066"/>
                  <a:ext cx="201960" cy="83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40986" name="Ink 40985">
                  <a:extLst>
                    <a:ext uri="{FF2B5EF4-FFF2-40B4-BE49-F238E27FC236}">
                      <a16:creationId xmlns:a16="http://schemas.microsoft.com/office/drawing/2014/main" id="{C3CF1790-F31E-81D6-F9C7-13488007E1C2}"/>
                    </a:ext>
                  </a:extLst>
                </p14:cNvPr>
                <p14:cNvContentPartPr/>
                <p14:nvPr/>
              </p14:nvContentPartPr>
              <p14:xfrm>
                <a:off x="6165699" y="5045146"/>
                <a:ext cx="320400" cy="807480"/>
              </p14:xfrm>
            </p:contentPart>
          </mc:Choice>
          <mc:Fallback xmlns="">
            <p:pic>
              <p:nvPicPr>
                <p:cNvPr id="40986" name="Ink 40985">
                  <a:extLst>
                    <a:ext uri="{FF2B5EF4-FFF2-40B4-BE49-F238E27FC236}">
                      <a16:creationId xmlns:a16="http://schemas.microsoft.com/office/drawing/2014/main" id="{C3CF1790-F31E-81D6-F9C7-13488007E1C2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6156699" y="5036146"/>
                  <a:ext cx="338040" cy="82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40988" name="Ink 40987">
                  <a:extLst>
                    <a:ext uri="{FF2B5EF4-FFF2-40B4-BE49-F238E27FC236}">
                      <a16:creationId xmlns:a16="http://schemas.microsoft.com/office/drawing/2014/main" id="{518E3F1E-1E79-7FE1-E15A-248F55080559}"/>
                    </a:ext>
                  </a:extLst>
                </p14:cNvPr>
                <p14:cNvContentPartPr/>
                <p14:nvPr/>
              </p14:nvContentPartPr>
              <p14:xfrm>
                <a:off x="4644699" y="4657066"/>
                <a:ext cx="190080" cy="1629360"/>
              </p14:xfrm>
            </p:contentPart>
          </mc:Choice>
          <mc:Fallback xmlns="">
            <p:pic>
              <p:nvPicPr>
                <p:cNvPr id="40988" name="Ink 40987">
                  <a:extLst>
                    <a:ext uri="{FF2B5EF4-FFF2-40B4-BE49-F238E27FC236}">
                      <a16:creationId xmlns:a16="http://schemas.microsoft.com/office/drawing/2014/main" id="{518E3F1E-1E79-7FE1-E15A-248F55080559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4636059" y="4648066"/>
                  <a:ext cx="207720" cy="164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40990" name="Ink 40989">
                  <a:extLst>
                    <a:ext uri="{FF2B5EF4-FFF2-40B4-BE49-F238E27FC236}">
                      <a16:creationId xmlns:a16="http://schemas.microsoft.com/office/drawing/2014/main" id="{7E3C3585-D4DA-2327-283E-507601E311EA}"/>
                    </a:ext>
                  </a:extLst>
                </p14:cNvPr>
                <p14:cNvContentPartPr/>
                <p14:nvPr/>
              </p14:nvContentPartPr>
              <p14:xfrm>
                <a:off x="4667019" y="4630426"/>
                <a:ext cx="3910320" cy="1654560"/>
              </p14:xfrm>
            </p:contentPart>
          </mc:Choice>
          <mc:Fallback xmlns="">
            <p:pic>
              <p:nvPicPr>
                <p:cNvPr id="40990" name="Ink 40989">
                  <a:extLst>
                    <a:ext uri="{FF2B5EF4-FFF2-40B4-BE49-F238E27FC236}">
                      <a16:creationId xmlns:a16="http://schemas.microsoft.com/office/drawing/2014/main" id="{7E3C3585-D4DA-2327-283E-507601E311EA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4658019" y="4621426"/>
                  <a:ext cx="3927960" cy="1672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B2F4C7DC-1A6A-593E-DCAE-C4FB5E008DF2}"/>
                  </a:ext>
                </a:extLst>
              </p14:cNvPr>
              <p14:cNvContentPartPr/>
              <p14:nvPr/>
            </p14:nvContentPartPr>
            <p14:xfrm>
              <a:off x="1036908" y="1189197"/>
              <a:ext cx="360" cy="36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B2F4C7DC-1A6A-593E-DCAE-C4FB5E008DF2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1027908" y="1180557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0E9E4DD9-B991-4721-552A-89855A5F2341}"/>
                  </a:ext>
                </a:extLst>
              </p14:cNvPr>
              <p14:cNvContentPartPr/>
              <p14:nvPr/>
            </p14:nvContentPartPr>
            <p14:xfrm>
              <a:off x="981468" y="1145277"/>
              <a:ext cx="2367360" cy="86184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0E9E4DD9-B991-4721-552A-89855A5F2341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972468" y="1136637"/>
                <a:ext cx="2385000" cy="87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2CF2BC33-4CD1-4A4C-51B8-C948AFF075FE}"/>
                  </a:ext>
                </a:extLst>
              </p14:cNvPr>
              <p14:cNvContentPartPr/>
              <p14:nvPr/>
            </p14:nvContentPartPr>
            <p14:xfrm>
              <a:off x="1032228" y="2249757"/>
              <a:ext cx="2394360" cy="75852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2CF2BC33-4CD1-4A4C-51B8-C948AFF075FE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1023588" y="2241117"/>
                <a:ext cx="2412000" cy="776160"/>
              </a:xfrm>
              <a:prstGeom prst="rect">
                <a:avLst/>
              </a:prstGeom>
            </p:spPr>
          </p:pic>
        </mc:Fallback>
      </mc:AlternateContent>
      <p:grpSp>
        <p:nvGrpSpPr>
          <p:cNvPr id="40996" name="Group 40995">
            <a:extLst>
              <a:ext uri="{FF2B5EF4-FFF2-40B4-BE49-F238E27FC236}">
                <a16:creationId xmlns:a16="http://schemas.microsoft.com/office/drawing/2014/main" id="{CCD8053D-A4B4-5C2B-9F9F-4357972AC7FB}"/>
              </a:ext>
            </a:extLst>
          </p:cNvPr>
          <p:cNvGrpSpPr/>
          <p:nvPr/>
        </p:nvGrpSpPr>
        <p:grpSpPr>
          <a:xfrm>
            <a:off x="2387988" y="2447037"/>
            <a:ext cx="1006560" cy="7200"/>
            <a:chOff x="2387988" y="2447037"/>
            <a:chExt cx="1006560" cy="7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AFBBFCEE-625D-BBD6-95D3-375F1D8EB3C6}"/>
                    </a:ext>
                  </a:extLst>
                </p14:cNvPr>
                <p14:cNvContentPartPr/>
                <p14:nvPr/>
              </p14:nvContentPartPr>
              <p14:xfrm>
                <a:off x="2387988" y="2447037"/>
                <a:ext cx="360" cy="36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AFBBFCEE-625D-BBD6-95D3-375F1D8EB3C6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2378988" y="2438397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1BB3E84D-65D2-996C-04B7-1BB604FC0823}"/>
                    </a:ext>
                  </a:extLst>
                </p14:cNvPr>
                <p14:cNvContentPartPr/>
                <p14:nvPr/>
              </p14:nvContentPartPr>
              <p14:xfrm>
                <a:off x="2527668" y="2447037"/>
                <a:ext cx="3240" cy="36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1BB3E84D-65D2-996C-04B7-1BB604FC0823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2519028" y="2438397"/>
                  <a:ext cx="20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40961" name="Ink 40960">
                  <a:extLst>
                    <a:ext uri="{FF2B5EF4-FFF2-40B4-BE49-F238E27FC236}">
                      <a16:creationId xmlns:a16="http://schemas.microsoft.com/office/drawing/2014/main" id="{2BED404E-1D07-836A-8ADB-ADE7CD770D1D}"/>
                    </a:ext>
                  </a:extLst>
                </p14:cNvPr>
                <p14:cNvContentPartPr/>
                <p14:nvPr/>
              </p14:nvContentPartPr>
              <p14:xfrm>
                <a:off x="2631708" y="2447037"/>
                <a:ext cx="72720" cy="360"/>
              </p14:xfrm>
            </p:contentPart>
          </mc:Choice>
          <mc:Fallback xmlns="">
            <p:pic>
              <p:nvPicPr>
                <p:cNvPr id="40961" name="Ink 40960">
                  <a:extLst>
                    <a:ext uri="{FF2B5EF4-FFF2-40B4-BE49-F238E27FC236}">
                      <a16:creationId xmlns:a16="http://schemas.microsoft.com/office/drawing/2014/main" id="{2BED404E-1D07-836A-8ADB-ADE7CD770D1D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2622708" y="2438397"/>
                  <a:ext cx="903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40962" name="Ink 40961">
                  <a:extLst>
                    <a:ext uri="{FF2B5EF4-FFF2-40B4-BE49-F238E27FC236}">
                      <a16:creationId xmlns:a16="http://schemas.microsoft.com/office/drawing/2014/main" id="{5CC67912-7110-723E-5473-02B3615C20CF}"/>
                    </a:ext>
                  </a:extLst>
                </p14:cNvPr>
                <p14:cNvContentPartPr/>
                <p14:nvPr/>
              </p14:nvContentPartPr>
              <p14:xfrm>
                <a:off x="2820708" y="2447037"/>
                <a:ext cx="360" cy="360"/>
              </p14:xfrm>
            </p:contentPart>
          </mc:Choice>
          <mc:Fallback xmlns="">
            <p:pic>
              <p:nvPicPr>
                <p:cNvPr id="40962" name="Ink 40961">
                  <a:extLst>
                    <a:ext uri="{FF2B5EF4-FFF2-40B4-BE49-F238E27FC236}">
                      <a16:creationId xmlns:a16="http://schemas.microsoft.com/office/drawing/2014/main" id="{5CC67912-7110-723E-5473-02B3615C20CF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2811708" y="2438397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40985" name="Ink 40984">
                  <a:extLst>
                    <a:ext uri="{FF2B5EF4-FFF2-40B4-BE49-F238E27FC236}">
                      <a16:creationId xmlns:a16="http://schemas.microsoft.com/office/drawing/2014/main" id="{42308C8A-3FF5-32B6-CA44-A2F060F505E3}"/>
                    </a:ext>
                  </a:extLst>
                </p14:cNvPr>
                <p14:cNvContentPartPr/>
                <p14:nvPr/>
              </p14:nvContentPartPr>
              <p14:xfrm>
                <a:off x="2968668" y="2450637"/>
                <a:ext cx="59400" cy="3600"/>
              </p14:xfrm>
            </p:contentPart>
          </mc:Choice>
          <mc:Fallback xmlns="">
            <p:pic>
              <p:nvPicPr>
                <p:cNvPr id="40985" name="Ink 40984">
                  <a:extLst>
                    <a:ext uri="{FF2B5EF4-FFF2-40B4-BE49-F238E27FC236}">
                      <a16:creationId xmlns:a16="http://schemas.microsoft.com/office/drawing/2014/main" id="{42308C8A-3FF5-32B6-CA44-A2F060F505E3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2959668" y="2441637"/>
                  <a:ext cx="7704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40987" name="Ink 40986">
                  <a:extLst>
                    <a:ext uri="{FF2B5EF4-FFF2-40B4-BE49-F238E27FC236}">
                      <a16:creationId xmlns:a16="http://schemas.microsoft.com/office/drawing/2014/main" id="{F9046672-00B8-0A46-1240-1BE11AC74C10}"/>
                    </a:ext>
                  </a:extLst>
                </p14:cNvPr>
                <p14:cNvContentPartPr/>
                <p14:nvPr/>
              </p14:nvContentPartPr>
              <p14:xfrm>
                <a:off x="3164868" y="2453517"/>
                <a:ext cx="42120" cy="360"/>
              </p14:xfrm>
            </p:contentPart>
          </mc:Choice>
          <mc:Fallback xmlns="">
            <p:pic>
              <p:nvPicPr>
                <p:cNvPr id="40987" name="Ink 40986">
                  <a:extLst>
                    <a:ext uri="{FF2B5EF4-FFF2-40B4-BE49-F238E27FC236}">
                      <a16:creationId xmlns:a16="http://schemas.microsoft.com/office/drawing/2014/main" id="{F9046672-00B8-0A46-1240-1BE11AC74C10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3155868" y="2444877"/>
                  <a:ext cx="597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40989" name="Ink 40988">
                  <a:extLst>
                    <a:ext uri="{FF2B5EF4-FFF2-40B4-BE49-F238E27FC236}">
                      <a16:creationId xmlns:a16="http://schemas.microsoft.com/office/drawing/2014/main" id="{5561842D-C472-7707-80A1-C9E4ED9B172B}"/>
                    </a:ext>
                  </a:extLst>
                </p14:cNvPr>
                <p14:cNvContentPartPr/>
                <p14:nvPr/>
              </p14:nvContentPartPr>
              <p14:xfrm>
                <a:off x="3367548" y="2450997"/>
                <a:ext cx="27000" cy="360"/>
              </p14:xfrm>
            </p:contentPart>
          </mc:Choice>
          <mc:Fallback xmlns="">
            <p:pic>
              <p:nvPicPr>
                <p:cNvPr id="40989" name="Ink 40988">
                  <a:extLst>
                    <a:ext uri="{FF2B5EF4-FFF2-40B4-BE49-F238E27FC236}">
                      <a16:creationId xmlns:a16="http://schemas.microsoft.com/office/drawing/2014/main" id="{5561842D-C472-7707-80A1-C9E4ED9B172B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3358548" y="2441997"/>
                  <a:ext cx="4464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008" name="Group 41007">
            <a:extLst>
              <a:ext uri="{FF2B5EF4-FFF2-40B4-BE49-F238E27FC236}">
                <a16:creationId xmlns:a16="http://schemas.microsoft.com/office/drawing/2014/main" id="{D6121686-A683-806E-180C-13AC38C76501}"/>
              </a:ext>
            </a:extLst>
          </p:cNvPr>
          <p:cNvGrpSpPr/>
          <p:nvPr/>
        </p:nvGrpSpPr>
        <p:grpSpPr>
          <a:xfrm>
            <a:off x="981468" y="1871037"/>
            <a:ext cx="720360" cy="20880"/>
            <a:chOff x="981468" y="1871037"/>
            <a:chExt cx="720360" cy="20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41002" name="Ink 41001">
                  <a:extLst>
                    <a:ext uri="{FF2B5EF4-FFF2-40B4-BE49-F238E27FC236}">
                      <a16:creationId xmlns:a16="http://schemas.microsoft.com/office/drawing/2014/main" id="{F5BD7059-0C9C-57FD-5E20-8B6236A31679}"/>
                    </a:ext>
                  </a:extLst>
                </p14:cNvPr>
                <p14:cNvContentPartPr/>
                <p14:nvPr/>
              </p14:nvContentPartPr>
              <p14:xfrm>
                <a:off x="981468" y="1891557"/>
                <a:ext cx="3240" cy="360"/>
              </p14:xfrm>
            </p:contentPart>
          </mc:Choice>
          <mc:Fallback xmlns="">
            <p:pic>
              <p:nvPicPr>
                <p:cNvPr id="41002" name="Ink 41001">
                  <a:extLst>
                    <a:ext uri="{FF2B5EF4-FFF2-40B4-BE49-F238E27FC236}">
                      <a16:creationId xmlns:a16="http://schemas.microsoft.com/office/drawing/2014/main" id="{F5BD7059-0C9C-57FD-5E20-8B6236A31679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972828" y="1882557"/>
                  <a:ext cx="20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41003" name="Ink 41002">
                  <a:extLst>
                    <a:ext uri="{FF2B5EF4-FFF2-40B4-BE49-F238E27FC236}">
                      <a16:creationId xmlns:a16="http://schemas.microsoft.com/office/drawing/2014/main" id="{69449F2F-E745-639B-A031-139D4337F392}"/>
                    </a:ext>
                  </a:extLst>
                </p14:cNvPr>
                <p14:cNvContentPartPr/>
                <p14:nvPr/>
              </p14:nvContentPartPr>
              <p14:xfrm>
                <a:off x="1131588" y="1891557"/>
                <a:ext cx="15120" cy="360"/>
              </p14:xfrm>
            </p:contentPart>
          </mc:Choice>
          <mc:Fallback xmlns="">
            <p:pic>
              <p:nvPicPr>
                <p:cNvPr id="41003" name="Ink 41002">
                  <a:extLst>
                    <a:ext uri="{FF2B5EF4-FFF2-40B4-BE49-F238E27FC236}">
                      <a16:creationId xmlns:a16="http://schemas.microsoft.com/office/drawing/2014/main" id="{69449F2F-E745-639B-A031-139D4337F392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1122948" y="1882557"/>
                  <a:ext cx="327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41004" name="Ink 41003">
                  <a:extLst>
                    <a:ext uri="{FF2B5EF4-FFF2-40B4-BE49-F238E27FC236}">
                      <a16:creationId xmlns:a16="http://schemas.microsoft.com/office/drawing/2014/main" id="{C6753832-B7FE-AE06-08C2-EE54CCD44F09}"/>
                    </a:ext>
                  </a:extLst>
                </p14:cNvPr>
                <p14:cNvContentPartPr/>
                <p14:nvPr/>
              </p14:nvContentPartPr>
              <p14:xfrm>
                <a:off x="1309068" y="1891557"/>
                <a:ext cx="21240" cy="360"/>
              </p14:xfrm>
            </p:contentPart>
          </mc:Choice>
          <mc:Fallback xmlns="">
            <p:pic>
              <p:nvPicPr>
                <p:cNvPr id="41004" name="Ink 41003">
                  <a:extLst>
                    <a:ext uri="{FF2B5EF4-FFF2-40B4-BE49-F238E27FC236}">
                      <a16:creationId xmlns:a16="http://schemas.microsoft.com/office/drawing/2014/main" id="{C6753832-B7FE-AE06-08C2-EE54CCD44F09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1300068" y="1882557"/>
                  <a:ext cx="38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41005" name="Ink 41004">
                  <a:extLst>
                    <a:ext uri="{FF2B5EF4-FFF2-40B4-BE49-F238E27FC236}">
                      <a16:creationId xmlns:a16="http://schemas.microsoft.com/office/drawing/2014/main" id="{C254272B-9381-D4A7-233F-2984DE23A0AD}"/>
                    </a:ext>
                  </a:extLst>
                </p14:cNvPr>
                <p14:cNvContentPartPr/>
                <p14:nvPr/>
              </p14:nvContentPartPr>
              <p14:xfrm>
                <a:off x="1439748" y="1888317"/>
                <a:ext cx="6840" cy="3600"/>
              </p14:xfrm>
            </p:contentPart>
          </mc:Choice>
          <mc:Fallback xmlns="">
            <p:pic>
              <p:nvPicPr>
                <p:cNvPr id="41005" name="Ink 41004">
                  <a:extLst>
                    <a:ext uri="{FF2B5EF4-FFF2-40B4-BE49-F238E27FC236}">
                      <a16:creationId xmlns:a16="http://schemas.microsoft.com/office/drawing/2014/main" id="{C254272B-9381-D4A7-233F-2984DE23A0AD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1430748" y="1879317"/>
                  <a:ext cx="2448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41006" name="Ink 41005">
                  <a:extLst>
                    <a:ext uri="{FF2B5EF4-FFF2-40B4-BE49-F238E27FC236}">
                      <a16:creationId xmlns:a16="http://schemas.microsoft.com/office/drawing/2014/main" id="{A451855F-9738-4171-234D-5A2D5D19BDA5}"/>
                    </a:ext>
                  </a:extLst>
                </p14:cNvPr>
                <p14:cNvContentPartPr/>
                <p14:nvPr/>
              </p14:nvContentPartPr>
              <p14:xfrm>
                <a:off x="1550628" y="1879677"/>
                <a:ext cx="34920" cy="360"/>
              </p14:xfrm>
            </p:contentPart>
          </mc:Choice>
          <mc:Fallback xmlns="">
            <p:pic>
              <p:nvPicPr>
                <p:cNvPr id="41006" name="Ink 41005">
                  <a:extLst>
                    <a:ext uri="{FF2B5EF4-FFF2-40B4-BE49-F238E27FC236}">
                      <a16:creationId xmlns:a16="http://schemas.microsoft.com/office/drawing/2014/main" id="{A451855F-9738-4171-234D-5A2D5D19BDA5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1541628" y="1870677"/>
                  <a:ext cx="525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41007" name="Ink 41006">
                  <a:extLst>
                    <a:ext uri="{FF2B5EF4-FFF2-40B4-BE49-F238E27FC236}">
                      <a16:creationId xmlns:a16="http://schemas.microsoft.com/office/drawing/2014/main" id="{E0F98557-07CF-9663-F4E7-A60A27A9EED6}"/>
                    </a:ext>
                  </a:extLst>
                </p14:cNvPr>
                <p14:cNvContentPartPr/>
                <p14:nvPr/>
              </p14:nvContentPartPr>
              <p14:xfrm>
                <a:off x="1686348" y="1871037"/>
                <a:ext cx="15480" cy="8640"/>
              </p14:xfrm>
            </p:contentPart>
          </mc:Choice>
          <mc:Fallback xmlns="">
            <p:pic>
              <p:nvPicPr>
                <p:cNvPr id="41007" name="Ink 41006">
                  <a:extLst>
                    <a:ext uri="{FF2B5EF4-FFF2-40B4-BE49-F238E27FC236}">
                      <a16:creationId xmlns:a16="http://schemas.microsoft.com/office/drawing/2014/main" id="{E0F98557-07CF-9663-F4E7-A60A27A9EED6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1677708" y="1862397"/>
                  <a:ext cx="33120" cy="26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015" name="Group 41014">
            <a:extLst>
              <a:ext uri="{FF2B5EF4-FFF2-40B4-BE49-F238E27FC236}">
                <a16:creationId xmlns:a16="http://schemas.microsoft.com/office/drawing/2014/main" id="{A28507D2-F519-C9DB-DEBF-087EAF20DD61}"/>
              </a:ext>
            </a:extLst>
          </p:cNvPr>
          <p:cNvGrpSpPr/>
          <p:nvPr/>
        </p:nvGrpSpPr>
        <p:grpSpPr>
          <a:xfrm>
            <a:off x="3550788" y="2356317"/>
            <a:ext cx="405720" cy="464760"/>
            <a:chOff x="3550788" y="2356317"/>
            <a:chExt cx="405720" cy="464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41009" name="Ink 41008">
                  <a:extLst>
                    <a:ext uri="{FF2B5EF4-FFF2-40B4-BE49-F238E27FC236}">
                      <a16:creationId xmlns:a16="http://schemas.microsoft.com/office/drawing/2014/main" id="{1937674D-AA7A-7519-EFFE-D089D5F628CC}"/>
                    </a:ext>
                  </a:extLst>
                </p14:cNvPr>
                <p14:cNvContentPartPr/>
                <p14:nvPr/>
              </p14:nvContentPartPr>
              <p14:xfrm>
                <a:off x="3550788" y="2356317"/>
                <a:ext cx="130320" cy="263160"/>
              </p14:xfrm>
            </p:contentPart>
          </mc:Choice>
          <mc:Fallback xmlns="">
            <p:pic>
              <p:nvPicPr>
                <p:cNvPr id="41009" name="Ink 41008">
                  <a:extLst>
                    <a:ext uri="{FF2B5EF4-FFF2-40B4-BE49-F238E27FC236}">
                      <a16:creationId xmlns:a16="http://schemas.microsoft.com/office/drawing/2014/main" id="{1937674D-AA7A-7519-EFFE-D089D5F628CC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3541788" y="2347317"/>
                  <a:ext cx="147960" cy="28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41010" name="Ink 41009">
                  <a:extLst>
                    <a:ext uri="{FF2B5EF4-FFF2-40B4-BE49-F238E27FC236}">
                      <a16:creationId xmlns:a16="http://schemas.microsoft.com/office/drawing/2014/main" id="{5CAF3978-EC51-1FFE-A24D-F97BA3922ED3}"/>
                    </a:ext>
                  </a:extLst>
                </p14:cNvPr>
                <p14:cNvContentPartPr/>
                <p14:nvPr/>
              </p14:nvContentPartPr>
              <p14:xfrm>
                <a:off x="3552948" y="2526237"/>
                <a:ext cx="40680" cy="3240"/>
              </p14:xfrm>
            </p:contentPart>
          </mc:Choice>
          <mc:Fallback xmlns="">
            <p:pic>
              <p:nvPicPr>
                <p:cNvPr id="41010" name="Ink 41009">
                  <a:extLst>
                    <a:ext uri="{FF2B5EF4-FFF2-40B4-BE49-F238E27FC236}">
                      <a16:creationId xmlns:a16="http://schemas.microsoft.com/office/drawing/2014/main" id="{5CAF3978-EC51-1FFE-A24D-F97BA3922ED3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3543948" y="2517237"/>
                  <a:ext cx="5832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41011" name="Ink 41010">
                  <a:extLst>
                    <a:ext uri="{FF2B5EF4-FFF2-40B4-BE49-F238E27FC236}">
                      <a16:creationId xmlns:a16="http://schemas.microsoft.com/office/drawing/2014/main" id="{6824317B-B408-9DD2-8A01-89782C9665CE}"/>
                    </a:ext>
                  </a:extLst>
                </p14:cNvPr>
                <p14:cNvContentPartPr/>
                <p14:nvPr/>
              </p14:nvContentPartPr>
              <p14:xfrm>
                <a:off x="3727908" y="2589237"/>
                <a:ext cx="77400" cy="231840"/>
              </p14:xfrm>
            </p:contentPart>
          </mc:Choice>
          <mc:Fallback xmlns="">
            <p:pic>
              <p:nvPicPr>
                <p:cNvPr id="41011" name="Ink 41010">
                  <a:extLst>
                    <a:ext uri="{FF2B5EF4-FFF2-40B4-BE49-F238E27FC236}">
                      <a16:creationId xmlns:a16="http://schemas.microsoft.com/office/drawing/2014/main" id="{6824317B-B408-9DD2-8A01-89782C9665CE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3718908" y="2580237"/>
                  <a:ext cx="95040" cy="24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41012" name="Ink 41011">
                  <a:extLst>
                    <a:ext uri="{FF2B5EF4-FFF2-40B4-BE49-F238E27FC236}">
                      <a16:creationId xmlns:a16="http://schemas.microsoft.com/office/drawing/2014/main" id="{10721B4F-A1D6-750D-A6F4-8FF93444B5AD}"/>
                    </a:ext>
                  </a:extLst>
                </p14:cNvPr>
                <p14:cNvContentPartPr/>
                <p14:nvPr/>
              </p14:nvContentPartPr>
              <p14:xfrm>
                <a:off x="3767148" y="2697597"/>
                <a:ext cx="40320" cy="360"/>
              </p14:xfrm>
            </p:contentPart>
          </mc:Choice>
          <mc:Fallback xmlns="">
            <p:pic>
              <p:nvPicPr>
                <p:cNvPr id="41012" name="Ink 41011">
                  <a:extLst>
                    <a:ext uri="{FF2B5EF4-FFF2-40B4-BE49-F238E27FC236}">
                      <a16:creationId xmlns:a16="http://schemas.microsoft.com/office/drawing/2014/main" id="{10721B4F-A1D6-750D-A6F4-8FF93444B5AD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3758148" y="2688597"/>
                  <a:ext cx="579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41013" name="Ink 41012">
                  <a:extLst>
                    <a:ext uri="{FF2B5EF4-FFF2-40B4-BE49-F238E27FC236}">
                      <a16:creationId xmlns:a16="http://schemas.microsoft.com/office/drawing/2014/main" id="{6BEE1B42-59C6-453C-F2E5-1C3CBCA64F40}"/>
                    </a:ext>
                  </a:extLst>
                </p14:cNvPr>
                <p14:cNvContentPartPr/>
                <p14:nvPr/>
              </p14:nvContentPartPr>
              <p14:xfrm>
                <a:off x="3825108" y="2691837"/>
                <a:ext cx="131400" cy="120600"/>
              </p14:xfrm>
            </p:contentPart>
          </mc:Choice>
          <mc:Fallback xmlns="">
            <p:pic>
              <p:nvPicPr>
                <p:cNvPr id="41013" name="Ink 41012">
                  <a:extLst>
                    <a:ext uri="{FF2B5EF4-FFF2-40B4-BE49-F238E27FC236}">
                      <a16:creationId xmlns:a16="http://schemas.microsoft.com/office/drawing/2014/main" id="{6BEE1B42-59C6-453C-F2E5-1C3CBCA64F40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3816108" y="2683197"/>
                  <a:ext cx="149040" cy="13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41014" name="Ink 41013">
                  <a:extLst>
                    <a:ext uri="{FF2B5EF4-FFF2-40B4-BE49-F238E27FC236}">
                      <a16:creationId xmlns:a16="http://schemas.microsoft.com/office/drawing/2014/main" id="{090D25F2-D2BA-7B21-C4F1-6BEC4037561F}"/>
                    </a:ext>
                  </a:extLst>
                </p14:cNvPr>
                <p14:cNvContentPartPr/>
                <p14:nvPr/>
              </p14:nvContentPartPr>
              <p14:xfrm>
                <a:off x="3574188" y="2509317"/>
                <a:ext cx="97920" cy="360"/>
              </p14:xfrm>
            </p:contentPart>
          </mc:Choice>
          <mc:Fallback xmlns="">
            <p:pic>
              <p:nvPicPr>
                <p:cNvPr id="41014" name="Ink 41013">
                  <a:extLst>
                    <a:ext uri="{FF2B5EF4-FFF2-40B4-BE49-F238E27FC236}">
                      <a16:creationId xmlns:a16="http://schemas.microsoft.com/office/drawing/2014/main" id="{090D25F2-D2BA-7B21-C4F1-6BEC4037561F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3565188" y="2500317"/>
                  <a:ext cx="11556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024" name="Group 41023">
            <a:extLst>
              <a:ext uri="{FF2B5EF4-FFF2-40B4-BE49-F238E27FC236}">
                <a16:creationId xmlns:a16="http://schemas.microsoft.com/office/drawing/2014/main" id="{02CBEC0E-79AF-20AC-8DFC-4F3FCB808B91}"/>
              </a:ext>
            </a:extLst>
          </p:cNvPr>
          <p:cNvGrpSpPr/>
          <p:nvPr/>
        </p:nvGrpSpPr>
        <p:grpSpPr>
          <a:xfrm>
            <a:off x="175428" y="1572237"/>
            <a:ext cx="510480" cy="530280"/>
            <a:chOff x="175428" y="1572237"/>
            <a:chExt cx="510480" cy="530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41016" name="Ink 41015">
                  <a:extLst>
                    <a:ext uri="{FF2B5EF4-FFF2-40B4-BE49-F238E27FC236}">
                      <a16:creationId xmlns:a16="http://schemas.microsoft.com/office/drawing/2014/main" id="{05B9064F-6FCB-F2CF-C80E-02D6FCB272BE}"/>
                    </a:ext>
                  </a:extLst>
                </p14:cNvPr>
                <p14:cNvContentPartPr/>
                <p14:nvPr/>
              </p14:nvContentPartPr>
              <p14:xfrm>
                <a:off x="229428" y="1590597"/>
                <a:ext cx="133200" cy="266400"/>
              </p14:xfrm>
            </p:contentPart>
          </mc:Choice>
          <mc:Fallback xmlns="">
            <p:pic>
              <p:nvPicPr>
                <p:cNvPr id="41016" name="Ink 41015">
                  <a:extLst>
                    <a:ext uri="{FF2B5EF4-FFF2-40B4-BE49-F238E27FC236}">
                      <a16:creationId xmlns:a16="http://schemas.microsoft.com/office/drawing/2014/main" id="{05B9064F-6FCB-F2CF-C80E-02D6FCB272BE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220428" y="1581957"/>
                  <a:ext cx="150840" cy="28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41017" name="Ink 41016">
                  <a:extLst>
                    <a:ext uri="{FF2B5EF4-FFF2-40B4-BE49-F238E27FC236}">
                      <a16:creationId xmlns:a16="http://schemas.microsoft.com/office/drawing/2014/main" id="{61255F55-8986-9B26-46F8-73B29B435916}"/>
                    </a:ext>
                  </a:extLst>
                </p14:cNvPr>
                <p14:cNvContentPartPr/>
                <p14:nvPr/>
              </p14:nvContentPartPr>
              <p14:xfrm>
                <a:off x="175428" y="1719117"/>
                <a:ext cx="126720" cy="3240"/>
              </p14:xfrm>
            </p:contentPart>
          </mc:Choice>
          <mc:Fallback xmlns="">
            <p:pic>
              <p:nvPicPr>
                <p:cNvPr id="41017" name="Ink 41016">
                  <a:extLst>
                    <a:ext uri="{FF2B5EF4-FFF2-40B4-BE49-F238E27FC236}">
                      <a16:creationId xmlns:a16="http://schemas.microsoft.com/office/drawing/2014/main" id="{61255F55-8986-9B26-46F8-73B29B435916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166428" y="1710477"/>
                  <a:ext cx="14436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41018" name="Ink 41017">
                  <a:extLst>
                    <a:ext uri="{FF2B5EF4-FFF2-40B4-BE49-F238E27FC236}">
                      <a16:creationId xmlns:a16="http://schemas.microsoft.com/office/drawing/2014/main" id="{82767C6A-649F-DFC7-340C-CD75C30D0406}"/>
                    </a:ext>
                  </a:extLst>
                </p14:cNvPr>
                <p14:cNvContentPartPr/>
                <p14:nvPr/>
              </p14:nvContentPartPr>
              <p14:xfrm>
                <a:off x="373788" y="1768797"/>
                <a:ext cx="114480" cy="257040"/>
              </p14:xfrm>
            </p:contentPart>
          </mc:Choice>
          <mc:Fallback xmlns="">
            <p:pic>
              <p:nvPicPr>
                <p:cNvPr id="41018" name="Ink 41017">
                  <a:extLst>
                    <a:ext uri="{FF2B5EF4-FFF2-40B4-BE49-F238E27FC236}">
                      <a16:creationId xmlns:a16="http://schemas.microsoft.com/office/drawing/2014/main" id="{82767C6A-649F-DFC7-340C-CD75C30D0406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365148" y="1760157"/>
                  <a:ext cx="132120" cy="27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41019" name="Ink 41018">
                  <a:extLst>
                    <a:ext uri="{FF2B5EF4-FFF2-40B4-BE49-F238E27FC236}">
                      <a16:creationId xmlns:a16="http://schemas.microsoft.com/office/drawing/2014/main" id="{FDE980F1-3C4E-BEF2-EBF8-CBEB161B5024}"/>
                    </a:ext>
                  </a:extLst>
                </p14:cNvPr>
                <p14:cNvContentPartPr/>
                <p14:nvPr/>
              </p14:nvContentPartPr>
              <p14:xfrm>
                <a:off x="460908" y="1865637"/>
                <a:ext cx="19440" cy="360"/>
              </p14:xfrm>
            </p:contentPart>
          </mc:Choice>
          <mc:Fallback xmlns="">
            <p:pic>
              <p:nvPicPr>
                <p:cNvPr id="41019" name="Ink 41018">
                  <a:extLst>
                    <a:ext uri="{FF2B5EF4-FFF2-40B4-BE49-F238E27FC236}">
                      <a16:creationId xmlns:a16="http://schemas.microsoft.com/office/drawing/2014/main" id="{FDE980F1-3C4E-BEF2-EBF8-CBEB161B5024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451908" y="1856997"/>
                  <a:ext cx="370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41021" name="Ink 41020">
                  <a:extLst>
                    <a:ext uri="{FF2B5EF4-FFF2-40B4-BE49-F238E27FC236}">
                      <a16:creationId xmlns:a16="http://schemas.microsoft.com/office/drawing/2014/main" id="{9A73B595-DB8D-C046-94AC-DD4D364BDDEB}"/>
                    </a:ext>
                  </a:extLst>
                </p14:cNvPr>
                <p14:cNvContentPartPr/>
                <p14:nvPr/>
              </p14:nvContentPartPr>
              <p14:xfrm>
                <a:off x="383508" y="1882917"/>
                <a:ext cx="80280" cy="360"/>
              </p14:xfrm>
            </p:contentPart>
          </mc:Choice>
          <mc:Fallback xmlns="">
            <p:pic>
              <p:nvPicPr>
                <p:cNvPr id="41021" name="Ink 41020">
                  <a:extLst>
                    <a:ext uri="{FF2B5EF4-FFF2-40B4-BE49-F238E27FC236}">
                      <a16:creationId xmlns:a16="http://schemas.microsoft.com/office/drawing/2014/main" id="{9A73B595-DB8D-C046-94AC-DD4D364BDDEB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374868" y="1873917"/>
                  <a:ext cx="979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41022" name="Ink 41021">
                  <a:extLst>
                    <a:ext uri="{FF2B5EF4-FFF2-40B4-BE49-F238E27FC236}">
                      <a16:creationId xmlns:a16="http://schemas.microsoft.com/office/drawing/2014/main" id="{097DB28E-E16D-5073-F4BB-F1234B946E42}"/>
                    </a:ext>
                  </a:extLst>
                </p14:cNvPr>
                <p14:cNvContentPartPr/>
                <p14:nvPr/>
              </p14:nvContentPartPr>
              <p14:xfrm>
                <a:off x="581508" y="1816317"/>
                <a:ext cx="104400" cy="286200"/>
              </p14:xfrm>
            </p:contentPart>
          </mc:Choice>
          <mc:Fallback xmlns="">
            <p:pic>
              <p:nvPicPr>
                <p:cNvPr id="41022" name="Ink 41021">
                  <a:extLst>
                    <a:ext uri="{FF2B5EF4-FFF2-40B4-BE49-F238E27FC236}">
                      <a16:creationId xmlns:a16="http://schemas.microsoft.com/office/drawing/2014/main" id="{097DB28E-E16D-5073-F4BB-F1234B946E42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572508" y="1807317"/>
                  <a:ext cx="122040" cy="30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41023" name="Ink 41022">
                  <a:extLst>
                    <a:ext uri="{FF2B5EF4-FFF2-40B4-BE49-F238E27FC236}">
                      <a16:creationId xmlns:a16="http://schemas.microsoft.com/office/drawing/2014/main" id="{809B1B1C-E6BA-E8CE-3E74-2A353CFA56C1}"/>
                    </a:ext>
                  </a:extLst>
                </p14:cNvPr>
                <p14:cNvContentPartPr/>
                <p14:nvPr/>
              </p14:nvContentPartPr>
              <p14:xfrm>
                <a:off x="183708" y="1572237"/>
                <a:ext cx="180000" cy="277920"/>
              </p14:xfrm>
            </p:contentPart>
          </mc:Choice>
          <mc:Fallback xmlns="">
            <p:pic>
              <p:nvPicPr>
                <p:cNvPr id="41023" name="Ink 41022">
                  <a:extLst>
                    <a:ext uri="{FF2B5EF4-FFF2-40B4-BE49-F238E27FC236}">
                      <a16:creationId xmlns:a16="http://schemas.microsoft.com/office/drawing/2014/main" id="{809B1B1C-E6BA-E8CE-3E74-2A353CFA56C1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175068" y="1563597"/>
                  <a:ext cx="197640" cy="295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41025" name="Ink 41024">
                <a:extLst>
                  <a:ext uri="{FF2B5EF4-FFF2-40B4-BE49-F238E27FC236}">
                    <a16:creationId xmlns:a16="http://schemas.microsoft.com/office/drawing/2014/main" id="{10D878D5-3735-7A0F-9924-7F221D6B0F3B}"/>
                  </a:ext>
                </a:extLst>
              </p14:cNvPr>
              <p14:cNvContentPartPr/>
              <p14:nvPr/>
            </p14:nvContentPartPr>
            <p14:xfrm>
              <a:off x="2112948" y="1136997"/>
              <a:ext cx="73080" cy="2402640"/>
            </p14:xfrm>
          </p:contentPart>
        </mc:Choice>
        <mc:Fallback xmlns="">
          <p:pic>
            <p:nvPicPr>
              <p:cNvPr id="41025" name="Ink 41024">
                <a:extLst>
                  <a:ext uri="{FF2B5EF4-FFF2-40B4-BE49-F238E27FC236}">
                    <a16:creationId xmlns:a16="http://schemas.microsoft.com/office/drawing/2014/main" id="{10D878D5-3735-7A0F-9924-7F221D6B0F3B}"/>
                  </a:ext>
                </a:extLst>
              </p:cNvPr>
              <p:cNvPicPr/>
              <p:nvPr/>
            </p:nvPicPr>
            <p:blipFill>
              <a:blip r:embed="rId153"/>
              <a:stretch>
                <a:fillRect/>
              </a:stretch>
            </p:blipFill>
            <p:spPr>
              <a:xfrm>
                <a:off x="2103948" y="1128357"/>
                <a:ext cx="90720" cy="2420280"/>
              </a:xfrm>
              <a:prstGeom prst="rect">
                <a:avLst/>
              </a:prstGeom>
            </p:spPr>
          </p:pic>
        </mc:Fallback>
      </mc:AlternateContent>
      <p:grpSp>
        <p:nvGrpSpPr>
          <p:cNvPr id="41030" name="Group 41029">
            <a:extLst>
              <a:ext uri="{FF2B5EF4-FFF2-40B4-BE49-F238E27FC236}">
                <a16:creationId xmlns:a16="http://schemas.microsoft.com/office/drawing/2014/main" id="{E52FFC97-0F2C-CB67-C313-8694AA57EA46}"/>
              </a:ext>
            </a:extLst>
          </p:cNvPr>
          <p:cNvGrpSpPr/>
          <p:nvPr/>
        </p:nvGrpSpPr>
        <p:grpSpPr>
          <a:xfrm>
            <a:off x="5531414" y="1030072"/>
            <a:ext cx="3103920" cy="2734560"/>
            <a:chOff x="5186988" y="3663117"/>
            <a:chExt cx="3103920" cy="2734560"/>
          </a:xfrm>
        </p:grpSpPr>
        <p:grpSp>
          <p:nvGrpSpPr>
            <p:cNvPr id="41031" name="Group 41030">
              <a:extLst>
                <a:ext uri="{FF2B5EF4-FFF2-40B4-BE49-F238E27FC236}">
                  <a16:creationId xmlns:a16="http://schemas.microsoft.com/office/drawing/2014/main" id="{9E842D1F-2F71-8E1F-84FB-ACFBE9BE4BC0}"/>
                </a:ext>
              </a:extLst>
            </p:cNvPr>
            <p:cNvGrpSpPr/>
            <p:nvPr/>
          </p:nvGrpSpPr>
          <p:grpSpPr>
            <a:xfrm>
              <a:off x="5824908" y="3663117"/>
              <a:ext cx="481320" cy="2433600"/>
              <a:chOff x="5824908" y="3663117"/>
              <a:chExt cx="481320" cy="24336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54">
                <p14:nvContentPartPr>
                  <p14:cNvPr id="41056" name="Ink 41055">
                    <a:extLst>
                      <a:ext uri="{FF2B5EF4-FFF2-40B4-BE49-F238E27FC236}">
                        <a16:creationId xmlns:a16="http://schemas.microsoft.com/office/drawing/2014/main" id="{7B10C2E2-1EB2-6507-FBF9-AF61EF4B7C85}"/>
                      </a:ext>
                    </a:extLst>
                  </p14:cNvPr>
                  <p14:cNvContentPartPr/>
                  <p14:nvPr/>
                </p14:nvContentPartPr>
                <p14:xfrm>
                  <a:off x="5824908" y="3882717"/>
                  <a:ext cx="105840" cy="125280"/>
                </p14:xfrm>
              </p:contentPart>
            </mc:Choice>
            <mc:Fallback xmlns="">
              <p:pic>
                <p:nvPicPr>
                  <p:cNvPr id="41056" name="Ink 41055">
                    <a:extLst>
                      <a:ext uri="{FF2B5EF4-FFF2-40B4-BE49-F238E27FC236}">
                        <a16:creationId xmlns:a16="http://schemas.microsoft.com/office/drawing/2014/main" id="{7B10C2E2-1EB2-6507-FBF9-AF61EF4B7C85}"/>
                      </a:ext>
                    </a:extLst>
                  </p:cNvPr>
                  <p:cNvPicPr/>
                  <p:nvPr/>
                </p:nvPicPr>
                <p:blipFill>
                  <a:blip r:embed="rId155"/>
                  <a:stretch>
                    <a:fillRect/>
                  </a:stretch>
                </p:blipFill>
                <p:spPr>
                  <a:xfrm>
                    <a:off x="5816268" y="3873717"/>
                    <a:ext cx="123480" cy="142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6">
                <p14:nvContentPartPr>
                  <p14:cNvPr id="41057" name="Ink 41056">
                    <a:extLst>
                      <a:ext uri="{FF2B5EF4-FFF2-40B4-BE49-F238E27FC236}">
                        <a16:creationId xmlns:a16="http://schemas.microsoft.com/office/drawing/2014/main" id="{2C15176A-CE2C-C49A-A41D-CAE7E2F744F6}"/>
                      </a:ext>
                    </a:extLst>
                  </p14:cNvPr>
                  <p14:cNvContentPartPr/>
                  <p14:nvPr/>
                </p14:nvContentPartPr>
                <p14:xfrm>
                  <a:off x="5902308" y="3941397"/>
                  <a:ext cx="32040" cy="1295280"/>
                </p14:xfrm>
              </p:contentPart>
            </mc:Choice>
            <mc:Fallback xmlns="">
              <p:pic>
                <p:nvPicPr>
                  <p:cNvPr id="41057" name="Ink 41056">
                    <a:extLst>
                      <a:ext uri="{FF2B5EF4-FFF2-40B4-BE49-F238E27FC236}">
                        <a16:creationId xmlns:a16="http://schemas.microsoft.com/office/drawing/2014/main" id="{2C15176A-CE2C-C49A-A41D-CAE7E2F744F6}"/>
                      </a:ext>
                    </a:extLst>
                  </p:cNvPr>
                  <p:cNvPicPr/>
                  <p:nvPr/>
                </p:nvPicPr>
                <p:blipFill>
                  <a:blip r:embed="rId157"/>
                  <a:stretch>
                    <a:fillRect/>
                  </a:stretch>
                </p:blipFill>
                <p:spPr>
                  <a:xfrm>
                    <a:off x="5893308" y="3932757"/>
                    <a:ext cx="49680" cy="1312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8">
                <p14:nvContentPartPr>
                  <p14:cNvPr id="41058" name="Ink 41057">
                    <a:extLst>
                      <a:ext uri="{FF2B5EF4-FFF2-40B4-BE49-F238E27FC236}">
                        <a16:creationId xmlns:a16="http://schemas.microsoft.com/office/drawing/2014/main" id="{67E2D164-9512-790E-9CE1-2166FD8E00C1}"/>
                      </a:ext>
                    </a:extLst>
                  </p14:cNvPr>
                  <p14:cNvContentPartPr/>
                  <p14:nvPr/>
                </p14:nvContentPartPr>
                <p14:xfrm>
                  <a:off x="5937588" y="5217597"/>
                  <a:ext cx="30600" cy="879120"/>
                </p14:xfrm>
              </p:contentPart>
            </mc:Choice>
            <mc:Fallback xmlns="">
              <p:pic>
                <p:nvPicPr>
                  <p:cNvPr id="41058" name="Ink 41057">
                    <a:extLst>
                      <a:ext uri="{FF2B5EF4-FFF2-40B4-BE49-F238E27FC236}">
                        <a16:creationId xmlns:a16="http://schemas.microsoft.com/office/drawing/2014/main" id="{67E2D164-9512-790E-9CE1-2166FD8E00C1}"/>
                      </a:ext>
                    </a:extLst>
                  </p:cNvPr>
                  <p:cNvPicPr/>
                  <p:nvPr/>
                </p:nvPicPr>
                <p:blipFill>
                  <a:blip r:embed="rId159"/>
                  <a:stretch>
                    <a:fillRect/>
                  </a:stretch>
                </p:blipFill>
                <p:spPr>
                  <a:xfrm>
                    <a:off x="5928588" y="5208957"/>
                    <a:ext cx="48240" cy="896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0">
                <p14:nvContentPartPr>
                  <p14:cNvPr id="41059" name="Ink 41058">
                    <a:extLst>
                      <a:ext uri="{FF2B5EF4-FFF2-40B4-BE49-F238E27FC236}">
                        <a16:creationId xmlns:a16="http://schemas.microsoft.com/office/drawing/2014/main" id="{00F59E57-85B8-7727-30F4-E8025783F358}"/>
                      </a:ext>
                    </a:extLst>
                  </p14:cNvPr>
                  <p14:cNvContentPartPr/>
                  <p14:nvPr/>
                </p14:nvContentPartPr>
                <p14:xfrm>
                  <a:off x="6019668" y="3663117"/>
                  <a:ext cx="90360" cy="290520"/>
                </p14:xfrm>
              </p:contentPart>
            </mc:Choice>
            <mc:Fallback xmlns="">
              <p:pic>
                <p:nvPicPr>
                  <p:cNvPr id="41059" name="Ink 41058">
                    <a:extLst>
                      <a:ext uri="{FF2B5EF4-FFF2-40B4-BE49-F238E27FC236}">
                        <a16:creationId xmlns:a16="http://schemas.microsoft.com/office/drawing/2014/main" id="{00F59E57-85B8-7727-30F4-E8025783F358}"/>
                      </a:ext>
                    </a:extLst>
                  </p:cNvPr>
                  <p:cNvPicPr/>
                  <p:nvPr/>
                </p:nvPicPr>
                <p:blipFill>
                  <a:blip r:embed="rId161"/>
                  <a:stretch>
                    <a:fillRect/>
                  </a:stretch>
                </p:blipFill>
                <p:spPr>
                  <a:xfrm>
                    <a:off x="6010668" y="3654477"/>
                    <a:ext cx="108000" cy="308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2">
                <p14:nvContentPartPr>
                  <p14:cNvPr id="41060" name="Ink 41059">
                    <a:extLst>
                      <a:ext uri="{FF2B5EF4-FFF2-40B4-BE49-F238E27FC236}">
                        <a16:creationId xmlns:a16="http://schemas.microsoft.com/office/drawing/2014/main" id="{5D778156-7876-7E3D-A8EA-F8D3A5465DF8}"/>
                      </a:ext>
                    </a:extLst>
                  </p14:cNvPr>
                  <p14:cNvContentPartPr/>
                  <p14:nvPr/>
                </p14:nvContentPartPr>
                <p14:xfrm>
                  <a:off x="6131988" y="3797757"/>
                  <a:ext cx="174240" cy="194400"/>
                </p14:xfrm>
              </p:contentPart>
            </mc:Choice>
            <mc:Fallback xmlns="">
              <p:pic>
                <p:nvPicPr>
                  <p:cNvPr id="41060" name="Ink 41059">
                    <a:extLst>
                      <a:ext uri="{FF2B5EF4-FFF2-40B4-BE49-F238E27FC236}">
                        <a16:creationId xmlns:a16="http://schemas.microsoft.com/office/drawing/2014/main" id="{5D778156-7876-7E3D-A8EA-F8D3A5465DF8}"/>
                      </a:ext>
                    </a:extLst>
                  </p:cNvPr>
                  <p:cNvPicPr/>
                  <p:nvPr/>
                </p:nvPicPr>
                <p:blipFill>
                  <a:blip r:embed="rId163"/>
                  <a:stretch>
                    <a:fillRect/>
                  </a:stretch>
                </p:blipFill>
                <p:spPr>
                  <a:xfrm>
                    <a:off x="6122988" y="3789117"/>
                    <a:ext cx="191880" cy="21204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1032" name="Group 41031">
              <a:extLst>
                <a:ext uri="{FF2B5EF4-FFF2-40B4-BE49-F238E27FC236}">
                  <a16:creationId xmlns:a16="http://schemas.microsoft.com/office/drawing/2014/main" id="{B6BE76FB-9B66-2761-84BC-CF2B542929BE}"/>
                </a:ext>
              </a:extLst>
            </p:cNvPr>
            <p:cNvGrpSpPr/>
            <p:nvPr/>
          </p:nvGrpSpPr>
          <p:grpSpPr>
            <a:xfrm>
              <a:off x="5186988" y="5225877"/>
              <a:ext cx="3103920" cy="1171800"/>
              <a:chOff x="5186988" y="5225877"/>
              <a:chExt cx="3103920" cy="1171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64">
                <p14:nvContentPartPr>
                  <p14:cNvPr id="41033" name="Ink 41032">
                    <a:extLst>
                      <a:ext uri="{FF2B5EF4-FFF2-40B4-BE49-F238E27FC236}">
                        <a16:creationId xmlns:a16="http://schemas.microsoft.com/office/drawing/2014/main" id="{EDFFC920-C1F5-B137-EE68-3FF464438183}"/>
                      </a:ext>
                    </a:extLst>
                  </p14:cNvPr>
                  <p14:cNvContentPartPr/>
                  <p14:nvPr/>
                </p14:nvContentPartPr>
                <p14:xfrm>
                  <a:off x="5967108" y="6052797"/>
                  <a:ext cx="1923840" cy="43560"/>
                </p14:xfrm>
              </p:contentPart>
            </mc:Choice>
            <mc:Fallback xmlns="">
              <p:pic>
                <p:nvPicPr>
                  <p:cNvPr id="41033" name="Ink 41032">
                    <a:extLst>
                      <a:ext uri="{FF2B5EF4-FFF2-40B4-BE49-F238E27FC236}">
                        <a16:creationId xmlns:a16="http://schemas.microsoft.com/office/drawing/2014/main" id="{EDFFC920-C1F5-B137-EE68-3FF464438183}"/>
                      </a:ext>
                    </a:extLst>
                  </p:cNvPr>
                  <p:cNvPicPr/>
                  <p:nvPr/>
                </p:nvPicPr>
                <p:blipFill>
                  <a:blip r:embed="rId165"/>
                  <a:stretch>
                    <a:fillRect/>
                  </a:stretch>
                </p:blipFill>
                <p:spPr>
                  <a:xfrm>
                    <a:off x="5958108" y="6043797"/>
                    <a:ext cx="1941480" cy="61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6">
                <p14:nvContentPartPr>
                  <p14:cNvPr id="41034" name="Ink 41033">
                    <a:extLst>
                      <a:ext uri="{FF2B5EF4-FFF2-40B4-BE49-F238E27FC236}">
                        <a16:creationId xmlns:a16="http://schemas.microsoft.com/office/drawing/2014/main" id="{96661969-E097-4C54-7933-DE8BD74A671E}"/>
                      </a:ext>
                    </a:extLst>
                  </p14:cNvPr>
                  <p14:cNvContentPartPr/>
                  <p14:nvPr/>
                </p14:nvContentPartPr>
                <p14:xfrm>
                  <a:off x="7800948" y="5984037"/>
                  <a:ext cx="109440" cy="181440"/>
                </p14:xfrm>
              </p:contentPart>
            </mc:Choice>
            <mc:Fallback xmlns="">
              <p:pic>
                <p:nvPicPr>
                  <p:cNvPr id="41034" name="Ink 41033">
                    <a:extLst>
                      <a:ext uri="{FF2B5EF4-FFF2-40B4-BE49-F238E27FC236}">
                        <a16:creationId xmlns:a16="http://schemas.microsoft.com/office/drawing/2014/main" id="{96661969-E097-4C54-7933-DE8BD74A671E}"/>
                      </a:ext>
                    </a:extLst>
                  </p:cNvPr>
                  <p:cNvPicPr/>
                  <p:nvPr/>
                </p:nvPicPr>
                <p:blipFill>
                  <a:blip r:embed="rId167"/>
                  <a:stretch>
                    <a:fillRect/>
                  </a:stretch>
                </p:blipFill>
                <p:spPr>
                  <a:xfrm>
                    <a:off x="7791948" y="5975397"/>
                    <a:ext cx="127080" cy="199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8">
                <p14:nvContentPartPr>
                  <p14:cNvPr id="41035" name="Ink 41034">
                    <a:extLst>
                      <a:ext uri="{FF2B5EF4-FFF2-40B4-BE49-F238E27FC236}">
                        <a16:creationId xmlns:a16="http://schemas.microsoft.com/office/drawing/2014/main" id="{E1517519-3F72-8798-31A0-025A4647A94D}"/>
                      </a:ext>
                    </a:extLst>
                  </p14:cNvPr>
                  <p14:cNvContentPartPr/>
                  <p14:nvPr/>
                </p14:nvContentPartPr>
                <p14:xfrm>
                  <a:off x="8017668" y="6042357"/>
                  <a:ext cx="178560" cy="190080"/>
                </p14:xfrm>
              </p:contentPart>
            </mc:Choice>
            <mc:Fallback xmlns="">
              <p:pic>
                <p:nvPicPr>
                  <p:cNvPr id="41035" name="Ink 41034">
                    <a:extLst>
                      <a:ext uri="{FF2B5EF4-FFF2-40B4-BE49-F238E27FC236}">
                        <a16:creationId xmlns:a16="http://schemas.microsoft.com/office/drawing/2014/main" id="{E1517519-3F72-8798-31A0-025A4647A94D}"/>
                      </a:ext>
                    </a:extLst>
                  </p:cNvPr>
                  <p:cNvPicPr/>
                  <p:nvPr/>
                </p:nvPicPr>
                <p:blipFill>
                  <a:blip r:embed="rId169"/>
                  <a:stretch>
                    <a:fillRect/>
                  </a:stretch>
                </p:blipFill>
                <p:spPr>
                  <a:xfrm>
                    <a:off x="8009028" y="6033357"/>
                    <a:ext cx="196200" cy="207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0">
                <p14:nvContentPartPr>
                  <p14:cNvPr id="41036" name="Ink 41035">
                    <a:extLst>
                      <a:ext uri="{FF2B5EF4-FFF2-40B4-BE49-F238E27FC236}">
                        <a16:creationId xmlns:a16="http://schemas.microsoft.com/office/drawing/2014/main" id="{73CCB3E7-1DDE-6358-D3FE-FBC773FDD651}"/>
                      </a:ext>
                    </a:extLst>
                  </p14:cNvPr>
                  <p14:cNvContentPartPr/>
                  <p14:nvPr/>
                </p14:nvContentPartPr>
                <p14:xfrm>
                  <a:off x="5958828" y="5375637"/>
                  <a:ext cx="108360" cy="360"/>
                </p14:xfrm>
              </p:contentPart>
            </mc:Choice>
            <mc:Fallback xmlns="">
              <p:pic>
                <p:nvPicPr>
                  <p:cNvPr id="41036" name="Ink 41035">
                    <a:extLst>
                      <a:ext uri="{FF2B5EF4-FFF2-40B4-BE49-F238E27FC236}">
                        <a16:creationId xmlns:a16="http://schemas.microsoft.com/office/drawing/2014/main" id="{73CCB3E7-1DDE-6358-D3FE-FBC773FDD651}"/>
                      </a:ext>
                    </a:extLst>
                  </p:cNvPr>
                  <p:cNvPicPr/>
                  <p:nvPr/>
                </p:nvPicPr>
                <p:blipFill>
                  <a:blip r:embed="rId171"/>
                  <a:stretch>
                    <a:fillRect/>
                  </a:stretch>
                </p:blipFill>
                <p:spPr>
                  <a:xfrm>
                    <a:off x="5950188" y="5366997"/>
                    <a:ext cx="126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2">
                <p14:nvContentPartPr>
                  <p14:cNvPr id="41037" name="Ink 41036">
                    <a:extLst>
                      <a:ext uri="{FF2B5EF4-FFF2-40B4-BE49-F238E27FC236}">
                        <a16:creationId xmlns:a16="http://schemas.microsoft.com/office/drawing/2014/main" id="{185134F8-4B52-E485-9A69-C9218860E2A5}"/>
                      </a:ext>
                    </a:extLst>
                  </p14:cNvPr>
                  <p14:cNvContentPartPr/>
                  <p14:nvPr/>
                </p14:nvContentPartPr>
                <p14:xfrm>
                  <a:off x="6216588" y="5383197"/>
                  <a:ext cx="168840" cy="1440"/>
                </p14:xfrm>
              </p:contentPart>
            </mc:Choice>
            <mc:Fallback xmlns="">
              <p:pic>
                <p:nvPicPr>
                  <p:cNvPr id="41037" name="Ink 41036">
                    <a:extLst>
                      <a:ext uri="{FF2B5EF4-FFF2-40B4-BE49-F238E27FC236}">
                        <a16:creationId xmlns:a16="http://schemas.microsoft.com/office/drawing/2014/main" id="{185134F8-4B52-E485-9A69-C9218860E2A5}"/>
                      </a:ext>
                    </a:extLst>
                  </p:cNvPr>
                  <p:cNvPicPr/>
                  <p:nvPr/>
                </p:nvPicPr>
                <p:blipFill>
                  <a:blip r:embed="rId173"/>
                  <a:stretch>
                    <a:fillRect/>
                  </a:stretch>
                </p:blipFill>
                <p:spPr>
                  <a:xfrm>
                    <a:off x="6207588" y="5374197"/>
                    <a:ext cx="186480" cy="19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4">
                <p14:nvContentPartPr>
                  <p14:cNvPr id="41038" name="Ink 41037">
                    <a:extLst>
                      <a:ext uri="{FF2B5EF4-FFF2-40B4-BE49-F238E27FC236}">
                        <a16:creationId xmlns:a16="http://schemas.microsoft.com/office/drawing/2014/main" id="{AA7F59FA-13F7-FAC4-E203-EBB399A65B23}"/>
                      </a:ext>
                    </a:extLst>
                  </p14:cNvPr>
                  <p14:cNvContentPartPr/>
                  <p14:nvPr/>
                </p14:nvContentPartPr>
                <p14:xfrm>
                  <a:off x="6542028" y="5383197"/>
                  <a:ext cx="174960" cy="360"/>
                </p14:xfrm>
              </p:contentPart>
            </mc:Choice>
            <mc:Fallback xmlns="">
              <p:pic>
                <p:nvPicPr>
                  <p:cNvPr id="41038" name="Ink 41037">
                    <a:extLst>
                      <a:ext uri="{FF2B5EF4-FFF2-40B4-BE49-F238E27FC236}">
                        <a16:creationId xmlns:a16="http://schemas.microsoft.com/office/drawing/2014/main" id="{AA7F59FA-13F7-FAC4-E203-EBB399A65B23}"/>
                      </a:ext>
                    </a:extLst>
                  </p:cNvPr>
                  <p:cNvPicPr/>
                  <p:nvPr/>
                </p:nvPicPr>
                <p:blipFill>
                  <a:blip r:embed="rId175"/>
                  <a:stretch>
                    <a:fillRect/>
                  </a:stretch>
                </p:blipFill>
                <p:spPr>
                  <a:xfrm>
                    <a:off x="6533388" y="5374197"/>
                    <a:ext cx="1926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6">
                <p14:nvContentPartPr>
                  <p14:cNvPr id="41039" name="Ink 41038">
                    <a:extLst>
                      <a:ext uri="{FF2B5EF4-FFF2-40B4-BE49-F238E27FC236}">
                        <a16:creationId xmlns:a16="http://schemas.microsoft.com/office/drawing/2014/main" id="{D9BEA488-5495-52FA-E4F5-42F53EFF0BA0}"/>
                      </a:ext>
                    </a:extLst>
                  </p14:cNvPr>
                  <p14:cNvContentPartPr/>
                  <p14:nvPr/>
                </p14:nvContentPartPr>
                <p14:xfrm>
                  <a:off x="6863148" y="5383197"/>
                  <a:ext cx="236160" cy="360"/>
                </p14:xfrm>
              </p:contentPart>
            </mc:Choice>
            <mc:Fallback xmlns="">
              <p:pic>
                <p:nvPicPr>
                  <p:cNvPr id="41039" name="Ink 41038">
                    <a:extLst>
                      <a:ext uri="{FF2B5EF4-FFF2-40B4-BE49-F238E27FC236}">
                        <a16:creationId xmlns:a16="http://schemas.microsoft.com/office/drawing/2014/main" id="{D9BEA488-5495-52FA-E4F5-42F53EFF0BA0}"/>
                      </a:ext>
                    </a:extLst>
                  </p:cNvPr>
                  <p:cNvPicPr/>
                  <p:nvPr/>
                </p:nvPicPr>
                <p:blipFill>
                  <a:blip r:embed="rId177"/>
                  <a:stretch>
                    <a:fillRect/>
                  </a:stretch>
                </p:blipFill>
                <p:spPr>
                  <a:xfrm>
                    <a:off x="6854508" y="5374197"/>
                    <a:ext cx="2538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8">
                <p14:nvContentPartPr>
                  <p14:cNvPr id="41040" name="Ink 41039">
                    <a:extLst>
                      <a:ext uri="{FF2B5EF4-FFF2-40B4-BE49-F238E27FC236}">
                        <a16:creationId xmlns:a16="http://schemas.microsoft.com/office/drawing/2014/main" id="{25F5202E-E823-7CEA-35FF-747461B55ED0}"/>
                      </a:ext>
                    </a:extLst>
                  </p14:cNvPr>
                  <p14:cNvContentPartPr/>
                  <p14:nvPr/>
                </p14:nvContentPartPr>
                <p14:xfrm>
                  <a:off x="7255548" y="5379597"/>
                  <a:ext cx="97560" cy="360"/>
                </p14:xfrm>
              </p:contentPart>
            </mc:Choice>
            <mc:Fallback xmlns="">
              <p:pic>
                <p:nvPicPr>
                  <p:cNvPr id="41040" name="Ink 41039">
                    <a:extLst>
                      <a:ext uri="{FF2B5EF4-FFF2-40B4-BE49-F238E27FC236}">
                        <a16:creationId xmlns:a16="http://schemas.microsoft.com/office/drawing/2014/main" id="{25F5202E-E823-7CEA-35FF-747461B55ED0}"/>
                      </a:ext>
                    </a:extLst>
                  </p:cNvPr>
                  <p:cNvPicPr/>
                  <p:nvPr/>
                </p:nvPicPr>
                <p:blipFill>
                  <a:blip r:embed="rId179"/>
                  <a:stretch>
                    <a:fillRect/>
                  </a:stretch>
                </p:blipFill>
                <p:spPr>
                  <a:xfrm>
                    <a:off x="7246908" y="5370957"/>
                    <a:ext cx="1152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0">
                <p14:nvContentPartPr>
                  <p14:cNvPr id="41041" name="Ink 41040">
                    <a:extLst>
                      <a:ext uri="{FF2B5EF4-FFF2-40B4-BE49-F238E27FC236}">
                        <a16:creationId xmlns:a16="http://schemas.microsoft.com/office/drawing/2014/main" id="{B2F83BA0-D38A-C9F4-FF1E-534B4FE6B854}"/>
                      </a:ext>
                    </a:extLst>
                  </p14:cNvPr>
                  <p14:cNvContentPartPr/>
                  <p14:nvPr/>
                </p14:nvContentPartPr>
                <p14:xfrm>
                  <a:off x="7457148" y="5385717"/>
                  <a:ext cx="107280" cy="360"/>
                </p14:xfrm>
              </p:contentPart>
            </mc:Choice>
            <mc:Fallback xmlns="">
              <p:pic>
                <p:nvPicPr>
                  <p:cNvPr id="41041" name="Ink 41040">
                    <a:extLst>
                      <a:ext uri="{FF2B5EF4-FFF2-40B4-BE49-F238E27FC236}">
                        <a16:creationId xmlns:a16="http://schemas.microsoft.com/office/drawing/2014/main" id="{B2F83BA0-D38A-C9F4-FF1E-534B4FE6B854}"/>
                      </a:ext>
                    </a:extLst>
                  </p:cNvPr>
                  <p:cNvPicPr/>
                  <p:nvPr/>
                </p:nvPicPr>
                <p:blipFill>
                  <a:blip r:embed="rId181"/>
                  <a:stretch>
                    <a:fillRect/>
                  </a:stretch>
                </p:blipFill>
                <p:spPr>
                  <a:xfrm>
                    <a:off x="7448148" y="5377077"/>
                    <a:ext cx="12492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2">
                <p14:nvContentPartPr>
                  <p14:cNvPr id="41042" name="Ink 41041">
                    <a:extLst>
                      <a:ext uri="{FF2B5EF4-FFF2-40B4-BE49-F238E27FC236}">
                        <a16:creationId xmlns:a16="http://schemas.microsoft.com/office/drawing/2014/main" id="{8C6E9980-EFE5-7D71-7311-3D6B9DA96C0F}"/>
                      </a:ext>
                    </a:extLst>
                  </p14:cNvPr>
                  <p14:cNvContentPartPr/>
                  <p14:nvPr/>
                </p14:nvContentPartPr>
                <p14:xfrm>
                  <a:off x="7704468" y="5349717"/>
                  <a:ext cx="94680" cy="360"/>
                </p14:xfrm>
              </p:contentPart>
            </mc:Choice>
            <mc:Fallback xmlns="">
              <p:pic>
                <p:nvPicPr>
                  <p:cNvPr id="41042" name="Ink 41041">
                    <a:extLst>
                      <a:ext uri="{FF2B5EF4-FFF2-40B4-BE49-F238E27FC236}">
                        <a16:creationId xmlns:a16="http://schemas.microsoft.com/office/drawing/2014/main" id="{8C6E9980-EFE5-7D71-7311-3D6B9DA96C0F}"/>
                      </a:ext>
                    </a:extLst>
                  </p:cNvPr>
                  <p:cNvPicPr/>
                  <p:nvPr/>
                </p:nvPicPr>
                <p:blipFill>
                  <a:blip r:embed="rId183"/>
                  <a:stretch>
                    <a:fillRect/>
                  </a:stretch>
                </p:blipFill>
                <p:spPr>
                  <a:xfrm>
                    <a:off x="7695468" y="5341077"/>
                    <a:ext cx="11232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4">
                <p14:nvContentPartPr>
                  <p14:cNvPr id="41043" name="Ink 41042">
                    <a:extLst>
                      <a:ext uri="{FF2B5EF4-FFF2-40B4-BE49-F238E27FC236}">
                        <a16:creationId xmlns:a16="http://schemas.microsoft.com/office/drawing/2014/main" id="{6E03B87E-9ACD-92D9-812F-F938D52A8F93}"/>
                      </a:ext>
                    </a:extLst>
                  </p14:cNvPr>
                  <p14:cNvContentPartPr/>
                  <p14:nvPr/>
                </p14:nvContentPartPr>
                <p14:xfrm>
                  <a:off x="7908948" y="5225877"/>
                  <a:ext cx="80640" cy="332280"/>
                </p14:xfrm>
              </p:contentPart>
            </mc:Choice>
            <mc:Fallback xmlns="">
              <p:pic>
                <p:nvPicPr>
                  <p:cNvPr id="41043" name="Ink 41042">
                    <a:extLst>
                      <a:ext uri="{FF2B5EF4-FFF2-40B4-BE49-F238E27FC236}">
                        <a16:creationId xmlns:a16="http://schemas.microsoft.com/office/drawing/2014/main" id="{6E03B87E-9ACD-92D9-812F-F938D52A8F93}"/>
                      </a:ext>
                    </a:extLst>
                  </p:cNvPr>
                  <p:cNvPicPr/>
                  <p:nvPr/>
                </p:nvPicPr>
                <p:blipFill>
                  <a:blip r:embed="rId185"/>
                  <a:stretch>
                    <a:fillRect/>
                  </a:stretch>
                </p:blipFill>
                <p:spPr>
                  <a:xfrm>
                    <a:off x="7899948" y="5216877"/>
                    <a:ext cx="98280" cy="349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6">
                <p14:nvContentPartPr>
                  <p14:cNvPr id="41044" name="Ink 41043">
                    <a:extLst>
                      <a:ext uri="{FF2B5EF4-FFF2-40B4-BE49-F238E27FC236}">
                        <a16:creationId xmlns:a16="http://schemas.microsoft.com/office/drawing/2014/main" id="{D09949AA-D901-8DB8-928E-C3F7D1C887D8}"/>
                      </a:ext>
                    </a:extLst>
                  </p14:cNvPr>
                  <p14:cNvContentPartPr/>
                  <p14:nvPr/>
                </p14:nvContentPartPr>
                <p14:xfrm>
                  <a:off x="8051868" y="5413797"/>
                  <a:ext cx="96120" cy="130320"/>
                </p14:xfrm>
              </p:contentPart>
            </mc:Choice>
            <mc:Fallback xmlns="">
              <p:pic>
                <p:nvPicPr>
                  <p:cNvPr id="41044" name="Ink 41043">
                    <a:extLst>
                      <a:ext uri="{FF2B5EF4-FFF2-40B4-BE49-F238E27FC236}">
                        <a16:creationId xmlns:a16="http://schemas.microsoft.com/office/drawing/2014/main" id="{D09949AA-D901-8DB8-928E-C3F7D1C887D8}"/>
                      </a:ext>
                    </a:extLst>
                  </p:cNvPr>
                  <p:cNvPicPr/>
                  <p:nvPr/>
                </p:nvPicPr>
                <p:blipFill>
                  <a:blip r:embed="rId187"/>
                  <a:stretch>
                    <a:fillRect/>
                  </a:stretch>
                </p:blipFill>
                <p:spPr>
                  <a:xfrm>
                    <a:off x="8043228" y="5405157"/>
                    <a:ext cx="113760" cy="147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8">
                <p14:nvContentPartPr>
                  <p14:cNvPr id="41045" name="Ink 41044">
                    <a:extLst>
                      <a:ext uri="{FF2B5EF4-FFF2-40B4-BE49-F238E27FC236}">
                        <a16:creationId xmlns:a16="http://schemas.microsoft.com/office/drawing/2014/main" id="{A3273FBA-3745-66A5-0321-A4EF683C2614}"/>
                      </a:ext>
                    </a:extLst>
                  </p14:cNvPr>
                  <p14:cNvContentPartPr/>
                  <p14:nvPr/>
                </p14:nvContentPartPr>
                <p14:xfrm>
                  <a:off x="8187948" y="5408757"/>
                  <a:ext cx="102960" cy="132480"/>
                </p14:xfrm>
              </p:contentPart>
            </mc:Choice>
            <mc:Fallback xmlns="">
              <p:pic>
                <p:nvPicPr>
                  <p:cNvPr id="41045" name="Ink 41044">
                    <a:extLst>
                      <a:ext uri="{FF2B5EF4-FFF2-40B4-BE49-F238E27FC236}">
                        <a16:creationId xmlns:a16="http://schemas.microsoft.com/office/drawing/2014/main" id="{A3273FBA-3745-66A5-0321-A4EF683C2614}"/>
                      </a:ext>
                    </a:extLst>
                  </p:cNvPr>
                  <p:cNvPicPr/>
                  <p:nvPr/>
                </p:nvPicPr>
                <p:blipFill>
                  <a:blip r:embed="rId189"/>
                  <a:stretch>
                    <a:fillRect/>
                  </a:stretch>
                </p:blipFill>
                <p:spPr>
                  <a:xfrm>
                    <a:off x="8179308" y="5399757"/>
                    <a:ext cx="120600" cy="150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0">
                <p14:nvContentPartPr>
                  <p14:cNvPr id="41046" name="Ink 41045">
                    <a:extLst>
                      <a:ext uri="{FF2B5EF4-FFF2-40B4-BE49-F238E27FC236}">
                        <a16:creationId xmlns:a16="http://schemas.microsoft.com/office/drawing/2014/main" id="{CF5361F4-A2B8-FC11-EE9D-F8AA730515D2}"/>
                      </a:ext>
                    </a:extLst>
                  </p14:cNvPr>
                  <p14:cNvContentPartPr/>
                  <p14:nvPr/>
                </p14:nvContentPartPr>
                <p14:xfrm>
                  <a:off x="7941348" y="5418117"/>
                  <a:ext cx="5760" cy="360"/>
                </p14:xfrm>
              </p:contentPart>
            </mc:Choice>
            <mc:Fallback xmlns="">
              <p:pic>
                <p:nvPicPr>
                  <p:cNvPr id="41046" name="Ink 41045">
                    <a:extLst>
                      <a:ext uri="{FF2B5EF4-FFF2-40B4-BE49-F238E27FC236}">
                        <a16:creationId xmlns:a16="http://schemas.microsoft.com/office/drawing/2014/main" id="{CF5361F4-A2B8-FC11-EE9D-F8AA730515D2}"/>
                      </a:ext>
                    </a:extLst>
                  </p:cNvPr>
                  <p:cNvPicPr/>
                  <p:nvPr/>
                </p:nvPicPr>
                <p:blipFill>
                  <a:blip r:embed="rId191"/>
                  <a:stretch>
                    <a:fillRect/>
                  </a:stretch>
                </p:blipFill>
                <p:spPr>
                  <a:xfrm>
                    <a:off x="7932348" y="5409477"/>
                    <a:ext cx="234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2">
                <p14:nvContentPartPr>
                  <p14:cNvPr id="41047" name="Ink 41046">
                    <a:extLst>
                      <a:ext uri="{FF2B5EF4-FFF2-40B4-BE49-F238E27FC236}">
                        <a16:creationId xmlns:a16="http://schemas.microsoft.com/office/drawing/2014/main" id="{533250C0-0853-7132-C398-C72DD207B8F0}"/>
                      </a:ext>
                    </a:extLst>
                  </p14:cNvPr>
                  <p14:cNvContentPartPr/>
                  <p14:nvPr/>
                </p14:nvContentPartPr>
                <p14:xfrm>
                  <a:off x="5965308" y="5436477"/>
                  <a:ext cx="1647000" cy="668160"/>
                </p14:xfrm>
              </p:contentPart>
            </mc:Choice>
            <mc:Fallback xmlns="">
              <p:pic>
                <p:nvPicPr>
                  <p:cNvPr id="41047" name="Ink 41046">
                    <a:extLst>
                      <a:ext uri="{FF2B5EF4-FFF2-40B4-BE49-F238E27FC236}">
                        <a16:creationId xmlns:a16="http://schemas.microsoft.com/office/drawing/2014/main" id="{533250C0-0853-7132-C398-C72DD207B8F0}"/>
                      </a:ext>
                    </a:extLst>
                  </p:cNvPr>
                  <p:cNvPicPr/>
                  <p:nvPr/>
                </p:nvPicPr>
                <p:blipFill>
                  <a:blip r:embed="rId193"/>
                  <a:stretch>
                    <a:fillRect/>
                  </a:stretch>
                </p:blipFill>
                <p:spPr>
                  <a:xfrm>
                    <a:off x="5956668" y="5427477"/>
                    <a:ext cx="1664640" cy="685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4">
                <p14:nvContentPartPr>
                  <p14:cNvPr id="41048" name="Ink 41047">
                    <a:extLst>
                      <a:ext uri="{FF2B5EF4-FFF2-40B4-BE49-F238E27FC236}">
                        <a16:creationId xmlns:a16="http://schemas.microsoft.com/office/drawing/2014/main" id="{837FC736-0617-B7CF-7DF0-78531B1DFCCC}"/>
                      </a:ext>
                    </a:extLst>
                  </p14:cNvPr>
                  <p14:cNvContentPartPr/>
                  <p14:nvPr/>
                </p14:nvContentPartPr>
                <p14:xfrm>
                  <a:off x="5935068" y="6186717"/>
                  <a:ext cx="78120" cy="210960"/>
                </p14:xfrm>
              </p:contentPart>
            </mc:Choice>
            <mc:Fallback xmlns="">
              <p:pic>
                <p:nvPicPr>
                  <p:cNvPr id="41048" name="Ink 41047">
                    <a:extLst>
                      <a:ext uri="{FF2B5EF4-FFF2-40B4-BE49-F238E27FC236}">
                        <a16:creationId xmlns:a16="http://schemas.microsoft.com/office/drawing/2014/main" id="{837FC736-0617-B7CF-7DF0-78531B1DFCCC}"/>
                      </a:ext>
                    </a:extLst>
                  </p:cNvPr>
                  <p:cNvPicPr/>
                  <p:nvPr/>
                </p:nvPicPr>
                <p:blipFill>
                  <a:blip r:embed="rId195"/>
                  <a:stretch>
                    <a:fillRect/>
                  </a:stretch>
                </p:blipFill>
                <p:spPr>
                  <a:xfrm>
                    <a:off x="5926428" y="6177717"/>
                    <a:ext cx="95760" cy="228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6">
                <p14:nvContentPartPr>
                  <p14:cNvPr id="41049" name="Ink 41048">
                    <a:extLst>
                      <a:ext uri="{FF2B5EF4-FFF2-40B4-BE49-F238E27FC236}">
                        <a16:creationId xmlns:a16="http://schemas.microsoft.com/office/drawing/2014/main" id="{D3C19D28-06AE-365A-F6A5-8EF79F683D26}"/>
                      </a:ext>
                    </a:extLst>
                  </p14:cNvPr>
                  <p14:cNvContentPartPr/>
                  <p14:nvPr/>
                </p14:nvContentPartPr>
                <p14:xfrm>
                  <a:off x="5692428" y="5408757"/>
                  <a:ext cx="100080" cy="125640"/>
                </p14:xfrm>
              </p:contentPart>
            </mc:Choice>
            <mc:Fallback xmlns="">
              <p:pic>
                <p:nvPicPr>
                  <p:cNvPr id="41049" name="Ink 41048">
                    <a:extLst>
                      <a:ext uri="{FF2B5EF4-FFF2-40B4-BE49-F238E27FC236}">
                        <a16:creationId xmlns:a16="http://schemas.microsoft.com/office/drawing/2014/main" id="{D3C19D28-06AE-365A-F6A5-8EF79F683D26}"/>
                      </a:ext>
                    </a:extLst>
                  </p:cNvPr>
                  <p:cNvPicPr/>
                  <p:nvPr/>
                </p:nvPicPr>
                <p:blipFill>
                  <a:blip r:embed="rId197"/>
                  <a:stretch>
                    <a:fillRect/>
                  </a:stretch>
                </p:blipFill>
                <p:spPr>
                  <a:xfrm>
                    <a:off x="5683788" y="5399757"/>
                    <a:ext cx="117720" cy="143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8">
                <p14:nvContentPartPr>
                  <p14:cNvPr id="41050" name="Ink 41049">
                    <a:extLst>
                      <a:ext uri="{FF2B5EF4-FFF2-40B4-BE49-F238E27FC236}">
                        <a16:creationId xmlns:a16="http://schemas.microsoft.com/office/drawing/2014/main" id="{45DB2691-647E-7E8F-BA83-97422C0B94BE}"/>
                      </a:ext>
                    </a:extLst>
                  </p14:cNvPr>
                  <p14:cNvContentPartPr/>
                  <p14:nvPr/>
                </p14:nvContentPartPr>
                <p14:xfrm>
                  <a:off x="5756508" y="5527197"/>
                  <a:ext cx="360" cy="581400"/>
                </p14:xfrm>
              </p:contentPart>
            </mc:Choice>
            <mc:Fallback xmlns="">
              <p:pic>
                <p:nvPicPr>
                  <p:cNvPr id="41050" name="Ink 41049">
                    <a:extLst>
                      <a:ext uri="{FF2B5EF4-FFF2-40B4-BE49-F238E27FC236}">
                        <a16:creationId xmlns:a16="http://schemas.microsoft.com/office/drawing/2014/main" id="{45DB2691-647E-7E8F-BA83-97422C0B94BE}"/>
                      </a:ext>
                    </a:extLst>
                  </p:cNvPr>
                  <p:cNvPicPr/>
                  <p:nvPr/>
                </p:nvPicPr>
                <p:blipFill>
                  <a:blip r:embed="rId199"/>
                  <a:stretch>
                    <a:fillRect/>
                  </a:stretch>
                </p:blipFill>
                <p:spPr>
                  <a:xfrm>
                    <a:off x="5747508" y="5518197"/>
                    <a:ext cx="18000" cy="599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0">
                <p14:nvContentPartPr>
                  <p14:cNvPr id="41051" name="Ink 41050">
                    <a:extLst>
                      <a:ext uri="{FF2B5EF4-FFF2-40B4-BE49-F238E27FC236}">
                        <a16:creationId xmlns:a16="http://schemas.microsoft.com/office/drawing/2014/main" id="{C2264792-96E7-03D6-BBAA-1E5352B4AD1C}"/>
                      </a:ext>
                    </a:extLst>
                  </p14:cNvPr>
                  <p14:cNvContentPartPr/>
                  <p14:nvPr/>
                </p14:nvContentPartPr>
                <p14:xfrm>
                  <a:off x="5671548" y="6038397"/>
                  <a:ext cx="157320" cy="68760"/>
                </p14:xfrm>
              </p:contentPart>
            </mc:Choice>
            <mc:Fallback xmlns="">
              <p:pic>
                <p:nvPicPr>
                  <p:cNvPr id="41051" name="Ink 41050">
                    <a:extLst>
                      <a:ext uri="{FF2B5EF4-FFF2-40B4-BE49-F238E27FC236}">
                        <a16:creationId xmlns:a16="http://schemas.microsoft.com/office/drawing/2014/main" id="{C2264792-96E7-03D6-BBAA-1E5352B4AD1C}"/>
                      </a:ext>
                    </a:extLst>
                  </p:cNvPr>
                  <p:cNvPicPr/>
                  <p:nvPr/>
                </p:nvPicPr>
                <p:blipFill>
                  <a:blip r:embed="rId201"/>
                  <a:stretch>
                    <a:fillRect/>
                  </a:stretch>
                </p:blipFill>
                <p:spPr>
                  <a:xfrm>
                    <a:off x="5662908" y="6029397"/>
                    <a:ext cx="174960" cy="86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2">
                <p14:nvContentPartPr>
                  <p14:cNvPr id="41052" name="Ink 41051">
                    <a:extLst>
                      <a:ext uri="{FF2B5EF4-FFF2-40B4-BE49-F238E27FC236}">
                        <a16:creationId xmlns:a16="http://schemas.microsoft.com/office/drawing/2014/main" id="{9906D4A0-5BEB-5778-0731-6B5186743848}"/>
                      </a:ext>
                    </a:extLst>
                  </p14:cNvPr>
                  <p14:cNvContentPartPr/>
                  <p14:nvPr/>
                </p14:nvContentPartPr>
                <p14:xfrm>
                  <a:off x="5186988" y="5789997"/>
                  <a:ext cx="157320" cy="227160"/>
                </p14:xfrm>
              </p:contentPart>
            </mc:Choice>
            <mc:Fallback xmlns="">
              <p:pic>
                <p:nvPicPr>
                  <p:cNvPr id="41052" name="Ink 41051">
                    <a:extLst>
                      <a:ext uri="{FF2B5EF4-FFF2-40B4-BE49-F238E27FC236}">
                        <a16:creationId xmlns:a16="http://schemas.microsoft.com/office/drawing/2014/main" id="{9906D4A0-5BEB-5778-0731-6B5186743848}"/>
                      </a:ext>
                    </a:extLst>
                  </p:cNvPr>
                  <p:cNvPicPr/>
                  <p:nvPr/>
                </p:nvPicPr>
                <p:blipFill>
                  <a:blip r:embed="rId203"/>
                  <a:stretch>
                    <a:fillRect/>
                  </a:stretch>
                </p:blipFill>
                <p:spPr>
                  <a:xfrm>
                    <a:off x="5178348" y="5781357"/>
                    <a:ext cx="174960" cy="244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4">
                <p14:nvContentPartPr>
                  <p14:cNvPr id="41053" name="Ink 41052">
                    <a:extLst>
                      <a:ext uri="{FF2B5EF4-FFF2-40B4-BE49-F238E27FC236}">
                        <a16:creationId xmlns:a16="http://schemas.microsoft.com/office/drawing/2014/main" id="{6F84D546-A68A-D5EE-B9A4-44731654CA2E}"/>
                      </a:ext>
                    </a:extLst>
                  </p14:cNvPr>
                  <p14:cNvContentPartPr/>
                  <p14:nvPr/>
                </p14:nvContentPartPr>
                <p14:xfrm>
                  <a:off x="5388588" y="5786037"/>
                  <a:ext cx="102960" cy="324720"/>
                </p14:xfrm>
              </p:contentPart>
            </mc:Choice>
            <mc:Fallback xmlns="">
              <p:pic>
                <p:nvPicPr>
                  <p:cNvPr id="41053" name="Ink 41052">
                    <a:extLst>
                      <a:ext uri="{FF2B5EF4-FFF2-40B4-BE49-F238E27FC236}">
                        <a16:creationId xmlns:a16="http://schemas.microsoft.com/office/drawing/2014/main" id="{6F84D546-A68A-D5EE-B9A4-44731654CA2E}"/>
                      </a:ext>
                    </a:extLst>
                  </p:cNvPr>
                  <p:cNvPicPr/>
                  <p:nvPr/>
                </p:nvPicPr>
                <p:blipFill>
                  <a:blip r:embed="rId205"/>
                  <a:stretch>
                    <a:fillRect/>
                  </a:stretch>
                </p:blipFill>
                <p:spPr>
                  <a:xfrm>
                    <a:off x="5379948" y="5777037"/>
                    <a:ext cx="120600" cy="342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6">
                <p14:nvContentPartPr>
                  <p14:cNvPr id="41054" name="Ink 41053">
                    <a:extLst>
                      <a:ext uri="{FF2B5EF4-FFF2-40B4-BE49-F238E27FC236}">
                        <a16:creationId xmlns:a16="http://schemas.microsoft.com/office/drawing/2014/main" id="{3D6F1C67-ED1B-D0C4-E499-F96C0BD7E7CA}"/>
                      </a:ext>
                    </a:extLst>
                  </p14:cNvPr>
                  <p14:cNvContentPartPr/>
                  <p14:nvPr/>
                </p14:nvContentPartPr>
                <p14:xfrm>
                  <a:off x="5461668" y="6107157"/>
                  <a:ext cx="95400" cy="120240"/>
                </p14:xfrm>
              </p:contentPart>
            </mc:Choice>
            <mc:Fallback xmlns="">
              <p:pic>
                <p:nvPicPr>
                  <p:cNvPr id="41054" name="Ink 41053">
                    <a:extLst>
                      <a:ext uri="{FF2B5EF4-FFF2-40B4-BE49-F238E27FC236}">
                        <a16:creationId xmlns:a16="http://schemas.microsoft.com/office/drawing/2014/main" id="{3D6F1C67-ED1B-D0C4-E499-F96C0BD7E7CA}"/>
                      </a:ext>
                    </a:extLst>
                  </p:cNvPr>
                  <p:cNvPicPr/>
                  <p:nvPr/>
                </p:nvPicPr>
                <p:blipFill>
                  <a:blip r:embed="rId207"/>
                  <a:stretch>
                    <a:fillRect/>
                  </a:stretch>
                </p:blipFill>
                <p:spPr>
                  <a:xfrm>
                    <a:off x="5453028" y="6098517"/>
                    <a:ext cx="113040" cy="137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8">
                <p14:nvContentPartPr>
                  <p14:cNvPr id="41055" name="Ink 41054">
                    <a:extLst>
                      <a:ext uri="{FF2B5EF4-FFF2-40B4-BE49-F238E27FC236}">
                        <a16:creationId xmlns:a16="http://schemas.microsoft.com/office/drawing/2014/main" id="{4B56E4F6-D200-0AD5-E8D0-E699A250EB7F}"/>
                      </a:ext>
                    </a:extLst>
                  </p14:cNvPr>
                  <p14:cNvContentPartPr/>
                  <p14:nvPr/>
                </p14:nvContentPartPr>
                <p14:xfrm>
                  <a:off x="5768748" y="5464557"/>
                  <a:ext cx="360" cy="56880"/>
                </p14:xfrm>
              </p:contentPart>
            </mc:Choice>
            <mc:Fallback xmlns="">
              <p:pic>
                <p:nvPicPr>
                  <p:cNvPr id="41055" name="Ink 41054">
                    <a:extLst>
                      <a:ext uri="{FF2B5EF4-FFF2-40B4-BE49-F238E27FC236}">
                        <a16:creationId xmlns:a16="http://schemas.microsoft.com/office/drawing/2014/main" id="{4B56E4F6-D200-0AD5-E8D0-E699A250EB7F}"/>
                      </a:ext>
                    </a:extLst>
                  </p:cNvPr>
                  <p:cNvPicPr/>
                  <p:nvPr/>
                </p:nvPicPr>
                <p:blipFill>
                  <a:blip r:embed="rId209"/>
                  <a:stretch>
                    <a:fillRect/>
                  </a:stretch>
                </p:blipFill>
                <p:spPr>
                  <a:xfrm>
                    <a:off x="5759748" y="5455917"/>
                    <a:ext cx="18000" cy="7452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E339089-0D7D-FD3E-5E35-C43FEBC49384}"/>
              </a:ext>
            </a:extLst>
          </p:cNvPr>
          <p:cNvGrpSpPr/>
          <p:nvPr/>
        </p:nvGrpSpPr>
        <p:grpSpPr>
          <a:xfrm>
            <a:off x="451460" y="3706702"/>
            <a:ext cx="2984760" cy="2428920"/>
            <a:chOff x="451460" y="3706702"/>
            <a:chExt cx="2984760" cy="2428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86FF9D46-0D60-882A-7F6E-E31FA3676D23}"/>
                    </a:ext>
                  </a:extLst>
                </p14:cNvPr>
                <p14:cNvContentPartPr/>
                <p14:nvPr/>
              </p14:nvContentPartPr>
              <p14:xfrm>
                <a:off x="1243820" y="5109622"/>
                <a:ext cx="149760" cy="3999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86FF9D46-0D60-882A-7F6E-E31FA3676D23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1235180" y="5100622"/>
                  <a:ext cx="167400" cy="41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6B298959-08D3-21B2-48C9-848B5F245DA8}"/>
                    </a:ext>
                  </a:extLst>
                </p14:cNvPr>
                <p14:cNvContentPartPr/>
                <p14:nvPr/>
              </p14:nvContentPartPr>
              <p14:xfrm>
                <a:off x="1377020" y="5400142"/>
                <a:ext cx="169200" cy="1173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6B298959-08D3-21B2-48C9-848B5F245DA8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1368380" y="5391502"/>
                  <a:ext cx="186840" cy="13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F34B9F47-051A-488E-A8B9-0531E53C052B}"/>
                    </a:ext>
                  </a:extLst>
                </p14:cNvPr>
                <p14:cNvContentPartPr/>
                <p14:nvPr/>
              </p14:nvContentPartPr>
              <p14:xfrm>
                <a:off x="1606700" y="5414542"/>
                <a:ext cx="97200" cy="1191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F34B9F47-051A-488E-A8B9-0531E53C052B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1598060" y="5405902"/>
                  <a:ext cx="114840" cy="13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3BBD6508-186F-46B3-D220-C25BAF887E1C}"/>
                    </a:ext>
                  </a:extLst>
                </p14:cNvPr>
                <p14:cNvContentPartPr/>
                <p14:nvPr/>
              </p14:nvContentPartPr>
              <p14:xfrm>
                <a:off x="1796060" y="5276662"/>
                <a:ext cx="103680" cy="32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3BBD6508-186F-46B3-D220-C25BAF887E1C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1787420" y="5267662"/>
                  <a:ext cx="12132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EC89ECDC-9622-585C-D53A-FB09B9B77DE3}"/>
                    </a:ext>
                  </a:extLst>
                </p14:cNvPr>
                <p14:cNvContentPartPr/>
                <p14:nvPr/>
              </p14:nvContentPartPr>
              <p14:xfrm>
                <a:off x="1814420" y="5362342"/>
                <a:ext cx="124560" cy="288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EC89ECDC-9622-585C-D53A-FB09B9B77DE3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1805780" y="5353702"/>
                  <a:ext cx="1422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CB3EBE9F-F365-29F5-7E5E-12BAF0C99C8A}"/>
                    </a:ext>
                  </a:extLst>
                </p14:cNvPr>
                <p14:cNvContentPartPr/>
                <p14:nvPr/>
              </p14:nvContentPartPr>
              <p14:xfrm>
                <a:off x="2105300" y="5012422"/>
                <a:ext cx="151920" cy="21672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CB3EBE9F-F365-29F5-7E5E-12BAF0C99C8A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2096300" y="5003422"/>
                  <a:ext cx="169560" cy="23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32875E7D-39D5-A349-C58F-3B479DCB87E4}"/>
                    </a:ext>
                  </a:extLst>
                </p14:cNvPr>
                <p14:cNvContentPartPr/>
                <p14:nvPr/>
              </p14:nvContentPartPr>
              <p14:xfrm>
                <a:off x="2318780" y="5188822"/>
                <a:ext cx="89640" cy="10188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32875E7D-39D5-A349-C58F-3B479DCB87E4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2309780" y="5180182"/>
                  <a:ext cx="107280" cy="11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5D61E3BC-52ED-E4DA-FCCC-52E54FD383CE}"/>
                    </a:ext>
                  </a:extLst>
                </p14:cNvPr>
                <p14:cNvContentPartPr/>
                <p14:nvPr/>
              </p14:nvContentPartPr>
              <p14:xfrm>
                <a:off x="2347220" y="5120062"/>
                <a:ext cx="3240" cy="57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5D61E3BC-52ED-E4DA-FCCC-52E54FD383CE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2338220" y="5111062"/>
                  <a:ext cx="2088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89CC4147-57D6-3C78-D327-576D4DCAA430}"/>
                    </a:ext>
                  </a:extLst>
                </p14:cNvPr>
                <p14:cNvContentPartPr/>
                <p14:nvPr/>
              </p14:nvContentPartPr>
              <p14:xfrm>
                <a:off x="2347220" y="5004862"/>
                <a:ext cx="140400" cy="8028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89CC4147-57D6-3C78-D327-576D4DCAA430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2338220" y="4996222"/>
                  <a:ext cx="158040" cy="9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FBBB3BE6-1BCC-F5EA-00E5-16978C76DD38}"/>
                    </a:ext>
                  </a:extLst>
                </p14:cNvPr>
                <p14:cNvContentPartPr/>
                <p14:nvPr/>
              </p14:nvContentPartPr>
              <p14:xfrm>
                <a:off x="2388260" y="5035822"/>
                <a:ext cx="187200" cy="4557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FBBB3BE6-1BCC-F5EA-00E5-16978C76DD38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2379620" y="5026822"/>
                  <a:ext cx="204840" cy="47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4403FF2F-91EF-9D09-46D3-627485F2C5F4}"/>
                    </a:ext>
                  </a:extLst>
                </p14:cNvPr>
                <p14:cNvContentPartPr/>
                <p14:nvPr/>
              </p14:nvContentPartPr>
              <p14:xfrm>
                <a:off x="2525420" y="5376022"/>
                <a:ext cx="147960" cy="26100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4403FF2F-91EF-9D09-46D3-627485F2C5F4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2516420" y="5367382"/>
                  <a:ext cx="165600" cy="27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62A6D444-D003-621C-EAFD-B7440D3C9155}"/>
                    </a:ext>
                  </a:extLst>
                </p14:cNvPr>
                <p14:cNvContentPartPr/>
                <p14:nvPr/>
              </p14:nvContentPartPr>
              <p14:xfrm>
                <a:off x="2764100" y="5573302"/>
                <a:ext cx="167760" cy="24588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62A6D444-D003-621C-EAFD-B7440D3C9155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2755100" y="5564302"/>
                  <a:ext cx="185400" cy="26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2F9DAFDB-4DF2-9912-EF40-0707610C604F}"/>
                    </a:ext>
                  </a:extLst>
                </p14:cNvPr>
                <p14:cNvContentPartPr/>
                <p14:nvPr/>
              </p14:nvContentPartPr>
              <p14:xfrm>
                <a:off x="2607500" y="4405462"/>
                <a:ext cx="5760" cy="1188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2F9DAFDB-4DF2-9912-EF40-0707610C604F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2598860" y="4396462"/>
                  <a:ext cx="23400" cy="2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96CEA35E-4D5A-F676-8526-96A683534813}"/>
                    </a:ext>
                  </a:extLst>
                </p14:cNvPr>
                <p14:cNvContentPartPr/>
                <p14:nvPr/>
              </p14:nvContentPartPr>
              <p14:xfrm>
                <a:off x="2685260" y="4098742"/>
                <a:ext cx="219960" cy="20484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96CEA35E-4D5A-F676-8526-96A683534813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2676260" y="4090102"/>
                  <a:ext cx="237600" cy="22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5F5FF5DB-BB8E-DED8-06AC-F09AC0F33624}"/>
                    </a:ext>
                  </a:extLst>
                </p14:cNvPr>
                <p14:cNvContentPartPr/>
                <p14:nvPr/>
              </p14:nvContentPartPr>
              <p14:xfrm>
                <a:off x="2886140" y="4144822"/>
                <a:ext cx="436320" cy="40500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5F5FF5DB-BB8E-DED8-06AC-F09AC0F33624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2877500" y="4135822"/>
                  <a:ext cx="453960" cy="42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C19BD0B4-3EC7-1700-6F1A-7A2CD38A8F5D}"/>
                    </a:ext>
                  </a:extLst>
                </p14:cNvPr>
                <p14:cNvContentPartPr/>
                <p14:nvPr/>
              </p14:nvContentPartPr>
              <p14:xfrm>
                <a:off x="3042740" y="4191262"/>
                <a:ext cx="19080" cy="1368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C19BD0B4-3EC7-1700-6F1A-7A2CD38A8F5D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3033740" y="4182622"/>
                  <a:ext cx="3672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294D793A-B94F-9EC7-34C7-3B85579B9D10}"/>
                    </a:ext>
                  </a:extLst>
                </p14:cNvPr>
                <p14:cNvContentPartPr/>
                <p14:nvPr/>
              </p14:nvContentPartPr>
              <p14:xfrm>
                <a:off x="467300" y="4002982"/>
                <a:ext cx="341280" cy="288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294D793A-B94F-9EC7-34C7-3B85579B9D10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458660" y="3994342"/>
                  <a:ext cx="35892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33DA506D-F39A-FA9C-AF1A-03DC01451CB5}"/>
                    </a:ext>
                  </a:extLst>
                </p14:cNvPr>
                <p14:cNvContentPartPr/>
                <p14:nvPr/>
              </p14:nvContentPartPr>
              <p14:xfrm>
                <a:off x="670700" y="4019182"/>
                <a:ext cx="28080" cy="34308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33DA506D-F39A-FA9C-AF1A-03DC01451CB5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662060" y="4010542"/>
                  <a:ext cx="45720" cy="36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01B37444-07B1-FE63-3CCE-5071D9626B35}"/>
                    </a:ext>
                  </a:extLst>
                </p14:cNvPr>
                <p14:cNvContentPartPr/>
                <p14:nvPr/>
              </p14:nvContentPartPr>
              <p14:xfrm>
                <a:off x="553700" y="4348222"/>
                <a:ext cx="307440" cy="2880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01B37444-07B1-FE63-3CCE-5071D9626B35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545060" y="4339582"/>
                  <a:ext cx="325080" cy="4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712B3E02-902C-5963-32E4-BD1541A17996}"/>
                    </a:ext>
                  </a:extLst>
                </p14:cNvPr>
                <p14:cNvContentPartPr/>
                <p14:nvPr/>
              </p14:nvContentPartPr>
              <p14:xfrm>
                <a:off x="886700" y="4317262"/>
                <a:ext cx="101880" cy="2073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712B3E02-902C-5963-32E4-BD1541A17996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877700" y="4308262"/>
                  <a:ext cx="119520" cy="22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44310451-511C-D068-150E-F099B7D0E99D}"/>
                    </a:ext>
                  </a:extLst>
                </p14:cNvPr>
                <p14:cNvContentPartPr/>
                <p14:nvPr/>
              </p14:nvContentPartPr>
              <p14:xfrm>
                <a:off x="451460" y="3772222"/>
                <a:ext cx="63360" cy="206316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44310451-511C-D068-150E-F099B7D0E99D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442820" y="3763222"/>
                  <a:ext cx="81000" cy="208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C89DA212-6A63-6265-5DA4-99FCFDB573F9}"/>
                    </a:ext>
                  </a:extLst>
                </p14:cNvPr>
                <p14:cNvContentPartPr/>
                <p14:nvPr/>
              </p14:nvContentPartPr>
              <p14:xfrm>
                <a:off x="454700" y="3820102"/>
                <a:ext cx="360" cy="3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C89DA212-6A63-6265-5DA4-99FCFDB573F9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446060" y="381110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544AB8A1-4B24-26C6-90F2-92425272E820}"/>
                    </a:ext>
                  </a:extLst>
                </p14:cNvPr>
                <p14:cNvContentPartPr/>
                <p14:nvPr/>
              </p14:nvContentPartPr>
              <p14:xfrm>
                <a:off x="1247780" y="4189102"/>
                <a:ext cx="213840" cy="975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544AB8A1-4B24-26C6-90F2-92425272E820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1238780" y="4180102"/>
                  <a:ext cx="231480" cy="11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9C7FD061-07D5-EA0F-F317-447712DB6782}"/>
                    </a:ext>
                  </a:extLst>
                </p14:cNvPr>
                <p14:cNvContentPartPr/>
                <p14:nvPr/>
              </p14:nvContentPartPr>
              <p14:xfrm>
                <a:off x="1728020" y="4022782"/>
                <a:ext cx="258480" cy="2973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9C7FD061-07D5-EA0F-F317-447712DB6782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1719020" y="4013782"/>
                  <a:ext cx="276120" cy="31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B463D0D5-DABE-D8B9-A0BF-8935EF9A799B}"/>
                    </a:ext>
                  </a:extLst>
                </p14:cNvPr>
                <p14:cNvContentPartPr/>
                <p14:nvPr/>
              </p14:nvContentPartPr>
              <p14:xfrm>
                <a:off x="2034380" y="4058782"/>
                <a:ext cx="108000" cy="40248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B463D0D5-DABE-D8B9-A0BF-8935EF9A799B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2025740" y="4049782"/>
                  <a:ext cx="125640" cy="42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6153F69D-60A2-70B1-11CF-E230C9AC86BB}"/>
                    </a:ext>
                  </a:extLst>
                </p14:cNvPr>
                <p14:cNvContentPartPr/>
                <p14:nvPr/>
              </p14:nvContentPartPr>
              <p14:xfrm>
                <a:off x="2130860" y="4230862"/>
                <a:ext cx="249840" cy="19584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6153F69D-60A2-70B1-11CF-E230C9AC86BB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2122220" y="4222222"/>
                  <a:ext cx="267480" cy="21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35C360FC-87D6-272B-6FD1-33FC47ADBB7C}"/>
                    </a:ext>
                  </a:extLst>
                </p14:cNvPr>
                <p14:cNvContentPartPr/>
                <p14:nvPr/>
              </p14:nvContentPartPr>
              <p14:xfrm>
                <a:off x="1677980" y="4585102"/>
                <a:ext cx="758880" cy="1371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35C360FC-87D6-272B-6FD1-33FC47ADBB7C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1668980" y="4576102"/>
                  <a:ext cx="776520" cy="15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01ACE403-F4EC-EB6C-1104-64C64D7F99B2}"/>
                    </a:ext>
                  </a:extLst>
                </p14:cNvPr>
                <p14:cNvContentPartPr/>
                <p14:nvPr/>
              </p14:nvContentPartPr>
              <p14:xfrm>
                <a:off x="1522460" y="4142302"/>
                <a:ext cx="155880" cy="29268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01ACE403-F4EC-EB6C-1104-64C64D7F99B2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1513460" y="4133302"/>
                  <a:ext cx="173520" cy="31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E81E348F-6BE3-8748-9897-99EE10BDD290}"/>
                    </a:ext>
                  </a:extLst>
                </p14:cNvPr>
                <p14:cNvContentPartPr/>
                <p14:nvPr/>
              </p14:nvContentPartPr>
              <p14:xfrm>
                <a:off x="1899020" y="4020982"/>
                <a:ext cx="5400" cy="50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E81E348F-6BE3-8748-9897-99EE10BDD290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1890020" y="4012342"/>
                  <a:ext cx="23040" cy="2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21D22532-8BF1-94A4-F526-69C6DE403940}"/>
                    </a:ext>
                  </a:extLst>
                </p14:cNvPr>
                <p14:cNvContentPartPr/>
                <p14:nvPr/>
              </p14:nvContentPartPr>
              <p14:xfrm>
                <a:off x="488900" y="3706702"/>
                <a:ext cx="2947320" cy="242892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21D22532-8BF1-94A4-F526-69C6DE403940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480260" y="3698062"/>
                  <a:ext cx="2964960" cy="244656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AFA92FE-3C7F-CF8E-438E-10D11E6FDA0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70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6336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013"/>
    </mc:Choice>
    <mc:Fallback>
      <p:transition spd="slow" advTm="490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7" name="Text Box 3"/>
          <p:cNvSpPr txBox="1">
            <a:spLocks noChangeArrowheads="1"/>
          </p:cNvSpPr>
          <p:nvPr/>
        </p:nvSpPr>
        <p:spPr bwMode="auto">
          <a:xfrm>
            <a:off x="2834522" y="0"/>
            <a:ext cx="341151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800" b="1" dirty="0">
                <a:solidFill>
                  <a:srgbClr val="0000FF"/>
                </a:solidFill>
              </a:rPr>
              <a:t>Speed of the diode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903BEA-EC25-5644-B5A1-DEDF773DB900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grpSp>
        <p:nvGrpSpPr>
          <p:cNvPr id="41011" name="Group 41010">
            <a:extLst>
              <a:ext uri="{FF2B5EF4-FFF2-40B4-BE49-F238E27FC236}">
                <a16:creationId xmlns:a16="http://schemas.microsoft.com/office/drawing/2014/main" id="{1087D1F3-8F39-E195-393E-D4E0A0035BC8}"/>
              </a:ext>
            </a:extLst>
          </p:cNvPr>
          <p:cNvGrpSpPr/>
          <p:nvPr/>
        </p:nvGrpSpPr>
        <p:grpSpPr>
          <a:xfrm>
            <a:off x="3221500" y="2976242"/>
            <a:ext cx="2513880" cy="839520"/>
            <a:chOff x="5587800" y="3674607"/>
            <a:chExt cx="2513880" cy="839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40971" name="Ink 40970">
                  <a:extLst>
                    <a:ext uri="{FF2B5EF4-FFF2-40B4-BE49-F238E27FC236}">
                      <a16:creationId xmlns:a16="http://schemas.microsoft.com/office/drawing/2014/main" id="{26693726-5F7E-8E28-B2C5-2D10E066052D}"/>
                    </a:ext>
                  </a:extLst>
                </p14:cNvPr>
                <p14:cNvContentPartPr/>
                <p14:nvPr/>
              </p14:nvContentPartPr>
              <p14:xfrm>
                <a:off x="5587800" y="3865767"/>
                <a:ext cx="306000" cy="19440"/>
              </p14:xfrm>
            </p:contentPart>
          </mc:Choice>
          <mc:Fallback xmlns="">
            <p:pic>
              <p:nvPicPr>
                <p:cNvPr id="40971" name="Ink 40970">
                  <a:extLst>
                    <a:ext uri="{FF2B5EF4-FFF2-40B4-BE49-F238E27FC236}">
                      <a16:creationId xmlns:a16="http://schemas.microsoft.com/office/drawing/2014/main" id="{26693726-5F7E-8E28-B2C5-2D10E066052D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5578800" y="3856767"/>
                  <a:ext cx="32364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40972" name="Ink 40971">
                  <a:extLst>
                    <a:ext uri="{FF2B5EF4-FFF2-40B4-BE49-F238E27FC236}">
                      <a16:creationId xmlns:a16="http://schemas.microsoft.com/office/drawing/2014/main" id="{B6F4F70C-0A98-7743-2EC0-56EF51CC170A}"/>
                    </a:ext>
                  </a:extLst>
                </p14:cNvPr>
                <p14:cNvContentPartPr/>
                <p14:nvPr/>
              </p14:nvContentPartPr>
              <p14:xfrm>
                <a:off x="5716680" y="3921927"/>
                <a:ext cx="360" cy="186840"/>
              </p14:xfrm>
            </p:contentPart>
          </mc:Choice>
          <mc:Fallback xmlns="">
            <p:pic>
              <p:nvPicPr>
                <p:cNvPr id="40972" name="Ink 40971">
                  <a:extLst>
                    <a:ext uri="{FF2B5EF4-FFF2-40B4-BE49-F238E27FC236}">
                      <a16:creationId xmlns:a16="http://schemas.microsoft.com/office/drawing/2014/main" id="{B6F4F70C-0A98-7743-2EC0-56EF51CC170A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5708040" y="3912927"/>
                  <a:ext cx="18000" cy="20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40973" name="Ink 40972">
                  <a:extLst>
                    <a:ext uri="{FF2B5EF4-FFF2-40B4-BE49-F238E27FC236}">
                      <a16:creationId xmlns:a16="http://schemas.microsoft.com/office/drawing/2014/main" id="{15E05AB5-24AF-BF2F-7B18-21E242ACB2ED}"/>
                    </a:ext>
                  </a:extLst>
                </p14:cNvPr>
                <p14:cNvContentPartPr/>
                <p14:nvPr/>
              </p14:nvContentPartPr>
              <p14:xfrm>
                <a:off x="5647560" y="4146927"/>
                <a:ext cx="204840" cy="3240"/>
              </p14:xfrm>
            </p:contentPart>
          </mc:Choice>
          <mc:Fallback xmlns="">
            <p:pic>
              <p:nvPicPr>
                <p:cNvPr id="40973" name="Ink 40972">
                  <a:extLst>
                    <a:ext uri="{FF2B5EF4-FFF2-40B4-BE49-F238E27FC236}">
                      <a16:creationId xmlns:a16="http://schemas.microsoft.com/office/drawing/2014/main" id="{15E05AB5-24AF-BF2F-7B18-21E242ACB2ED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5638920" y="4137927"/>
                  <a:ext cx="22248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40974" name="Ink 40973">
                  <a:extLst>
                    <a:ext uri="{FF2B5EF4-FFF2-40B4-BE49-F238E27FC236}">
                      <a16:creationId xmlns:a16="http://schemas.microsoft.com/office/drawing/2014/main" id="{75FA9652-C7B8-6450-7597-A4B25E310F67}"/>
                    </a:ext>
                  </a:extLst>
                </p14:cNvPr>
                <p14:cNvContentPartPr/>
                <p14:nvPr/>
              </p14:nvContentPartPr>
              <p14:xfrm>
                <a:off x="5893440" y="3946047"/>
                <a:ext cx="521280" cy="335880"/>
              </p14:xfrm>
            </p:contentPart>
          </mc:Choice>
          <mc:Fallback xmlns="">
            <p:pic>
              <p:nvPicPr>
                <p:cNvPr id="40974" name="Ink 40973">
                  <a:extLst>
                    <a:ext uri="{FF2B5EF4-FFF2-40B4-BE49-F238E27FC236}">
                      <a16:creationId xmlns:a16="http://schemas.microsoft.com/office/drawing/2014/main" id="{75FA9652-C7B8-6450-7597-A4B25E310F67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5884440" y="3937407"/>
                  <a:ext cx="538920" cy="35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40975" name="Ink 40974">
                  <a:extLst>
                    <a:ext uri="{FF2B5EF4-FFF2-40B4-BE49-F238E27FC236}">
                      <a16:creationId xmlns:a16="http://schemas.microsoft.com/office/drawing/2014/main" id="{12CA6204-36E8-27FC-2F0B-234DD35E5CA5}"/>
                    </a:ext>
                  </a:extLst>
                </p14:cNvPr>
                <p14:cNvContentPartPr/>
                <p14:nvPr/>
              </p14:nvContentPartPr>
              <p14:xfrm>
                <a:off x="6331920" y="4016607"/>
                <a:ext cx="118440" cy="60120"/>
              </p14:xfrm>
            </p:contentPart>
          </mc:Choice>
          <mc:Fallback xmlns="">
            <p:pic>
              <p:nvPicPr>
                <p:cNvPr id="40975" name="Ink 40974">
                  <a:extLst>
                    <a:ext uri="{FF2B5EF4-FFF2-40B4-BE49-F238E27FC236}">
                      <a16:creationId xmlns:a16="http://schemas.microsoft.com/office/drawing/2014/main" id="{12CA6204-36E8-27FC-2F0B-234DD35E5CA5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6322920" y="4007967"/>
                  <a:ext cx="136080" cy="7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40976" name="Ink 40975">
                  <a:extLst>
                    <a:ext uri="{FF2B5EF4-FFF2-40B4-BE49-F238E27FC236}">
                      <a16:creationId xmlns:a16="http://schemas.microsoft.com/office/drawing/2014/main" id="{57E8F0C3-DF9D-C7FF-2154-9A1F24F929FE}"/>
                    </a:ext>
                  </a:extLst>
                </p14:cNvPr>
                <p14:cNvContentPartPr/>
                <p14:nvPr/>
              </p14:nvContentPartPr>
              <p14:xfrm>
                <a:off x="6144720" y="3995727"/>
                <a:ext cx="3240" cy="3240"/>
              </p14:xfrm>
            </p:contentPart>
          </mc:Choice>
          <mc:Fallback xmlns="">
            <p:pic>
              <p:nvPicPr>
                <p:cNvPr id="40976" name="Ink 40975">
                  <a:extLst>
                    <a:ext uri="{FF2B5EF4-FFF2-40B4-BE49-F238E27FC236}">
                      <a16:creationId xmlns:a16="http://schemas.microsoft.com/office/drawing/2014/main" id="{57E8F0C3-DF9D-C7FF-2154-9A1F24F929FE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6136080" y="3986727"/>
                  <a:ext cx="20880" cy="2088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1009" name="Group 41008">
              <a:extLst>
                <a:ext uri="{FF2B5EF4-FFF2-40B4-BE49-F238E27FC236}">
                  <a16:creationId xmlns:a16="http://schemas.microsoft.com/office/drawing/2014/main" id="{6B439A1C-44C6-4222-4CC8-1926DD7E607E}"/>
                </a:ext>
              </a:extLst>
            </p:cNvPr>
            <p:cNvGrpSpPr/>
            <p:nvPr/>
          </p:nvGrpSpPr>
          <p:grpSpPr>
            <a:xfrm>
              <a:off x="6705600" y="3674607"/>
              <a:ext cx="1396080" cy="839520"/>
              <a:chOff x="1834200" y="2992590"/>
              <a:chExt cx="1396080" cy="8395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17">
                <p14:nvContentPartPr>
                  <p14:cNvPr id="40977" name="Ink 40976">
                    <a:extLst>
                      <a:ext uri="{FF2B5EF4-FFF2-40B4-BE49-F238E27FC236}">
                        <a16:creationId xmlns:a16="http://schemas.microsoft.com/office/drawing/2014/main" id="{422F3474-25CF-A930-C59D-44BFA1FAFBC4}"/>
                      </a:ext>
                    </a:extLst>
                  </p14:cNvPr>
                  <p14:cNvContentPartPr/>
                  <p14:nvPr/>
                </p14:nvContentPartPr>
                <p14:xfrm>
                  <a:off x="1834200" y="3258990"/>
                  <a:ext cx="270360" cy="237240"/>
                </p14:xfrm>
              </p:contentPart>
            </mc:Choice>
            <mc:Fallback xmlns="">
              <p:pic>
                <p:nvPicPr>
                  <p:cNvPr id="40977" name="Ink 40976">
                    <a:extLst>
                      <a:ext uri="{FF2B5EF4-FFF2-40B4-BE49-F238E27FC236}">
                        <a16:creationId xmlns:a16="http://schemas.microsoft.com/office/drawing/2014/main" id="{422F3474-25CF-A930-C59D-44BFA1FAFBC4}"/>
                      </a:ext>
                    </a:extLst>
                  </p:cNvPr>
                  <p:cNvPicPr/>
                  <p:nvPr/>
                </p:nvPicPr>
                <p:blipFill>
                  <a:blip r:embed="rId118"/>
                  <a:stretch>
                    <a:fillRect/>
                  </a:stretch>
                </p:blipFill>
                <p:spPr>
                  <a:xfrm>
                    <a:off x="1825560" y="3250350"/>
                    <a:ext cx="288000" cy="254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9">
                <p14:nvContentPartPr>
                  <p14:cNvPr id="40979" name="Ink 40978">
                    <a:extLst>
                      <a:ext uri="{FF2B5EF4-FFF2-40B4-BE49-F238E27FC236}">
                        <a16:creationId xmlns:a16="http://schemas.microsoft.com/office/drawing/2014/main" id="{F43FE7F7-7298-E1F9-72CB-A1DE8ADCBB09}"/>
                      </a:ext>
                    </a:extLst>
                  </p14:cNvPr>
                  <p14:cNvContentPartPr/>
                  <p14:nvPr/>
                </p14:nvContentPartPr>
                <p14:xfrm>
                  <a:off x="2398680" y="3013110"/>
                  <a:ext cx="360" cy="121320"/>
                </p14:xfrm>
              </p:contentPart>
            </mc:Choice>
            <mc:Fallback xmlns="">
              <p:pic>
                <p:nvPicPr>
                  <p:cNvPr id="40979" name="Ink 40978">
                    <a:extLst>
                      <a:ext uri="{FF2B5EF4-FFF2-40B4-BE49-F238E27FC236}">
                        <a16:creationId xmlns:a16="http://schemas.microsoft.com/office/drawing/2014/main" id="{F43FE7F7-7298-E1F9-72CB-A1DE8ADCBB09}"/>
                      </a:ext>
                    </a:extLst>
                  </p:cNvPr>
                  <p:cNvPicPr/>
                  <p:nvPr/>
                </p:nvPicPr>
                <p:blipFill>
                  <a:blip r:embed="rId120"/>
                  <a:stretch>
                    <a:fillRect/>
                  </a:stretch>
                </p:blipFill>
                <p:spPr>
                  <a:xfrm>
                    <a:off x="2389680" y="3004470"/>
                    <a:ext cx="18000" cy="138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1">
                <p14:nvContentPartPr>
                  <p14:cNvPr id="40980" name="Ink 40979">
                    <a:extLst>
                      <a:ext uri="{FF2B5EF4-FFF2-40B4-BE49-F238E27FC236}">
                        <a16:creationId xmlns:a16="http://schemas.microsoft.com/office/drawing/2014/main" id="{C859017A-07E4-321E-4CEB-13B3E24B7C10}"/>
                      </a:ext>
                    </a:extLst>
                  </p14:cNvPr>
                  <p14:cNvContentPartPr/>
                  <p14:nvPr/>
                </p14:nvContentPartPr>
                <p14:xfrm>
                  <a:off x="2298600" y="3189150"/>
                  <a:ext cx="218160" cy="57960"/>
                </p14:xfrm>
              </p:contentPart>
            </mc:Choice>
            <mc:Fallback xmlns="">
              <p:pic>
                <p:nvPicPr>
                  <p:cNvPr id="40980" name="Ink 40979">
                    <a:extLst>
                      <a:ext uri="{FF2B5EF4-FFF2-40B4-BE49-F238E27FC236}">
                        <a16:creationId xmlns:a16="http://schemas.microsoft.com/office/drawing/2014/main" id="{C859017A-07E4-321E-4CEB-13B3E24B7C10}"/>
                      </a:ext>
                    </a:extLst>
                  </p:cNvPr>
                  <p:cNvPicPr/>
                  <p:nvPr/>
                </p:nvPicPr>
                <p:blipFill>
                  <a:blip r:embed="rId122"/>
                  <a:stretch>
                    <a:fillRect/>
                  </a:stretch>
                </p:blipFill>
                <p:spPr>
                  <a:xfrm>
                    <a:off x="2289960" y="3180150"/>
                    <a:ext cx="235800" cy="75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3">
                <p14:nvContentPartPr>
                  <p14:cNvPr id="40981" name="Ink 40980">
                    <a:extLst>
                      <a:ext uri="{FF2B5EF4-FFF2-40B4-BE49-F238E27FC236}">
                        <a16:creationId xmlns:a16="http://schemas.microsoft.com/office/drawing/2014/main" id="{D7E5D8FA-9470-6CF4-8B78-27A18F7C9240}"/>
                      </a:ext>
                    </a:extLst>
                  </p14:cNvPr>
                  <p14:cNvContentPartPr/>
                  <p14:nvPr/>
                </p14:nvContentPartPr>
                <p14:xfrm>
                  <a:off x="2365200" y="3304710"/>
                  <a:ext cx="262440" cy="319320"/>
                </p14:xfrm>
              </p:contentPart>
            </mc:Choice>
            <mc:Fallback xmlns="">
              <p:pic>
                <p:nvPicPr>
                  <p:cNvPr id="40981" name="Ink 40980">
                    <a:extLst>
                      <a:ext uri="{FF2B5EF4-FFF2-40B4-BE49-F238E27FC236}">
                        <a16:creationId xmlns:a16="http://schemas.microsoft.com/office/drawing/2014/main" id="{D7E5D8FA-9470-6CF4-8B78-27A18F7C9240}"/>
                      </a:ext>
                    </a:extLst>
                  </p:cNvPr>
                  <p:cNvPicPr/>
                  <p:nvPr/>
                </p:nvPicPr>
                <p:blipFill>
                  <a:blip r:embed="rId124"/>
                  <a:stretch>
                    <a:fillRect/>
                  </a:stretch>
                </p:blipFill>
                <p:spPr>
                  <a:xfrm>
                    <a:off x="2356200" y="3295710"/>
                    <a:ext cx="280080" cy="336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5">
                <p14:nvContentPartPr>
                  <p14:cNvPr id="40982" name="Ink 40981">
                    <a:extLst>
                      <a:ext uri="{FF2B5EF4-FFF2-40B4-BE49-F238E27FC236}">
                        <a16:creationId xmlns:a16="http://schemas.microsoft.com/office/drawing/2014/main" id="{845BF2C0-60C1-78AA-7460-4C66826E8CBB}"/>
                      </a:ext>
                    </a:extLst>
                  </p14:cNvPr>
                  <p14:cNvContentPartPr/>
                  <p14:nvPr/>
                </p14:nvContentPartPr>
                <p14:xfrm>
                  <a:off x="2669760" y="2992590"/>
                  <a:ext cx="208440" cy="340920"/>
                </p14:xfrm>
              </p:contentPart>
            </mc:Choice>
            <mc:Fallback xmlns="">
              <p:pic>
                <p:nvPicPr>
                  <p:cNvPr id="40982" name="Ink 40981">
                    <a:extLst>
                      <a:ext uri="{FF2B5EF4-FFF2-40B4-BE49-F238E27FC236}">
                        <a16:creationId xmlns:a16="http://schemas.microsoft.com/office/drawing/2014/main" id="{845BF2C0-60C1-78AA-7460-4C66826E8CBB}"/>
                      </a:ext>
                    </a:extLst>
                  </p:cNvPr>
                  <p:cNvPicPr/>
                  <p:nvPr/>
                </p:nvPicPr>
                <p:blipFill>
                  <a:blip r:embed="rId126"/>
                  <a:stretch>
                    <a:fillRect/>
                  </a:stretch>
                </p:blipFill>
                <p:spPr>
                  <a:xfrm>
                    <a:off x="2661120" y="2983590"/>
                    <a:ext cx="226080" cy="358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7">
                <p14:nvContentPartPr>
                  <p14:cNvPr id="40983" name="Ink 40982">
                    <a:extLst>
                      <a:ext uri="{FF2B5EF4-FFF2-40B4-BE49-F238E27FC236}">
                        <a16:creationId xmlns:a16="http://schemas.microsoft.com/office/drawing/2014/main" id="{31FED607-CC3F-0636-C416-F99669568A2A}"/>
                      </a:ext>
                    </a:extLst>
                  </p14:cNvPr>
                  <p14:cNvContentPartPr/>
                  <p14:nvPr/>
                </p14:nvContentPartPr>
                <p14:xfrm>
                  <a:off x="2871360" y="3022110"/>
                  <a:ext cx="132480" cy="272160"/>
                </p14:xfrm>
              </p:contentPart>
            </mc:Choice>
            <mc:Fallback xmlns="">
              <p:pic>
                <p:nvPicPr>
                  <p:cNvPr id="40983" name="Ink 40982">
                    <a:extLst>
                      <a:ext uri="{FF2B5EF4-FFF2-40B4-BE49-F238E27FC236}">
                        <a16:creationId xmlns:a16="http://schemas.microsoft.com/office/drawing/2014/main" id="{31FED607-CC3F-0636-C416-F99669568A2A}"/>
                      </a:ext>
                    </a:extLst>
                  </p:cNvPr>
                  <p:cNvPicPr/>
                  <p:nvPr/>
                </p:nvPicPr>
                <p:blipFill>
                  <a:blip r:embed="rId128"/>
                  <a:stretch>
                    <a:fillRect/>
                  </a:stretch>
                </p:blipFill>
                <p:spPr>
                  <a:xfrm>
                    <a:off x="2862720" y="3013110"/>
                    <a:ext cx="150120" cy="289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9">
                <p14:nvContentPartPr>
                  <p14:cNvPr id="40984" name="Ink 40983">
                    <a:extLst>
                      <a:ext uri="{FF2B5EF4-FFF2-40B4-BE49-F238E27FC236}">
                        <a16:creationId xmlns:a16="http://schemas.microsoft.com/office/drawing/2014/main" id="{97F44BD2-D035-49EB-7362-B4FAA17D13A0}"/>
                      </a:ext>
                    </a:extLst>
                  </p14:cNvPr>
                  <p14:cNvContentPartPr/>
                  <p14:nvPr/>
                </p14:nvContentPartPr>
                <p14:xfrm>
                  <a:off x="2885760" y="3155670"/>
                  <a:ext cx="103320" cy="50040"/>
                </p14:xfrm>
              </p:contentPart>
            </mc:Choice>
            <mc:Fallback xmlns="">
              <p:pic>
                <p:nvPicPr>
                  <p:cNvPr id="40984" name="Ink 40983">
                    <a:extLst>
                      <a:ext uri="{FF2B5EF4-FFF2-40B4-BE49-F238E27FC236}">
                        <a16:creationId xmlns:a16="http://schemas.microsoft.com/office/drawing/2014/main" id="{97F44BD2-D035-49EB-7362-B4FAA17D13A0}"/>
                      </a:ext>
                    </a:extLst>
                  </p:cNvPr>
                  <p:cNvPicPr/>
                  <p:nvPr/>
                </p:nvPicPr>
                <p:blipFill>
                  <a:blip r:embed="rId130"/>
                  <a:stretch>
                    <a:fillRect/>
                  </a:stretch>
                </p:blipFill>
                <p:spPr>
                  <a:xfrm>
                    <a:off x="2877120" y="3147030"/>
                    <a:ext cx="120960" cy="67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1">
                <p14:nvContentPartPr>
                  <p14:cNvPr id="40986" name="Ink 40985">
                    <a:extLst>
                      <a:ext uri="{FF2B5EF4-FFF2-40B4-BE49-F238E27FC236}">
                        <a16:creationId xmlns:a16="http://schemas.microsoft.com/office/drawing/2014/main" id="{109BB4CB-FAA5-6946-41C1-04CB2298128C}"/>
                      </a:ext>
                    </a:extLst>
                  </p14:cNvPr>
                  <p14:cNvContentPartPr/>
                  <p14:nvPr/>
                </p14:nvContentPartPr>
                <p14:xfrm>
                  <a:off x="3031920" y="3164310"/>
                  <a:ext cx="129240" cy="111600"/>
                </p14:xfrm>
              </p:contentPart>
            </mc:Choice>
            <mc:Fallback xmlns="">
              <p:pic>
                <p:nvPicPr>
                  <p:cNvPr id="40986" name="Ink 40985">
                    <a:extLst>
                      <a:ext uri="{FF2B5EF4-FFF2-40B4-BE49-F238E27FC236}">
                        <a16:creationId xmlns:a16="http://schemas.microsoft.com/office/drawing/2014/main" id="{109BB4CB-FAA5-6946-41C1-04CB2298128C}"/>
                      </a:ext>
                    </a:extLst>
                  </p:cNvPr>
                  <p:cNvPicPr/>
                  <p:nvPr/>
                </p:nvPicPr>
                <p:blipFill>
                  <a:blip r:embed="rId132"/>
                  <a:stretch>
                    <a:fillRect/>
                  </a:stretch>
                </p:blipFill>
                <p:spPr>
                  <a:xfrm>
                    <a:off x="3023280" y="3155670"/>
                    <a:ext cx="146880" cy="129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3">
                <p14:nvContentPartPr>
                  <p14:cNvPr id="40988" name="Ink 40987">
                    <a:extLst>
                      <a:ext uri="{FF2B5EF4-FFF2-40B4-BE49-F238E27FC236}">
                        <a16:creationId xmlns:a16="http://schemas.microsoft.com/office/drawing/2014/main" id="{27D6283B-41E5-7B18-C7E9-93A6CB89F277}"/>
                      </a:ext>
                    </a:extLst>
                  </p14:cNvPr>
                  <p14:cNvContentPartPr/>
                  <p14:nvPr/>
                </p14:nvContentPartPr>
                <p14:xfrm>
                  <a:off x="2778120" y="3293550"/>
                  <a:ext cx="452160" cy="102600"/>
                </p14:xfrm>
              </p:contentPart>
            </mc:Choice>
            <mc:Fallback xmlns="">
              <p:pic>
                <p:nvPicPr>
                  <p:cNvPr id="40988" name="Ink 40987">
                    <a:extLst>
                      <a:ext uri="{FF2B5EF4-FFF2-40B4-BE49-F238E27FC236}">
                        <a16:creationId xmlns:a16="http://schemas.microsoft.com/office/drawing/2014/main" id="{27D6283B-41E5-7B18-C7E9-93A6CB89F277}"/>
                      </a:ext>
                    </a:extLst>
                  </p:cNvPr>
                  <p:cNvPicPr/>
                  <p:nvPr/>
                </p:nvPicPr>
                <p:blipFill>
                  <a:blip r:embed="rId134"/>
                  <a:stretch>
                    <a:fillRect/>
                  </a:stretch>
                </p:blipFill>
                <p:spPr>
                  <a:xfrm>
                    <a:off x="2769120" y="3284550"/>
                    <a:ext cx="469800" cy="120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5">
                <p14:nvContentPartPr>
                  <p14:cNvPr id="40990" name="Ink 40989">
                    <a:extLst>
                      <a:ext uri="{FF2B5EF4-FFF2-40B4-BE49-F238E27FC236}">
                        <a16:creationId xmlns:a16="http://schemas.microsoft.com/office/drawing/2014/main" id="{1A92CC9B-753C-C958-AC15-C4FF8290714A}"/>
                      </a:ext>
                    </a:extLst>
                  </p14:cNvPr>
                  <p14:cNvContentPartPr/>
                  <p14:nvPr/>
                </p14:nvContentPartPr>
                <p14:xfrm>
                  <a:off x="2810520" y="3530070"/>
                  <a:ext cx="186480" cy="302040"/>
                </p14:xfrm>
              </p:contentPart>
            </mc:Choice>
            <mc:Fallback xmlns="">
              <p:pic>
                <p:nvPicPr>
                  <p:cNvPr id="40990" name="Ink 40989">
                    <a:extLst>
                      <a:ext uri="{FF2B5EF4-FFF2-40B4-BE49-F238E27FC236}">
                        <a16:creationId xmlns:a16="http://schemas.microsoft.com/office/drawing/2014/main" id="{1A92CC9B-753C-C958-AC15-C4FF8290714A}"/>
                      </a:ext>
                    </a:extLst>
                  </p:cNvPr>
                  <p:cNvPicPr/>
                  <p:nvPr/>
                </p:nvPicPr>
                <p:blipFill>
                  <a:blip r:embed="rId136"/>
                  <a:stretch>
                    <a:fillRect/>
                  </a:stretch>
                </p:blipFill>
                <p:spPr>
                  <a:xfrm>
                    <a:off x="2801520" y="3521070"/>
                    <a:ext cx="204120" cy="319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7">
                <p14:nvContentPartPr>
                  <p14:cNvPr id="40991" name="Ink 40990">
                    <a:extLst>
                      <a:ext uri="{FF2B5EF4-FFF2-40B4-BE49-F238E27FC236}">
                        <a16:creationId xmlns:a16="http://schemas.microsoft.com/office/drawing/2014/main" id="{6D0CBB8B-C93C-3086-8057-6D4FAAB72E2C}"/>
                      </a:ext>
                    </a:extLst>
                  </p14:cNvPr>
                  <p14:cNvContentPartPr/>
                  <p14:nvPr/>
                </p14:nvContentPartPr>
                <p14:xfrm>
                  <a:off x="3076920" y="3618990"/>
                  <a:ext cx="144000" cy="118800"/>
                </p14:xfrm>
              </p:contentPart>
            </mc:Choice>
            <mc:Fallback xmlns="">
              <p:pic>
                <p:nvPicPr>
                  <p:cNvPr id="40991" name="Ink 40990">
                    <a:extLst>
                      <a:ext uri="{FF2B5EF4-FFF2-40B4-BE49-F238E27FC236}">
                        <a16:creationId xmlns:a16="http://schemas.microsoft.com/office/drawing/2014/main" id="{6D0CBB8B-C93C-3086-8057-6D4FAAB72E2C}"/>
                      </a:ext>
                    </a:extLst>
                  </p:cNvPr>
                  <p:cNvPicPr/>
                  <p:nvPr/>
                </p:nvPicPr>
                <p:blipFill>
                  <a:blip r:embed="rId138"/>
                  <a:stretch>
                    <a:fillRect/>
                  </a:stretch>
                </p:blipFill>
                <p:spPr>
                  <a:xfrm>
                    <a:off x="3068280" y="3610350"/>
                    <a:ext cx="161640" cy="136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9">
                <p14:nvContentPartPr>
                  <p14:cNvPr id="40992" name="Ink 40991">
                    <a:extLst>
                      <a:ext uri="{FF2B5EF4-FFF2-40B4-BE49-F238E27FC236}">
                        <a16:creationId xmlns:a16="http://schemas.microsoft.com/office/drawing/2014/main" id="{E1EC6D38-2198-39D6-9686-1010A7746355}"/>
                      </a:ext>
                    </a:extLst>
                  </p14:cNvPr>
                  <p14:cNvContentPartPr/>
                  <p14:nvPr/>
                </p14:nvContentPartPr>
                <p14:xfrm>
                  <a:off x="3127680" y="3560670"/>
                  <a:ext cx="86040" cy="249840"/>
                </p14:xfrm>
              </p:contentPart>
            </mc:Choice>
            <mc:Fallback xmlns="">
              <p:pic>
                <p:nvPicPr>
                  <p:cNvPr id="40992" name="Ink 40991">
                    <a:extLst>
                      <a:ext uri="{FF2B5EF4-FFF2-40B4-BE49-F238E27FC236}">
                        <a16:creationId xmlns:a16="http://schemas.microsoft.com/office/drawing/2014/main" id="{E1EC6D38-2198-39D6-9686-1010A7746355}"/>
                      </a:ext>
                    </a:extLst>
                  </p:cNvPr>
                  <p:cNvPicPr/>
                  <p:nvPr/>
                </p:nvPicPr>
                <p:blipFill>
                  <a:blip r:embed="rId140"/>
                  <a:stretch>
                    <a:fillRect/>
                  </a:stretch>
                </p:blipFill>
                <p:spPr>
                  <a:xfrm>
                    <a:off x="3119040" y="3551670"/>
                    <a:ext cx="103680" cy="267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1">
                <p14:nvContentPartPr>
                  <p14:cNvPr id="41006" name="Ink 41005">
                    <a:extLst>
                      <a:ext uri="{FF2B5EF4-FFF2-40B4-BE49-F238E27FC236}">
                        <a16:creationId xmlns:a16="http://schemas.microsoft.com/office/drawing/2014/main" id="{96763896-355B-AFE8-D2E5-F885916EA910}"/>
                      </a:ext>
                    </a:extLst>
                  </p14:cNvPr>
                  <p14:cNvContentPartPr/>
                  <p14:nvPr/>
                </p14:nvContentPartPr>
                <p14:xfrm>
                  <a:off x="2214720" y="3158550"/>
                  <a:ext cx="90360" cy="3240"/>
                </p14:xfrm>
              </p:contentPart>
            </mc:Choice>
            <mc:Fallback xmlns="">
              <p:pic>
                <p:nvPicPr>
                  <p:cNvPr id="41006" name="Ink 41005">
                    <a:extLst>
                      <a:ext uri="{FF2B5EF4-FFF2-40B4-BE49-F238E27FC236}">
                        <a16:creationId xmlns:a16="http://schemas.microsoft.com/office/drawing/2014/main" id="{96763896-355B-AFE8-D2E5-F885916EA910}"/>
                      </a:ext>
                    </a:extLst>
                  </p:cNvPr>
                  <p:cNvPicPr/>
                  <p:nvPr/>
                </p:nvPicPr>
                <p:blipFill>
                  <a:blip r:embed="rId142"/>
                  <a:stretch>
                    <a:fillRect/>
                  </a:stretch>
                </p:blipFill>
                <p:spPr>
                  <a:xfrm>
                    <a:off x="2205720" y="3149910"/>
                    <a:ext cx="108000" cy="20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3">
                <p14:nvContentPartPr>
                  <p14:cNvPr id="41008" name="Ink 41007">
                    <a:extLst>
                      <a:ext uri="{FF2B5EF4-FFF2-40B4-BE49-F238E27FC236}">
                        <a16:creationId xmlns:a16="http://schemas.microsoft.com/office/drawing/2014/main" id="{8544165B-EC31-0F21-CC4F-5AEAF1F7405A}"/>
                      </a:ext>
                    </a:extLst>
                  </p14:cNvPr>
                  <p14:cNvContentPartPr/>
                  <p14:nvPr/>
                </p14:nvContentPartPr>
                <p14:xfrm>
                  <a:off x="2234160" y="3199230"/>
                  <a:ext cx="259920" cy="43560"/>
                </p14:xfrm>
              </p:contentPart>
            </mc:Choice>
            <mc:Fallback xmlns="">
              <p:pic>
                <p:nvPicPr>
                  <p:cNvPr id="41008" name="Ink 41007">
                    <a:extLst>
                      <a:ext uri="{FF2B5EF4-FFF2-40B4-BE49-F238E27FC236}">
                        <a16:creationId xmlns:a16="http://schemas.microsoft.com/office/drawing/2014/main" id="{8544165B-EC31-0F21-CC4F-5AEAF1F7405A}"/>
                      </a:ext>
                    </a:extLst>
                  </p:cNvPr>
                  <p:cNvPicPr/>
                  <p:nvPr/>
                </p:nvPicPr>
                <p:blipFill>
                  <a:blip r:embed="rId144"/>
                  <a:stretch>
                    <a:fillRect/>
                  </a:stretch>
                </p:blipFill>
                <p:spPr>
                  <a:xfrm>
                    <a:off x="2225520" y="3190230"/>
                    <a:ext cx="277560" cy="612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41293" name="Group 41292">
            <a:extLst>
              <a:ext uri="{FF2B5EF4-FFF2-40B4-BE49-F238E27FC236}">
                <a16:creationId xmlns:a16="http://schemas.microsoft.com/office/drawing/2014/main" id="{01D6A8C4-1444-0F7C-E736-D127AA8373FD}"/>
              </a:ext>
            </a:extLst>
          </p:cNvPr>
          <p:cNvGrpSpPr/>
          <p:nvPr/>
        </p:nvGrpSpPr>
        <p:grpSpPr>
          <a:xfrm>
            <a:off x="3239980" y="4973946"/>
            <a:ext cx="759960" cy="643680"/>
            <a:chOff x="5523480" y="5129550"/>
            <a:chExt cx="759960" cy="643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41287" name="Ink 41286">
                  <a:extLst>
                    <a:ext uri="{FF2B5EF4-FFF2-40B4-BE49-F238E27FC236}">
                      <a16:creationId xmlns:a16="http://schemas.microsoft.com/office/drawing/2014/main" id="{71693C1C-4B36-6712-95E3-A7CEC3DACE64}"/>
                    </a:ext>
                  </a:extLst>
                </p14:cNvPr>
                <p14:cNvContentPartPr/>
                <p14:nvPr/>
              </p14:nvContentPartPr>
              <p14:xfrm>
                <a:off x="5523480" y="5129550"/>
                <a:ext cx="210600" cy="6120"/>
              </p14:xfrm>
            </p:contentPart>
          </mc:Choice>
          <mc:Fallback xmlns="">
            <p:pic>
              <p:nvPicPr>
                <p:cNvPr id="41287" name="Ink 41286">
                  <a:extLst>
                    <a:ext uri="{FF2B5EF4-FFF2-40B4-BE49-F238E27FC236}">
                      <a16:creationId xmlns:a16="http://schemas.microsoft.com/office/drawing/2014/main" id="{71693C1C-4B36-6712-95E3-A7CEC3DACE64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5514480" y="5120910"/>
                  <a:ext cx="22824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41288" name="Ink 41287">
                  <a:extLst>
                    <a:ext uri="{FF2B5EF4-FFF2-40B4-BE49-F238E27FC236}">
                      <a16:creationId xmlns:a16="http://schemas.microsoft.com/office/drawing/2014/main" id="{44B541C4-65B3-377D-5930-F68994A65E72}"/>
                    </a:ext>
                  </a:extLst>
                </p14:cNvPr>
                <p14:cNvContentPartPr/>
                <p14:nvPr/>
              </p14:nvContentPartPr>
              <p14:xfrm>
                <a:off x="5600160" y="5156910"/>
                <a:ext cx="30960" cy="343440"/>
              </p14:xfrm>
            </p:contentPart>
          </mc:Choice>
          <mc:Fallback xmlns="">
            <p:pic>
              <p:nvPicPr>
                <p:cNvPr id="41288" name="Ink 41287">
                  <a:extLst>
                    <a:ext uri="{FF2B5EF4-FFF2-40B4-BE49-F238E27FC236}">
                      <a16:creationId xmlns:a16="http://schemas.microsoft.com/office/drawing/2014/main" id="{44B541C4-65B3-377D-5930-F68994A65E72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5591160" y="5148270"/>
                  <a:ext cx="48600" cy="36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41289" name="Ink 41288">
                  <a:extLst>
                    <a:ext uri="{FF2B5EF4-FFF2-40B4-BE49-F238E27FC236}">
                      <a16:creationId xmlns:a16="http://schemas.microsoft.com/office/drawing/2014/main" id="{8F39D832-F6A6-8415-54DB-E87DD0990028}"/>
                    </a:ext>
                  </a:extLst>
                </p14:cNvPr>
                <p14:cNvContentPartPr/>
                <p14:nvPr/>
              </p14:nvContentPartPr>
              <p14:xfrm>
                <a:off x="5552280" y="5473350"/>
                <a:ext cx="200880" cy="27360"/>
              </p14:xfrm>
            </p:contentPart>
          </mc:Choice>
          <mc:Fallback xmlns="">
            <p:pic>
              <p:nvPicPr>
                <p:cNvPr id="41289" name="Ink 41288">
                  <a:extLst>
                    <a:ext uri="{FF2B5EF4-FFF2-40B4-BE49-F238E27FC236}">
                      <a16:creationId xmlns:a16="http://schemas.microsoft.com/office/drawing/2014/main" id="{8F39D832-F6A6-8415-54DB-E87DD0990028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5543640" y="5464350"/>
                  <a:ext cx="218520" cy="4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41290" name="Ink 41289">
                  <a:extLst>
                    <a:ext uri="{FF2B5EF4-FFF2-40B4-BE49-F238E27FC236}">
                      <a16:creationId xmlns:a16="http://schemas.microsoft.com/office/drawing/2014/main" id="{6E123948-C46A-A7CA-BB30-0D8669BB0960}"/>
                    </a:ext>
                  </a:extLst>
                </p14:cNvPr>
                <p14:cNvContentPartPr/>
                <p14:nvPr/>
              </p14:nvContentPartPr>
              <p14:xfrm>
                <a:off x="5788800" y="5341590"/>
                <a:ext cx="494640" cy="431640"/>
              </p14:xfrm>
            </p:contentPart>
          </mc:Choice>
          <mc:Fallback xmlns="">
            <p:pic>
              <p:nvPicPr>
                <p:cNvPr id="41290" name="Ink 41289">
                  <a:extLst>
                    <a:ext uri="{FF2B5EF4-FFF2-40B4-BE49-F238E27FC236}">
                      <a16:creationId xmlns:a16="http://schemas.microsoft.com/office/drawing/2014/main" id="{6E123948-C46A-A7CA-BB30-0D8669BB0960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5780160" y="5332590"/>
                  <a:ext cx="512280" cy="44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41291" name="Ink 41290">
                  <a:extLst>
                    <a:ext uri="{FF2B5EF4-FFF2-40B4-BE49-F238E27FC236}">
                      <a16:creationId xmlns:a16="http://schemas.microsoft.com/office/drawing/2014/main" id="{331B12F7-4B29-3055-D44D-E19DA8B16F27}"/>
                    </a:ext>
                  </a:extLst>
                </p14:cNvPr>
                <p14:cNvContentPartPr/>
                <p14:nvPr/>
              </p14:nvContentPartPr>
              <p14:xfrm>
                <a:off x="6027120" y="5363550"/>
                <a:ext cx="3240" cy="3240"/>
              </p14:xfrm>
            </p:contentPart>
          </mc:Choice>
          <mc:Fallback xmlns="">
            <p:pic>
              <p:nvPicPr>
                <p:cNvPr id="41291" name="Ink 41290">
                  <a:extLst>
                    <a:ext uri="{FF2B5EF4-FFF2-40B4-BE49-F238E27FC236}">
                      <a16:creationId xmlns:a16="http://schemas.microsoft.com/office/drawing/2014/main" id="{331B12F7-4B29-3055-D44D-E19DA8B16F27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6018120" y="5354550"/>
                  <a:ext cx="20880" cy="20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313" name="Group 41312">
            <a:extLst>
              <a:ext uri="{FF2B5EF4-FFF2-40B4-BE49-F238E27FC236}">
                <a16:creationId xmlns:a16="http://schemas.microsoft.com/office/drawing/2014/main" id="{A513A455-9CB8-0DDA-4BA6-253DFFB9FD4B}"/>
              </a:ext>
            </a:extLst>
          </p:cNvPr>
          <p:cNvGrpSpPr/>
          <p:nvPr/>
        </p:nvGrpSpPr>
        <p:grpSpPr>
          <a:xfrm>
            <a:off x="4370740" y="4672986"/>
            <a:ext cx="1559880" cy="1344960"/>
            <a:chOff x="6654240" y="4828590"/>
            <a:chExt cx="1559880" cy="1344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41292" name="Ink 41291">
                  <a:extLst>
                    <a:ext uri="{FF2B5EF4-FFF2-40B4-BE49-F238E27FC236}">
                      <a16:creationId xmlns:a16="http://schemas.microsoft.com/office/drawing/2014/main" id="{75F5604F-F273-FD1B-C7C1-9FD313A96168}"/>
                    </a:ext>
                  </a:extLst>
                </p14:cNvPr>
                <p14:cNvContentPartPr/>
                <p14:nvPr/>
              </p14:nvContentPartPr>
              <p14:xfrm>
                <a:off x="6654240" y="5334030"/>
                <a:ext cx="263880" cy="323640"/>
              </p14:xfrm>
            </p:contentPart>
          </mc:Choice>
          <mc:Fallback xmlns="">
            <p:pic>
              <p:nvPicPr>
                <p:cNvPr id="41292" name="Ink 41291">
                  <a:extLst>
                    <a:ext uri="{FF2B5EF4-FFF2-40B4-BE49-F238E27FC236}">
                      <a16:creationId xmlns:a16="http://schemas.microsoft.com/office/drawing/2014/main" id="{75F5604F-F273-FD1B-C7C1-9FD313A96168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6645600" y="5325030"/>
                  <a:ext cx="281520" cy="34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41294" name="Ink 41293">
                  <a:extLst>
                    <a:ext uri="{FF2B5EF4-FFF2-40B4-BE49-F238E27FC236}">
                      <a16:creationId xmlns:a16="http://schemas.microsoft.com/office/drawing/2014/main" id="{67C25630-ECCC-AD4D-5F98-8F5C9099B5C1}"/>
                    </a:ext>
                  </a:extLst>
                </p14:cNvPr>
                <p14:cNvContentPartPr/>
                <p14:nvPr/>
              </p14:nvContentPartPr>
              <p14:xfrm>
                <a:off x="7476480" y="5033790"/>
                <a:ext cx="234360" cy="339840"/>
              </p14:xfrm>
            </p:contentPart>
          </mc:Choice>
          <mc:Fallback xmlns="">
            <p:pic>
              <p:nvPicPr>
                <p:cNvPr id="41294" name="Ink 41293">
                  <a:extLst>
                    <a:ext uri="{FF2B5EF4-FFF2-40B4-BE49-F238E27FC236}">
                      <a16:creationId xmlns:a16="http://schemas.microsoft.com/office/drawing/2014/main" id="{67C25630-ECCC-AD4D-5F98-8F5C9099B5C1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7467480" y="5025150"/>
                  <a:ext cx="252000" cy="35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41295" name="Ink 41294">
                  <a:extLst>
                    <a:ext uri="{FF2B5EF4-FFF2-40B4-BE49-F238E27FC236}">
                      <a16:creationId xmlns:a16="http://schemas.microsoft.com/office/drawing/2014/main" id="{3F4993A4-D5AA-97AD-67DE-6B7EC6728F6D}"/>
                    </a:ext>
                  </a:extLst>
                </p14:cNvPr>
                <p14:cNvContentPartPr/>
                <p14:nvPr/>
              </p14:nvContentPartPr>
              <p14:xfrm>
                <a:off x="7744680" y="5212350"/>
                <a:ext cx="212040" cy="173880"/>
              </p14:xfrm>
            </p:contentPart>
          </mc:Choice>
          <mc:Fallback xmlns="">
            <p:pic>
              <p:nvPicPr>
                <p:cNvPr id="41295" name="Ink 41294">
                  <a:extLst>
                    <a:ext uri="{FF2B5EF4-FFF2-40B4-BE49-F238E27FC236}">
                      <a16:creationId xmlns:a16="http://schemas.microsoft.com/office/drawing/2014/main" id="{3F4993A4-D5AA-97AD-67DE-6B7EC6728F6D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7735680" y="5203710"/>
                  <a:ext cx="229680" cy="19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41296" name="Ink 41295">
                  <a:extLst>
                    <a:ext uri="{FF2B5EF4-FFF2-40B4-BE49-F238E27FC236}">
                      <a16:creationId xmlns:a16="http://schemas.microsoft.com/office/drawing/2014/main" id="{6AEF114B-49EB-CC40-07BB-07FCA8E193A4}"/>
                    </a:ext>
                  </a:extLst>
                </p14:cNvPr>
                <p14:cNvContentPartPr/>
                <p14:nvPr/>
              </p14:nvContentPartPr>
              <p14:xfrm>
                <a:off x="7477560" y="5425830"/>
                <a:ext cx="519840" cy="37800"/>
              </p14:xfrm>
            </p:contentPart>
          </mc:Choice>
          <mc:Fallback xmlns="">
            <p:pic>
              <p:nvPicPr>
                <p:cNvPr id="41296" name="Ink 41295">
                  <a:extLst>
                    <a:ext uri="{FF2B5EF4-FFF2-40B4-BE49-F238E27FC236}">
                      <a16:creationId xmlns:a16="http://schemas.microsoft.com/office/drawing/2014/main" id="{6AEF114B-49EB-CC40-07BB-07FCA8E193A4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7468560" y="5417190"/>
                  <a:ext cx="537480" cy="5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41297" name="Ink 41296">
                  <a:extLst>
                    <a:ext uri="{FF2B5EF4-FFF2-40B4-BE49-F238E27FC236}">
                      <a16:creationId xmlns:a16="http://schemas.microsoft.com/office/drawing/2014/main" id="{19A97C0D-9E1B-AC5D-AD86-C7DED21B1826}"/>
                    </a:ext>
                  </a:extLst>
                </p14:cNvPr>
                <p14:cNvContentPartPr/>
                <p14:nvPr/>
              </p14:nvContentPartPr>
              <p14:xfrm>
                <a:off x="7543800" y="5629590"/>
                <a:ext cx="237960" cy="289800"/>
              </p14:xfrm>
            </p:contentPart>
          </mc:Choice>
          <mc:Fallback xmlns="">
            <p:pic>
              <p:nvPicPr>
                <p:cNvPr id="41297" name="Ink 41296">
                  <a:extLst>
                    <a:ext uri="{FF2B5EF4-FFF2-40B4-BE49-F238E27FC236}">
                      <a16:creationId xmlns:a16="http://schemas.microsoft.com/office/drawing/2014/main" id="{19A97C0D-9E1B-AC5D-AD86-C7DED21B1826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7534800" y="5620950"/>
                  <a:ext cx="255600" cy="30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41298" name="Ink 41297">
                  <a:extLst>
                    <a:ext uri="{FF2B5EF4-FFF2-40B4-BE49-F238E27FC236}">
                      <a16:creationId xmlns:a16="http://schemas.microsoft.com/office/drawing/2014/main" id="{617FD92D-D706-2288-76C9-3ECE55423231}"/>
                    </a:ext>
                  </a:extLst>
                </p14:cNvPr>
                <p14:cNvContentPartPr/>
                <p14:nvPr/>
              </p14:nvContentPartPr>
              <p14:xfrm>
                <a:off x="7792920" y="5725710"/>
                <a:ext cx="168480" cy="201960"/>
              </p14:xfrm>
            </p:contentPart>
          </mc:Choice>
          <mc:Fallback xmlns="">
            <p:pic>
              <p:nvPicPr>
                <p:cNvPr id="41298" name="Ink 41297">
                  <a:extLst>
                    <a:ext uri="{FF2B5EF4-FFF2-40B4-BE49-F238E27FC236}">
                      <a16:creationId xmlns:a16="http://schemas.microsoft.com/office/drawing/2014/main" id="{617FD92D-D706-2288-76C9-3ECE55423231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7784280" y="5716710"/>
                  <a:ext cx="186120" cy="21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41299" name="Ink 41298">
                  <a:extLst>
                    <a:ext uri="{FF2B5EF4-FFF2-40B4-BE49-F238E27FC236}">
                      <a16:creationId xmlns:a16="http://schemas.microsoft.com/office/drawing/2014/main" id="{40ECDE9D-2EAE-9013-84AE-869440F969D2}"/>
                    </a:ext>
                  </a:extLst>
                </p14:cNvPr>
                <p14:cNvContentPartPr/>
                <p14:nvPr/>
              </p14:nvContentPartPr>
              <p14:xfrm>
                <a:off x="7793280" y="5736150"/>
                <a:ext cx="157320" cy="201240"/>
              </p14:xfrm>
            </p:contentPart>
          </mc:Choice>
          <mc:Fallback xmlns="">
            <p:pic>
              <p:nvPicPr>
                <p:cNvPr id="41299" name="Ink 41298">
                  <a:extLst>
                    <a:ext uri="{FF2B5EF4-FFF2-40B4-BE49-F238E27FC236}">
                      <a16:creationId xmlns:a16="http://schemas.microsoft.com/office/drawing/2014/main" id="{40ECDE9D-2EAE-9013-84AE-869440F969D2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7784280" y="5727150"/>
                  <a:ext cx="174960" cy="21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41310" name="Ink 41309">
                  <a:extLst>
                    <a:ext uri="{FF2B5EF4-FFF2-40B4-BE49-F238E27FC236}">
                      <a16:creationId xmlns:a16="http://schemas.microsoft.com/office/drawing/2014/main" id="{E5EC14BD-A9DE-5E85-1580-0613CB967889}"/>
                    </a:ext>
                  </a:extLst>
                </p14:cNvPr>
                <p14:cNvContentPartPr/>
                <p14:nvPr/>
              </p14:nvContentPartPr>
              <p14:xfrm>
                <a:off x="7152840" y="5012910"/>
                <a:ext cx="200520" cy="1148040"/>
              </p14:xfrm>
            </p:contentPart>
          </mc:Choice>
          <mc:Fallback xmlns="">
            <p:pic>
              <p:nvPicPr>
                <p:cNvPr id="41310" name="Ink 41309">
                  <a:extLst>
                    <a:ext uri="{FF2B5EF4-FFF2-40B4-BE49-F238E27FC236}">
                      <a16:creationId xmlns:a16="http://schemas.microsoft.com/office/drawing/2014/main" id="{E5EC14BD-A9DE-5E85-1580-0613CB967889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7143840" y="5004270"/>
                  <a:ext cx="218160" cy="116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41312" name="Ink 41311">
                  <a:extLst>
                    <a:ext uri="{FF2B5EF4-FFF2-40B4-BE49-F238E27FC236}">
                      <a16:creationId xmlns:a16="http://schemas.microsoft.com/office/drawing/2014/main" id="{B4D2EA39-2A9C-1297-5101-9B3FC183C547}"/>
                    </a:ext>
                  </a:extLst>
                </p14:cNvPr>
                <p14:cNvContentPartPr/>
                <p14:nvPr/>
              </p14:nvContentPartPr>
              <p14:xfrm>
                <a:off x="8012880" y="4828590"/>
                <a:ext cx="201240" cy="1344960"/>
              </p14:xfrm>
            </p:contentPart>
          </mc:Choice>
          <mc:Fallback xmlns="">
            <p:pic>
              <p:nvPicPr>
                <p:cNvPr id="41312" name="Ink 41311">
                  <a:extLst>
                    <a:ext uri="{FF2B5EF4-FFF2-40B4-BE49-F238E27FC236}">
                      <a16:creationId xmlns:a16="http://schemas.microsoft.com/office/drawing/2014/main" id="{B4D2EA39-2A9C-1297-5101-9B3FC183C547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8003880" y="4819950"/>
                  <a:ext cx="218880" cy="1362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41318" name="Ink 41317">
                <a:extLst>
                  <a:ext uri="{FF2B5EF4-FFF2-40B4-BE49-F238E27FC236}">
                    <a16:creationId xmlns:a16="http://schemas.microsoft.com/office/drawing/2014/main" id="{83A42BB4-1F93-695B-6211-1C8DBEB93A68}"/>
                  </a:ext>
                </a:extLst>
              </p14:cNvPr>
              <p14:cNvContentPartPr/>
              <p14:nvPr/>
            </p14:nvContentPartPr>
            <p14:xfrm>
              <a:off x="4370740" y="1207138"/>
              <a:ext cx="253440" cy="543600"/>
            </p14:xfrm>
          </p:contentPart>
        </mc:Choice>
        <mc:Fallback xmlns="">
          <p:pic>
            <p:nvPicPr>
              <p:cNvPr id="41318" name="Ink 41317">
                <a:extLst>
                  <a:ext uri="{FF2B5EF4-FFF2-40B4-BE49-F238E27FC236}">
                    <a16:creationId xmlns:a16="http://schemas.microsoft.com/office/drawing/2014/main" id="{83A42BB4-1F93-695B-6211-1C8DBEB93A68}"/>
                  </a:ext>
                </a:extLst>
              </p:cNvPr>
              <p:cNvPicPr/>
              <p:nvPr/>
            </p:nvPicPr>
            <p:blipFill>
              <a:blip r:embed="rId202"/>
              <a:stretch>
                <a:fillRect/>
              </a:stretch>
            </p:blipFill>
            <p:spPr>
              <a:xfrm>
                <a:off x="4361740" y="1198138"/>
                <a:ext cx="271080" cy="561240"/>
              </a:xfrm>
              <a:prstGeom prst="rect">
                <a:avLst/>
              </a:prstGeom>
            </p:spPr>
          </p:pic>
        </mc:Fallback>
      </mc:AlternateContent>
      <p:grpSp>
        <p:nvGrpSpPr>
          <p:cNvPr id="41317" name="Group 41316">
            <a:extLst>
              <a:ext uri="{FF2B5EF4-FFF2-40B4-BE49-F238E27FC236}">
                <a16:creationId xmlns:a16="http://schemas.microsoft.com/office/drawing/2014/main" id="{7C30205F-1947-98CC-7C50-5B593CF67740}"/>
              </a:ext>
            </a:extLst>
          </p:cNvPr>
          <p:cNvGrpSpPr/>
          <p:nvPr/>
        </p:nvGrpSpPr>
        <p:grpSpPr>
          <a:xfrm>
            <a:off x="4569100" y="1990138"/>
            <a:ext cx="211680" cy="939960"/>
            <a:chOff x="6935400" y="2672910"/>
            <a:chExt cx="211680" cy="939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41315" name="Ink 41314">
                  <a:extLst>
                    <a:ext uri="{FF2B5EF4-FFF2-40B4-BE49-F238E27FC236}">
                      <a16:creationId xmlns:a16="http://schemas.microsoft.com/office/drawing/2014/main" id="{B2D7347B-62A6-B1F8-840C-953FAD3943FD}"/>
                    </a:ext>
                  </a:extLst>
                </p14:cNvPr>
                <p14:cNvContentPartPr/>
                <p14:nvPr/>
              </p14:nvContentPartPr>
              <p14:xfrm>
                <a:off x="6955560" y="2672910"/>
                <a:ext cx="191520" cy="879480"/>
              </p14:xfrm>
            </p:contentPart>
          </mc:Choice>
          <mc:Fallback xmlns="">
            <p:pic>
              <p:nvPicPr>
                <p:cNvPr id="41315" name="Ink 41314">
                  <a:extLst>
                    <a:ext uri="{FF2B5EF4-FFF2-40B4-BE49-F238E27FC236}">
                      <a16:creationId xmlns:a16="http://schemas.microsoft.com/office/drawing/2014/main" id="{B2D7347B-62A6-B1F8-840C-953FAD3943FD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6946560" y="2663910"/>
                  <a:ext cx="209160" cy="89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41316" name="Ink 41315">
                  <a:extLst>
                    <a:ext uri="{FF2B5EF4-FFF2-40B4-BE49-F238E27FC236}">
                      <a16:creationId xmlns:a16="http://schemas.microsoft.com/office/drawing/2014/main" id="{8445D4C5-B74B-50E0-E44E-E0CABC7D4655}"/>
                    </a:ext>
                  </a:extLst>
                </p14:cNvPr>
                <p14:cNvContentPartPr/>
                <p14:nvPr/>
              </p14:nvContentPartPr>
              <p14:xfrm>
                <a:off x="6935400" y="3427110"/>
                <a:ext cx="172080" cy="185760"/>
              </p14:xfrm>
            </p:contentPart>
          </mc:Choice>
          <mc:Fallback xmlns="">
            <p:pic>
              <p:nvPicPr>
                <p:cNvPr id="41316" name="Ink 41315">
                  <a:extLst>
                    <a:ext uri="{FF2B5EF4-FFF2-40B4-BE49-F238E27FC236}">
                      <a16:creationId xmlns:a16="http://schemas.microsoft.com/office/drawing/2014/main" id="{8445D4C5-B74B-50E0-E44E-E0CABC7D4655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6926400" y="3418470"/>
                  <a:ext cx="189720" cy="203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41319" name="Ink 41318">
                <a:extLst>
                  <a:ext uri="{FF2B5EF4-FFF2-40B4-BE49-F238E27FC236}">
                    <a16:creationId xmlns:a16="http://schemas.microsoft.com/office/drawing/2014/main" id="{C233DD9E-7216-56A1-68D7-8C4EE66BA3B2}"/>
                  </a:ext>
                </a:extLst>
              </p14:cNvPr>
              <p14:cNvContentPartPr/>
              <p14:nvPr/>
            </p14:nvContentPartPr>
            <p14:xfrm>
              <a:off x="4679280" y="1080418"/>
              <a:ext cx="962280" cy="578160"/>
            </p14:xfrm>
          </p:contentPart>
        </mc:Choice>
        <mc:Fallback xmlns="">
          <p:pic>
            <p:nvPicPr>
              <p:cNvPr id="41319" name="Ink 41318">
                <a:extLst>
                  <a:ext uri="{FF2B5EF4-FFF2-40B4-BE49-F238E27FC236}">
                    <a16:creationId xmlns:a16="http://schemas.microsoft.com/office/drawing/2014/main" id="{C233DD9E-7216-56A1-68D7-8C4EE66BA3B2}"/>
                  </a:ext>
                </a:extLst>
              </p:cNvPr>
              <p:cNvPicPr/>
              <p:nvPr/>
            </p:nvPicPr>
            <p:blipFill>
              <a:blip r:embed="rId208"/>
              <a:stretch>
                <a:fillRect/>
              </a:stretch>
            </p:blipFill>
            <p:spPr>
              <a:xfrm>
                <a:off x="4670280" y="1071418"/>
                <a:ext cx="979920" cy="59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41320" name="Ink 41319">
                <a:extLst>
                  <a:ext uri="{FF2B5EF4-FFF2-40B4-BE49-F238E27FC236}">
                    <a16:creationId xmlns:a16="http://schemas.microsoft.com/office/drawing/2014/main" id="{08020F03-C0CF-EDCC-FC1A-14A7B7B62A81}"/>
                  </a:ext>
                </a:extLst>
              </p14:cNvPr>
              <p14:cNvContentPartPr/>
              <p14:nvPr/>
            </p14:nvContentPartPr>
            <p14:xfrm>
              <a:off x="5381640" y="1231978"/>
              <a:ext cx="124560" cy="103320"/>
            </p14:xfrm>
          </p:contentPart>
        </mc:Choice>
        <mc:Fallback xmlns="">
          <p:pic>
            <p:nvPicPr>
              <p:cNvPr id="41320" name="Ink 41319">
                <a:extLst>
                  <a:ext uri="{FF2B5EF4-FFF2-40B4-BE49-F238E27FC236}">
                    <a16:creationId xmlns:a16="http://schemas.microsoft.com/office/drawing/2014/main" id="{08020F03-C0CF-EDCC-FC1A-14A7B7B62A81}"/>
                  </a:ext>
                </a:extLst>
              </p:cNvPr>
              <p:cNvPicPr/>
              <p:nvPr/>
            </p:nvPicPr>
            <p:blipFill>
              <a:blip r:embed="rId210"/>
              <a:stretch>
                <a:fillRect/>
              </a:stretch>
            </p:blipFill>
            <p:spPr>
              <a:xfrm>
                <a:off x="5372640" y="1222978"/>
                <a:ext cx="142200" cy="12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41321" name="Ink 41320">
                <a:extLst>
                  <a:ext uri="{FF2B5EF4-FFF2-40B4-BE49-F238E27FC236}">
                    <a16:creationId xmlns:a16="http://schemas.microsoft.com/office/drawing/2014/main" id="{8916C69E-D138-BBEA-FD83-22B92B0D5525}"/>
                  </a:ext>
                </a:extLst>
              </p14:cNvPr>
              <p14:cNvContentPartPr/>
              <p14:nvPr/>
            </p14:nvContentPartPr>
            <p14:xfrm>
              <a:off x="5214600" y="1021018"/>
              <a:ext cx="77760" cy="88200"/>
            </p14:xfrm>
          </p:contentPart>
        </mc:Choice>
        <mc:Fallback xmlns="">
          <p:pic>
            <p:nvPicPr>
              <p:cNvPr id="41321" name="Ink 41320">
                <a:extLst>
                  <a:ext uri="{FF2B5EF4-FFF2-40B4-BE49-F238E27FC236}">
                    <a16:creationId xmlns:a16="http://schemas.microsoft.com/office/drawing/2014/main" id="{8916C69E-D138-BBEA-FD83-22B92B0D5525}"/>
                  </a:ext>
                </a:extLst>
              </p:cNvPr>
              <p:cNvPicPr/>
              <p:nvPr/>
            </p:nvPicPr>
            <p:blipFill>
              <a:blip r:embed="rId212"/>
              <a:stretch>
                <a:fillRect/>
              </a:stretch>
            </p:blipFill>
            <p:spPr>
              <a:xfrm>
                <a:off x="5205600" y="1012018"/>
                <a:ext cx="95400" cy="10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41322" name="Ink 41321">
                <a:extLst>
                  <a:ext uri="{FF2B5EF4-FFF2-40B4-BE49-F238E27FC236}">
                    <a16:creationId xmlns:a16="http://schemas.microsoft.com/office/drawing/2014/main" id="{E88E5013-8D4D-7C51-A878-AD909BDB92DB}"/>
                  </a:ext>
                </a:extLst>
              </p14:cNvPr>
              <p14:cNvContentPartPr/>
              <p14:nvPr/>
            </p14:nvContentPartPr>
            <p14:xfrm>
              <a:off x="4982400" y="1234858"/>
              <a:ext cx="25560" cy="52920"/>
            </p14:xfrm>
          </p:contentPart>
        </mc:Choice>
        <mc:Fallback xmlns="">
          <p:pic>
            <p:nvPicPr>
              <p:cNvPr id="41322" name="Ink 41321">
                <a:extLst>
                  <a:ext uri="{FF2B5EF4-FFF2-40B4-BE49-F238E27FC236}">
                    <a16:creationId xmlns:a16="http://schemas.microsoft.com/office/drawing/2014/main" id="{E88E5013-8D4D-7C51-A878-AD909BDB92DB}"/>
                  </a:ext>
                </a:extLst>
              </p:cNvPr>
              <p:cNvPicPr/>
              <p:nvPr/>
            </p:nvPicPr>
            <p:blipFill>
              <a:blip r:embed="rId214"/>
              <a:stretch>
                <a:fillRect/>
              </a:stretch>
            </p:blipFill>
            <p:spPr>
              <a:xfrm>
                <a:off x="4973400" y="1225858"/>
                <a:ext cx="43200" cy="7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41324" name="Ink 41323">
                <a:extLst>
                  <a:ext uri="{FF2B5EF4-FFF2-40B4-BE49-F238E27FC236}">
                    <a16:creationId xmlns:a16="http://schemas.microsoft.com/office/drawing/2014/main" id="{37F65772-D294-6F7F-49A7-65AFC48E4679}"/>
                  </a:ext>
                </a:extLst>
              </p14:cNvPr>
              <p14:cNvContentPartPr/>
              <p14:nvPr/>
            </p14:nvContentPartPr>
            <p14:xfrm>
              <a:off x="5715000" y="742018"/>
              <a:ext cx="274680" cy="645480"/>
            </p14:xfrm>
          </p:contentPart>
        </mc:Choice>
        <mc:Fallback xmlns="">
          <p:pic>
            <p:nvPicPr>
              <p:cNvPr id="41324" name="Ink 41323">
                <a:extLst>
                  <a:ext uri="{FF2B5EF4-FFF2-40B4-BE49-F238E27FC236}">
                    <a16:creationId xmlns:a16="http://schemas.microsoft.com/office/drawing/2014/main" id="{37F65772-D294-6F7F-49A7-65AFC48E4679}"/>
                  </a:ext>
                </a:extLst>
              </p:cNvPr>
              <p:cNvPicPr/>
              <p:nvPr/>
            </p:nvPicPr>
            <p:blipFill>
              <a:blip r:embed="rId216"/>
              <a:stretch>
                <a:fillRect/>
              </a:stretch>
            </p:blipFill>
            <p:spPr>
              <a:xfrm>
                <a:off x="5706000" y="733013"/>
                <a:ext cx="292320" cy="66313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41345" name="Ink 41344">
                <a:extLst>
                  <a:ext uri="{FF2B5EF4-FFF2-40B4-BE49-F238E27FC236}">
                    <a16:creationId xmlns:a16="http://schemas.microsoft.com/office/drawing/2014/main" id="{F3C0E58A-9845-CF0E-7BAA-1936B5D4CF0B}"/>
                  </a:ext>
                </a:extLst>
              </p14:cNvPr>
              <p14:cNvContentPartPr/>
              <p14:nvPr/>
            </p14:nvContentPartPr>
            <p14:xfrm>
              <a:off x="4570180" y="5690819"/>
              <a:ext cx="348480" cy="675720"/>
            </p14:xfrm>
          </p:contentPart>
        </mc:Choice>
        <mc:Fallback xmlns="">
          <p:pic>
            <p:nvPicPr>
              <p:cNvPr id="41345" name="Ink 41344">
                <a:extLst>
                  <a:ext uri="{FF2B5EF4-FFF2-40B4-BE49-F238E27FC236}">
                    <a16:creationId xmlns:a16="http://schemas.microsoft.com/office/drawing/2014/main" id="{F3C0E58A-9845-CF0E-7BAA-1936B5D4CF0B}"/>
                  </a:ext>
                </a:extLst>
              </p:cNvPr>
              <p:cNvPicPr/>
              <p:nvPr/>
            </p:nvPicPr>
            <p:blipFill>
              <a:blip r:embed="rId218"/>
              <a:stretch>
                <a:fillRect/>
              </a:stretch>
            </p:blipFill>
            <p:spPr>
              <a:xfrm>
                <a:off x="4561180" y="5681824"/>
                <a:ext cx="366120" cy="6933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41346" name="Ink 41345">
                <a:extLst>
                  <a:ext uri="{FF2B5EF4-FFF2-40B4-BE49-F238E27FC236}">
                    <a16:creationId xmlns:a16="http://schemas.microsoft.com/office/drawing/2014/main" id="{1564C415-FF89-4DDA-D14E-A1C13833E0C0}"/>
                  </a:ext>
                </a:extLst>
              </p14:cNvPr>
              <p14:cNvContentPartPr/>
              <p14:nvPr/>
            </p14:nvContentPartPr>
            <p14:xfrm>
              <a:off x="4787620" y="5676779"/>
              <a:ext cx="139680" cy="226440"/>
            </p14:xfrm>
          </p:contentPart>
        </mc:Choice>
        <mc:Fallback xmlns="">
          <p:pic>
            <p:nvPicPr>
              <p:cNvPr id="41346" name="Ink 41345">
                <a:extLst>
                  <a:ext uri="{FF2B5EF4-FFF2-40B4-BE49-F238E27FC236}">
                    <a16:creationId xmlns:a16="http://schemas.microsoft.com/office/drawing/2014/main" id="{1564C415-FF89-4DDA-D14E-A1C13833E0C0}"/>
                  </a:ext>
                </a:extLst>
              </p:cNvPr>
              <p:cNvPicPr/>
              <p:nvPr/>
            </p:nvPicPr>
            <p:blipFill>
              <a:blip r:embed="rId220"/>
              <a:stretch>
                <a:fillRect/>
              </a:stretch>
            </p:blipFill>
            <p:spPr>
              <a:xfrm>
                <a:off x="4778620" y="5667779"/>
                <a:ext cx="157320" cy="24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41348" name="Ink 41347">
                <a:extLst>
                  <a:ext uri="{FF2B5EF4-FFF2-40B4-BE49-F238E27FC236}">
                    <a16:creationId xmlns:a16="http://schemas.microsoft.com/office/drawing/2014/main" id="{AAE9D74D-EB04-66B0-9229-338B98911DB1}"/>
                  </a:ext>
                </a:extLst>
              </p14:cNvPr>
              <p14:cNvContentPartPr/>
              <p14:nvPr/>
            </p14:nvContentPartPr>
            <p14:xfrm>
              <a:off x="2676416" y="6129221"/>
              <a:ext cx="360" cy="341640"/>
            </p14:xfrm>
          </p:contentPart>
        </mc:Choice>
        <mc:Fallback xmlns="">
          <p:pic>
            <p:nvPicPr>
              <p:cNvPr id="41348" name="Ink 41347">
                <a:extLst>
                  <a:ext uri="{FF2B5EF4-FFF2-40B4-BE49-F238E27FC236}">
                    <a16:creationId xmlns:a16="http://schemas.microsoft.com/office/drawing/2014/main" id="{AAE9D74D-EB04-66B0-9229-338B98911DB1}"/>
                  </a:ext>
                </a:extLst>
              </p:cNvPr>
              <p:cNvPicPr/>
              <p:nvPr/>
            </p:nvPicPr>
            <p:blipFill>
              <a:blip r:embed="rId222"/>
              <a:stretch>
                <a:fillRect/>
              </a:stretch>
            </p:blipFill>
            <p:spPr>
              <a:xfrm>
                <a:off x="2667416" y="6120221"/>
                <a:ext cx="18000" cy="35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41349" name="Ink 41348">
                <a:extLst>
                  <a:ext uri="{FF2B5EF4-FFF2-40B4-BE49-F238E27FC236}">
                    <a16:creationId xmlns:a16="http://schemas.microsoft.com/office/drawing/2014/main" id="{B9608712-3D51-99F5-8662-E56D5B3F9F45}"/>
                  </a:ext>
                </a:extLst>
              </p14:cNvPr>
              <p14:cNvContentPartPr/>
              <p14:nvPr/>
            </p14:nvContentPartPr>
            <p14:xfrm>
              <a:off x="2644736" y="6073061"/>
              <a:ext cx="401760" cy="508320"/>
            </p14:xfrm>
          </p:contentPart>
        </mc:Choice>
        <mc:Fallback xmlns="">
          <p:pic>
            <p:nvPicPr>
              <p:cNvPr id="41349" name="Ink 41348">
                <a:extLst>
                  <a:ext uri="{FF2B5EF4-FFF2-40B4-BE49-F238E27FC236}">
                    <a16:creationId xmlns:a16="http://schemas.microsoft.com/office/drawing/2014/main" id="{B9608712-3D51-99F5-8662-E56D5B3F9F45}"/>
                  </a:ext>
                </a:extLst>
              </p:cNvPr>
              <p:cNvPicPr/>
              <p:nvPr/>
            </p:nvPicPr>
            <p:blipFill>
              <a:blip r:embed="rId224"/>
              <a:stretch>
                <a:fillRect/>
              </a:stretch>
            </p:blipFill>
            <p:spPr>
              <a:xfrm>
                <a:off x="2635736" y="6064061"/>
                <a:ext cx="419400" cy="52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41350" name="Ink 41349">
                <a:extLst>
                  <a:ext uri="{FF2B5EF4-FFF2-40B4-BE49-F238E27FC236}">
                    <a16:creationId xmlns:a16="http://schemas.microsoft.com/office/drawing/2014/main" id="{1C93D93C-2A05-1413-380E-77F6868D7297}"/>
                  </a:ext>
                </a:extLst>
              </p14:cNvPr>
              <p14:cNvContentPartPr/>
              <p14:nvPr/>
            </p14:nvContentPartPr>
            <p14:xfrm>
              <a:off x="2915096" y="6320381"/>
              <a:ext cx="190800" cy="88200"/>
            </p14:xfrm>
          </p:contentPart>
        </mc:Choice>
        <mc:Fallback xmlns="">
          <p:pic>
            <p:nvPicPr>
              <p:cNvPr id="41350" name="Ink 41349">
                <a:extLst>
                  <a:ext uri="{FF2B5EF4-FFF2-40B4-BE49-F238E27FC236}">
                    <a16:creationId xmlns:a16="http://schemas.microsoft.com/office/drawing/2014/main" id="{1C93D93C-2A05-1413-380E-77F6868D7297}"/>
                  </a:ext>
                </a:extLst>
              </p:cNvPr>
              <p:cNvPicPr/>
              <p:nvPr/>
            </p:nvPicPr>
            <p:blipFill>
              <a:blip r:embed="rId226"/>
              <a:stretch>
                <a:fillRect/>
              </a:stretch>
            </p:blipFill>
            <p:spPr>
              <a:xfrm>
                <a:off x="2906096" y="6311381"/>
                <a:ext cx="208440" cy="10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41351" name="Ink 41350">
                <a:extLst>
                  <a:ext uri="{FF2B5EF4-FFF2-40B4-BE49-F238E27FC236}">
                    <a16:creationId xmlns:a16="http://schemas.microsoft.com/office/drawing/2014/main" id="{002B9841-C98B-CAE9-2379-035BBF613B9D}"/>
                  </a:ext>
                </a:extLst>
              </p14:cNvPr>
              <p14:cNvContentPartPr/>
              <p14:nvPr/>
            </p14:nvContentPartPr>
            <p14:xfrm>
              <a:off x="3079256" y="6141461"/>
              <a:ext cx="109440" cy="383040"/>
            </p14:xfrm>
          </p:contentPart>
        </mc:Choice>
        <mc:Fallback xmlns="">
          <p:pic>
            <p:nvPicPr>
              <p:cNvPr id="41351" name="Ink 41350">
                <a:extLst>
                  <a:ext uri="{FF2B5EF4-FFF2-40B4-BE49-F238E27FC236}">
                    <a16:creationId xmlns:a16="http://schemas.microsoft.com/office/drawing/2014/main" id="{002B9841-C98B-CAE9-2379-035BBF613B9D}"/>
                  </a:ext>
                </a:extLst>
              </p:cNvPr>
              <p:cNvPicPr/>
              <p:nvPr/>
            </p:nvPicPr>
            <p:blipFill>
              <a:blip r:embed="rId228"/>
              <a:stretch>
                <a:fillRect/>
              </a:stretch>
            </p:blipFill>
            <p:spPr>
              <a:xfrm>
                <a:off x="3070256" y="6132461"/>
                <a:ext cx="127080" cy="40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41352" name="Ink 41351">
                <a:extLst>
                  <a:ext uri="{FF2B5EF4-FFF2-40B4-BE49-F238E27FC236}">
                    <a16:creationId xmlns:a16="http://schemas.microsoft.com/office/drawing/2014/main" id="{4F9B837D-AEEB-0E2B-CF9C-922687CC6BAF}"/>
                  </a:ext>
                </a:extLst>
              </p14:cNvPr>
              <p14:cNvContentPartPr/>
              <p14:nvPr/>
            </p14:nvContentPartPr>
            <p14:xfrm>
              <a:off x="3061256" y="6385181"/>
              <a:ext cx="125280" cy="54360"/>
            </p14:xfrm>
          </p:contentPart>
        </mc:Choice>
        <mc:Fallback xmlns="">
          <p:pic>
            <p:nvPicPr>
              <p:cNvPr id="41352" name="Ink 41351">
                <a:extLst>
                  <a:ext uri="{FF2B5EF4-FFF2-40B4-BE49-F238E27FC236}">
                    <a16:creationId xmlns:a16="http://schemas.microsoft.com/office/drawing/2014/main" id="{4F9B837D-AEEB-0E2B-CF9C-922687CC6BAF}"/>
                  </a:ext>
                </a:extLst>
              </p:cNvPr>
              <p:cNvPicPr/>
              <p:nvPr/>
            </p:nvPicPr>
            <p:blipFill>
              <a:blip r:embed="rId230"/>
              <a:stretch>
                <a:fillRect/>
              </a:stretch>
            </p:blipFill>
            <p:spPr>
              <a:xfrm>
                <a:off x="3052230" y="6376181"/>
                <a:ext cx="142971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41353" name="Ink 41352">
                <a:extLst>
                  <a:ext uri="{FF2B5EF4-FFF2-40B4-BE49-F238E27FC236}">
                    <a16:creationId xmlns:a16="http://schemas.microsoft.com/office/drawing/2014/main" id="{516362C6-0EFC-C23A-D13B-771B91BE7682}"/>
                  </a:ext>
                </a:extLst>
              </p14:cNvPr>
              <p14:cNvContentPartPr/>
              <p14:nvPr/>
            </p14:nvContentPartPr>
            <p14:xfrm>
              <a:off x="3249896" y="6391301"/>
              <a:ext cx="360" cy="360"/>
            </p14:xfrm>
          </p:contentPart>
        </mc:Choice>
        <mc:Fallback xmlns="">
          <p:pic>
            <p:nvPicPr>
              <p:cNvPr id="41353" name="Ink 41352">
                <a:extLst>
                  <a:ext uri="{FF2B5EF4-FFF2-40B4-BE49-F238E27FC236}">
                    <a16:creationId xmlns:a16="http://schemas.microsoft.com/office/drawing/2014/main" id="{516362C6-0EFC-C23A-D13B-771B91BE7682}"/>
                  </a:ext>
                </a:extLst>
              </p:cNvPr>
              <p:cNvPicPr/>
              <p:nvPr/>
            </p:nvPicPr>
            <p:blipFill>
              <a:blip r:embed="rId232"/>
              <a:stretch>
                <a:fillRect/>
              </a:stretch>
            </p:blipFill>
            <p:spPr>
              <a:xfrm>
                <a:off x="3240896" y="638230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41354" name="Ink 41353">
                <a:extLst>
                  <a:ext uri="{FF2B5EF4-FFF2-40B4-BE49-F238E27FC236}">
                    <a16:creationId xmlns:a16="http://schemas.microsoft.com/office/drawing/2014/main" id="{70E4E077-FA5C-A4B9-32B1-FC59D4E7D5EE}"/>
                  </a:ext>
                </a:extLst>
              </p14:cNvPr>
              <p14:cNvContentPartPr/>
              <p14:nvPr/>
            </p14:nvContentPartPr>
            <p14:xfrm>
              <a:off x="2932376" y="6119861"/>
              <a:ext cx="360" cy="3240"/>
            </p14:xfrm>
          </p:contentPart>
        </mc:Choice>
        <mc:Fallback xmlns="">
          <p:pic>
            <p:nvPicPr>
              <p:cNvPr id="41354" name="Ink 41353">
                <a:extLst>
                  <a:ext uri="{FF2B5EF4-FFF2-40B4-BE49-F238E27FC236}">
                    <a16:creationId xmlns:a16="http://schemas.microsoft.com/office/drawing/2014/main" id="{70E4E077-FA5C-A4B9-32B1-FC59D4E7D5EE}"/>
                  </a:ext>
                </a:extLst>
              </p:cNvPr>
              <p:cNvPicPr/>
              <p:nvPr/>
            </p:nvPicPr>
            <p:blipFill>
              <a:blip r:embed="rId234"/>
              <a:stretch>
                <a:fillRect/>
              </a:stretch>
            </p:blipFill>
            <p:spPr>
              <a:xfrm>
                <a:off x="2923376" y="6110861"/>
                <a:ext cx="18000" cy="2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41355" name="Ink 41354">
                <a:extLst>
                  <a:ext uri="{FF2B5EF4-FFF2-40B4-BE49-F238E27FC236}">
                    <a16:creationId xmlns:a16="http://schemas.microsoft.com/office/drawing/2014/main" id="{54FCFA56-70DE-1DD3-EA5B-FA5ED4CF6813}"/>
                  </a:ext>
                </a:extLst>
              </p14:cNvPr>
              <p14:cNvContentPartPr/>
              <p14:nvPr/>
            </p14:nvContentPartPr>
            <p14:xfrm>
              <a:off x="3350336" y="6079901"/>
              <a:ext cx="207000" cy="360000"/>
            </p14:xfrm>
          </p:contentPart>
        </mc:Choice>
        <mc:Fallback xmlns="">
          <p:pic>
            <p:nvPicPr>
              <p:cNvPr id="41355" name="Ink 41354">
                <a:extLst>
                  <a:ext uri="{FF2B5EF4-FFF2-40B4-BE49-F238E27FC236}">
                    <a16:creationId xmlns:a16="http://schemas.microsoft.com/office/drawing/2014/main" id="{54FCFA56-70DE-1DD3-EA5B-FA5ED4CF6813}"/>
                  </a:ext>
                </a:extLst>
              </p:cNvPr>
              <p:cNvPicPr/>
              <p:nvPr/>
            </p:nvPicPr>
            <p:blipFill>
              <a:blip r:embed="rId236"/>
              <a:stretch>
                <a:fillRect/>
              </a:stretch>
            </p:blipFill>
            <p:spPr>
              <a:xfrm>
                <a:off x="3341352" y="6070910"/>
                <a:ext cx="224609" cy="3776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41356" name="Ink 41355">
                <a:extLst>
                  <a:ext uri="{FF2B5EF4-FFF2-40B4-BE49-F238E27FC236}">
                    <a16:creationId xmlns:a16="http://schemas.microsoft.com/office/drawing/2014/main" id="{C5A37E7B-E608-0629-5847-63C3577E8642}"/>
                  </a:ext>
                </a:extLst>
              </p14:cNvPr>
              <p14:cNvContentPartPr/>
              <p14:nvPr/>
            </p14:nvContentPartPr>
            <p14:xfrm>
              <a:off x="3573176" y="6320741"/>
              <a:ext cx="120240" cy="94680"/>
            </p14:xfrm>
          </p:contentPart>
        </mc:Choice>
        <mc:Fallback xmlns="">
          <p:pic>
            <p:nvPicPr>
              <p:cNvPr id="41356" name="Ink 41355">
                <a:extLst>
                  <a:ext uri="{FF2B5EF4-FFF2-40B4-BE49-F238E27FC236}">
                    <a16:creationId xmlns:a16="http://schemas.microsoft.com/office/drawing/2014/main" id="{C5A37E7B-E608-0629-5847-63C3577E8642}"/>
                  </a:ext>
                </a:extLst>
              </p:cNvPr>
              <p:cNvPicPr/>
              <p:nvPr/>
            </p:nvPicPr>
            <p:blipFill>
              <a:blip r:embed="rId238"/>
              <a:stretch>
                <a:fillRect/>
              </a:stretch>
            </p:blipFill>
            <p:spPr>
              <a:xfrm>
                <a:off x="3564149" y="6311707"/>
                <a:ext cx="137933" cy="11238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41357" name="Ink 41356">
                <a:extLst>
                  <a:ext uri="{FF2B5EF4-FFF2-40B4-BE49-F238E27FC236}">
                    <a16:creationId xmlns:a16="http://schemas.microsoft.com/office/drawing/2014/main" id="{0B4A793B-81F9-A559-58D2-8B141610E258}"/>
                  </a:ext>
                </a:extLst>
              </p14:cNvPr>
              <p14:cNvContentPartPr/>
              <p14:nvPr/>
            </p14:nvContentPartPr>
            <p14:xfrm>
              <a:off x="3739136" y="6270341"/>
              <a:ext cx="72360" cy="165600"/>
            </p14:xfrm>
          </p:contentPart>
        </mc:Choice>
        <mc:Fallback xmlns="">
          <p:pic>
            <p:nvPicPr>
              <p:cNvPr id="41357" name="Ink 41356">
                <a:extLst>
                  <a:ext uri="{FF2B5EF4-FFF2-40B4-BE49-F238E27FC236}">
                    <a16:creationId xmlns:a16="http://schemas.microsoft.com/office/drawing/2014/main" id="{0B4A793B-81F9-A559-58D2-8B141610E258}"/>
                  </a:ext>
                </a:extLst>
              </p:cNvPr>
              <p:cNvPicPr/>
              <p:nvPr/>
            </p:nvPicPr>
            <p:blipFill>
              <a:blip r:embed="rId240"/>
              <a:stretch>
                <a:fillRect/>
              </a:stretch>
            </p:blipFill>
            <p:spPr>
              <a:xfrm>
                <a:off x="3730136" y="6261321"/>
                <a:ext cx="90000" cy="1832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41358" name="Ink 41357">
                <a:extLst>
                  <a:ext uri="{FF2B5EF4-FFF2-40B4-BE49-F238E27FC236}">
                    <a16:creationId xmlns:a16="http://schemas.microsoft.com/office/drawing/2014/main" id="{D9A8FD14-E082-93E4-06D8-62C90119ED8E}"/>
                  </a:ext>
                </a:extLst>
              </p14:cNvPr>
              <p14:cNvContentPartPr/>
              <p14:nvPr/>
            </p14:nvContentPartPr>
            <p14:xfrm>
              <a:off x="3919136" y="6069461"/>
              <a:ext cx="64080" cy="402840"/>
            </p14:xfrm>
          </p:contentPart>
        </mc:Choice>
        <mc:Fallback xmlns="">
          <p:pic>
            <p:nvPicPr>
              <p:cNvPr id="41358" name="Ink 41357">
                <a:extLst>
                  <a:ext uri="{FF2B5EF4-FFF2-40B4-BE49-F238E27FC236}">
                    <a16:creationId xmlns:a16="http://schemas.microsoft.com/office/drawing/2014/main" id="{D9A8FD14-E082-93E4-06D8-62C90119ED8E}"/>
                  </a:ext>
                </a:extLst>
              </p:cNvPr>
              <p:cNvPicPr/>
              <p:nvPr/>
            </p:nvPicPr>
            <p:blipFill>
              <a:blip r:embed="rId242"/>
              <a:stretch>
                <a:fillRect/>
              </a:stretch>
            </p:blipFill>
            <p:spPr>
              <a:xfrm>
                <a:off x="3910085" y="6060461"/>
                <a:ext cx="81820" cy="42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41359" name="Ink 41358">
                <a:extLst>
                  <a:ext uri="{FF2B5EF4-FFF2-40B4-BE49-F238E27FC236}">
                    <a16:creationId xmlns:a16="http://schemas.microsoft.com/office/drawing/2014/main" id="{4BD0C57A-6A05-9A63-CEC1-82AFCFFBDF4C}"/>
                  </a:ext>
                </a:extLst>
              </p14:cNvPr>
              <p14:cNvContentPartPr/>
              <p14:nvPr/>
            </p14:nvContentPartPr>
            <p14:xfrm>
              <a:off x="3861896" y="6246941"/>
              <a:ext cx="120240" cy="17640"/>
            </p14:xfrm>
          </p:contentPart>
        </mc:Choice>
        <mc:Fallback xmlns="">
          <p:pic>
            <p:nvPicPr>
              <p:cNvPr id="41359" name="Ink 41358">
                <a:extLst>
                  <a:ext uri="{FF2B5EF4-FFF2-40B4-BE49-F238E27FC236}">
                    <a16:creationId xmlns:a16="http://schemas.microsoft.com/office/drawing/2014/main" id="{4BD0C57A-6A05-9A63-CEC1-82AFCFFBDF4C}"/>
                  </a:ext>
                </a:extLst>
              </p:cNvPr>
              <p:cNvPicPr/>
              <p:nvPr/>
            </p:nvPicPr>
            <p:blipFill>
              <a:blip r:embed="rId244"/>
              <a:stretch>
                <a:fillRect/>
              </a:stretch>
            </p:blipFill>
            <p:spPr>
              <a:xfrm>
                <a:off x="3852869" y="6237941"/>
                <a:ext cx="137933" cy="3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41360" name="Ink 41359">
                <a:extLst>
                  <a:ext uri="{FF2B5EF4-FFF2-40B4-BE49-F238E27FC236}">
                    <a16:creationId xmlns:a16="http://schemas.microsoft.com/office/drawing/2014/main" id="{8020C223-9F25-1F8F-626D-47A0E04CA301}"/>
                  </a:ext>
                </a:extLst>
              </p14:cNvPr>
              <p14:cNvContentPartPr/>
              <p14:nvPr/>
            </p14:nvContentPartPr>
            <p14:xfrm>
              <a:off x="4105256" y="6374741"/>
              <a:ext cx="3240" cy="6480"/>
            </p14:xfrm>
          </p:contentPart>
        </mc:Choice>
        <mc:Fallback xmlns="">
          <p:pic>
            <p:nvPicPr>
              <p:cNvPr id="41360" name="Ink 41359">
                <a:extLst>
                  <a:ext uri="{FF2B5EF4-FFF2-40B4-BE49-F238E27FC236}">
                    <a16:creationId xmlns:a16="http://schemas.microsoft.com/office/drawing/2014/main" id="{8020C223-9F25-1F8F-626D-47A0E04CA301}"/>
                  </a:ext>
                </a:extLst>
              </p:cNvPr>
              <p:cNvPicPr/>
              <p:nvPr/>
            </p:nvPicPr>
            <p:blipFill>
              <a:blip r:embed="rId246"/>
              <a:stretch>
                <a:fillRect/>
              </a:stretch>
            </p:blipFill>
            <p:spPr>
              <a:xfrm>
                <a:off x="4096256" y="6365741"/>
                <a:ext cx="2088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41361" name="Ink 41360">
                <a:extLst>
                  <a:ext uri="{FF2B5EF4-FFF2-40B4-BE49-F238E27FC236}">
                    <a16:creationId xmlns:a16="http://schemas.microsoft.com/office/drawing/2014/main" id="{0276868F-FC6B-0DE8-76D4-869B9B26C6DB}"/>
                  </a:ext>
                </a:extLst>
              </p14:cNvPr>
              <p14:cNvContentPartPr/>
              <p14:nvPr/>
            </p14:nvContentPartPr>
            <p14:xfrm>
              <a:off x="4210376" y="6111581"/>
              <a:ext cx="360" cy="321840"/>
            </p14:xfrm>
          </p:contentPart>
        </mc:Choice>
        <mc:Fallback xmlns="">
          <p:pic>
            <p:nvPicPr>
              <p:cNvPr id="41361" name="Ink 41360">
                <a:extLst>
                  <a:ext uri="{FF2B5EF4-FFF2-40B4-BE49-F238E27FC236}">
                    <a16:creationId xmlns:a16="http://schemas.microsoft.com/office/drawing/2014/main" id="{0276868F-FC6B-0DE8-76D4-869B9B26C6DB}"/>
                  </a:ext>
                </a:extLst>
              </p:cNvPr>
              <p:cNvPicPr/>
              <p:nvPr/>
            </p:nvPicPr>
            <p:blipFill>
              <a:blip r:embed="rId248"/>
              <a:stretch>
                <a:fillRect/>
              </a:stretch>
            </p:blipFill>
            <p:spPr>
              <a:xfrm>
                <a:off x="4201376" y="6102581"/>
                <a:ext cx="18000" cy="33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41362" name="Ink 41361">
                <a:extLst>
                  <a:ext uri="{FF2B5EF4-FFF2-40B4-BE49-F238E27FC236}">
                    <a16:creationId xmlns:a16="http://schemas.microsoft.com/office/drawing/2014/main" id="{659B0EC4-702D-987F-02CC-FD82D3D174EC}"/>
                  </a:ext>
                </a:extLst>
              </p14:cNvPr>
              <p14:cNvContentPartPr/>
              <p14:nvPr/>
            </p14:nvContentPartPr>
            <p14:xfrm>
              <a:off x="4210376" y="6089621"/>
              <a:ext cx="161280" cy="405360"/>
            </p14:xfrm>
          </p:contentPart>
        </mc:Choice>
        <mc:Fallback xmlns="">
          <p:pic>
            <p:nvPicPr>
              <p:cNvPr id="41362" name="Ink 41361">
                <a:extLst>
                  <a:ext uri="{FF2B5EF4-FFF2-40B4-BE49-F238E27FC236}">
                    <a16:creationId xmlns:a16="http://schemas.microsoft.com/office/drawing/2014/main" id="{659B0EC4-702D-987F-02CC-FD82D3D174EC}"/>
                  </a:ext>
                </a:extLst>
              </p:cNvPr>
              <p:cNvPicPr/>
              <p:nvPr/>
            </p:nvPicPr>
            <p:blipFill>
              <a:blip r:embed="rId250"/>
              <a:stretch>
                <a:fillRect/>
              </a:stretch>
            </p:blipFill>
            <p:spPr>
              <a:xfrm>
                <a:off x="4201356" y="6080613"/>
                <a:ext cx="178959" cy="42301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41363" name="Ink 41362">
                <a:extLst>
                  <a:ext uri="{FF2B5EF4-FFF2-40B4-BE49-F238E27FC236}">
                    <a16:creationId xmlns:a16="http://schemas.microsoft.com/office/drawing/2014/main" id="{77730AFA-9F2C-94B3-468D-723A8578EE3C}"/>
                  </a:ext>
                </a:extLst>
              </p14:cNvPr>
              <p14:cNvContentPartPr/>
              <p14:nvPr/>
            </p14:nvContentPartPr>
            <p14:xfrm>
              <a:off x="4241696" y="6476261"/>
              <a:ext cx="360" cy="360"/>
            </p14:xfrm>
          </p:contentPart>
        </mc:Choice>
        <mc:Fallback xmlns="">
          <p:pic>
            <p:nvPicPr>
              <p:cNvPr id="41363" name="Ink 41362">
                <a:extLst>
                  <a:ext uri="{FF2B5EF4-FFF2-40B4-BE49-F238E27FC236}">
                    <a16:creationId xmlns:a16="http://schemas.microsoft.com/office/drawing/2014/main" id="{77730AFA-9F2C-94B3-468D-723A8578EE3C}"/>
                  </a:ext>
                </a:extLst>
              </p:cNvPr>
              <p:cNvPicPr/>
              <p:nvPr/>
            </p:nvPicPr>
            <p:blipFill>
              <a:blip r:embed="rId232"/>
              <a:stretch>
                <a:fillRect/>
              </a:stretch>
            </p:blipFill>
            <p:spPr>
              <a:xfrm>
                <a:off x="4232696" y="646726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41375" name="Ink 41374">
                <a:extLst>
                  <a:ext uri="{FF2B5EF4-FFF2-40B4-BE49-F238E27FC236}">
                    <a16:creationId xmlns:a16="http://schemas.microsoft.com/office/drawing/2014/main" id="{69EA42A4-44E6-2342-0189-EFD9859E32E9}"/>
                  </a:ext>
                </a:extLst>
              </p14:cNvPr>
              <p14:cNvContentPartPr/>
              <p14:nvPr/>
            </p14:nvContentPartPr>
            <p14:xfrm>
              <a:off x="2989976" y="6369341"/>
              <a:ext cx="360" cy="360"/>
            </p14:xfrm>
          </p:contentPart>
        </mc:Choice>
        <mc:Fallback xmlns="">
          <p:pic>
            <p:nvPicPr>
              <p:cNvPr id="41375" name="Ink 41374">
                <a:extLst>
                  <a:ext uri="{FF2B5EF4-FFF2-40B4-BE49-F238E27FC236}">
                    <a16:creationId xmlns:a16="http://schemas.microsoft.com/office/drawing/2014/main" id="{69EA42A4-44E6-2342-0189-EFD9859E32E9}"/>
                  </a:ext>
                </a:extLst>
              </p:cNvPr>
              <p:cNvPicPr/>
              <p:nvPr/>
            </p:nvPicPr>
            <p:blipFill>
              <a:blip r:embed="rId232"/>
              <a:stretch>
                <a:fillRect/>
              </a:stretch>
            </p:blipFill>
            <p:spPr>
              <a:xfrm>
                <a:off x="2980976" y="636034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41378" name="Ink 41377">
                <a:extLst>
                  <a:ext uri="{FF2B5EF4-FFF2-40B4-BE49-F238E27FC236}">
                    <a16:creationId xmlns:a16="http://schemas.microsoft.com/office/drawing/2014/main" id="{97BAE6D7-D7DB-6690-C7A2-517415227A61}"/>
                  </a:ext>
                </a:extLst>
              </p14:cNvPr>
              <p14:cNvContentPartPr/>
              <p14:nvPr/>
            </p14:nvContentPartPr>
            <p14:xfrm>
              <a:off x="2288500" y="5750579"/>
              <a:ext cx="2370600" cy="963360"/>
            </p14:xfrm>
          </p:contentPart>
        </mc:Choice>
        <mc:Fallback xmlns="">
          <p:pic>
            <p:nvPicPr>
              <p:cNvPr id="41378" name="Ink 41377">
                <a:extLst>
                  <a:ext uri="{FF2B5EF4-FFF2-40B4-BE49-F238E27FC236}">
                    <a16:creationId xmlns:a16="http://schemas.microsoft.com/office/drawing/2014/main" id="{97BAE6D7-D7DB-6690-C7A2-517415227A61}"/>
                  </a:ext>
                </a:extLst>
              </p:cNvPr>
              <p:cNvPicPr/>
              <p:nvPr/>
            </p:nvPicPr>
            <p:blipFill>
              <a:blip r:embed="rId254"/>
              <a:stretch>
                <a:fillRect/>
              </a:stretch>
            </p:blipFill>
            <p:spPr>
              <a:xfrm>
                <a:off x="2279500" y="5741579"/>
                <a:ext cx="2388240" cy="9810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D85309A-2598-67F3-87C4-CBA5DA8B78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9686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Tm="22378">
        <p159:morph option="byObject"/>
      </p:transition>
    </mc:Choice>
    <mc:Fallback>
      <p:transition spd="slow" advTm="2237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7" name="Text Box 3"/>
          <p:cNvSpPr txBox="1">
            <a:spLocks noChangeArrowheads="1"/>
          </p:cNvSpPr>
          <p:nvPr/>
        </p:nvSpPr>
        <p:spPr bwMode="auto">
          <a:xfrm>
            <a:off x="2166880" y="0"/>
            <a:ext cx="47468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800" b="1" dirty="0">
                <a:solidFill>
                  <a:srgbClr val="0000FF"/>
                </a:solidFill>
              </a:rPr>
              <a:t>Mobility in an electric field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903BEA-EC25-5644-B5A1-DEDF773DB900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62FDC52-87D5-D481-7005-D0E745419F84}"/>
              </a:ext>
            </a:extLst>
          </p:cNvPr>
          <p:cNvGrpSpPr/>
          <p:nvPr/>
        </p:nvGrpSpPr>
        <p:grpSpPr>
          <a:xfrm>
            <a:off x="466668" y="1032237"/>
            <a:ext cx="1305360" cy="608040"/>
            <a:chOff x="466668" y="1032237"/>
            <a:chExt cx="1305360" cy="608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997C309D-8ABC-2DE7-EAC0-04D783199FFF}"/>
                    </a:ext>
                  </a:extLst>
                </p14:cNvPr>
                <p14:cNvContentPartPr/>
                <p14:nvPr/>
              </p14:nvContentPartPr>
              <p14:xfrm>
                <a:off x="466668" y="1180197"/>
                <a:ext cx="379080" cy="46008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997C309D-8ABC-2DE7-EAC0-04D783199FFF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58028" y="1171197"/>
                  <a:ext cx="396720" cy="47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43D206DD-7A6A-E5CD-EF84-A842F537A1A9}"/>
                    </a:ext>
                  </a:extLst>
                </p14:cNvPr>
                <p14:cNvContentPartPr/>
                <p14:nvPr/>
              </p14:nvContentPartPr>
              <p14:xfrm>
                <a:off x="980388" y="1296117"/>
                <a:ext cx="123120" cy="3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43D206DD-7A6A-E5CD-EF84-A842F537A1A9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71388" y="1287477"/>
                  <a:ext cx="1407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0549082B-5824-462E-ADFA-6DD7E13C5F43}"/>
                    </a:ext>
                  </a:extLst>
                </p14:cNvPr>
                <p14:cNvContentPartPr/>
                <p14:nvPr/>
              </p14:nvContentPartPr>
              <p14:xfrm>
                <a:off x="1033668" y="1411317"/>
                <a:ext cx="130320" cy="3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0549082B-5824-462E-ADFA-6DD7E13C5F43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025028" y="1402317"/>
                  <a:ext cx="1479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D3133B45-4863-35D5-4554-E01B6A69CDE8}"/>
                    </a:ext>
                  </a:extLst>
                </p14:cNvPr>
                <p14:cNvContentPartPr/>
                <p14:nvPr/>
              </p14:nvContentPartPr>
              <p14:xfrm>
                <a:off x="1388268" y="1032237"/>
                <a:ext cx="333000" cy="27108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D3133B45-4863-35D5-4554-E01B6A69CDE8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379268" y="1023237"/>
                  <a:ext cx="350640" cy="28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690860F7-91D1-FD85-B8BF-BF3C6F5E3DDE}"/>
                    </a:ext>
                  </a:extLst>
                </p14:cNvPr>
                <p14:cNvContentPartPr/>
                <p14:nvPr/>
              </p14:nvContentPartPr>
              <p14:xfrm>
                <a:off x="1329588" y="1390437"/>
                <a:ext cx="442440" cy="108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690860F7-91D1-FD85-B8BF-BF3C6F5E3DDE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320948" y="1381437"/>
                  <a:ext cx="460080" cy="28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2D65AC2B-7B41-123A-8F78-1A8EB1E40C31}"/>
                  </a:ext>
                </a:extLst>
              </p14:cNvPr>
              <p14:cNvContentPartPr/>
              <p14:nvPr/>
            </p14:nvContentPartPr>
            <p14:xfrm>
              <a:off x="1423548" y="1462077"/>
              <a:ext cx="247320" cy="3751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2D65AC2B-7B41-123A-8F78-1A8EB1E40C31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414548" y="1453437"/>
                <a:ext cx="264960" cy="392760"/>
              </a:xfrm>
              <a:prstGeom prst="rect">
                <a:avLst/>
              </a:prstGeom>
            </p:spPr>
          </p:pic>
        </mc:Fallback>
      </mc:AlternateContent>
      <p:grpSp>
        <p:nvGrpSpPr>
          <p:cNvPr id="62" name="Group 61">
            <a:extLst>
              <a:ext uri="{FF2B5EF4-FFF2-40B4-BE49-F238E27FC236}">
                <a16:creationId xmlns:a16="http://schemas.microsoft.com/office/drawing/2014/main" id="{C797F1E2-11E2-37B2-79C1-6D758084424F}"/>
              </a:ext>
            </a:extLst>
          </p:cNvPr>
          <p:cNvGrpSpPr/>
          <p:nvPr/>
        </p:nvGrpSpPr>
        <p:grpSpPr>
          <a:xfrm>
            <a:off x="2033028" y="847917"/>
            <a:ext cx="1391400" cy="1127160"/>
            <a:chOff x="2033028" y="847917"/>
            <a:chExt cx="1391400" cy="1127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5F0525FA-E2B3-2B53-C8BE-AE6D484E9C51}"/>
                    </a:ext>
                  </a:extLst>
                </p14:cNvPr>
                <p14:cNvContentPartPr/>
                <p14:nvPr/>
              </p14:nvContentPartPr>
              <p14:xfrm>
                <a:off x="2033028" y="1346157"/>
                <a:ext cx="148680" cy="3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5F0525FA-E2B3-2B53-C8BE-AE6D484E9C51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024388" y="1337517"/>
                  <a:ext cx="1663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74A33173-3836-BCB8-D403-5731837DED81}"/>
                    </a:ext>
                  </a:extLst>
                </p14:cNvPr>
                <p14:cNvContentPartPr/>
                <p14:nvPr/>
              </p14:nvContentPartPr>
              <p14:xfrm>
                <a:off x="2103588" y="1445517"/>
                <a:ext cx="133200" cy="3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74A33173-3836-BCB8-D403-5731837DED81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094588" y="1436877"/>
                  <a:ext cx="1508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175F35D7-69AF-554F-FEF8-D932BFFBAC63}"/>
                    </a:ext>
                  </a:extLst>
                </p14:cNvPr>
                <p14:cNvContentPartPr/>
                <p14:nvPr/>
              </p14:nvContentPartPr>
              <p14:xfrm>
                <a:off x="2592828" y="1054197"/>
                <a:ext cx="293040" cy="17784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175F35D7-69AF-554F-FEF8-D932BFFBAC63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583828" y="1045557"/>
                  <a:ext cx="310680" cy="19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60678DBC-499D-FED7-A0E0-AE76F42CCEB4}"/>
                    </a:ext>
                  </a:extLst>
                </p14:cNvPr>
                <p14:cNvContentPartPr/>
                <p14:nvPr/>
              </p14:nvContentPartPr>
              <p14:xfrm>
                <a:off x="2930508" y="847917"/>
                <a:ext cx="178560" cy="48960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60678DBC-499D-FED7-A0E0-AE76F42CCEB4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2921868" y="839277"/>
                  <a:ext cx="196200" cy="50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F35511B2-943F-D1F2-CBCD-D3F72C6DACC6}"/>
                    </a:ext>
                  </a:extLst>
                </p14:cNvPr>
                <p14:cNvContentPartPr/>
                <p14:nvPr/>
              </p14:nvContentPartPr>
              <p14:xfrm>
                <a:off x="3154788" y="1019997"/>
                <a:ext cx="123840" cy="18720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F35511B2-943F-D1F2-CBCD-D3F72C6DACC6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146148" y="1010997"/>
                  <a:ext cx="141480" cy="20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6186B93A-952C-1C47-2827-1EE298C14EB1}"/>
                    </a:ext>
                  </a:extLst>
                </p14:cNvPr>
                <p14:cNvContentPartPr/>
                <p14:nvPr/>
              </p14:nvContentPartPr>
              <p14:xfrm>
                <a:off x="2528028" y="1385397"/>
                <a:ext cx="896400" cy="1296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6186B93A-952C-1C47-2827-1EE298C14EB1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2519028" y="1376757"/>
                  <a:ext cx="914040" cy="3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35D0BB54-95D3-6E44-569C-EE9EF8114D88}"/>
                    </a:ext>
                  </a:extLst>
                </p14:cNvPr>
                <p14:cNvContentPartPr/>
                <p14:nvPr/>
              </p14:nvContentPartPr>
              <p14:xfrm>
                <a:off x="2545668" y="1567197"/>
                <a:ext cx="197640" cy="21132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35D0BB54-95D3-6E44-569C-EE9EF8114D88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2536668" y="1558557"/>
                  <a:ext cx="215280" cy="22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7D2474D7-55ED-556F-B807-5CC455DAEF55}"/>
                    </a:ext>
                  </a:extLst>
                </p14:cNvPr>
                <p14:cNvContentPartPr/>
                <p14:nvPr/>
              </p14:nvContentPartPr>
              <p14:xfrm>
                <a:off x="2688948" y="1464237"/>
                <a:ext cx="236160" cy="51084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7D2474D7-55ED-556F-B807-5CC455DAEF55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2679948" y="1455237"/>
                  <a:ext cx="253800" cy="52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DCDAC0BE-8F0F-A1EB-2A84-E5B3CF8B33C9}"/>
                    </a:ext>
                  </a:extLst>
                </p14:cNvPr>
                <p14:cNvContentPartPr/>
                <p14:nvPr/>
              </p14:nvContentPartPr>
              <p14:xfrm>
                <a:off x="2984868" y="1703637"/>
                <a:ext cx="357480" cy="16632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DCDAC0BE-8F0F-A1EB-2A84-E5B3CF8B33C9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2976228" y="1694997"/>
                  <a:ext cx="375120" cy="183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09E658EE-0386-4681-3CFC-C49653001C84}"/>
                  </a:ext>
                </a:extLst>
              </p14:cNvPr>
              <p14:cNvContentPartPr/>
              <p14:nvPr/>
            </p14:nvContentPartPr>
            <p14:xfrm>
              <a:off x="733068" y="2630637"/>
              <a:ext cx="362880" cy="31140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09E658EE-0386-4681-3CFC-C49653001C84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724428" y="2621997"/>
                <a:ext cx="380520" cy="329040"/>
              </a:xfrm>
              <a:prstGeom prst="rect">
                <a:avLst/>
              </a:prstGeom>
            </p:spPr>
          </p:pic>
        </mc:Fallback>
      </mc:AlternateContent>
      <p:grpSp>
        <p:nvGrpSpPr>
          <p:cNvPr id="41258" name="Group 41257">
            <a:extLst>
              <a:ext uri="{FF2B5EF4-FFF2-40B4-BE49-F238E27FC236}">
                <a16:creationId xmlns:a16="http://schemas.microsoft.com/office/drawing/2014/main" id="{3DB7E571-6D97-9BE8-0CBE-E756F01E0F96}"/>
              </a:ext>
            </a:extLst>
          </p:cNvPr>
          <p:cNvGrpSpPr/>
          <p:nvPr/>
        </p:nvGrpSpPr>
        <p:grpSpPr>
          <a:xfrm>
            <a:off x="1492668" y="2386917"/>
            <a:ext cx="911520" cy="640800"/>
            <a:chOff x="1492668" y="2386917"/>
            <a:chExt cx="911520" cy="640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41217" name="Ink 41216">
                  <a:extLst>
                    <a:ext uri="{FF2B5EF4-FFF2-40B4-BE49-F238E27FC236}">
                      <a16:creationId xmlns:a16="http://schemas.microsoft.com/office/drawing/2014/main" id="{9E146C4D-DC28-E207-7669-CBCAD366DE95}"/>
                    </a:ext>
                  </a:extLst>
                </p14:cNvPr>
                <p14:cNvContentPartPr/>
                <p14:nvPr/>
              </p14:nvContentPartPr>
              <p14:xfrm>
                <a:off x="1492668" y="2386917"/>
                <a:ext cx="214920" cy="96840"/>
              </p14:xfrm>
            </p:contentPart>
          </mc:Choice>
          <mc:Fallback xmlns="">
            <p:pic>
              <p:nvPicPr>
                <p:cNvPr id="41217" name="Ink 41216">
                  <a:extLst>
                    <a:ext uri="{FF2B5EF4-FFF2-40B4-BE49-F238E27FC236}">
                      <a16:creationId xmlns:a16="http://schemas.microsoft.com/office/drawing/2014/main" id="{9E146C4D-DC28-E207-7669-CBCAD366DE95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1484028" y="2378277"/>
                  <a:ext cx="232560" cy="11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41218" name="Ink 41217">
                  <a:extLst>
                    <a:ext uri="{FF2B5EF4-FFF2-40B4-BE49-F238E27FC236}">
                      <a16:creationId xmlns:a16="http://schemas.microsoft.com/office/drawing/2014/main" id="{12E25CFF-485B-AF2E-D47E-717963C7083C}"/>
                    </a:ext>
                  </a:extLst>
                </p14:cNvPr>
                <p14:cNvContentPartPr/>
                <p14:nvPr/>
              </p14:nvContentPartPr>
              <p14:xfrm>
                <a:off x="1550268" y="2498157"/>
                <a:ext cx="82800" cy="214920"/>
              </p14:xfrm>
            </p:contentPart>
          </mc:Choice>
          <mc:Fallback xmlns="">
            <p:pic>
              <p:nvPicPr>
                <p:cNvPr id="41218" name="Ink 41217">
                  <a:extLst>
                    <a:ext uri="{FF2B5EF4-FFF2-40B4-BE49-F238E27FC236}">
                      <a16:creationId xmlns:a16="http://schemas.microsoft.com/office/drawing/2014/main" id="{12E25CFF-485B-AF2E-D47E-717963C7083C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1541628" y="2489157"/>
                  <a:ext cx="100440" cy="23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41229" name="Ink 41228">
                  <a:extLst>
                    <a:ext uri="{FF2B5EF4-FFF2-40B4-BE49-F238E27FC236}">
                      <a16:creationId xmlns:a16="http://schemas.microsoft.com/office/drawing/2014/main" id="{D183390C-1396-C260-B6B6-49BAE174F388}"/>
                    </a:ext>
                  </a:extLst>
                </p14:cNvPr>
                <p14:cNvContentPartPr/>
                <p14:nvPr/>
              </p14:nvContentPartPr>
              <p14:xfrm>
                <a:off x="1655028" y="2702997"/>
                <a:ext cx="102960" cy="169920"/>
              </p14:xfrm>
            </p:contentPart>
          </mc:Choice>
          <mc:Fallback xmlns="">
            <p:pic>
              <p:nvPicPr>
                <p:cNvPr id="41229" name="Ink 41228">
                  <a:extLst>
                    <a:ext uri="{FF2B5EF4-FFF2-40B4-BE49-F238E27FC236}">
                      <a16:creationId xmlns:a16="http://schemas.microsoft.com/office/drawing/2014/main" id="{D183390C-1396-C260-B6B6-49BAE174F388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1646388" y="2693997"/>
                  <a:ext cx="120600" cy="18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41230" name="Ink 41229">
                  <a:extLst>
                    <a:ext uri="{FF2B5EF4-FFF2-40B4-BE49-F238E27FC236}">
                      <a16:creationId xmlns:a16="http://schemas.microsoft.com/office/drawing/2014/main" id="{F1CE3AB9-B4EC-A664-9890-EB699E4D9BD2}"/>
                    </a:ext>
                  </a:extLst>
                </p14:cNvPr>
                <p14:cNvContentPartPr/>
                <p14:nvPr/>
              </p14:nvContentPartPr>
              <p14:xfrm>
                <a:off x="1796148" y="2695077"/>
                <a:ext cx="69840" cy="151920"/>
              </p14:xfrm>
            </p:contentPart>
          </mc:Choice>
          <mc:Fallback xmlns="">
            <p:pic>
              <p:nvPicPr>
                <p:cNvPr id="41230" name="Ink 41229">
                  <a:extLst>
                    <a:ext uri="{FF2B5EF4-FFF2-40B4-BE49-F238E27FC236}">
                      <a16:creationId xmlns:a16="http://schemas.microsoft.com/office/drawing/2014/main" id="{F1CE3AB9-B4EC-A664-9890-EB699E4D9BD2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1787508" y="2686437"/>
                  <a:ext cx="87480" cy="16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41232" name="Ink 41231">
                  <a:extLst>
                    <a:ext uri="{FF2B5EF4-FFF2-40B4-BE49-F238E27FC236}">
                      <a16:creationId xmlns:a16="http://schemas.microsoft.com/office/drawing/2014/main" id="{802BEAAB-7864-2294-EB42-8322443E9788}"/>
                    </a:ext>
                  </a:extLst>
                </p14:cNvPr>
                <p14:cNvContentPartPr/>
                <p14:nvPr/>
              </p14:nvContentPartPr>
              <p14:xfrm>
                <a:off x="1920708" y="2483037"/>
                <a:ext cx="184680" cy="537840"/>
              </p14:xfrm>
            </p:contentPart>
          </mc:Choice>
          <mc:Fallback xmlns="">
            <p:pic>
              <p:nvPicPr>
                <p:cNvPr id="41232" name="Ink 41231">
                  <a:extLst>
                    <a:ext uri="{FF2B5EF4-FFF2-40B4-BE49-F238E27FC236}">
                      <a16:creationId xmlns:a16="http://schemas.microsoft.com/office/drawing/2014/main" id="{802BEAAB-7864-2294-EB42-8322443E9788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1912068" y="2474397"/>
                  <a:ext cx="202320" cy="55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41257" name="Ink 41256">
                  <a:extLst>
                    <a:ext uri="{FF2B5EF4-FFF2-40B4-BE49-F238E27FC236}">
                      <a16:creationId xmlns:a16="http://schemas.microsoft.com/office/drawing/2014/main" id="{CF099134-8F72-2A0B-7B99-380A41A9BCDC}"/>
                    </a:ext>
                  </a:extLst>
                </p14:cNvPr>
                <p14:cNvContentPartPr/>
                <p14:nvPr/>
              </p14:nvContentPartPr>
              <p14:xfrm>
                <a:off x="2098908" y="2849517"/>
                <a:ext cx="305280" cy="178200"/>
              </p14:xfrm>
            </p:contentPart>
          </mc:Choice>
          <mc:Fallback xmlns="">
            <p:pic>
              <p:nvPicPr>
                <p:cNvPr id="41257" name="Ink 41256">
                  <a:extLst>
                    <a:ext uri="{FF2B5EF4-FFF2-40B4-BE49-F238E27FC236}">
                      <a16:creationId xmlns:a16="http://schemas.microsoft.com/office/drawing/2014/main" id="{CF099134-8F72-2A0B-7B99-380A41A9BCDC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2089908" y="2840517"/>
                  <a:ext cx="322920" cy="1958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41383" name="Rectangle 41382">
            <a:extLst>
              <a:ext uri="{FF2B5EF4-FFF2-40B4-BE49-F238E27FC236}">
                <a16:creationId xmlns:a16="http://schemas.microsoft.com/office/drawing/2014/main" id="{FFF437A6-CC22-0870-1526-ECE7578F9375}"/>
              </a:ext>
            </a:extLst>
          </p:cNvPr>
          <p:cNvSpPr/>
          <p:nvPr/>
        </p:nvSpPr>
        <p:spPr>
          <a:xfrm>
            <a:off x="152400" y="684990"/>
            <a:ext cx="3563520" cy="274212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12AD7314-9C7E-976D-CF95-97707490D74E}"/>
                  </a:ext>
                </a:extLst>
              </p14:cNvPr>
              <p14:cNvContentPartPr/>
              <p14:nvPr/>
            </p14:nvContentPartPr>
            <p14:xfrm>
              <a:off x="4884228" y="929997"/>
              <a:ext cx="289440" cy="2386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12AD7314-9C7E-976D-CF95-97707490D74E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4875239" y="920997"/>
                <a:ext cx="307058" cy="25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912A7C3B-199D-3626-A592-C45B576EE7CC}"/>
                  </a:ext>
                </a:extLst>
              </p14:cNvPr>
              <p14:cNvContentPartPr/>
              <p14:nvPr/>
            </p14:nvContentPartPr>
            <p14:xfrm>
              <a:off x="5615748" y="977877"/>
              <a:ext cx="136080" cy="482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912A7C3B-199D-3626-A592-C45B576EE7CC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5606748" y="968877"/>
                <a:ext cx="153720" cy="65880"/>
              </a:xfrm>
              <a:prstGeom prst="rect">
                <a:avLst/>
              </a:prstGeom>
            </p:spPr>
          </p:pic>
        </mc:Fallback>
      </mc:AlternateContent>
      <p:grpSp>
        <p:nvGrpSpPr>
          <p:cNvPr id="30" name="Group 29">
            <a:extLst>
              <a:ext uri="{FF2B5EF4-FFF2-40B4-BE49-F238E27FC236}">
                <a16:creationId xmlns:a16="http://schemas.microsoft.com/office/drawing/2014/main" id="{A0C09498-32C4-7074-1593-407A15A12792}"/>
              </a:ext>
            </a:extLst>
          </p:cNvPr>
          <p:cNvGrpSpPr/>
          <p:nvPr/>
        </p:nvGrpSpPr>
        <p:grpSpPr>
          <a:xfrm>
            <a:off x="5971428" y="550917"/>
            <a:ext cx="1035360" cy="565560"/>
            <a:chOff x="5971428" y="550917"/>
            <a:chExt cx="1035360" cy="565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B52F48A9-4CF6-B0A4-B09E-B7FB26132084}"/>
                    </a:ext>
                  </a:extLst>
                </p14:cNvPr>
                <p14:cNvContentPartPr/>
                <p14:nvPr/>
              </p14:nvContentPartPr>
              <p14:xfrm>
                <a:off x="5971428" y="895797"/>
                <a:ext cx="147240" cy="22068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B52F48A9-4CF6-B0A4-B09E-B7FB26132084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5962788" y="886797"/>
                  <a:ext cx="164880" cy="23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C0549A9B-C8FC-35D8-2AD7-9923FFED16EF}"/>
                    </a:ext>
                  </a:extLst>
                </p14:cNvPr>
                <p14:cNvContentPartPr/>
                <p14:nvPr/>
              </p14:nvContentPartPr>
              <p14:xfrm>
                <a:off x="6272748" y="973557"/>
                <a:ext cx="144000" cy="1242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C0549A9B-C8FC-35D8-2AD7-9923FFED16EF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6263748" y="964557"/>
                  <a:ext cx="16164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860E301F-E7C6-983B-BB2D-68C70F6445C0}"/>
                    </a:ext>
                  </a:extLst>
                </p14:cNvPr>
                <p14:cNvContentPartPr/>
                <p14:nvPr/>
              </p14:nvContentPartPr>
              <p14:xfrm>
                <a:off x="6284988" y="990837"/>
                <a:ext cx="117360" cy="1155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860E301F-E7C6-983B-BB2D-68C70F6445C0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6275988" y="982197"/>
                  <a:ext cx="135000" cy="13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4A60943F-0E75-DF58-B6C8-9F034BD67DD9}"/>
                    </a:ext>
                  </a:extLst>
                </p14:cNvPr>
                <p14:cNvContentPartPr/>
                <p14:nvPr/>
              </p14:nvContentPartPr>
              <p14:xfrm>
                <a:off x="6567948" y="936837"/>
                <a:ext cx="360" cy="1695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4A60943F-0E75-DF58-B6C8-9F034BD67DD9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6558948" y="928197"/>
                  <a:ext cx="18000" cy="18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5CF6E85D-65CB-A279-AED9-D6AF6D5AC538}"/>
                    </a:ext>
                  </a:extLst>
                </p14:cNvPr>
                <p14:cNvContentPartPr/>
                <p14:nvPr/>
              </p14:nvContentPartPr>
              <p14:xfrm>
                <a:off x="6637068" y="934677"/>
                <a:ext cx="147600" cy="1796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5CF6E85D-65CB-A279-AED9-D6AF6D5AC538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6628428" y="925677"/>
                  <a:ext cx="165240" cy="19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6839AEC6-668B-9F49-A8F7-D67B3E062EED}"/>
                    </a:ext>
                  </a:extLst>
                </p14:cNvPr>
                <p14:cNvContentPartPr/>
                <p14:nvPr/>
              </p14:nvContentPartPr>
              <p14:xfrm>
                <a:off x="6655428" y="735237"/>
                <a:ext cx="92160" cy="3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6839AEC6-668B-9F49-A8F7-D67B3E062EED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6646788" y="726237"/>
                  <a:ext cx="1098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9E9D9A2B-56EF-5D52-FB6D-20A25D844243}"/>
                    </a:ext>
                  </a:extLst>
                </p14:cNvPr>
                <p14:cNvContentPartPr/>
                <p14:nvPr/>
              </p14:nvContentPartPr>
              <p14:xfrm>
                <a:off x="6818148" y="623997"/>
                <a:ext cx="73440" cy="22608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9E9D9A2B-56EF-5D52-FB6D-20A25D844243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6809148" y="614997"/>
                  <a:ext cx="91080" cy="24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20A9394A-AA38-D3B6-2D85-4CEE49956C1C}"/>
                    </a:ext>
                  </a:extLst>
                </p14:cNvPr>
                <p14:cNvContentPartPr/>
                <p14:nvPr/>
              </p14:nvContentPartPr>
              <p14:xfrm>
                <a:off x="7006428" y="550917"/>
                <a:ext cx="360" cy="3027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20A9394A-AA38-D3B6-2D85-4CEE49956C1C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6997428" y="542277"/>
                  <a:ext cx="18000" cy="320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39B2724-2D2B-C451-67DF-7D87D961CBEC}"/>
              </a:ext>
            </a:extLst>
          </p:cNvPr>
          <p:cNvGrpSpPr/>
          <p:nvPr/>
        </p:nvGrpSpPr>
        <p:grpSpPr>
          <a:xfrm>
            <a:off x="7195428" y="704637"/>
            <a:ext cx="419040" cy="600840"/>
            <a:chOff x="7195428" y="704637"/>
            <a:chExt cx="419040" cy="600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C40C5810-7B2C-C2BD-1A16-91BE7AF2BEE8}"/>
                    </a:ext>
                  </a:extLst>
                </p14:cNvPr>
                <p14:cNvContentPartPr/>
                <p14:nvPr/>
              </p14:nvContentPartPr>
              <p14:xfrm>
                <a:off x="7195428" y="704637"/>
                <a:ext cx="111240" cy="30024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C40C5810-7B2C-C2BD-1A16-91BE7AF2BEE8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7186428" y="695637"/>
                  <a:ext cx="128880" cy="31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B8177524-9C9C-0955-914B-DE021E2EE413}"/>
                    </a:ext>
                  </a:extLst>
                </p14:cNvPr>
                <p14:cNvContentPartPr/>
                <p14:nvPr/>
              </p14:nvContentPartPr>
              <p14:xfrm>
                <a:off x="7364268" y="910197"/>
                <a:ext cx="250200" cy="39528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B8177524-9C9C-0955-914B-DE021E2EE413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7355268" y="901197"/>
                  <a:ext cx="267840" cy="412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D43F7A80-23B6-5EF6-6F08-0358DB4FEEB0}"/>
                  </a:ext>
                </a:extLst>
              </p14:cNvPr>
              <p14:cNvContentPartPr/>
              <p14:nvPr/>
            </p14:nvContentPartPr>
            <p14:xfrm>
              <a:off x="5240988" y="1062117"/>
              <a:ext cx="218520" cy="1969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D43F7A80-23B6-5EF6-6F08-0358DB4FEEB0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5231988" y="1053117"/>
                <a:ext cx="236160" cy="214560"/>
              </a:xfrm>
              <a:prstGeom prst="rect">
                <a:avLst/>
              </a:prstGeom>
            </p:spPr>
          </p:pic>
        </mc:Fallback>
      </mc:AlternateContent>
      <p:grpSp>
        <p:nvGrpSpPr>
          <p:cNvPr id="41224" name="Group 41223">
            <a:extLst>
              <a:ext uri="{FF2B5EF4-FFF2-40B4-BE49-F238E27FC236}">
                <a16:creationId xmlns:a16="http://schemas.microsoft.com/office/drawing/2014/main" id="{0BC50E20-BCEA-F8E5-C5B8-4B8B88C7EAF1}"/>
              </a:ext>
            </a:extLst>
          </p:cNvPr>
          <p:cNvGrpSpPr/>
          <p:nvPr/>
        </p:nvGrpSpPr>
        <p:grpSpPr>
          <a:xfrm>
            <a:off x="4940028" y="1483677"/>
            <a:ext cx="3290400" cy="1217520"/>
            <a:chOff x="4940028" y="1483677"/>
            <a:chExt cx="3290400" cy="1217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4977CD0E-FC87-508E-D3B5-00C74B2A1D4A}"/>
                    </a:ext>
                  </a:extLst>
                </p14:cNvPr>
                <p14:cNvContentPartPr/>
                <p14:nvPr/>
              </p14:nvContentPartPr>
              <p14:xfrm>
                <a:off x="4940028" y="1657557"/>
                <a:ext cx="316080" cy="24048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4977CD0E-FC87-508E-D3B5-00C74B2A1D4A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4931388" y="1648917"/>
                  <a:ext cx="333720" cy="25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C49E6772-97BF-A18E-2618-8F8495158CE7}"/>
                    </a:ext>
                  </a:extLst>
                </p14:cNvPr>
                <p14:cNvContentPartPr/>
                <p14:nvPr/>
              </p14:nvContentPartPr>
              <p14:xfrm>
                <a:off x="5258628" y="1511757"/>
                <a:ext cx="74160" cy="15156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C49E6772-97BF-A18E-2618-8F8495158CE7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5249628" y="1502757"/>
                  <a:ext cx="91800" cy="16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93982DFB-04E3-1DFE-6FAC-C3903047D8F8}"/>
                    </a:ext>
                  </a:extLst>
                </p14:cNvPr>
                <p14:cNvContentPartPr/>
                <p14:nvPr/>
              </p14:nvContentPartPr>
              <p14:xfrm>
                <a:off x="5286348" y="1483677"/>
                <a:ext cx="46080" cy="13572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93982DFB-04E3-1DFE-6FAC-C3903047D8F8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5277708" y="1474677"/>
                  <a:ext cx="63720" cy="15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1BC62CF2-0626-760A-8D6B-DA698A0759B2}"/>
                    </a:ext>
                  </a:extLst>
                </p14:cNvPr>
                <p14:cNvContentPartPr/>
                <p14:nvPr/>
              </p14:nvContentPartPr>
              <p14:xfrm>
                <a:off x="5216508" y="1563597"/>
                <a:ext cx="222840" cy="3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1BC62CF2-0626-760A-8D6B-DA698A0759B2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5207868" y="1554597"/>
                  <a:ext cx="2404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DFEA97C2-968E-567B-572E-4E63E72D7FD2}"/>
                    </a:ext>
                  </a:extLst>
                </p14:cNvPr>
                <p14:cNvContentPartPr/>
                <p14:nvPr/>
              </p14:nvContentPartPr>
              <p14:xfrm>
                <a:off x="5350428" y="1798317"/>
                <a:ext cx="152640" cy="22644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DFEA97C2-968E-567B-572E-4E63E72D7FD2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5341428" y="1789317"/>
                  <a:ext cx="170280" cy="24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8EAA0E17-8EC3-BAAB-44CB-BFAEED0A0B7E}"/>
                    </a:ext>
                  </a:extLst>
                </p14:cNvPr>
                <p14:cNvContentPartPr/>
                <p14:nvPr/>
              </p14:nvContentPartPr>
              <p14:xfrm>
                <a:off x="5560668" y="1921437"/>
                <a:ext cx="124920" cy="13644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8EAA0E17-8EC3-BAAB-44CB-BFAEED0A0B7E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5551668" y="1912437"/>
                  <a:ext cx="142560" cy="15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E973CAEA-4CCA-C1A2-4309-338D6A6FCD1F}"/>
                    </a:ext>
                  </a:extLst>
                </p14:cNvPr>
                <p14:cNvContentPartPr/>
                <p14:nvPr/>
              </p14:nvContentPartPr>
              <p14:xfrm>
                <a:off x="5761548" y="1739997"/>
                <a:ext cx="116280" cy="29124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E973CAEA-4CCA-C1A2-4309-338D6A6FCD1F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5752908" y="1730997"/>
                  <a:ext cx="133920" cy="30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E6E10383-4D81-AB76-161A-C6804DAADDA0}"/>
                    </a:ext>
                  </a:extLst>
                </p14:cNvPr>
                <p14:cNvContentPartPr/>
                <p14:nvPr/>
              </p14:nvContentPartPr>
              <p14:xfrm>
                <a:off x="5793588" y="1945917"/>
                <a:ext cx="93960" cy="324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E6E10383-4D81-AB76-161A-C6804DAADDA0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5784948" y="1936917"/>
                  <a:ext cx="11160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DFB820EB-6BB9-F961-CF25-2F4D6E45BB5D}"/>
                    </a:ext>
                  </a:extLst>
                </p14:cNvPr>
                <p14:cNvContentPartPr/>
                <p14:nvPr/>
              </p14:nvContentPartPr>
              <p14:xfrm>
                <a:off x="5977548" y="1855197"/>
                <a:ext cx="90720" cy="17748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DFB820EB-6BB9-F961-CF25-2F4D6E45BB5D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5968908" y="1846557"/>
                  <a:ext cx="108360" cy="19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8D383BB0-0741-8152-4232-D4FC77C90957}"/>
                    </a:ext>
                  </a:extLst>
                </p14:cNvPr>
                <p14:cNvContentPartPr/>
                <p14:nvPr/>
              </p14:nvContentPartPr>
              <p14:xfrm>
                <a:off x="6260868" y="1810197"/>
                <a:ext cx="187560" cy="669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8D383BB0-0741-8152-4232-D4FC77C90957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6252228" y="1801557"/>
                  <a:ext cx="205200" cy="8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3A77A063-C838-165B-C583-F52301FB0348}"/>
                    </a:ext>
                  </a:extLst>
                </p14:cNvPr>
                <p14:cNvContentPartPr/>
                <p14:nvPr/>
              </p14:nvContentPartPr>
              <p14:xfrm>
                <a:off x="6622668" y="1689957"/>
                <a:ext cx="149040" cy="22176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3A77A063-C838-165B-C583-F52301FB0348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6614028" y="1681317"/>
                  <a:ext cx="166680" cy="23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20D673B7-C2DF-6207-EF66-5FE5794F851E}"/>
                    </a:ext>
                  </a:extLst>
                </p14:cNvPr>
                <p14:cNvContentPartPr/>
                <p14:nvPr/>
              </p14:nvContentPartPr>
              <p14:xfrm>
                <a:off x="6906708" y="1762317"/>
                <a:ext cx="360" cy="36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20D673B7-C2DF-6207-EF66-5FE5794F851E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6898068" y="1753677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5E5E7D85-6AB7-B8AE-FC5E-063EC4914D42}"/>
                    </a:ext>
                  </a:extLst>
                </p14:cNvPr>
                <p14:cNvContentPartPr/>
                <p14:nvPr/>
              </p14:nvContentPartPr>
              <p14:xfrm>
                <a:off x="7052148" y="1675197"/>
                <a:ext cx="149760" cy="21528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5E5E7D85-6AB7-B8AE-FC5E-063EC4914D42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7043148" y="1666557"/>
                  <a:ext cx="167400" cy="23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E5A75BA5-E62A-CC14-9C9F-DCAD722D7385}"/>
                    </a:ext>
                  </a:extLst>
                </p14:cNvPr>
                <p14:cNvContentPartPr/>
                <p14:nvPr/>
              </p14:nvContentPartPr>
              <p14:xfrm>
                <a:off x="6934788" y="1750437"/>
                <a:ext cx="34920" cy="2016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E5A75BA5-E62A-CC14-9C9F-DCAD722D7385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6925788" y="1741797"/>
                  <a:ext cx="5256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3718B1B0-CB97-9D81-9261-4CC31AD61E98}"/>
                    </a:ext>
                  </a:extLst>
                </p14:cNvPr>
                <p14:cNvContentPartPr/>
                <p14:nvPr/>
              </p14:nvContentPartPr>
              <p14:xfrm>
                <a:off x="7297668" y="1639197"/>
                <a:ext cx="127800" cy="27108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3718B1B0-CB97-9D81-9261-4CC31AD61E98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7289028" y="1630197"/>
                  <a:ext cx="145440" cy="28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BCD12C5A-A859-63D3-71B1-F5E940D37D7E}"/>
                    </a:ext>
                  </a:extLst>
                </p14:cNvPr>
                <p14:cNvContentPartPr/>
                <p14:nvPr/>
              </p14:nvContentPartPr>
              <p14:xfrm>
                <a:off x="7588908" y="1678437"/>
                <a:ext cx="269280" cy="18756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BCD12C5A-A859-63D3-71B1-F5E940D37D7E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7579908" y="1669797"/>
                  <a:ext cx="286920" cy="20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CAFDCD21-95A5-1CC3-C1DF-E5FAA51B2521}"/>
                    </a:ext>
                  </a:extLst>
                </p14:cNvPr>
                <p14:cNvContentPartPr/>
                <p14:nvPr/>
              </p14:nvContentPartPr>
              <p14:xfrm>
                <a:off x="7862508" y="1721997"/>
                <a:ext cx="142200" cy="24696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CAFDCD21-95A5-1CC3-C1DF-E5FAA51B2521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7853868" y="1712997"/>
                  <a:ext cx="159840" cy="26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2D1E74A7-A1C7-491E-6937-92F380210DBC}"/>
                    </a:ext>
                  </a:extLst>
                </p14:cNvPr>
                <p14:cNvContentPartPr/>
                <p14:nvPr/>
              </p14:nvContentPartPr>
              <p14:xfrm>
                <a:off x="4979268" y="2229957"/>
                <a:ext cx="169560" cy="40716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2D1E74A7-A1C7-491E-6937-92F380210DBC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4970268" y="2220957"/>
                  <a:ext cx="187200" cy="42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F40D1849-4E92-6B3C-C479-D1206F007E0D}"/>
                    </a:ext>
                  </a:extLst>
                </p14:cNvPr>
                <p14:cNvContentPartPr/>
                <p14:nvPr/>
              </p14:nvContentPartPr>
              <p14:xfrm>
                <a:off x="5142348" y="2257317"/>
                <a:ext cx="272880" cy="26604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F40D1849-4E92-6B3C-C479-D1206F007E0D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5133348" y="2248677"/>
                  <a:ext cx="290520" cy="28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D990978A-35C8-CC19-CB16-4FCD20EC3886}"/>
                    </a:ext>
                  </a:extLst>
                </p14:cNvPr>
                <p14:cNvContentPartPr/>
                <p14:nvPr/>
              </p14:nvContentPartPr>
              <p14:xfrm>
                <a:off x="5518188" y="2471877"/>
                <a:ext cx="3240" cy="36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D990978A-35C8-CC19-CB16-4FCD20EC3886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5509188" y="2463237"/>
                  <a:ext cx="20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028D6473-72BA-75CA-D0EF-502A32853F76}"/>
                    </a:ext>
                  </a:extLst>
                </p14:cNvPr>
                <p14:cNvContentPartPr/>
                <p14:nvPr/>
              </p14:nvContentPartPr>
              <p14:xfrm>
                <a:off x="5590908" y="2168397"/>
                <a:ext cx="809280" cy="53280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028D6473-72BA-75CA-D0EF-502A32853F76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5581908" y="2159757"/>
                  <a:ext cx="826920" cy="55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41216" name="Ink 41215">
                  <a:extLst>
                    <a:ext uri="{FF2B5EF4-FFF2-40B4-BE49-F238E27FC236}">
                      <a16:creationId xmlns:a16="http://schemas.microsoft.com/office/drawing/2014/main" id="{378B78A8-1A28-AF76-91FF-F7DB4B9F753E}"/>
                    </a:ext>
                  </a:extLst>
                </p14:cNvPr>
                <p14:cNvContentPartPr/>
                <p14:nvPr/>
              </p14:nvContentPartPr>
              <p14:xfrm>
                <a:off x="6565068" y="2234637"/>
                <a:ext cx="407880" cy="400320"/>
              </p14:xfrm>
            </p:contentPart>
          </mc:Choice>
          <mc:Fallback xmlns="">
            <p:pic>
              <p:nvPicPr>
                <p:cNvPr id="41216" name="Ink 41215">
                  <a:extLst>
                    <a:ext uri="{FF2B5EF4-FFF2-40B4-BE49-F238E27FC236}">
                      <a16:creationId xmlns:a16="http://schemas.microsoft.com/office/drawing/2014/main" id="{378B78A8-1A28-AF76-91FF-F7DB4B9F753E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6556068" y="2225997"/>
                  <a:ext cx="425520" cy="41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41219" name="Ink 41218">
                  <a:extLst>
                    <a:ext uri="{FF2B5EF4-FFF2-40B4-BE49-F238E27FC236}">
                      <a16:creationId xmlns:a16="http://schemas.microsoft.com/office/drawing/2014/main" id="{BD0806EF-56F5-F170-EC29-C73A2CE6A8FE}"/>
                    </a:ext>
                  </a:extLst>
                </p14:cNvPr>
                <p14:cNvContentPartPr/>
                <p14:nvPr/>
              </p14:nvContentPartPr>
              <p14:xfrm>
                <a:off x="7061868" y="2328237"/>
                <a:ext cx="418680" cy="158040"/>
              </p14:xfrm>
            </p:contentPart>
          </mc:Choice>
          <mc:Fallback xmlns="">
            <p:pic>
              <p:nvPicPr>
                <p:cNvPr id="41219" name="Ink 41218">
                  <a:extLst>
                    <a:ext uri="{FF2B5EF4-FFF2-40B4-BE49-F238E27FC236}">
                      <a16:creationId xmlns:a16="http://schemas.microsoft.com/office/drawing/2014/main" id="{BD0806EF-56F5-F170-EC29-C73A2CE6A8FE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7053228" y="2319597"/>
                  <a:ext cx="436320" cy="17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41220" name="Ink 41219">
                  <a:extLst>
                    <a:ext uri="{FF2B5EF4-FFF2-40B4-BE49-F238E27FC236}">
                      <a16:creationId xmlns:a16="http://schemas.microsoft.com/office/drawing/2014/main" id="{83DA4D9C-F5A2-AFD3-0C4C-A974E1CCDEDE}"/>
                    </a:ext>
                  </a:extLst>
                </p14:cNvPr>
                <p14:cNvContentPartPr/>
                <p14:nvPr/>
              </p14:nvContentPartPr>
              <p14:xfrm>
                <a:off x="7543548" y="2160837"/>
                <a:ext cx="562680" cy="322200"/>
              </p14:xfrm>
            </p:contentPart>
          </mc:Choice>
          <mc:Fallback xmlns="">
            <p:pic>
              <p:nvPicPr>
                <p:cNvPr id="41220" name="Ink 41219">
                  <a:extLst>
                    <a:ext uri="{FF2B5EF4-FFF2-40B4-BE49-F238E27FC236}">
                      <a16:creationId xmlns:a16="http://schemas.microsoft.com/office/drawing/2014/main" id="{83DA4D9C-F5A2-AFD3-0C4C-A974E1CCDEDE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7534548" y="2151837"/>
                  <a:ext cx="580320" cy="33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41221" name="Ink 41220">
                  <a:extLst>
                    <a:ext uri="{FF2B5EF4-FFF2-40B4-BE49-F238E27FC236}">
                      <a16:creationId xmlns:a16="http://schemas.microsoft.com/office/drawing/2014/main" id="{4D4B37EF-4CC4-43CD-C391-44C90EA4D19A}"/>
                    </a:ext>
                  </a:extLst>
                </p14:cNvPr>
                <p14:cNvContentPartPr/>
                <p14:nvPr/>
              </p14:nvContentPartPr>
              <p14:xfrm>
                <a:off x="8107308" y="2135997"/>
                <a:ext cx="123120" cy="374400"/>
              </p14:xfrm>
            </p:contentPart>
          </mc:Choice>
          <mc:Fallback xmlns="">
            <p:pic>
              <p:nvPicPr>
                <p:cNvPr id="41221" name="Ink 41220">
                  <a:extLst>
                    <a:ext uri="{FF2B5EF4-FFF2-40B4-BE49-F238E27FC236}">
                      <a16:creationId xmlns:a16="http://schemas.microsoft.com/office/drawing/2014/main" id="{4D4B37EF-4CC4-43CD-C391-44C90EA4D19A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8098668" y="2127357"/>
                  <a:ext cx="140760" cy="392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236" name="Group 41235">
            <a:extLst>
              <a:ext uri="{FF2B5EF4-FFF2-40B4-BE49-F238E27FC236}">
                <a16:creationId xmlns:a16="http://schemas.microsoft.com/office/drawing/2014/main" id="{43DABF0F-24A6-F2C6-806F-A3039B3C851D}"/>
              </a:ext>
            </a:extLst>
          </p:cNvPr>
          <p:cNvGrpSpPr/>
          <p:nvPr/>
        </p:nvGrpSpPr>
        <p:grpSpPr>
          <a:xfrm>
            <a:off x="4883148" y="2864277"/>
            <a:ext cx="1033920" cy="562320"/>
            <a:chOff x="4883148" y="2864277"/>
            <a:chExt cx="1033920" cy="562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41225" name="Ink 41224">
                  <a:extLst>
                    <a:ext uri="{FF2B5EF4-FFF2-40B4-BE49-F238E27FC236}">
                      <a16:creationId xmlns:a16="http://schemas.microsoft.com/office/drawing/2014/main" id="{3C89AB0D-0D69-74B8-75EC-3657CEE14F10}"/>
                    </a:ext>
                  </a:extLst>
                </p14:cNvPr>
                <p14:cNvContentPartPr/>
                <p14:nvPr/>
              </p14:nvContentPartPr>
              <p14:xfrm>
                <a:off x="4883148" y="2864277"/>
                <a:ext cx="336240" cy="375840"/>
              </p14:xfrm>
            </p:contentPart>
          </mc:Choice>
          <mc:Fallback xmlns="">
            <p:pic>
              <p:nvPicPr>
                <p:cNvPr id="41225" name="Ink 41224">
                  <a:extLst>
                    <a:ext uri="{FF2B5EF4-FFF2-40B4-BE49-F238E27FC236}">
                      <a16:creationId xmlns:a16="http://schemas.microsoft.com/office/drawing/2014/main" id="{3C89AB0D-0D69-74B8-75EC-3657CEE14F10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4874508" y="2855637"/>
                  <a:ext cx="353880" cy="39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41226" name="Ink 41225">
                  <a:extLst>
                    <a:ext uri="{FF2B5EF4-FFF2-40B4-BE49-F238E27FC236}">
                      <a16:creationId xmlns:a16="http://schemas.microsoft.com/office/drawing/2014/main" id="{A4BEBDBA-5708-AE39-DBDA-7E0972761931}"/>
                    </a:ext>
                  </a:extLst>
                </p14:cNvPr>
                <p14:cNvContentPartPr/>
                <p14:nvPr/>
              </p14:nvContentPartPr>
              <p14:xfrm>
                <a:off x="5248188" y="3114477"/>
                <a:ext cx="172080" cy="277560"/>
              </p14:xfrm>
            </p:contentPart>
          </mc:Choice>
          <mc:Fallback xmlns="">
            <p:pic>
              <p:nvPicPr>
                <p:cNvPr id="41226" name="Ink 41225">
                  <a:extLst>
                    <a:ext uri="{FF2B5EF4-FFF2-40B4-BE49-F238E27FC236}">
                      <a16:creationId xmlns:a16="http://schemas.microsoft.com/office/drawing/2014/main" id="{A4BEBDBA-5708-AE39-DBDA-7E0972761931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5239548" y="3105477"/>
                  <a:ext cx="189720" cy="29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41227" name="Ink 41226">
                  <a:extLst>
                    <a:ext uri="{FF2B5EF4-FFF2-40B4-BE49-F238E27FC236}">
                      <a16:creationId xmlns:a16="http://schemas.microsoft.com/office/drawing/2014/main" id="{115A36ED-BE1B-E7E4-9403-1BD111D8E8EC}"/>
                    </a:ext>
                  </a:extLst>
                </p14:cNvPr>
                <p14:cNvContentPartPr/>
                <p14:nvPr/>
              </p14:nvContentPartPr>
              <p14:xfrm>
                <a:off x="5468148" y="3267117"/>
                <a:ext cx="140760" cy="113400"/>
              </p14:xfrm>
            </p:contentPart>
          </mc:Choice>
          <mc:Fallback xmlns="">
            <p:pic>
              <p:nvPicPr>
                <p:cNvPr id="41227" name="Ink 41226">
                  <a:extLst>
                    <a:ext uri="{FF2B5EF4-FFF2-40B4-BE49-F238E27FC236}">
                      <a16:creationId xmlns:a16="http://schemas.microsoft.com/office/drawing/2014/main" id="{115A36ED-BE1B-E7E4-9403-1BD111D8E8EC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5459148" y="3258117"/>
                  <a:ext cx="158400" cy="13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41228" name="Ink 41227">
                  <a:extLst>
                    <a:ext uri="{FF2B5EF4-FFF2-40B4-BE49-F238E27FC236}">
                      <a16:creationId xmlns:a16="http://schemas.microsoft.com/office/drawing/2014/main" id="{C9E48B2F-6EE6-D02F-188C-F9E6B0137C71}"/>
                    </a:ext>
                  </a:extLst>
                </p14:cNvPr>
                <p14:cNvContentPartPr/>
                <p14:nvPr/>
              </p14:nvContentPartPr>
              <p14:xfrm>
                <a:off x="5608188" y="3173877"/>
                <a:ext cx="119520" cy="209880"/>
              </p14:xfrm>
            </p:contentPart>
          </mc:Choice>
          <mc:Fallback xmlns="">
            <p:pic>
              <p:nvPicPr>
                <p:cNvPr id="41228" name="Ink 41227">
                  <a:extLst>
                    <a:ext uri="{FF2B5EF4-FFF2-40B4-BE49-F238E27FC236}">
                      <a16:creationId xmlns:a16="http://schemas.microsoft.com/office/drawing/2014/main" id="{C9E48B2F-6EE6-D02F-188C-F9E6B0137C71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5599548" y="3165237"/>
                  <a:ext cx="137160" cy="22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41231" name="Ink 41230">
                  <a:extLst>
                    <a:ext uri="{FF2B5EF4-FFF2-40B4-BE49-F238E27FC236}">
                      <a16:creationId xmlns:a16="http://schemas.microsoft.com/office/drawing/2014/main" id="{B21C86AE-4961-AC78-C5EB-CA7611841528}"/>
                    </a:ext>
                  </a:extLst>
                </p14:cNvPr>
                <p14:cNvContentPartPr/>
                <p14:nvPr/>
              </p14:nvContentPartPr>
              <p14:xfrm>
                <a:off x="5635548" y="3337317"/>
                <a:ext cx="87120" cy="26280"/>
              </p14:xfrm>
            </p:contentPart>
          </mc:Choice>
          <mc:Fallback xmlns="">
            <p:pic>
              <p:nvPicPr>
                <p:cNvPr id="41231" name="Ink 41230">
                  <a:extLst>
                    <a:ext uri="{FF2B5EF4-FFF2-40B4-BE49-F238E27FC236}">
                      <a16:creationId xmlns:a16="http://schemas.microsoft.com/office/drawing/2014/main" id="{B21C86AE-4961-AC78-C5EB-CA7611841528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5626908" y="3328317"/>
                  <a:ext cx="104760" cy="4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41233" name="Ink 41232">
                  <a:extLst>
                    <a:ext uri="{FF2B5EF4-FFF2-40B4-BE49-F238E27FC236}">
                      <a16:creationId xmlns:a16="http://schemas.microsoft.com/office/drawing/2014/main" id="{93C0FC08-2F58-A626-E246-7515136B9D6C}"/>
                    </a:ext>
                  </a:extLst>
                </p14:cNvPr>
                <p14:cNvContentPartPr/>
                <p14:nvPr/>
              </p14:nvContentPartPr>
              <p14:xfrm>
                <a:off x="5813028" y="3161277"/>
                <a:ext cx="104040" cy="234360"/>
              </p14:xfrm>
            </p:contentPart>
          </mc:Choice>
          <mc:Fallback xmlns="">
            <p:pic>
              <p:nvPicPr>
                <p:cNvPr id="41233" name="Ink 41232">
                  <a:extLst>
                    <a:ext uri="{FF2B5EF4-FFF2-40B4-BE49-F238E27FC236}">
                      <a16:creationId xmlns:a16="http://schemas.microsoft.com/office/drawing/2014/main" id="{93C0FC08-2F58-A626-E246-7515136B9D6C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5804028" y="3152637"/>
                  <a:ext cx="121680" cy="25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41234" name="Ink 41233">
                  <a:extLst>
                    <a:ext uri="{FF2B5EF4-FFF2-40B4-BE49-F238E27FC236}">
                      <a16:creationId xmlns:a16="http://schemas.microsoft.com/office/drawing/2014/main" id="{EF4BF416-FE21-788C-313D-9BF497B4EA81}"/>
                    </a:ext>
                  </a:extLst>
                </p14:cNvPr>
                <p14:cNvContentPartPr/>
                <p14:nvPr/>
              </p14:nvContentPartPr>
              <p14:xfrm>
                <a:off x="5643828" y="3398157"/>
                <a:ext cx="3600" cy="28440"/>
              </p14:xfrm>
            </p:contentPart>
          </mc:Choice>
          <mc:Fallback xmlns="">
            <p:pic>
              <p:nvPicPr>
                <p:cNvPr id="41234" name="Ink 41233">
                  <a:extLst>
                    <a:ext uri="{FF2B5EF4-FFF2-40B4-BE49-F238E27FC236}">
                      <a16:creationId xmlns:a16="http://schemas.microsoft.com/office/drawing/2014/main" id="{EF4BF416-FE21-788C-313D-9BF497B4EA81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5634828" y="3389517"/>
                  <a:ext cx="21240" cy="4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41235" name="Ink 41234">
                  <a:extLst>
                    <a:ext uri="{FF2B5EF4-FFF2-40B4-BE49-F238E27FC236}">
                      <a16:creationId xmlns:a16="http://schemas.microsoft.com/office/drawing/2014/main" id="{9E2283BC-D762-B52C-B78E-B724E0DFA078}"/>
                    </a:ext>
                  </a:extLst>
                </p14:cNvPr>
                <p14:cNvContentPartPr/>
                <p14:nvPr/>
              </p14:nvContentPartPr>
              <p14:xfrm>
                <a:off x="5724108" y="3385917"/>
                <a:ext cx="360" cy="360"/>
              </p14:xfrm>
            </p:contentPart>
          </mc:Choice>
          <mc:Fallback xmlns="">
            <p:pic>
              <p:nvPicPr>
                <p:cNvPr id="41235" name="Ink 41234">
                  <a:extLst>
                    <a:ext uri="{FF2B5EF4-FFF2-40B4-BE49-F238E27FC236}">
                      <a16:creationId xmlns:a16="http://schemas.microsoft.com/office/drawing/2014/main" id="{9E2283BC-D762-B52C-B78E-B724E0DFA078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5715108" y="3377277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41259" name="Ink 41258">
                <a:extLst>
                  <a:ext uri="{FF2B5EF4-FFF2-40B4-BE49-F238E27FC236}">
                    <a16:creationId xmlns:a16="http://schemas.microsoft.com/office/drawing/2014/main" id="{5A83A84C-E947-57DE-B4BB-047573E8654A}"/>
                  </a:ext>
                </a:extLst>
              </p14:cNvPr>
              <p14:cNvContentPartPr/>
              <p14:nvPr/>
            </p14:nvContentPartPr>
            <p14:xfrm>
              <a:off x="6016428" y="3104397"/>
              <a:ext cx="204480" cy="59400"/>
            </p14:xfrm>
          </p:contentPart>
        </mc:Choice>
        <mc:Fallback xmlns="">
          <p:pic>
            <p:nvPicPr>
              <p:cNvPr id="41259" name="Ink 41258">
                <a:extLst>
                  <a:ext uri="{FF2B5EF4-FFF2-40B4-BE49-F238E27FC236}">
                    <a16:creationId xmlns:a16="http://schemas.microsoft.com/office/drawing/2014/main" id="{5A83A84C-E947-57DE-B4BB-047573E8654A}"/>
                  </a:ext>
                </a:extLst>
              </p:cNvPr>
              <p:cNvPicPr/>
              <p:nvPr/>
            </p:nvPicPr>
            <p:blipFill>
              <a:blip r:embed="rId140"/>
              <a:stretch>
                <a:fillRect/>
              </a:stretch>
            </p:blipFill>
            <p:spPr>
              <a:xfrm>
                <a:off x="6007428" y="3095451"/>
                <a:ext cx="222120" cy="76934"/>
              </a:xfrm>
              <a:prstGeom prst="rect">
                <a:avLst/>
              </a:prstGeom>
            </p:spPr>
          </p:pic>
        </mc:Fallback>
      </mc:AlternateContent>
      <p:grpSp>
        <p:nvGrpSpPr>
          <p:cNvPr id="41281" name="Group 41280">
            <a:extLst>
              <a:ext uri="{FF2B5EF4-FFF2-40B4-BE49-F238E27FC236}">
                <a16:creationId xmlns:a16="http://schemas.microsoft.com/office/drawing/2014/main" id="{F99B5A87-5E5F-5A63-ED05-FDBDC72EEE60}"/>
              </a:ext>
            </a:extLst>
          </p:cNvPr>
          <p:cNvGrpSpPr/>
          <p:nvPr/>
        </p:nvGrpSpPr>
        <p:grpSpPr>
          <a:xfrm>
            <a:off x="6429348" y="2907117"/>
            <a:ext cx="1640160" cy="471600"/>
            <a:chOff x="6429348" y="2907117"/>
            <a:chExt cx="1640160" cy="471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41262" name="Ink 41261">
                  <a:extLst>
                    <a:ext uri="{FF2B5EF4-FFF2-40B4-BE49-F238E27FC236}">
                      <a16:creationId xmlns:a16="http://schemas.microsoft.com/office/drawing/2014/main" id="{72410194-3DC2-C7A3-8595-95F25EB5496E}"/>
                    </a:ext>
                  </a:extLst>
                </p14:cNvPr>
                <p14:cNvContentPartPr/>
                <p14:nvPr/>
              </p14:nvContentPartPr>
              <p14:xfrm>
                <a:off x="6429348" y="2996757"/>
                <a:ext cx="135000" cy="266400"/>
              </p14:xfrm>
            </p:contentPart>
          </mc:Choice>
          <mc:Fallback xmlns="">
            <p:pic>
              <p:nvPicPr>
                <p:cNvPr id="41262" name="Ink 41261">
                  <a:extLst>
                    <a:ext uri="{FF2B5EF4-FFF2-40B4-BE49-F238E27FC236}">
                      <a16:creationId xmlns:a16="http://schemas.microsoft.com/office/drawing/2014/main" id="{72410194-3DC2-C7A3-8595-95F25EB5496E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6420348" y="2988117"/>
                  <a:ext cx="152640" cy="28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41266" name="Ink 41265">
                  <a:extLst>
                    <a:ext uri="{FF2B5EF4-FFF2-40B4-BE49-F238E27FC236}">
                      <a16:creationId xmlns:a16="http://schemas.microsoft.com/office/drawing/2014/main" id="{60019493-6DA7-6509-A6F9-0279958192A4}"/>
                    </a:ext>
                  </a:extLst>
                </p14:cNvPr>
                <p14:cNvContentPartPr/>
                <p14:nvPr/>
              </p14:nvContentPartPr>
              <p14:xfrm>
                <a:off x="6653268" y="3026997"/>
                <a:ext cx="167400" cy="199440"/>
              </p14:xfrm>
            </p:contentPart>
          </mc:Choice>
          <mc:Fallback xmlns="">
            <p:pic>
              <p:nvPicPr>
                <p:cNvPr id="41266" name="Ink 41265">
                  <a:extLst>
                    <a:ext uri="{FF2B5EF4-FFF2-40B4-BE49-F238E27FC236}">
                      <a16:creationId xmlns:a16="http://schemas.microsoft.com/office/drawing/2014/main" id="{60019493-6DA7-6509-A6F9-0279958192A4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6644628" y="3017997"/>
                  <a:ext cx="185040" cy="21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41267" name="Ink 41266">
                  <a:extLst>
                    <a:ext uri="{FF2B5EF4-FFF2-40B4-BE49-F238E27FC236}">
                      <a16:creationId xmlns:a16="http://schemas.microsoft.com/office/drawing/2014/main" id="{F9003F58-475E-E011-91E9-809D2D97D2D1}"/>
                    </a:ext>
                  </a:extLst>
                </p14:cNvPr>
                <p14:cNvContentPartPr/>
                <p14:nvPr/>
              </p14:nvContentPartPr>
              <p14:xfrm>
                <a:off x="6890148" y="3038517"/>
                <a:ext cx="92520" cy="147240"/>
              </p14:xfrm>
            </p:contentPart>
          </mc:Choice>
          <mc:Fallback xmlns="">
            <p:pic>
              <p:nvPicPr>
                <p:cNvPr id="41267" name="Ink 41266">
                  <a:extLst>
                    <a:ext uri="{FF2B5EF4-FFF2-40B4-BE49-F238E27FC236}">
                      <a16:creationId xmlns:a16="http://schemas.microsoft.com/office/drawing/2014/main" id="{F9003F58-475E-E011-91E9-809D2D97D2D1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6881508" y="3029517"/>
                  <a:ext cx="110160" cy="16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41268" name="Ink 41267">
                  <a:extLst>
                    <a:ext uri="{FF2B5EF4-FFF2-40B4-BE49-F238E27FC236}">
                      <a16:creationId xmlns:a16="http://schemas.microsoft.com/office/drawing/2014/main" id="{F3B9EA1A-B7A7-8E9A-6707-BBF6BE2F4796}"/>
                    </a:ext>
                  </a:extLst>
                </p14:cNvPr>
                <p14:cNvContentPartPr/>
                <p14:nvPr/>
              </p14:nvContentPartPr>
              <p14:xfrm>
                <a:off x="7092828" y="2981277"/>
                <a:ext cx="101520" cy="175320"/>
              </p14:xfrm>
            </p:contentPart>
          </mc:Choice>
          <mc:Fallback xmlns="">
            <p:pic>
              <p:nvPicPr>
                <p:cNvPr id="41268" name="Ink 41267">
                  <a:extLst>
                    <a:ext uri="{FF2B5EF4-FFF2-40B4-BE49-F238E27FC236}">
                      <a16:creationId xmlns:a16="http://schemas.microsoft.com/office/drawing/2014/main" id="{F3B9EA1A-B7A7-8E9A-6707-BBF6BE2F4796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7084188" y="2972637"/>
                  <a:ext cx="119160" cy="19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41269" name="Ink 41268">
                  <a:extLst>
                    <a:ext uri="{FF2B5EF4-FFF2-40B4-BE49-F238E27FC236}">
                      <a16:creationId xmlns:a16="http://schemas.microsoft.com/office/drawing/2014/main" id="{0FB45FCF-88B9-5AB4-1136-18DCE31D2D8B}"/>
                    </a:ext>
                  </a:extLst>
                </p14:cNvPr>
                <p14:cNvContentPartPr/>
                <p14:nvPr/>
              </p14:nvContentPartPr>
              <p14:xfrm>
                <a:off x="7360308" y="3041397"/>
                <a:ext cx="261000" cy="151200"/>
              </p14:xfrm>
            </p:contentPart>
          </mc:Choice>
          <mc:Fallback xmlns="">
            <p:pic>
              <p:nvPicPr>
                <p:cNvPr id="41269" name="Ink 41268">
                  <a:extLst>
                    <a:ext uri="{FF2B5EF4-FFF2-40B4-BE49-F238E27FC236}">
                      <a16:creationId xmlns:a16="http://schemas.microsoft.com/office/drawing/2014/main" id="{0FB45FCF-88B9-5AB4-1136-18DCE31D2D8B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7351308" y="3032757"/>
                  <a:ext cx="278640" cy="16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41270" name="Ink 41269">
                  <a:extLst>
                    <a:ext uri="{FF2B5EF4-FFF2-40B4-BE49-F238E27FC236}">
                      <a16:creationId xmlns:a16="http://schemas.microsoft.com/office/drawing/2014/main" id="{82038440-DE8C-8F99-5656-8CB5BCE30A38}"/>
                    </a:ext>
                  </a:extLst>
                </p14:cNvPr>
                <p14:cNvContentPartPr/>
                <p14:nvPr/>
              </p14:nvContentPartPr>
              <p14:xfrm>
                <a:off x="7634268" y="2907117"/>
                <a:ext cx="131760" cy="101160"/>
              </p14:xfrm>
            </p:contentPart>
          </mc:Choice>
          <mc:Fallback xmlns="">
            <p:pic>
              <p:nvPicPr>
                <p:cNvPr id="41270" name="Ink 41269">
                  <a:extLst>
                    <a:ext uri="{FF2B5EF4-FFF2-40B4-BE49-F238E27FC236}">
                      <a16:creationId xmlns:a16="http://schemas.microsoft.com/office/drawing/2014/main" id="{82038440-DE8C-8F99-5656-8CB5BCE30A38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7625628" y="2898117"/>
                  <a:ext cx="149400" cy="11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41271" name="Ink 41270">
                  <a:extLst>
                    <a:ext uri="{FF2B5EF4-FFF2-40B4-BE49-F238E27FC236}">
                      <a16:creationId xmlns:a16="http://schemas.microsoft.com/office/drawing/2014/main" id="{FB83315D-6338-BC4C-973C-3DB1C3BC79B2}"/>
                    </a:ext>
                  </a:extLst>
                </p14:cNvPr>
                <p14:cNvContentPartPr/>
                <p14:nvPr/>
              </p14:nvContentPartPr>
              <p14:xfrm>
                <a:off x="7649748" y="2908197"/>
                <a:ext cx="181440" cy="443160"/>
              </p14:xfrm>
            </p:contentPart>
          </mc:Choice>
          <mc:Fallback xmlns="">
            <p:pic>
              <p:nvPicPr>
                <p:cNvPr id="41271" name="Ink 41270">
                  <a:extLst>
                    <a:ext uri="{FF2B5EF4-FFF2-40B4-BE49-F238E27FC236}">
                      <a16:creationId xmlns:a16="http://schemas.microsoft.com/office/drawing/2014/main" id="{FB83315D-6338-BC4C-973C-3DB1C3BC79B2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7640748" y="2899557"/>
                  <a:ext cx="199080" cy="46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41272" name="Ink 41271">
                  <a:extLst>
                    <a:ext uri="{FF2B5EF4-FFF2-40B4-BE49-F238E27FC236}">
                      <a16:creationId xmlns:a16="http://schemas.microsoft.com/office/drawing/2014/main" id="{5439DBCE-58F3-F2D9-753F-5CC5225971E9}"/>
                    </a:ext>
                  </a:extLst>
                </p14:cNvPr>
                <p14:cNvContentPartPr/>
                <p14:nvPr/>
              </p14:nvContentPartPr>
              <p14:xfrm>
                <a:off x="7868268" y="3048957"/>
                <a:ext cx="94680" cy="235440"/>
              </p14:xfrm>
            </p:contentPart>
          </mc:Choice>
          <mc:Fallback xmlns="">
            <p:pic>
              <p:nvPicPr>
                <p:cNvPr id="41272" name="Ink 41271">
                  <a:extLst>
                    <a:ext uri="{FF2B5EF4-FFF2-40B4-BE49-F238E27FC236}">
                      <a16:creationId xmlns:a16="http://schemas.microsoft.com/office/drawing/2014/main" id="{5439DBCE-58F3-F2D9-753F-5CC5225971E9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7859628" y="3040317"/>
                  <a:ext cx="112320" cy="25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41280" name="Ink 41279">
                  <a:extLst>
                    <a:ext uri="{FF2B5EF4-FFF2-40B4-BE49-F238E27FC236}">
                      <a16:creationId xmlns:a16="http://schemas.microsoft.com/office/drawing/2014/main" id="{632D6B62-21D4-269F-8041-CEBA7EEE7ADF}"/>
                    </a:ext>
                  </a:extLst>
                </p14:cNvPr>
                <p14:cNvContentPartPr/>
                <p14:nvPr/>
              </p14:nvContentPartPr>
              <p14:xfrm>
                <a:off x="7956828" y="3164517"/>
                <a:ext cx="112680" cy="214200"/>
              </p14:xfrm>
            </p:contentPart>
          </mc:Choice>
          <mc:Fallback xmlns="">
            <p:pic>
              <p:nvPicPr>
                <p:cNvPr id="41280" name="Ink 41279">
                  <a:extLst>
                    <a:ext uri="{FF2B5EF4-FFF2-40B4-BE49-F238E27FC236}">
                      <a16:creationId xmlns:a16="http://schemas.microsoft.com/office/drawing/2014/main" id="{632D6B62-21D4-269F-8041-CEBA7EEE7ADF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7947828" y="3155877"/>
                  <a:ext cx="130320" cy="231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256" name="Group 41255">
            <a:extLst>
              <a:ext uri="{FF2B5EF4-FFF2-40B4-BE49-F238E27FC236}">
                <a16:creationId xmlns:a16="http://schemas.microsoft.com/office/drawing/2014/main" id="{D82A71D6-216C-CA93-69DF-F0BFD79B59B7}"/>
              </a:ext>
            </a:extLst>
          </p:cNvPr>
          <p:cNvGrpSpPr/>
          <p:nvPr/>
        </p:nvGrpSpPr>
        <p:grpSpPr>
          <a:xfrm>
            <a:off x="518058" y="4760956"/>
            <a:ext cx="1027440" cy="471960"/>
            <a:chOff x="4161348" y="4773717"/>
            <a:chExt cx="1027440" cy="471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41250" name="Ink 41249">
                  <a:extLst>
                    <a:ext uri="{FF2B5EF4-FFF2-40B4-BE49-F238E27FC236}">
                      <a16:creationId xmlns:a16="http://schemas.microsoft.com/office/drawing/2014/main" id="{278E9DD4-E57D-476F-36D3-C122F260F4CB}"/>
                    </a:ext>
                  </a:extLst>
                </p14:cNvPr>
                <p14:cNvContentPartPr/>
                <p14:nvPr/>
              </p14:nvContentPartPr>
              <p14:xfrm>
                <a:off x="4161348" y="4773717"/>
                <a:ext cx="280800" cy="324000"/>
              </p14:xfrm>
            </p:contentPart>
          </mc:Choice>
          <mc:Fallback xmlns="">
            <p:pic>
              <p:nvPicPr>
                <p:cNvPr id="41250" name="Ink 41249">
                  <a:extLst>
                    <a:ext uri="{FF2B5EF4-FFF2-40B4-BE49-F238E27FC236}">
                      <a16:creationId xmlns:a16="http://schemas.microsoft.com/office/drawing/2014/main" id="{278E9DD4-E57D-476F-36D3-C122F260F4CB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4152348" y="4765077"/>
                  <a:ext cx="298440" cy="34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41251" name="Ink 41250">
                  <a:extLst>
                    <a:ext uri="{FF2B5EF4-FFF2-40B4-BE49-F238E27FC236}">
                      <a16:creationId xmlns:a16="http://schemas.microsoft.com/office/drawing/2014/main" id="{1A3D4E63-FF9E-3C95-FF32-2A103C574D14}"/>
                    </a:ext>
                  </a:extLst>
                </p14:cNvPr>
                <p14:cNvContentPartPr/>
                <p14:nvPr/>
              </p14:nvContentPartPr>
              <p14:xfrm>
                <a:off x="4486788" y="4981437"/>
                <a:ext cx="136440" cy="222480"/>
              </p14:xfrm>
            </p:contentPart>
          </mc:Choice>
          <mc:Fallback xmlns="">
            <p:pic>
              <p:nvPicPr>
                <p:cNvPr id="41251" name="Ink 41250">
                  <a:extLst>
                    <a:ext uri="{FF2B5EF4-FFF2-40B4-BE49-F238E27FC236}">
                      <a16:creationId xmlns:a16="http://schemas.microsoft.com/office/drawing/2014/main" id="{1A3D4E63-FF9E-3C95-FF32-2A103C574D14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4478148" y="4972797"/>
                  <a:ext cx="154080" cy="24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41252" name="Ink 41251">
                  <a:extLst>
                    <a:ext uri="{FF2B5EF4-FFF2-40B4-BE49-F238E27FC236}">
                      <a16:creationId xmlns:a16="http://schemas.microsoft.com/office/drawing/2014/main" id="{68F30B5A-BA7D-4759-6C52-E23F63ED77EF}"/>
                    </a:ext>
                  </a:extLst>
                </p14:cNvPr>
                <p14:cNvContentPartPr/>
                <p14:nvPr/>
              </p14:nvContentPartPr>
              <p14:xfrm>
                <a:off x="4715388" y="5095557"/>
                <a:ext cx="144720" cy="150120"/>
              </p14:xfrm>
            </p:contentPart>
          </mc:Choice>
          <mc:Fallback xmlns="">
            <p:pic>
              <p:nvPicPr>
                <p:cNvPr id="41252" name="Ink 41251">
                  <a:extLst>
                    <a:ext uri="{FF2B5EF4-FFF2-40B4-BE49-F238E27FC236}">
                      <a16:creationId xmlns:a16="http://schemas.microsoft.com/office/drawing/2014/main" id="{68F30B5A-BA7D-4759-6C52-E23F63ED77EF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4706748" y="5086557"/>
                  <a:ext cx="162360" cy="16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41253" name="Ink 41252">
                  <a:extLst>
                    <a:ext uri="{FF2B5EF4-FFF2-40B4-BE49-F238E27FC236}">
                      <a16:creationId xmlns:a16="http://schemas.microsoft.com/office/drawing/2014/main" id="{C1864FEB-B45E-F16B-072B-75B84110FA96}"/>
                    </a:ext>
                  </a:extLst>
                </p14:cNvPr>
                <p14:cNvContentPartPr/>
                <p14:nvPr/>
              </p14:nvContentPartPr>
              <p14:xfrm>
                <a:off x="4866588" y="4870917"/>
                <a:ext cx="360" cy="208440"/>
              </p14:xfrm>
            </p:contentPart>
          </mc:Choice>
          <mc:Fallback xmlns="">
            <p:pic>
              <p:nvPicPr>
                <p:cNvPr id="41253" name="Ink 41252">
                  <a:extLst>
                    <a:ext uri="{FF2B5EF4-FFF2-40B4-BE49-F238E27FC236}">
                      <a16:creationId xmlns:a16="http://schemas.microsoft.com/office/drawing/2014/main" id="{C1864FEB-B45E-F16B-072B-75B84110FA96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4857588" y="4861917"/>
                  <a:ext cx="18000" cy="22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41254" name="Ink 41253">
                  <a:extLst>
                    <a:ext uri="{FF2B5EF4-FFF2-40B4-BE49-F238E27FC236}">
                      <a16:creationId xmlns:a16="http://schemas.microsoft.com/office/drawing/2014/main" id="{B6579760-3907-1474-F811-D46CD13057EA}"/>
                    </a:ext>
                  </a:extLst>
                </p14:cNvPr>
                <p14:cNvContentPartPr/>
                <p14:nvPr/>
              </p14:nvContentPartPr>
              <p14:xfrm>
                <a:off x="4806108" y="4990077"/>
                <a:ext cx="111240" cy="6480"/>
              </p14:xfrm>
            </p:contentPart>
          </mc:Choice>
          <mc:Fallback xmlns="">
            <p:pic>
              <p:nvPicPr>
                <p:cNvPr id="41254" name="Ink 41253">
                  <a:extLst>
                    <a:ext uri="{FF2B5EF4-FFF2-40B4-BE49-F238E27FC236}">
                      <a16:creationId xmlns:a16="http://schemas.microsoft.com/office/drawing/2014/main" id="{B6579760-3907-1474-F811-D46CD13057EA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4797468" y="4981077"/>
                  <a:ext cx="12888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41255" name="Ink 41254">
                  <a:extLst>
                    <a:ext uri="{FF2B5EF4-FFF2-40B4-BE49-F238E27FC236}">
                      <a16:creationId xmlns:a16="http://schemas.microsoft.com/office/drawing/2014/main" id="{50721734-EAE9-5498-83C6-F7C202F24DC3}"/>
                    </a:ext>
                  </a:extLst>
                </p14:cNvPr>
                <p14:cNvContentPartPr/>
                <p14:nvPr/>
              </p14:nvContentPartPr>
              <p14:xfrm>
                <a:off x="5098788" y="4941117"/>
                <a:ext cx="90000" cy="45000"/>
              </p14:xfrm>
            </p:contentPart>
          </mc:Choice>
          <mc:Fallback xmlns="">
            <p:pic>
              <p:nvPicPr>
                <p:cNvPr id="41255" name="Ink 41254">
                  <a:extLst>
                    <a:ext uri="{FF2B5EF4-FFF2-40B4-BE49-F238E27FC236}">
                      <a16:creationId xmlns:a16="http://schemas.microsoft.com/office/drawing/2014/main" id="{50721734-EAE9-5498-83C6-F7C202F24DC3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5090148" y="4932477"/>
                  <a:ext cx="107640" cy="62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41282" name="Ink 41281">
                <a:extLst>
                  <a:ext uri="{FF2B5EF4-FFF2-40B4-BE49-F238E27FC236}">
                    <a16:creationId xmlns:a16="http://schemas.microsoft.com/office/drawing/2014/main" id="{D4F51953-0DE5-D51D-BAE8-BDB61BDED076}"/>
                  </a:ext>
                </a:extLst>
              </p14:cNvPr>
              <p14:cNvContentPartPr/>
              <p14:nvPr/>
            </p14:nvContentPartPr>
            <p14:xfrm>
              <a:off x="1439838" y="4912524"/>
              <a:ext cx="212040" cy="86400"/>
            </p14:xfrm>
          </p:contentPart>
        </mc:Choice>
        <mc:Fallback xmlns="">
          <p:pic>
            <p:nvPicPr>
              <p:cNvPr id="41282" name="Ink 41281">
                <a:extLst>
                  <a:ext uri="{FF2B5EF4-FFF2-40B4-BE49-F238E27FC236}">
                    <a16:creationId xmlns:a16="http://schemas.microsoft.com/office/drawing/2014/main" id="{D4F51953-0DE5-D51D-BAE8-BDB61BDED076}"/>
                  </a:ext>
                </a:extLst>
              </p:cNvPr>
              <p:cNvPicPr/>
              <p:nvPr/>
            </p:nvPicPr>
            <p:blipFill>
              <a:blip r:embed="rId172"/>
              <a:stretch>
                <a:fillRect/>
              </a:stretch>
            </p:blipFill>
            <p:spPr>
              <a:xfrm>
                <a:off x="1430838" y="4903561"/>
                <a:ext cx="229680" cy="103967"/>
              </a:xfrm>
              <a:prstGeom prst="rect">
                <a:avLst/>
              </a:prstGeom>
            </p:spPr>
          </p:pic>
        </mc:Fallback>
      </mc:AlternateContent>
      <p:grpSp>
        <p:nvGrpSpPr>
          <p:cNvPr id="41393" name="Group 41392">
            <a:extLst>
              <a:ext uri="{FF2B5EF4-FFF2-40B4-BE49-F238E27FC236}">
                <a16:creationId xmlns:a16="http://schemas.microsoft.com/office/drawing/2014/main" id="{66F36453-8CF2-C1B1-18B8-E785CDA60CE4}"/>
              </a:ext>
            </a:extLst>
          </p:cNvPr>
          <p:cNvGrpSpPr/>
          <p:nvPr/>
        </p:nvGrpSpPr>
        <p:grpSpPr>
          <a:xfrm>
            <a:off x="1886598" y="4658724"/>
            <a:ext cx="2068920" cy="572040"/>
            <a:chOff x="5540868" y="5478957"/>
            <a:chExt cx="2068920" cy="572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41283" name="Ink 41282">
                  <a:extLst>
                    <a:ext uri="{FF2B5EF4-FFF2-40B4-BE49-F238E27FC236}">
                      <a16:creationId xmlns:a16="http://schemas.microsoft.com/office/drawing/2014/main" id="{89F4ABF2-3ACA-73BA-4D07-806F9D7C1A3B}"/>
                    </a:ext>
                  </a:extLst>
                </p14:cNvPr>
                <p14:cNvContentPartPr/>
                <p14:nvPr/>
              </p14:nvContentPartPr>
              <p14:xfrm>
                <a:off x="5540868" y="5651037"/>
                <a:ext cx="197280" cy="356040"/>
              </p14:xfrm>
            </p:contentPart>
          </mc:Choice>
          <mc:Fallback xmlns="">
            <p:pic>
              <p:nvPicPr>
                <p:cNvPr id="41283" name="Ink 41282">
                  <a:extLst>
                    <a:ext uri="{FF2B5EF4-FFF2-40B4-BE49-F238E27FC236}">
                      <a16:creationId xmlns:a16="http://schemas.microsoft.com/office/drawing/2014/main" id="{89F4ABF2-3ACA-73BA-4D07-806F9D7C1A3B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5531868" y="5642037"/>
                  <a:ext cx="214920" cy="37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41284" name="Ink 41283">
                  <a:extLst>
                    <a:ext uri="{FF2B5EF4-FFF2-40B4-BE49-F238E27FC236}">
                      <a16:creationId xmlns:a16="http://schemas.microsoft.com/office/drawing/2014/main" id="{1B167DB5-EC60-664C-4DAB-ED26C67428D3}"/>
                    </a:ext>
                  </a:extLst>
                </p14:cNvPr>
                <p14:cNvContentPartPr/>
                <p14:nvPr/>
              </p14:nvContentPartPr>
              <p14:xfrm>
                <a:off x="5801148" y="5791797"/>
                <a:ext cx="162720" cy="164880"/>
              </p14:xfrm>
            </p:contentPart>
          </mc:Choice>
          <mc:Fallback xmlns="">
            <p:pic>
              <p:nvPicPr>
                <p:cNvPr id="41284" name="Ink 41283">
                  <a:extLst>
                    <a:ext uri="{FF2B5EF4-FFF2-40B4-BE49-F238E27FC236}">
                      <a16:creationId xmlns:a16="http://schemas.microsoft.com/office/drawing/2014/main" id="{1B167DB5-EC60-664C-4DAB-ED26C67428D3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5792148" y="5783157"/>
                  <a:ext cx="180360" cy="18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41285" name="Ink 41284">
                  <a:extLst>
                    <a:ext uri="{FF2B5EF4-FFF2-40B4-BE49-F238E27FC236}">
                      <a16:creationId xmlns:a16="http://schemas.microsoft.com/office/drawing/2014/main" id="{80679666-E95C-B80D-CAD9-6CEA898B422F}"/>
                    </a:ext>
                  </a:extLst>
                </p14:cNvPr>
                <p14:cNvContentPartPr/>
                <p14:nvPr/>
              </p14:nvContentPartPr>
              <p14:xfrm>
                <a:off x="5843988" y="5804757"/>
                <a:ext cx="116280" cy="219240"/>
              </p14:xfrm>
            </p:contentPart>
          </mc:Choice>
          <mc:Fallback xmlns="">
            <p:pic>
              <p:nvPicPr>
                <p:cNvPr id="41285" name="Ink 41284">
                  <a:extLst>
                    <a:ext uri="{FF2B5EF4-FFF2-40B4-BE49-F238E27FC236}">
                      <a16:creationId xmlns:a16="http://schemas.microsoft.com/office/drawing/2014/main" id="{80679666-E95C-B80D-CAD9-6CEA898B422F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5834988" y="5796117"/>
                  <a:ext cx="133920" cy="23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41286" name="Ink 41285">
                  <a:extLst>
                    <a:ext uri="{FF2B5EF4-FFF2-40B4-BE49-F238E27FC236}">
                      <a16:creationId xmlns:a16="http://schemas.microsoft.com/office/drawing/2014/main" id="{B60B54CC-D3F1-75E8-FADC-E41A9762FA83}"/>
                    </a:ext>
                  </a:extLst>
                </p14:cNvPr>
                <p14:cNvContentPartPr/>
                <p14:nvPr/>
              </p14:nvContentPartPr>
              <p14:xfrm>
                <a:off x="6106068" y="5788917"/>
                <a:ext cx="360" cy="225360"/>
              </p14:xfrm>
            </p:contentPart>
          </mc:Choice>
          <mc:Fallback xmlns="">
            <p:pic>
              <p:nvPicPr>
                <p:cNvPr id="41286" name="Ink 41285">
                  <a:extLst>
                    <a:ext uri="{FF2B5EF4-FFF2-40B4-BE49-F238E27FC236}">
                      <a16:creationId xmlns:a16="http://schemas.microsoft.com/office/drawing/2014/main" id="{B60B54CC-D3F1-75E8-FADC-E41A9762FA83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6097428" y="5779917"/>
                  <a:ext cx="18000" cy="24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41314" name="Ink 41313">
                  <a:extLst>
                    <a:ext uri="{FF2B5EF4-FFF2-40B4-BE49-F238E27FC236}">
                      <a16:creationId xmlns:a16="http://schemas.microsoft.com/office/drawing/2014/main" id="{A7BB1DAC-8EA9-5B84-96F1-2E420B09C3EA}"/>
                    </a:ext>
                  </a:extLst>
                </p14:cNvPr>
                <p14:cNvContentPartPr/>
                <p14:nvPr/>
              </p14:nvContentPartPr>
              <p14:xfrm>
                <a:off x="6194268" y="5787117"/>
                <a:ext cx="129600" cy="230400"/>
              </p14:xfrm>
            </p:contentPart>
          </mc:Choice>
          <mc:Fallback xmlns="">
            <p:pic>
              <p:nvPicPr>
                <p:cNvPr id="41314" name="Ink 41313">
                  <a:extLst>
                    <a:ext uri="{FF2B5EF4-FFF2-40B4-BE49-F238E27FC236}">
                      <a16:creationId xmlns:a16="http://schemas.microsoft.com/office/drawing/2014/main" id="{A7BB1DAC-8EA9-5B84-96F1-2E420B09C3EA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6185628" y="5778477"/>
                  <a:ext cx="147240" cy="24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41376" name="Ink 41375">
                  <a:extLst>
                    <a:ext uri="{FF2B5EF4-FFF2-40B4-BE49-F238E27FC236}">
                      <a16:creationId xmlns:a16="http://schemas.microsoft.com/office/drawing/2014/main" id="{16F5407A-F0A0-57DF-FB0C-92C5202495AE}"/>
                    </a:ext>
                  </a:extLst>
                </p14:cNvPr>
                <p14:cNvContentPartPr/>
                <p14:nvPr/>
              </p14:nvContentPartPr>
              <p14:xfrm>
                <a:off x="6278868" y="5616837"/>
                <a:ext cx="87480" cy="360"/>
              </p14:xfrm>
            </p:contentPart>
          </mc:Choice>
          <mc:Fallback xmlns="">
            <p:pic>
              <p:nvPicPr>
                <p:cNvPr id="41376" name="Ink 41375">
                  <a:extLst>
                    <a:ext uri="{FF2B5EF4-FFF2-40B4-BE49-F238E27FC236}">
                      <a16:creationId xmlns:a16="http://schemas.microsoft.com/office/drawing/2014/main" id="{16F5407A-F0A0-57DF-FB0C-92C5202495AE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6270228" y="5608197"/>
                  <a:ext cx="1051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41386" name="Ink 41385">
                  <a:extLst>
                    <a:ext uri="{FF2B5EF4-FFF2-40B4-BE49-F238E27FC236}">
                      <a16:creationId xmlns:a16="http://schemas.microsoft.com/office/drawing/2014/main" id="{89DD55C1-2D7B-57F4-CC13-CCBB09B83A26}"/>
                    </a:ext>
                  </a:extLst>
                </p14:cNvPr>
                <p14:cNvContentPartPr/>
                <p14:nvPr/>
              </p14:nvContentPartPr>
              <p14:xfrm>
                <a:off x="6467148" y="5478957"/>
                <a:ext cx="135720" cy="180360"/>
              </p14:xfrm>
            </p:contentPart>
          </mc:Choice>
          <mc:Fallback xmlns="">
            <p:pic>
              <p:nvPicPr>
                <p:cNvPr id="41386" name="Ink 41385">
                  <a:extLst>
                    <a:ext uri="{FF2B5EF4-FFF2-40B4-BE49-F238E27FC236}">
                      <a16:creationId xmlns:a16="http://schemas.microsoft.com/office/drawing/2014/main" id="{89DD55C1-2D7B-57F4-CC13-CCBB09B83A26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6458508" y="5469957"/>
                  <a:ext cx="153360" cy="19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41387" name="Ink 41386">
                  <a:extLst>
                    <a:ext uri="{FF2B5EF4-FFF2-40B4-BE49-F238E27FC236}">
                      <a16:creationId xmlns:a16="http://schemas.microsoft.com/office/drawing/2014/main" id="{15F932BA-589C-A07F-790C-C61B96E0BFC1}"/>
                    </a:ext>
                  </a:extLst>
                </p14:cNvPr>
                <p14:cNvContentPartPr/>
                <p14:nvPr/>
              </p14:nvContentPartPr>
              <p14:xfrm>
                <a:off x="6602508" y="5510277"/>
                <a:ext cx="360" cy="215280"/>
              </p14:xfrm>
            </p:contentPart>
          </mc:Choice>
          <mc:Fallback xmlns="">
            <p:pic>
              <p:nvPicPr>
                <p:cNvPr id="41387" name="Ink 41386">
                  <a:extLst>
                    <a:ext uri="{FF2B5EF4-FFF2-40B4-BE49-F238E27FC236}">
                      <a16:creationId xmlns:a16="http://schemas.microsoft.com/office/drawing/2014/main" id="{15F932BA-589C-A07F-790C-C61B96E0BFC1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6593868" y="5501277"/>
                  <a:ext cx="18000" cy="23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41388" name="Ink 41387">
                  <a:extLst>
                    <a:ext uri="{FF2B5EF4-FFF2-40B4-BE49-F238E27FC236}">
                      <a16:creationId xmlns:a16="http://schemas.microsoft.com/office/drawing/2014/main" id="{3F7EAE16-9A34-CF1A-9E79-3E20A02EDFE2}"/>
                    </a:ext>
                  </a:extLst>
                </p14:cNvPr>
                <p14:cNvContentPartPr/>
                <p14:nvPr/>
              </p14:nvContentPartPr>
              <p14:xfrm>
                <a:off x="6702228" y="5733837"/>
                <a:ext cx="282240" cy="209880"/>
              </p14:xfrm>
            </p:contentPart>
          </mc:Choice>
          <mc:Fallback xmlns="">
            <p:pic>
              <p:nvPicPr>
                <p:cNvPr id="41388" name="Ink 41387">
                  <a:extLst>
                    <a:ext uri="{FF2B5EF4-FFF2-40B4-BE49-F238E27FC236}">
                      <a16:creationId xmlns:a16="http://schemas.microsoft.com/office/drawing/2014/main" id="{3F7EAE16-9A34-CF1A-9E79-3E20A02EDFE2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6693228" y="5725197"/>
                  <a:ext cx="299880" cy="22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41389" name="Ink 41388">
                  <a:extLst>
                    <a:ext uri="{FF2B5EF4-FFF2-40B4-BE49-F238E27FC236}">
                      <a16:creationId xmlns:a16="http://schemas.microsoft.com/office/drawing/2014/main" id="{6C4DFDE6-FD97-8457-97B7-14397CD99DD2}"/>
                    </a:ext>
                  </a:extLst>
                </p14:cNvPr>
                <p14:cNvContentPartPr/>
                <p14:nvPr/>
              </p14:nvContentPartPr>
              <p14:xfrm>
                <a:off x="6984108" y="5629797"/>
                <a:ext cx="121320" cy="83160"/>
              </p14:xfrm>
            </p:contentPart>
          </mc:Choice>
          <mc:Fallback xmlns="">
            <p:pic>
              <p:nvPicPr>
                <p:cNvPr id="41389" name="Ink 41388">
                  <a:extLst>
                    <a:ext uri="{FF2B5EF4-FFF2-40B4-BE49-F238E27FC236}">
                      <a16:creationId xmlns:a16="http://schemas.microsoft.com/office/drawing/2014/main" id="{6C4DFDE6-FD97-8457-97B7-14397CD99DD2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6975468" y="5620797"/>
                  <a:ext cx="138960" cy="10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41390" name="Ink 41389">
                  <a:extLst>
                    <a:ext uri="{FF2B5EF4-FFF2-40B4-BE49-F238E27FC236}">
                      <a16:creationId xmlns:a16="http://schemas.microsoft.com/office/drawing/2014/main" id="{B2EE5FCB-2295-503C-F6EC-EE1DF313A304}"/>
                    </a:ext>
                  </a:extLst>
                </p14:cNvPr>
                <p14:cNvContentPartPr/>
                <p14:nvPr/>
              </p14:nvContentPartPr>
              <p14:xfrm>
                <a:off x="7039908" y="5594157"/>
                <a:ext cx="198360" cy="456840"/>
              </p14:xfrm>
            </p:contentPart>
          </mc:Choice>
          <mc:Fallback xmlns="">
            <p:pic>
              <p:nvPicPr>
                <p:cNvPr id="41390" name="Ink 41389">
                  <a:extLst>
                    <a:ext uri="{FF2B5EF4-FFF2-40B4-BE49-F238E27FC236}">
                      <a16:creationId xmlns:a16="http://schemas.microsoft.com/office/drawing/2014/main" id="{B2EE5FCB-2295-503C-F6EC-EE1DF313A304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7030908" y="5585157"/>
                  <a:ext cx="216000" cy="47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41391" name="Ink 41390">
                  <a:extLst>
                    <a:ext uri="{FF2B5EF4-FFF2-40B4-BE49-F238E27FC236}">
                      <a16:creationId xmlns:a16="http://schemas.microsoft.com/office/drawing/2014/main" id="{B932C729-4F60-2BF9-40F5-766A1CA8B612}"/>
                    </a:ext>
                  </a:extLst>
                </p14:cNvPr>
                <p14:cNvContentPartPr/>
                <p14:nvPr/>
              </p14:nvContentPartPr>
              <p14:xfrm>
                <a:off x="7290468" y="5761557"/>
                <a:ext cx="106920" cy="196200"/>
              </p14:xfrm>
            </p:contentPart>
          </mc:Choice>
          <mc:Fallback xmlns="">
            <p:pic>
              <p:nvPicPr>
                <p:cNvPr id="41391" name="Ink 41390">
                  <a:extLst>
                    <a:ext uri="{FF2B5EF4-FFF2-40B4-BE49-F238E27FC236}">
                      <a16:creationId xmlns:a16="http://schemas.microsoft.com/office/drawing/2014/main" id="{B932C729-4F60-2BF9-40F5-766A1CA8B612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7281828" y="5752917"/>
                  <a:ext cx="124560" cy="21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41392" name="Ink 41391">
                  <a:extLst>
                    <a:ext uri="{FF2B5EF4-FFF2-40B4-BE49-F238E27FC236}">
                      <a16:creationId xmlns:a16="http://schemas.microsoft.com/office/drawing/2014/main" id="{4BE83A07-7A3B-1C84-2D8D-5DCB4D230353}"/>
                    </a:ext>
                  </a:extLst>
                </p14:cNvPr>
                <p14:cNvContentPartPr/>
                <p14:nvPr/>
              </p14:nvContentPartPr>
              <p14:xfrm>
                <a:off x="7480188" y="5799357"/>
                <a:ext cx="129600" cy="214200"/>
              </p14:xfrm>
            </p:contentPart>
          </mc:Choice>
          <mc:Fallback xmlns="">
            <p:pic>
              <p:nvPicPr>
                <p:cNvPr id="41392" name="Ink 41391">
                  <a:extLst>
                    <a:ext uri="{FF2B5EF4-FFF2-40B4-BE49-F238E27FC236}">
                      <a16:creationId xmlns:a16="http://schemas.microsoft.com/office/drawing/2014/main" id="{4BE83A07-7A3B-1C84-2D8D-5DCB4D230353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7471188" y="5790357"/>
                  <a:ext cx="147240" cy="231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41395" name="Ink 41394">
                <a:extLst>
                  <a:ext uri="{FF2B5EF4-FFF2-40B4-BE49-F238E27FC236}">
                    <a16:creationId xmlns:a16="http://schemas.microsoft.com/office/drawing/2014/main" id="{1194D799-202C-7123-8756-6D17C18350B5}"/>
                  </a:ext>
                </a:extLst>
              </p14:cNvPr>
              <p14:cNvContentPartPr/>
              <p14:nvPr/>
            </p14:nvContentPartPr>
            <p14:xfrm>
              <a:off x="599922" y="5609844"/>
              <a:ext cx="318240" cy="318600"/>
            </p14:xfrm>
          </p:contentPart>
        </mc:Choice>
        <mc:Fallback xmlns="">
          <p:pic>
            <p:nvPicPr>
              <p:cNvPr id="41395" name="Ink 41394">
                <a:extLst>
                  <a:ext uri="{FF2B5EF4-FFF2-40B4-BE49-F238E27FC236}">
                    <a16:creationId xmlns:a16="http://schemas.microsoft.com/office/drawing/2014/main" id="{1194D799-202C-7123-8756-6D17C18350B5}"/>
                  </a:ext>
                </a:extLst>
              </p:cNvPr>
              <p:cNvPicPr/>
              <p:nvPr/>
            </p:nvPicPr>
            <p:blipFill>
              <a:blip r:embed="rId199"/>
              <a:stretch>
                <a:fillRect/>
              </a:stretch>
            </p:blipFill>
            <p:spPr>
              <a:xfrm>
                <a:off x="590922" y="5600844"/>
                <a:ext cx="335880" cy="33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41396" name="Ink 41395">
                <a:extLst>
                  <a:ext uri="{FF2B5EF4-FFF2-40B4-BE49-F238E27FC236}">
                    <a16:creationId xmlns:a16="http://schemas.microsoft.com/office/drawing/2014/main" id="{EEF6C020-5E35-7E8E-D611-C29CEAC7799D}"/>
                  </a:ext>
                </a:extLst>
              </p14:cNvPr>
              <p14:cNvContentPartPr/>
              <p14:nvPr/>
            </p14:nvContentPartPr>
            <p14:xfrm>
              <a:off x="905202" y="5694084"/>
              <a:ext cx="580680" cy="511920"/>
            </p14:xfrm>
          </p:contentPart>
        </mc:Choice>
        <mc:Fallback xmlns="">
          <p:pic>
            <p:nvPicPr>
              <p:cNvPr id="41396" name="Ink 41395">
                <a:extLst>
                  <a:ext uri="{FF2B5EF4-FFF2-40B4-BE49-F238E27FC236}">
                    <a16:creationId xmlns:a16="http://schemas.microsoft.com/office/drawing/2014/main" id="{EEF6C020-5E35-7E8E-D611-C29CEAC7799D}"/>
                  </a:ext>
                </a:extLst>
              </p:cNvPr>
              <p:cNvPicPr/>
              <p:nvPr/>
            </p:nvPicPr>
            <p:blipFill>
              <a:blip r:embed="rId201"/>
              <a:stretch>
                <a:fillRect/>
              </a:stretch>
            </p:blipFill>
            <p:spPr>
              <a:xfrm>
                <a:off x="896202" y="5685084"/>
                <a:ext cx="598320" cy="52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41397" name="Ink 41396">
                <a:extLst>
                  <a:ext uri="{FF2B5EF4-FFF2-40B4-BE49-F238E27FC236}">
                    <a16:creationId xmlns:a16="http://schemas.microsoft.com/office/drawing/2014/main" id="{04CF6F2F-8B5D-EC60-EDB7-D31A1FA04045}"/>
                  </a:ext>
                </a:extLst>
              </p14:cNvPr>
              <p14:cNvContentPartPr/>
              <p14:nvPr/>
            </p14:nvContentPartPr>
            <p14:xfrm>
              <a:off x="1435842" y="5865444"/>
              <a:ext cx="62280" cy="6480"/>
            </p14:xfrm>
          </p:contentPart>
        </mc:Choice>
        <mc:Fallback xmlns="">
          <p:pic>
            <p:nvPicPr>
              <p:cNvPr id="41397" name="Ink 41396">
                <a:extLst>
                  <a:ext uri="{FF2B5EF4-FFF2-40B4-BE49-F238E27FC236}">
                    <a16:creationId xmlns:a16="http://schemas.microsoft.com/office/drawing/2014/main" id="{04CF6F2F-8B5D-EC60-EDB7-D31A1FA04045}"/>
                  </a:ext>
                </a:extLst>
              </p:cNvPr>
              <p:cNvPicPr/>
              <p:nvPr/>
            </p:nvPicPr>
            <p:blipFill>
              <a:blip r:embed="rId203"/>
              <a:stretch>
                <a:fillRect/>
              </a:stretch>
            </p:blipFill>
            <p:spPr>
              <a:xfrm>
                <a:off x="1426842" y="5856444"/>
                <a:ext cx="7992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41398" name="Ink 41397">
                <a:extLst>
                  <a:ext uri="{FF2B5EF4-FFF2-40B4-BE49-F238E27FC236}">
                    <a16:creationId xmlns:a16="http://schemas.microsoft.com/office/drawing/2014/main" id="{67E0A468-4CEA-44FB-8AB3-91927BCAF1A2}"/>
                  </a:ext>
                </a:extLst>
              </p14:cNvPr>
              <p14:cNvContentPartPr/>
              <p14:nvPr/>
            </p14:nvContentPartPr>
            <p14:xfrm>
              <a:off x="1219122" y="5810004"/>
              <a:ext cx="3240" cy="360"/>
            </p14:xfrm>
          </p:contentPart>
        </mc:Choice>
        <mc:Fallback xmlns="">
          <p:pic>
            <p:nvPicPr>
              <p:cNvPr id="41398" name="Ink 41397">
                <a:extLst>
                  <a:ext uri="{FF2B5EF4-FFF2-40B4-BE49-F238E27FC236}">
                    <a16:creationId xmlns:a16="http://schemas.microsoft.com/office/drawing/2014/main" id="{67E0A468-4CEA-44FB-8AB3-91927BCAF1A2}"/>
                  </a:ext>
                </a:extLst>
              </p:cNvPr>
              <p:cNvPicPr/>
              <p:nvPr/>
            </p:nvPicPr>
            <p:blipFill>
              <a:blip r:embed="rId205"/>
              <a:stretch>
                <a:fillRect/>
              </a:stretch>
            </p:blipFill>
            <p:spPr>
              <a:xfrm>
                <a:off x="1210122" y="5801004"/>
                <a:ext cx="2088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41399" name="Ink 41398">
                <a:extLst>
                  <a:ext uri="{FF2B5EF4-FFF2-40B4-BE49-F238E27FC236}">
                    <a16:creationId xmlns:a16="http://schemas.microsoft.com/office/drawing/2014/main" id="{7A34A4C1-8249-079C-24F8-EDC0D9F5FEEB}"/>
                  </a:ext>
                </a:extLst>
              </p14:cNvPr>
              <p14:cNvContentPartPr/>
              <p14:nvPr/>
            </p14:nvContentPartPr>
            <p14:xfrm>
              <a:off x="1057482" y="5489964"/>
              <a:ext cx="94680" cy="169920"/>
            </p14:xfrm>
          </p:contentPart>
        </mc:Choice>
        <mc:Fallback xmlns="">
          <p:pic>
            <p:nvPicPr>
              <p:cNvPr id="41399" name="Ink 41398">
                <a:extLst>
                  <a:ext uri="{FF2B5EF4-FFF2-40B4-BE49-F238E27FC236}">
                    <a16:creationId xmlns:a16="http://schemas.microsoft.com/office/drawing/2014/main" id="{7A34A4C1-8249-079C-24F8-EDC0D9F5FEEB}"/>
                  </a:ext>
                </a:extLst>
              </p:cNvPr>
              <p:cNvPicPr/>
              <p:nvPr/>
            </p:nvPicPr>
            <p:blipFill>
              <a:blip r:embed="rId207"/>
              <a:stretch>
                <a:fillRect/>
              </a:stretch>
            </p:blipFill>
            <p:spPr>
              <a:xfrm>
                <a:off x="1048482" y="5480964"/>
                <a:ext cx="112320" cy="18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41400" name="Ink 41399">
                <a:extLst>
                  <a:ext uri="{FF2B5EF4-FFF2-40B4-BE49-F238E27FC236}">
                    <a16:creationId xmlns:a16="http://schemas.microsoft.com/office/drawing/2014/main" id="{2D4B8380-C944-DC97-512B-448740BE43E0}"/>
                  </a:ext>
                </a:extLst>
              </p14:cNvPr>
              <p14:cNvContentPartPr/>
              <p14:nvPr/>
            </p14:nvContentPartPr>
            <p14:xfrm>
              <a:off x="1222362" y="5573844"/>
              <a:ext cx="151560" cy="134280"/>
            </p14:xfrm>
          </p:contentPart>
        </mc:Choice>
        <mc:Fallback xmlns="">
          <p:pic>
            <p:nvPicPr>
              <p:cNvPr id="41400" name="Ink 41399">
                <a:extLst>
                  <a:ext uri="{FF2B5EF4-FFF2-40B4-BE49-F238E27FC236}">
                    <a16:creationId xmlns:a16="http://schemas.microsoft.com/office/drawing/2014/main" id="{2D4B8380-C944-DC97-512B-448740BE43E0}"/>
                  </a:ext>
                </a:extLst>
              </p:cNvPr>
              <p:cNvPicPr/>
              <p:nvPr/>
            </p:nvPicPr>
            <p:blipFill>
              <a:blip r:embed="rId209"/>
              <a:stretch>
                <a:fillRect/>
              </a:stretch>
            </p:blipFill>
            <p:spPr>
              <a:xfrm>
                <a:off x="1213362" y="5564844"/>
                <a:ext cx="169200" cy="15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41401" name="Ink 41400">
                <a:extLst>
                  <a:ext uri="{FF2B5EF4-FFF2-40B4-BE49-F238E27FC236}">
                    <a16:creationId xmlns:a16="http://schemas.microsoft.com/office/drawing/2014/main" id="{E52A97CC-8AA7-9F11-4442-2C3D476558A5}"/>
                  </a:ext>
                </a:extLst>
              </p14:cNvPr>
              <p14:cNvContentPartPr/>
              <p14:nvPr/>
            </p14:nvContentPartPr>
            <p14:xfrm>
              <a:off x="1755162" y="5836284"/>
              <a:ext cx="183240" cy="122040"/>
            </p14:xfrm>
          </p:contentPart>
        </mc:Choice>
        <mc:Fallback xmlns="">
          <p:pic>
            <p:nvPicPr>
              <p:cNvPr id="41401" name="Ink 41400">
                <a:extLst>
                  <a:ext uri="{FF2B5EF4-FFF2-40B4-BE49-F238E27FC236}">
                    <a16:creationId xmlns:a16="http://schemas.microsoft.com/office/drawing/2014/main" id="{E52A97CC-8AA7-9F11-4442-2C3D476558A5}"/>
                  </a:ext>
                </a:extLst>
              </p:cNvPr>
              <p:cNvPicPr/>
              <p:nvPr/>
            </p:nvPicPr>
            <p:blipFill>
              <a:blip r:embed="rId211"/>
              <a:stretch>
                <a:fillRect/>
              </a:stretch>
            </p:blipFill>
            <p:spPr>
              <a:xfrm>
                <a:off x="1746180" y="5827284"/>
                <a:ext cx="200845" cy="139680"/>
              </a:xfrm>
              <a:prstGeom prst="rect">
                <a:avLst/>
              </a:prstGeom>
            </p:spPr>
          </p:pic>
        </mc:Fallback>
      </mc:AlternateContent>
      <p:grpSp>
        <p:nvGrpSpPr>
          <p:cNvPr id="40962" name="Group 40961">
            <a:extLst>
              <a:ext uri="{FF2B5EF4-FFF2-40B4-BE49-F238E27FC236}">
                <a16:creationId xmlns:a16="http://schemas.microsoft.com/office/drawing/2014/main" id="{76FDA95E-83F4-5832-EC94-D9F7831B78DF}"/>
              </a:ext>
            </a:extLst>
          </p:cNvPr>
          <p:cNvGrpSpPr/>
          <p:nvPr/>
        </p:nvGrpSpPr>
        <p:grpSpPr>
          <a:xfrm>
            <a:off x="2129202" y="5640444"/>
            <a:ext cx="1200600" cy="521640"/>
            <a:chOff x="6551748" y="5631237"/>
            <a:chExt cx="1200600" cy="521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41404" name="Ink 41403">
                  <a:extLst>
                    <a:ext uri="{FF2B5EF4-FFF2-40B4-BE49-F238E27FC236}">
                      <a16:creationId xmlns:a16="http://schemas.microsoft.com/office/drawing/2014/main" id="{0B2DFB92-3B25-7BBE-161E-A3781611D5BD}"/>
                    </a:ext>
                  </a:extLst>
                </p14:cNvPr>
                <p14:cNvContentPartPr/>
                <p14:nvPr/>
              </p14:nvContentPartPr>
              <p14:xfrm>
                <a:off x="6551748" y="5725917"/>
                <a:ext cx="160200" cy="326880"/>
              </p14:xfrm>
            </p:contentPart>
          </mc:Choice>
          <mc:Fallback xmlns="">
            <p:pic>
              <p:nvPicPr>
                <p:cNvPr id="41404" name="Ink 41403">
                  <a:extLst>
                    <a:ext uri="{FF2B5EF4-FFF2-40B4-BE49-F238E27FC236}">
                      <a16:creationId xmlns:a16="http://schemas.microsoft.com/office/drawing/2014/main" id="{0B2DFB92-3B25-7BBE-161E-A3781611D5BD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6543108" y="5716917"/>
                  <a:ext cx="177840" cy="34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41405" name="Ink 41404">
                  <a:extLst>
                    <a:ext uri="{FF2B5EF4-FFF2-40B4-BE49-F238E27FC236}">
                      <a16:creationId xmlns:a16="http://schemas.microsoft.com/office/drawing/2014/main" id="{0E8061CC-C3CD-A8C7-09E7-32B4BF62864D}"/>
                    </a:ext>
                  </a:extLst>
                </p14:cNvPr>
                <p14:cNvContentPartPr/>
                <p14:nvPr/>
              </p14:nvContentPartPr>
              <p14:xfrm>
                <a:off x="6830028" y="5790717"/>
                <a:ext cx="120960" cy="198000"/>
              </p14:xfrm>
            </p:contentPart>
          </mc:Choice>
          <mc:Fallback xmlns="">
            <p:pic>
              <p:nvPicPr>
                <p:cNvPr id="41405" name="Ink 41404">
                  <a:extLst>
                    <a:ext uri="{FF2B5EF4-FFF2-40B4-BE49-F238E27FC236}">
                      <a16:creationId xmlns:a16="http://schemas.microsoft.com/office/drawing/2014/main" id="{0E8061CC-C3CD-A8C7-09E7-32B4BF62864D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6821028" y="5781717"/>
                  <a:ext cx="138600" cy="21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41406" name="Ink 41405">
                  <a:extLst>
                    <a:ext uri="{FF2B5EF4-FFF2-40B4-BE49-F238E27FC236}">
                      <a16:creationId xmlns:a16="http://schemas.microsoft.com/office/drawing/2014/main" id="{4A0706B1-6421-908E-CE52-1A5674FAEC4A}"/>
                    </a:ext>
                  </a:extLst>
                </p14:cNvPr>
                <p14:cNvContentPartPr/>
                <p14:nvPr/>
              </p14:nvContentPartPr>
              <p14:xfrm>
                <a:off x="7070868" y="5853357"/>
                <a:ext cx="102600" cy="144720"/>
              </p14:xfrm>
            </p:contentPart>
          </mc:Choice>
          <mc:Fallback xmlns="">
            <p:pic>
              <p:nvPicPr>
                <p:cNvPr id="41406" name="Ink 41405">
                  <a:extLst>
                    <a:ext uri="{FF2B5EF4-FFF2-40B4-BE49-F238E27FC236}">
                      <a16:creationId xmlns:a16="http://schemas.microsoft.com/office/drawing/2014/main" id="{4A0706B1-6421-908E-CE52-1A5674FAEC4A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7061868" y="5844717"/>
                  <a:ext cx="120240" cy="16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41407" name="Ink 41406">
                  <a:extLst>
                    <a:ext uri="{FF2B5EF4-FFF2-40B4-BE49-F238E27FC236}">
                      <a16:creationId xmlns:a16="http://schemas.microsoft.com/office/drawing/2014/main" id="{49429B50-1FCF-735E-67E5-9DDFF74BCCA2}"/>
                    </a:ext>
                  </a:extLst>
                </p14:cNvPr>
                <p14:cNvContentPartPr/>
                <p14:nvPr/>
              </p14:nvContentPartPr>
              <p14:xfrm>
                <a:off x="7218108" y="5852637"/>
                <a:ext cx="203760" cy="128160"/>
              </p14:xfrm>
            </p:contentPart>
          </mc:Choice>
          <mc:Fallback xmlns="">
            <p:pic>
              <p:nvPicPr>
                <p:cNvPr id="41407" name="Ink 41406">
                  <a:extLst>
                    <a:ext uri="{FF2B5EF4-FFF2-40B4-BE49-F238E27FC236}">
                      <a16:creationId xmlns:a16="http://schemas.microsoft.com/office/drawing/2014/main" id="{49429B50-1FCF-735E-67E5-9DDFF74BCCA2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7209468" y="5843997"/>
                  <a:ext cx="221400" cy="14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40960" name="Ink 40959">
                  <a:extLst>
                    <a:ext uri="{FF2B5EF4-FFF2-40B4-BE49-F238E27FC236}">
                      <a16:creationId xmlns:a16="http://schemas.microsoft.com/office/drawing/2014/main" id="{68B5128B-B0E0-2301-13B5-683BEC03E54F}"/>
                    </a:ext>
                  </a:extLst>
                </p14:cNvPr>
                <p14:cNvContentPartPr/>
                <p14:nvPr/>
              </p14:nvContentPartPr>
              <p14:xfrm>
                <a:off x="7397028" y="5631237"/>
                <a:ext cx="190440" cy="521640"/>
              </p14:xfrm>
            </p:contentPart>
          </mc:Choice>
          <mc:Fallback xmlns="">
            <p:pic>
              <p:nvPicPr>
                <p:cNvPr id="40960" name="Ink 40959">
                  <a:extLst>
                    <a:ext uri="{FF2B5EF4-FFF2-40B4-BE49-F238E27FC236}">
                      <a16:creationId xmlns:a16="http://schemas.microsoft.com/office/drawing/2014/main" id="{68B5128B-B0E0-2301-13B5-683BEC03E54F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7388028" y="5622237"/>
                  <a:ext cx="208080" cy="53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40961" name="Ink 40960">
                  <a:extLst>
                    <a:ext uri="{FF2B5EF4-FFF2-40B4-BE49-F238E27FC236}">
                      <a16:creationId xmlns:a16="http://schemas.microsoft.com/office/drawing/2014/main" id="{7451402B-71FA-36ED-61D6-3AF3A661ECC2}"/>
                    </a:ext>
                  </a:extLst>
                </p14:cNvPr>
                <p14:cNvContentPartPr/>
                <p14:nvPr/>
              </p14:nvContentPartPr>
              <p14:xfrm>
                <a:off x="7620948" y="5810157"/>
                <a:ext cx="131400" cy="236160"/>
              </p14:xfrm>
            </p:contentPart>
          </mc:Choice>
          <mc:Fallback xmlns="">
            <p:pic>
              <p:nvPicPr>
                <p:cNvPr id="40961" name="Ink 40960">
                  <a:extLst>
                    <a:ext uri="{FF2B5EF4-FFF2-40B4-BE49-F238E27FC236}">
                      <a16:creationId xmlns:a16="http://schemas.microsoft.com/office/drawing/2014/main" id="{7451402B-71FA-36ED-61D6-3AF3A661ECC2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7612308" y="5801157"/>
                  <a:ext cx="149040" cy="253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40963" name="Ink 40962">
                <a:extLst>
                  <a:ext uri="{FF2B5EF4-FFF2-40B4-BE49-F238E27FC236}">
                    <a16:creationId xmlns:a16="http://schemas.microsoft.com/office/drawing/2014/main" id="{423491E9-C92D-280B-2901-BE7AEA6D966B}"/>
                  </a:ext>
                </a:extLst>
              </p14:cNvPr>
              <p14:cNvContentPartPr/>
              <p14:nvPr/>
            </p14:nvContentPartPr>
            <p14:xfrm>
              <a:off x="4923828" y="3682917"/>
              <a:ext cx="239400" cy="257040"/>
            </p14:xfrm>
          </p:contentPart>
        </mc:Choice>
        <mc:Fallback xmlns="">
          <p:pic>
            <p:nvPicPr>
              <p:cNvPr id="40963" name="Ink 40962">
                <a:extLst>
                  <a:ext uri="{FF2B5EF4-FFF2-40B4-BE49-F238E27FC236}">
                    <a16:creationId xmlns:a16="http://schemas.microsoft.com/office/drawing/2014/main" id="{423491E9-C92D-280B-2901-BE7AEA6D966B}"/>
                  </a:ext>
                </a:extLst>
              </p:cNvPr>
              <p:cNvPicPr/>
              <p:nvPr/>
            </p:nvPicPr>
            <p:blipFill>
              <a:blip r:embed="rId225"/>
              <a:stretch>
                <a:fillRect/>
              </a:stretch>
            </p:blipFill>
            <p:spPr>
              <a:xfrm>
                <a:off x="4914828" y="3673917"/>
                <a:ext cx="257040" cy="27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40964" name="Ink 40963">
                <a:extLst>
                  <a:ext uri="{FF2B5EF4-FFF2-40B4-BE49-F238E27FC236}">
                    <a16:creationId xmlns:a16="http://schemas.microsoft.com/office/drawing/2014/main" id="{43A0398D-D680-3D34-7483-7ABDE2E82DFD}"/>
                  </a:ext>
                </a:extLst>
              </p14:cNvPr>
              <p14:cNvContentPartPr/>
              <p14:nvPr/>
            </p14:nvContentPartPr>
            <p14:xfrm>
              <a:off x="5251788" y="3609477"/>
              <a:ext cx="141120" cy="141120"/>
            </p14:xfrm>
          </p:contentPart>
        </mc:Choice>
        <mc:Fallback xmlns="">
          <p:pic>
            <p:nvPicPr>
              <p:cNvPr id="40964" name="Ink 40963">
                <a:extLst>
                  <a:ext uri="{FF2B5EF4-FFF2-40B4-BE49-F238E27FC236}">
                    <a16:creationId xmlns:a16="http://schemas.microsoft.com/office/drawing/2014/main" id="{43A0398D-D680-3D34-7483-7ABDE2E82DFD}"/>
                  </a:ext>
                </a:extLst>
              </p:cNvPr>
              <p:cNvPicPr/>
              <p:nvPr/>
            </p:nvPicPr>
            <p:blipFill>
              <a:blip r:embed="rId227"/>
              <a:stretch>
                <a:fillRect/>
              </a:stretch>
            </p:blipFill>
            <p:spPr>
              <a:xfrm>
                <a:off x="5242765" y="3600500"/>
                <a:ext cx="158805" cy="158715"/>
              </a:xfrm>
              <a:prstGeom prst="rect">
                <a:avLst/>
              </a:prstGeom>
            </p:spPr>
          </p:pic>
        </mc:Fallback>
      </mc:AlternateContent>
      <p:grpSp>
        <p:nvGrpSpPr>
          <p:cNvPr id="40969" name="Group 40968">
            <a:extLst>
              <a:ext uri="{FF2B5EF4-FFF2-40B4-BE49-F238E27FC236}">
                <a16:creationId xmlns:a16="http://schemas.microsoft.com/office/drawing/2014/main" id="{9D2D21C4-27C4-40A9-19E1-D0FA27DDC5CD}"/>
              </a:ext>
            </a:extLst>
          </p:cNvPr>
          <p:cNvGrpSpPr/>
          <p:nvPr/>
        </p:nvGrpSpPr>
        <p:grpSpPr>
          <a:xfrm>
            <a:off x="5200308" y="3770037"/>
            <a:ext cx="583920" cy="421560"/>
            <a:chOff x="5200308" y="3770037"/>
            <a:chExt cx="583920" cy="421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40965" name="Ink 40964">
                  <a:extLst>
                    <a:ext uri="{FF2B5EF4-FFF2-40B4-BE49-F238E27FC236}">
                      <a16:creationId xmlns:a16="http://schemas.microsoft.com/office/drawing/2014/main" id="{A9A9EE3F-DD48-A7B5-904C-2DC087CAE5C0}"/>
                    </a:ext>
                  </a:extLst>
                </p14:cNvPr>
                <p14:cNvContentPartPr/>
                <p14:nvPr/>
              </p14:nvContentPartPr>
              <p14:xfrm>
                <a:off x="5200308" y="3770037"/>
                <a:ext cx="583920" cy="421560"/>
              </p14:xfrm>
            </p:contentPart>
          </mc:Choice>
          <mc:Fallback xmlns="">
            <p:pic>
              <p:nvPicPr>
                <p:cNvPr id="40965" name="Ink 40964">
                  <a:extLst>
                    <a:ext uri="{FF2B5EF4-FFF2-40B4-BE49-F238E27FC236}">
                      <a16:creationId xmlns:a16="http://schemas.microsoft.com/office/drawing/2014/main" id="{A9A9EE3F-DD48-A7B5-904C-2DC087CAE5C0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5191308" y="3761037"/>
                  <a:ext cx="601560" cy="43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40966" name="Ink 40965">
                  <a:extLst>
                    <a:ext uri="{FF2B5EF4-FFF2-40B4-BE49-F238E27FC236}">
                      <a16:creationId xmlns:a16="http://schemas.microsoft.com/office/drawing/2014/main" id="{C9704761-1F79-1257-0ACD-2784DAC26A52}"/>
                    </a:ext>
                  </a:extLst>
                </p14:cNvPr>
                <p14:cNvContentPartPr/>
                <p14:nvPr/>
              </p14:nvContentPartPr>
              <p14:xfrm>
                <a:off x="5708268" y="3901797"/>
                <a:ext cx="53280" cy="3240"/>
              </p14:xfrm>
            </p:contentPart>
          </mc:Choice>
          <mc:Fallback xmlns="">
            <p:pic>
              <p:nvPicPr>
                <p:cNvPr id="40966" name="Ink 40965">
                  <a:extLst>
                    <a:ext uri="{FF2B5EF4-FFF2-40B4-BE49-F238E27FC236}">
                      <a16:creationId xmlns:a16="http://schemas.microsoft.com/office/drawing/2014/main" id="{C9704761-1F79-1257-0ACD-2784DAC26A52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5699268" y="3892797"/>
                  <a:ext cx="7092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40968" name="Ink 40967">
                  <a:extLst>
                    <a:ext uri="{FF2B5EF4-FFF2-40B4-BE49-F238E27FC236}">
                      <a16:creationId xmlns:a16="http://schemas.microsoft.com/office/drawing/2014/main" id="{67C5742F-957F-72B5-71A3-61F4E1D9FC28}"/>
                    </a:ext>
                  </a:extLst>
                </p14:cNvPr>
                <p14:cNvContentPartPr/>
                <p14:nvPr/>
              </p14:nvContentPartPr>
              <p14:xfrm>
                <a:off x="5544468" y="3851037"/>
                <a:ext cx="360" cy="360"/>
              </p14:xfrm>
            </p:contentPart>
          </mc:Choice>
          <mc:Fallback xmlns="">
            <p:pic>
              <p:nvPicPr>
                <p:cNvPr id="40968" name="Ink 40967">
                  <a:extLst>
                    <a:ext uri="{FF2B5EF4-FFF2-40B4-BE49-F238E27FC236}">
                      <a16:creationId xmlns:a16="http://schemas.microsoft.com/office/drawing/2014/main" id="{67C5742F-957F-72B5-71A3-61F4E1D9FC28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5535468" y="3842037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40970" name="Ink 40969">
                <a:extLst>
                  <a:ext uri="{FF2B5EF4-FFF2-40B4-BE49-F238E27FC236}">
                    <a16:creationId xmlns:a16="http://schemas.microsoft.com/office/drawing/2014/main" id="{13B45680-70DC-2857-21A6-C6D3BF56CA44}"/>
                  </a:ext>
                </a:extLst>
              </p14:cNvPr>
              <p14:cNvContentPartPr/>
              <p14:nvPr/>
            </p14:nvContentPartPr>
            <p14:xfrm>
              <a:off x="6175548" y="3860397"/>
              <a:ext cx="195480" cy="97560"/>
            </p14:xfrm>
          </p:contentPart>
        </mc:Choice>
        <mc:Fallback xmlns="">
          <p:pic>
            <p:nvPicPr>
              <p:cNvPr id="40970" name="Ink 40969">
                <a:extLst>
                  <a:ext uri="{FF2B5EF4-FFF2-40B4-BE49-F238E27FC236}">
                    <a16:creationId xmlns:a16="http://schemas.microsoft.com/office/drawing/2014/main" id="{13B45680-70DC-2857-21A6-C6D3BF56CA44}"/>
                  </a:ext>
                </a:extLst>
              </p:cNvPr>
              <p:cNvPicPr/>
              <p:nvPr/>
            </p:nvPicPr>
            <p:blipFill>
              <a:blip r:embed="rId234"/>
              <a:stretch>
                <a:fillRect/>
              </a:stretch>
            </p:blipFill>
            <p:spPr>
              <a:xfrm>
                <a:off x="6166548" y="3851397"/>
                <a:ext cx="213120" cy="115200"/>
              </a:xfrm>
              <a:prstGeom prst="rect">
                <a:avLst/>
              </a:prstGeom>
            </p:spPr>
          </p:pic>
        </mc:Fallback>
      </mc:AlternateContent>
      <p:grpSp>
        <p:nvGrpSpPr>
          <p:cNvPr id="40996" name="Group 40995">
            <a:extLst>
              <a:ext uri="{FF2B5EF4-FFF2-40B4-BE49-F238E27FC236}">
                <a16:creationId xmlns:a16="http://schemas.microsoft.com/office/drawing/2014/main" id="{29E48D9E-9E11-BA47-F0A5-167E8EA19D9D}"/>
              </a:ext>
            </a:extLst>
          </p:cNvPr>
          <p:cNvGrpSpPr/>
          <p:nvPr/>
        </p:nvGrpSpPr>
        <p:grpSpPr>
          <a:xfrm>
            <a:off x="6601428" y="3651957"/>
            <a:ext cx="1030680" cy="468000"/>
            <a:chOff x="6601428" y="3651957"/>
            <a:chExt cx="1030680" cy="468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5">
              <p14:nvContentPartPr>
                <p14:cNvPr id="40978" name="Ink 40977">
                  <a:extLst>
                    <a:ext uri="{FF2B5EF4-FFF2-40B4-BE49-F238E27FC236}">
                      <a16:creationId xmlns:a16="http://schemas.microsoft.com/office/drawing/2014/main" id="{4E484681-FF09-5538-8878-9D53CE0081A5}"/>
                    </a:ext>
                  </a:extLst>
                </p14:cNvPr>
                <p14:cNvContentPartPr/>
                <p14:nvPr/>
              </p14:nvContentPartPr>
              <p14:xfrm>
                <a:off x="6601428" y="3796317"/>
                <a:ext cx="360" cy="222480"/>
              </p14:xfrm>
            </p:contentPart>
          </mc:Choice>
          <mc:Fallback xmlns="">
            <p:pic>
              <p:nvPicPr>
                <p:cNvPr id="40978" name="Ink 40977">
                  <a:extLst>
                    <a:ext uri="{FF2B5EF4-FFF2-40B4-BE49-F238E27FC236}">
                      <a16:creationId xmlns:a16="http://schemas.microsoft.com/office/drawing/2014/main" id="{4E484681-FF09-5538-8878-9D53CE0081A5}"/>
                    </a:ext>
                  </a:extLst>
                </p:cNvPr>
                <p:cNvPicPr/>
                <p:nvPr/>
              </p:nvPicPr>
              <p:blipFill>
                <a:blip r:embed="rId236"/>
                <a:stretch>
                  <a:fillRect/>
                </a:stretch>
              </p:blipFill>
              <p:spPr>
                <a:xfrm>
                  <a:off x="6592428" y="3787317"/>
                  <a:ext cx="18000" cy="24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7">
              <p14:nvContentPartPr>
                <p14:cNvPr id="40985" name="Ink 40984">
                  <a:extLst>
                    <a:ext uri="{FF2B5EF4-FFF2-40B4-BE49-F238E27FC236}">
                      <a16:creationId xmlns:a16="http://schemas.microsoft.com/office/drawing/2014/main" id="{46DDEF10-8624-DCC2-1A55-5066C5627C21}"/>
                    </a:ext>
                  </a:extLst>
                </p14:cNvPr>
                <p14:cNvContentPartPr/>
                <p14:nvPr/>
              </p14:nvContentPartPr>
              <p14:xfrm>
                <a:off x="6705468" y="3831597"/>
                <a:ext cx="150480" cy="183600"/>
              </p14:xfrm>
            </p:contentPart>
          </mc:Choice>
          <mc:Fallback xmlns="">
            <p:pic>
              <p:nvPicPr>
                <p:cNvPr id="40985" name="Ink 40984">
                  <a:extLst>
                    <a:ext uri="{FF2B5EF4-FFF2-40B4-BE49-F238E27FC236}">
                      <a16:creationId xmlns:a16="http://schemas.microsoft.com/office/drawing/2014/main" id="{46DDEF10-8624-DCC2-1A55-5066C5627C21}"/>
                    </a:ext>
                  </a:extLst>
                </p:cNvPr>
                <p:cNvPicPr/>
                <p:nvPr/>
              </p:nvPicPr>
              <p:blipFill>
                <a:blip r:embed="rId238"/>
                <a:stretch>
                  <a:fillRect/>
                </a:stretch>
              </p:blipFill>
              <p:spPr>
                <a:xfrm>
                  <a:off x="6696828" y="3822957"/>
                  <a:ext cx="168120" cy="20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9">
              <p14:nvContentPartPr>
                <p14:cNvPr id="40987" name="Ink 40986">
                  <a:extLst>
                    <a:ext uri="{FF2B5EF4-FFF2-40B4-BE49-F238E27FC236}">
                      <a16:creationId xmlns:a16="http://schemas.microsoft.com/office/drawing/2014/main" id="{DF2C8CD1-B350-106B-982A-50E3C81D3134}"/>
                    </a:ext>
                  </a:extLst>
                </p14:cNvPr>
                <p14:cNvContentPartPr/>
                <p14:nvPr/>
              </p14:nvContentPartPr>
              <p14:xfrm>
                <a:off x="6847668" y="3651957"/>
                <a:ext cx="142560" cy="240120"/>
              </p14:xfrm>
            </p:contentPart>
          </mc:Choice>
          <mc:Fallback xmlns="">
            <p:pic>
              <p:nvPicPr>
                <p:cNvPr id="40987" name="Ink 40986">
                  <a:extLst>
                    <a:ext uri="{FF2B5EF4-FFF2-40B4-BE49-F238E27FC236}">
                      <a16:creationId xmlns:a16="http://schemas.microsoft.com/office/drawing/2014/main" id="{DF2C8CD1-B350-106B-982A-50E3C81D3134}"/>
                    </a:ext>
                  </a:extLst>
                </p:cNvPr>
                <p:cNvPicPr/>
                <p:nvPr/>
              </p:nvPicPr>
              <p:blipFill>
                <a:blip r:embed="rId240"/>
                <a:stretch>
                  <a:fillRect/>
                </a:stretch>
              </p:blipFill>
              <p:spPr>
                <a:xfrm>
                  <a:off x="6839028" y="3643317"/>
                  <a:ext cx="160200" cy="25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1">
              <p14:nvContentPartPr>
                <p14:cNvPr id="40989" name="Ink 40988">
                  <a:extLst>
                    <a:ext uri="{FF2B5EF4-FFF2-40B4-BE49-F238E27FC236}">
                      <a16:creationId xmlns:a16="http://schemas.microsoft.com/office/drawing/2014/main" id="{4887D6FD-244F-0E79-4BE4-9739BF9679FD}"/>
                    </a:ext>
                  </a:extLst>
                </p14:cNvPr>
                <p14:cNvContentPartPr/>
                <p14:nvPr/>
              </p14:nvContentPartPr>
              <p14:xfrm>
                <a:off x="6921828" y="3776517"/>
                <a:ext cx="125640" cy="52200"/>
              </p14:xfrm>
            </p:contentPart>
          </mc:Choice>
          <mc:Fallback xmlns="">
            <p:pic>
              <p:nvPicPr>
                <p:cNvPr id="40989" name="Ink 40988">
                  <a:extLst>
                    <a:ext uri="{FF2B5EF4-FFF2-40B4-BE49-F238E27FC236}">
                      <a16:creationId xmlns:a16="http://schemas.microsoft.com/office/drawing/2014/main" id="{4887D6FD-244F-0E79-4BE4-9739BF9679FD}"/>
                    </a:ext>
                  </a:extLst>
                </p:cNvPr>
                <p:cNvPicPr/>
                <p:nvPr/>
              </p:nvPicPr>
              <p:blipFill>
                <a:blip r:embed="rId242"/>
                <a:stretch>
                  <a:fillRect/>
                </a:stretch>
              </p:blipFill>
              <p:spPr>
                <a:xfrm>
                  <a:off x="6913188" y="3767877"/>
                  <a:ext cx="143280" cy="6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3">
              <p14:nvContentPartPr>
                <p14:cNvPr id="40993" name="Ink 40992">
                  <a:extLst>
                    <a:ext uri="{FF2B5EF4-FFF2-40B4-BE49-F238E27FC236}">
                      <a16:creationId xmlns:a16="http://schemas.microsoft.com/office/drawing/2014/main" id="{835F87BB-95B6-A952-43EA-71C62AC08145}"/>
                    </a:ext>
                  </a:extLst>
                </p14:cNvPr>
                <p14:cNvContentPartPr/>
                <p14:nvPr/>
              </p14:nvContentPartPr>
              <p14:xfrm>
                <a:off x="7129188" y="3785517"/>
                <a:ext cx="238680" cy="130680"/>
              </p14:xfrm>
            </p:contentPart>
          </mc:Choice>
          <mc:Fallback xmlns="">
            <p:pic>
              <p:nvPicPr>
                <p:cNvPr id="40993" name="Ink 40992">
                  <a:extLst>
                    <a:ext uri="{FF2B5EF4-FFF2-40B4-BE49-F238E27FC236}">
                      <a16:creationId xmlns:a16="http://schemas.microsoft.com/office/drawing/2014/main" id="{835F87BB-95B6-A952-43EA-71C62AC08145}"/>
                    </a:ext>
                  </a:extLst>
                </p:cNvPr>
                <p:cNvPicPr/>
                <p:nvPr/>
              </p:nvPicPr>
              <p:blipFill>
                <a:blip r:embed="rId244"/>
                <a:stretch>
                  <a:fillRect/>
                </a:stretch>
              </p:blipFill>
              <p:spPr>
                <a:xfrm>
                  <a:off x="7120188" y="3776517"/>
                  <a:ext cx="256320" cy="14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5">
              <p14:nvContentPartPr>
                <p14:cNvPr id="40994" name="Ink 40993">
                  <a:extLst>
                    <a:ext uri="{FF2B5EF4-FFF2-40B4-BE49-F238E27FC236}">
                      <a16:creationId xmlns:a16="http://schemas.microsoft.com/office/drawing/2014/main" id="{43AE83F3-372F-7B13-CFD8-FF393DD128BE}"/>
                    </a:ext>
                  </a:extLst>
                </p14:cNvPr>
                <p14:cNvContentPartPr/>
                <p14:nvPr/>
              </p14:nvContentPartPr>
              <p14:xfrm>
                <a:off x="7294068" y="3688677"/>
                <a:ext cx="233640" cy="431280"/>
              </p14:xfrm>
            </p:contentPart>
          </mc:Choice>
          <mc:Fallback xmlns="">
            <p:pic>
              <p:nvPicPr>
                <p:cNvPr id="40994" name="Ink 40993">
                  <a:extLst>
                    <a:ext uri="{FF2B5EF4-FFF2-40B4-BE49-F238E27FC236}">
                      <a16:creationId xmlns:a16="http://schemas.microsoft.com/office/drawing/2014/main" id="{43AE83F3-372F-7B13-CFD8-FF393DD128BE}"/>
                    </a:ext>
                  </a:extLst>
                </p:cNvPr>
                <p:cNvPicPr/>
                <p:nvPr/>
              </p:nvPicPr>
              <p:blipFill>
                <a:blip r:embed="rId246"/>
                <a:stretch>
                  <a:fillRect/>
                </a:stretch>
              </p:blipFill>
              <p:spPr>
                <a:xfrm>
                  <a:off x="7285428" y="3679677"/>
                  <a:ext cx="251280" cy="44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7">
              <p14:nvContentPartPr>
                <p14:cNvPr id="40995" name="Ink 40994">
                  <a:extLst>
                    <a:ext uri="{FF2B5EF4-FFF2-40B4-BE49-F238E27FC236}">
                      <a16:creationId xmlns:a16="http://schemas.microsoft.com/office/drawing/2014/main" id="{D9659211-D8F3-FF4E-5F83-2989EF7ACE23}"/>
                    </a:ext>
                  </a:extLst>
                </p14:cNvPr>
                <p14:cNvContentPartPr/>
                <p14:nvPr/>
              </p14:nvContentPartPr>
              <p14:xfrm>
                <a:off x="7477668" y="3907197"/>
                <a:ext cx="154440" cy="145800"/>
              </p14:xfrm>
            </p:contentPart>
          </mc:Choice>
          <mc:Fallback xmlns="">
            <p:pic>
              <p:nvPicPr>
                <p:cNvPr id="40995" name="Ink 40994">
                  <a:extLst>
                    <a:ext uri="{FF2B5EF4-FFF2-40B4-BE49-F238E27FC236}">
                      <a16:creationId xmlns:a16="http://schemas.microsoft.com/office/drawing/2014/main" id="{D9659211-D8F3-FF4E-5F83-2989EF7ACE23}"/>
                    </a:ext>
                  </a:extLst>
                </p:cNvPr>
                <p:cNvPicPr/>
                <p:nvPr/>
              </p:nvPicPr>
              <p:blipFill>
                <a:blip r:embed="rId248"/>
                <a:stretch>
                  <a:fillRect/>
                </a:stretch>
              </p:blipFill>
              <p:spPr>
                <a:xfrm>
                  <a:off x="7468668" y="3898557"/>
                  <a:ext cx="172080" cy="163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40997" name="Ink 40996">
                <a:extLst>
                  <a:ext uri="{FF2B5EF4-FFF2-40B4-BE49-F238E27FC236}">
                    <a16:creationId xmlns:a16="http://schemas.microsoft.com/office/drawing/2014/main" id="{618D98F5-3428-20B6-DA4F-091CD76C0DF4}"/>
                  </a:ext>
                </a:extLst>
              </p14:cNvPr>
              <p14:cNvContentPartPr/>
              <p14:nvPr/>
            </p14:nvContentPartPr>
            <p14:xfrm>
              <a:off x="7802388" y="3662757"/>
              <a:ext cx="235080" cy="396720"/>
            </p14:xfrm>
          </p:contentPart>
        </mc:Choice>
        <mc:Fallback xmlns="">
          <p:pic>
            <p:nvPicPr>
              <p:cNvPr id="40997" name="Ink 40996">
                <a:extLst>
                  <a:ext uri="{FF2B5EF4-FFF2-40B4-BE49-F238E27FC236}">
                    <a16:creationId xmlns:a16="http://schemas.microsoft.com/office/drawing/2014/main" id="{618D98F5-3428-20B6-DA4F-091CD76C0DF4}"/>
                  </a:ext>
                </a:extLst>
              </p:cNvPr>
              <p:cNvPicPr/>
              <p:nvPr/>
            </p:nvPicPr>
            <p:blipFill>
              <a:blip r:embed="rId250"/>
              <a:stretch>
                <a:fillRect/>
              </a:stretch>
            </p:blipFill>
            <p:spPr>
              <a:xfrm>
                <a:off x="7793388" y="3653757"/>
                <a:ext cx="252720" cy="414360"/>
              </a:xfrm>
              <a:prstGeom prst="rect">
                <a:avLst/>
              </a:prstGeom>
            </p:spPr>
          </p:pic>
        </mc:Fallback>
      </mc:AlternateContent>
      <p:grpSp>
        <p:nvGrpSpPr>
          <p:cNvPr id="41007" name="Group 41006">
            <a:extLst>
              <a:ext uri="{FF2B5EF4-FFF2-40B4-BE49-F238E27FC236}">
                <a16:creationId xmlns:a16="http://schemas.microsoft.com/office/drawing/2014/main" id="{F433242E-9642-6D63-CD3C-DDF2240E6A84}"/>
              </a:ext>
            </a:extLst>
          </p:cNvPr>
          <p:cNvGrpSpPr/>
          <p:nvPr/>
        </p:nvGrpSpPr>
        <p:grpSpPr>
          <a:xfrm>
            <a:off x="8172108" y="3640437"/>
            <a:ext cx="810360" cy="549360"/>
            <a:chOff x="8172108" y="3640437"/>
            <a:chExt cx="810360" cy="549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1">
              <p14:nvContentPartPr>
                <p14:cNvPr id="40998" name="Ink 40997">
                  <a:extLst>
                    <a:ext uri="{FF2B5EF4-FFF2-40B4-BE49-F238E27FC236}">
                      <a16:creationId xmlns:a16="http://schemas.microsoft.com/office/drawing/2014/main" id="{8D02D792-8EAB-B5BD-47B3-8DCD0C0E8F64}"/>
                    </a:ext>
                  </a:extLst>
                </p14:cNvPr>
                <p14:cNvContentPartPr/>
                <p14:nvPr/>
              </p14:nvContentPartPr>
              <p14:xfrm>
                <a:off x="8172108" y="3718197"/>
                <a:ext cx="360" cy="269280"/>
              </p14:xfrm>
            </p:contentPart>
          </mc:Choice>
          <mc:Fallback xmlns="">
            <p:pic>
              <p:nvPicPr>
                <p:cNvPr id="40998" name="Ink 40997">
                  <a:extLst>
                    <a:ext uri="{FF2B5EF4-FFF2-40B4-BE49-F238E27FC236}">
                      <a16:creationId xmlns:a16="http://schemas.microsoft.com/office/drawing/2014/main" id="{8D02D792-8EAB-B5BD-47B3-8DCD0C0E8F64}"/>
                    </a:ext>
                  </a:extLst>
                </p:cNvPr>
                <p:cNvPicPr/>
                <p:nvPr/>
              </p:nvPicPr>
              <p:blipFill>
                <a:blip r:embed="rId252"/>
                <a:stretch>
                  <a:fillRect/>
                </a:stretch>
              </p:blipFill>
              <p:spPr>
                <a:xfrm>
                  <a:off x="8163468" y="3709197"/>
                  <a:ext cx="18000" cy="28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3">
              <p14:nvContentPartPr>
                <p14:cNvPr id="40999" name="Ink 40998">
                  <a:extLst>
                    <a:ext uri="{FF2B5EF4-FFF2-40B4-BE49-F238E27FC236}">
                      <a16:creationId xmlns:a16="http://schemas.microsoft.com/office/drawing/2014/main" id="{30B284CD-B61E-05D8-2C7D-941E561D751B}"/>
                    </a:ext>
                  </a:extLst>
                </p14:cNvPr>
                <p14:cNvContentPartPr/>
                <p14:nvPr/>
              </p14:nvContentPartPr>
              <p14:xfrm>
                <a:off x="8224668" y="3743757"/>
                <a:ext cx="110880" cy="168120"/>
              </p14:xfrm>
            </p:contentPart>
          </mc:Choice>
          <mc:Fallback xmlns="">
            <p:pic>
              <p:nvPicPr>
                <p:cNvPr id="40999" name="Ink 40998">
                  <a:extLst>
                    <a:ext uri="{FF2B5EF4-FFF2-40B4-BE49-F238E27FC236}">
                      <a16:creationId xmlns:a16="http://schemas.microsoft.com/office/drawing/2014/main" id="{30B284CD-B61E-05D8-2C7D-941E561D751B}"/>
                    </a:ext>
                  </a:extLst>
                </p:cNvPr>
                <p:cNvPicPr/>
                <p:nvPr/>
              </p:nvPicPr>
              <p:blipFill>
                <a:blip r:embed="rId254"/>
                <a:stretch>
                  <a:fillRect/>
                </a:stretch>
              </p:blipFill>
              <p:spPr>
                <a:xfrm>
                  <a:off x="8215668" y="3735117"/>
                  <a:ext cx="128520" cy="18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5">
              <p14:nvContentPartPr>
                <p14:cNvPr id="41000" name="Ink 40999">
                  <a:extLst>
                    <a:ext uri="{FF2B5EF4-FFF2-40B4-BE49-F238E27FC236}">
                      <a16:creationId xmlns:a16="http://schemas.microsoft.com/office/drawing/2014/main" id="{AA8D5C85-7E7F-266A-B70A-9DA260E92E1A}"/>
                    </a:ext>
                  </a:extLst>
                </p14:cNvPr>
                <p14:cNvContentPartPr/>
                <p14:nvPr/>
              </p14:nvContentPartPr>
              <p14:xfrm>
                <a:off x="8392788" y="3704877"/>
                <a:ext cx="360" cy="281520"/>
              </p14:xfrm>
            </p:contentPart>
          </mc:Choice>
          <mc:Fallback xmlns="">
            <p:pic>
              <p:nvPicPr>
                <p:cNvPr id="41000" name="Ink 40999">
                  <a:extLst>
                    <a:ext uri="{FF2B5EF4-FFF2-40B4-BE49-F238E27FC236}">
                      <a16:creationId xmlns:a16="http://schemas.microsoft.com/office/drawing/2014/main" id="{AA8D5C85-7E7F-266A-B70A-9DA260E92E1A}"/>
                    </a:ext>
                  </a:extLst>
                </p:cNvPr>
                <p:cNvPicPr/>
                <p:nvPr/>
              </p:nvPicPr>
              <p:blipFill>
                <a:blip r:embed="rId256"/>
                <a:stretch>
                  <a:fillRect/>
                </a:stretch>
              </p:blipFill>
              <p:spPr>
                <a:xfrm>
                  <a:off x="8384148" y="3696237"/>
                  <a:ext cx="18000" cy="29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7">
              <p14:nvContentPartPr>
                <p14:cNvPr id="41001" name="Ink 41000">
                  <a:extLst>
                    <a:ext uri="{FF2B5EF4-FFF2-40B4-BE49-F238E27FC236}">
                      <a16:creationId xmlns:a16="http://schemas.microsoft.com/office/drawing/2014/main" id="{6AF255C4-30F9-31CD-92B3-2E047EED0A28}"/>
                    </a:ext>
                  </a:extLst>
                </p14:cNvPr>
                <p14:cNvContentPartPr/>
                <p14:nvPr/>
              </p14:nvContentPartPr>
              <p14:xfrm>
                <a:off x="8421948" y="3711357"/>
                <a:ext cx="109080" cy="135720"/>
              </p14:xfrm>
            </p:contentPart>
          </mc:Choice>
          <mc:Fallback xmlns="">
            <p:pic>
              <p:nvPicPr>
                <p:cNvPr id="41001" name="Ink 41000">
                  <a:extLst>
                    <a:ext uri="{FF2B5EF4-FFF2-40B4-BE49-F238E27FC236}">
                      <a16:creationId xmlns:a16="http://schemas.microsoft.com/office/drawing/2014/main" id="{6AF255C4-30F9-31CD-92B3-2E047EED0A28}"/>
                    </a:ext>
                  </a:extLst>
                </p:cNvPr>
                <p:cNvPicPr/>
                <p:nvPr/>
              </p:nvPicPr>
              <p:blipFill>
                <a:blip r:embed="rId258"/>
                <a:stretch>
                  <a:fillRect/>
                </a:stretch>
              </p:blipFill>
              <p:spPr>
                <a:xfrm>
                  <a:off x="8413308" y="3702717"/>
                  <a:ext cx="126720" cy="15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9">
              <p14:nvContentPartPr>
                <p14:cNvPr id="41002" name="Ink 41001">
                  <a:extLst>
                    <a:ext uri="{FF2B5EF4-FFF2-40B4-BE49-F238E27FC236}">
                      <a16:creationId xmlns:a16="http://schemas.microsoft.com/office/drawing/2014/main" id="{FD978BAA-4D23-49DB-A162-315EE1F9FDA0}"/>
                    </a:ext>
                  </a:extLst>
                </p14:cNvPr>
                <p14:cNvContentPartPr/>
                <p14:nvPr/>
              </p14:nvContentPartPr>
              <p14:xfrm>
                <a:off x="8432748" y="3820797"/>
                <a:ext cx="90360" cy="124920"/>
              </p14:xfrm>
            </p:contentPart>
          </mc:Choice>
          <mc:Fallback xmlns="">
            <p:pic>
              <p:nvPicPr>
                <p:cNvPr id="41002" name="Ink 41001">
                  <a:extLst>
                    <a:ext uri="{FF2B5EF4-FFF2-40B4-BE49-F238E27FC236}">
                      <a16:creationId xmlns:a16="http://schemas.microsoft.com/office/drawing/2014/main" id="{FD978BAA-4D23-49DB-A162-315EE1F9FDA0}"/>
                    </a:ext>
                  </a:extLst>
                </p:cNvPr>
                <p:cNvPicPr/>
                <p:nvPr/>
              </p:nvPicPr>
              <p:blipFill>
                <a:blip r:embed="rId260"/>
                <a:stretch>
                  <a:fillRect/>
                </a:stretch>
              </p:blipFill>
              <p:spPr>
                <a:xfrm>
                  <a:off x="8423748" y="3812157"/>
                  <a:ext cx="108000" cy="14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1">
              <p14:nvContentPartPr>
                <p14:cNvPr id="41003" name="Ink 41002">
                  <a:extLst>
                    <a:ext uri="{FF2B5EF4-FFF2-40B4-BE49-F238E27FC236}">
                      <a16:creationId xmlns:a16="http://schemas.microsoft.com/office/drawing/2014/main" id="{95E3A167-199C-A153-6F57-336641E0BCB2}"/>
                    </a:ext>
                  </a:extLst>
                </p14:cNvPr>
                <p14:cNvContentPartPr/>
                <p14:nvPr/>
              </p14:nvContentPartPr>
              <p14:xfrm>
                <a:off x="8574948" y="3688317"/>
                <a:ext cx="117000" cy="226440"/>
              </p14:xfrm>
            </p:contentPart>
          </mc:Choice>
          <mc:Fallback xmlns="">
            <p:pic>
              <p:nvPicPr>
                <p:cNvPr id="41003" name="Ink 41002">
                  <a:extLst>
                    <a:ext uri="{FF2B5EF4-FFF2-40B4-BE49-F238E27FC236}">
                      <a16:creationId xmlns:a16="http://schemas.microsoft.com/office/drawing/2014/main" id="{95E3A167-199C-A153-6F57-336641E0BCB2}"/>
                    </a:ext>
                  </a:extLst>
                </p:cNvPr>
                <p:cNvPicPr/>
                <p:nvPr/>
              </p:nvPicPr>
              <p:blipFill>
                <a:blip r:embed="rId262"/>
                <a:stretch>
                  <a:fillRect/>
                </a:stretch>
              </p:blipFill>
              <p:spPr>
                <a:xfrm>
                  <a:off x="8566308" y="3679317"/>
                  <a:ext cx="134640" cy="24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3">
              <p14:nvContentPartPr>
                <p14:cNvPr id="41004" name="Ink 41003">
                  <a:extLst>
                    <a:ext uri="{FF2B5EF4-FFF2-40B4-BE49-F238E27FC236}">
                      <a16:creationId xmlns:a16="http://schemas.microsoft.com/office/drawing/2014/main" id="{8208C443-3ADE-07AD-AAFA-1492F95672F2}"/>
                    </a:ext>
                  </a:extLst>
                </p14:cNvPr>
                <p14:cNvContentPartPr/>
                <p14:nvPr/>
              </p14:nvContentPartPr>
              <p14:xfrm>
                <a:off x="8605908" y="3640437"/>
                <a:ext cx="209520" cy="549360"/>
              </p14:xfrm>
            </p:contentPart>
          </mc:Choice>
          <mc:Fallback xmlns="">
            <p:pic>
              <p:nvPicPr>
                <p:cNvPr id="41004" name="Ink 41003">
                  <a:extLst>
                    <a:ext uri="{FF2B5EF4-FFF2-40B4-BE49-F238E27FC236}">
                      <a16:creationId xmlns:a16="http://schemas.microsoft.com/office/drawing/2014/main" id="{8208C443-3ADE-07AD-AAFA-1492F95672F2}"/>
                    </a:ext>
                  </a:extLst>
                </p:cNvPr>
                <p:cNvPicPr/>
                <p:nvPr/>
              </p:nvPicPr>
              <p:blipFill>
                <a:blip r:embed="rId264"/>
                <a:stretch>
                  <a:fillRect/>
                </a:stretch>
              </p:blipFill>
              <p:spPr>
                <a:xfrm>
                  <a:off x="8597268" y="3631797"/>
                  <a:ext cx="227160" cy="56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5">
              <p14:nvContentPartPr>
                <p14:cNvPr id="41005" name="Ink 41004">
                  <a:extLst>
                    <a:ext uri="{FF2B5EF4-FFF2-40B4-BE49-F238E27FC236}">
                      <a16:creationId xmlns:a16="http://schemas.microsoft.com/office/drawing/2014/main" id="{29502F34-C949-C235-0761-5FA3534B08D5}"/>
                    </a:ext>
                  </a:extLst>
                </p14:cNvPr>
                <p14:cNvContentPartPr/>
                <p14:nvPr/>
              </p14:nvContentPartPr>
              <p14:xfrm>
                <a:off x="8752068" y="3971277"/>
                <a:ext cx="230400" cy="155160"/>
              </p14:xfrm>
            </p:contentPart>
          </mc:Choice>
          <mc:Fallback xmlns="">
            <p:pic>
              <p:nvPicPr>
                <p:cNvPr id="41005" name="Ink 41004">
                  <a:extLst>
                    <a:ext uri="{FF2B5EF4-FFF2-40B4-BE49-F238E27FC236}">
                      <a16:creationId xmlns:a16="http://schemas.microsoft.com/office/drawing/2014/main" id="{29502F34-C949-C235-0761-5FA3534B08D5}"/>
                    </a:ext>
                  </a:extLst>
                </p:cNvPr>
                <p:cNvPicPr/>
                <p:nvPr/>
              </p:nvPicPr>
              <p:blipFill>
                <a:blip r:embed="rId266"/>
                <a:stretch>
                  <a:fillRect/>
                </a:stretch>
              </p:blipFill>
              <p:spPr>
                <a:xfrm>
                  <a:off x="8743068" y="3962637"/>
                  <a:ext cx="248040" cy="172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67">
            <p14:nvContentPartPr>
              <p14:cNvPr id="41010" name="Ink 41009">
                <a:extLst>
                  <a:ext uri="{FF2B5EF4-FFF2-40B4-BE49-F238E27FC236}">
                    <a16:creationId xmlns:a16="http://schemas.microsoft.com/office/drawing/2014/main" id="{C716D5A3-483B-A709-E39A-7FAC6BEB9553}"/>
                  </a:ext>
                </a:extLst>
              </p14:cNvPr>
              <p14:cNvContentPartPr/>
              <p14:nvPr/>
            </p14:nvContentPartPr>
            <p14:xfrm>
              <a:off x="1944162" y="6197724"/>
              <a:ext cx="293040" cy="334800"/>
            </p14:xfrm>
          </p:contentPart>
        </mc:Choice>
        <mc:Fallback xmlns="">
          <p:pic>
            <p:nvPicPr>
              <p:cNvPr id="41010" name="Ink 41009">
                <a:extLst>
                  <a:ext uri="{FF2B5EF4-FFF2-40B4-BE49-F238E27FC236}">
                    <a16:creationId xmlns:a16="http://schemas.microsoft.com/office/drawing/2014/main" id="{C716D5A3-483B-A709-E39A-7FAC6BEB9553}"/>
                  </a:ext>
                </a:extLst>
              </p:cNvPr>
              <p:cNvPicPr/>
              <p:nvPr/>
            </p:nvPicPr>
            <p:blipFill>
              <a:blip r:embed="rId268"/>
              <a:stretch>
                <a:fillRect/>
              </a:stretch>
            </p:blipFill>
            <p:spPr>
              <a:xfrm>
                <a:off x="1935162" y="6188724"/>
                <a:ext cx="310680" cy="352440"/>
              </a:xfrm>
              <a:prstGeom prst="rect">
                <a:avLst/>
              </a:prstGeom>
            </p:spPr>
          </p:pic>
        </mc:Fallback>
      </mc:AlternateContent>
      <p:grpSp>
        <p:nvGrpSpPr>
          <p:cNvPr id="41016" name="Group 41015">
            <a:extLst>
              <a:ext uri="{FF2B5EF4-FFF2-40B4-BE49-F238E27FC236}">
                <a16:creationId xmlns:a16="http://schemas.microsoft.com/office/drawing/2014/main" id="{B8984B08-4CBE-E6E6-7C3D-26DB48FF4C82}"/>
              </a:ext>
            </a:extLst>
          </p:cNvPr>
          <p:cNvGrpSpPr/>
          <p:nvPr/>
        </p:nvGrpSpPr>
        <p:grpSpPr>
          <a:xfrm>
            <a:off x="2424042" y="6181524"/>
            <a:ext cx="746640" cy="479520"/>
            <a:chOff x="6846588" y="6172317"/>
            <a:chExt cx="746640" cy="479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9">
              <p14:nvContentPartPr>
                <p14:cNvPr id="41012" name="Ink 41011">
                  <a:extLst>
                    <a:ext uri="{FF2B5EF4-FFF2-40B4-BE49-F238E27FC236}">
                      <a16:creationId xmlns:a16="http://schemas.microsoft.com/office/drawing/2014/main" id="{90F5806F-9BB5-09F5-176B-703B83674D71}"/>
                    </a:ext>
                  </a:extLst>
                </p14:cNvPr>
                <p14:cNvContentPartPr/>
                <p14:nvPr/>
              </p14:nvContentPartPr>
              <p14:xfrm>
                <a:off x="6846588" y="6215877"/>
                <a:ext cx="360" cy="326160"/>
              </p14:xfrm>
            </p:contentPart>
          </mc:Choice>
          <mc:Fallback xmlns="">
            <p:pic>
              <p:nvPicPr>
                <p:cNvPr id="41012" name="Ink 41011">
                  <a:extLst>
                    <a:ext uri="{FF2B5EF4-FFF2-40B4-BE49-F238E27FC236}">
                      <a16:creationId xmlns:a16="http://schemas.microsoft.com/office/drawing/2014/main" id="{90F5806F-9BB5-09F5-176B-703B83674D71}"/>
                    </a:ext>
                  </a:extLst>
                </p:cNvPr>
                <p:cNvPicPr/>
                <p:nvPr/>
              </p:nvPicPr>
              <p:blipFill>
                <a:blip r:embed="rId270"/>
                <a:stretch>
                  <a:fillRect/>
                </a:stretch>
              </p:blipFill>
              <p:spPr>
                <a:xfrm>
                  <a:off x="6837948" y="6207237"/>
                  <a:ext cx="18000" cy="34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1">
              <p14:nvContentPartPr>
                <p14:cNvPr id="41013" name="Ink 41012">
                  <a:extLst>
                    <a:ext uri="{FF2B5EF4-FFF2-40B4-BE49-F238E27FC236}">
                      <a16:creationId xmlns:a16="http://schemas.microsoft.com/office/drawing/2014/main" id="{006C6084-77C1-FDE8-8D5C-23587B8907BD}"/>
                    </a:ext>
                  </a:extLst>
                </p14:cNvPr>
                <p14:cNvContentPartPr/>
                <p14:nvPr/>
              </p14:nvContentPartPr>
              <p14:xfrm>
                <a:off x="6976908" y="6255477"/>
                <a:ext cx="127080" cy="278640"/>
              </p14:xfrm>
            </p:contentPart>
          </mc:Choice>
          <mc:Fallback xmlns="">
            <p:pic>
              <p:nvPicPr>
                <p:cNvPr id="41013" name="Ink 41012">
                  <a:extLst>
                    <a:ext uri="{FF2B5EF4-FFF2-40B4-BE49-F238E27FC236}">
                      <a16:creationId xmlns:a16="http://schemas.microsoft.com/office/drawing/2014/main" id="{006C6084-77C1-FDE8-8D5C-23587B8907BD}"/>
                    </a:ext>
                  </a:extLst>
                </p:cNvPr>
                <p:cNvPicPr/>
                <p:nvPr/>
              </p:nvPicPr>
              <p:blipFill>
                <a:blip r:embed="rId272"/>
                <a:stretch>
                  <a:fillRect/>
                </a:stretch>
              </p:blipFill>
              <p:spPr>
                <a:xfrm>
                  <a:off x="6968268" y="6246837"/>
                  <a:ext cx="144720" cy="29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3">
              <p14:nvContentPartPr>
                <p14:cNvPr id="41014" name="Ink 41013">
                  <a:extLst>
                    <a:ext uri="{FF2B5EF4-FFF2-40B4-BE49-F238E27FC236}">
                      <a16:creationId xmlns:a16="http://schemas.microsoft.com/office/drawing/2014/main" id="{A75D5B0E-3FDA-0620-C9AB-B197BC1F68EA}"/>
                    </a:ext>
                  </a:extLst>
                </p14:cNvPr>
                <p14:cNvContentPartPr/>
                <p14:nvPr/>
              </p14:nvContentPartPr>
              <p14:xfrm>
                <a:off x="7111908" y="6172317"/>
                <a:ext cx="185040" cy="479520"/>
              </p14:xfrm>
            </p:contentPart>
          </mc:Choice>
          <mc:Fallback xmlns="">
            <p:pic>
              <p:nvPicPr>
                <p:cNvPr id="41014" name="Ink 41013">
                  <a:extLst>
                    <a:ext uri="{FF2B5EF4-FFF2-40B4-BE49-F238E27FC236}">
                      <a16:creationId xmlns:a16="http://schemas.microsoft.com/office/drawing/2014/main" id="{A75D5B0E-3FDA-0620-C9AB-B197BC1F68EA}"/>
                    </a:ext>
                  </a:extLst>
                </p:cNvPr>
                <p:cNvPicPr/>
                <p:nvPr/>
              </p:nvPicPr>
              <p:blipFill>
                <a:blip r:embed="rId274"/>
                <a:stretch>
                  <a:fillRect/>
                </a:stretch>
              </p:blipFill>
              <p:spPr>
                <a:xfrm>
                  <a:off x="7103268" y="6163317"/>
                  <a:ext cx="202680" cy="49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5">
              <p14:nvContentPartPr>
                <p14:cNvPr id="41015" name="Ink 41014">
                  <a:extLst>
                    <a:ext uri="{FF2B5EF4-FFF2-40B4-BE49-F238E27FC236}">
                      <a16:creationId xmlns:a16="http://schemas.microsoft.com/office/drawing/2014/main" id="{6AE082F3-9BFE-11C3-F1DE-35ED5924DB00}"/>
                    </a:ext>
                  </a:extLst>
                </p14:cNvPr>
                <p14:cNvContentPartPr/>
                <p14:nvPr/>
              </p14:nvContentPartPr>
              <p14:xfrm>
                <a:off x="7315668" y="6456717"/>
                <a:ext cx="277560" cy="131760"/>
              </p14:xfrm>
            </p:contentPart>
          </mc:Choice>
          <mc:Fallback xmlns="">
            <p:pic>
              <p:nvPicPr>
                <p:cNvPr id="41015" name="Ink 41014">
                  <a:extLst>
                    <a:ext uri="{FF2B5EF4-FFF2-40B4-BE49-F238E27FC236}">
                      <a16:creationId xmlns:a16="http://schemas.microsoft.com/office/drawing/2014/main" id="{6AE082F3-9BFE-11C3-F1DE-35ED5924DB00}"/>
                    </a:ext>
                  </a:extLst>
                </p:cNvPr>
                <p:cNvPicPr/>
                <p:nvPr/>
              </p:nvPicPr>
              <p:blipFill>
                <a:blip r:embed="rId276"/>
                <a:stretch>
                  <a:fillRect/>
                </a:stretch>
              </p:blipFill>
              <p:spPr>
                <a:xfrm>
                  <a:off x="7306668" y="6448077"/>
                  <a:ext cx="295200" cy="149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77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864A49B-20DE-CE27-29E4-AF4A44C1E0BC}"/>
                  </a:ext>
                </a:extLst>
              </p14:cNvPr>
              <p14:cNvContentPartPr/>
              <p14:nvPr/>
            </p14:nvContentPartPr>
            <p14:xfrm>
              <a:off x="4969460" y="4194862"/>
              <a:ext cx="3980520" cy="3283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864A49B-20DE-CE27-29E4-AF4A44C1E0BC}"/>
                  </a:ext>
                </a:extLst>
              </p:cNvPr>
              <p:cNvPicPr/>
              <p:nvPr/>
            </p:nvPicPr>
            <p:blipFill>
              <a:blip r:embed="rId278"/>
              <a:stretch>
                <a:fillRect/>
              </a:stretch>
            </p:blipFill>
            <p:spPr>
              <a:xfrm>
                <a:off x="4951460" y="4177222"/>
                <a:ext cx="4016160" cy="36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9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2D6D57B7-28D0-93E4-E14E-CC55117FF43A}"/>
                  </a:ext>
                </a:extLst>
              </p14:cNvPr>
              <p14:cNvContentPartPr/>
              <p14:nvPr/>
            </p14:nvContentPartPr>
            <p14:xfrm>
              <a:off x="3549980" y="4440840"/>
              <a:ext cx="716760" cy="2252062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2D6D57B7-28D0-93E4-E14E-CC55117FF43A}"/>
                  </a:ext>
                </a:extLst>
              </p:cNvPr>
              <p:cNvPicPr/>
              <p:nvPr/>
            </p:nvPicPr>
            <p:blipFill>
              <a:blip r:embed="rId280"/>
              <a:stretch>
                <a:fillRect/>
              </a:stretch>
            </p:blipFill>
            <p:spPr>
              <a:xfrm>
                <a:off x="3531980" y="4423201"/>
                <a:ext cx="752400" cy="2287700"/>
              </a:xfrm>
              <a:prstGeom prst="rect">
                <a:avLst/>
              </a:prstGeom>
            </p:spPr>
          </p:pic>
        </mc:Fallback>
      </mc:AlternateContent>
      <p:grpSp>
        <p:nvGrpSpPr>
          <p:cNvPr id="41265" name="Group 41264">
            <a:extLst>
              <a:ext uri="{FF2B5EF4-FFF2-40B4-BE49-F238E27FC236}">
                <a16:creationId xmlns:a16="http://schemas.microsoft.com/office/drawing/2014/main" id="{D1E83686-F908-16FA-63E5-2F92B0128490}"/>
              </a:ext>
            </a:extLst>
          </p:cNvPr>
          <p:cNvGrpSpPr/>
          <p:nvPr/>
        </p:nvGrpSpPr>
        <p:grpSpPr>
          <a:xfrm>
            <a:off x="6393212" y="4584382"/>
            <a:ext cx="1901880" cy="410400"/>
            <a:chOff x="6393212" y="4584382"/>
            <a:chExt cx="1901880" cy="410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1">
              <p14:nvContentPartPr>
                <p14:cNvPr id="41243" name="Ink 41242">
                  <a:extLst>
                    <a:ext uri="{FF2B5EF4-FFF2-40B4-BE49-F238E27FC236}">
                      <a16:creationId xmlns:a16="http://schemas.microsoft.com/office/drawing/2014/main" id="{2FC2325F-00ED-C7AF-E439-279FC0D3D24D}"/>
                    </a:ext>
                  </a:extLst>
                </p14:cNvPr>
                <p14:cNvContentPartPr/>
                <p14:nvPr/>
              </p14:nvContentPartPr>
              <p14:xfrm>
                <a:off x="6393212" y="4704262"/>
                <a:ext cx="181080" cy="290520"/>
              </p14:xfrm>
            </p:contentPart>
          </mc:Choice>
          <mc:Fallback xmlns="">
            <p:pic>
              <p:nvPicPr>
                <p:cNvPr id="41243" name="Ink 41242">
                  <a:extLst>
                    <a:ext uri="{FF2B5EF4-FFF2-40B4-BE49-F238E27FC236}">
                      <a16:creationId xmlns:a16="http://schemas.microsoft.com/office/drawing/2014/main" id="{2FC2325F-00ED-C7AF-E439-279FC0D3D24D}"/>
                    </a:ext>
                  </a:extLst>
                </p:cNvPr>
                <p:cNvPicPr/>
                <p:nvPr/>
              </p:nvPicPr>
              <p:blipFill>
                <a:blip r:embed="rId282"/>
                <a:stretch>
                  <a:fillRect/>
                </a:stretch>
              </p:blipFill>
              <p:spPr>
                <a:xfrm>
                  <a:off x="6384572" y="4695622"/>
                  <a:ext cx="198720" cy="30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3">
              <p14:nvContentPartPr>
                <p14:cNvPr id="41244" name="Ink 41243">
                  <a:extLst>
                    <a:ext uri="{FF2B5EF4-FFF2-40B4-BE49-F238E27FC236}">
                      <a16:creationId xmlns:a16="http://schemas.microsoft.com/office/drawing/2014/main" id="{60207E77-21EE-A89C-8F5E-64638BFC3E64}"/>
                    </a:ext>
                  </a:extLst>
                </p14:cNvPr>
                <p14:cNvContentPartPr/>
                <p14:nvPr/>
              </p14:nvContentPartPr>
              <p14:xfrm>
                <a:off x="6563492" y="4687342"/>
                <a:ext cx="99360" cy="360"/>
              </p14:xfrm>
            </p:contentPart>
          </mc:Choice>
          <mc:Fallback xmlns="">
            <p:pic>
              <p:nvPicPr>
                <p:cNvPr id="41244" name="Ink 41243">
                  <a:extLst>
                    <a:ext uri="{FF2B5EF4-FFF2-40B4-BE49-F238E27FC236}">
                      <a16:creationId xmlns:a16="http://schemas.microsoft.com/office/drawing/2014/main" id="{60207E77-21EE-A89C-8F5E-64638BFC3E64}"/>
                    </a:ext>
                  </a:extLst>
                </p:cNvPr>
                <p:cNvPicPr/>
                <p:nvPr/>
              </p:nvPicPr>
              <p:blipFill>
                <a:blip r:embed="rId284"/>
                <a:stretch>
                  <a:fillRect/>
                </a:stretch>
              </p:blipFill>
              <p:spPr>
                <a:xfrm>
                  <a:off x="6554852" y="4678342"/>
                  <a:ext cx="117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5">
              <p14:nvContentPartPr>
                <p14:cNvPr id="41245" name="Ink 41244">
                  <a:extLst>
                    <a:ext uri="{FF2B5EF4-FFF2-40B4-BE49-F238E27FC236}">
                      <a16:creationId xmlns:a16="http://schemas.microsoft.com/office/drawing/2014/main" id="{E2AA8D2C-2A5B-F5F9-8FE7-7F2516E9C656}"/>
                    </a:ext>
                  </a:extLst>
                </p14:cNvPr>
                <p14:cNvContentPartPr/>
                <p14:nvPr/>
              </p14:nvContentPartPr>
              <p14:xfrm>
                <a:off x="6629372" y="4794982"/>
                <a:ext cx="101160" cy="182160"/>
              </p14:xfrm>
            </p:contentPart>
          </mc:Choice>
          <mc:Fallback xmlns="">
            <p:pic>
              <p:nvPicPr>
                <p:cNvPr id="41245" name="Ink 41244">
                  <a:extLst>
                    <a:ext uri="{FF2B5EF4-FFF2-40B4-BE49-F238E27FC236}">
                      <a16:creationId xmlns:a16="http://schemas.microsoft.com/office/drawing/2014/main" id="{E2AA8D2C-2A5B-F5F9-8FE7-7F2516E9C656}"/>
                    </a:ext>
                  </a:extLst>
                </p:cNvPr>
                <p:cNvPicPr/>
                <p:nvPr/>
              </p:nvPicPr>
              <p:blipFill>
                <a:blip r:embed="rId286"/>
                <a:stretch>
                  <a:fillRect/>
                </a:stretch>
              </p:blipFill>
              <p:spPr>
                <a:xfrm>
                  <a:off x="6620732" y="4785982"/>
                  <a:ext cx="118800" cy="19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7">
              <p14:nvContentPartPr>
                <p14:cNvPr id="41246" name="Ink 41245">
                  <a:extLst>
                    <a:ext uri="{FF2B5EF4-FFF2-40B4-BE49-F238E27FC236}">
                      <a16:creationId xmlns:a16="http://schemas.microsoft.com/office/drawing/2014/main" id="{26F726F2-7E22-8801-2AC2-357324EE8632}"/>
                    </a:ext>
                  </a:extLst>
                </p14:cNvPr>
                <p14:cNvContentPartPr/>
                <p14:nvPr/>
              </p14:nvContentPartPr>
              <p14:xfrm>
                <a:off x="6884252" y="4851862"/>
                <a:ext cx="252360" cy="126720"/>
              </p14:xfrm>
            </p:contentPart>
          </mc:Choice>
          <mc:Fallback xmlns="">
            <p:pic>
              <p:nvPicPr>
                <p:cNvPr id="41246" name="Ink 41245">
                  <a:extLst>
                    <a:ext uri="{FF2B5EF4-FFF2-40B4-BE49-F238E27FC236}">
                      <a16:creationId xmlns:a16="http://schemas.microsoft.com/office/drawing/2014/main" id="{26F726F2-7E22-8801-2AC2-357324EE8632}"/>
                    </a:ext>
                  </a:extLst>
                </p:cNvPr>
                <p:cNvPicPr/>
                <p:nvPr/>
              </p:nvPicPr>
              <p:blipFill>
                <a:blip r:embed="rId288"/>
                <a:stretch>
                  <a:fillRect/>
                </a:stretch>
              </p:blipFill>
              <p:spPr>
                <a:xfrm>
                  <a:off x="6875612" y="4842862"/>
                  <a:ext cx="270000" cy="14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9">
              <p14:nvContentPartPr>
                <p14:cNvPr id="41247" name="Ink 41246">
                  <a:extLst>
                    <a:ext uri="{FF2B5EF4-FFF2-40B4-BE49-F238E27FC236}">
                      <a16:creationId xmlns:a16="http://schemas.microsoft.com/office/drawing/2014/main" id="{DD142696-A065-34F3-B1B8-357E9E482598}"/>
                    </a:ext>
                  </a:extLst>
                </p14:cNvPr>
                <p14:cNvContentPartPr/>
                <p14:nvPr/>
              </p14:nvContentPartPr>
              <p14:xfrm>
                <a:off x="7053812" y="4740262"/>
                <a:ext cx="10080" cy="14040"/>
              </p14:xfrm>
            </p:contentPart>
          </mc:Choice>
          <mc:Fallback xmlns="">
            <p:pic>
              <p:nvPicPr>
                <p:cNvPr id="41247" name="Ink 41246">
                  <a:extLst>
                    <a:ext uri="{FF2B5EF4-FFF2-40B4-BE49-F238E27FC236}">
                      <a16:creationId xmlns:a16="http://schemas.microsoft.com/office/drawing/2014/main" id="{DD142696-A065-34F3-B1B8-357E9E482598}"/>
                    </a:ext>
                  </a:extLst>
                </p:cNvPr>
                <p:cNvPicPr/>
                <p:nvPr/>
              </p:nvPicPr>
              <p:blipFill>
                <a:blip r:embed="rId290"/>
                <a:stretch>
                  <a:fillRect/>
                </a:stretch>
              </p:blipFill>
              <p:spPr>
                <a:xfrm>
                  <a:off x="7044812" y="4731262"/>
                  <a:ext cx="27720" cy="3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1">
              <p14:nvContentPartPr>
                <p14:cNvPr id="41248" name="Ink 41247">
                  <a:extLst>
                    <a:ext uri="{FF2B5EF4-FFF2-40B4-BE49-F238E27FC236}">
                      <a16:creationId xmlns:a16="http://schemas.microsoft.com/office/drawing/2014/main" id="{5C70BDBD-F8A4-FBCD-9712-D3F598ACA083}"/>
                    </a:ext>
                  </a:extLst>
                </p14:cNvPr>
                <p14:cNvContentPartPr/>
                <p14:nvPr/>
              </p14:nvContentPartPr>
              <p14:xfrm>
                <a:off x="7441532" y="4586182"/>
                <a:ext cx="145440" cy="387720"/>
              </p14:xfrm>
            </p:contentPart>
          </mc:Choice>
          <mc:Fallback xmlns="">
            <p:pic>
              <p:nvPicPr>
                <p:cNvPr id="41248" name="Ink 41247">
                  <a:extLst>
                    <a:ext uri="{FF2B5EF4-FFF2-40B4-BE49-F238E27FC236}">
                      <a16:creationId xmlns:a16="http://schemas.microsoft.com/office/drawing/2014/main" id="{5C70BDBD-F8A4-FBCD-9712-D3F598ACA083}"/>
                    </a:ext>
                  </a:extLst>
                </p:cNvPr>
                <p:cNvPicPr/>
                <p:nvPr/>
              </p:nvPicPr>
              <p:blipFill>
                <a:blip r:embed="rId292"/>
                <a:stretch>
                  <a:fillRect/>
                </a:stretch>
              </p:blipFill>
              <p:spPr>
                <a:xfrm>
                  <a:off x="7432892" y="4577542"/>
                  <a:ext cx="163080" cy="40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3">
              <p14:nvContentPartPr>
                <p14:cNvPr id="41249" name="Ink 41248">
                  <a:extLst>
                    <a:ext uri="{FF2B5EF4-FFF2-40B4-BE49-F238E27FC236}">
                      <a16:creationId xmlns:a16="http://schemas.microsoft.com/office/drawing/2014/main" id="{954AD0FE-7C59-8F1A-D29E-E201EF44452B}"/>
                    </a:ext>
                  </a:extLst>
                </p14:cNvPr>
                <p14:cNvContentPartPr/>
                <p14:nvPr/>
              </p14:nvContentPartPr>
              <p14:xfrm>
                <a:off x="7629092" y="4805422"/>
                <a:ext cx="135000" cy="113760"/>
              </p14:xfrm>
            </p:contentPart>
          </mc:Choice>
          <mc:Fallback xmlns="">
            <p:pic>
              <p:nvPicPr>
                <p:cNvPr id="41249" name="Ink 41248">
                  <a:extLst>
                    <a:ext uri="{FF2B5EF4-FFF2-40B4-BE49-F238E27FC236}">
                      <a16:creationId xmlns:a16="http://schemas.microsoft.com/office/drawing/2014/main" id="{954AD0FE-7C59-8F1A-D29E-E201EF44452B}"/>
                    </a:ext>
                  </a:extLst>
                </p:cNvPr>
                <p:cNvPicPr/>
                <p:nvPr/>
              </p:nvPicPr>
              <p:blipFill>
                <a:blip r:embed="rId294"/>
                <a:stretch>
                  <a:fillRect/>
                </a:stretch>
              </p:blipFill>
              <p:spPr>
                <a:xfrm>
                  <a:off x="7620092" y="4796422"/>
                  <a:ext cx="152640" cy="13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5">
              <p14:nvContentPartPr>
                <p14:cNvPr id="41260" name="Ink 41259">
                  <a:extLst>
                    <a:ext uri="{FF2B5EF4-FFF2-40B4-BE49-F238E27FC236}">
                      <a16:creationId xmlns:a16="http://schemas.microsoft.com/office/drawing/2014/main" id="{7A4079BE-98C3-70C8-D485-DAA32DB56337}"/>
                    </a:ext>
                  </a:extLst>
                </p14:cNvPr>
                <p14:cNvContentPartPr/>
                <p14:nvPr/>
              </p14:nvContentPartPr>
              <p14:xfrm>
                <a:off x="7870292" y="4584382"/>
                <a:ext cx="191880" cy="338760"/>
              </p14:xfrm>
            </p:contentPart>
          </mc:Choice>
          <mc:Fallback xmlns="">
            <p:pic>
              <p:nvPicPr>
                <p:cNvPr id="41260" name="Ink 41259">
                  <a:extLst>
                    <a:ext uri="{FF2B5EF4-FFF2-40B4-BE49-F238E27FC236}">
                      <a16:creationId xmlns:a16="http://schemas.microsoft.com/office/drawing/2014/main" id="{7A4079BE-98C3-70C8-D485-DAA32DB56337}"/>
                    </a:ext>
                  </a:extLst>
                </p:cNvPr>
                <p:cNvPicPr/>
                <p:nvPr/>
              </p:nvPicPr>
              <p:blipFill>
                <a:blip r:embed="rId296"/>
                <a:stretch>
                  <a:fillRect/>
                </a:stretch>
              </p:blipFill>
              <p:spPr>
                <a:xfrm>
                  <a:off x="7861652" y="4575742"/>
                  <a:ext cx="209520" cy="35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7">
              <p14:nvContentPartPr>
                <p14:cNvPr id="41261" name="Ink 41260">
                  <a:extLst>
                    <a:ext uri="{FF2B5EF4-FFF2-40B4-BE49-F238E27FC236}">
                      <a16:creationId xmlns:a16="http://schemas.microsoft.com/office/drawing/2014/main" id="{E0E47537-4F4A-3FA1-6791-756233B80FC3}"/>
                    </a:ext>
                  </a:extLst>
                </p14:cNvPr>
                <p14:cNvContentPartPr/>
                <p14:nvPr/>
              </p14:nvContentPartPr>
              <p14:xfrm>
                <a:off x="7934732" y="4788502"/>
                <a:ext cx="97200" cy="47160"/>
              </p14:xfrm>
            </p:contentPart>
          </mc:Choice>
          <mc:Fallback xmlns="">
            <p:pic>
              <p:nvPicPr>
                <p:cNvPr id="41261" name="Ink 41260">
                  <a:extLst>
                    <a:ext uri="{FF2B5EF4-FFF2-40B4-BE49-F238E27FC236}">
                      <a16:creationId xmlns:a16="http://schemas.microsoft.com/office/drawing/2014/main" id="{E0E47537-4F4A-3FA1-6791-756233B80FC3}"/>
                    </a:ext>
                  </a:extLst>
                </p:cNvPr>
                <p:cNvPicPr/>
                <p:nvPr/>
              </p:nvPicPr>
              <p:blipFill>
                <a:blip r:embed="rId298"/>
                <a:stretch>
                  <a:fillRect/>
                </a:stretch>
              </p:blipFill>
              <p:spPr>
                <a:xfrm>
                  <a:off x="7926092" y="4779502"/>
                  <a:ext cx="114840" cy="6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9">
              <p14:nvContentPartPr>
                <p14:cNvPr id="41263" name="Ink 41262">
                  <a:extLst>
                    <a:ext uri="{FF2B5EF4-FFF2-40B4-BE49-F238E27FC236}">
                      <a16:creationId xmlns:a16="http://schemas.microsoft.com/office/drawing/2014/main" id="{D5891B9F-BDE3-4BEC-38D7-AC625C149E56}"/>
                    </a:ext>
                  </a:extLst>
                </p14:cNvPr>
                <p14:cNvContentPartPr/>
                <p14:nvPr/>
              </p14:nvContentPartPr>
              <p14:xfrm>
                <a:off x="7877492" y="4819102"/>
                <a:ext cx="226080" cy="101880"/>
              </p14:xfrm>
            </p:contentPart>
          </mc:Choice>
          <mc:Fallback xmlns="">
            <p:pic>
              <p:nvPicPr>
                <p:cNvPr id="41263" name="Ink 41262">
                  <a:extLst>
                    <a:ext uri="{FF2B5EF4-FFF2-40B4-BE49-F238E27FC236}">
                      <a16:creationId xmlns:a16="http://schemas.microsoft.com/office/drawing/2014/main" id="{D5891B9F-BDE3-4BEC-38D7-AC625C149E56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7868492" y="4810462"/>
                  <a:ext cx="243720" cy="11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1">
              <p14:nvContentPartPr>
                <p14:cNvPr id="41264" name="Ink 41263">
                  <a:extLst>
                    <a:ext uri="{FF2B5EF4-FFF2-40B4-BE49-F238E27FC236}">
                      <a16:creationId xmlns:a16="http://schemas.microsoft.com/office/drawing/2014/main" id="{F9E57CB7-11A1-0D08-4759-DB3182CA5740}"/>
                    </a:ext>
                  </a:extLst>
                </p14:cNvPr>
                <p14:cNvContentPartPr/>
                <p14:nvPr/>
              </p14:nvContentPartPr>
              <p14:xfrm>
                <a:off x="8172692" y="4667542"/>
                <a:ext cx="122400" cy="208800"/>
              </p14:xfrm>
            </p:contentPart>
          </mc:Choice>
          <mc:Fallback xmlns="">
            <p:pic>
              <p:nvPicPr>
                <p:cNvPr id="41264" name="Ink 41263">
                  <a:extLst>
                    <a:ext uri="{FF2B5EF4-FFF2-40B4-BE49-F238E27FC236}">
                      <a16:creationId xmlns:a16="http://schemas.microsoft.com/office/drawing/2014/main" id="{F9E57CB7-11A1-0D08-4759-DB3182CA5740}"/>
                    </a:ext>
                  </a:extLst>
                </p:cNvPr>
                <p:cNvPicPr/>
                <p:nvPr/>
              </p:nvPicPr>
              <p:blipFill>
                <a:blip r:embed="rId302"/>
                <a:stretch>
                  <a:fillRect/>
                </a:stretch>
              </p:blipFill>
              <p:spPr>
                <a:xfrm>
                  <a:off x="8164052" y="4658542"/>
                  <a:ext cx="140040" cy="226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277" name="Group 41276">
            <a:extLst>
              <a:ext uri="{FF2B5EF4-FFF2-40B4-BE49-F238E27FC236}">
                <a16:creationId xmlns:a16="http://schemas.microsoft.com/office/drawing/2014/main" id="{037041AC-6F8A-A98E-5A73-C27D6E796735}"/>
              </a:ext>
            </a:extLst>
          </p:cNvPr>
          <p:cNvGrpSpPr/>
          <p:nvPr/>
        </p:nvGrpSpPr>
        <p:grpSpPr>
          <a:xfrm>
            <a:off x="4103828" y="5470901"/>
            <a:ext cx="619560" cy="390600"/>
            <a:chOff x="4096412" y="5738902"/>
            <a:chExt cx="619560" cy="390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3">
              <p14:nvContentPartPr>
                <p14:cNvPr id="41273" name="Ink 41272">
                  <a:extLst>
                    <a:ext uri="{FF2B5EF4-FFF2-40B4-BE49-F238E27FC236}">
                      <a16:creationId xmlns:a16="http://schemas.microsoft.com/office/drawing/2014/main" id="{5DBB238E-21BF-FA8D-AB9C-60DFFCA029E6}"/>
                    </a:ext>
                  </a:extLst>
                </p14:cNvPr>
                <p14:cNvContentPartPr/>
                <p14:nvPr/>
              </p14:nvContentPartPr>
              <p14:xfrm>
                <a:off x="4096412" y="5838262"/>
                <a:ext cx="619560" cy="291240"/>
              </p14:xfrm>
            </p:contentPart>
          </mc:Choice>
          <mc:Fallback xmlns="">
            <p:pic>
              <p:nvPicPr>
                <p:cNvPr id="41273" name="Ink 41272">
                  <a:extLst>
                    <a:ext uri="{FF2B5EF4-FFF2-40B4-BE49-F238E27FC236}">
                      <a16:creationId xmlns:a16="http://schemas.microsoft.com/office/drawing/2014/main" id="{5DBB238E-21BF-FA8D-AB9C-60DFFCA029E6}"/>
                    </a:ext>
                  </a:extLst>
                </p:cNvPr>
                <p:cNvPicPr/>
                <p:nvPr/>
              </p:nvPicPr>
              <p:blipFill>
                <a:blip r:embed="rId304"/>
                <a:stretch>
                  <a:fillRect/>
                </a:stretch>
              </p:blipFill>
              <p:spPr>
                <a:xfrm>
                  <a:off x="4087412" y="5829262"/>
                  <a:ext cx="637200" cy="30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5">
              <p14:nvContentPartPr>
                <p14:cNvPr id="41274" name="Ink 41273">
                  <a:extLst>
                    <a:ext uri="{FF2B5EF4-FFF2-40B4-BE49-F238E27FC236}">
                      <a16:creationId xmlns:a16="http://schemas.microsoft.com/office/drawing/2014/main" id="{75F1B918-0D32-2D3E-B402-BB3E6F142945}"/>
                    </a:ext>
                  </a:extLst>
                </p14:cNvPr>
                <p14:cNvContentPartPr/>
                <p14:nvPr/>
              </p14:nvContentPartPr>
              <p14:xfrm>
                <a:off x="4262372" y="5774182"/>
                <a:ext cx="2880" cy="2880"/>
              </p14:xfrm>
            </p:contentPart>
          </mc:Choice>
          <mc:Fallback xmlns="">
            <p:pic>
              <p:nvPicPr>
                <p:cNvPr id="41274" name="Ink 41273">
                  <a:extLst>
                    <a:ext uri="{FF2B5EF4-FFF2-40B4-BE49-F238E27FC236}">
                      <a16:creationId xmlns:a16="http://schemas.microsoft.com/office/drawing/2014/main" id="{75F1B918-0D32-2D3E-B402-BB3E6F142945}"/>
                    </a:ext>
                  </a:extLst>
                </p:cNvPr>
                <p:cNvPicPr/>
                <p:nvPr/>
              </p:nvPicPr>
              <p:blipFill>
                <a:blip r:embed="rId306"/>
                <a:stretch>
                  <a:fillRect/>
                </a:stretch>
              </p:blipFill>
              <p:spPr>
                <a:xfrm>
                  <a:off x="4253732" y="5765182"/>
                  <a:ext cx="2052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7">
              <p14:nvContentPartPr>
                <p14:cNvPr id="41276" name="Ink 41275">
                  <a:extLst>
                    <a:ext uri="{FF2B5EF4-FFF2-40B4-BE49-F238E27FC236}">
                      <a16:creationId xmlns:a16="http://schemas.microsoft.com/office/drawing/2014/main" id="{669936D2-D0CE-B014-C768-D7E88563394F}"/>
                    </a:ext>
                  </a:extLst>
                </p14:cNvPr>
                <p14:cNvContentPartPr/>
                <p14:nvPr/>
              </p14:nvContentPartPr>
              <p14:xfrm>
                <a:off x="4244012" y="5738902"/>
                <a:ext cx="33120" cy="55800"/>
              </p14:xfrm>
            </p:contentPart>
          </mc:Choice>
          <mc:Fallback xmlns="">
            <p:pic>
              <p:nvPicPr>
                <p:cNvPr id="41276" name="Ink 41275">
                  <a:extLst>
                    <a:ext uri="{FF2B5EF4-FFF2-40B4-BE49-F238E27FC236}">
                      <a16:creationId xmlns:a16="http://schemas.microsoft.com/office/drawing/2014/main" id="{669936D2-D0CE-B014-C768-D7E88563394F}"/>
                    </a:ext>
                  </a:extLst>
                </p:cNvPr>
                <p:cNvPicPr/>
                <p:nvPr/>
              </p:nvPicPr>
              <p:blipFill>
                <a:blip r:embed="rId308"/>
                <a:stretch>
                  <a:fillRect/>
                </a:stretch>
              </p:blipFill>
              <p:spPr>
                <a:xfrm>
                  <a:off x="4235372" y="5729902"/>
                  <a:ext cx="50760" cy="73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291" name="Group 41290">
            <a:extLst>
              <a:ext uri="{FF2B5EF4-FFF2-40B4-BE49-F238E27FC236}">
                <a16:creationId xmlns:a16="http://schemas.microsoft.com/office/drawing/2014/main" id="{510C99B7-4261-4E30-3C1B-C00389C02F1C}"/>
              </a:ext>
            </a:extLst>
          </p:cNvPr>
          <p:cNvGrpSpPr/>
          <p:nvPr/>
        </p:nvGrpSpPr>
        <p:grpSpPr>
          <a:xfrm>
            <a:off x="4939748" y="5370101"/>
            <a:ext cx="227160" cy="293400"/>
            <a:chOff x="4932332" y="5638102"/>
            <a:chExt cx="227160" cy="293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9">
              <p14:nvContentPartPr>
                <p14:cNvPr id="41278" name="Ink 41277">
                  <a:extLst>
                    <a:ext uri="{FF2B5EF4-FFF2-40B4-BE49-F238E27FC236}">
                      <a16:creationId xmlns:a16="http://schemas.microsoft.com/office/drawing/2014/main" id="{4F6A7873-8501-B6C2-E838-AD118CFA4429}"/>
                    </a:ext>
                  </a:extLst>
                </p14:cNvPr>
                <p14:cNvContentPartPr/>
                <p14:nvPr/>
              </p14:nvContentPartPr>
              <p14:xfrm>
                <a:off x="4932332" y="5766622"/>
                <a:ext cx="227160" cy="164880"/>
              </p14:xfrm>
            </p:contentPart>
          </mc:Choice>
          <mc:Fallback xmlns="">
            <p:pic>
              <p:nvPicPr>
                <p:cNvPr id="41278" name="Ink 41277">
                  <a:extLst>
                    <a:ext uri="{FF2B5EF4-FFF2-40B4-BE49-F238E27FC236}">
                      <a16:creationId xmlns:a16="http://schemas.microsoft.com/office/drawing/2014/main" id="{4F6A7873-8501-B6C2-E838-AD118CFA4429}"/>
                    </a:ext>
                  </a:extLst>
                </p:cNvPr>
                <p:cNvPicPr/>
                <p:nvPr/>
              </p:nvPicPr>
              <p:blipFill>
                <a:blip r:embed="rId310"/>
                <a:stretch>
                  <a:fillRect/>
                </a:stretch>
              </p:blipFill>
              <p:spPr>
                <a:xfrm>
                  <a:off x="4923332" y="5757622"/>
                  <a:ext cx="244800" cy="18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1">
              <p14:nvContentPartPr>
                <p14:cNvPr id="41279" name="Ink 41278">
                  <a:extLst>
                    <a:ext uri="{FF2B5EF4-FFF2-40B4-BE49-F238E27FC236}">
                      <a16:creationId xmlns:a16="http://schemas.microsoft.com/office/drawing/2014/main" id="{0817C90D-909A-1827-44DC-ABDCD0554E72}"/>
                    </a:ext>
                  </a:extLst>
                </p14:cNvPr>
                <p14:cNvContentPartPr/>
                <p14:nvPr/>
              </p14:nvContentPartPr>
              <p14:xfrm>
                <a:off x="4955372" y="5638102"/>
                <a:ext cx="36360" cy="35280"/>
              </p14:xfrm>
            </p:contentPart>
          </mc:Choice>
          <mc:Fallback xmlns="">
            <p:pic>
              <p:nvPicPr>
                <p:cNvPr id="41279" name="Ink 41278">
                  <a:extLst>
                    <a:ext uri="{FF2B5EF4-FFF2-40B4-BE49-F238E27FC236}">
                      <a16:creationId xmlns:a16="http://schemas.microsoft.com/office/drawing/2014/main" id="{0817C90D-909A-1827-44DC-ABDCD0554E72}"/>
                    </a:ext>
                  </a:extLst>
                </p:cNvPr>
                <p:cNvPicPr/>
                <p:nvPr/>
              </p:nvPicPr>
              <p:blipFill>
                <a:blip r:embed="rId312"/>
                <a:stretch>
                  <a:fillRect/>
                </a:stretch>
              </p:blipFill>
              <p:spPr>
                <a:xfrm>
                  <a:off x="4946732" y="5629102"/>
                  <a:ext cx="54000" cy="52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290" name="Group 41289">
            <a:extLst>
              <a:ext uri="{FF2B5EF4-FFF2-40B4-BE49-F238E27FC236}">
                <a16:creationId xmlns:a16="http://schemas.microsoft.com/office/drawing/2014/main" id="{0CE4FA13-DC39-C5DB-DA87-1C36C9A2D199}"/>
              </a:ext>
            </a:extLst>
          </p:cNvPr>
          <p:cNvGrpSpPr/>
          <p:nvPr/>
        </p:nvGrpSpPr>
        <p:grpSpPr>
          <a:xfrm>
            <a:off x="4102748" y="5938541"/>
            <a:ext cx="1078560" cy="453600"/>
            <a:chOff x="4095332" y="6206542"/>
            <a:chExt cx="1078560" cy="453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3">
              <p14:nvContentPartPr>
                <p14:cNvPr id="41287" name="Ink 41286">
                  <a:extLst>
                    <a:ext uri="{FF2B5EF4-FFF2-40B4-BE49-F238E27FC236}">
                      <a16:creationId xmlns:a16="http://schemas.microsoft.com/office/drawing/2014/main" id="{63B9125F-D034-28BC-8FD6-866D76FF0CB7}"/>
                    </a:ext>
                  </a:extLst>
                </p14:cNvPr>
                <p14:cNvContentPartPr/>
                <p14:nvPr/>
              </p14:nvContentPartPr>
              <p14:xfrm>
                <a:off x="4095332" y="6260542"/>
                <a:ext cx="1078560" cy="399600"/>
              </p14:xfrm>
            </p:contentPart>
          </mc:Choice>
          <mc:Fallback xmlns="">
            <p:pic>
              <p:nvPicPr>
                <p:cNvPr id="41287" name="Ink 41286">
                  <a:extLst>
                    <a:ext uri="{FF2B5EF4-FFF2-40B4-BE49-F238E27FC236}">
                      <a16:creationId xmlns:a16="http://schemas.microsoft.com/office/drawing/2014/main" id="{63B9125F-D034-28BC-8FD6-866D76FF0CB7}"/>
                    </a:ext>
                  </a:extLst>
                </p:cNvPr>
                <p:cNvPicPr/>
                <p:nvPr/>
              </p:nvPicPr>
              <p:blipFill>
                <a:blip r:embed="rId314"/>
                <a:stretch>
                  <a:fillRect/>
                </a:stretch>
              </p:blipFill>
              <p:spPr>
                <a:xfrm>
                  <a:off x="4086332" y="6251902"/>
                  <a:ext cx="1096200" cy="41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5">
              <p14:nvContentPartPr>
                <p14:cNvPr id="41288" name="Ink 41287">
                  <a:extLst>
                    <a:ext uri="{FF2B5EF4-FFF2-40B4-BE49-F238E27FC236}">
                      <a16:creationId xmlns:a16="http://schemas.microsoft.com/office/drawing/2014/main" id="{743D1B5C-476F-C1AE-EF9F-98BEC2EDF4A6}"/>
                    </a:ext>
                  </a:extLst>
                </p14:cNvPr>
                <p14:cNvContentPartPr/>
                <p14:nvPr/>
              </p14:nvContentPartPr>
              <p14:xfrm>
                <a:off x="4645052" y="6345502"/>
                <a:ext cx="164160" cy="56160"/>
              </p14:xfrm>
            </p:contentPart>
          </mc:Choice>
          <mc:Fallback xmlns="">
            <p:pic>
              <p:nvPicPr>
                <p:cNvPr id="41288" name="Ink 41287">
                  <a:extLst>
                    <a:ext uri="{FF2B5EF4-FFF2-40B4-BE49-F238E27FC236}">
                      <a16:creationId xmlns:a16="http://schemas.microsoft.com/office/drawing/2014/main" id="{743D1B5C-476F-C1AE-EF9F-98BEC2EDF4A6}"/>
                    </a:ext>
                  </a:extLst>
                </p:cNvPr>
                <p:cNvPicPr/>
                <p:nvPr/>
              </p:nvPicPr>
              <p:blipFill>
                <a:blip r:embed="rId316"/>
                <a:stretch>
                  <a:fillRect/>
                </a:stretch>
              </p:blipFill>
              <p:spPr>
                <a:xfrm>
                  <a:off x="4636052" y="6336502"/>
                  <a:ext cx="181800" cy="7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7">
              <p14:nvContentPartPr>
                <p14:cNvPr id="41289" name="Ink 41288">
                  <a:extLst>
                    <a:ext uri="{FF2B5EF4-FFF2-40B4-BE49-F238E27FC236}">
                      <a16:creationId xmlns:a16="http://schemas.microsoft.com/office/drawing/2014/main" id="{5DE6E2B3-4281-10B1-A3B8-C6E2E43B590D}"/>
                    </a:ext>
                  </a:extLst>
                </p14:cNvPr>
                <p14:cNvContentPartPr/>
                <p14:nvPr/>
              </p14:nvContentPartPr>
              <p14:xfrm>
                <a:off x="4793372" y="6206542"/>
                <a:ext cx="27000" cy="21240"/>
              </p14:xfrm>
            </p:contentPart>
          </mc:Choice>
          <mc:Fallback xmlns="">
            <p:pic>
              <p:nvPicPr>
                <p:cNvPr id="41289" name="Ink 41288">
                  <a:extLst>
                    <a:ext uri="{FF2B5EF4-FFF2-40B4-BE49-F238E27FC236}">
                      <a16:creationId xmlns:a16="http://schemas.microsoft.com/office/drawing/2014/main" id="{5DE6E2B3-4281-10B1-A3B8-C6E2E43B590D}"/>
                    </a:ext>
                  </a:extLst>
                </p:cNvPr>
                <p:cNvPicPr/>
                <p:nvPr/>
              </p:nvPicPr>
              <p:blipFill>
                <a:blip r:embed="rId318"/>
                <a:stretch>
                  <a:fillRect/>
                </a:stretch>
              </p:blipFill>
              <p:spPr>
                <a:xfrm>
                  <a:off x="4784372" y="6197902"/>
                  <a:ext cx="44640" cy="3888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1B8354E-823E-F21C-1419-4C4D2DEA7C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9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863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885"/>
    </mc:Choice>
    <mc:Fallback>
      <p:transition spd="slow" advTm="1248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7" name="Text Box 3"/>
          <p:cNvSpPr txBox="1">
            <a:spLocks noChangeArrowheads="1"/>
          </p:cNvSpPr>
          <p:nvPr/>
        </p:nvSpPr>
        <p:spPr bwMode="auto">
          <a:xfrm>
            <a:off x="502677" y="30357"/>
            <a:ext cx="446147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800" b="1" dirty="0">
                <a:solidFill>
                  <a:srgbClr val="0000FF"/>
                </a:solidFill>
              </a:rPr>
              <a:t>Diffusion in thermal field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903BEA-EC25-5644-B5A1-DEDF773DB900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grpSp>
        <p:nvGrpSpPr>
          <p:cNvPr id="41263" name="Group 41262">
            <a:extLst>
              <a:ext uri="{FF2B5EF4-FFF2-40B4-BE49-F238E27FC236}">
                <a16:creationId xmlns:a16="http://schemas.microsoft.com/office/drawing/2014/main" id="{A6D74B21-3F71-52BA-90DD-8461EEC3174C}"/>
              </a:ext>
            </a:extLst>
          </p:cNvPr>
          <p:cNvGrpSpPr/>
          <p:nvPr/>
        </p:nvGrpSpPr>
        <p:grpSpPr>
          <a:xfrm>
            <a:off x="568713" y="1377723"/>
            <a:ext cx="276120" cy="500760"/>
            <a:chOff x="489708" y="4310757"/>
            <a:chExt cx="276120" cy="500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41260" name="Ink 41259">
                  <a:extLst>
                    <a:ext uri="{FF2B5EF4-FFF2-40B4-BE49-F238E27FC236}">
                      <a16:creationId xmlns:a16="http://schemas.microsoft.com/office/drawing/2014/main" id="{9E9EB588-6549-5209-51F1-3C5AA15AC039}"/>
                    </a:ext>
                  </a:extLst>
                </p14:cNvPr>
                <p14:cNvContentPartPr/>
                <p14:nvPr/>
              </p14:nvContentPartPr>
              <p14:xfrm>
                <a:off x="489708" y="4310757"/>
                <a:ext cx="360" cy="500760"/>
              </p14:xfrm>
            </p:contentPart>
          </mc:Choice>
          <mc:Fallback xmlns="">
            <p:pic>
              <p:nvPicPr>
                <p:cNvPr id="41260" name="Ink 41259">
                  <a:extLst>
                    <a:ext uri="{FF2B5EF4-FFF2-40B4-BE49-F238E27FC236}">
                      <a16:creationId xmlns:a16="http://schemas.microsoft.com/office/drawing/2014/main" id="{9E9EB588-6549-5209-51F1-3C5AA15AC039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80708" y="4301757"/>
                  <a:ext cx="18000" cy="51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41261" name="Ink 41260">
                  <a:extLst>
                    <a:ext uri="{FF2B5EF4-FFF2-40B4-BE49-F238E27FC236}">
                      <a16:creationId xmlns:a16="http://schemas.microsoft.com/office/drawing/2014/main" id="{1492941F-FC4E-4A03-4BF8-349AEC52159C}"/>
                    </a:ext>
                  </a:extLst>
                </p14:cNvPr>
                <p14:cNvContentPartPr/>
                <p14:nvPr/>
              </p14:nvContentPartPr>
              <p14:xfrm>
                <a:off x="496188" y="4360077"/>
                <a:ext cx="269640" cy="406080"/>
              </p14:xfrm>
            </p:contentPart>
          </mc:Choice>
          <mc:Fallback xmlns="">
            <p:pic>
              <p:nvPicPr>
                <p:cNvPr id="41261" name="Ink 41260">
                  <a:extLst>
                    <a:ext uri="{FF2B5EF4-FFF2-40B4-BE49-F238E27FC236}">
                      <a16:creationId xmlns:a16="http://schemas.microsoft.com/office/drawing/2014/main" id="{1492941F-FC4E-4A03-4BF8-349AEC52159C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87188" y="4351437"/>
                  <a:ext cx="287280" cy="423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1264" name="Ink 41263">
                <a:extLst>
                  <a:ext uri="{FF2B5EF4-FFF2-40B4-BE49-F238E27FC236}">
                    <a16:creationId xmlns:a16="http://schemas.microsoft.com/office/drawing/2014/main" id="{C805A933-A0B8-7973-92E9-4712B235C59E}"/>
                  </a:ext>
                </a:extLst>
              </p14:cNvPr>
              <p14:cNvContentPartPr/>
              <p14:nvPr/>
            </p14:nvContentPartPr>
            <p14:xfrm>
              <a:off x="1126713" y="1536483"/>
              <a:ext cx="212040" cy="114840"/>
            </p14:xfrm>
          </p:contentPart>
        </mc:Choice>
        <mc:Fallback xmlns="">
          <p:pic>
            <p:nvPicPr>
              <p:cNvPr id="41264" name="Ink 41263">
                <a:extLst>
                  <a:ext uri="{FF2B5EF4-FFF2-40B4-BE49-F238E27FC236}">
                    <a16:creationId xmlns:a16="http://schemas.microsoft.com/office/drawing/2014/main" id="{C805A933-A0B8-7973-92E9-4712B235C59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17713" y="1527483"/>
                <a:ext cx="229680" cy="13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41265" name="Ink 41264">
                <a:extLst>
                  <a:ext uri="{FF2B5EF4-FFF2-40B4-BE49-F238E27FC236}">
                    <a16:creationId xmlns:a16="http://schemas.microsoft.com/office/drawing/2014/main" id="{495FA2CB-0579-5827-4A84-FCBE23DF47AA}"/>
                  </a:ext>
                </a:extLst>
              </p14:cNvPr>
              <p14:cNvContentPartPr/>
              <p14:nvPr/>
            </p14:nvContentPartPr>
            <p14:xfrm>
              <a:off x="1533153" y="1535763"/>
              <a:ext cx="360" cy="360"/>
            </p14:xfrm>
          </p:contentPart>
        </mc:Choice>
        <mc:Fallback xmlns="">
          <p:pic>
            <p:nvPicPr>
              <p:cNvPr id="41265" name="Ink 41264">
                <a:extLst>
                  <a:ext uri="{FF2B5EF4-FFF2-40B4-BE49-F238E27FC236}">
                    <a16:creationId xmlns:a16="http://schemas.microsoft.com/office/drawing/2014/main" id="{495FA2CB-0579-5827-4A84-FCBE23DF47A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524153" y="1526763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41275" name="Group 41274">
            <a:extLst>
              <a:ext uri="{FF2B5EF4-FFF2-40B4-BE49-F238E27FC236}">
                <a16:creationId xmlns:a16="http://schemas.microsoft.com/office/drawing/2014/main" id="{32739FBD-B5D5-9032-4743-70E70E2E3DB2}"/>
              </a:ext>
            </a:extLst>
          </p:cNvPr>
          <p:cNvGrpSpPr/>
          <p:nvPr/>
        </p:nvGrpSpPr>
        <p:grpSpPr>
          <a:xfrm>
            <a:off x="1641153" y="1183683"/>
            <a:ext cx="338040" cy="391320"/>
            <a:chOff x="1562148" y="4116717"/>
            <a:chExt cx="338040" cy="391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41273" name="Ink 41272">
                  <a:extLst>
                    <a:ext uri="{FF2B5EF4-FFF2-40B4-BE49-F238E27FC236}">
                      <a16:creationId xmlns:a16="http://schemas.microsoft.com/office/drawing/2014/main" id="{FF07DD7D-E9C8-A7B2-568B-3168F641CAD6}"/>
                    </a:ext>
                  </a:extLst>
                </p14:cNvPr>
                <p14:cNvContentPartPr/>
                <p14:nvPr/>
              </p14:nvContentPartPr>
              <p14:xfrm>
                <a:off x="1562148" y="4196997"/>
                <a:ext cx="173880" cy="311040"/>
              </p14:xfrm>
            </p:contentPart>
          </mc:Choice>
          <mc:Fallback xmlns="">
            <p:pic>
              <p:nvPicPr>
                <p:cNvPr id="41273" name="Ink 41272">
                  <a:extLst>
                    <a:ext uri="{FF2B5EF4-FFF2-40B4-BE49-F238E27FC236}">
                      <a16:creationId xmlns:a16="http://schemas.microsoft.com/office/drawing/2014/main" id="{FF07DD7D-E9C8-A7B2-568B-3168F641CAD6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553508" y="4187997"/>
                  <a:ext cx="191520" cy="32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41274" name="Ink 41273">
                  <a:extLst>
                    <a:ext uri="{FF2B5EF4-FFF2-40B4-BE49-F238E27FC236}">
                      <a16:creationId xmlns:a16="http://schemas.microsoft.com/office/drawing/2014/main" id="{F4A2A7FB-5022-B4EF-9196-D2D33E642C68}"/>
                    </a:ext>
                  </a:extLst>
                </p14:cNvPr>
                <p14:cNvContentPartPr/>
                <p14:nvPr/>
              </p14:nvContentPartPr>
              <p14:xfrm>
                <a:off x="1718748" y="4116717"/>
                <a:ext cx="181440" cy="126360"/>
              </p14:xfrm>
            </p:contentPart>
          </mc:Choice>
          <mc:Fallback xmlns="">
            <p:pic>
              <p:nvPicPr>
                <p:cNvPr id="41274" name="Ink 41273">
                  <a:extLst>
                    <a:ext uri="{FF2B5EF4-FFF2-40B4-BE49-F238E27FC236}">
                      <a16:creationId xmlns:a16="http://schemas.microsoft.com/office/drawing/2014/main" id="{F4A2A7FB-5022-B4EF-9196-D2D33E642C68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710108" y="4108077"/>
                  <a:ext cx="199080" cy="144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301" name="Group 41300">
            <a:extLst>
              <a:ext uri="{FF2B5EF4-FFF2-40B4-BE49-F238E27FC236}">
                <a16:creationId xmlns:a16="http://schemas.microsoft.com/office/drawing/2014/main" id="{D6CEB1FC-1C35-D5ED-D7DC-4B645A28B301}"/>
              </a:ext>
            </a:extLst>
          </p:cNvPr>
          <p:cNvGrpSpPr/>
          <p:nvPr/>
        </p:nvGrpSpPr>
        <p:grpSpPr>
          <a:xfrm>
            <a:off x="1478433" y="1716483"/>
            <a:ext cx="610920" cy="496440"/>
            <a:chOff x="1399428" y="4649517"/>
            <a:chExt cx="610920" cy="496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41276" name="Ink 41275">
                  <a:extLst>
                    <a:ext uri="{FF2B5EF4-FFF2-40B4-BE49-F238E27FC236}">
                      <a16:creationId xmlns:a16="http://schemas.microsoft.com/office/drawing/2014/main" id="{07943934-95FE-2311-CB0B-BD8F52070F70}"/>
                    </a:ext>
                  </a:extLst>
                </p14:cNvPr>
                <p14:cNvContentPartPr/>
                <p14:nvPr/>
              </p14:nvContentPartPr>
              <p14:xfrm>
                <a:off x="1399428" y="4649517"/>
                <a:ext cx="610920" cy="360"/>
              </p14:xfrm>
            </p:contentPart>
          </mc:Choice>
          <mc:Fallback xmlns="">
            <p:pic>
              <p:nvPicPr>
                <p:cNvPr id="41276" name="Ink 41275">
                  <a:extLst>
                    <a:ext uri="{FF2B5EF4-FFF2-40B4-BE49-F238E27FC236}">
                      <a16:creationId xmlns:a16="http://schemas.microsoft.com/office/drawing/2014/main" id="{07943934-95FE-2311-CB0B-BD8F52070F70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390788" y="4640517"/>
                  <a:ext cx="6285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41277" name="Ink 41276">
                  <a:extLst>
                    <a:ext uri="{FF2B5EF4-FFF2-40B4-BE49-F238E27FC236}">
                      <a16:creationId xmlns:a16="http://schemas.microsoft.com/office/drawing/2014/main" id="{1B373E16-2E65-B6D0-9625-1D8248984DEC}"/>
                    </a:ext>
                  </a:extLst>
                </p14:cNvPr>
                <p14:cNvContentPartPr/>
                <p14:nvPr/>
              </p14:nvContentPartPr>
              <p14:xfrm>
                <a:off x="1524348" y="4766157"/>
                <a:ext cx="229680" cy="58320"/>
              </p14:xfrm>
            </p:contentPart>
          </mc:Choice>
          <mc:Fallback xmlns="">
            <p:pic>
              <p:nvPicPr>
                <p:cNvPr id="41277" name="Ink 41276">
                  <a:extLst>
                    <a:ext uri="{FF2B5EF4-FFF2-40B4-BE49-F238E27FC236}">
                      <a16:creationId xmlns:a16="http://schemas.microsoft.com/office/drawing/2014/main" id="{1B373E16-2E65-B6D0-9625-1D8248984DEC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515708" y="4757157"/>
                  <a:ext cx="247320" cy="7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41278" name="Ink 41277">
                  <a:extLst>
                    <a:ext uri="{FF2B5EF4-FFF2-40B4-BE49-F238E27FC236}">
                      <a16:creationId xmlns:a16="http://schemas.microsoft.com/office/drawing/2014/main" id="{941D2A99-14E0-9CE6-4852-6B6505E26BE6}"/>
                    </a:ext>
                  </a:extLst>
                </p14:cNvPr>
                <p14:cNvContentPartPr/>
                <p14:nvPr/>
              </p14:nvContentPartPr>
              <p14:xfrm>
                <a:off x="1639188" y="4801077"/>
                <a:ext cx="104400" cy="240480"/>
              </p14:xfrm>
            </p:contentPart>
          </mc:Choice>
          <mc:Fallback xmlns="">
            <p:pic>
              <p:nvPicPr>
                <p:cNvPr id="41278" name="Ink 41277">
                  <a:extLst>
                    <a:ext uri="{FF2B5EF4-FFF2-40B4-BE49-F238E27FC236}">
                      <a16:creationId xmlns:a16="http://schemas.microsoft.com/office/drawing/2014/main" id="{941D2A99-14E0-9CE6-4852-6B6505E26BE6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630548" y="4792077"/>
                  <a:ext cx="122040" cy="25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41279" name="Ink 41278">
                  <a:extLst>
                    <a:ext uri="{FF2B5EF4-FFF2-40B4-BE49-F238E27FC236}">
                      <a16:creationId xmlns:a16="http://schemas.microsoft.com/office/drawing/2014/main" id="{6968544A-CAF9-7AD9-D27A-47FD03809A7A}"/>
                    </a:ext>
                  </a:extLst>
                </p14:cNvPr>
                <p14:cNvContentPartPr/>
                <p14:nvPr/>
              </p14:nvContentPartPr>
              <p14:xfrm>
                <a:off x="1764468" y="5021037"/>
                <a:ext cx="89640" cy="124920"/>
              </p14:xfrm>
            </p:contentPart>
          </mc:Choice>
          <mc:Fallback xmlns="">
            <p:pic>
              <p:nvPicPr>
                <p:cNvPr id="41279" name="Ink 41278">
                  <a:extLst>
                    <a:ext uri="{FF2B5EF4-FFF2-40B4-BE49-F238E27FC236}">
                      <a16:creationId xmlns:a16="http://schemas.microsoft.com/office/drawing/2014/main" id="{6968544A-CAF9-7AD9-D27A-47FD03809A7A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755828" y="5012037"/>
                  <a:ext cx="107280" cy="14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41300" name="Ink 41299">
                  <a:extLst>
                    <a:ext uri="{FF2B5EF4-FFF2-40B4-BE49-F238E27FC236}">
                      <a16:creationId xmlns:a16="http://schemas.microsoft.com/office/drawing/2014/main" id="{B9D54D30-A410-D877-C742-E6E01C5C9551}"/>
                    </a:ext>
                  </a:extLst>
                </p14:cNvPr>
                <p14:cNvContentPartPr/>
                <p14:nvPr/>
              </p14:nvContentPartPr>
              <p14:xfrm>
                <a:off x="1915308" y="5032557"/>
                <a:ext cx="69480" cy="84600"/>
              </p14:xfrm>
            </p:contentPart>
          </mc:Choice>
          <mc:Fallback xmlns="">
            <p:pic>
              <p:nvPicPr>
                <p:cNvPr id="41300" name="Ink 41299">
                  <a:extLst>
                    <a:ext uri="{FF2B5EF4-FFF2-40B4-BE49-F238E27FC236}">
                      <a16:creationId xmlns:a16="http://schemas.microsoft.com/office/drawing/2014/main" id="{B9D54D30-A410-D877-C742-E6E01C5C9551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906308" y="5023917"/>
                  <a:ext cx="87120" cy="102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41302" name="Ink 41301">
                <a:extLst>
                  <a:ext uri="{FF2B5EF4-FFF2-40B4-BE49-F238E27FC236}">
                    <a16:creationId xmlns:a16="http://schemas.microsoft.com/office/drawing/2014/main" id="{6E3198A1-3F6F-0ADB-BC2F-B16DB18DECA3}"/>
                  </a:ext>
                </a:extLst>
              </p14:cNvPr>
              <p14:cNvContentPartPr/>
              <p14:nvPr/>
            </p14:nvContentPartPr>
            <p14:xfrm>
              <a:off x="2320833" y="1577523"/>
              <a:ext cx="127440" cy="360"/>
            </p14:xfrm>
          </p:contentPart>
        </mc:Choice>
        <mc:Fallback xmlns="">
          <p:pic>
            <p:nvPicPr>
              <p:cNvPr id="41302" name="Ink 41301">
                <a:extLst>
                  <a:ext uri="{FF2B5EF4-FFF2-40B4-BE49-F238E27FC236}">
                    <a16:creationId xmlns:a16="http://schemas.microsoft.com/office/drawing/2014/main" id="{6E3198A1-3F6F-0ADB-BC2F-B16DB18DECA3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311808" y="1568523"/>
                <a:ext cx="14513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41303" name="Ink 41302">
                <a:extLst>
                  <a:ext uri="{FF2B5EF4-FFF2-40B4-BE49-F238E27FC236}">
                    <a16:creationId xmlns:a16="http://schemas.microsoft.com/office/drawing/2014/main" id="{244120BD-F6B1-1BD8-8798-59C38B7F1E85}"/>
                  </a:ext>
                </a:extLst>
              </p14:cNvPr>
              <p14:cNvContentPartPr/>
              <p14:nvPr/>
            </p14:nvContentPartPr>
            <p14:xfrm>
              <a:off x="2364753" y="1705683"/>
              <a:ext cx="94320" cy="360"/>
            </p14:xfrm>
          </p:contentPart>
        </mc:Choice>
        <mc:Fallback xmlns="">
          <p:pic>
            <p:nvPicPr>
              <p:cNvPr id="41303" name="Ink 41302">
                <a:extLst>
                  <a:ext uri="{FF2B5EF4-FFF2-40B4-BE49-F238E27FC236}">
                    <a16:creationId xmlns:a16="http://schemas.microsoft.com/office/drawing/2014/main" id="{244120BD-F6B1-1BD8-8798-59C38B7F1E85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355787" y="1696683"/>
                <a:ext cx="111893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41308" name="Group 41307">
            <a:extLst>
              <a:ext uri="{FF2B5EF4-FFF2-40B4-BE49-F238E27FC236}">
                <a16:creationId xmlns:a16="http://schemas.microsoft.com/office/drawing/2014/main" id="{B37582D4-7D1C-D9B3-A3C6-71064C971693}"/>
              </a:ext>
            </a:extLst>
          </p:cNvPr>
          <p:cNvGrpSpPr/>
          <p:nvPr/>
        </p:nvGrpSpPr>
        <p:grpSpPr>
          <a:xfrm>
            <a:off x="2773713" y="1242723"/>
            <a:ext cx="625680" cy="675360"/>
            <a:chOff x="2694708" y="4175757"/>
            <a:chExt cx="625680" cy="675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41304" name="Ink 41303">
                  <a:extLst>
                    <a:ext uri="{FF2B5EF4-FFF2-40B4-BE49-F238E27FC236}">
                      <a16:creationId xmlns:a16="http://schemas.microsoft.com/office/drawing/2014/main" id="{0D40E433-4730-4A56-5B23-32BB6B1B31EF}"/>
                    </a:ext>
                  </a:extLst>
                </p14:cNvPr>
                <p14:cNvContentPartPr/>
                <p14:nvPr/>
              </p14:nvContentPartPr>
              <p14:xfrm>
                <a:off x="2694708" y="4299597"/>
                <a:ext cx="327600" cy="240840"/>
              </p14:xfrm>
            </p:contentPart>
          </mc:Choice>
          <mc:Fallback xmlns="">
            <p:pic>
              <p:nvPicPr>
                <p:cNvPr id="41304" name="Ink 41303">
                  <a:extLst>
                    <a:ext uri="{FF2B5EF4-FFF2-40B4-BE49-F238E27FC236}">
                      <a16:creationId xmlns:a16="http://schemas.microsoft.com/office/drawing/2014/main" id="{0D40E433-4730-4A56-5B23-32BB6B1B31EF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2686068" y="4290597"/>
                  <a:ext cx="345240" cy="25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41305" name="Ink 41304">
                  <a:extLst>
                    <a:ext uri="{FF2B5EF4-FFF2-40B4-BE49-F238E27FC236}">
                      <a16:creationId xmlns:a16="http://schemas.microsoft.com/office/drawing/2014/main" id="{26F299AC-7B13-79C6-75AA-24CD37CA146D}"/>
                    </a:ext>
                  </a:extLst>
                </p14:cNvPr>
                <p14:cNvContentPartPr/>
                <p14:nvPr/>
              </p14:nvContentPartPr>
              <p14:xfrm>
                <a:off x="3021948" y="4175757"/>
                <a:ext cx="213120" cy="154800"/>
              </p14:xfrm>
            </p:contentPart>
          </mc:Choice>
          <mc:Fallback xmlns="">
            <p:pic>
              <p:nvPicPr>
                <p:cNvPr id="41305" name="Ink 41304">
                  <a:extLst>
                    <a:ext uri="{FF2B5EF4-FFF2-40B4-BE49-F238E27FC236}">
                      <a16:creationId xmlns:a16="http://schemas.microsoft.com/office/drawing/2014/main" id="{26F299AC-7B13-79C6-75AA-24CD37CA146D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3012948" y="4166757"/>
                  <a:ext cx="230760" cy="17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41306" name="Ink 41305">
                  <a:extLst>
                    <a:ext uri="{FF2B5EF4-FFF2-40B4-BE49-F238E27FC236}">
                      <a16:creationId xmlns:a16="http://schemas.microsoft.com/office/drawing/2014/main" id="{ADEE6C52-F2CF-7C5F-196D-4C5DE120194F}"/>
                    </a:ext>
                  </a:extLst>
                </p14:cNvPr>
                <p14:cNvContentPartPr/>
                <p14:nvPr/>
              </p14:nvContentPartPr>
              <p14:xfrm>
                <a:off x="2863188" y="4297437"/>
                <a:ext cx="457200" cy="553680"/>
              </p14:xfrm>
            </p:contentPart>
          </mc:Choice>
          <mc:Fallback xmlns="">
            <p:pic>
              <p:nvPicPr>
                <p:cNvPr id="41306" name="Ink 41305">
                  <a:extLst>
                    <a:ext uri="{FF2B5EF4-FFF2-40B4-BE49-F238E27FC236}">
                      <a16:creationId xmlns:a16="http://schemas.microsoft.com/office/drawing/2014/main" id="{ADEE6C52-F2CF-7C5F-196D-4C5DE120194F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2854548" y="4288797"/>
                  <a:ext cx="474840" cy="57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41307" name="Ink 41306">
                  <a:extLst>
                    <a:ext uri="{FF2B5EF4-FFF2-40B4-BE49-F238E27FC236}">
                      <a16:creationId xmlns:a16="http://schemas.microsoft.com/office/drawing/2014/main" id="{DFFE2E72-933C-5168-0006-D09A710F3853}"/>
                    </a:ext>
                  </a:extLst>
                </p14:cNvPr>
                <p14:cNvContentPartPr/>
                <p14:nvPr/>
              </p14:nvContentPartPr>
              <p14:xfrm>
                <a:off x="3132828" y="4640877"/>
                <a:ext cx="154440" cy="203040"/>
              </p14:xfrm>
            </p:contentPart>
          </mc:Choice>
          <mc:Fallback xmlns="">
            <p:pic>
              <p:nvPicPr>
                <p:cNvPr id="41307" name="Ink 41306">
                  <a:extLst>
                    <a:ext uri="{FF2B5EF4-FFF2-40B4-BE49-F238E27FC236}">
                      <a16:creationId xmlns:a16="http://schemas.microsoft.com/office/drawing/2014/main" id="{DFFE2E72-933C-5168-0006-D09A710F3853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3123828" y="4631877"/>
                  <a:ext cx="172080" cy="220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382" name="Group 41381">
            <a:extLst>
              <a:ext uri="{FF2B5EF4-FFF2-40B4-BE49-F238E27FC236}">
                <a16:creationId xmlns:a16="http://schemas.microsoft.com/office/drawing/2014/main" id="{CEE3D910-6DE6-34BD-629B-D0710F08AFDD}"/>
              </a:ext>
            </a:extLst>
          </p:cNvPr>
          <p:cNvGrpSpPr/>
          <p:nvPr/>
        </p:nvGrpSpPr>
        <p:grpSpPr>
          <a:xfrm>
            <a:off x="482313" y="2537283"/>
            <a:ext cx="1418400" cy="833400"/>
            <a:chOff x="403308" y="5470317"/>
            <a:chExt cx="1418400" cy="833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41309" name="Ink 41308">
                  <a:extLst>
                    <a:ext uri="{FF2B5EF4-FFF2-40B4-BE49-F238E27FC236}">
                      <a16:creationId xmlns:a16="http://schemas.microsoft.com/office/drawing/2014/main" id="{DC7FC096-9ABD-B283-3E8C-D9C427539CF3}"/>
                    </a:ext>
                  </a:extLst>
                </p14:cNvPr>
                <p14:cNvContentPartPr/>
                <p14:nvPr/>
              </p14:nvContentPartPr>
              <p14:xfrm>
                <a:off x="403308" y="5674437"/>
                <a:ext cx="279720" cy="266760"/>
              </p14:xfrm>
            </p:contentPart>
          </mc:Choice>
          <mc:Fallback xmlns="">
            <p:pic>
              <p:nvPicPr>
                <p:cNvPr id="41309" name="Ink 41308">
                  <a:extLst>
                    <a:ext uri="{FF2B5EF4-FFF2-40B4-BE49-F238E27FC236}">
                      <a16:creationId xmlns:a16="http://schemas.microsoft.com/office/drawing/2014/main" id="{DC7FC096-9ABD-B283-3E8C-D9C427539CF3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394308" y="5665437"/>
                  <a:ext cx="297360" cy="28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41311" name="Ink 41310">
                  <a:extLst>
                    <a:ext uri="{FF2B5EF4-FFF2-40B4-BE49-F238E27FC236}">
                      <a16:creationId xmlns:a16="http://schemas.microsoft.com/office/drawing/2014/main" id="{775A4815-916A-F124-4C57-B47B43C15730}"/>
                    </a:ext>
                  </a:extLst>
                </p14:cNvPr>
                <p14:cNvContentPartPr/>
                <p14:nvPr/>
              </p14:nvContentPartPr>
              <p14:xfrm>
                <a:off x="866628" y="5650317"/>
                <a:ext cx="211320" cy="482040"/>
              </p14:xfrm>
            </p:contentPart>
          </mc:Choice>
          <mc:Fallback xmlns="">
            <p:pic>
              <p:nvPicPr>
                <p:cNvPr id="41311" name="Ink 41310">
                  <a:extLst>
                    <a:ext uri="{FF2B5EF4-FFF2-40B4-BE49-F238E27FC236}">
                      <a16:creationId xmlns:a16="http://schemas.microsoft.com/office/drawing/2014/main" id="{775A4815-916A-F124-4C57-B47B43C15730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857988" y="5641677"/>
                  <a:ext cx="228960" cy="49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41323" name="Ink 41322">
                  <a:extLst>
                    <a:ext uri="{FF2B5EF4-FFF2-40B4-BE49-F238E27FC236}">
                      <a16:creationId xmlns:a16="http://schemas.microsoft.com/office/drawing/2014/main" id="{C206397A-C958-2F0D-9ADB-36ECDD7557A2}"/>
                    </a:ext>
                  </a:extLst>
                </p14:cNvPr>
                <p14:cNvContentPartPr/>
                <p14:nvPr/>
              </p14:nvContentPartPr>
              <p14:xfrm>
                <a:off x="1193508" y="5832477"/>
                <a:ext cx="3240" cy="360"/>
              </p14:xfrm>
            </p:contentPart>
          </mc:Choice>
          <mc:Fallback xmlns="">
            <p:pic>
              <p:nvPicPr>
                <p:cNvPr id="41323" name="Ink 41322">
                  <a:extLst>
                    <a:ext uri="{FF2B5EF4-FFF2-40B4-BE49-F238E27FC236}">
                      <a16:creationId xmlns:a16="http://schemas.microsoft.com/office/drawing/2014/main" id="{C206397A-C958-2F0D-9ADB-36ECDD7557A2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1184868" y="5823477"/>
                  <a:ext cx="20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41325" name="Ink 41324">
                  <a:extLst>
                    <a:ext uri="{FF2B5EF4-FFF2-40B4-BE49-F238E27FC236}">
                      <a16:creationId xmlns:a16="http://schemas.microsoft.com/office/drawing/2014/main" id="{76B579C0-AF20-2201-6395-C695C2645471}"/>
                    </a:ext>
                  </a:extLst>
                </p14:cNvPr>
                <p14:cNvContentPartPr/>
                <p14:nvPr/>
              </p14:nvContentPartPr>
              <p14:xfrm>
                <a:off x="1346868" y="5470317"/>
                <a:ext cx="176400" cy="279000"/>
              </p14:xfrm>
            </p:contentPart>
          </mc:Choice>
          <mc:Fallback xmlns="">
            <p:pic>
              <p:nvPicPr>
                <p:cNvPr id="41325" name="Ink 41324">
                  <a:extLst>
                    <a:ext uri="{FF2B5EF4-FFF2-40B4-BE49-F238E27FC236}">
                      <a16:creationId xmlns:a16="http://schemas.microsoft.com/office/drawing/2014/main" id="{76B579C0-AF20-2201-6395-C695C2645471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1337868" y="5461677"/>
                  <a:ext cx="194040" cy="29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41337" name="Ink 41336">
                  <a:extLst>
                    <a:ext uri="{FF2B5EF4-FFF2-40B4-BE49-F238E27FC236}">
                      <a16:creationId xmlns:a16="http://schemas.microsoft.com/office/drawing/2014/main" id="{BED08908-FB46-CFF4-AA7B-E52B3719CB1B}"/>
                    </a:ext>
                  </a:extLst>
                </p14:cNvPr>
                <p14:cNvContentPartPr/>
                <p14:nvPr/>
              </p14:nvContentPartPr>
              <p14:xfrm>
                <a:off x="1524708" y="5502357"/>
                <a:ext cx="218160" cy="5040"/>
              </p14:xfrm>
            </p:contentPart>
          </mc:Choice>
          <mc:Fallback xmlns="">
            <p:pic>
              <p:nvPicPr>
                <p:cNvPr id="41337" name="Ink 41336">
                  <a:extLst>
                    <a:ext uri="{FF2B5EF4-FFF2-40B4-BE49-F238E27FC236}">
                      <a16:creationId xmlns:a16="http://schemas.microsoft.com/office/drawing/2014/main" id="{BED08908-FB46-CFF4-AA7B-E52B3719CB1B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1515708" y="5493357"/>
                  <a:ext cx="235800" cy="2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41347" name="Ink 41346">
                  <a:extLst>
                    <a:ext uri="{FF2B5EF4-FFF2-40B4-BE49-F238E27FC236}">
                      <a16:creationId xmlns:a16="http://schemas.microsoft.com/office/drawing/2014/main" id="{FA6A44C1-860E-FBCD-1D6B-7697A3DB14D5}"/>
                    </a:ext>
                  </a:extLst>
                </p14:cNvPr>
                <p14:cNvContentPartPr/>
                <p14:nvPr/>
              </p14:nvContentPartPr>
              <p14:xfrm>
                <a:off x="1683468" y="5505237"/>
                <a:ext cx="3240" cy="302400"/>
              </p14:xfrm>
            </p:contentPart>
          </mc:Choice>
          <mc:Fallback xmlns="">
            <p:pic>
              <p:nvPicPr>
                <p:cNvPr id="41347" name="Ink 41346">
                  <a:extLst>
                    <a:ext uri="{FF2B5EF4-FFF2-40B4-BE49-F238E27FC236}">
                      <a16:creationId xmlns:a16="http://schemas.microsoft.com/office/drawing/2014/main" id="{FA6A44C1-860E-FBCD-1D6B-7697A3DB14D5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1674828" y="5496597"/>
                  <a:ext cx="20880" cy="32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41364" name="Ink 41363">
                  <a:extLst>
                    <a:ext uri="{FF2B5EF4-FFF2-40B4-BE49-F238E27FC236}">
                      <a16:creationId xmlns:a16="http://schemas.microsoft.com/office/drawing/2014/main" id="{99D34622-A532-755F-092C-994631ECFF86}"/>
                    </a:ext>
                  </a:extLst>
                </p14:cNvPr>
                <p14:cNvContentPartPr/>
                <p14:nvPr/>
              </p14:nvContentPartPr>
              <p14:xfrm>
                <a:off x="1367028" y="5905917"/>
                <a:ext cx="434160" cy="360"/>
              </p14:xfrm>
            </p:contentPart>
          </mc:Choice>
          <mc:Fallback xmlns="">
            <p:pic>
              <p:nvPicPr>
                <p:cNvPr id="41364" name="Ink 41363">
                  <a:extLst>
                    <a:ext uri="{FF2B5EF4-FFF2-40B4-BE49-F238E27FC236}">
                      <a16:creationId xmlns:a16="http://schemas.microsoft.com/office/drawing/2014/main" id="{99D34622-A532-755F-092C-994631ECFF86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1358388" y="5896917"/>
                  <a:ext cx="4518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41367" name="Ink 41366">
                  <a:extLst>
                    <a:ext uri="{FF2B5EF4-FFF2-40B4-BE49-F238E27FC236}">
                      <a16:creationId xmlns:a16="http://schemas.microsoft.com/office/drawing/2014/main" id="{1CD37373-CBEB-3370-07F9-2B23A387BBBA}"/>
                    </a:ext>
                  </a:extLst>
                </p14:cNvPr>
                <p14:cNvContentPartPr/>
                <p14:nvPr/>
              </p14:nvContentPartPr>
              <p14:xfrm>
                <a:off x="1469628" y="6033717"/>
                <a:ext cx="290880" cy="270000"/>
              </p14:xfrm>
            </p:contentPart>
          </mc:Choice>
          <mc:Fallback xmlns="">
            <p:pic>
              <p:nvPicPr>
                <p:cNvPr id="41367" name="Ink 41366">
                  <a:extLst>
                    <a:ext uri="{FF2B5EF4-FFF2-40B4-BE49-F238E27FC236}">
                      <a16:creationId xmlns:a16="http://schemas.microsoft.com/office/drawing/2014/main" id="{1CD37373-CBEB-3370-07F9-2B23A387BBBA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1460628" y="6024717"/>
                  <a:ext cx="308520" cy="28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41377" name="Ink 41376">
                  <a:extLst>
                    <a:ext uri="{FF2B5EF4-FFF2-40B4-BE49-F238E27FC236}">
                      <a16:creationId xmlns:a16="http://schemas.microsoft.com/office/drawing/2014/main" id="{68BC94A0-184D-A76E-F3E5-D179D61B3535}"/>
                    </a:ext>
                  </a:extLst>
                </p14:cNvPr>
                <p14:cNvContentPartPr/>
                <p14:nvPr/>
              </p14:nvContentPartPr>
              <p14:xfrm>
                <a:off x="1732068" y="5507037"/>
                <a:ext cx="89640" cy="30960"/>
              </p14:xfrm>
            </p:contentPart>
          </mc:Choice>
          <mc:Fallback xmlns="">
            <p:pic>
              <p:nvPicPr>
                <p:cNvPr id="41377" name="Ink 41376">
                  <a:extLst>
                    <a:ext uri="{FF2B5EF4-FFF2-40B4-BE49-F238E27FC236}">
                      <a16:creationId xmlns:a16="http://schemas.microsoft.com/office/drawing/2014/main" id="{68BC94A0-184D-A76E-F3E5-D179D61B3535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1723068" y="5498037"/>
                  <a:ext cx="107280" cy="486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41384" name="Rectangle 41383">
            <a:extLst>
              <a:ext uri="{FF2B5EF4-FFF2-40B4-BE49-F238E27FC236}">
                <a16:creationId xmlns:a16="http://schemas.microsoft.com/office/drawing/2014/main" id="{3B048FC5-86EA-3C88-271E-408A90EEE083}"/>
              </a:ext>
            </a:extLst>
          </p:cNvPr>
          <p:cNvSpPr/>
          <p:nvPr/>
        </p:nvSpPr>
        <p:spPr>
          <a:xfrm>
            <a:off x="313845" y="947010"/>
            <a:ext cx="3313920" cy="2742120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E583F0C-A81F-5E49-9FCD-6F82CC1AB192}"/>
              </a:ext>
            </a:extLst>
          </p:cNvPr>
          <p:cNvGrpSpPr/>
          <p:nvPr/>
        </p:nvGrpSpPr>
        <p:grpSpPr>
          <a:xfrm>
            <a:off x="4467348" y="1181997"/>
            <a:ext cx="411120" cy="505080"/>
            <a:chOff x="4467348" y="1181997"/>
            <a:chExt cx="411120" cy="505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3729BF99-2E96-03FF-BB98-E85CF8B2C6FF}"/>
                    </a:ext>
                  </a:extLst>
                </p14:cNvPr>
                <p14:cNvContentPartPr/>
                <p14:nvPr/>
              </p14:nvContentPartPr>
              <p14:xfrm>
                <a:off x="4467348" y="1181997"/>
                <a:ext cx="231120" cy="41508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3729BF99-2E96-03FF-BB98-E85CF8B2C6FF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4458708" y="1173357"/>
                  <a:ext cx="248760" cy="43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5AA53D60-BF64-8EF2-8541-2F520F292070}"/>
                    </a:ext>
                  </a:extLst>
                </p14:cNvPr>
                <p14:cNvContentPartPr/>
                <p14:nvPr/>
              </p14:nvContentPartPr>
              <p14:xfrm>
                <a:off x="4768668" y="1542357"/>
                <a:ext cx="109800" cy="14472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5AA53D60-BF64-8EF2-8541-2F520F292070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4759668" y="1533717"/>
                  <a:ext cx="127440" cy="162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7446B72-0BC3-A18B-F740-9BD521EB0DE7}"/>
              </a:ext>
            </a:extLst>
          </p:cNvPr>
          <p:cNvGrpSpPr/>
          <p:nvPr/>
        </p:nvGrpSpPr>
        <p:grpSpPr>
          <a:xfrm>
            <a:off x="4799268" y="1089477"/>
            <a:ext cx="197280" cy="170640"/>
            <a:chOff x="4799268" y="1089477"/>
            <a:chExt cx="197280" cy="170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2672C57A-E153-6842-4737-51B8276A2ECB}"/>
                    </a:ext>
                  </a:extLst>
                </p14:cNvPr>
                <p14:cNvContentPartPr/>
                <p14:nvPr/>
              </p14:nvContentPartPr>
              <p14:xfrm>
                <a:off x="4799268" y="1111797"/>
                <a:ext cx="88560" cy="14832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2672C57A-E153-6842-4737-51B8276A2ECB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4790628" y="1102797"/>
                  <a:ext cx="106200" cy="16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304DC5D6-9EA2-F678-F301-7899ED1C852F}"/>
                    </a:ext>
                  </a:extLst>
                </p14:cNvPr>
                <p14:cNvContentPartPr/>
                <p14:nvPr/>
              </p14:nvContentPartPr>
              <p14:xfrm>
                <a:off x="4945788" y="1207197"/>
                <a:ext cx="47880" cy="4212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304DC5D6-9EA2-F678-F301-7899ED1C852F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4936788" y="1198557"/>
                  <a:ext cx="65520" cy="5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1654E3D4-57F5-06A4-3175-0841EEE1B923}"/>
                    </a:ext>
                  </a:extLst>
                </p14:cNvPr>
                <p14:cNvContentPartPr/>
                <p14:nvPr/>
              </p14:nvContentPartPr>
              <p14:xfrm>
                <a:off x="4996188" y="1089477"/>
                <a:ext cx="360" cy="3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1654E3D4-57F5-06A4-3175-0841EEE1B923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4987188" y="1080837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41222" name="Ink 41221">
                <a:extLst>
                  <a:ext uri="{FF2B5EF4-FFF2-40B4-BE49-F238E27FC236}">
                    <a16:creationId xmlns:a16="http://schemas.microsoft.com/office/drawing/2014/main" id="{968BEC83-9F55-74E7-8659-15C3F2E07D87}"/>
                  </a:ext>
                </a:extLst>
              </p14:cNvPr>
              <p14:cNvContentPartPr/>
              <p14:nvPr/>
            </p14:nvContentPartPr>
            <p14:xfrm>
              <a:off x="5246388" y="1474317"/>
              <a:ext cx="170640" cy="38880"/>
            </p14:xfrm>
          </p:contentPart>
        </mc:Choice>
        <mc:Fallback xmlns="">
          <p:pic>
            <p:nvPicPr>
              <p:cNvPr id="41222" name="Ink 41221">
                <a:extLst>
                  <a:ext uri="{FF2B5EF4-FFF2-40B4-BE49-F238E27FC236}">
                    <a16:creationId xmlns:a16="http://schemas.microsoft.com/office/drawing/2014/main" id="{968BEC83-9F55-74E7-8659-15C3F2E07D87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5237369" y="1465400"/>
                <a:ext cx="188317" cy="563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41223" name="Ink 41222">
                <a:extLst>
                  <a:ext uri="{FF2B5EF4-FFF2-40B4-BE49-F238E27FC236}">
                    <a16:creationId xmlns:a16="http://schemas.microsoft.com/office/drawing/2014/main" id="{8B449571-74F2-5A97-E01D-BC33723BE8C4}"/>
                  </a:ext>
                </a:extLst>
              </p14:cNvPr>
              <p14:cNvContentPartPr/>
              <p14:nvPr/>
            </p14:nvContentPartPr>
            <p14:xfrm>
              <a:off x="5638428" y="1236357"/>
              <a:ext cx="168120" cy="199440"/>
            </p14:xfrm>
          </p:contentPart>
        </mc:Choice>
        <mc:Fallback xmlns="">
          <p:pic>
            <p:nvPicPr>
              <p:cNvPr id="41223" name="Ink 41222">
                <a:extLst>
                  <a:ext uri="{FF2B5EF4-FFF2-40B4-BE49-F238E27FC236}">
                    <a16:creationId xmlns:a16="http://schemas.microsoft.com/office/drawing/2014/main" id="{8B449571-74F2-5A97-E01D-BC33723BE8C4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5629428" y="1227357"/>
                <a:ext cx="185760" cy="21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41237" name="Ink 41236">
                <a:extLst>
                  <a:ext uri="{FF2B5EF4-FFF2-40B4-BE49-F238E27FC236}">
                    <a16:creationId xmlns:a16="http://schemas.microsoft.com/office/drawing/2014/main" id="{43413DC1-289D-0F8E-3CD9-C75ADD47A0BE}"/>
                  </a:ext>
                </a:extLst>
              </p14:cNvPr>
              <p14:cNvContentPartPr/>
              <p14:nvPr/>
            </p14:nvContentPartPr>
            <p14:xfrm>
              <a:off x="5806188" y="1271997"/>
              <a:ext cx="360" cy="333000"/>
            </p14:xfrm>
          </p:contentPart>
        </mc:Choice>
        <mc:Fallback xmlns="">
          <p:pic>
            <p:nvPicPr>
              <p:cNvPr id="41237" name="Ink 41236">
                <a:extLst>
                  <a:ext uri="{FF2B5EF4-FFF2-40B4-BE49-F238E27FC236}">
                    <a16:creationId xmlns:a16="http://schemas.microsoft.com/office/drawing/2014/main" id="{43413DC1-289D-0F8E-3CD9-C75ADD47A0BE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5797188" y="1262997"/>
                <a:ext cx="18000" cy="35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41238" name="Ink 41237">
                <a:extLst>
                  <a:ext uri="{FF2B5EF4-FFF2-40B4-BE49-F238E27FC236}">
                    <a16:creationId xmlns:a16="http://schemas.microsoft.com/office/drawing/2014/main" id="{6FC990AA-8529-B3E1-A6E8-46043E4F38BE}"/>
                  </a:ext>
                </a:extLst>
              </p14:cNvPr>
              <p14:cNvContentPartPr/>
              <p14:nvPr/>
            </p14:nvContentPartPr>
            <p14:xfrm>
              <a:off x="5978628" y="1313037"/>
              <a:ext cx="125280" cy="157680"/>
            </p14:xfrm>
          </p:contentPart>
        </mc:Choice>
        <mc:Fallback xmlns="">
          <p:pic>
            <p:nvPicPr>
              <p:cNvPr id="41238" name="Ink 41237">
                <a:extLst>
                  <a:ext uri="{FF2B5EF4-FFF2-40B4-BE49-F238E27FC236}">
                    <a16:creationId xmlns:a16="http://schemas.microsoft.com/office/drawing/2014/main" id="{6FC990AA-8529-B3E1-A6E8-46043E4F38BE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5969628" y="1304037"/>
                <a:ext cx="142920" cy="17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41239" name="Ink 41238">
                <a:extLst>
                  <a:ext uri="{FF2B5EF4-FFF2-40B4-BE49-F238E27FC236}">
                    <a16:creationId xmlns:a16="http://schemas.microsoft.com/office/drawing/2014/main" id="{97FD0360-01AB-1A2D-2336-762D19D0408F}"/>
                  </a:ext>
                </a:extLst>
              </p14:cNvPr>
              <p14:cNvContentPartPr/>
              <p14:nvPr/>
            </p14:nvContentPartPr>
            <p14:xfrm>
              <a:off x="6367428" y="1367037"/>
              <a:ext cx="257040" cy="149400"/>
            </p14:xfrm>
          </p:contentPart>
        </mc:Choice>
        <mc:Fallback xmlns="">
          <p:pic>
            <p:nvPicPr>
              <p:cNvPr id="41239" name="Ink 41238">
                <a:extLst>
                  <a:ext uri="{FF2B5EF4-FFF2-40B4-BE49-F238E27FC236}">
                    <a16:creationId xmlns:a16="http://schemas.microsoft.com/office/drawing/2014/main" id="{97FD0360-01AB-1A2D-2336-762D19D0408F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6358428" y="1358037"/>
                <a:ext cx="274680" cy="16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1240" name="Ink 41239">
                <a:extLst>
                  <a:ext uri="{FF2B5EF4-FFF2-40B4-BE49-F238E27FC236}">
                    <a16:creationId xmlns:a16="http://schemas.microsoft.com/office/drawing/2014/main" id="{71F8CB6C-C093-CCE7-6285-FA4A87683613}"/>
                  </a:ext>
                </a:extLst>
              </p14:cNvPr>
              <p14:cNvContentPartPr/>
              <p14:nvPr/>
            </p14:nvContentPartPr>
            <p14:xfrm>
              <a:off x="6624108" y="1207197"/>
              <a:ext cx="144000" cy="120600"/>
            </p14:xfrm>
          </p:contentPart>
        </mc:Choice>
        <mc:Fallback xmlns="">
          <p:pic>
            <p:nvPicPr>
              <p:cNvPr id="41240" name="Ink 41239">
                <a:extLst>
                  <a:ext uri="{FF2B5EF4-FFF2-40B4-BE49-F238E27FC236}">
                    <a16:creationId xmlns:a16="http://schemas.microsoft.com/office/drawing/2014/main" id="{71F8CB6C-C093-CCE7-6285-FA4A87683613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6615085" y="1198197"/>
                <a:ext cx="161684" cy="13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1241" name="Ink 41240">
                <a:extLst>
                  <a:ext uri="{FF2B5EF4-FFF2-40B4-BE49-F238E27FC236}">
                    <a16:creationId xmlns:a16="http://schemas.microsoft.com/office/drawing/2014/main" id="{B10D6C35-BB48-312E-4AFC-7C53172FECF2}"/>
                  </a:ext>
                </a:extLst>
              </p14:cNvPr>
              <p14:cNvContentPartPr/>
              <p14:nvPr/>
            </p14:nvContentPartPr>
            <p14:xfrm>
              <a:off x="6551748" y="1444797"/>
              <a:ext cx="6840" cy="40680"/>
            </p14:xfrm>
          </p:contentPart>
        </mc:Choice>
        <mc:Fallback xmlns="">
          <p:pic>
            <p:nvPicPr>
              <p:cNvPr id="41241" name="Ink 41240">
                <a:extLst>
                  <a:ext uri="{FF2B5EF4-FFF2-40B4-BE49-F238E27FC236}">
                    <a16:creationId xmlns:a16="http://schemas.microsoft.com/office/drawing/2014/main" id="{B10D6C35-BB48-312E-4AFC-7C53172FECF2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6542248" y="1435797"/>
                <a:ext cx="25460" cy="5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1242" name="Ink 41241">
                <a:extLst>
                  <a:ext uri="{FF2B5EF4-FFF2-40B4-BE49-F238E27FC236}">
                    <a16:creationId xmlns:a16="http://schemas.microsoft.com/office/drawing/2014/main" id="{37479656-B1FA-7B20-581F-DB9E94156207}"/>
                  </a:ext>
                </a:extLst>
              </p14:cNvPr>
              <p14:cNvContentPartPr/>
              <p14:nvPr/>
            </p14:nvContentPartPr>
            <p14:xfrm>
              <a:off x="6689268" y="1170477"/>
              <a:ext cx="182880" cy="412920"/>
            </p14:xfrm>
          </p:contentPart>
        </mc:Choice>
        <mc:Fallback xmlns="">
          <p:pic>
            <p:nvPicPr>
              <p:cNvPr id="41242" name="Ink 41241">
                <a:extLst>
                  <a:ext uri="{FF2B5EF4-FFF2-40B4-BE49-F238E27FC236}">
                    <a16:creationId xmlns:a16="http://schemas.microsoft.com/office/drawing/2014/main" id="{37479656-B1FA-7B20-581F-DB9E94156207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6680268" y="1161477"/>
                <a:ext cx="200520" cy="43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1243" name="Ink 41242">
                <a:extLst>
                  <a:ext uri="{FF2B5EF4-FFF2-40B4-BE49-F238E27FC236}">
                    <a16:creationId xmlns:a16="http://schemas.microsoft.com/office/drawing/2014/main" id="{6F5D9EA0-BEEA-8F13-7F98-C3D3A3791580}"/>
                  </a:ext>
                </a:extLst>
              </p14:cNvPr>
              <p14:cNvContentPartPr/>
              <p14:nvPr/>
            </p14:nvContentPartPr>
            <p14:xfrm>
              <a:off x="6940548" y="1345077"/>
              <a:ext cx="121320" cy="198720"/>
            </p14:xfrm>
          </p:contentPart>
        </mc:Choice>
        <mc:Fallback xmlns="">
          <p:pic>
            <p:nvPicPr>
              <p:cNvPr id="41243" name="Ink 41242">
                <a:extLst>
                  <a:ext uri="{FF2B5EF4-FFF2-40B4-BE49-F238E27FC236}">
                    <a16:creationId xmlns:a16="http://schemas.microsoft.com/office/drawing/2014/main" id="{6F5D9EA0-BEEA-8F13-7F98-C3D3A3791580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6931548" y="1336093"/>
                <a:ext cx="138960" cy="2163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41244" name="Ink 41243">
                <a:extLst>
                  <a:ext uri="{FF2B5EF4-FFF2-40B4-BE49-F238E27FC236}">
                    <a16:creationId xmlns:a16="http://schemas.microsoft.com/office/drawing/2014/main" id="{57409E61-1996-3C18-C3D6-F1D0BEFABE4B}"/>
                  </a:ext>
                </a:extLst>
              </p14:cNvPr>
              <p14:cNvContentPartPr/>
              <p14:nvPr/>
            </p14:nvContentPartPr>
            <p14:xfrm>
              <a:off x="5615028" y="1001277"/>
              <a:ext cx="1248120" cy="91080"/>
            </p14:xfrm>
          </p:contentPart>
        </mc:Choice>
        <mc:Fallback xmlns="">
          <p:pic>
            <p:nvPicPr>
              <p:cNvPr id="41244" name="Ink 41243">
                <a:extLst>
                  <a:ext uri="{FF2B5EF4-FFF2-40B4-BE49-F238E27FC236}">
                    <a16:creationId xmlns:a16="http://schemas.microsoft.com/office/drawing/2014/main" id="{57409E61-1996-3C18-C3D6-F1D0BEFABE4B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5606028" y="992277"/>
                <a:ext cx="1265760" cy="108720"/>
              </a:xfrm>
              <a:prstGeom prst="rect">
                <a:avLst/>
              </a:prstGeom>
            </p:spPr>
          </p:pic>
        </mc:Fallback>
      </mc:AlternateContent>
      <p:grpSp>
        <p:nvGrpSpPr>
          <p:cNvPr id="41287" name="Group 41286">
            <a:extLst>
              <a:ext uri="{FF2B5EF4-FFF2-40B4-BE49-F238E27FC236}">
                <a16:creationId xmlns:a16="http://schemas.microsoft.com/office/drawing/2014/main" id="{AA0F4C07-76BF-B51D-500E-09DE05DF8F89}"/>
              </a:ext>
            </a:extLst>
          </p:cNvPr>
          <p:cNvGrpSpPr/>
          <p:nvPr/>
        </p:nvGrpSpPr>
        <p:grpSpPr>
          <a:xfrm>
            <a:off x="6603588" y="554517"/>
            <a:ext cx="1503360" cy="270000"/>
            <a:chOff x="6603588" y="554517"/>
            <a:chExt cx="1503360" cy="270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41245" name="Ink 41244">
                  <a:extLst>
                    <a:ext uri="{FF2B5EF4-FFF2-40B4-BE49-F238E27FC236}">
                      <a16:creationId xmlns:a16="http://schemas.microsoft.com/office/drawing/2014/main" id="{5CC485AB-873F-D8AB-6589-7C4738F2BCD5}"/>
                    </a:ext>
                  </a:extLst>
                </p14:cNvPr>
                <p14:cNvContentPartPr/>
                <p14:nvPr/>
              </p14:nvContentPartPr>
              <p14:xfrm>
                <a:off x="6603588" y="554517"/>
                <a:ext cx="192240" cy="240120"/>
              </p14:xfrm>
            </p:contentPart>
          </mc:Choice>
          <mc:Fallback xmlns="">
            <p:pic>
              <p:nvPicPr>
                <p:cNvPr id="41245" name="Ink 41244">
                  <a:extLst>
                    <a:ext uri="{FF2B5EF4-FFF2-40B4-BE49-F238E27FC236}">
                      <a16:creationId xmlns:a16="http://schemas.microsoft.com/office/drawing/2014/main" id="{5CC485AB-873F-D8AB-6589-7C4738F2BCD5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6594948" y="545517"/>
                  <a:ext cx="209880" cy="25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41246" name="Ink 41245">
                  <a:extLst>
                    <a:ext uri="{FF2B5EF4-FFF2-40B4-BE49-F238E27FC236}">
                      <a16:creationId xmlns:a16="http://schemas.microsoft.com/office/drawing/2014/main" id="{642E32FE-DED9-6C7E-D398-7BDAD2228B33}"/>
                    </a:ext>
                  </a:extLst>
                </p14:cNvPr>
                <p14:cNvContentPartPr/>
                <p14:nvPr/>
              </p14:nvContentPartPr>
              <p14:xfrm>
                <a:off x="6835788" y="683757"/>
                <a:ext cx="478800" cy="140760"/>
              </p14:xfrm>
            </p:contentPart>
          </mc:Choice>
          <mc:Fallback xmlns="">
            <p:pic>
              <p:nvPicPr>
                <p:cNvPr id="41246" name="Ink 41245">
                  <a:extLst>
                    <a:ext uri="{FF2B5EF4-FFF2-40B4-BE49-F238E27FC236}">
                      <a16:creationId xmlns:a16="http://schemas.microsoft.com/office/drawing/2014/main" id="{642E32FE-DED9-6C7E-D398-7BDAD2228B33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6826788" y="674757"/>
                  <a:ext cx="496440" cy="15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41247" name="Ink 41246">
                  <a:extLst>
                    <a:ext uri="{FF2B5EF4-FFF2-40B4-BE49-F238E27FC236}">
                      <a16:creationId xmlns:a16="http://schemas.microsoft.com/office/drawing/2014/main" id="{EA578A0F-8B6A-C08B-3EE4-0666C5BEB4F4}"/>
                    </a:ext>
                  </a:extLst>
                </p14:cNvPr>
                <p14:cNvContentPartPr/>
                <p14:nvPr/>
              </p14:nvContentPartPr>
              <p14:xfrm>
                <a:off x="7255908" y="632997"/>
                <a:ext cx="6840" cy="3600"/>
              </p14:xfrm>
            </p:contentPart>
          </mc:Choice>
          <mc:Fallback xmlns="">
            <p:pic>
              <p:nvPicPr>
                <p:cNvPr id="41247" name="Ink 41246">
                  <a:extLst>
                    <a:ext uri="{FF2B5EF4-FFF2-40B4-BE49-F238E27FC236}">
                      <a16:creationId xmlns:a16="http://schemas.microsoft.com/office/drawing/2014/main" id="{EA578A0F-8B6A-C08B-3EE4-0666C5BEB4F4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7247268" y="624357"/>
                  <a:ext cx="2448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41248" name="Ink 41247">
                  <a:extLst>
                    <a:ext uri="{FF2B5EF4-FFF2-40B4-BE49-F238E27FC236}">
                      <a16:creationId xmlns:a16="http://schemas.microsoft.com/office/drawing/2014/main" id="{8BDDD559-7EF2-1C34-0EDE-6DED9768622A}"/>
                    </a:ext>
                  </a:extLst>
                </p14:cNvPr>
                <p14:cNvContentPartPr/>
                <p14:nvPr/>
              </p14:nvContentPartPr>
              <p14:xfrm>
                <a:off x="7392348" y="664677"/>
                <a:ext cx="315360" cy="109440"/>
              </p14:xfrm>
            </p:contentPart>
          </mc:Choice>
          <mc:Fallback xmlns="">
            <p:pic>
              <p:nvPicPr>
                <p:cNvPr id="41248" name="Ink 41247">
                  <a:extLst>
                    <a:ext uri="{FF2B5EF4-FFF2-40B4-BE49-F238E27FC236}">
                      <a16:creationId xmlns:a16="http://schemas.microsoft.com/office/drawing/2014/main" id="{8BDDD559-7EF2-1C34-0EDE-6DED9768622A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7383348" y="655677"/>
                  <a:ext cx="333000" cy="12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41249" name="Ink 41248">
                  <a:extLst>
                    <a:ext uri="{FF2B5EF4-FFF2-40B4-BE49-F238E27FC236}">
                      <a16:creationId xmlns:a16="http://schemas.microsoft.com/office/drawing/2014/main" id="{3BF965C5-1FCB-14B9-722E-91440CE574C1}"/>
                    </a:ext>
                  </a:extLst>
                </p14:cNvPr>
                <p14:cNvContentPartPr/>
                <p14:nvPr/>
              </p14:nvContentPartPr>
              <p14:xfrm>
                <a:off x="7756668" y="629037"/>
                <a:ext cx="350280" cy="168120"/>
              </p14:xfrm>
            </p:contentPart>
          </mc:Choice>
          <mc:Fallback xmlns="">
            <p:pic>
              <p:nvPicPr>
                <p:cNvPr id="41249" name="Ink 41248">
                  <a:extLst>
                    <a:ext uri="{FF2B5EF4-FFF2-40B4-BE49-F238E27FC236}">
                      <a16:creationId xmlns:a16="http://schemas.microsoft.com/office/drawing/2014/main" id="{3BF965C5-1FCB-14B9-722E-91440CE574C1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7747668" y="620397"/>
                  <a:ext cx="367920" cy="185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333" name="Group 41332">
            <a:extLst>
              <a:ext uri="{FF2B5EF4-FFF2-40B4-BE49-F238E27FC236}">
                <a16:creationId xmlns:a16="http://schemas.microsoft.com/office/drawing/2014/main" id="{D433CFCC-C0B2-1781-C4B1-267F8DEEB85D}"/>
              </a:ext>
            </a:extLst>
          </p:cNvPr>
          <p:cNvGrpSpPr/>
          <p:nvPr/>
        </p:nvGrpSpPr>
        <p:grpSpPr>
          <a:xfrm>
            <a:off x="5564745" y="3876097"/>
            <a:ext cx="1656000" cy="572400"/>
            <a:chOff x="5614065" y="3237162"/>
            <a:chExt cx="1656000" cy="572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41318" name="Ink 41317">
                  <a:extLst>
                    <a:ext uri="{FF2B5EF4-FFF2-40B4-BE49-F238E27FC236}">
                      <a16:creationId xmlns:a16="http://schemas.microsoft.com/office/drawing/2014/main" id="{A810277A-DA7D-E6F3-4646-7F6B967BC82D}"/>
                    </a:ext>
                  </a:extLst>
                </p14:cNvPr>
                <p14:cNvContentPartPr/>
                <p14:nvPr/>
              </p14:nvContentPartPr>
              <p14:xfrm>
                <a:off x="5614065" y="3517962"/>
                <a:ext cx="212400" cy="87480"/>
              </p14:xfrm>
            </p:contentPart>
          </mc:Choice>
          <mc:Fallback xmlns="">
            <p:pic>
              <p:nvPicPr>
                <p:cNvPr id="41318" name="Ink 41317">
                  <a:extLst>
                    <a:ext uri="{FF2B5EF4-FFF2-40B4-BE49-F238E27FC236}">
                      <a16:creationId xmlns:a16="http://schemas.microsoft.com/office/drawing/2014/main" id="{A810277A-DA7D-E6F3-4646-7F6B967BC82D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5605050" y="3508962"/>
                  <a:ext cx="230070" cy="10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41319" name="Ink 41318">
                  <a:extLst>
                    <a:ext uri="{FF2B5EF4-FFF2-40B4-BE49-F238E27FC236}">
                      <a16:creationId xmlns:a16="http://schemas.microsoft.com/office/drawing/2014/main" id="{2D8BCEEC-DCA3-A0E8-D7C2-9CD3D8DF936F}"/>
                    </a:ext>
                  </a:extLst>
                </p14:cNvPr>
                <p14:cNvContentPartPr/>
                <p14:nvPr/>
              </p14:nvContentPartPr>
              <p14:xfrm>
                <a:off x="6019785" y="3430122"/>
                <a:ext cx="3240" cy="310680"/>
              </p14:xfrm>
            </p:contentPart>
          </mc:Choice>
          <mc:Fallback xmlns="">
            <p:pic>
              <p:nvPicPr>
                <p:cNvPr id="41319" name="Ink 41318">
                  <a:extLst>
                    <a:ext uri="{FF2B5EF4-FFF2-40B4-BE49-F238E27FC236}">
                      <a16:creationId xmlns:a16="http://schemas.microsoft.com/office/drawing/2014/main" id="{2D8BCEEC-DCA3-A0E8-D7C2-9CD3D8DF936F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6010785" y="3421122"/>
                  <a:ext cx="20880" cy="32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41320" name="Ink 41319">
                  <a:extLst>
                    <a:ext uri="{FF2B5EF4-FFF2-40B4-BE49-F238E27FC236}">
                      <a16:creationId xmlns:a16="http://schemas.microsoft.com/office/drawing/2014/main" id="{B8EEBEA9-A854-D69F-8F17-EB35C9B37F19}"/>
                    </a:ext>
                  </a:extLst>
                </p14:cNvPr>
                <p14:cNvContentPartPr/>
                <p14:nvPr/>
              </p14:nvContentPartPr>
              <p14:xfrm>
                <a:off x="6138225" y="3493122"/>
                <a:ext cx="172800" cy="236160"/>
              </p14:xfrm>
            </p:contentPart>
          </mc:Choice>
          <mc:Fallback xmlns="">
            <p:pic>
              <p:nvPicPr>
                <p:cNvPr id="41320" name="Ink 41319">
                  <a:extLst>
                    <a:ext uri="{FF2B5EF4-FFF2-40B4-BE49-F238E27FC236}">
                      <a16:creationId xmlns:a16="http://schemas.microsoft.com/office/drawing/2014/main" id="{B8EEBEA9-A854-D69F-8F17-EB35C9B37F19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6129225" y="3484482"/>
                  <a:ext cx="190440" cy="25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41321" name="Ink 41320">
                  <a:extLst>
                    <a:ext uri="{FF2B5EF4-FFF2-40B4-BE49-F238E27FC236}">
                      <a16:creationId xmlns:a16="http://schemas.microsoft.com/office/drawing/2014/main" id="{8E78A435-199F-4987-FCC3-331A0DB8AD5F}"/>
                    </a:ext>
                  </a:extLst>
                </p14:cNvPr>
                <p14:cNvContentPartPr/>
                <p14:nvPr/>
              </p14:nvContentPartPr>
              <p14:xfrm>
                <a:off x="6272865" y="3344082"/>
                <a:ext cx="160200" cy="360"/>
              </p14:xfrm>
            </p:contentPart>
          </mc:Choice>
          <mc:Fallback xmlns="">
            <p:pic>
              <p:nvPicPr>
                <p:cNvPr id="41321" name="Ink 41320">
                  <a:extLst>
                    <a:ext uri="{FF2B5EF4-FFF2-40B4-BE49-F238E27FC236}">
                      <a16:creationId xmlns:a16="http://schemas.microsoft.com/office/drawing/2014/main" id="{8E78A435-199F-4987-FCC3-331A0DB8AD5F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6263865" y="3335082"/>
                  <a:ext cx="1778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41324" name="Ink 41323">
                  <a:extLst>
                    <a:ext uri="{FF2B5EF4-FFF2-40B4-BE49-F238E27FC236}">
                      <a16:creationId xmlns:a16="http://schemas.microsoft.com/office/drawing/2014/main" id="{13268DF6-E3B6-5E7E-3AA8-77EE1825E9B1}"/>
                    </a:ext>
                  </a:extLst>
                </p14:cNvPr>
                <p14:cNvContentPartPr/>
                <p14:nvPr/>
              </p14:nvContentPartPr>
              <p14:xfrm>
                <a:off x="6495345" y="3237162"/>
                <a:ext cx="73800" cy="291960"/>
              </p14:xfrm>
            </p:contentPart>
          </mc:Choice>
          <mc:Fallback xmlns="">
            <p:pic>
              <p:nvPicPr>
                <p:cNvPr id="41324" name="Ink 41323">
                  <a:extLst>
                    <a:ext uri="{FF2B5EF4-FFF2-40B4-BE49-F238E27FC236}">
                      <a16:creationId xmlns:a16="http://schemas.microsoft.com/office/drawing/2014/main" id="{13268DF6-E3B6-5E7E-3AA8-77EE1825E9B1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6486705" y="3228522"/>
                  <a:ext cx="91440" cy="30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41327" name="Ink 41326">
                  <a:extLst>
                    <a:ext uri="{FF2B5EF4-FFF2-40B4-BE49-F238E27FC236}">
                      <a16:creationId xmlns:a16="http://schemas.microsoft.com/office/drawing/2014/main" id="{9CA2C458-76E8-BB4B-7252-0CDBB5AC902E}"/>
                    </a:ext>
                  </a:extLst>
                </p14:cNvPr>
                <p14:cNvContentPartPr/>
                <p14:nvPr/>
              </p14:nvContentPartPr>
              <p14:xfrm>
                <a:off x="6703065" y="3488442"/>
                <a:ext cx="181080" cy="181080"/>
              </p14:xfrm>
            </p:contentPart>
          </mc:Choice>
          <mc:Fallback xmlns="">
            <p:pic>
              <p:nvPicPr>
                <p:cNvPr id="41327" name="Ink 41326">
                  <a:extLst>
                    <a:ext uri="{FF2B5EF4-FFF2-40B4-BE49-F238E27FC236}">
                      <a16:creationId xmlns:a16="http://schemas.microsoft.com/office/drawing/2014/main" id="{9CA2C458-76E8-BB4B-7252-0CDBB5AC902E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6694065" y="3479802"/>
                  <a:ext cx="198720" cy="19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41328" name="Ink 41327">
                  <a:extLst>
                    <a:ext uri="{FF2B5EF4-FFF2-40B4-BE49-F238E27FC236}">
                      <a16:creationId xmlns:a16="http://schemas.microsoft.com/office/drawing/2014/main" id="{F10A70BB-88C1-380C-6064-7357BA2A57AC}"/>
                    </a:ext>
                  </a:extLst>
                </p14:cNvPr>
                <p14:cNvContentPartPr/>
                <p14:nvPr/>
              </p14:nvContentPartPr>
              <p14:xfrm>
                <a:off x="6883785" y="3269202"/>
                <a:ext cx="102960" cy="124920"/>
              </p14:xfrm>
            </p:contentPart>
          </mc:Choice>
          <mc:Fallback xmlns="">
            <p:pic>
              <p:nvPicPr>
                <p:cNvPr id="41328" name="Ink 41327">
                  <a:extLst>
                    <a:ext uri="{FF2B5EF4-FFF2-40B4-BE49-F238E27FC236}">
                      <a16:creationId xmlns:a16="http://schemas.microsoft.com/office/drawing/2014/main" id="{F10A70BB-88C1-380C-6064-7357BA2A57AC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6875145" y="3260562"/>
                  <a:ext cx="120600" cy="14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41329" name="Ink 41328">
                  <a:extLst>
                    <a:ext uri="{FF2B5EF4-FFF2-40B4-BE49-F238E27FC236}">
                      <a16:creationId xmlns:a16="http://schemas.microsoft.com/office/drawing/2014/main" id="{C7EC0F18-E781-37B9-E6CE-C04FEA2F7B51}"/>
                    </a:ext>
                  </a:extLst>
                </p14:cNvPr>
                <p14:cNvContentPartPr/>
                <p14:nvPr/>
              </p14:nvContentPartPr>
              <p14:xfrm>
                <a:off x="6968025" y="3328242"/>
                <a:ext cx="212400" cy="383400"/>
              </p14:xfrm>
            </p:contentPart>
          </mc:Choice>
          <mc:Fallback xmlns="">
            <p:pic>
              <p:nvPicPr>
                <p:cNvPr id="41329" name="Ink 41328">
                  <a:extLst>
                    <a:ext uri="{FF2B5EF4-FFF2-40B4-BE49-F238E27FC236}">
                      <a16:creationId xmlns:a16="http://schemas.microsoft.com/office/drawing/2014/main" id="{C7EC0F18-E781-37B9-E6CE-C04FEA2F7B51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6959025" y="3319602"/>
                  <a:ext cx="230040" cy="40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41330" name="Ink 41329">
                  <a:extLst>
                    <a:ext uri="{FF2B5EF4-FFF2-40B4-BE49-F238E27FC236}">
                      <a16:creationId xmlns:a16="http://schemas.microsoft.com/office/drawing/2014/main" id="{7008B21B-7EEF-D05C-0654-2E2CB93DED25}"/>
                    </a:ext>
                  </a:extLst>
                </p14:cNvPr>
                <p14:cNvContentPartPr/>
                <p14:nvPr/>
              </p14:nvContentPartPr>
              <p14:xfrm>
                <a:off x="7140105" y="3598242"/>
                <a:ext cx="129960" cy="211320"/>
              </p14:xfrm>
            </p:contentPart>
          </mc:Choice>
          <mc:Fallback xmlns="">
            <p:pic>
              <p:nvPicPr>
                <p:cNvPr id="41330" name="Ink 41329">
                  <a:extLst>
                    <a:ext uri="{FF2B5EF4-FFF2-40B4-BE49-F238E27FC236}">
                      <a16:creationId xmlns:a16="http://schemas.microsoft.com/office/drawing/2014/main" id="{7008B21B-7EEF-D05C-0654-2E2CB93DED25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7131465" y="3589242"/>
                  <a:ext cx="147600" cy="22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41332" name="Ink 41331">
                  <a:extLst>
                    <a:ext uri="{FF2B5EF4-FFF2-40B4-BE49-F238E27FC236}">
                      <a16:creationId xmlns:a16="http://schemas.microsoft.com/office/drawing/2014/main" id="{6A2B4E49-0B09-C315-717D-86FB6AE56296}"/>
                    </a:ext>
                  </a:extLst>
                </p14:cNvPr>
                <p14:cNvContentPartPr/>
                <p14:nvPr/>
              </p14:nvContentPartPr>
              <p14:xfrm>
                <a:off x="6584148" y="3536757"/>
                <a:ext cx="78840" cy="169920"/>
              </p14:xfrm>
            </p:contentPart>
          </mc:Choice>
          <mc:Fallback xmlns="">
            <p:pic>
              <p:nvPicPr>
                <p:cNvPr id="41332" name="Ink 41331">
                  <a:extLst>
                    <a:ext uri="{FF2B5EF4-FFF2-40B4-BE49-F238E27FC236}">
                      <a16:creationId xmlns:a16="http://schemas.microsoft.com/office/drawing/2014/main" id="{6A2B4E49-0B09-C315-717D-86FB6AE56296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6575148" y="3527757"/>
                  <a:ext cx="96480" cy="187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350" name="Group 41349">
            <a:extLst>
              <a:ext uri="{FF2B5EF4-FFF2-40B4-BE49-F238E27FC236}">
                <a16:creationId xmlns:a16="http://schemas.microsoft.com/office/drawing/2014/main" id="{B408104D-F385-BAA3-9E5F-E9EE5F3CF233}"/>
              </a:ext>
            </a:extLst>
          </p:cNvPr>
          <p:cNvGrpSpPr/>
          <p:nvPr/>
        </p:nvGrpSpPr>
        <p:grpSpPr>
          <a:xfrm>
            <a:off x="6689268" y="4697692"/>
            <a:ext cx="898920" cy="637920"/>
            <a:chOff x="6738588" y="4058757"/>
            <a:chExt cx="898920" cy="637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41343" name="Ink 41342">
                  <a:extLst>
                    <a:ext uri="{FF2B5EF4-FFF2-40B4-BE49-F238E27FC236}">
                      <a16:creationId xmlns:a16="http://schemas.microsoft.com/office/drawing/2014/main" id="{847F9EB6-C8EA-B8DA-5B0A-497125EEB22F}"/>
                    </a:ext>
                  </a:extLst>
                </p14:cNvPr>
                <p14:cNvContentPartPr/>
                <p14:nvPr/>
              </p14:nvContentPartPr>
              <p14:xfrm>
                <a:off x="6738588" y="4333797"/>
                <a:ext cx="3240" cy="362880"/>
              </p14:xfrm>
            </p:contentPart>
          </mc:Choice>
          <mc:Fallback xmlns="">
            <p:pic>
              <p:nvPicPr>
                <p:cNvPr id="41343" name="Ink 41342">
                  <a:extLst>
                    <a:ext uri="{FF2B5EF4-FFF2-40B4-BE49-F238E27FC236}">
                      <a16:creationId xmlns:a16="http://schemas.microsoft.com/office/drawing/2014/main" id="{847F9EB6-C8EA-B8DA-5B0A-497125EEB22F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6729588" y="4325157"/>
                  <a:ext cx="20880" cy="38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41344" name="Ink 41343">
                  <a:extLst>
                    <a:ext uri="{FF2B5EF4-FFF2-40B4-BE49-F238E27FC236}">
                      <a16:creationId xmlns:a16="http://schemas.microsoft.com/office/drawing/2014/main" id="{F56D409D-9738-CEAA-5107-AF6949A76E94}"/>
                    </a:ext>
                  </a:extLst>
                </p14:cNvPr>
                <p14:cNvContentPartPr/>
                <p14:nvPr/>
              </p14:nvContentPartPr>
              <p14:xfrm>
                <a:off x="6738588" y="4321197"/>
                <a:ext cx="79560" cy="138240"/>
              </p14:xfrm>
            </p:contentPart>
          </mc:Choice>
          <mc:Fallback xmlns="">
            <p:pic>
              <p:nvPicPr>
                <p:cNvPr id="41344" name="Ink 41343">
                  <a:extLst>
                    <a:ext uri="{FF2B5EF4-FFF2-40B4-BE49-F238E27FC236}">
                      <a16:creationId xmlns:a16="http://schemas.microsoft.com/office/drawing/2014/main" id="{F56D409D-9738-CEAA-5107-AF6949A76E94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6729588" y="4312557"/>
                  <a:ext cx="97200" cy="15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41345" name="Ink 41344">
                  <a:extLst>
                    <a:ext uri="{FF2B5EF4-FFF2-40B4-BE49-F238E27FC236}">
                      <a16:creationId xmlns:a16="http://schemas.microsoft.com/office/drawing/2014/main" id="{94A54764-DFA5-91C6-03AD-4F07D7F1F305}"/>
                    </a:ext>
                  </a:extLst>
                </p14:cNvPr>
                <p14:cNvContentPartPr/>
                <p14:nvPr/>
              </p14:nvContentPartPr>
              <p14:xfrm>
                <a:off x="6829308" y="4326237"/>
                <a:ext cx="178920" cy="88560"/>
              </p14:xfrm>
            </p:contentPart>
          </mc:Choice>
          <mc:Fallback xmlns="">
            <p:pic>
              <p:nvPicPr>
                <p:cNvPr id="41345" name="Ink 41344">
                  <a:extLst>
                    <a:ext uri="{FF2B5EF4-FFF2-40B4-BE49-F238E27FC236}">
                      <a16:creationId xmlns:a16="http://schemas.microsoft.com/office/drawing/2014/main" id="{94A54764-DFA5-91C6-03AD-4F07D7F1F305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6820308" y="4317597"/>
                  <a:ext cx="196560" cy="10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41346" name="Ink 41345">
                  <a:extLst>
                    <a:ext uri="{FF2B5EF4-FFF2-40B4-BE49-F238E27FC236}">
                      <a16:creationId xmlns:a16="http://schemas.microsoft.com/office/drawing/2014/main" id="{939C0158-CF71-AC47-422C-6BB005782D40}"/>
                    </a:ext>
                  </a:extLst>
                </p14:cNvPr>
                <p14:cNvContentPartPr/>
                <p14:nvPr/>
              </p14:nvContentPartPr>
              <p14:xfrm>
                <a:off x="7007868" y="4058757"/>
                <a:ext cx="629640" cy="362880"/>
              </p14:xfrm>
            </p:contentPart>
          </mc:Choice>
          <mc:Fallback xmlns="">
            <p:pic>
              <p:nvPicPr>
                <p:cNvPr id="41346" name="Ink 41345">
                  <a:extLst>
                    <a:ext uri="{FF2B5EF4-FFF2-40B4-BE49-F238E27FC236}">
                      <a16:creationId xmlns:a16="http://schemas.microsoft.com/office/drawing/2014/main" id="{939C0158-CF71-AC47-422C-6BB005782D40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6998868" y="4050117"/>
                  <a:ext cx="647280" cy="38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41348" name="Ink 41347">
                  <a:extLst>
                    <a:ext uri="{FF2B5EF4-FFF2-40B4-BE49-F238E27FC236}">
                      <a16:creationId xmlns:a16="http://schemas.microsoft.com/office/drawing/2014/main" id="{1C29EF86-72F1-912B-1AC6-0ED8B6818CDB}"/>
                    </a:ext>
                  </a:extLst>
                </p14:cNvPr>
                <p14:cNvContentPartPr/>
                <p14:nvPr/>
              </p14:nvContentPartPr>
              <p14:xfrm>
                <a:off x="7080228" y="4208157"/>
                <a:ext cx="260280" cy="65520"/>
              </p14:xfrm>
            </p:contentPart>
          </mc:Choice>
          <mc:Fallback xmlns="">
            <p:pic>
              <p:nvPicPr>
                <p:cNvPr id="41348" name="Ink 41347">
                  <a:extLst>
                    <a:ext uri="{FF2B5EF4-FFF2-40B4-BE49-F238E27FC236}">
                      <a16:creationId xmlns:a16="http://schemas.microsoft.com/office/drawing/2014/main" id="{1C29EF86-72F1-912B-1AC6-0ED8B6818CDB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7071588" y="4199517"/>
                  <a:ext cx="277920" cy="8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41349" name="Ink 41348">
                  <a:extLst>
                    <a:ext uri="{FF2B5EF4-FFF2-40B4-BE49-F238E27FC236}">
                      <a16:creationId xmlns:a16="http://schemas.microsoft.com/office/drawing/2014/main" id="{F21039EF-609C-6CB2-4EBC-06AACB98CBE8}"/>
                    </a:ext>
                  </a:extLst>
                </p14:cNvPr>
                <p14:cNvContentPartPr/>
                <p14:nvPr/>
              </p14:nvContentPartPr>
              <p14:xfrm>
                <a:off x="7438788" y="4163517"/>
                <a:ext cx="26640" cy="28440"/>
              </p14:xfrm>
            </p:contentPart>
          </mc:Choice>
          <mc:Fallback xmlns="">
            <p:pic>
              <p:nvPicPr>
                <p:cNvPr id="41349" name="Ink 41348">
                  <a:extLst>
                    <a:ext uri="{FF2B5EF4-FFF2-40B4-BE49-F238E27FC236}">
                      <a16:creationId xmlns:a16="http://schemas.microsoft.com/office/drawing/2014/main" id="{F21039EF-609C-6CB2-4EBC-06AACB98CBE8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7429788" y="4154517"/>
                  <a:ext cx="44280" cy="46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354" name="Group 41353">
            <a:extLst>
              <a:ext uri="{FF2B5EF4-FFF2-40B4-BE49-F238E27FC236}">
                <a16:creationId xmlns:a16="http://schemas.microsoft.com/office/drawing/2014/main" id="{AC8EB3DD-E212-1C62-8429-4B400D03E2EA}"/>
              </a:ext>
            </a:extLst>
          </p:cNvPr>
          <p:cNvGrpSpPr/>
          <p:nvPr/>
        </p:nvGrpSpPr>
        <p:grpSpPr>
          <a:xfrm>
            <a:off x="4643748" y="4759612"/>
            <a:ext cx="1249200" cy="727560"/>
            <a:chOff x="4693068" y="4120677"/>
            <a:chExt cx="1249200" cy="727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41334" name="Ink 41333">
                  <a:extLst>
                    <a:ext uri="{FF2B5EF4-FFF2-40B4-BE49-F238E27FC236}">
                      <a16:creationId xmlns:a16="http://schemas.microsoft.com/office/drawing/2014/main" id="{7AF53D51-873E-1D8A-6F6D-E1F0E6A2FA78}"/>
                    </a:ext>
                  </a:extLst>
                </p14:cNvPr>
                <p14:cNvContentPartPr/>
                <p14:nvPr/>
              </p14:nvContentPartPr>
              <p14:xfrm>
                <a:off x="4693068" y="4120677"/>
                <a:ext cx="210600" cy="451800"/>
              </p14:xfrm>
            </p:contentPart>
          </mc:Choice>
          <mc:Fallback xmlns="">
            <p:pic>
              <p:nvPicPr>
                <p:cNvPr id="41334" name="Ink 41333">
                  <a:extLst>
                    <a:ext uri="{FF2B5EF4-FFF2-40B4-BE49-F238E27FC236}">
                      <a16:creationId xmlns:a16="http://schemas.microsoft.com/office/drawing/2014/main" id="{7AF53D51-873E-1D8A-6F6D-E1F0E6A2FA78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4684428" y="4112037"/>
                  <a:ext cx="228240" cy="46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41335" name="Ink 41334">
                  <a:extLst>
                    <a:ext uri="{FF2B5EF4-FFF2-40B4-BE49-F238E27FC236}">
                      <a16:creationId xmlns:a16="http://schemas.microsoft.com/office/drawing/2014/main" id="{BF1A6560-50D0-B7E1-BB86-F11447D1CBF5}"/>
                    </a:ext>
                  </a:extLst>
                </p14:cNvPr>
                <p14:cNvContentPartPr/>
                <p14:nvPr/>
              </p14:nvContentPartPr>
              <p14:xfrm>
                <a:off x="4860828" y="4373757"/>
                <a:ext cx="464760" cy="474480"/>
              </p14:xfrm>
            </p:contentPart>
          </mc:Choice>
          <mc:Fallback xmlns="">
            <p:pic>
              <p:nvPicPr>
                <p:cNvPr id="41335" name="Ink 41334">
                  <a:extLst>
                    <a:ext uri="{FF2B5EF4-FFF2-40B4-BE49-F238E27FC236}">
                      <a16:creationId xmlns:a16="http://schemas.microsoft.com/office/drawing/2014/main" id="{BF1A6560-50D0-B7E1-BB86-F11447D1CBF5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4852188" y="4364757"/>
                  <a:ext cx="482400" cy="49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41336" name="Ink 41335">
                  <a:extLst>
                    <a:ext uri="{FF2B5EF4-FFF2-40B4-BE49-F238E27FC236}">
                      <a16:creationId xmlns:a16="http://schemas.microsoft.com/office/drawing/2014/main" id="{0FA3543A-BEB1-0076-6985-26E543897F4A}"/>
                    </a:ext>
                  </a:extLst>
                </p14:cNvPr>
                <p14:cNvContentPartPr/>
                <p14:nvPr/>
              </p14:nvContentPartPr>
              <p14:xfrm>
                <a:off x="5325228" y="4389597"/>
                <a:ext cx="171000" cy="209520"/>
              </p14:xfrm>
            </p:contentPart>
          </mc:Choice>
          <mc:Fallback xmlns="">
            <p:pic>
              <p:nvPicPr>
                <p:cNvPr id="41336" name="Ink 41335">
                  <a:extLst>
                    <a:ext uri="{FF2B5EF4-FFF2-40B4-BE49-F238E27FC236}">
                      <a16:creationId xmlns:a16="http://schemas.microsoft.com/office/drawing/2014/main" id="{0FA3543A-BEB1-0076-6985-26E543897F4A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5316228" y="4380597"/>
                  <a:ext cx="188640" cy="22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41338" name="Ink 41337">
                  <a:extLst>
                    <a:ext uri="{FF2B5EF4-FFF2-40B4-BE49-F238E27FC236}">
                      <a16:creationId xmlns:a16="http://schemas.microsoft.com/office/drawing/2014/main" id="{F24CE4C0-B645-92BA-8283-6A891D43629A}"/>
                    </a:ext>
                  </a:extLst>
                </p14:cNvPr>
                <p14:cNvContentPartPr/>
                <p14:nvPr/>
              </p14:nvContentPartPr>
              <p14:xfrm>
                <a:off x="5361228" y="4513077"/>
                <a:ext cx="113040" cy="3240"/>
              </p14:xfrm>
            </p:contentPart>
          </mc:Choice>
          <mc:Fallback xmlns="">
            <p:pic>
              <p:nvPicPr>
                <p:cNvPr id="41338" name="Ink 41337">
                  <a:extLst>
                    <a:ext uri="{FF2B5EF4-FFF2-40B4-BE49-F238E27FC236}">
                      <a16:creationId xmlns:a16="http://schemas.microsoft.com/office/drawing/2014/main" id="{F24CE4C0-B645-92BA-8283-6A891D43629A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5352588" y="4504437"/>
                  <a:ext cx="13068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41339" name="Ink 41338">
                  <a:extLst>
                    <a:ext uri="{FF2B5EF4-FFF2-40B4-BE49-F238E27FC236}">
                      <a16:creationId xmlns:a16="http://schemas.microsoft.com/office/drawing/2014/main" id="{E27568AD-AE6E-5C32-E3BF-843D2A8B24CA}"/>
                    </a:ext>
                  </a:extLst>
                </p14:cNvPr>
                <p14:cNvContentPartPr/>
                <p14:nvPr/>
              </p14:nvContentPartPr>
              <p14:xfrm>
                <a:off x="5494068" y="4305717"/>
                <a:ext cx="323640" cy="280800"/>
              </p14:xfrm>
            </p:contentPart>
          </mc:Choice>
          <mc:Fallback xmlns="">
            <p:pic>
              <p:nvPicPr>
                <p:cNvPr id="41339" name="Ink 41338">
                  <a:extLst>
                    <a:ext uri="{FF2B5EF4-FFF2-40B4-BE49-F238E27FC236}">
                      <a16:creationId xmlns:a16="http://schemas.microsoft.com/office/drawing/2014/main" id="{E27568AD-AE6E-5C32-E3BF-843D2A8B24CA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5485068" y="4297077"/>
                  <a:ext cx="341280" cy="29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41340" name="Ink 41339">
                  <a:extLst>
                    <a:ext uri="{FF2B5EF4-FFF2-40B4-BE49-F238E27FC236}">
                      <a16:creationId xmlns:a16="http://schemas.microsoft.com/office/drawing/2014/main" id="{06313FCF-1F8B-DBB5-8332-662A15E71C95}"/>
                    </a:ext>
                  </a:extLst>
                </p14:cNvPr>
                <p14:cNvContentPartPr/>
                <p14:nvPr/>
              </p14:nvContentPartPr>
              <p14:xfrm>
                <a:off x="5833908" y="4387797"/>
                <a:ext cx="108360" cy="181800"/>
              </p14:xfrm>
            </p:contentPart>
          </mc:Choice>
          <mc:Fallback xmlns="">
            <p:pic>
              <p:nvPicPr>
                <p:cNvPr id="41340" name="Ink 41339">
                  <a:extLst>
                    <a:ext uri="{FF2B5EF4-FFF2-40B4-BE49-F238E27FC236}">
                      <a16:creationId xmlns:a16="http://schemas.microsoft.com/office/drawing/2014/main" id="{06313FCF-1F8B-DBB5-8332-662A15E71C95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5824908" y="4378797"/>
                  <a:ext cx="126000" cy="19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41353" name="Ink 41352">
                  <a:extLst>
                    <a:ext uri="{FF2B5EF4-FFF2-40B4-BE49-F238E27FC236}">
                      <a16:creationId xmlns:a16="http://schemas.microsoft.com/office/drawing/2014/main" id="{04EB83E5-5A88-5CDD-E67B-B0F264EF5402}"/>
                    </a:ext>
                  </a:extLst>
                </p14:cNvPr>
                <p14:cNvContentPartPr/>
                <p14:nvPr/>
              </p14:nvContentPartPr>
              <p14:xfrm>
                <a:off x="5503068" y="4446117"/>
                <a:ext cx="16920" cy="58320"/>
              </p14:xfrm>
            </p:contentPart>
          </mc:Choice>
          <mc:Fallback xmlns="">
            <p:pic>
              <p:nvPicPr>
                <p:cNvPr id="41353" name="Ink 41352">
                  <a:extLst>
                    <a:ext uri="{FF2B5EF4-FFF2-40B4-BE49-F238E27FC236}">
                      <a16:creationId xmlns:a16="http://schemas.microsoft.com/office/drawing/2014/main" id="{04EB83E5-5A88-5CDD-E67B-B0F264EF5402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5494428" y="4437477"/>
                  <a:ext cx="34560" cy="75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356" name="Group 41355">
            <a:extLst>
              <a:ext uri="{FF2B5EF4-FFF2-40B4-BE49-F238E27FC236}">
                <a16:creationId xmlns:a16="http://schemas.microsoft.com/office/drawing/2014/main" id="{8DCAE9B4-31D9-93FE-42AB-BEF2859E938F}"/>
              </a:ext>
            </a:extLst>
          </p:cNvPr>
          <p:cNvGrpSpPr/>
          <p:nvPr/>
        </p:nvGrpSpPr>
        <p:grpSpPr>
          <a:xfrm>
            <a:off x="4499388" y="3892012"/>
            <a:ext cx="835200" cy="662040"/>
            <a:chOff x="4548708" y="3253077"/>
            <a:chExt cx="835200" cy="662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41289" name="Ink 41288">
                  <a:extLst>
                    <a:ext uri="{FF2B5EF4-FFF2-40B4-BE49-F238E27FC236}">
                      <a16:creationId xmlns:a16="http://schemas.microsoft.com/office/drawing/2014/main" id="{0CACB771-62BB-6B43-9C5A-584340A4A6CD}"/>
                    </a:ext>
                  </a:extLst>
                </p14:cNvPr>
                <p14:cNvContentPartPr/>
                <p14:nvPr/>
              </p14:nvContentPartPr>
              <p14:xfrm>
                <a:off x="4548708" y="3253077"/>
                <a:ext cx="282600" cy="349560"/>
              </p14:xfrm>
            </p:contentPart>
          </mc:Choice>
          <mc:Fallback xmlns="">
            <p:pic>
              <p:nvPicPr>
                <p:cNvPr id="41289" name="Ink 41288">
                  <a:extLst>
                    <a:ext uri="{FF2B5EF4-FFF2-40B4-BE49-F238E27FC236}">
                      <a16:creationId xmlns:a16="http://schemas.microsoft.com/office/drawing/2014/main" id="{0CACB771-62BB-6B43-9C5A-584340A4A6CD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4540068" y="3244437"/>
                  <a:ext cx="300240" cy="36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41290" name="Ink 41289">
                  <a:extLst>
                    <a:ext uri="{FF2B5EF4-FFF2-40B4-BE49-F238E27FC236}">
                      <a16:creationId xmlns:a16="http://schemas.microsoft.com/office/drawing/2014/main" id="{F47D6D40-98EF-49D5-98C6-BF52A3E0DD43}"/>
                    </a:ext>
                  </a:extLst>
                </p14:cNvPr>
                <p14:cNvContentPartPr/>
                <p14:nvPr/>
              </p14:nvContentPartPr>
              <p14:xfrm>
                <a:off x="4910508" y="3548997"/>
                <a:ext cx="112320" cy="156600"/>
              </p14:xfrm>
            </p:contentPart>
          </mc:Choice>
          <mc:Fallback xmlns="">
            <p:pic>
              <p:nvPicPr>
                <p:cNvPr id="41290" name="Ink 41289">
                  <a:extLst>
                    <a:ext uri="{FF2B5EF4-FFF2-40B4-BE49-F238E27FC236}">
                      <a16:creationId xmlns:a16="http://schemas.microsoft.com/office/drawing/2014/main" id="{F47D6D40-98EF-49D5-98C6-BF52A3E0DD43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4901508" y="3539997"/>
                  <a:ext cx="129960" cy="17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41293" name="Ink 41292">
                  <a:extLst>
                    <a:ext uri="{FF2B5EF4-FFF2-40B4-BE49-F238E27FC236}">
                      <a16:creationId xmlns:a16="http://schemas.microsoft.com/office/drawing/2014/main" id="{A96E801F-7E7F-93C4-2BB4-C1641D09BBA4}"/>
                    </a:ext>
                  </a:extLst>
                </p14:cNvPr>
                <p14:cNvContentPartPr/>
                <p14:nvPr/>
              </p14:nvContentPartPr>
              <p14:xfrm>
                <a:off x="5283108" y="3516957"/>
                <a:ext cx="100800" cy="216360"/>
              </p14:xfrm>
            </p:contentPart>
          </mc:Choice>
          <mc:Fallback xmlns="">
            <p:pic>
              <p:nvPicPr>
                <p:cNvPr id="41293" name="Ink 41292">
                  <a:extLst>
                    <a:ext uri="{FF2B5EF4-FFF2-40B4-BE49-F238E27FC236}">
                      <a16:creationId xmlns:a16="http://schemas.microsoft.com/office/drawing/2014/main" id="{A96E801F-7E7F-93C4-2BB4-C1641D09BBA4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5274468" y="3507957"/>
                  <a:ext cx="118440" cy="23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41355" name="Ink 41354">
                  <a:extLst>
                    <a:ext uri="{FF2B5EF4-FFF2-40B4-BE49-F238E27FC236}">
                      <a16:creationId xmlns:a16="http://schemas.microsoft.com/office/drawing/2014/main" id="{7F38F627-0E02-DB05-3192-BB714428B032}"/>
                    </a:ext>
                  </a:extLst>
                </p14:cNvPr>
                <p14:cNvContentPartPr/>
                <p14:nvPr/>
              </p14:nvContentPartPr>
              <p14:xfrm>
                <a:off x="5093388" y="3528117"/>
                <a:ext cx="106200" cy="387000"/>
              </p14:xfrm>
            </p:contentPart>
          </mc:Choice>
          <mc:Fallback xmlns="">
            <p:pic>
              <p:nvPicPr>
                <p:cNvPr id="41355" name="Ink 41354">
                  <a:extLst>
                    <a:ext uri="{FF2B5EF4-FFF2-40B4-BE49-F238E27FC236}">
                      <a16:creationId xmlns:a16="http://schemas.microsoft.com/office/drawing/2014/main" id="{7F38F627-0E02-DB05-3192-BB714428B032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5084748" y="3519117"/>
                  <a:ext cx="123840" cy="404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370" name="Group 41369">
            <a:extLst>
              <a:ext uri="{FF2B5EF4-FFF2-40B4-BE49-F238E27FC236}">
                <a16:creationId xmlns:a16="http://schemas.microsoft.com/office/drawing/2014/main" id="{1B348012-8B51-D389-379F-27827123577B}"/>
              </a:ext>
            </a:extLst>
          </p:cNvPr>
          <p:cNvGrpSpPr/>
          <p:nvPr/>
        </p:nvGrpSpPr>
        <p:grpSpPr>
          <a:xfrm>
            <a:off x="4547988" y="5820892"/>
            <a:ext cx="1956600" cy="513720"/>
            <a:chOff x="4597308" y="5181957"/>
            <a:chExt cx="1956600" cy="513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41357" name="Ink 41356">
                  <a:extLst>
                    <a:ext uri="{FF2B5EF4-FFF2-40B4-BE49-F238E27FC236}">
                      <a16:creationId xmlns:a16="http://schemas.microsoft.com/office/drawing/2014/main" id="{475A776A-FF93-12C3-106C-523B251BB75A}"/>
                    </a:ext>
                  </a:extLst>
                </p14:cNvPr>
                <p14:cNvContentPartPr/>
                <p14:nvPr/>
              </p14:nvContentPartPr>
              <p14:xfrm>
                <a:off x="4614588" y="5298957"/>
                <a:ext cx="360" cy="194040"/>
              </p14:xfrm>
            </p:contentPart>
          </mc:Choice>
          <mc:Fallback xmlns="">
            <p:pic>
              <p:nvPicPr>
                <p:cNvPr id="41357" name="Ink 41356">
                  <a:extLst>
                    <a:ext uri="{FF2B5EF4-FFF2-40B4-BE49-F238E27FC236}">
                      <a16:creationId xmlns:a16="http://schemas.microsoft.com/office/drawing/2014/main" id="{475A776A-FF93-12C3-106C-523B251BB75A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4605588" y="5290317"/>
                  <a:ext cx="18000" cy="21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41358" name="Ink 41357">
                  <a:extLst>
                    <a:ext uri="{FF2B5EF4-FFF2-40B4-BE49-F238E27FC236}">
                      <a16:creationId xmlns:a16="http://schemas.microsoft.com/office/drawing/2014/main" id="{BAA985C3-6CDD-5683-AD08-343FE36088E6}"/>
                    </a:ext>
                  </a:extLst>
                </p14:cNvPr>
                <p14:cNvContentPartPr/>
                <p14:nvPr/>
              </p14:nvContentPartPr>
              <p14:xfrm>
                <a:off x="4597308" y="5181957"/>
                <a:ext cx="277560" cy="275400"/>
              </p14:xfrm>
            </p:contentPart>
          </mc:Choice>
          <mc:Fallback xmlns="">
            <p:pic>
              <p:nvPicPr>
                <p:cNvPr id="41358" name="Ink 41357">
                  <a:extLst>
                    <a:ext uri="{FF2B5EF4-FFF2-40B4-BE49-F238E27FC236}">
                      <a16:creationId xmlns:a16="http://schemas.microsoft.com/office/drawing/2014/main" id="{BAA985C3-6CDD-5683-AD08-343FE36088E6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4588668" y="5172957"/>
                  <a:ext cx="295200" cy="29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41359" name="Ink 41358">
                  <a:extLst>
                    <a:ext uri="{FF2B5EF4-FFF2-40B4-BE49-F238E27FC236}">
                      <a16:creationId xmlns:a16="http://schemas.microsoft.com/office/drawing/2014/main" id="{C606A084-14F6-39AA-BAC7-43BA47E1E143}"/>
                    </a:ext>
                  </a:extLst>
                </p14:cNvPr>
                <p14:cNvContentPartPr/>
                <p14:nvPr/>
              </p14:nvContentPartPr>
              <p14:xfrm>
                <a:off x="4649148" y="5454117"/>
                <a:ext cx="3240" cy="360"/>
              </p14:xfrm>
            </p:contentPart>
          </mc:Choice>
          <mc:Fallback xmlns="">
            <p:pic>
              <p:nvPicPr>
                <p:cNvPr id="41359" name="Ink 41358">
                  <a:extLst>
                    <a:ext uri="{FF2B5EF4-FFF2-40B4-BE49-F238E27FC236}">
                      <a16:creationId xmlns:a16="http://schemas.microsoft.com/office/drawing/2014/main" id="{C606A084-14F6-39AA-BAC7-43BA47E1E143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4640508" y="5445477"/>
                  <a:ext cx="20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41361" name="Ink 41360">
                  <a:extLst>
                    <a:ext uri="{FF2B5EF4-FFF2-40B4-BE49-F238E27FC236}">
                      <a16:creationId xmlns:a16="http://schemas.microsoft.com/office/drawing/2014/main" id="{06AD1B98-91D0-2BB3-C990-C6E93F08415A}"/>
                    </a:ext>
                  </a:extLst>
                </p14:cNvPr>
                <p14:cNvContentPartPr/>
                <p14:nvPr/>
              </p14:nvContentPartPr>
              <p14:xfrm>
                <a:off x="4911948" y="5447997"/>
                <a:ext cx="162720" cy="223200"/>
              </p14:xfrm>
            </p:contentPart>
          </mc:Choice>
          <mc:Fallback xmlns="">
            <p:pic>
              <p:nvPicPr>
                <p:cNvPr id="41361" name="Ink 41360">
                  <a:extLst>
                    <a:ext uri="{FF2B5EF4-FFF2-40B4-BE49-F238E27FC236}">
                      <a16:creationId xmlns:a16="http://schemas.microsoft.com/office/drawing/2014/main" id="{06AD1B98-91D0-2BB3-C990-C6E93F08415A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4903308" y="5439357"/>
                  <a:ext cx="180360" cy="24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41362" name="Ink 41361">
                  <a:extLst>
                    <a:ext uri="{FF2B5EF4-FFF2-40B4-BE49-F238E27FC236}">
                      <a16:creationId xmlns:a16="http://schemas.microsoft.com/office/drawing/2014/main" id="{38527E4D-9043-B1FF-435B-F07D7187A815}"/>
                    </a:ext>
                  </a:extLst>
                </p14:cNvPr>
                <p14:cNvContentPartPr/>
                <p14:nvPr/>
              </p14:nvContentPartPr>
              <p14:xfrm>
                <a:off x="5117868" y="5432157"/>
                <a:ext cx="366120" cy="258840"/>
              </p14:xfrm>
            </p:contentPart>
          </mc:Choice>
          <mc:Fallback xmlns="">
            <p:pic>
              <p:nvPicPr>
                <p:cNvPr id="41362" name="Ink 41361">
                  <a:extLst>
                    <a:ext uri="{FF2B5EF4-FFF2-40B4-BE49-F238E27FC236}">
                      <a16:creationId xmlns:a16="http://schemas.microsoft.com/office/drawing/2014/main" id="{38527E4D-9043-B1FF-435B-F07D7187A815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5109228" y="5423517"/>
                  <a:ext cx="383760" cy="27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41363" name="Ink 41362">
                  <a:extLst>
                    <a:ext uri="{FF2B5EF4-FFF2-40B4-BE49-F238E27FC236}">
                      <a16:creationId xmlns:a16="http://schemas.microsoft.com/office/drawing/2014/main" id="{AD6CBA23-3316-7A5D-40F1-F293EB5E9284}"/>
                    </a:ext>
                  </a:extLst>
                </p14:cNvPr>
                <p14:cNvContentPartPr/>
                <p14:nvPr/>
              </p14:nvContentPartPr>
              <p14:xfrm>
                <a:off x="5297148" y="5526837"/>
                <a:ext cx="182520" cy="27360"/>
              </p14:xfrm>
            </p:contentPart>
          </mc:Choice>
          <mc:Fallback xmlns="">
            <p:pic>
              <p:nvPicPr>
                <p:cNvPr id="41363" name="Ink 41362">
                  <a:extLst>
                    <a:ext uri="{FF2B5EF4-FFF2-40B4-BE49-F238E27FC236}">
                      <a16:creationId xmlns:a16="http://schemas.microsoft.com/office/drawing/2014/main" id="{AD6CBA23-3316-7A5D-40F1-F293EB5E9284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5288508" y="5518197"/>
                  <a:ext cx="200160" cy="4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41365" name="Ink 41364">
                  <a:extLst>
                    <a:ext uri="{FF2B5EF4-FFF2-40B4-BE49-F238E27FC236}">
                      <a16:creationId xmlns:a16="http://schemas.microsoft.com/office/drawing/2014/main" id="{B8F8C1C6-8215-C90D-F926-3CF6921A5043}"/>
                    </a:ext>
                  </a:extLst>
                </p14:cNvPr>
                <p14:cNvContentPartPr/>
                <p14:nvPr/>
              </p14:nvContentPartPr>
              <p14:xfrm>
                <a:off x="5493708" y="5516757"/>
                <a:ext cx="374040" cy="178920"/>
              </p14:xfrm>
            </p:contentPart>
          </mc:Choice>
          <mc:Fallback xmlns="">
            <p:pic>
              <p:nvPicPr>
                <p:cNvPr id="41365" name="Ink 41364">
                  <a:extLst>
                    <a:ext uri="{FF2B5EF4-FFF2-40B4-BE49-F238E27FC236}">
                      <a16:creationId xmlns:a16="http://schemas.microsoft.com/office/drawing/2014/main" id="{B8F8C1C6-8215-C90D-F926-3CF6921A5043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5484708" y="5507757"/>
                  <a:ext cx="391680" cy="19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41366" name="Ink 41365">
                  <a:extLst>
                    <a:ext uri="{FF2B5EF4-FFF2-40B4-BE49-F238E27FC236}">
                      <a16:creationId xmlns:a16="http://schemas.microsoft.com/office/drawing/2014/main" id="{8C9E058B-8211-2205-9C98-2C9EFE48F7F9}"/>
                    </a:ext>
                  </a:extLst>
                </p14:cNvPr>
                <p14:cNvContentPartPr/>
                <p14:nvPr/>
              </p14:nvContentPartPr>
              <p14:xfrm>
                <a:off x="5926428" y="5310117"/>
                <a:ext cx="372960" cy="349560"/>
              </p14:xfrm>
            </p:contentPart>
          </mc:Choice>
          <mc:Fallback xmlns="">
            <p:pic>
              <p:nvPicPr>
                <p:cNvPr id="41366" name="Ink 41365">
                  <a:extLst>
                    <a:ext uri="{FF2B5EF4-FFF2-40B4-BE49-F238E27FC236}">
                      <a16:creationId xmlns:a16="http://schemas.microsoft.com/office/drawing/2014/main" id="{8C9E058B-8211-2205-9C98-2C9EFE48F7F9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5917428" y="5301117"/>
                  <a:ext cx="390600" cy="36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41368" name="Ink 41367">
                  <a:extLst>
                    <a:ext uri="{FF2B5EF4-FFF2-40B4-BE49-F238E27FC236}">
                      <a16:creationId xmlns:a16="http://schemas.microsoft.com/office/drawing/2014/main" id="{452641D1-064F-5FE3-422F-E37211D56746}"/>
                    </a:ext>
                  </a:extLst>
                </p14:cNvPr>
                <p14:cNvContentPartPr/>
                <p14:nvPr/>
              </p14:nvContentPartPr>
              <p14:xfrm>
                <a:off x="6023628" y="5461317"/>
                <a:ext cx="234720" cy="54000"/>
              </p14:xfrm>
            </p:contentPart>
          </mc:Choice>
          <mc:Fallback xmlns="">
            <p:pic>
              <p:nvPicPr>
                <p:cNvPr id="41368" name="Ink 41367">
                  <a:extLst>
                    <a:ext uri="{FF2B5EF4-FFF2-40B4-BE49-F238E27FC236}">
                      <a16:creationId xmlns:a16="http://schemas.microsoft.com/office/drawing/2014/main" id="{452641D1-064F-5FE3-422F-E37211D56746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6014628" y="5452317"/>
                  <a:ext cx="252360" cy="7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41369" name="Ink 41368">
                  <a:extLst>
                    <a:ext uri="{FF2B5EF4-FFF2-40B4-BE49-F238E27FC236}">
                      <a16:creationId xmlns:a16="http://schemas.microsoft.com/office/drawing/2014/main" id="{A9A97FB7-D795-5667-9A32-8020DAD498D7}"/>
                    </a:ext>
                  </a:extLst>
                </p14:cNvPr>
                <p14:cNvContentPartPr/>
                <p14:nvPr/>
              </p14:nvContentPartPr>
              <p14:xfrm>
                <a:off x="6359868" y="5408757"/>
                <a:ext cx="194040" cy="76680"/>
              </p14:xfrm>
            </p:contentPart>
          </mc:Choice>
          <mc:Fallback xmlns="">
            <p:pic>
              <p:nvPicPr>
                <p:cNvPr id="41369" name="Ink 41368">
                  <a:extLst>
                    <a:ext uri="{FF2B5EF4-FFF2-40B4-BE49-F238E27FC236}">
                      <a16:creationId xmlns:a16="http://schemas.microsoft.com/office/drawing/2014/main" id="{A9A97FB7-D795-5667-9A32-8020DAD498D7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6351228" y="5400117"/>
                  <a:ext cx="211680" cy="94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41371" name="Ink 41370">
                <a:extLst>
                  <a:ext uri="{FF2B5EF4-FFF2-40B4-BE49-F238E27FC236}">
                    <a16:creationId xmlns:a16="http://schemas.microsoft.com/office/drawing/2014/main" id="{86276414-0C94-EA4D-42B8-B04ECBEFA5C3}"/>
                  </a:ext>
                </a:extLst>
              </p14:cNvPr>
              <p14:cNvContentPartPr/>
              <p14:nvPr/>
            </p14:nvContentPartPr>
            <p14:xfrm>
              <a:off x="6719508" y="6016372"/>
              <a:ext cx="126720" cy="293400"/>
            </p14:xfrm>
          </p:contentPart>
        </mc:Choice>
        <mc:Fallback xmlns="">
          <p:pic>
            <p:nvPicPr>
              <p:cNvPr id="41371" name="Ink 41370">
                <a:extLst>
                  <a:ext uri="{FF2B5EF4-FFF2-40B4-BE49-F238E27FC236}">
                    <a16:creationId xmlns:a16="http://schemas.microsoft.com/office/drawing/2014/main" id="{86276414-0C94-EA4D-42B8-B04ECBEFA5C3}"/>
                  </a:ext>
                </a:extLst>
              </p:cNvPr>
              <p:cNvPicPr/>
              <p:nvPr/>
            </p:nvPicPr>
            <p:blipFill>
              <a:blip r:embed="rId172"/>
              <a:stretch>
                <a:fillRect/>
              </a:stretch>
            </p:blipFill>
            <p:spPr>
              <a:xfrm>
                <a:off x="6710508" y="6007372"/>
                <a:ext cx="144360" cy="31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41372" name="Ink 41371">
                <a:extLst>
                  <a:ext uri="{FF2B5EF4-FFF2-40B4-BE49-F238E27FC236}">
                    <a16:creationId xmlns:a16="http://schemas.microsoft.com/office/drawing/2014/main" id="{2198C9EC-3CED-2597-D12F-AE77FDF0F13C}"/>
                  </a:ext>
                </a:extLst>
              </p14:cNvPr>
              <p14:cNvContentPartPr/>
              <p14:nvPr/>
            </p14:nvContentPartPr>
            <p14:xfrm>
              <a:off x="6987348" y="6019252"/>
              <a:ext cx="122040" cy="165240"/>
            </p14:xfrm>
          </p:contentPart>
        </mc:Choice>
        <mc:Fallback xmlns="">
          <p:pic>
            <p:nvPicPr>
              <p:cNvPr id="41372" name="Ink 41371">
                <a:extLst>
                  <a:ext uri="{FF2B5EF4-FFF2-40B4-BE49-F238E27FC236}">
                    <a16:creationId xmlns:a16="http://schemas.microsoft.com/office/drawing/2014/main" id="{2198C9EC-3CED-2597-D12F-AE77FDF0F13C}"/>
                  </a:ext>
                </a:extLst>
              </p:cNvPr>
              <p:cNvPicPr/>
              <p:nvPr/>
            </p:nvPicPr>
            <p:blipFill>
              <a:blip r:embed="rId174"/>
              <a:stretch>
                <a:fillRect/>
              </a:stretch>
            </p:blipFill>
            <p:spPr>
              <a:xfrm>
                <a:off x="6978348" y="6010252"/>
                <a:ext cx="139680" cy="18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41373" name="Ink 41372">
                <a:extLst>
                  <a:ext uri="{FF2B5EF4-FFF2-40B4-BE49-F238E27FC236}">
                    <a16:creationId xmlns:a16="http://schemas.microsoft.com/office/drawing/2014/main" id="{65AF8896-3A60-A3B6-0454-ED1567511A4C}"/>
                  </a:ext>
                </a:extLst>
              </p14:cNvPr>
              <p14:cNvContentPartPr/>
              <p14:nvPr/>
            </p14:nvContentPartPr>
            <p14:xfrm>
              <a:off x="6963948" y="6093412"/>
              <a:ext cx="129240" cy="140400"/>
            </p14:xfrm>
          </p:contentPart>
        </mc:Choice>
        <mc:Fallback xmlns="">
          <p:pic>
            <p:nvPicPr>
              <p:cNvPr id="41373" name="Ink 41372">
                <a:extLst>
                  <a:ext uri="{FF2B5EF4-FFF2-40B4-BE49-F238E27FC236}">
                    <a16:creationId xmlns:a16="http://schemas.microsoft.com/office/drawing/2014/main" id="{65AF8896-3A60-A3B6-0454-ED1567511A4C}"/>
                  </a:ext>
                </a:extLst>
              </p:cNvPr>
              <p:cNvPicPr/>
              <p:nvPr/>
            </p:nvPicPr>
            <p:blipFill>
              <a:blip r:embed="rId176"/>
              <a:stretch>
                <a:fillRect/>
              </a:stretch>
            </p:blipFill>
            <p:spPr>
              <a:xfrm>
                <a:off x="6954948" y="6084412"/>
                <a:ext cx="146880" cy="15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41374" name="Ink 41373">
                <a:extLst>
                  <a:ext uri="{FF2B5EF4-FFF2-40B4-BE49-F238E27FC236}">
                    <a16:creationId xmlns:a16="http://schemas.microsoft.com/office/drawing/2014/main" id="{D4B8E88D-13F4-A6B8-ACE7-8EC5A8611DEC}"/>
                  </a:ext>
                </a:extLst>
              </p14:cNvPr>
              <p14:cNvContentPartPr/>
              <p14:nvPr/>
            </p14:nvContentPartPr>
            <p14:xfrm>
              <a:off x="7241508" y="6060652"/>
              <a:ext cx="3240" cy="262440"/>
            </p14:xfrm>
          </p:contentPart>
        </mc:Choice>
        <mc:Fallback xmlns="">
          <p:pic>
            <p:nvPicPr>
              <p:cNvPr id="41374" name="Ink 41373">
                <a:extLst>
                  <a:ext uri="{FF2B5EF4-FFF2-40B4-BE49-F238E27FC236}">
                    <a16:creationId xmlns:a16="http://schemas.microsoft.com/office/drawing/2014/main" id="{D4B8E88D-13F4-A6B8-ACE7-8EC5A8611DEC}"/>
                  </a:ext>
                </a:extLst>
              </p:cNvPr>
              <p:cNvPicPr/>
              <p:nvPr/>
            </p:nvPicPr>
            <p:blipFill>
              <a:blip r:embed="rId178"/>
              <a:stretch>
                <a:fillRect/>
              </a:stretch>
            </p:blipFill>
            <p:spPr>
              <a:xfrm>
                <a:off x="7233408" y="6051640"/>
                <a:ext cx="19116" cy="28010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41375" name="Ink 41374">
                <a:extLst>
                  <a:ext uri="{FF2B5EF4-FFF2-40B4-BE49-F238E27FC236}">
                    <a16:creationId xmlns:a16="http://schemas.microsoft.com/office/drawing/2014/main" id="{DBEC3B35-C5FC-A0E0-81C0-DDF5329C0122}"/>
                  </a:ext>
                </a:extLst>
              </p14:cNvPr>
              <p14:cNvContentPartPr/>
              <p14:nvPr/>
            </p14:nvContentPartPr>
            <p14:xfrm>
              <a:off x="7316028" y="6115012"/>
              <a:ext cx="120240" cy="172800"/>
            </p14:xfrm>
          </p:contentPart>
        </mc:Choice>
        <mc:Fallback xmlns="">
          <p:pic>
            <p:nvPicPr>
              <p:cNvPr id="41375" name="Ink 41374">
                <a:extLst>
                  <a:ext uri="{FF2B5EF4-FFF2-40B4-BE49-F238E27FC236}">
                    <a16:creationId xmlns:a16="http://schemas.microsoft.com/office/drawing/2014/main" id="{DBEC3B35-C5FC-A0E0-81C0-DDF5329C0122}"/>
                  </a:ext>
                </a:extLst>
              </p:cNvPr>
              <p:cNvPicPr/>
              <p:nvPr/>
            </p:nvPicPr>
            <p:blipFill>
              <a:blip r:embed="rId180"/>
              <a:stretch>
                <a:fillRect/>
              </a:stretch>
            </p:blipFill>
            <p:spPr>
              <a:xfrm>
                <a:off x="7307028" y="6106012"/>
                <a:ext cx="137880" cy="19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41378" name="Ink 41377">
                <a:extLst>
                  <a:ext uri="{FF2B5EF4-FFF2-40B4-BE49-F238E27FC236}">
                    <a16:creationId xmlns:a16="http://schemas.microsoft.com/office/drawing/2014/main" id="{C3AF3B64-D4F5-F453-3CC9-71F1F48D6CA3}"/>
                  </a:ext>
                </a:extLst>
              </p14:cNvPr>
              <p14:cNvContentPartPr/>
              <p14:nvPr/>
            </p14:nvContentPartPr>
            <p14:xfrm>
              <a:off x="7408188" y="5945812"/>
              <a:ext cx="87840" cy="3600"/>
            </p14:xfrm>
          </p:contentPart>
        </mc:Choice>
        <mc:Fallback xmlns="">
          <p:pic>
            <p:nvPicPr>
              <p:cNvPr id="41378" name="Ink 41377">
                <a:extLst>
                  <a:ext uri="{FF2B5EF4-FFF2-40B4-BE49-F238E27FC236}">
                    <a16:creationId xmlns:a16="http://schemas.microsoft.com/office/drawing/2014/main" id="{C3AF3B64-D4F5-F453-3CC9-71F1F48D6CA3}"/>
                  </a:ext>
                </a:extLst>
              </p:cNvPr>
              <p:cNvPicPr/>
              <p:nvPr/>
            </p:nvPicPr>
            <p:blipFill>
              <a:blip r:embed="rId182"/>
              <a:stretch>
                <a:fillRect/>
              </a:stretch>
            </p:blipFill>
            <p:spPr>
              <a:xfrm>
                <a:off x="7399188" y="5936812"/>
                <a:ext cx="105480" cy="2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41379" name="Ink 41378">
                <a:extLst>
                  <a:ext uri="{FF2B5EF4-FFF2-40B4-BE49-F238E27FC236}">
                    <a16:creationId xmlns:a16="http://schemas.microsoft.com/office/drawing/2014/main" id="{D0FF002B-6C17-9DE4-AF7F-A6EDD6E7878A}"/>
                  </a:ext>
                </a:extLst>
              </p14:cNvPr>
              <p14:cNvContentPartPr/>
              <p14:nvPr/>
            </p14:nvContentPartPr>
            <p14:xfrm>
              <a:off x="7616628" y="5832772"/>
              <a:ext cx="135000" cy="175680"/>
            </p14:xfrm>
          </p:contentPart>
        </mc:Choice>
        <mc:Fallback xmlns="">
          <p:pic>
            <p:nvPicPr>
              <p:cNvPr id="41379" name="Ink 41378">
                <a:extLst>
                  <a:ext uri="{FF2B5EF4-FFF2-40B4-BE49-F238E27FC236}">
                    <a16:creationId xmlns:a16="http://schemas.microsoft.com/office/drawing/2014/main" id="{D0FF002B-6C17-9DE4-AF7F-A6EDD6E7878A}"/>
                  </a:ext>
                </a:extLst>
              </p:cNvPr>
              <p:cNvPicPr/>
              <p:nvPr/>
            </p:nvPicPr>
            <p:blipFill>
              <a:blip r:embed="rId184"/>
              <a:stretch>
                <a:fillRect/>
              </a:stretch>
            </p:blipFill>
            <p:spPr>
              <a:xfrm>
                <a:off x="7607628" y="5823772"/>
                <a:ext cx="152640" cy="19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41380" name="Ink 41379">
                <a:extLst>
                  <a:ext uri="{FF2B5EF4-FFF2-40B4-BE49-F238E27FC236}">
                    <a16:creationId xmlns:a16="http://schemas.microsoft.com/office/drawing/2014/main" id="{ECEF00BC-5037-CCF2-F8C1-DA630EF2A4BB}"/>
                  </a:ext>
                </a:extLst>
              </p14:cNvPr>
              <p14:cNvContentPartPr/>
              <p14:nvPr/>
            </p14:nvContentPartPr>
            <p14:xfrm>
              <a:off x="7094988" y="6037612"/>
              <a:ext cx="20520" cy="63720"/>
            </p14:xfrm>
          </p:contentPart>
        </mc:Choice>
        <mc:Fallback xmlns="">
          <p:pic>
            <p:nvPicPr>
              <p:cNvPr id="41380" name="Ink 41379">
                <a:extLst>
                  <a:ext uri="{FF2B5EF4-FFF2-40B4-BE49-F238E27FC236}">
                    <a16:creationId xmlns:a16="http://schemas.microsoft.com/office/drawing/2014/main" id="{ECEF00BC-5037-CCF2-F8C1-DA630EF2A4BB}"/>
                  </a:ext>
                </a:extLst>
              </p:cNvPr>
              <p:cNvPicPr/>
              <p:nvPr/>
            </p:nvPicPr>
            <p:blipFill>
              <a:blip r:embed="rId186"/>
              <a:stretch>
                <a:fillRect/>
              </a:stretch>
            </p:blipFill>
            <p:spPr>
              <a:xfrm>
                <a:off x="7085988" y="6028612"/>
                <a:ext cx="38160" cy="8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41381" name="Ink 41380">
                <a:extLst>
                  <a:ext uri="{FF2B5EF4-FFF2-40B4-BE49-F238E27FC236}">
                    <a16:creationId xmlns:a16="http://schemas.microsoft.com/office/drawing/2014/main" id="{9A341072-58AD-8643-82A6-19CF8BFCC6C7}"/>
                  </a:ext>
                </a:extLst>
              </p14:cNvPr>
              <p14:cNvContentPartPr/>
              <p14:nvPr/>
            </p14:nvContentPartPr>
            <p14:xfrm>
              <a:off x="7860708" y="6085492"/>
              <a:ext cx="296280" cy="136440"/>
            </p14:xfrm>
          </p:contentPart>
        </mc:Choice>
        <mc:Fallback xmlns="">
          <p:pic>
            <p:nvPicPr>
              <p:cNvPr id="41381" name="Ink 41380">
                <a:extLst>
                  <a:ext uri="{FF2B5EF4-FFF2-40B4-BE49-F238E27FC236}">
                    <a16:creationId xmlns:a16="http://schemas.microsoft.com/office/drawing/2014/main" id="{9A341072-58AD-8643-82A6-19CF8BFCC6C7}"/>
                  </a:ext>
                </a:extLst>
              </p:cNvPr>
              <p:cNvPicPr/>
              <p:nvPr/>
            </p:nvPicPr>
            <p:blipFill>
              <a:blip r:embed="rId188"/>
              <a:stretch>
                <a:fillRect/>
              </a:stretch>
            </p:blipFill>
            <p:spPr>
              <a:xfrm>
                <a:off x="7851708" y="6076516"/>
                <a:ext cx="313920" cy="15403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41395" name="Ink 41394">
                <a:extLst>
                  <a:ext uri="{FF2B5EF4-FFF2-40B4-BE49-F238E27FC236}">
                    <a16:creationId xmlns:a16="http://schemas.microsoft.com/office/drawing/2014/main" id="{E9AEFFB6-4301-F85B-905C-637680801613}"/>
                  </a:ext>
                </a:extLst>
              </p14:cNvPr>
              <p14:cNvContentPartPr/>
              <p14:nvPr/>
            </p14:nvContentPartPr>
            <p14:xfrm>
              <a:off x="8152668" y="5946532"/>
              <a:ext cx="158040" cy="98640"/>
            </p14:xfrm>
          </p:contentPart>
        </mc:Choice>
        <mc:Fallback xmlns="">
          <p:pic>
            <p:nvPicPr>
              <p:cNvPr id="41395" name="Ink 41394">
                <a:extLst>
                  <a:ext uri="{FF2B5EF4-FFF2-40B4-BE49-F238E27FC236}">
                    <a16:creationId xmlns:a16="http://schemas.microsoft.com/office/drawing/2014/main" id="{E9AEFFB6-4301-F85B-905C-637680801613}"/>
                  </a:ext>
                </a:extLst>
              </p:cNvPr>
              <p:cNvPicPr/>
              <p:nvPr/>
            </p:nvPicPr>
            <p:blipFill>
              <a:blip r:embed="rId190"/>
              <a:stretch>
                <a:fillRect/>
              </a:stretch>
            </p:blipFill>
            <p:spPr>
              <a:xfrm>
                <a:off x="8143647" y="5937532"/>
                <a:ext cx="175720" cy="11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41396" name="Ink 41395">
                <a:extLst>
                  <a:ext uri="{FF2B5EF4-FFF2-40B4-BE49-F238E27FC236}">
                    <a16:creationId xmlns:a16="http://schemas.microsoft.com/office/drawing/2014/main" id="{EE9D599D-2809-24AF-0862-EADE27BE134E}"/>
                  </a:ext>
                </a:extLst>
              </p14:cNvPr>
              <p14:cNvContentPartPr/>
              <p14:nvPr/>
            </p14:nvContentPartPr>
            <p14:xfrm>
              <a:off x="8057988" y="5976052"/>
              <a:ext cx="354960" cy="520920"/>
            </p14:xfrm>
          </p:contentPart>
        </mc:Choice>
        <mc:Fallback xmlns="">
          <p:pic>
            <p:nvPicPr>
              <p:cNvPr id="41396" name="Ink 41395">
                <a:extLst>
                  <a:ext uri="{FF2B5EF4-FFF2-40B4-BE49-F238E27FC236}">
                    <a16:creationId xmlns:a16="http://schemas.microsoft.com/office/drawing/2014/main" id="{EE9D599D-2809-24AF-0862-EADE27BE134E}"/>
                  </a:ext>
                </a:extLst>
              </p:cNvPr>
              <p:cNvPicPr/>
              <p:nvPr/>
            </p:nvPicPr>
            <p:blipFill>
              <a:blip r:embed="rId192"/>
              <a:stretch>
                <a:fillRect/>
              </a:stretch>
            </p:blipFill>
            <p:spPr>
              <a:xfrm>
                <a:off x="8048988" y="5967052"/>
                <a:ext cx="372600" cy="53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41397" name="Ink 41396">
                <a:extLst>
                  <a:ext uri="{FF2B5EF4-FFF2-40B4-BE49-F238E27FC236}">
                    <a16:creationId xmlns:a16="http://schemas.microsoft.com/office/drawing/2014/main" id="{D370DDF0-63A9-D5D8-EEE5-1380DF6424F2}"/>
                  </a:ext>
                </a:extLst>
              </p14:cNvPr>
              <p14:cNvContentPartPr/>
              <p14:nvPr/>
            </p14:nvContentPartPr>
            <p14:xfrm>
              <a:off x="8196228" y="6328132"/>
              <a:ext cx="167400" cy="189720"/>
            </p14:xfrm>
          </p:contentPart>
        </mc:Choice>
        <mc:Fallback xmlns="">
          <p:pic>
            <p:nvPicPr>
              <p:cNvPr id="41397" name="Ink 41396">
                <a:extLst>
                  <a:ext uri="{FF2B5EF4-FFF2-40B4-BE49-F238E27FC236}">
                    <a16:creationId xmlns:a16="http://schemas.microsoft.com/office/drawing/2014/main" id="{D370DDF0-63A9-D5D8-EEE5-1380DF6424F2}"/>
                  </a:ext>
                </a:extLst>
              </p:cNvPr>
              <p:cNvPicPr/>
              <p:nvPr/>
            </p:nvPicPr>
            <p:blipFill>
              <a:blip r:embed="rId194"/>
              <a:stretch>
                <a:fillRect/>
              </a:stretch>
            </p:blipFill>
            <p:spPr>
              <a:xfrm>
                <a:off x="8187228" y="6319132"/>
                <a:ext cx="185040" cy="207360"/>
              </a:xfrm>
              <a:prstGeom prst="rect">
                <a:avLst/>
              </a:prstGeom>
            </p:spPr>
          </p:pic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3676B7A2-9085-141E-11A2-9B81EE495BF3}"/>
              </a:ext>
            </a:extLst>
          </p:cNvPr>
          <p:cNvGrpSpPr/>
          <p:nvPr/>
        </p:nvGrpSpPr>
        <p:grpSpPr>
          <a:xfrm>
            <a:off x="4538628" y="2468172"/>
            <a:ext cx="693000" cy="411480"/>
            <a:chOff x="4528177" y="2023570"/>
            <a:chExt cx="693000" cy="411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D8ECE8AB-F445-4FE6-A990-4726B0DF4841}"/>
                    </a:ext>
                  </a:extLst>
                </p14:cNvPr>
                <p14:cNvContentPartPr/>
                <p14:nvPr/>
              </p14:nvContentPartPr>
              <p14:xfrm>
                <a:off x="4528177" y="2023570"/>
                <a:ext cx="198000" cy="2415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D8ECE8AB-F445-4FE6-A990-4726B0DF4841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4519537" y="2014930"/>
                  <a:ext cx="215640" cy="25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BF9AFAA4-FDA8-4492-BC3F-30FA8F8D1FA5}"/>
                    </a:ext>
                  </a:extLst>
                </p14:cNvPr>
                <p14:cNvContentPartPr/>
                <p14:nvPr/>
              </p14:nvContentPartPr>
              <p14:xfrm>
                <a:off x="4761817" y="2093770"/>
                <a:ext cx="459360" cy="34128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BF9AFAA4-FDA8-4492-BC3F-30FA8F8D1FA5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4752817" y="2084770"/>
                  <a:ext cx="477000" cy="35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4A78B7D0-D1B0-0A22-E3BE-72EA56FEABAD}"/>
                    </a:ext>
                  </a:extLst>
                </p14:cNvPr>
                <p14:cNvContentPartPr/>
                <p14:nvPr/>
              </p14:nvContentPartPr>
              <p14:xfrm>
                <a:off x="4862257" y="2067130"/>
                <a:ext cx="21960" cy="1008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4A78B7D0-D1B0-0A22-E3BE-72EA56FEABAD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4853617" y="2058490"/>
                  <a:ext cx="39600" cy="27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15424759-1CBB-6B06-1ADF-ACAE59714EAC}"/>
                  </a:ext>
                </a:extLst>
              </p14:cNvPr>
              <p14:cNvContentPartPr/>
              <p14:nvPr/>
            </p14:nvContentPartPr>
            <p14:xfrm>
              <a:off x="5546977" y="2512320"/>
              <a:ext cx="149040" cy="784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15424759-1CBB-6B06-1ADF-ACAE59714EAC}"/>
                  </a:ext>
                </a:extLst>
              </p:cNvPr>
              <p:cNvPicPr/>
              <p:nvPr/>
            </p:nvPicPr>
            <p:blipFill>
              <a:blip r:embed="rId202"/>
              <a:stretch>
                <a:fillRect/>
              </a:stretch>
            </p:blipFill>
            <p:spPr>
              <a:xfrm>
                <a:off x="5537977" y="2503320"/>
                <a:ext cx="166680" cy="96120"/>
              </a:xfrm>
              <a:prstGeom prst="rect">
                <a:avLst/>
              </a:prstGeom>
            </p:spPr>
          </p:pic>
        </mc:Fallback>
      </mc:AlternateContent>
      <p:grpSp>
        <p:nvGrpSpPr>
          <p:cNvPr id="41219" name="Group 41218">
            <a:extLst>
              <a:ext uri="{FF2B5EF4-FFF2-40B4-BE49-F238E27FC236}">
                <a16:creationId xmlns:a16="http://schemas.microsoft.com/office/drawing/2014/main" id="{9488912D-32A7-84D3-2DDE-0F315E76C3D5}"/>
              </a:ext>
            </a:extLst>
          </p:cNvPr>
          <p:cNvGrpSpPr/>
          <p:nvPr/>
        </p:nvGrpSpPr>
        <p:grpSpPr>
          <a:xfrm>
            <a:off x="5978628" y="2425332"/>
            <a:ext cx="1814400" cy="497880"/>
            <a:chOff x="5968177" y="1980730"/>
            <a:chExt cx="1814400" cy="497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B86D22E0-E50C-C0BE-4D87-5837AF1E0742}"/>
                    </a:ext>
                  </a:extLst>
                </p14:cNvPr>
                <p14:cNvContentPartPr/>
                <p14:nvPr/>
              </p14:nvContentPartPr>
              <p14:xfrm>
                <a:off x="5968177" y="2052370"/>
                <a:ext cx="121680" cy="26280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B86D22E0-E50C-C0BE-4D87-5837AF1E0742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5959537" y="2043370"/>
                  <a:ext cx="139320" cy="28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208E229D-7E8F-6F20-38D1-873A2D5CBC0D}"/>
                    </a:ext>
                  </a:extLst>
                </p14:cNvPr>
                <p14:cNvContentPartPr/>
                <p14:nvPr/>
              </p14:nvContentPartPr>
              <p14:xfrm>
                <a:off x="6198937" y="2055970"/>
                <a:ext cx="125280" cy="23652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208E229D-7E8F-6F20-38D1-873A2D5CBC0D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6190297" y="2047330"/>
                  <a:ext cx="142920" cy="25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44E913DA-4A1B-83CB-0C81-D78AD99B7B31}"/>
                    </a:ext>
                  </a:extLst>
                </p14:cNvPr>
                <p14:cNvContentPartPr/>
                <p14:nvPr/>
              </p14:nvContentPartPr>
              <p14:xfrm>
                <a:off x="6364537" y="2302210"/>
                <a:ext cx="6480" cy="8172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44E913DA-4A1B-83CB-0C81-D78AD99B7B31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6355537" y="2293570"/>
                  <a:ext cx="24120" cy="9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0DE0F7E6-04FE-9332-F82F-D938D784162D}"/>
                    </a:ext>
                  </a:extLst>
                </p14:cNvPr>
                <p14:cNvContentPartPr/>
                <p14:nvPr/>
              </p14:nvContentPartPr>
              <p14:xfrm>
                <a:off x="6489457" y="2109610"/>
                <a:ext cx="123120" cy="14040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0DE0F7E6-04FE-9332-F82F-D938D784162D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6480817" y="2100610"/>
                  <a:ext cx="140760" cy="15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8A5CC437-5700-9C56-9ECB-49EE8FFF1658}"/>
                    </a:ext>
                  </a:extLst>
                </p14:cNvPr>
                <p14:cNvContentPartPr/>
                <p14:nvPr/>
              </p14:nvContentPartPr>
              <p14:xfrm>
                <a:off x="6690697" y="2068570"/>
                <a:ext cx="105840" cy="10008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8A5CC437-5700-9C56-9ECB-49EE8FFF1658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6682057" y="2059570"/>
                  <a:ext cx="123480" cy="11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3531FB52-F277-2E1E-4ACE-8C4C84A67D9D}"/>
                    </a:ext>
                  </a:extLst>
                </p14:cNvPr>
                <p14:cNvContentPartPr/>
                <p14:nvPr/>
              </p14:nvContentPartPr>
              <p14:xfrm>
                <a:off x="6889057" y="2035450"/>
                <a:ext cx="133560" cy="13428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3531FB52-F277-2E1E-4ACE-8C4C84A67D9D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6880057" y="2026810"/>
                  <a:ext cx="151200" cy="15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5">
              <p14:nvContentPartPr>
                <p14:cNvPr id="41216" name="Ink 41215">
                  <a:extLst>
                    <a:ext uri="{FF2B5EF4-FFF2-40B4-BE49-F238E27FC236}">
                      <a16:creationId xmlns:a16="http://schemas.microsoft.com/office/drawing/2014/main" id="{D0C86ECC-9E5F-22A8-4CC2-CB5A51AE1ABB}"/>
                    </a:ext>
                  </a:extLst>
                </p14:cNvPr>
                <p14:cNvContentPartPr/>
                <p14:nvPr/>
              </p14:nvContentPartPr>
              <p14:xfrm>
                <a:off x="7174537" y="2076850"/>
                <a:ext cx="258120" cy="154800"/>
              </p14:xfrm>
            </p:contentPart>
          </mc:Choice>
          <mc:Fallback xmlns="">
            <p:pic>
              <p:nvPicPr>
                <p:cNvPr id="41216" name="Ink 41215">
                  <a:extLst>
                    <a:ext uri="{FF2B5EF4-FFF2-40B4-BE49-F238E27FC236}">
                      <a16:creationId xmlns:a16="http://schemas.microsoft.com/office/drawing/2014/main" id="{D0C86ECC-9E5F-22A8-4CC2-CB5A51AE1ABB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7165537" y="2067850"/>
                  <a:ext cx="275760" cy="17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7">
              <p14:nvContentPartPr>
                <p14:cNvPr id="41217" name="Ink 41216">
                  <a:extLst>
                    <a:ext uri="{FF2B5EF4-FFF2-40B4-BE49-F238E27FC236}">
                      <a16:creationId xmlns:a16="http://schemas.microsoft.com/office/drawing/2014/main" id="{5FB30B2B-DA84-A354-AD10-D44165FC480E}"/>
                    </a:ext>
                  </a:extLst>
                </p14:cNvPr>
                <p14:cNvContentPartPr/>
                <p14:nvPr/>
              </p14:nvContentPartPr>
              <p14:xfrm>
                <a:off x="7400617" y="1980730"/>
                <a:ext cx="210960" cy="497880"/>
              </p14:xfrm>
            </p:contentPart>
          </mc:Choice>
          <mc:Fallback xmlns="">
            <p:pic>
              <p:nvPicPr>
                <p:cNvPr id="41217" name="Ink 41216">
                  <a:extLst>
                    <a:ext uri="{FF2B5EF4-FFF2-40B4-BE49-F238E27FC236}">
                      <a16:creationId xmlns:a16="http://schemas.microsoft.com/office/drawing/2014/main" id="{5FB30B2B-DA84-A354-AD10-D44165FC480E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7391617" y="1972090"/>
                  <a:ext cx="228600" cy="51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41218" name="Ink 41217">
                  <a:extLst>
                    <a:ext uri="{FF2B5EF4-FFF2-40B4-BE49-F238E27FC236}">
                      <a16:creationId xmlns:a16="http://schemas.microsoft.com/office/drawing/2014/main" id="{1EAE6EEE-5C5D-FDBD-E926-13C494233B5B}"/>
                    </a:ext>
                  </a:extLst>
                </p14:cNvPr>
                <p14:cNvContentPartPr/>
                <p14:nvPr/>
              </p14:nvContentPartPr>
              <p14:xfrm>
                <a:off x="7600417" y="2161450"/>
                <a:ext cx="182160" cy="196560"/>
              </p14:xfrm>
            </p:contentPart>
          </mc:Choice>
          <mc:Fallback xmlns="">
            <p:pic>
              <p:nvPicPr>
                <p:cNvPr id="41218" name="Ink 41217">
                  <a:extLst>
                    <a:ext uri="{FF2B5EF4-FFF2-40B4-BE49-F238E27FC236}">
                      <a16:creationId xmlns:a16="http://schemas.microsoft.com/office/drawing/2014/main" id="{1EAE6EEE-5C5D-FDBD-E926-13C494233B5B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7591777" y="2152810"/>
                  <a:ext cx="199800" cy="214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228" name="Group 41227">
            <a:extLst>
              <a:ext uri="{FF2B5EF4-FFF2-40B4-BE49-F238E27FC236}">
                <a16:creationId xmlns:a16="http://schemas.microsoft.com/office/drawing/2014/main" id="{566D5488-B13B-E04D-BC5F-D87D03D8FAD8}"/>
              </a:ext>
            </a:extLst>
          </p:cNvPr>
          <p:cNvGrpSpPr/>
          <p:nvPr/>
        </p:nvGrpSpPr>
        <p:grpSpPr>
          <a:xfrm>
            <a:off x="4534657" y="1924930"/>
            <a:ext cx="887760" cy="424440"/>
            <a:chOff x="4534657" y="1924930"/>
            <a:chExt cx="887760" cy="424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41220" name="Ink 41219">
                  <a:extLst>
                    <a:ext uri="{FF2B5EF4-FFF2-40B4-BE49-F238E27FC236}">
                      <a16:creationId xmlns:a16="http://schemas.microsoft.com/office/drawing/2014/main" id="{024B49E7-8871-B8A6-4E25-ADEBCDA38F74}"/>
                    </a:ext>
                  </a:extLst>
                </p14:cNvPr>
                <p14:cNvContentPartPr/>
                <p14:nvPr/>
              </p14:nvContentPartPr>
              <p14:xfrm>
                <a:off x="4542217" y="1947610"/>
                <a:ext cx="223920" cy="720"/>
              </p14:xfrm>
            </p:contentPart>
          </mc:Choice>
          <mc:Fallback xmlns="">
            <p:pic>
              <p:nvPicPr>
                <p:cNvPr id="41220" name="Ink 41219">
                  <a:extLst>
                    <a:ext uri="{FF2B5EF4-FFF2-40B4-BE49-F238E27FC236}">
                      <a16:creationId xmlns:a16="http://schemas.microsoft.com/office/drawing/2014/main" id="{024B49E7-8871-B8A6-4E25-ADEBCDA38F74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4533217" y="1938610"/>
                  <a:ext cx="241560" cy="1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41221" name="Ink 41220">
                  <a:extLst>
                    <a:ext uri="{FF2B5EF4-FFF2-40B4-BE49-F238E27FC236}">
                      <a16:creationId xmlns:a16="http://schemas.microsoft.com/office/drawing/2014/main" id="{E367A2BD-FD02-F52C-E379-40C409AD7988}"/>
                    </a:ext>
                  </a:extLst>
                </p14:cNvPr>
                <p14:cNvContentPartPr/>
                <p14:nvPr/>
              </p14:nvContentPartPr>
              <p14:xfrm>
                <a:off x="4534657" y="1924930"/>
                <a:ext cx="270360" cy="60840"/>
              </p14:xfrm>
            </p:contentPart>
          </mc:Choice>
          <mc:Fallback xmlns="">
            <p:pic>
              <p:nvPicPr>
                <p:cNvPr id="41221" name="Ink 41220">
                  <a:extLst>
                    <a:ext uri="{FF2B5EF4-FFF2-40B4-BE49-F238E27FC236}">
                      <a16:creationId xmlns:a16="http://schemas.microsoft.com/office/drawing/2014/main" id="{E367A2BD-FD02-F52C-E379-40C409AD7988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4526017" y="1916290"/>
                  <a:ext cx="288000" cy="7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41224" name="Ink 41223">
                  <a:extLst>
                    <a:ext uri="{FF2B5EF4-FFF2-40B4-BE49-F238E27FC236}">
                      <a16:creationId xmlns:a16="http://schemas.microsoft.com/office/drawing/2014/main" id="{AF16D107-FD20-3A41-E1F3-FA63B1415EFE}"/>
                    </a:ext>
                  </a:extLst>
                </p14:cNvPr>
                <p14:cNvContentPartPr/>
                <p14:nvPr/>
              </p14:nvContentPartPr>
              <p14:xfrm>
                <a:off x="4595497" y="1967050"/>
                <a:ext cx="100080" cy="291960"/>
              </p14:xfrm>
            </p:contentPart>
          </mc:Choice>
          <mc:Fallback xmlns="">
            <p:pic>
              <p:nvPicPr>
                <p:cNvPr id="41224" name="Ink 41223">
                  <a:extLst>
                    <a:ext uri="{FF2B5EF4-FFF2-40B4-BE49-F238E27FC236}">
                      <a16:creationId xmlns:a16="http://schemas.microsoft.com/office/drawing/2014/main" id="{AF16D107-FD20-3A41-E1F3-FA63B1415EFE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4586857" y="1958410"/>
                  <a:ext cx="117720" cy="30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41225" name="Ink 41224">
                  <a:extLst>
                    <a:ext uri="{FF2B5EF4-FFF2-40B4-BE49-F238E27FC236}">
                      <a16:creationId xmlns:a16="http://schemas.microsoft.com/office/drawing/2014/main" id="{5C800FEE-AC4D-35AF-A5DF-2380DBBEEE1F}"/>
                    </a:ext>
                  </a:extLst>
                </p14:cNvPr>
                <p14:cNvContentPartPr/>
                <p14:nvPr/>
              </p14:nvContentPartPr>
              <p14:xfrm>
                <a:off x="4751017" y="2201050"/>
                <a:ext cx="81720" cy="148320"/>
              </p14:xfrm>
            </p:contentPart>
          </mc:Choice>
          <mc:Fallback xmlns="">
            <p:pic>
              <p:nvPicPr>
                <p:cNvPr id="41225" name="Ink 41224">
                  <a:extLst>
                    <a:ext uri="{FF2B5EF4-FFF2-40B4-BE49-F238E27FC236}">
                      <a16:creationId xmlns:a16="http://schemas.microsoft.com/office/drawing/2014/main" id="{5C800FEE-AC4D-35AF-A5DF-2380DBBEEE1F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4742017" y="2192410"/>
                  <a:ext cx="99360" cy="16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9">
              <p14:nvContentPartPr>
                <p14:cNvPr id="41226" name="Ink 41225">
                  <a:extLst>
                    <a:ext uri="{FF2B5EF4-FFF2-40B4-BE49-F238E27FC236}">
                      <a16:creationId xmlns:a16="http://schemas.microsoft.com/office/drawing/2014/main" id="{03B6905B-10AF-F986-714A-6DEA8828444B}"/>
                    </a:ext>
                  </a:extLst>
                </p14:cNvPr>
                <p14:cNvContentPartPr/>
                <p14:nvPr/>
              </p14:nvContentPartPr>
              <p14:xfrm>
                <a:off x="4899697" y="2216530"/>
                <a:ext cx="98640" cy="124560"/>
              </p14:xfrm>
            </p:contentPart>
          </mc:Choice>
          <mc:Fallback xmlns="">
            <p:pic>
              <p:nvPicPr>
                <p:cNvPr id="41226" name="Ink 41225">
                  <a:extLst>
                    <a:ext uri="{FF2B5EF4-FFF2-40B4-BE49-F238E27FC236}">
                      <a16:creationId xmlns:a16="http://schemas.microsoft.com/office/drawing/2014/main" id="{03B6905B-10AF-F986-714A-6DEA8828444B}"/>
                    </a:ext>
                  </a:extLst>
                </p:cNvPr>
                <p:cNvPicPr/>
                <p:nvPr/>
              </p:nvPicPr>
              <p:blipFill>
                <a:blip r:embed="rId230"/>
                <a:stretch>
                  <a:fillRect/>
                </a:stretch>
              </p:blipFill>
              <p:spPr>
                <a:xfrm>
                  <a:off x="4891057" y="2207530"/>
                  <a:ext cx="116280" cy="14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1">
              <p14:nvContentPartPr>
                <p14:cNvPr id="41227" name="Ink 41226">
                  <a:extLst>
                    <a:ext uri="{FF2B5EF4-FFF2-40B4-BE49-F238E27FC236}">
                      <a16:creationId xmlns:a16="http://schemas.microsoft.com/office/drawing/2014/main" id="{A65906AE-0063-9166-C0D6-43CC1645FD62}"/>
                    </a:ext>
                  </a:extLst>
                </p14:cNvPr>
                <p14:cNvContentPartPr/>
                <p14:nvPr/>
              </p14:nvContentPartPr>
              <p14:xfrm>
                <a:off x="5175457" y="2150290"/>
                <a:ext cx="246960" cy="83160"/>
              </p14:xfrm>
            </p:contentPart>
          </mc:Choice>
          <mc:Fallback xmlns="">
            <p:pic>
              <p:nvPicPr>
                <p:cNvPr id="41227" name="Ink 41226">
                  <a:extLst>
                    <a:ext uri="{FF2B5EF4-FFF2-40B4-BE49-F238E27FC236}">
                      <a16:creationId xmlns:a16="http://schemas.microsoft.com/office/drawing/2014/main" id="{A65906AE-0063-9166-C0D6-43CC1645FD62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5166817" y="2141290"/>
                  <a:ext cx="264600" cy="100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233" name="Group 41232">
            <a:extLst>
              <a:ext uri="{FF2B5EF4-FFF2-40B4-BE49-F238E27FC236}">
                <a16:creationId xmlns:a16="http://schemas.microsoft.com/office/drawing/2014/main" id="{F74F6991-7285-BB72-B6DD-00238751DE9B}"/>
              </a:ext>
            </a:extLst>
          </p:cNvPr>
          <p:cNvGrpSpPr/>
          <p:nvPr/>
        </p:nvGrpSpPr>
        <p:grpSpPr>
          <a:xfrm>
            <a:off x="5634097" y="1919170"/>
            <a:ext cx="431640" cy="307440"/>
            <a:chOff x="5634097" y="1919170"/>
            <a:chExt cx="431640" cy="307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3">
              <p14:nvContentPartPr>
                <p14:cNvPr id="41229" name="Ink 41228">
                  <a:extLst>
                    <a:ext uri="{FF2B5EF4-FFF2-40B4-BE49-F238E27FC236}">
                      <a16:creationId xmlns:a16="http://schemas.microsoft.com/office/drawing/2014/main" id="{32F9C552-58FA-21DB-B044-029E39473E7A}"/>
                    </a:ext>
                  </a:extLst>
                </p14:cNvPr>
                <p14:cNvContentPartPr/>
                <p14:nvPr/>
              </p14:nvContentPartPr>
              <p14:xfrm>
                <a:off x="5634097" y="1919170"/>
                <a:ext cx="202320" cy="240840"/>
              </p14:xfrm>
            </p:contentPart>
          </mc:Choice>
          <mc:Fallback xmlns="">
            <p:pic>
              <p:nvPicPr>
                <p:cNvPr id="41229" name="Ink 41228">
                  <a:extLst>
                    <a:ext uri="{FF2B5EF4-FFF2-40B4-BE49-F238E27FC236}">
                      <a16:creationId xmlns:a16="http://schemas.microsoft.com/office/drawing/2014/main" id="{32F9C552-58FA-21DB-B044-029E39473E7A}"/>
                    </a:ext>
                  </a:extLst>
                </p:cNvPr>
                <p:cNvPicPr/>
                <p:nvPr/>
              </p:nvPicPr>
              <p:blipFill>
                <a:blip r:embed="rId234"/>
                <a:stretch>
                  <a:fillRect/>
                </a:stretch>
              </p:blipFill>
              <p:spPr>
                <a:xfrm>
                  <a:off x="5625457" y="1910530"/>
                  <a:ext cx="219960" cy="25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5">
              <p14:nvContentPartPr>
                <p14:cNvPr id="41230" name="Ink 41229">
                  <a:extLst>
                    <a:ext uri="{FF2B5EF4-FFF2-40B4-BE49-F238E27FC236}">
                      <a16:creationId xmlns:a16="http://schemas.microsoft.com/office/drawing/2014/main" id="{26E15E5C-0476-B4F5-A49C-3CA981459164}"/>
                    </a:ext>
                  </a:extLst>
                </p14:cNvPr>
                <p14:cNvContentPartPr/>
                <p14:nvPr/>
              </p14:nvContentPartPr>
              <p14:xfrm>
                <a:off x="5800057" y="2007730"/>
                <a:ext cx="7560" cy="181800"/>
              </p14:xfrm>
            </p:contentPart>
          </mc:Choice>
          <mc:Fallback xmlns="">
            <p:pic>
              <p:nvPicPr>
                <p:cNvPr id="41230" name="Ink 41229">
                  <a:extLst>
                    <a:ext uri="{FF2B5EF4-FFF2-40B4-BE49-F238E27FC236}">
                      <a16:creationId xmlns:a16="http://schemas.microsoft.com/office/drawing/2014/main" id="{26E15E5C-0476-B4F5-A49C-3CA981459164}"/>
                    </a:ext>
                  </a:extLst>
                </p:cNvPr>
                <p:cNvPicPr/>
                <p:nvPr/>
              </p:nvPicPr>
              <p:blipFill>
                <a:blip r:embed="rId236"/>
                <a:stretch>
                  <a:fillRect/>
                </a:stretch>
              </p:blipFill>
              <p:spPr>
                <a:xfrm>
                  <a:off x="5791417" y="1999090"/>
                  <a:ext cx="25200" cy="19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7">
              <p14:nvContentPartPr>
                <p14:cNvPr id="41231" name="Ink 41230">
                  <a:extLst>
                    <a:ext uri="{FF2B5EF4-FFF2-40B4-BE49-F238E27FC236}">
                      <a16:creationId xmlns:a16="http://schemas.microsoft.com/office/drawing/2014/main" id="{8C3599A7-C205-440E-8E55-44CC7A20FDF5}"/>
                    </a:ext>
                  </a:extLst>
                </p14:cNvPr>
                <p14:cNvContentPartPr/>
                <p14:nvPr/>
              </p14:nvContentPartPr>
              <p14:xfrm>
                <a:off x="5961697" y="1931410"/>
                <a:ext cx="104040" cy="208800"/>
              </p14:xfrm>
            </p:contentPart>
          </mc:Choice>
          <mc:Fallback xmlns="">
            <p:pic>
              <p:nvPicPr>
                <p:cNvPr id="41231" name="Ink 41230">
                  <a:extLst>
                    <a:ext uri="{FF2B5EF4-FFF2-40B4-BE49-F238E27FC236}">
                      <a16:creationId xmlns:a16="http://schemas.microsoft.com/office/drawing/2014/main" id="{8C3599A7-C205-440E-8E55-44CC7A20FDF5}"/>
                    </a:ext>
                  </a:extLst>
                </p:cNvPr>
                <p:cNvPicPr/>
                <p:nvPr/>
              </p:nvPicPr>
              <p:blipFill>
                <a:blip r:embed="rId238"/>
                <a:stretch>
                  <a:fillRect/>
                </a:stretch>
              </p:blipFill>
              <p:spPr>
                <a:xfrm>
                  <a:off x="5953057" y="1922770"/>
                  <a:ext cx="121680" cy="22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9">
              <p14:nvContentPartPr>
                <p14:cNvPr id="41232" name="Ink 41231">
                  <a:extLst>
                    <a:ext uri="{FF2B5EF4-FFF2-40B4-BE49-F238E27FC236}">
                      <a16:creationId xmlns:a16="http://schemas.microsoft.com/office/drawing/2014/main" id="{3CA51F9C-3F02-8D27-66FC-ADA9C171FCB4}"/>
                    </a:ext>
                  </a:extLst>
                </p14:cNvPr>
                <p14:cNvContentPartPr/>
                <p14:nvPr/>
              </p14:nvContentPartPr>
              <p14:xfrm>
                <a:off x="5807977" y="2130850"/>
                <a:ext cx="360" cy="95760"/>
              </p14:xfrm>
            </p:contentPart>
          </mc:Choice>
          <mc:Fallback xmlns="">
            <p:pic>
              <p:nvPicPr>
                <p:cNvPr id="41232" name="Ink 41231">
                  <a:extLst>
                    <a:ext uri="{FF2B5EF4-FFF2-40B4-BE49-F238E27FC236}">
                      <a16:creationId xmlns:a16="http://schemas.microsoft.com/office/drawing/2014/main" id="{3CA51F9C-3F02-8D27-66FC-ADA9C171FCB4}"/>
                    </a:ext>
                  </a:extLst>
                </p:cNvPr>
                <p:cNvPicPr/>
                <p:nvPr/>
              </p:nvPicPr>
              <p:blipFill>
                <a:blip r:embed="rId240"/>
                <a:stretch>
                  <a:fillRect/>
                </a:stretch>
              </p:blipFill>
              <p:spPr>
                <a:xfrm>
                  <a:off x="5798977" y="2122210"/>
                  <a:ext cx="18000" cy="113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236" name="Group 41235">
            <a:extLst>
              <a:ext uri="{FF2B5EF4-FFF2-40B4-BE49-F238E27FC236}">
                <a16:creationId xmlns:a16="http://schemas.microsoft.com/office/drawing/2014/main" id="{F7B9F7AC-3B71-5C1F-3A5B-279DFA23263F}"/>
              </a:ext>
            </a:extLst>
          </p:cNvPr>
          <p:cNvGrpSpPr/>
          <p:nvPr/>
        </p:nvGrpSpPr>
        <p:grpSpPr>
          <a:xfrm>
            <a:off x="6257257" y="1987210"/>
            <a:ext cx="311760" cy="198720"/>
            <a:chOff x="6257257" y="1987210"/>
            <a:chExt cx="311760" cy="198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1">
              <p14:nvContentPartPr>
                <p14:cNvPr id="41234" name="Ink 41233">
                  <a:extLst>
                    <a:ext uri="{FF2B5EF4-FFF2-40B4-BE49-F238E27FC236}">
                      <a16:creationId xmlns:a16="http://schemas.microsoft.com/office/drawing/2014/main" id="{317B981F-FB34-627E-8557-597BE53C63C4}"/>
                    </a:ext>
                  </a:extLst>
                </p14:cNvPr>
                <p14:cNvContentPartPr/>
                <p14:nvPr/>
              </p14:nvContentPartPr>
              <p14:xfrm>
                <a:off x="6257257" y="2023210"/>
                <a:ext cx="155520" cy="160200"/>
              </p14:xfrm>
            </p:contentPart>
          </mc:Choice>
          <mc:Fallback xmlns="">
            <p:pic>
              <p:nvPicPr>
                <p:cNvPr id="41234" name="Ink 41233">
                  <a:extLst>
                    <a:ext uri="{FF2B5EF4-FFF2-40B4-BE49-F238E27FC236}">
                      <a16:creationId xmlns:a16="http://schemas.microsoft.com/office/drawing/2014/main" id="{317B981F-FB34-627E-8557-597BE53C63C4}"/>
                    </a:ext>
                  </a:extLst>
                </p:cNvPr>
                <p:cNvPicPr/>
                <p:nvPr/>
              </p:nvPicPr>
              <p:blipFill>
                <a:blip r:embed="rId242"/>
                <a:stretch>
                  <a:fillRect/>
                </a:stretch>
              </p:blipFill>
              <p:spPr>
                <a:xfrm>
                  <a:off x="6248257" y="2014210"/>
                  <a:ext cx="173160" cy="17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3">
              <p14:nvContentPartPr>
                <p14:cNvPr id="41235" name="Ink 41234">
                  <a:extLst>
                    <a:ext uri="{FF2B5EF4-FFF2-40B4-BE49-F238E27FC236}">
                      <a16:creationId xmlns:a16="http://schemas.microsoft.com/office/drawing/2014/main" id="{02787862-F15D-683D-DF89-CABD8BACAF67}"/>
                    </a:ext>
                  </a:extLst>
                </p14:cNvPr>
                <p14:cNvContentPartPr/>
                <p14:nvPr/>
              </p14:nvContentPartPr>
              <p14:xfrm>
                <a:off x="6479017" y="1987210"/>
                <a:ext cx="90000" cy="198720"/>
              </p14:xfrm>
            </p:contentPart>
          </mc:Choice>
          <mc:Fallback xmlns="">
            <p:pic>
              <p:nvPicPr>
                <p:cNvPr id="41235" name="Ink 41234">
                  <a:extLst>
                    <a:ext uri="{FF2B5EF4-FFF2-40B4-BE49-F238E27FC236}">
                      <a16:creationId xmlns:a16="http://schemas.microsoft.com/office/drawing/2014/main" id="{02787862-F15D-683D-DF89-CABD8BACAF67}"/>
                    </a:ext>
                  </a:extLst>
                </p:cNvPr>
                <p:cNvPicPr/>
                <p:nvPr/>
              </p:nvPicPr>
              <p:blipFill>
                <a:blip r:embed="rId244"/>
                <a:stretch>
                  <a:fillRect/>
                </a:stretch>
              </p:blipFill>
              <p:spPr>
                <a:xfrm>
                  <a:off x="6470377" y="1978570"/>
                  <a:ext cx="107640" cy="21636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AA2E179-E314-0A5D-7545-4BA813C07D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736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600"/>
    </mc:Choice>
    <mc:Fallback>
      <p:transition spd="slow" advTm="85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7" name="Text Box 3"/>
          <p:cNvSpPr txBox="1">
            <a:spLocks noChangeArrowheads="1"/>
          </p:cNvSpPr>
          <p:nvPr/>
        </p:nvSpPr>
        <p:spPr bwMode="auto">
          <a:xfrm>
            <a:off x="197688" y="685800"/>
            <a:ext cx="8927444" cy="569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800" b="1" dirty="0">
                <a:solidFill>
                  <a:srgbClr val="0000FF"/>
                </a:solidFill>
              </a:rPr>
              <a:t>Electrons in semiconductors are fast because</a:t>
            </a:r>
          </a:p>
          <a:p>
            <a:pPr algn="l" eaLnBrk="1" hangingPunct="1">
              <a:buFontTx/>
              <a:buNone/>
            </a:pPr>
            <a:endParaRPr lang="en-US" sz="2800" b="1" dirty="0">
              <a:solidFill>
                <a:srgbClr val="0000FF"/>
              </a:solidFill>
            </a:endParaRPr>
          </a:p>
          <a:p>
            <a:pPr algn="l" eaLnBrk="1" hangingPunct="1">
              <a:buFontTx/>
              <a:buNone/>
            </a:pPr>
            <a:r>
              <a:rPr lang="en-US" sz="2800" b="1" dirty="0">
                <a:solidFill>
                  <a:srgbClr val="0000FF"/>
                </a:solidFill>
              </a:rPr>
              <a:t>1. They are light!</a:t>
            </a:r>
          </a:p>
          <a:p>
            <a:pPr algn="l" eaLnBrk="1" hangingPunct="1">
              <a:buFontTx/>
              <a:buNone/>
            </a:pPr>
            <a:r>
              <a:rPr lang="en-US" sz="2800" b="1" dirty="0">
                <a:solidFill>
                  <a:srgbClr val="0000FF"/>
                </a:solidFill>
              </a:rPr>
              <a:t>2. Less interruptions in a clean solid (low scattering)</a:t>
            </a:r>
          </a:p>
          <a:p>
            <a:pPr algn="l" eaLnBrk="1" hangingPunct="1">
              <a:buFontTx/>
              <a:buNone/>
            </a:pPr>
            <a:endParaRPr lang="en-US" sz="2800" b="1" dirty="0">
              <a:solidFill>
                <a:srgbClr val="0000FF"/>
              </a:solidFill>
            </a:endParaRPr>
          </a:p>
          <a:p>
            <a:pPr algn="l" eaLnBrk="1" hangingPunct="1">
              <a:buFontTx/>
              <a:buNone/>
            </a:pPr>
            <a:r>
              <a:rPr lang="en-US" sz="2800" b="1" dirty="0" err="1">
                <a:solidFill>
                  <a:srgbClr val="0000FF"/>
                </a:solidFill>
                <a:latin typeface="Symbol" pitchFamily="2" charset="2"/>
              </a:rPr>
              <a:t>l</a:t>
            </a:r>
            <a:r>
              <a:rPr lang="en-US" sz="2800" b="1" baseline="30000" dirty="0" err="1">
                <a:solidFill>
                  <a:srgbClr val="0000FF"/>
                </a:solidFill>
                <a:latin typeface="Comic Sans MS" panose="030F0902030302020204" pitchFamily="66" charset="0"/>
              </a:rPr>
              <a:t>e</a:t>
            </a:r>
            <a:r>
              <a:rPr lang="en-US" sz="2800" b="1" baseline="-25000" dirty="0" err="1">
                <a:solidFill>
                  <a:srgbClr val="0000FF"/>
                </a:solidFill>
              </a:rPr>
              <a:t>sc</a:t>
            </a:r>
            <a:r>
              <a:rPr lang="en-US" sz="2800" b="1" dirty="0">
                <a:solidFill>
                  <a:srgbClr val="0000FF"/>
                </a:solidFill>
              </a:rPr>
              <a:t> ~ 10—100s of nm </a:t>
            </a:r>
          </a:p>
          <a:p>
            <a:pPr algn="l" eaLnBrk="1" hangingPunct="1">
              <a:buFontTx/>
              <a:buNone/>
            </a:pPr>
            <a:r>
              <a:rPr lang="en-US" sz="2800" b="1" dirty="0">
                <a:solidFill>
                  <a:srgbClr val="0000FF"/>
                </a:solidFill>
              </a:rPr>
              <a:t>(</a:t>
            </a:r>
            <a:r>
              <a:rPr lang="en-US" sz="2800" b="1" dirty="0">
                <a:solidFill>
                  <a:srgbClr val="FF0000"/>
                </a:solidFill>
              </a:rPr>
              <a:t>1000x electron size </a:t>
            </a:r>
            <a:r>
              <a:rPr lang="en-US" sz="2800" b="1" dirty="0">
                <a:solidFill>
                  <a:srgbClr val="0000FF"/>
                </a:solidFill>
              </a:rPr>
              <a:t>~0.1 nm)</a:t>
            </a:r>
          </a:p>
          <a:p>
            <a:pPr algn="l" eaLnBrk="1" hangingPunct="1">
              <a:buFontTx/>
              <a:buNone/>
            </a:pPr>
            <a:endParaRPr lang="en-US" sz="2800" b="1" dirty="0">
              <a:solidFill>
                <a:srgbClr val="0000FF"/>
              </a:solidFill>
            </a:endParaRPr>
          </a:p>
          <a:p>
            <a:pPr algn="l" eaLnBrk="1" hangingPunct="1">
              <a:buNone/>
            </a:pPr>
            <a:r>
              <a:rPr lang="en-US" sz="2800" b="1" dirty="0">
                <a:solidFill>
                  <a:srgbClr val="0000FF"/>
                </a:solidFill>
                <a:latin typeface="Symbol" pitchFamily="2" charset="2"/>
              </a:rPr>
              <a:t>l</a:t>
            </a:r>
            <a:r>
              <a:rPr lang="en-US" sz="2800" b="1" baseline="30000" dirty="0">
                <a:solidFill>
                  <a:srgbClr val="0000FF"/>
                </a:solidFill>
                <a:latin typeface="Comic Sans MS" panose="030F0902030302020204" pitchFamily="66" charset="0"/>
              </a:rPr>
              <a:t>H</a:t>
            </a:r>
            <a:r>
              <a:rPr lang="en-US" sz="1600" b="1" baseline="30000" dirty="0">
                <a:solidFill>
                  <a:srgbClr val="0000FF"/>
                </a:solidFill>
                <a:latin typeface="Comic Sans MS" panose="030F0902030302020204" pitchFamily="66" charset="0"/>
              </a:rPr>
              <a:t>2</a:t>
            </a:r>
            <a:r>
              <a:rPr lang="en-US" sz="2800" b="1" baseline="30000" dirty="0">
                <a:solidFill>
                  <a:srgbClr val="0000FF"/>
                </a:solidFill>
                <a:latin typeface="Comic Sans MS" panose="030F0902030302020204" pitchFamily="66" charset="0"/>
              </a:rPr>
              <a:t>0</a:t>
            </a:r>
            <a:r>
              <a:rPr lang="en-US" sz="2800" b="1" baseline="-25000" dirty="0">
                <a:solidFill>
                  <a:srgbClr val="0000FF"/>
                </a:solidFill>
              </a:rPr>
              <a:t>sc</a:t>
            </a:r>
            <a:r>
              <a:rPr lang="en-US" sz="2800" b="1" dirty="0">
                <a:solidFill>
                  <a:srgbClr val="0000FF"/>
                </a:solidFill>
              </a:rPr>
              <a:t> ~ 100 nm </a:t>
            </a:r>
          </a:p>
          <a:p>
            <a:pPr algn="l" eaLnBrk="1" hangingPunct="1">
              <a:buNone/>
            </a:pPr>
            <a:r>
              <a:rPr lang="en-US" sz="2800" b="1" dirty="0">
                <a:solidFill>
                  <a:srgbClr val="0000FF"/>
                </a:solidFill>
              </a:rPr>
              <a:t>(</a:t>
            </a:r>
            <a:r>
              <a:rPr lang="en-US" sz="2800" b="1" dirty="0">
                <a:solidFill>
                  <a:srgbClr val="FF0000"/>
                </a:solidFill>
              </a:rPr>
              <a:t>25x molecule size </a:t>
            </a:r>
            <a:r>
              <a:rPr lang="en-US" sz="2800" b="1" dirty="0">
                <a:solidFill>
                  <a:srgbClr val="0000FF"/>
                </a:solidFill>
              </a:rPr>
              <a:t>~ 4 nm)</a:t>
            </a:r>
          </a:p>
          <a:p>
            <a:pPr algn="l" eaLnBrk="1" hangingPunct="1">
              <a:buFontTx/>
              <a:buNone/>
            </a:pP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903BEA-EC25-5644-B5A1-DEDF773DB900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9E30EDB-ED43-AB9F-4614-493EF2BB24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515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765"/>
    </mc:Choice>
    <mc:Fallback>
      <p:transition spd="slow" advTm="517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7" name="Text Box 3"/>
          <p:cNvSpPr txBox="1">
            <a:spLocks noChangeArrowheads="1"/>
          </p:cNvSpPr>
          <p:nvPr/>
        </p:nvSpPr>
        <p:spPr bwMode="auto">
          <a:xfrm>
            <a:off x="1725242" y="0"/>
            <a:ext cx="563006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800" b="1" dirty="0">
                <a:solidFill>
                  <a:srgbClr val="0000FF"/>
                </a:solidFill>
              </a:rPr>
              <a:t>Use for a PN junction: Solar Cell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903BEA-EC25-5644-B5A1-DEDF773DB900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CCA5B7E-56EC-BDF7-26AC-7381E186A88F}"/>
                  </a:ext>
                </a:extLst>
              </p14:cNvPr>
              <p14:cNvContentPartPr/>
              <p14:nvPr/>
            </p14:nvContentPartPr>
            <p14:xfrm>
              <a:off x="2483979" y="1706146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CCA5B7E-56EC-BDF7-26AC-7381E186A88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75339" y="169750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178F6DFD-AE85-F6C9-702D-3CD2DBC804D3}"/>
                  </a:ext>
                </a:extLst>
              </p14:cNvPr>
              <p14:cNvContentPartPr/>
              <p14:nvPr/>
            </p14:nvContentPartPr>
            <p14:xfrm>
              <a:off x="709179" y="1983706"/>
              <a:ext cx="38520" cy="10346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178F6DFD-AE85-F6C9-702D-3CD2DBC804D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00539" y="1974706"/>
                <a:ext cx="56160" cy="105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AC9304AD-2716-2A7D-B18D-0F5537885182}"/>
                  </a:ext>
                </a:extLst>
              </p14:cNvPr>
              <p14:cNvContentPartPr/>
              <p14:nvPr/>
            </p14:nvContentPartPr>
            <p14:xfrm>
              <a:off x="1716459" y="2121946"/>
              <a:ext cx="3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AC9304AD-2716-2A7D-B18D-0F553788518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707819" y="211330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999099A0-FF41-297B-CD9C-BF173E0C5829}"/>
                  </a:ext>
                </a:extLst>
              </p14:cNvPr>
              <p14:cNvContentPartPr/>
              <p14:nvPr/>
            </p14:nvContentPartPr>
            <p14:xfrm>
              <a:off x="729699" y="2080906"/>
              <a:ext cx="2103840" cy="11350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999099A0-FF41-297B-CD9C-BF173E0C582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21059" y="2072266"/>
                <a:ext cx="2121480" cy="115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06C8D6E7-99C4-9E9A-77AF-059F71754E4B}"/>
                  </a:ext>
                </a:extLst>
              </p14:cNvPr>
              <p14:cNvContentPartPr/>
              <p14:nvPr/>
            </p14:nvContentPartPr>
            <p14:xfrm>
              <a:off x="1261779" y="2499946"/>
              <a:ext cx="154800" cy="4010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06C8D6E7-99C4-9E9A-77AF-059F71754E4B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253139" y="2490946"/>
                <a:ext cx="172440" cy="41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F41BCEDE-D645-09C3-7903-3D14D8FE0653}"/>
                  </a:ext>
                </a:extLst>
              </p14:cNvPr>
              <p14:cNvContentPartPr/>
              <p14:nvPr/>
            </p14:nvContentPartPr>
            <p14:xfrm>
              <a:off x="1702779" y="2122666"/>
              <a:ext cx="16200" cy="10731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F41BCEDE-D645-09C3-7903-3D14D8FE0653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694139" y="2113666"/>
                <a:ext cx="33840" cy="109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4FE631F8-D423-5F51-30F9-1DB5F5F32E6D}"/>
                  </a:ext>
                </a:extLst>
              </p14:cNvPr>
              <p14:cNvContentPartPr/>
              <p14:nvPr/>
            </p14:nvContentPartPr>
            <p14:xfrm>
              <a:off x="1891059" y="2622346"/>
              <a:ext cx="336240" cy="2379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4FE631F8-D423-5F51-30F9-1DB5F5F32E6D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882059" y="2613346"/>
                <a:ext cx="353880" cy="25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B469DAF0-13F4-8281-A498-A2EB8CFAE2E8}"/>
                  </a:ext>
                </a:extLst>
              </p14:cNvPr>
              <p14:cNvContentPartPr/>
              <p14:nvPr/>
            </p14:nvContentPartPr>
            <p14:xfrm>
              <a:off x="414339" y="2765986"/>
              <a:ext cx="1033200" cy="94500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B469DAF0-13F4-8281-A498-A2EB8CFAE2E8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05699" y="2757346"/>
                <a:ext cx="1050840" cy="96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C70B67B0-DABA-4E98-8539-FD3BB54E5012}"/>
                  </a:ext>
                </a:extLst>
              </p14:cNvPr>
              <p14:cNvContentPartPr/>
              <p14:nvPr/>
            </p14:nvContentPartPr>
            <p14:xfrm>
              <a:off x="1537539" y="2625226"/>
              <a:ext cx="1450440" cy="11480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C70B67B0-DABA-4E98-8539-FD3BB54E5012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528539" y="2616226"/>
                <a:ext cx="1468080" cy="1165680"/>
              </a:xfrm>
              <a:prstGeom prst="rect">
                <a:avLst/>
              </a:prstGeom>
            </p:spPr>
          </p:pic>
        </mc:Fallback>
      </mc:AlternateContent>
      <p:grpSp>
        <p:nvGrpSpPr>
          <p:cNvPr id="59" name="Group 58">
            <a:extLst>
              <a:ext uri="{FF2B5EF4-FFF2-40B4-BE49-F238E27FC236}">
                <a16:creationId xmlns:a16="http://schemas.microsoft.com/office/drawing/2014/main" id="{510BB606-D500-75D7-1AC7-18064EB3CC64}"/>
              </a:ext>
            </a:extLst>
          </p:cNvPr>
          <p:cNvGrpSpPr/>
          <p:nvPr/>
        </p:nvGrpSpPr>
        <p:grpSpPr>
          <a:xfrm>
            <a:off x="1348539" y="1783906"/>
            <a:ext cx="1071360" cy="279360"/>
            <a:chOff x="1348539" y="1783906"/>
            <a:chExt cx="1071360" cy="279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6C7F5CC3-227D-D7DE-49B1-B99C3E8C7844}"/>
                    </a:ext>
                  </a:extLst>
                </p14:cNvPr>
                <p14:cNvContentPartPr/>
                <p14:nvPr/>
              </p14:nvContentPartPr>
              <p14:xfrm>
                <a:off x="1348539" y="1886146"/>
                <a:ext cx="724680" cy="17712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6C7F5CC3-227D-D7DE-49B1-B99C3E8C7844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1339899" y="1877506"/>
                  <a:ext cx="742320" cy="19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C55772A7-C3FB-33C4-238E-8870A44354C9}"/>
                    </a:ext>
                  </a:extLst>
                </p14:cNvPr>
                <p14:cNvContentPartPr/>
                <p14:nvPr/>
              </p14:nvContentPartPr>
              <p14:xfrm>
                <a:off x="2169339" y="1783906"/>
                <a:ext cx="138240" cy="26388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C55772A7-C3FB-33C4-238E-8870A44354C9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2160339" y="1775266"/>
                  <a:ext cx="155880" cy="28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FAC0E454-FC35-0DD3-11EE-20BF16D746E8}"/>
                    </a:ext>
                  </a:extLst>
                </p14:cNvPr>
                <p14:cNvContentPartPr/>
                <p14:nvPr/>
              </p14:nvContentPartPr>
              <p14:xfrm>
                <a:off x="2359059" y="1937626"/>
                <a:ext cx="60840" cy="12276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FAC0E454-FC35-0DD3-11EE-20BF16D746E8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2350059" y="1928986"/>
                  <a:ext cx="78480" cy="140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968" name="Group 40967">
            <a:extLst>
              <a:ext uri="{FF2B5EF4-FFF2-40B4-BE49-F238E27FC236}">
                <a16:creationId xmlns:a16="http://schemas.microsoft.com/office/drawing/2014/main" id="{31969C0C-1D2E-41C6-B1EE-E399F5FEC025}"/>
              </a:ext>
            </a:extLst>
          </p:cNvPr>
          <p:cNvGrpSpPr/>
          <p:nvPr/>
        </p:nvGrpSpPr>
        <p:grpSpPr>
          <a:xfrm>
            <a:off x="2759739" y="1044826"/>
            <a:ext cx="1450440" cy="1060200"/>
            <a:chOff x="2759739" y="1044826"/>
            <a:chExt cx="1450440" cy="1060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0963" name="Ink 40962">
                  <a:extLst>
                    <a:ext uri="{FF2B5EF4-FFF2-40B4-BE49-F238E27FC236}">
                      <a16:creationId xmlns:a16="http://schemas.microsoft.com/office/drawing/2014/main" id="{9A0B3277-94F0-8C05-B75E-EF22A22FDFFB}"/>
                    </a:ext>
                  </a:extLst>
                </p14:cNvPr>
                <p14:cNvContentPartPr/>
                <p14:nvPr/>
              </p14:nvContentPartPr>
              <p14:xfrm>
                <a:off x="2759739" y="1044826"/>
                <a:ext cx="1165320" cy="1056240"/>
              </p14:xfrm>
            </p:contentPart>
          </mc:Choice>
          <mc:Fallback xmlns="">
            <p:pic>
              <p:nvPicPr>
                <p:cNvPr id="40963" name="Ink 40962">
                  <a:extLst>
                    <a:ext uri="{FF2B5EF4-FFF2-40B4-BE49-F238E27FC236}">
                      <a16:creationId xmlns:a16="http://schemas.microsoft.com/office/drawing/2014/main" id="{9A0B3277-94F0-8C05-B75E-EF22A22FDFFB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2751099" y="1036186"/>
                  <a:ext cx="1182960" cy="107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40964" name="Ink 40963">
                  <a:extLst>
                    <a:ext uri="{FF2B5EF4-FFF2-40B4-BE49-F238E27FC236}">
                      <a16:creationId xmlns:a16="http://schemas.microsoft.com/office/drawing/2014/main" id="{3DA397C5-3FE1-DDB6-721E-B837E2EF561A}"/>
                    </a:ext>
                  </a:extLst>
                </p14:cNvPr>
                <p14:cNvContentPartPr/>
                <p14:nvPr/>
              </p14:nvContentPartPr>
              <p14:xfrm>
                <a:off x="2825259" y="1898746"/>
                <a:ext cx="211680" cy="206280"/>
              </p14:xfrm>
            </p:contentPart>
          </mc:Choice>
          <mc:Fallback xmlns="">
            <p:pic>
              <p:nvPicPr>
                <p:cNvPr id="40964" name="Ink 40963">
                  <a:extLst>
                    <a:ext uri="{FF2B5EF4-FFF2-40B4-BE49-F238E27FC236}">
                      <a16:creationId xmlns:a16="http://schemas.microsoft.com/office/drawing/2014/main" id="{3DA397C5-3FE1-DDB6-721E-B837E2EF561A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2816259" y="1889746"/>
                  <a:ext cx="229320" cy="22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40965" name="Ink 40964">
                  <a:extLst>
                    <a:ext uri="{FF2B5EF4-FFF2-40B4-BE49-F238E27FC236}">
                      <a16:creationId xmlns:a16="http://schemas.microsoft.com/office/drawing/2014/main" id="{7737850B-48D9-D2F1-15F1-CD77E07087F9}"/>
                    </a:ext>
                  </a:extLst>
                </p14:cNvPr>
                <p14:cNvContentPartPr/>
                <p14:nvPr/>
              </p14:nvContentPartPr>
              <p14:xfrm>
                <a:off x="3780699" y="1384306"/>
                <a:ext cx="194760" cy="457560"/>
              </p14:xfrm>
            </p:contentPart>
          </mc:Choice>
          <mc:Fallback xmlns="">
            <p:pic>
              <p:nvPicPr>
                <p:cNvPr id="40965" name="Ink 40964">
                  <a:extLst>
                    <a:ext uri="{FF2B5EF4-FFF2-40B4-BE49-F238E27FC236}">
                      <a16:creationId xmlns:a16="http://schemas.microsoft.com/office/drawing/2014/main" id="{7737850B-48D9-D2F1-15F1-CD77E07087F9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3772059" y="1375306"/>
                  <a:ext cx="212400" cy="47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40966" name="Ink 40965">
                  <a:extLst>
                    <a:ext uri="{FF2B5EF4-FFF2-40B4-BE49-F238E27FC236}">
                      <a16:creationId xmlns:a16="http://schemas.microsoft.com/office/drawing/2014/main" id="{97F7D692-6994-ABBC-C6EC-DF0BE27FE175}"/>
                    </a:ext>
                  </a:extLst>
                </p14:cNvPr>
                <p14:cNvContentPartPr/>
                <p14:nvPr/>
              </p14:nvContentPartPr>
              <p14:xfrm>
                <a:off x="3998499" y="1673746"/>
                <a:ext cx="211680" cy="222120"/>
              </p14:xfrm>
            </p:contentPart>
          </mc:Choice>
          <mc:Fallback xmlns="">
            <p:pic>
              <p:nvPicPr>
                <p:cNvPr id="40966" name="Ink 40965">
                  <a:extLst>
                    <a:ext uri="{FF2B5EF4-FFF2-40B4-BE49-F238E27FC236}">
                      <a16:creationId xmlns:a16="http://schemas.microsoft.com/office/drawing/2014/main" id="{97F7D692-6994-ABBC-C6EC-DF0BE27FE175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3989499" y="1665106"/>
                  <a:ext cx="229320" cy="239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40975" name="Ink 40974">
                <a:extLst>
                  <a:ext uri="{FF2B5EF4-FFF2-40B4-BE49-F238E27FC236}">
                    <a16:creationId xmlns:a16="http://schemas.microsoft.com/office/drawing/2014/main" id="{237B9631-3A3A-8B74-12EF-A3FA26482839}"/>
                  </a:ext>
                </a:extLst>
              </p14:cNvPr>
              <p14:cNvContentPartPr/>
              <p14:nvPr/>
            </p14:nvContentPartPr>
            <p14:xfrm>
              <a:off x="5246772" y="1173225"/>
              <a:ext cx="2293200" cy="938880"/>
            </p14:xfrm>
          </p:contentPart>
        </mc:Choice>
        <mc:Fallback xmlns="">
          <p:pic>
            <p:nvPicPr>
              <p:cNvPr id="40975" name="Ink 40974">
                <a:extLst>
                  <a:ext uri="{FF2B5EF4-FFF2-40B4-BE49-F238E27FC236}">
                    <a16:creationId xmlns:a16="http://schemas.microsoft.com/office/drawing/2014/main" id="{237B9631-3A3A-8B74-12EF-A3FA26482839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5238132" y="1164585"/>
                <a:ext cx="2310840" cy="95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40985" name="Ink 40984">
                <a:extLst>
                  <a:ext uri="{FF2B5EF4-FFF2-40B4-BE49-F238E27FC236}">
                    <a16:creationId xmlns:a16="http://schemas.microsoft.com/office/drawing/2014/main" id="{99EE802C-71A7-AA73-24A9-166F7EB08681}"/>
                  </a:ext>
                </a:extLst>
              </p14:cNvPr>
              <p14:cNvContentPartPr/>
              <p14:nvPr/>
            </p14:nvContentPartPr>
            <p14:xfrm>
              <a:off x="5147412" y="1203465"/>
              <a:ext cx="138600" cy="1353960"/>
            </p14:xfrm>
          </p:contentPart>
        </mc:Choice>
        <mc:Fallback xmlns="">
          <p:pic>
            <p:nvPicPr>
              <p:cNvPr id="40985" name="Ink 40984">
                <a:extLst>
                  <a:ext uri="{FF2B5EF4-FFF2-40B4-BE49-F238E27FC236}">
                    <a16:creationId xmlns:a16="http://schemas.microsoft.com/office/drawing/2014/main" id="{99EE802C-71A7-AA73-24A9-166F7EB08681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5138412" y="1194825"/>
                <a:ext cx="156240" cy="137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40993" name="Ink 40992">
                <a:extLst>
                  <a:ext uri="{FF2B5EF4-FFF2-40B4-BE49-F238E27FC236}">
                    <a16:creationId xmlns:a16="http://schemas.microsoft.com/office/drawing/2014/main" id="{BEC932D8-6AD7-3310-1D17-57BA573AD8EA}"/>
                  </a:ext>
                </a:extLst>
              </p14:cNvPr>
              <p14:cNvContentPartPr/>
              <p14:nvPr/>
            </p14:nvContentPartPr>
            <p14:xfrm>
              <a:off x="6098892" y="1523145"/>
              <a:ext cx="149040" cy="225000"/>
            </p14:xfrm>
          </p:contentPart>
        </mc:Choice>
        <mc:Fallback xmlns="">
          <p:pic>
            <p:nvPicPr>
              <p:cNvPr id="40993" name="Ink 40992">
                <a:extLst>
                  <a:ext uri="{FF2B5EF4-FFF2-40B4-BE49-F238E27FC236}">
                    <a16:creationId xmlns:a16="http://schemas.microsoft.com/office/drawing/2014/main" id="{BEC932D8-6AD7-3310-1D17-57BA573AD8EA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6089892" y="1514505"/>
                <a:ext cx="166680" cy="24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40995" name="Ink 40994">
                <a:extLst>
                  <a:ext uri="{FF2B5EF4-FFF2-40B4-BE49-F238E27FC236}">
                    <a16:creationId xmlns:a16="http://schemas.microsoft.com/office/drawing/2014/main" id="{34391427-D11C-1E66-A4E2-682D92D09F4F}"/>
                  </a:ext>
                </a:extLst>
              </p14:cNvPr>
              <p14:cNvContentPartPr/>
              <p14:nvPr/>
            </p14:nvContentPartPr>
            <p14:xfrm>
              <a:off x="5958492" y="3338625"/>
              <a:ext cx="118800" cy="99720"/>
            </p14:xfrm>
          </p:contentPart>
        </mc:Choice>
        <mc:Fallback xmlns="">
          <p:pic>
            <p:nvPicPr>
              <p:cNvPr id="40995" name="Ink 40994">
                <a:extLst>
                  <a:ext uri="{FF2B5EF4-FFF2-40B4-BE49-F238E27FC236}">
                    <a16:creationId xmlns:a16="http://schemas.microsoft.com/office/drawing/2014/main" id="{34391427-D11C-1E66-A4E2-682D92D09F4F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5949492" y="3329985"/>
                <a:ext cx="136440" cy="117360"/>
              </a:xfrm>
              <a:prstGeom prst="rect">
                <a:avLst/>
              </a:prstGeom>
            </p:spPr>
          </p:pic>
        </mc:Fallback>
      </mc:AlternateContent>
      <p:grpSp>
        <p:nvGrpSpPr>
          <p:cNvPr id="41006" name="Group 41005">
            <a:extLst>
              <a:ext uri="{FF2B5EF4-FFF2-40B4-BE49-F238E27FC236}">
                <a16:creationId xmlns:a16="http://schemas.microsoft.com/office/drawing/2014/main" id="{04F11C9C-8CFF-D9FE-EE1D-4CF349311926}"/>
              </a:ext>
            </a:extLst>
          </p:cNvPr>
          <p:cNvGrpSpPr/>
          <p:nvPr/>
        </p:nvGrpSpPr>
        <p:grpSpPr>
          <a:xfrm>
            <a:off x="4843932" y="1555905"/>
            <a:ext cx="3026520" cy="3153960"/>
            <a:chOff x="4843932" y="1555905"/>
            <a:chExt cx="3026520" cy="3153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40978" name="Ink 40977">
                  <a:extLst>
                    <a:ext uri="{FF2B5EF4-FFF2-40B4-BE49-F238E27FC236}">
                      <a16:creationId xmlns:a16="http://schemas.microsoft.com/office/drawing/2014/main" id="{984DAB34-D22F-4212-180F-A648AB6D8F42}"/>
                    </a:ext>
                  </a:extLst>
                </p14:cNvPr>
                <p14:cNvContentPartPr/>
                <p14:nvPr/>
              </p14:nvContentPartPr>
              <p14:xfrm>
                <a:off x="5279172" y="2605305"/>
                <a:ext cx="2253240" cy="716400"/>
              </p14:xfrm>
            </p:contentPart>
          </mc:Choice>
          <mc:Fallback xmlns="">
            <p:pic>
              <p:nvPicPr>
                <p:cNvPr id="40978" name="Ink 40977">
                  <a:extLst>
                    <a:ext uri="{FF2B5EF4-FFF2-40B4-BE49-F238E27FC236}">
                      <a16:creationId xmlns:a16="http://schemas.microsoft.com/office/drawing/2014/main" id="{984DAB34-D22F-4212-180F-A648AB6D8F42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5270532" y="2596305"/>
                  <a:ext cx="2270880" cy="73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40983" name="Ink 40982">
                  <a:extLst>
                    <a:ext uri="{FF2B5EF4-FFF2-40B4-BE49-F238E27FC236}">
                      <a16:creationId xmlns:a16="http://schemas.microsoft.com/office/drawing/2014/main" id="{D2D0BE70-DA02-B9A4-54F0-A717F87F6374}"/>
                    </a:ext>
                  </a:extLst>
                </p14:cNvPr>
                <p14:cNvContentPartPr/>
                <p14:nvPr/>
              </p14:nvContentPartPr>
              <p14:xfrm>
                <a:off x="7523052" y="2046585"/>
                <a:ext cx="55800" cy="1238400"/>
              </p14:xfrm>
            </p:contentPart>
          </mc:Choice>
          <mc:Fallback xmlns="">
            <p:pic>
              <p:nvPicPr>
                <p:cNvPr id="40983" name="Ink 40982">
                  <a:extLst>
                    <a:ext uri="{FF2B5EF4-FFF2-40B4-BE49-F238E27FC236}">
                      <a16:creationId xmlns:a16="http://schemas.microsoft.com/office/drawing/2014/main" id="{D2D0BE70-DA02-B9A4-54F0-A717F87F6374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7514052" y="2037945"/>
                  <a:ext cx="73440" cy="125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40986" name="Ink 40985">
                  <a:extLst>
                    <a:ext uri="{FF2B5EF4-FFF2-40B4-BE49-F238E27FC236}">
                      <a16:creationId xmlns:a16="http://schemas.microsoft.com/office/drawing/2014/main" id="{E2E2BC67-F842-D608-7D35-3AC816C2E5FD}"/>
                    </a:ext>
                  </a:extLst>
                </p14:cNvPr>
                <p14:cNvContentPartPr/>
                <p14:nvPr/>
              </p14:nvContentPartPr>
              <p14:xfrm>
                <a:off x="5995212" y="3311985"/>
                <a:ext cx="124560" cy="108000"/>
              </p14:xfrm>
            </p:contentPart>
          </mc:Choice>
          <mc:Fallback xmlns="">
            <p:pic>
              <p:nvPicPr>
                <p:cNvPr id="40986" name="Ink 40985">
                  <a:extLst>
                    <a:ext uri="{FF2B5EF4-FFF2-40B4-BE49-F238E27FC236}">
                      <a16:creationId xmlns:a16="http://schemas.microsoft.com/office/drawing/2014/main" id="{E2E2BC67-F842-D608-7D35-3AC816C2E5FD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5986572" y="3302985"/>
                  <a:ext cx="142200" cy="12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40987" name="Ink 40986">
                  <a:extLst>
                    <a:ext uri="{FF2B5EF4-FFF2-40B4-BE49-F238E27FC236}">
                      <a16:creationId xmlns:a16="http://schemas.microsoft.com/office/drawing/2014/main" id="{1CDFA554-BFE4-B8DE-7902-757FF62DD5DF}"/>
                    </a:ext>
                  </a:extLst>
                </p14:cNvPr>
                <p14:cNvContentPartPr/>
                <p14:nvPr/>
              </p14:nvContentPartPr>
              <p14:xfrm>
                <a:off x="5940492" y="3290385"/>
                <a:ext cx="164880" cy="176040"/>
              </p14:xfrm>
            </p:contentPart>
          </mc:Choice>
          <mc:Fallback xmlns="">
            <p:pic>
              <p:nvPicPr>
                <p:cNvPr id="40987" name="Ink 40986">
                  <a:extLst>
                    <a:ext uri="{FF2B5EF4-FFF2-40B4-BE49-F238E27FC236}">
                      <a16:creationId xmlns:a16="http://schemas.microsoft.com/office/drawing/2014/main" id="{1CDFA554-BFE4-B8DE-7902-757FF62DD5DF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5931492" y="3281385"/>
                  <a:ext cx="182520" cy="19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40989" name="Ink 40988">
                  <a:extLst>
                    <a:ext uri="{FF2B5EF4-FFF2-40B4-BE49-F238E27FC236}">
                      <a16:creationId xmlns:a16="http://schemas.microsoft.com/office/drawing/2014/main" id="{691FA9E9-4FCA-7814-681C-199F713012A7}"/>
                    </a:ext>
                  </a:extLst>
                </p14:cNvPr>
                <p14:cNvContentPartPr/>
                <p14:nvPr/>
              </p14:nvContentPartPr>
              <p14:xfrm>
                <a:off x="5959572" y="2006265"/>
                <a:ext cx="109080" cy="1101600"/>
              </p14:xfrm>
            </p:contentPart>
          </mc:Choice>
          <mc:Fallback xmlns="">
            <p:pic>
              <p:nvPicPr>
                <p:cNvPr id="40989" name="Ink 40988">
                  <a:extLst>
                    <a:ext uri="{FF2B5EF4-FFF2-40B4-BE49-F238E27FC236}">
                      <a16:creationId xmlns:a16="http://schemas.microsoft.com/office/drawing/2014/main" id="{691FA9E9-4FCA-7814-681C-199F713012A7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5950932" y="1997625"/>
                  <a:ext cx="126720" cy="111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40990" name="Ink 40989">
                  <a:extLst>
                    <a:ext uri="{FF2B5EF4-FFF2-40B4-BE49-F238E27FC236}">
                      <a16:creationId xmlns:a16="http://schemas.microsoft.com/office/drawing/2014/main" id="{9E0F6089-35B3-D450-5FB0-2A23D02D07C1}"/>
                    </a:ext>
                  </a:extLst>
                </p14:cNvPr>
                <p14:cNvContentPartPr/>
                <p14:nvPr/>
              </p14:nvContentPartPr>
              <p14:xfrm>
                <a:off x="6029052" y="2055585"/>
                <a:ext cx="158040" cy="48960"/>
              </p14:xfrm>
            </p:contentPart>
          </mc:Choice>
          <mc:Fallback xmlns="">
            <p:pic>
              <p:nvPicPr>
                <p:cNvPr id="40990" name="Ink 40989">
                  <a:extLst>
                    <a:ext uri="{FF2B5EF4-FFF2-40B4-BE49-F238E27FC236}">
                      <a16:creationId xmlns:a16="http://schemas.microsoft.com/office/drawing/2014/main" id="{9E0F6089-35B3-D450-5FB0-2A23D02D07C1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6020412" y="2046585"/>
                  <a:ext cx="175680" cy="6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40991" name="Ink 40990">
                  <a:extLst>
                    <a:ext uri="{FF2B5EF4-FFF2-40B4-BE49-F238E27FC236}">
                      <a16:creationId xmlns:a16="http://schemas.microsoft.com/office/drawing/2014/main" id="{FDD79BE2-83BA-D50B-AC03-E2437E401305}"/>
                    </a:ext>
                  </a:extLst>
                </p14:cNvPr>
                <p14:cNvContentPartPr/>
                <p14:nvPr/>
              </p14:nvContentPartPr>
              <p14:xfrm>
                <a:off x="6083772" y="1555905"/>
                <a:ext cx="360" cy="2520"/>
              </p14:xfrm>
            </p:contentPart>
          </mc:Choice>
          <mc:Fallback xmlns="">
            <p:pic>
              <p:nvPicPr>
                <p:cNvPr id="40991" name="Ink 40990">
                  <a:extLst>
                    <a:ext uri="{FF2B5EF4-FFF2-40B4-BE49-F238E27FC236}">
                      <a16:creationId xmlns:a16="http://schemas.microsoft.com/office/drawing/2014/main" id="{FDD79BE2-83BA-D50B-AC03-E2437E401305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6075132" y="1546905"/>
                  <a:ext cx="1800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40998" name="Ink 40997">
                  <a:extLst>
                    <a:ext uri="{FF2B5EF4-FFF2-40B4-BE49-F238E27FC236}">
                      <a16:creationId xmlns:a16="http://schemas.microsoft.com/office/drawing/2014/main" id="{9840224C-9735-CD83-F186-B98CBEBDED68}"/>
                    </a:ext>
                  </a:extLst>
                </p14:cNvPr>
                <p14:cNvContentPartPr/>
                <p14:nvPr/>
              </p14:nvContentPartPr>
              <p14:xfrm>
                <a:off x="6319212" y="1692345"/>
                <a:ext cx="442800" cy="308880"/>
              </p14:xfrm>
            </p:contentPart>
          </mc:Choice>
          <mc:Fallback xmlns="">
            <p:pic>
              <p:nvPicPr>
                <p:cNvPr id="40998" name="Ink 40997">
                  <a:extLst>
                    <a:ext uri="{FF2B5EF4-FFF2-40B4-BE49-F238E27FC236}">
                      <a16:creationId xmlns:a16="http://schemas.microsoft.com/office/drawing/2014/main" id="{9840224C-9735-CD83-F186-B98CBEBDED68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6310572" y="1683705"/>
                  <a:ext cx="460440" cy="32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40999" name="Ink 40998">
                  <a:extLst>
                    <a:ext uri="{FF2B5EF4-FFF2-40B4-BE49-F238E27FC236}">
                      <a16:creationId xmlns:a16="http://schemas.microsoft.com/office/drawing/2014/main" id="{16487F84-FAF9-8633-F3C3-D4A68EBBB2FE}"/>
                    </a:ext>
                  </a:extLst>
                </p14:cNvPr>
                <p14:cNvContentPartPr/>
                <p14:nvPr/>
              </p14:nvContentPartPr>
              <p14:xfrm>
                <a:off x="6657972" y="1932825"/>
                <a:ext cx="112320" cy="109080"/>
              </p14:xfrm>
            </p:contentPart>
          </mc:Choice>
          <mc:Fallback xmlns="">
            <p:pic>
              <p:nvPicPr>
                <p:cNvPr id="40999" name="Ink 40998">
                  <a:extLst>
                    <a:ext uri="{FF2B5EF4-FFF2-40B4-BE49-F238E27FC236}">
                      <a16:creationId xmlns:a16="http://schemas.microsoft.com/office/drawing/2014/main" id="{16487F84-FAF9-8633-F3C3-D4A68EBBB2FE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6649332" y="1924185"/>
                  <a:ext cx="129960" cy="12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41000" name="Ink 40999">
                  <a:extLst>
                    <a:ext uri="{FF2B5EF4-FFF2-40B4-BE49-F238E27FC236}">
                      <a16:creationId xmlns:a16="http://schemas.microsoft.com/office/drawing/2014/main" id="{FD1B9939-E419-9069-D74F-794A0C8A24AC}"/>
                    </a:ext>
                  </a:extLst>
                </p14:cNvPr>
                <p14:cNvContentPartPr/>
                <p14:nvPr/>
              </p14:nvContentPartPr>
              <p14:xfrm>
                <a:off x="5546652" y="2770905"/>
                <a:ext cx="347400" cy="328320"/>
              </p14:xfrm>
            </p:contentPart>
          </mc:Choice>
          <mc:Fallback xmlns="">
            <p:pic>
              <p:nvPicPr>
                <p:cNvPr id="41000" name="Ink 40999">
                  <a:extLst>
                    <a:ext uri="{FF2B5EF4-FFF2-40B4-BE49-F238E27FC236}">
                      <a16:creationId xmlns:a16="http://schemas.microsoft.com/office/drawing/2014/main" id="{FD1B9939-E419-9069-D74F-794A0C8A24AC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5538012" y="2762265"/>
                  <a:ext cx="365040" cy="34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41001" name="Ink 41000">
                  <a:extLst>
                    <a:ext uri="{FF2B5EF4-FFF2-40B4-BE49-F238E27FC236}">
                      <a16:creationId xmlns:a16="http://schemas.microsoft.com/office/drawing/2014/main" id="{58B03A79-2129-16B0-285B-5C217333565D}"/>
                    </a:ext>
                  </a:extLst>
                </p14:cNvPr>
                <p14:cNvContentPartPr/>
                <p14:nvPr/>
              </p14:nvContentPartPr>
              <p14:xfrm>
                <a:off x="5559972" y="2772705"/>
                <a:ext cx="73440" cy="360"/>
              </p14:xfrm>
            </p:contentPart>
          </mc:Choice>
          <mc:Fallback xmlns="">
            <p:pic>
              <p:nvPicPr>
                <p:cNvPr id="41001" name="Ink 41000">
                  <a:extLst>
                    <a:ext uri="{FF2B5EF4-FFF2-40B4-BE49-F238E27FC236}">
                      <a16:creationId xmlns:a16="http://schemas.microsoft.com/office/drawing/2014/main" id="{58B03A79-2129-16B0-285B-5C217333565D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5550972" y="2763705"/>
                  <a:ext cx="910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41003" name="Ink 41002">
                  <a:extLst>
                    <a:ext uri="{FF2B5EF4-FFF2-40B4-BE49-F238E27FC236}">
                      <a16:creationId xmlns:a16="http://schemas.microsoft.com/office/drawing/2014/main" id="{49D8B91C-6844-0FCA-ECB8-A897901A8170}"/>
                    </a:ext>
                  </a:extLst>
                </p14:cNvPr>
                <p14:cNvContentPartPr/>
                <p14:nvPr/>
              </p14:nvContentPartPr>
              <p14:xfrm>
                <a:off x="5525772" y="2715105"/>
                <a:ext cx="117000" cy="58320"/>
              </p14:xfrm>
            </p:contentPart>
          </mc:Choice>
          <mc:Fallback xmlns="">
            <p:pic>
              <p:nvPicPr>
                <p:cNvPr id="41003" name="Ink 41002">
                  <a:extLst>
                    <a:ext uri="{FF2B5EF4-FFF2-40B4-BE49-F238E27FC236}">
                      <a16:creationId xmlns:a16="http://schemas.microsoft.com/office/drawing/2014/main" id="{49D8B91C-6844-0FCA-ECB8-A897901A8170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5516772" y="2706465"/>
                  <a:ext cx="134640" cy="7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41005" name="Ink 41004">
                  <a:extLst>
                    <a:ext uri="{FF2B5EF4-FFF2-40B4-BE49-F238E27FC236}">
                      <a16:creationId xmlns:a16="http://schemas.microsoft.com/office/drawing/2014/main" id="{45AF95F8-46C8-960A-8A2B-5C0425BA4503}"/>
                    </a:ext>
                  </a:extLst>
                </p14:cNvPr>
                <p14:cNvContentPartPr/>
                <p14:nvPr/>
              </p14:nvContentPartPr>
              <p14:xfrm>
                <a:off x="4843932" y="2231265"/>
                <a:ext cx="3026520" cy="2478600"/>
              </p14:xfrm>
            </p:contentPart>
          </mc:Choice>
          <mc:Fallback xmlns="">
            <p:pic>
              <p:nvPicPr>
                <p:cNvPr id="41005" name="Ink 41004">
                  <a:extLst>
                    <a:ext uri="{FF2B5EF4-FFF2-40B4-BE49-F238E27FC236}">
                      <a16:creationId xmlns:a16="http://schemas.microsoft.com/office/drawing/2014/main" id="{45AF95F8-46C8-960A-8A2B-5C0425BA4503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4834932" y="2222625"/>
                  <a:ext cx="3044160" cy="2496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41007" name="Ink 41006">
                <a:extLst>
                  <a:ext uri="{FF2B5EF4-FFF2-40B4-BE49-F238E27FC236}">
                    <a16:creationId xmlns:a16="http://schemas.microsoft.com/office/drawing/2014/main" id="{A6C60EA5-E89C-AA25-388B-795D8B9C6456}"/>
                  </a:ext>
                </a:extLst>
              </p14:cNvPr>
              <p14:cNvContentPartPr/>
              <p14:nvPr/>
            </p14:nvContentPartPr>
            <p14:xfrm>
              <a:off x="5977212" y="3611145"/>
              <a:ext cx="107280" cy="66960"/>
            </p14:xfrm>
          </p:contentPart>
        </mc:Choice>
        <mc:Fallback xmlns="">
          <p:pic>
            <p:nvPicPr>
              <p:cNvPr id="41007" name="Ink 41006">
                <a:extLst>
                  <a:ext uri="{FF2B5EF4-FFF2-40B4-BE49-F238E27FC236}">
                    <a16:creationId xmlns:a16="http://schemas.microsoft.com/office/drawing/2014/main" id="{A6C60EA5-E89C-AA25-388B-795D8B9C6456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5968212" y="3602505"/>
                <a:ext cx="124920" cy="8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41008" name="Ink 41007">
                <a:extLst>
                  <a:ext uri="{FF2B5EF4-FFF2-40B4-BE49-F238E27FC236}">
                    <a16:creationId xmlns:a16="http://schemas.microsoft.com/office/drawing/2014/main" id="{6971C57A-C2A6-64DC-BA58-AE0C650DA393}"/>
                  </a:ext>
                </a:extLst>
              </p14:cNvPr>
              <p14:cNvContentPartPr/>
              <p14:nvPr/>
            </p14:nvContentPartPr>
            <p14:xfrm>
              <a:off x="5966412" y="3344385"/>
              <a:ext cx="86760" cy="90720"/>
            </p14:xfrm>
          </p:contentPart>
        </mc:Choice>
        <mc:Fallback xmlns="">
          <p:pic>
            <p:nvPicPr>
              <p:cNvPr id="41008" name="Ink 41007">
                <a:extLst>
                  <a:ext uri="{FF2B5EF4-FFF2-40B4-BE49-F238E27FC236}">
                    <a16:creationId xmlns:a16="http://schemas.microsoft.com/office/drawing/2014/main" id="{6971C57A-C2A6-64DC-BA58-AE0C650DA393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5957772" y="3335385"/>
                <a:ext cx="104400" cy="108360"/>
              </a:xfrm>
              <a:prstGeom prst="rect">
                <a:avLst/>
              </a:prstGeom>
            </p:spPr>
          </p:pic>
        </mc:Fallback>
      </mc:AlternateContent>
      <p:pic>
        <p:nvPicPr>
          <p:cNvPr id="1028" name="Picture 4" descr="Solar cell - Wikipedia">
            <a:extLst>
              <a:ext uri="{FF2B5EF4-FFF2-40B4-BE49-F238E27FC236}">
                <a16:creationId xmlns:a16="http://schemas.microsoft.com/office/drawing/2014/main" id="{0E0F3134-F1B9-4B78-6CD0-B88A65CCE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738" y="4413176"/>
            <a:ext cx="2314522" cy="2070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885996A1-3384-CF6E-3E49-B81E215EB2AB}"/>
              </a:ext>
            </a:extLst>
          </p:cNvPr>
          <p:cNvGrpSpPr/>
          <p:nvPr/>
        </p:nvGrpSpPr>
        <p:grpSpPr>
          <a:xfrm>
            <a:off x="5872292" y="4690222"/>
            <a:ext cx="1416960" cy="1094040"/>
            <a:chOff x="5872292" y="4690222"/>
            <a:chExt cx="1416960" cy="1094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4F1B344B-721F-500D-6CCA-DE2A9ACC9594}"/>
                    </a:ext>
                  </a:extLst>
                </p14:cNvPr>
                <p14:cNvContentPartPr/>
                <p14:nvPr/>
              </p14:nvContentPartPr>
              <p14:xfrm>
                <a:off x="5909012" y="4767622"/>
                <a:ext cx="883080" cy="4392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4F1B344B-721F-500D-6CCA-DE2A9ACC9594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5900372" y="4758982"/>
                  <a:ext cx="90072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628256E5-714A-C188-CD0C-5AC3DE849F8B}"/>
                    </a:ext>
                  </a:extLst>
                </p14:cNvPr>
                <p14:cNvContentPartPr/>
                <p14:nvPr/>
              </p14:nvContentPartPr>
              <p14:xfrm>
                <a:off x="5872292" y="4690222"/>
                <a:ext cx="143640" cy="24912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628256E5-714A-C188-CD0C-5AC3DE849F8B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5863652" y="4681582"/>
                  <a:ext cx="161280" cy="26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B20E01F9-2503-524A-6360-05BC76A207DC}"/>
                    </a:ext>
                  </a:extLst>
                </p14:cNvPr>
                <p14:cNvContentPartPr/>
                <p14:nvPr/>
              </p14:nvContentPartPr>
              <p14:xfrm>
                <a:off x="6247412" y="4918102"/>
                <a:ext cx="288000" cy="241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B20E01F9-2503-524A-6360-05BC76A207DC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6238772" y="4909462"/>
                  <a:ext cx="30564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8F752887-2A15-5EEB-4E55-C74E8F415CB8}"/>
                    </a:ext>
                  </a:extLst>
                </p14:cNvPr>
                <p14:cNvContentPartPr/>
                <p14:nvPr/>
              </p14:nvContentPartPr>
              <p14:xfrm>
                <a:off x="6387092" y="4937542"/>
                <a:ext cx="10080" cy="32580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8F752887-2A15-5EEB-4E55-C74E8F415CB8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6378452" y="4928902"/>
                  <a:ext cx="27720" cy="34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5F0DE1ED-5DB5-09A4-3B4F-2408664BAB90}"/>
                    </a:ext>
                  </a:extLst>
                </p14:cNvPr>
                <p14:cNvContentPartPr/>
                <p14:nvPr/>
              </p14:nvContentPartPr>
              <p14:xfrm>
                <a:off x="6257852" y="5273062"/>
                <a:ext cx="234720" cy="550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5F0DE1ED-5DB5-09A4-3B4F-2408664BAB90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6248852" y="5264422"/>
                  <a:ext cx="252360" cy="7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A5914AC3-93C3-091F-D75E-79B83CAC895E}"/>
                    </a:ext>
                  </a:extLst>
                </p14:cNvPr>
                <p14:cNvContentPartPr/>
                <p14:nvPr/>
              </p14:nvContentPartPr>
              <p14:xfrm>
                <a:off x="6551612" y="5201782"/>
                <a:ext cx="84600" cy="21168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A5914AC3-93C3-091F-D75E-79B83CAC895E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6542972" y="5193142"/>
                  <a:ext cx="102240" cy="22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E00F2D2E-DE77-A6B0-37B8-C9218DC0CA34}"/>
                    </a:ext>
                  </a:extLst>
                </p14:cNvPr>
                <p14:cNvContentPartPr/>
                <p14:nvPr/>
              </p14:nvContentPartPr>
              <p14:xfrm>
                <a:off x="6691292" y="5152102"/>
                <a:ext cx="453600" cy="23184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E00F2D2E-DE77-A6B0-37B8-C9218DC0CA34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6682292" y="5143462"/>
                  <a:ext cx="471240" cy="24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FD6DE340-5E21-6B02-DD86-0A512F048A13}"/>
                    </a:ext>
                  </a:extLst>
                </p14:cNvPr>
                <p14:cNvContentPartPr/>
                <p14:nvPr/>
              </p14:nvContentPartPr>
              <p14:xfrm>
                <a:off x="7068932" y="5279542"/>
                <a:ext cx="70560" cy="3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FD6DE340-5E21-6B02-DD86-0A512F048A13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7060292" y="5270902"/>
                  <a:ext cx="882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8E95ED45-5A12-E1FA-4805-A067E8369406}"/>
                    </a:ext>
                  </a:extLst>
                </p14:cNvPr>
                <p14:cNvContentPartPr/>
                <p14:nvPr/>
              </p14:nvContentPartPr>
              <p14:xfrm>
                <a:off x="6752132" y="5495542"/>
                <a:ext cx="452520" cy="28872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8E95ED45-5A12-E1FA-4805-A067E8369406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6743132" y="5486542"/>
                  <a:ext cx="470160" cy="30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9CA1463E-D5FF-3861-9522-B2E55F69B317}"/>
                    </a:ext>
                  </a:extLst>
                </p14:cNvPr>
                <p14:cNvContentPartPr/>
                <p14:nvPr/>
              </p14:nvContentPartPr>
              <p14:xfrm>
                <a:off x="7115372" y="5587702"/>
                <a:ext cx="173880" cy="6228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9CA1463E-D5FF-3861-9522-B2E55F69B317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7106732" y="5578702"/>
                  <a:ext cx="191520" cy="79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0326FEA-4BCB-27D5-591C-BF7F377600B1}"/>
              </a:ext>
            </a:extLst>
          </p:cNvPr>
          <p:cNvGrpSpPr/>
          <p:nvPr/>
        </p:nvGrpSpPr>
        <p:grpSpPr>
          <a:xfrm>
            <a:off x="6209972" y="2285422"/>
            <a:ext cx="688680" cy="551160"/>
            <a:chOff x="6209972" y="2285422"/>
            <a:chExt cx="688680" cy="551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4DDC2F3B-98BF-18DE-1A32-26C91F79A9C5}"/>
                    </a:ext>
                  </a:extLst>
                </p14:cNvPr>
                <p14:cNvContentPartPr/>
                <p14:nvPr/>
              </p14:nvContentPartPr>
              <p14:xfrm>
                <a:off x="6209972" y="2561542"/>
                <a:ext cx="688680" cy="27504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4DDC2F3B-98BF-18DE-1A32-26C91F79A9C5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6200972" y="2552902"/>
                  <a:ext cx="706320" cy="29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582A0278-F87C-0994-F9C8-FF9BA4D22128}"/>
                    </a:ext>
                  </a:extLst>
                </p14:cNvPr>
                <p14:cNvContentPartPr/>
                <p14:nvPr/>
              </p14:nvContentPartPr>
              <p14:xfrm>
                <a:off x="6497612" y="2285422"/>
                <a:ext cx="161640" cy="25380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582A0278-F87C-0994-F9C8-FF9BA4D22128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6488972" y="2276782"/>
                  <a:ext cx="179280" cy="27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EFE4F7D3-CEDB-A583-00C0-7527C55A0330}"/>
                    </a:ext>
                  </a:extLst>
                </p14:cNvPr>
                <p14:cNvContentPartPr/>
                <p14:nvPr/>
              </p14:nvContentPartPr>
              <p14:xfrm>
                <a:off x="6695612" y="2328982"/>
                <a:ext cx="142200" cy="17424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EFE4F7D3-CEDB-A583-00C0-7527C55A0330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6686972" y="2320342"/>
                  <a:ext cx="159840" cy="191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D415F736-30F6-ACB7-D105-07D40D5DB993}"/>
                  </a:ext>
                </a:extLst>
              </p14:cNvPr>
              <p14:cNvContentPartPr/>
              <p14:nvPr/>
            </p14:nvContentPartPr>
            <p14:xfrm>
              <a:off x="1414537" y="3724570"/>
              <a:ext cx="165960" cy="3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D415F736-30F6-ACB7-D105-07D40D5DB993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1405897" y="3715930"/>
                <a:ext cx="1836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8737E241-B05D-6424-FC8D-759BFB9FF6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3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553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290"/>
    </mc:Choice>
    <mc:Fallback>
      <p:transition spd="slow" advTm="772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7" name="Text Box 3"/>
          <p:cNvSpPr txBox="1">
            <a:spLocks noChangeArrowheads="1"/>
          </p:cNvSpPr>
          <p:nvPr/>
        </p:nvSpPr>
        <p:spPr bwMode="auto">
          <a:xfrm>
            <a:off x="3643230" y="0"/>
            <a:ext cx="179408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800" b="1" dirty="0">
                <a:solidFill>
                  <a:srgbClr val="0000FF"/>
                </a:solidFill>
              </a:rPr>
              <a:t>Solar Cell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903BEA-EC25-5644-B5A1-DEDF773DB900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CCA5B7E-56EC-BDF7-26AC-7381E186A88F}"/>
                  </a:ext>
                </a:extLst>
              </p14:cNvPr>
              <p14:cNvContentPartPr/>
              <p14:nvPr/>
            </p14:nvContentPartPr>
            <p14:xfrm>
              <a:off x="2483979" y="1706146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CCA5B7E-56EC-BDF7-26AC-7381E186A88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75339" y="169750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178F6DFD-AE85-F6C9-702D-3CD2DBC804D3}"/>
                  </a:ext>
                </a:extLst>
              </p14:cNvPr>
              <p14:cNvContentPartPr/>
              <p14:nvPr/>
            </p14:nvContentPartPr>
            <p14:xfrm>
              <a:off x="709179" y="1983706"/>
              <a:ext cx="38520" cy="10346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178F6DFD-AE85-F6C9-702D-3CD2DBC804D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00539" y="1974706"/>
                <a:ext cx="56160" cy="105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AC9304AD-2716-2A7D-B18D-0F5537885182}"/>
                  </a:ext>
                </a:extLst>
              </p14:cNvPr>
              <p14:cNvContentPartPr/>
              <p14:nvPr/>
            </p14:nvContentPartPr>
            <p14:xfrm>
              <a:off x="1716459" y="2121946"/>
              <a:ext cx="3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AC9304AD-2716-2A7D-B18D-0F553788518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707819" y="211330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999099A0-FF41-297B-CD9C-BF173E0C5829}"/>
                  </a:ext>
                </a:extLst>
              </p14:cNvPr>
              <p14:cNvContentPartPr/>
              <p14:nvPr/>
            </p14:nvContentPartPr>
            <p14:xfrm>
              <a:off x="729699" y="2080906"/>
              <a:ext cx="2103840" cy="11350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999099A0-FF41-297B-CD9C-BF173E0C582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21059" y="2072266"/>
                <a:ext cx="2121480" cy="115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06C8D6E7-99C4-9E9A-77AF-059F71754E4B}"/>
                  </a:ext>
                </a:extLst>
              </p14:cNvPr>
              <p14:cNvContentPartPr/>
              <p14:nvPr/>
            </p14:nvContentPartPr>
            <p14:xfrm>
              <a:off x="1261779" y="2499946"/>
              <a:ext cx="154800" cy="4010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06C8D6E7-99C4-9E9A-77AF-059F71754E4B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253139" y="2490946"/>
                <a:ext cx="172440" cy="41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F41BCEDE-D645-09C3-7903-3D14D8FE0653}"/>
                  </a:ext>
                </a:extLst>
              </p14:cNvPr>
              <p14:cNvContentPartPr/>
              <p14:nvPr/>
            </p14:nvContentPartPr>
            <p14:xfrm>
              <a:off x="1702779" y="2122666"/>
              <a:ext cx="16200" cy="10731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F41BCEDE-D645-09C3-7903-3D14D8FE0653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694139" y="2113666"/>
                <a:ext cx="33840" cy="109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4FE631F8-D423-5F51-30F9-1DB5F5F32E6D}"/>
                  </a:ext>
                </a:extLst>
              </p14:cNvPr>
              <p14:cNvContentPartPr/>
              <p14:nvPr/>
            </p14:nvContentPartPr>
            <p14:xfrm>
              <a:off x="1891059" y="2622346"/>
              <a:ext cx="336240" cy="2379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4FE631F8-D423-5F51-30F9-1DB5F5F32E6D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882059" y="2613346"/>
                <a:ext cx="353880" cy="25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B469DAF0-13F4-8281-A498-A2EB8CFAE2E8}"/>
                  </a:ext>
                </a:extLst>
              </p14:cNvPr>
              <p14:cNvContentPartPr/>
              <p14:nvPr/>
            </p14:nvContentPartPr>
            <p14:xfrm>
              <a:off x="414339" y="2765986"/>
              <a:ext cx="1033200" cy="94500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B469DAF0-13F4-8281-A498-A2EB8CFAE2E8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05699" y="2757346"/>
                <a:ext cx="1050840" cy="96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BE5020BA-B44A-0B0B-BCB7-3300AA8C7F78}"/>
                  </a:ext>
                </a:extLst>
              </p14:cNvPr>
              <p14:cNvContentPartPr/>
              <p14:nvPr/>
            </p14:nvContentPartPr>
            <p14:xfrm>
              <a:off x="1456899" y="3581386"/>
              <a:ext cx="15120" cy="28620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BE5020BA-B44A-0B0B-BCB7-3300AA8C7F78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447899" y="3572746"/>
                <a:ext cx="32760" cy="30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DC9A0ADF-6A8B-E952-1EFA-32252FD84956}"/>
                  </a:ext>
                </a:extLst>
              </p14:cNvPr>
              <p14:cNvContentPartPr/>
              <p14:nvPr/>
            </p14:nvContentPartPr>
            <p14:xfrm>
              <a:off x="1452939" y="3434506"/>
              <a:ext cx="14040" cy="71352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DC9A0ADF-6A8B-E952-1EFA-32252FD84956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443939" y="3425506"/>
                <a:ext cx="31680" cy="73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421CF5E4-A4D5-91FC-E8D7-45AE8E04BF48}"/>
                  </a:ext>
                </a:extLst>
              </p14:cNvPr>
              <p14:cNvContentPartPr/>
              <p14:nvPr/>
            </p14:nvContentPartPr>
            <p14:xfrm>
              <a:off x="1534659" y="3597946"/>
              <a:ext cx="3240" cy="28944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421CF5E4-A4D5-91FC-E8D7-45AE8E04BF48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526019" y="3589306"/>
                <a:ext cx="20880" cy="30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C70B67B0-DABA-4E98-8539-FD3BB54E5012}"/>
                  </a:ext>
                </a:extLst>
              </p14:cNvPr>
              <p14:cNvContentPartPr/>
              <p14:nvPr/>
            </p14:nvContentPartPr>
            <p14:xfrm>
              <a:off x="1537539" y="2625226"/>
              <a:ext cx="1450440" cy="11480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C70B67B0-DABA-4E98-8539-FD3BB54E5012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528539" y="2616226"/>
                <a:ext cx="1468080" cy="116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40960" name="Ink 40959">
                <a:extLst>
                  <a:ext uri="{FF2B5EF4-FFF2-40B4-BE49-F238E27FC236}">
                    <a16:creationId xmlns:a16="http://schemas.microsoft.com/office/drawing/2014/main" id="{6724BFC5-2E52-E44C-23D9-56A7CF3A1BBD}"/>
                  </a:ext>
                </a:extLst>
              </p14:cNvPr>
              <p14:cNvContentPartPr/>
              <p14:nvPr/>
            </p14:nvContentPartPr>
            <p14:xfrm>
              <a:off x="1071699" y="3830866"/>
              <a:ext cx="293400" cy="432000"/>
            </p14:xfrm>
          </p:contentPart>
        </mc:Choice>
        <mc:Fallback xmlns="">
          <p:pic>
            <p:nvPicPr>
              <p:cNvPr id="40960" name="Ink 40959">
                <a:extLst>
                  <a:ext uri="{FF2B5EF4-FFF2-40B4-BE49-F238E27FC236}">
                    <a16:creationId xmlns:a16="http://schemas.microsoft.com/office/drawing/2014/main" id="{6724BFC5-2E52-E44C-23D9-56A7CF3A1BBD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063059" y="3822226"/>
                <a:ext cx="311040" cy="44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004A60F7-7C4F-7CD0-67F3-CEEB048855CB}"/>
                  </a:ext>
                </a:extLst>
              </p14:cNvPr>
              <p14:cNvContentPartPr/>
              <p14:nvPr/>
            </p14:nvContentPartPr>
            <p14:xfrm>
              <a:off x="3961779" y="1678066"/>
              <a:ext cx="2912760" cy="177408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004A60F7-7C4F-7CD0-67F3-CEEB048855CB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952779" y="1669066"/>
                <a:ext cx="2930400" cy="179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D0B88700-31FC-56EE-2B7A-2336B89E481D}"/>
                  </a:ext>
                </a:extLst>
              </p14:cNvPr>
              <p14:cNvContentPartPr/>
              <p14:nvPr/>
            </p14:nvContentPartPr>
            <p14:xfrm>
              <a:off x="4020099" y="1898746"/>
              <a:ext cx="3303360" cy="205200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D0B88700-31FC-56EE-2B7A-2336B89E481D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4011459" y="1890106"/>
                <a:ext cx="3321000" cy="206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1125A2A3-ECFD-223C-73A4-1FC4CE12580B}"/>
                  </a:ext>
                </a:extLst>
              </p14:cNvPr>
              <p14:cNvContentPartPr/>
              <p14:nvPr/>
            </p14:nvContentPartPr>
            <p14:xfrm>
              <a:off x="4031979" y="2224186"/>
              <a:ext cx="3633120" cy="22845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1125A2A3-ECFD-223C-73A4-1FC4CE12580B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4023339" y="2215186"/>
                <a:ext cx="3650760" cy="2302200"/>
              </a:xfrm>
              <a:prstGeom prst="rect">
                <a:avLst/>
              </a:prstGeom>
            </p:spPr>
          </p:pic>
        </mc:Fallback>
      </mc:AlternateContent>
      <p:grpSp>
        <p:nvGrpSpPr>
          <p:cNvPr id="44" name="Group 43">
            <a:extLst>
              <a:ext uri="{FF2B5EF4-FFF2-40B4-BE49-F238E27FC236}">
                <a16:creationId xmlns:a16="http://schemas.microsoft.com/office/drawing/2014/main" id="{3ECF3AD5-612E-663D-DEC9-22B8660D8174}"/>
              </a:ext>
            </a:extLst>
          </p:cNvPr>
          <p:cNvGrpSpPr/>
          <p:nvPr/>
        </p:nvGrpSpPr>
        <p:grpSpPr>
          <a:xfrm>
            <a:off x="3698979" y="1008106"/>
            <a:ext cx="4683240" cy="4179960"/>
            <a:chOff x="3698979" y="1008106"/>
            <a:chExt cx="4683240" cy="4179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703A7439-5553-EA63-27DA-546E8206C59A}"/>
                    </a:ext>
                  </a:extLst>
                </p14:cNvPr>
                <p14:cNvContentPartPr/>
                <p14:nvPr/>
              </p14:nvContentPartPr>
              <p14:xfrm>
                <a:off x="5319699" y="1346146"/>
                <a:ext cx="210240" cy="25668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703A7439-5553-EA63-27DA-546E8206C59A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5310699" y="1337146"/>
                  <a:ext cx="227880" cy="27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81D0E797-7F77-6AA0-1BD3-D46EAE1F6767}"/>
                    </a:ext>
                  </a:extLst>
                </p14:cNvPr>
                <p14:cNvContentPartPr/>
                <p14:nvPr/>
              </p14:nvContentPartPr>
              <p14:xfrm>
                <a:off x="5410779" y="1457746"/>
                <a:ext cx="360" cy="219528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81D0E797-7F77-6AA0-1BD3-D46EAE1F6767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5401779" y="1448746"/>
                  <a:ext cx="18000" cy="221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D7C78118-0029-2886-5610-4A6DF127EE1E}"/>
                    </a:ext>
                  </a:extLst>
                </p14:cNvPr>
                <p14:cNvContentPartPr/>
                <p14:nvPr/>
              </p14:nvContentPartPr>
              <p14:xfrm>
                <a:off x="3997779" y="3235426"/>
                <a:ext cx="3915720" cy="18828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D7C78118-0029-2886-5610-4A6DF127EE1E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3989139" y="3226426"/>
                  <a:ext cx="3933360" cy="20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091BE027-E41B-841F-892D-D8AC9AE73CC5}"/>
                    </a:ext>
                  </a:extLst>
                </p14:cNvPr>
                <p14:cNvContentPartPr/>
                <p14:nvPr/>
              </p14:nvContentPartPr>
              <p14:xfrm>
                <a:off x="7754019" y="3307786"/>
                <a:ext cx="208080" cy="25488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091BE027-E41B-841F-892D-D8AC9AE73CC5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7745019" y="3299146"/>
                  <a:ext cx="225720" cy="27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75B31005-4FDA-DCE9-F40A-185D631B33AC}"/>
                    </a:ext>
                  </a:extLst>
                </p14:cNvPr>
                <p14:cNvContentPartPr/>
                <p14:nvPr/>
              </p14:nvContentPartPr>
              <p14:xfrm>
                <a:off x="7794339" y="3326506"/>
                <a:ext cx="154440" cy="108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75B31005-4FDA-DCE9-F40A-185D631B33AC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7785699" y="3317866"/>
                  <a:ext cx="172080" cy="2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E628A85F-9A62-9149-5C14-B50BC1B587E1}"/>
                    </a:ext>
                  </a:extLst>
                </p14:cNvPr>
                <p14:cNvContentPartPr/>
                <p14:nvPr/>
              </p14:nvContentPartPr>
              <p14:xfrm>
                <a:off x="5451099" y="3527746"/>
                <a:ext cx="25200" cy="166032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E628A85F-9A62-9149-5C14-B50BC1B587E1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5442099" y="3519106"/>
                  <a:ext cx="42840" cy="167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096478F2-445D-3BE1-B5BE-8EE7D5FE82DE}"/>
                    </a:ext>
                  </a:extLst>
                </p14:cNvPr>
                <p14:cNvContentPartPr/>
                <p14:nvPr/>
              </p14:nvContentPartPr>
              <p14:xfrm>
                <a:off x="5705619" y="1046626"/>
                <a:ext cx="70920" cy="35064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096478F2-445D-3BE1-B5BE-8EE7D5FE82DE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5696619" y="1037626"/>
                  <a:ext cx="88560" cy="36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D2AD4D43-CEA1-B150-5A0C-76813BA598D8}"/>
                    </a:ext>
                  </a:extLst>
                </p14:cNvPr>
                <p14:cNvContentPartPr/>
                <p14:nvPr/>
              </p14:nvContentPartPr>
              <p14:xfrm>
                <a:off x="5628939" y="1399786"/>
                <a:ext cx="297720" cy="3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D2AD4D43-CEA1-B150-5A0C-76813BA598D8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5620299" y="1390786"/>
                  <a:ext cx="3153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70CCFC38-6D0D-26E1-D3EC-728738F682F8}"/>
                    </a:ext>
                  </a:extLst>
                </p14:cNvPr>
                <p14:cNvContentPartPr/>
                <p14:nvPr/>
              </p14:nvContentPartPr>
              <p14:xfrm>
                <a:off x="5642619" y="1008106"/>
                <a:ext cx="288000" cy="309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70CCFC38-6D0D-26E1-D3EC-728738F682F8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5633979" y="999106"/>
                  <a:ext cx="305640" cy="4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16A9981A-09A7-CEC9-F18D-F9DD35BF1DD0}"/>
                    </a:ext>
                  </a:extLst>
                </p14:cNvPr>
                <p14:cNvContentPartPr/>
                <p14:nvPr/>
              </p14:nvContentPartPr>
              <p14:xfrm>
                <a:off x="8180979" y="3290146"/>
                <a:ext cx="201240" cy="33120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16A9981A-09A7-CEC9-F18D-F9DD35BF1DD0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8171979" y="3281146"/>
                  <a:ext cx="218880" cy="34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7DC22A41-2740-B015-F938-3834512A3521}"/>
                    </a:ext>
                  </a:extLst>
                </p14:cNvPr>
                <p14:cNvContentPartPr/>
                <p14:nvPr/>
              </p14:nvContentPartPr>
              <p14:xfrm>
                <a:off x="3698979" y="3055426"/>
                <a:ext cx="1167120" cy="209844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7DC22A41-2740-B015-F938-3834512A3521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3689979" y="3046426"/>
                  <a:ext cx="1184760" cy="2116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510BB606-D500-75D7-1AC7-18064EB3CC64}"/>
              </a:ext>
            </a:extLst>
          </p:cNvPr>
          <p:cNvGrpSpPr/>
          <p:nvPr/>
        </p:nvGrpSpPr>
        <p:grpSpPr>
          <a:xfrm>
            <a:off x="1348539" y="1783906"/>
            <a:ext cx="1071360" cy="279360"/>
            <a:chOff x="1348539" y="1783906"/>
            <a:chExt cx="1071360" cy="279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6C7F5CC3-227D-D7DE-49B1-B99C3E8C7844}"/>
                    </a:ext>
                  </a:extLst>
                </p14:cNvPr>
                <p14:cNvContentPartPr/>
                <p14:nvPr/>
              </p14:nvContentPartPr>
              <p14:xfrm>
                <a:off x="1348539" y="1886146"/>
                <a:ext cx="724680" cy="17712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6C7F5CC3-227D-D7DE-49B1-B99C3E8C7844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1339899" y="1877506"/>
                  <a:ext cx="742320" cy="19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C55772A7-C3FB-33C4-238E-8870A44354C9}"/>
                    </a:ext>
                  </a:extLst>
                </p14:cNvPr>
                <p14:cNvContentPartPr/>
                <p14:nvPr/>
              </p14:nvContentPartPr>
              <p14:xfrm>
                <a:off x="2169339" y="1783906"/>
                <a:ext cx="138240" cy="26388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C55772A7-C3FB-33C4-238E-8870A44354C9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2160339" y="1775266"/>
                  <a:ext cx="155880" cy="28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FAC0E454-FC35-0DD3-11EE-20BF16D746E8}"/>
                    </a:ext>
                  </a:extLst>
                </p14:cNvPr>
                <p14:cNvContentPartPr/>
                <p14:nvPr/>
              </p14:nvContentPartPr>
              <p14:xfrm>
                <a:off x="2359059" y="1937626"/>
                <a:ext cx="60840" cy="12276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FAC0E454-FC35-0DD3-11EE-20BF16D746E8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2350059" y="1928986"/>
                  <a:ext cx="78480" cy="140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721644E9-BA74-EA85-5947-A8E750415B06}"/>
              </a:ext>
            </a:extLst>
          </p:cNvPr>
          <p:cNvGrpSpPr/>
          <p:nvPr/>
        </p:nvGrpSpPr>
        <p:grpSpPr>
          <a:xfrm>
            <a:off x="1292019" y="3532786"/>
            <a:ext cx="66600" cy="118440"/>
            <a:chOff x="1292019" y="3532786"/>
            <a:chExt cx="66600" cy="118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489C36DC-06FB-48F5-6968-EFC0D0803B1A}"/>
                    </a:ext>
                  </a:extLst>
                </p14:cNvPr>
                <p14:cNvContentPartPr/>
                <p14:nvPr/>
              </p14:nvContentPartPr>
              <p14:xfrm>
                <a:off x="1323699" y="3532786"/>
                <a:ext cx="360" cy="11844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489C36DC-06FB-48F5-6968-EFC0D0803B1A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1314699" y="3524146"/>
                  <a:ext cx="18000" cy="13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7840EF45-68DC-4E3C-596C-57C9594C472B}"/>
                    </a:ext>
                  </a:extLst>
                </p14:cNvPr>
                <p14:cNvContentPartPr/>
                <p14:nvPr/>
              </p14:nvContentPartPr>
              <p14:xfrm>
                <a:off x="1292019" y="3588226"/>
                <a:ext cx="66600" cy="36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7840EF45-68DC-4E3C-596C-57C9594C472B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1283379" y="3579586"/>
                  <a:ext cx="8424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962" name="Group 40961">
            <a:extLst>
              <a:ext uri="{FF2B5EF4-FFF2-40B4-BE49-F238E27FC236}">
                <a16:creationId xmlns:a16="http://schemas.microsoft.com/office/drawing/2014/main" id="{00B87565-B695-C218-8734-CAC3A214D017}"/>
              </a:ext>
            </a:extLst>
          </p:cNvPr>
          <p:cNvGrpSpPr/>
          <p:nvPr/>
        </p:nvGrpSpPr>
        <p:grpSpPr>
          <a:xfrm>
            <a:off x="1304259" y="4086106"/>
            <a:ext cx="117360" cy="167400"/>
            <a:chOff x="1304259" y="4086106"/>
            <a:chExt cx="117360" cy="167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DDD7D18D-6746-DBF2-60FC-940746B2F556}"/>
                    </a:ext>
                  </a:extLst>
                </p14:cNvPr>
                <p14:cNvContentPartPr/>
                <p14:nvPr/>
              </p14:nvContentPartPr>
              <p14:xfrm>
                <a:off x="1360059" y="4086106"/>
                <a:ext cx="360" cy="16740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DDD7D18D-6746-DBF2-60FC-940746B2F556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1351059" y="4077106"/>
                  <a:ext cx="18000" cy="18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40961" name="Ink 40960">
                  <a:extLst>
                    <a:ext uri="{FF2B5EF4-FFF2-40B4-BE49-F238E27FC236}">
                      <a16:creationId xmlns:a16="http://schemas.microsoft.com/office/drawing/2014/main" id="{24473B01-7273-06B1-DB4B-80743E73D3A9}"/>
                    </a:ext>
                  </a:extLst>
                </p14:cNvPr>
                <p14:cNvContentPartPr/>
                <p14:nvPr/>
              </p14:nvContentPartPr>
              <p14:xfrm>
                <a:off x="1304259" y="4238386"/>
                <a:ext cx="117360" cy="360"/>
              </p14:xfrm>
            </p:contentPart>
          </mc:Choice>
          <mc:Fallback xmlns="">
            <p:pic>
              <p:nvPicPr>
                <p:cNvPr id="40961" name="Ink 40960">
                  <a:extLst>
                    <a:ext uri="{FF2B5EF4-FFF2-40B4-BE49-F238E27FC236}">
                      <a16:creationId xmlns:a16="http://schemas.microsoft.com/office/drawing/2014/main" id="{24473B01-7273-06B1-DB4B-80743E73D3A9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1295259" y="4229746"/>
                  <a:ext cx="1350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968" name="Group 40967">
            <a:extLst>
              <a:ext uri="{FF2B5EF4-FFF2-40B4-BE49-F238E27FC236}">
                <a16:creationId xmlns:a16="http://schemas.microsoft.com/office/drawing/2014/main" id="{31969C0C-1D2E-41C6-B1EE-E399F5FEC025}"/>
              </a:ext>
            </a:extLst>
          </p:cNvPr>
          <p:cNvGrpSpPr/>
          <p:nvPr/>
        </p:nvGrpSpPr>
        <p:grpSpPr>
          <a:xfrm>
            <a:off x="2759739" y="1044826"/>
            <a:ext cx="1450440" cy="1060200"/>
            <a:chOff x="2759739" y="1044826"/>
            <a:chExt cx="1450440" cy="1060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40963" name="Ink 40962">
                  <a:extLst>
                    <a:ext uri="{FF2B5EF4-FFF2-40B4-BE49-F238E27FC236}">
                      <a16:creationId xmlns:a16="http://schemas.microsoft.com/office/drawing/2014/main" id="{9A0B3277-94F0-8C05-B75E-EF22A22FDFFB}"/>
                    </a:ext>
                  </a:extLst>
                </p14:cNvPr>
                <p14:cNvContentPartPr/>
                <p14:nvPr/>
              </p14:nvContentPartPr>
              <p14:xfrm>
                <a:off x="2759739" y="1044826"/>
                <a:ext cx="1165320" cy="1056240"/>
              </p14:xfrm>
            </p:contentPart>
          </mc:Choice>
          <mc:Fallback xmlns="">
            <p:pic>
              <p:nvPicPr>
                <p:cNvPr id="40963" name="Ink 40962">
                  <a:extLst>
                    <a:ext uri="{FF2B5EF4-FFF2-40B4-BE49-F238E27FC236}">
                      <a16:creationId xmlns:a16="http://schemas.microsoft.com/office/drawing/2014/main" id="{9A0B3277-94F0-8C05-B75E-EF22A22FDFFB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2751099" y="1036186"/>
                  <a:ext cx="1182960" cy="107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40964" name="Ink 40963">
                  <a:extLst>
                    <a:ext uri="{FF2B5EF4-FFF2-40B4-BE49-F238E27FC236}">
                      <a16:creationId xmlns:a16="http://schemas.microsoft.com/office/drawing/2014/main" id="{3DA397C5-3FE1-DDB6-721E-B837E2EF561A}"/>
                    </a:ext>
                  </a:extLst>
                </p14:cNvPr>
                <p14:cNvContentPartPr/>
                <p14:nvPr/>
              </p14:nvContentPartPr>
              <p14:xfrm>
                <a:off x="2825259" y="1898746"/>
                <a:ext cx="211680" cy="206280"/>
              </p14:xfrm>
            </p:contentPart>
          </mc:Choice>
          <mc:Fallback xmlns="">
            <p:pic>
              <p:nvPicPr>
                <p:cNvPr id="40964" name="Ink 40963">
                  <a:extLst>
                    <a:ext uri="{FF2B5EF4-FFF2-40B4-BE49-F238E27FC236}">
                      <a16:creationId xmlns:a16="http://schemas.microsoft.com/office/drawing/2014/main" id="{3DA397C5-3FE1-DDB6-721E-B837E2EF561A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2816259" y="1889746"/>
                  <a:ext cx="229320" cy="22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40965" name="Ink 40964">
                  <a:extLst>
                    <a:ext uri="{FF2B5EF4-FFF2-40B4-BE49-F238E27FC236}">
                      <a16:creationId xmlns:a16="http://schemas.microsoft.com/office/drawing/2014/main" id="{7737850B-48D9-D2F1-15F1-CD77E07087F9}"/>
                    </a:ext>
                  </a:extLst>
                </p14:cNvPr>
                <p14:cNvContentPartPr/>
                <p14:nvPr/>
              </p14:nvContentPartPr>
              <p14:xfrm>
                <a:off x="3780699" y="1384306"/>
                <a:ext cx="194760" cy="457560"/>
              </p14:xfrm>
            </p:contentPart>
          </mc:Choice>
          <mc:Fallback xmlns="">
            <p:pic>
              <p:nvPicPr>
                <p:cNvPr id="40965" name="Ink 40964">
                  <a:extLst>
                    <a:ext uri="{FF2B5EF4-FFF2-40B4-BE49-F238E27FC236}">
                      <a16:creationId xmlns:a16="http://schemas.microsoft.com/office/drawing/2014/main" id="{7737850B-48D9-D2F1-15F1-CD77E07087F9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3772059" y="1375306"/>
                  <a:ext cx="212400" cy="47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40966" name="Ink 40965">
                  <a:extLst>
                    <a:ext uri="{FF2B5EF4-FFF2-40B4-BE49-F238E27FC236}">
                      <a16:creationId xmlns:a16="http://schemas.microsoft.com/office/drawing/2014/main" id="{97F7D692-6994-ABBC-C6EC-DF0BE27FE175}"/>
                    </a:ext>
                  </a:extLst>
                </p14:cNvPr>
                <p14:cNvContentPartPr/>
                <p14:nvPr/>
              </p14:nvContentPartPr>
              <p14:xfrm>
                <a:off x="3998499" y="1673746"/>
                <a:ext cx="211680" cy="222120"/>
              </p14:xfrm>
            </p:contentPart>
          </mc:Choice>
          <mc:Fallback xmlns="">
            <p:pic>
              <p:nvPicPr>
                <p:cNvPr id="40966" name="Ink 40965">
                  <a:extLst>
                    <a:ext uri="{FF2B5EF4-FFF2-40B4-BE49-F238E27FC236}">
                      <a16:creationId xmlns:a16="http://schemas.microsoft.com/office/drawing/2014/main" id="{97F7D692-6994-ABBC-C6EC-DF0BE27FE175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3989499" y="1665106"/>
                  <a:ext cx="229320" cy="239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40974" name="Ink 40973">
                <a:extLst>
                  <a:ext uri="{FF2B5EF4-FFF2-40B4-BE49-F238E27FC236}">
                    <a16:creationId xmlns:a16="http://schemas.microsoft.com/office/drawing/2014/main" id="{971C7B21-7EA7-AA9E-ED06-DB4397EFB349}"/>
                  </a:ext>
                </a:extLst>
              </p14:cNvPr>
              <p14:cNvContentPartPr/>
              <p14:nvPr/>
            </p14:nvContentPartPr>
            <p14:xfrm>
              <a:off x="8794244" y="5893331"/>
              <a:ext cx="212400" cy="284400"/>
            </p14:xfrm>
          </p:contentPart>
        </mc:Choice>
        <mc:Fallback xmlns="">
          <p:pic>
            <p:nvPicPr>
              <p:cNvPr id="40974" name="Ink 40973">
                <a:extLst>
                  <a:ext uri="{FF2B5EF4-FFF2-40B4-BE49-F238E27FC236}">
                    <a16:creationId xmlns:a16="http://schemas.microsoft.com/office/drawing/2014/main" id="{971C7B21-7EA7-AA9E-ED06-DB4397EFB349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8785604" y="5884691"/>
                <a:ext cx="230040" cy="302040"/>
              </a:xfrm>
              <a:prstGeom prst="rect">
                <a:avLst/>
              </a:prstGeom>
            </p:spPr>
          </p:pic>
        </mc:Fallback>
      </mc:AlternateContent>
      <p:grpSp>
        <p:nvGrpSpPr>
          <p:cNvPr id="40977" name="Group 40976">
            <a:extLst>
              <a:ext uri="{FF2B5EF4-FFF2-40B4-BE49-F238E27FC236}">
                <a16:creationId xmlns:a16="http://schemas.microsoft.com/office/drawing/2014/main" id="{5F5048DB-9CA6-322B-788B-54391B438363}"/>
              </a:ext>
            </a:extLst>
          </p:cNvPr>
          <p:cNvGrpSpPr/>
          <p:nvPr/>
        </p:nvGrpSpPr>
        <p:grpSpPr>
          <a:xfrm>
            <a:off x="4752524" y="4930691"/>
            <a:ext cx="4327560" cy="1587600"/>
            <a:chOff x="4752524" y="4930691"/>
            <a:chExt cx="4327560" cy="1587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E861B3D8-0D07-8CA8-E217-9765C0DF2922}"/>
                    </a:ext>
                  </a:extLst>
                </p14:cNvPr>
                <p14:cNvContentPartPr/>
                <p14:nvPr/>
              </p14:nvContentPartPr>
              <p14:xfrm>
                <a:off x="4881764" y="5733851"/>
                <a:ext cx="288000" cy="3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E861B3D8-0D07-8CA8-E217-9765C0DF2922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4872764" y="5724851"/>
                  <a:ext cx="3056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991FBC7F-68BE-9498-8E20-1EA4EB9FF68A}"/>
                    </a:ext>
                  </a:extLst>
                </p14:cNvPr>
                <p14:cNvContentPartPr/>
                <p14:nvPr/>
              </p14:nvContentPartPr>
              <p14:xfrm>
                <a:off x="5005244" y="5733851"/>
                <a:ext cx="360" cy="4406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991FBC7F-68BE-9498-8E20-1EA4EB9FF68A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4996604" y="5724851"/>
                  <a:ext cx="18000" cy="45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C93CC570-B9B5-4051-E78D-485E654F7F4C}"/>
                    </a:ext>
                  </a:extLst>
                </p14:cNvPr>
                <p14:cNvContentPartPr/>
                <p14:nvPr/>
              </p14:nvContentPartPr>
              <p14:xfrm>
                <a:off x="4876724" y="6174131"/>
                <a:ext cx="231120" cy="3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C93CC570-B9B5-4051-E78D-485E654F7F4C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4868084" y="6165491"/>
                  <a:ext cx="2487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B03058F2-93F9-63FB-89FB-9A9FAF94DEDD}"/>
                    </a:ext>
                  </a:extLst>
                </p14:cNvPr>
                <p14:cNvContentPartPr/>
                <p14:nvPr/>
              </p14:nvContentPartPr>
              <p14:xfrm>
                <a:off x="5497724" y="5950211"/>
                <a:ext cx="68760" cy="468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B03058F2-93F9-63FB-89FB-9A9FAF94DEDD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5488724" y="5941571"/>
                  <a:ext cx="86400" cy="2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73BBB507-38E8-47AB-786D-DD1708380EEA}"/>
                    </a:ext>
                  </a:extLst>
                </p14:cNvPr>
                <p14:cNvContentPartPr/>
                <p14:nvPr/>
              </p14:nvContentPartPr>
              <p14:xfrm>
                <a:off x="5499884" y="6086651"/>
                <a:ext cx="171360" cy="3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73BBB507-38E8-47AB-786D-DD1708380EEA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5491244" y="6077651"/>
                  <a:ext cx="189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74527638-C006-C66D-39F1-1491EC3FC9C3}"/>
                    </a:ext>
                  </a:extLst>
                </p14:cNvPr>
                <p14:cNvContentPartPr/>
                <p14:nvPr/>
              </p14:nvContentPartPr>
              <p14:xfrm>
                <a:off x="5778164" y="5716571"/>
                <a:ext cx="324000" cy="36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74527638-C006-C66D-39F1-1491EC3FC9C3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5769524" y="5707571"/>
                  <a:ext cx="3416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06C3A9F2-0A6B-92A8-B147-1FF7C8141886}"/>
                    </a:ext>
                  </a:extLst>
                </p14:cNvPr>
                <p14:cNvContentPartPr/>
                <p14:nvPr/>
              </p14:nvContentPartPr>
              <p14:xfrm>
                <a:off x="5994884" y="5716571"/>
                <a:ext cx="9360" cy="43848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06C3A9F2-0A6B-92A8-B147-1FF7C8141886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5985884" y="5707571"/>
                  <a:ext cx="27000" cy="45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FA794DD1-1A37-780A-FD3F-BEBA42CA8131}"/>
                    </a:ext>
                  </a:extLst>
                </p14:cNvPr>
                <p14:cNvContentPartPr/>
                <p14:nvPr/>
              </p14:nvContentPartPr>
              <p14:xfrm>
                <a:off x="5840804" y="6160091"/>
                <a:ext cx="293760" cy="36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FA794DD1-1A37-780A-FD3F-BEBA42CA8131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5832164" y="6151091"/>
                  <a:ext cx="311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16CF4DC4-3905-4685-91F6-34C1C9131520}"/>
                    </a:ext>
                  </a:extLst>
                </p14:cNvPr>
                <p14:cNvContentPartPr/>
                <p14:nvPr/>
              </p14:nvContentPartPr>
              <p14:xfrm>
                <a:off x="6065804" y="6110051"/>
                <a:ext cx="143280" cy="24444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16CF4DC4-3905-4685-91F6-34C1C9131520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6056804" y="6101051"/>
                  <a:ext cx="160920" cy="26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814F04D3-AE6D-27A3-7AC8-C63CFE8B5A07}"/>
                    </a:ext>
                  </a:extLst>
                </p14:cNvPr>
                <p14:cNvContentPartPr/>
                <p14:nvPr/>
              </p14:nvContentPartPr>
              <p14:xfrm>
                <a:off x="6307364" y="5453411"/>
                <a:ext cx="230400" cy="88596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814F04D3-AE6D-27A3-7AC8-C63CFE8B5A07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6298724" y="5444411"/>
                  <a:ext cx="248040" cy="90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6FA62C88-7F76-5889-1365-8187BC5B094C}"/>
                    </a:ext>
                  </a:extLst>
                </p14:cNvPr>
                <p14:cNvContentPartPr/>
                <p14:nvPr/>
              </p14:nvContentPartPr>
              <p14:xfrm>
                <a:off x="6506444" y="5705411"/>
                <a:ext cx="226440" cy="30888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6FA62C88-7F76-5889-1365-8187BC5B094C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6497804" y="5696771"/>
                  <a:ext cx="244080" cy="32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3C687258-6374-6950-116C-CBA9E18AD197}"/>
                    </a:ext>
                  </a:extLst>
                </p14:cNvPr>
                <p14:cNvContentPartPr/>
                <p14:nvPr/>
              </p14:nvContentPartPr>
              <p14:xfrm>
                <a:off x="6706604" y="5289971"/>
                <a:ext cx="175680" cy="2847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3C687258-6374-6950-116C-CBA9E18AD197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6697964" y="5280971"/>
                  <a:ext cx="193320" cy="30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AFD759E1-04EF-C03D-FC5E-8F574944112E}"/>
                    </a:ext>
                  </a:extLst>
                </p14:cNvPr>
                <p14:cNvContentPartPr/>
                <p14:nvPr/>
              </p14:nvContentPartPr>
              <p14:xfrm>
                <a:off x="6962204" y="5155691"/>
                <a:ext cx="118440" cy="28836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AFD759E1-04EF-C03D-FC5E-8F574944112E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6953564" y="5146691"/>
                  <a:ext cx="136080" cy="30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8CEB6AB6-E9A0-C6E9-3A4A-F3E04D46D912}"/>
                    </a:ext>
                  </a:extLst>
                </p14:cNvPr>
                <p14:cNvContentPartPr/>
                <p14:nvPr/>
              </p14:nvContentPartPr>
              <p14:xfrm>
                <a:off x="6807764" y="5095931"/>
                <a:ext cx="592200" cy="80208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8CEB6AB6-E9A0-C6E9-3A4A-F3E04D46D912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6798764" y="5087291"/>
                  <a:ext cx="609840" cy="81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725B063D-2227-F85A-DF2E-682D99040B4B}"/>
                    </a:ext>
                  </a:extLst>
                </p14:cNvPr>
                <p14:cNvContentPartPr/>
                <p14:nvPr/>
              </p14:nvContentPartPr>
              <p14:xfrm>
                <a:off x="7108004" y="5570411"/>
                <a:ext cx="141480" cy="27396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725B063D-2227-F85A-DF2E-682D99040B4B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7099364" y="5561411"/>
                  <a:ext cx="159120" cy="29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CFD25149-4637-3ACE-FC93-94D544FE57E6}"/>
                    </a:ext>
                  </a:extLst>
                </p14:cNvPr>
                <p14:cNvContentPartPr/>
                <p14:nvPr/>
              </p14:nvContentPartPr>
              <p14:xfrm>
                <a:off x="7312124" y="5362691"/>
                <a:ext cx="143640" cy="42876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CFD25149-4637-3ACE-FC93-94D544FE57E6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7303124" y="5354051"/>
                  <a:ext cx="161280" cy="44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5FD858CD-9DE3-D24D-2A81-5E5D0E9D1D88}"/>
                    </a:ext>
                  </a:extLst>
                </p14:cNvPr>
                <p14:cNvContentPartPr/>
                <p14:nvPr/>
              </p14:nvContentPartPr>
              <p14:xfrm>
                <a:off x="7509404" y="5538011"/>
                <a:ext cx="105840" cy="432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5FD858CD-9DE3-D24D-2A81-5E5D0E9D1D88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7500764" y="5529011"/>
                  <a:ext cx="123480" cy="2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A1FB9FA8-1CDB-3487-356D-022F3AD27374}"/>
                    </a:ext>
                  </a:extLst>
                </p14:cNvPr>
                <p14:cNvContentPartPr/>
                <p14:nvPr/>
              </p14:nvContentPartPr>
              <p14:xfrm>
                <a:off x="7561604" y="5550611"/>
                <a:ext cx="4320" cy="34020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A1FB9FA8-1CDB-3487-356D-022F3AD27374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7552604" y="5541611"/>
                  <a:ext cx="21960" cy="35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C4987FB6-1D87-93C1-AD96-70B165F342D1}"/>
                    </a:ext>
                  </a:extLst>
                </p14:cNvPr>
                <p14:cNvContentPartPr/>
                <p14:nvPr/>
              </p14:nvContentPartPr>
              <p14:xfrm>
                <a:off x="7557284" y="6032291"/>
                <a:ext cx="275400" cy="36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C4987FB6-1D87-93C1-AD96-70B165F342D1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7548284" y="6023651"/>
                  <a:ext cx="2930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98523069-19C9-F707-389A-04CFF13B813B}"/>
                    </a:ext>
                  </a:extLst>
                </p14:cNvPr>
                <p14:cNvContentPartPr/>
                <p14:nvPr/>
              </p14:nvContentPartPr>
              <p14:xfrm>
                <a:off x="7934204" y="5770571"/>
                <a:ext cx="360" cy="40644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98523069-19C9-F707-389A-04CFF13B813B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7925564" y="5761931"/>
                  <a:ext cx="18000" cy="42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70A78BEA-A5DB-BB7E-20E4-A0D00FC9E77A}"/>
                    </a:ext>
                  </a:extLst>
                </p14:cNvPr>
                <p14:cNvContentPartPr/>
                <p14:nvPr/>
              </p14:nvContentPartPr>
              <p14:xfrm>
                <a:off x="7919804" y="5410211"/>
                <a:ext cx="192600" cy="73188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70A78BEA-A5DB-BB7E-20E4-A0D00FC9E77A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7910804" y="5401211"/>
                  <a:ext cx="210240" cy="74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40969" name="Ink 40968">
                  <a:extLst>
                    <a:ext uri="{FF2B5EF4-FFF2-40B4-BE49-F238E27FC236}">
                      <a16:creationId xmlns:a16="http://schemas.microsoft.com/office/drawing/2014/main" id="{340FDB42-05D3-61ED-DBE3-12D7A76EADE2}"/>
                    </a:ext>
                  </a:extLst>
                </p14:cNvPr>
                <p14:cNvContentPartPr/>
                <p14:nvPr/>
              </p14:nvContentPartPr>
              <p14:xfrm>
                <a:off x="8245964" y="5756531"/>
                <a:ext cx="226800" cy="360"/>
              </p14:xfrm>
            </p:contentPart>
          </mc:Choice>
          <mc:Fallback xmlns="">
            <p:pic>
              <p:nvPicPr>
                <p:cNvPr id="40969" name="Ink 40968">
                  <a:extLst>
                    <a:ext uri="{FF2B5EF4-FFF2-40B4-BE49-F238E27FC236}">
                      <a16:creationId xmlns:a16="http://schemas.microsoft.com/office/drawing/2014/main" id="{340FDB42-05D3-61ED-DBE3-12D7A76EADE2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8237324" y="5747531"/>
                  <a:ext cx="2444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40970" name="Ink 40969">
                  <a:extLst>
                    <a:ext uri="{FF2B5EF4-FFF2-40B4-BE49-F238E27FC236}">
                      <a16:creationId xmlns:a16="http://schemas.microsoft.com/office/drawing/2014/main" id="{492017E2-EF13-B1EC-2A8B-A1F7012F7C2B}"/>
                    </a:ext>
                  </a:extLst>
                </p14:cNvPr>
                <p14:cNvContentPartPr/>
                <p14:nvPr/>
              </p14:nvContentPartPr>
              <p14:xfrm>
                <a:off x="8521724" y="5506691"/>
                <a:ext cx="297000" cy="4320"/>
              </p14:xfrm>
            </p:contentPart>
          </mc:Choice>
          <mc:Fallback xmlns="">
            <p:pic>
              <p:nvPicPr>
                <p:cNvPr id="40970" name="Ink 40969">
                  <a:extLst>
                    <a:ext uri="{FF2B5EF4-FFF2-40B4-BE49-F238E27FC236}">
                      <a16:creationId xmlns:a16="http://schemas.microsoft.com/office/drawing/2014/main" id="{492017E2-EF13-B1EC-2A8B-A1F7012F7C2B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8512724" y="5498051"/>
                  <a:ext cx="314640" cy="2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40971" name="Ink 40970">
                  <a:extLst>
                    <a:ext uri="{FF2B5EF4-FFF2-40B4-BE49-F238E27FC236}">
                      <a16:creationId xmlns:a16="http://schemas.microsoft.com/office/drawing/2014/main" id="{423ADFE7-C744-167F-BF4A-11785757CCBF}"/>
                    </a:ext>
                  </a:extLst>
                </p14:cNvPr>
                <p14:cNvContentPartPr/>
                <p14:nvPr/>
              </p14:nvContentPartPr>
              <p14:xfrm>
                <a:off x="8679044" y="5506691"/>
                <a:ext cx="15120" cy="412560"/>
              </p14:xfrm>
            </p:contentPart>
          </mc:Choice>
          <mc:Fallback xmlns="">
            <p:pic>
              <p:nvPicPr>
                <p:cNvPr id="40971" name="Ink 40970">
                  <a:extLst>
                    <a:ext uri="{FF2B5EF4-FFF2-40B4-BE49-F238E27FC236}">
                      <a16:creationId xmlns:a16="http://schemas.microsoft.com/office/drawing/2014/main" id="{423ADFE7-C744-167F-BF4A-11785757CCBF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8670404" y="5498051"/>
                  <a:ext cx="32760" cy="43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40972" name="Ink 40971">
                  <a:extLst>
                    <a:ext uri="{FF2B5EF4-FFF2-40B4-BE49-F238E27FC236}">
                      <a16:creationId xmlns:a16="http://schemas.microsoft.com/office/drawing/2014/main" id="{8320289A-E549-417E-3E03-8EC48E644F5B}"/>
                    </a:ext>
                  </a:extLst>
                </p14:cNvPr>
                <p14:cNvContentPartPr/>
                <p14:nvPr/>
              </p14:nvContentPartPr>
              <p14:xfrm>
                <a:off x="8591564" y="5915651"/>
                <a:ext cx="207360" cy="16560"/>
              </p14:xfrm>
            </p:contentPart>
          </mc:Choice>
          <mc:Fallback xmlns="">
            <p:pic>
              <p:nvPicPr>
                <p:cNvPr id="40972" name="Ink 40971">
                  <a:extLst>
                    <a:ext uri="{FF2B5EF4-FFF2-40B4-BE49-F238E27FC236}">
                      <a16:creationId xmlns:a16="http://schemas.microsoft.com/office/drawing/2014/main" id="{8320289A-E549-417E-3E03-8EC48E644F5B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8582924" y="5906651"/>
                  <a:ext cx="225000" cy="3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40976" name="Ink 40975">
                  <a:extLst>
                    <a:ext uri="{FF2B5EF4-FFF2-40B4-BE49-F238E27FC236}">
                      <a16:creationId xmlns:a16="http://schemas.microsoft.com/office/drawing/2014/main" id="{49385B23-DF52-5B20-45C6-05EE38C1B896}"/>
                    </a:ext>
                  </a:extLst>
                </p14:cNvPr>
                <p14:cNvContentPartPr/>
                <p14:nvPr/>
              </p14:nvContentPartPr>
              <p14:xfrm>
                <a:off x="4752524" y="4930691"/>
                <a:ext cx="4327560" cy="1587600"/>
              </p14:xfrm>
            </p:contentPart>
          </mc:Choice>
          <mc:Fallback xmlns="">
            <p:pic>
              <p:nvPicPr>
                <p:cNvPr id="40976" name="Ink 40975">
                  <a:extLst>
                    <a:ext uri="{FF2B5EF4-FFF2-40B4-BE49-F238E27FC236}">
                      <a16:creationId xmlns:a16="http://schemas.microsoft.com/office/drawing/2014/main" id="{49385B23-DF52-5B20-45C6-05EE38C1B896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4743884" y="4921691"/>
                  <a:ext cx="4345200" cy="1605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982" name="Group 40981">
            <a:extLst>
              <a:ext uri="{FF2B5EF4-FFF2-40B4-BE49-F238E27FC236}">
                <a16:creationId xmlns:a16="http://schemas.microsoft.com/office/drawing/2014/main" id="{CB14B20D-7E26-DEC0-2BDE-2DC3E54027A9}"/>
              </a:ext>
            </a:extLst>
          </p:cNvPr>
          <p:cNvGrpSpPr/>
          <p:nvPr/>
        </p:nvGrpSpPr>
        <p:grpSpPr>
          <a:xfrm>
            <a:off x="5571132" y="4438785"/>
            <a:ext cx="584280" cy="305280"/>
            <a:chOff x="5571132" y="4438785"/>
            <a:chExt cx="584280" cy="305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5794BFE9-3D73-648C-A1FD-6508C261EFBC}"/>
                    </a:ext>
                  </a:extLst>
                </p14:cNvPr>
                <p14:cNvContentPartPr/>
                <p14:nvPr/>
              </p14:nvContentPartPr>
              <p14:xfrm>
                <a:off x="5571132" y="4543185"/>
                <a:ext cx="70920" cy="288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5794BFE9-3D73-648C-A1FD-6508C261EFBC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5562132" y="4534185"/>
                  <a:ext cx="8856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40973" name="Ink 40972">
                  <a:extLst>
                    <a:ext uri="{FF2B5EF4-FFF2-40B4-BE49-F238E27FC236}">
                      <a16:creationId xmlns:a16="http://schemas.microsoft.com/office/drawing/2014/main" id="{787E2565-46F4-5925-5498-AF9AF6B24AD0}"/>
                    </a:ext>
                  </a:extLst>
                </p14:cNvPr>
                <p14:cNvContentPartPr/>
                <p14:nvPr/>
              </p14:nvContentPartPr>
              <p14:xfrm>
                <a:off x="5770212" y="4438785"/>
                <a:ext cx="130320" cy="2520"/>
              </p14:xfrm>
            </p:contentPart>
          </mc:Choice>
          <mc:Fallback xmlns="">
            <p:pic>
              <p:nvPicPr>
                <p:cNvPr id="40973" name="Ink 40972">
                  <a:extLst>
                    <a:ext uri="{FF2B5EF4-FFF2-40B4-BE49-F238E27FC236}">
                      <a16:creationId xmlns:a16="http://schemas.microsoft.com/office/drawing/2014/main" id="{787E2565-46F4-5925-5498-AF9AF6B24AD0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5761572" y="4430145"/>
                  <a:ext cx="14796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40979" name="Ink 40978">
                  <a:extLst>
                    <a:ext uri="{FF2B5EF4-FFF2-40B4-BE49-F238E27FC236}">
                      <a16:creationId xmlns:a16="http://schemas.microsoft.com/office/drawing/2014/main" id="{E9CD5223-C9C5-8074-F1A7-2C9173B4E68D}"/>
                    </a:ext>
                  </a:extLst>
                </p14:cNvPr>
                <p14:cNvContentPartPr/>
                <p14:nvPr/>
              </p14:nvContentPartPr>
              <p14:xfrm>
                <a:off x="5826732" y="4449225"/>
                <a:ext cx="2880" cy="196920"/>
              </p14:xfrm>
            </p:contentPart>
          </mc:Choice>
          <mc:Fallback xmlns="">
            <p:pic>
              <p:nvPicPr>
                <p:cNvPr id="40979" name="Ink 40978">
                  <a:extLst>
                    <a:ext uri="{FF2B5EF4-FFF2-40B4-BE49-F238E27FC236}">
                      <a16:creationId xmlns:a16="http://schemas.microsoft.com/office/drawing/2014/main" id="{E9CD5223-C9C5-8074-F1A7-2C9173B4E68D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5817732" y="4440585"/>
                  <a:ext cx="20520" cy="21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40980" name="Ink 40979">
                  <a:extLst>
                    <a:ext uri="{FF2B5EF4-FFF2-40B4-BE49-F238E27FC236}">
                      <a16:creationId xmlns:a16="http://schemas.microsoft.com/office/drawing/2014/main" id="{5D3D72DD-3F63-725C-7C6E-F8AB4E6A7614}"/>
                    </a:ext>
                  </a:extLst>
                </p14:cNvPr>
                <p14:cNvContentPartPr/>
                <p14:nvPr/>
              </p14:nvContentPartPr>
              <p14:xfrm>
                <a:off x="5742852" y="4645785"/>
                <a:ext cx="213840" cy="360"/>
              </p14:xfrm>
            </p:contentPart>
          </mc:Choice>
          <mc:Fallback xmlns="">
            <p:pic>
              <p:nvPicPr>
                <p:cNvPr id="40980" name="Ink 40979">
                  <a:extLst>
                    <a:ext uri="{FF2B5EF4-FFF2-40B4-BE49-F238E27FC236}">
                      <a16:creationId xmlns:a16="http://schemas.microsoft.com/office/drawing/2014/main" id="{5D3D72DD-3F63-725C-7C6E-F8AB4E6A7614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5733852" y="4637145"/>
                  <a:ext cx="2314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40981" name="Ink 40980">
                  <a:extLst>
                    <a:ext uri="{FF2B5EF4-FFF2-40B4-BE49-F238E27FC236}">
                      <a16:creationId xmlns:a16="http://schemas.microsoft.com/office/drawing/2014/main" id="{5276C608-9892-F5B8-7A4C-BCAD0929A448}"/>
                    </a:ext>
                  </a:extLst>
                </p14:cNvPr>
                <p14:cNvContentPartPr/>
                <p14:nvPr/>
              </p14:nvContentPartPr>
              <p14:xfrm>
                <a:off x="5995932" y="4537065"/>
                <a:ext cx="159480" cy="207000"/>
              </p14:xfrm>
            </p:contentPart>
          </mc:Choice>
          <mc:Fallback xmlns="">
            <p:pic>
              <p:nvPicPr>
                <p:cNvPr id="40981" name="Ink 40980">
                  <a:extLst>
                    <a:ext uri="{FF2B5EF4-FFF2-40B4-BE49-F238E27FC236}">
                      <a16:creationId xmlns:a16="http://schemas.microsoft.com/office/drawing/2014/main" id="{5276C608-9892-F5B8-7A4C-BCAD0929A448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5986932" y="4528065"/>
                  <a:ext cx="177120" cy="224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40975" name="Ink 40974">
                <a:extLst>
                  <a:ext uri="{FF2B5EF4-FFF2-40B4-BE49-F238E27FC236}">
                    <a16:creationId xmlns:a16="http://schemas.microsoft.com/office/drawing/2014/main" id="{B9E07A79-75BE-058F-1086-BAB2178B6231}"/>
                  </a:ext>
                </a:extLst>
              </p14:cNvPr>
              <p14:cNvContentPartPr/>
              <p14:nvPr/>
            </p14:nvContentPartPr>
            <p14:xfrm>
              <a:off x="6818372" y="5361622"/>
              <a:ext cx="5400" cy="84600"/>
            </p14:xfrm>
          </p:contentPart>
        </mc:Choice>
        <mc:Fallback xmlns="">
          <p:pic>
            <p:nvPicPr>
              <p:cNvPr id="40975" name="Ink 40974">
                <a:extLst>
                  <a:ext uri="{FF2B5EF4-FFF2-40B4-BE49-F238E27FC236}">
                    <a16:creationId xmlns:a16="http://schemas.microsoft.com/office/drawing/2014/main" id="{B9E07A79-75BE-058F-1086-BAB2178B6231}"/>
                  </a:ext>
                </a:extLst>
              </p:cNvPr>
              <p:cNvPicPr/>
              <p:nvPr/>
            </p:nvPicPr>
            <p:blipFill>
              <a:blip r:embed="rId151"/>
              <a:stretch>
                <a:fillRect/>
              </a:stretch>
            </p:blipFill>
            <p:spPr>
              <a:xfrm>
                <a:off x="6809732" y="5352622"/>
                <a:ext cx="23040" cy="102240"/>
              </a:xfrm>
              <a:prstGeom prst="rect">
                <a:avLst/>
              </a:prstGeom>
            </p:spPr>
          </p:pic>
        </mc:Fallback>
      </mc:AlternateContent>
      <p:grpSp>
        <p:nvGrpSpPr>
          <p:cNvPr id="40985" name="Group 40984">
            <a:extLst>
              <a:ext uri="{FF2B5EF4-FFF2-40B4-BE49-F238E27FC236}">
                <a16:creationId xmlns:a16="http://schemas.microsoft.com/office/drawing/2014/main" id="{3B74C78B-6A30-98C1-F75A-FB3281D38745}"/>
              </a:ext>
            </a:extLst>
          </p:cNvPr>
          <p:cNvGrpSpPr/>
          <p:nvPr/>
        </p:nvGrpSpPr>
        <p:grpSpPr>
          <a:xfrm>
            <a:off x="3869252" y="4089022"/>
            <a:ext cx="532800" cy="762480"/>
            <a:chOff x="3869252" y="4089022"/>
            <a:chExt cx="532800" cy="762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40978" name="Ink 40977">
                  <a:extLst>
                    <a:ext uri="{FF2B5EF4-FFF2-40B4-BE49-F238E27FC236}">
                      <a16:creationId xmlns:a16="http://schemas.microsoft.com/office/drawing/2014/main" id="{2F676571-331B-C523-C574-59A576944F5E}"/>
                    </a:ext>
                  </a:extLst>
                </p14:cNvPr>
                <p14:cNvContentPartPr/>
                <p14:nvPr/>
              </p14:nvContentPartPr>
              <p14:xfrm>
                <a:off x="3869252" y="4123582"/>
                <a:ext cx="172440" cy="727920"/>
              </p14:xfrm>
            </p:contentPart>
          </mc:Choice>
          <mc:Fallback xmlns="">
            <p:pic>
              <p:nvPicPr>
                <p:cNvPr id="40978" name="Ink 40977">
                  <a:extLst>
                    <a:ext uri="{FF2B5EF4-FFF2-40B4-BE49-F238E27FC236}">
                      <a16:creationId xmlns:a16="http://schemas.microsoft.com/office/drawing/2014/main" id="{2F676571-331B-C523-C574-59A576944F5E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3860252" y="4114582"/>
                  <a:ext cx="190080" cy="74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40983" name="Ink 40982">
                  <a:extLst>
                    <a:ext uri="{FF2B5EF4-FFF2-40B4-BE49-F238E27FC236}">
                      <a16:creationId xmlns:a16="http://schemas.microsoft.com/office/drawing/2014/main" id="{63A4689A-7CAC-A1E2-1D41-C0C57F15976D}"/>
                    </a:ext>
                  </a:extLst>
                </p14:cNvPr>
                <p14:cNvContentPartPr/>
                <p14:nvPr/>
              </p14:nvContentPartPr>
              <p14:xfrm>
                <a:off x="4060052" y="4130782"/>
                <a:ext cx="144360" cy="254160"/>
              </p14:xfrm>
            </p:contentPart>
          </mc:Choice>
          <mc:Fallback xmlns="">
            <p:pic>
              <p:nvPicPr>
                <p:cNvPr id="40983" name="Ink 40982">
                  <a:extLst>
                    <a:ext uri="{FF2B5EF4-FFF2-40B4-BE49-F238E27FC236}">
                      <a16:creationId xmlns:a16="http://schemas.microsoft.com/office/drawing/2014/main" id="{63A4689A-7CAC-A1E2-1D41-C0C57F15976D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4051052" y="4122142"/>
                  <a:ext cx="162000" cy="27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40984" name="Ink 40983">
                  <a:extLst>
                    <a:ext uri="{FF2B5EF4-FFF2-40B4-BE49-F238E27FC236}">
                      <a16:creationId xmlns:a16="http://schemas.microsoft.com/office/drawing/2014/main" id="{12D19778-54EA-BA1A-D83C-F271FE7E790E}"/>
                    </a:ext>
                  </a:extLst>
                </p14:cNvPr>
                <p14:cNvContentPartPr/>
                <p14:nvPr/>
              </p14:nvContentPartPr>
              <p14:xfrm>
                <a:off x="4227092" y="4089022"/>
                <a:ext cx="174960" cy="297360"/>
              </p14:xfrm>
            </p:contentPart>
          </mc:Choice>
          <mc:Fallback xmlns="">
            <p:pic>
              <p:nvPicPr>
                <p:cNvPr id="40984" name="Ink 40983">
                  <a:extLst>
                    <a:ext uri="{FF2B5EF4-FFF2-40B4-BE49-F238E27FC236}">
                      <a16:creationId xmlns:a16="http://schemas.microsoft.com/office/drawing/2014/main" id="{12D19778-54EA-BA1A-D83C-F271FE7E790E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4218452" y="4080022"/>
                  <a:ext cx="192600" cy="3150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34" name="Audio 33">
            <a:hlinkClick r:id="" action="ppaction://media"/>
            <a:extLst>
              <a:ext uri="{FF2B5EF4-FFF2-40B4-BE49-F238E27FC236}">
                <a16:creationId xmlns:a16="http://schemas.microsoft.com/office/drawing/2014/main" id="{8C387C0E-FE34-6E5B-FD57-134727C3A7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200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736"/>
    </mc:Choice>
    <mc:Fallback>
      <p:transition spd="slow" advTm="527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7" name="Text Box 3"/>
          <p:cNvSpPr txBox="1">
            <a:spLocks noChangeArrowheads="1"/>
          </p:cNvSpPr>
          <p:nvPr/>
        </p:nvSpPr>
        <p:spPr bwMode="auto">
          <a:xfrm>
            <a:off x="1381452" y="3048000"/>
            <a:ext cx="6200736" cy="1040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800" b="1" dirty="0">
                <a:solidFill>
                  <a:schemeClr val="bg1"/>
                </a:solidFill>
              </a:rPr>
              <a:t>3D. From single PN junction to MOS</a:t>
            </a:r>
          </a:p>
          <a:p>
            <a:pPr algn="ctr" eaLnBrk="1" hangingPunct="1">
              <a:buFontTx/>
              <a:buNone/>
            </a:pPr>
            <a:r>
              <a:rPr lang="en-US" sz="2800" b="1" dirty="0">
                <a:solidFill>
                  <a:schemeClr val="bg1"/>
                </a:solidFill>
              </a:rPr>
              <a:t>transistor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903BEA-EC25-5644-B5A1-DEDF773DB900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92FDFC2-0487-7D96-7C03-A6F40D7049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09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560"/>
    </mc:Choice>
    <mc:Fallback>
      <p:transition spd="slow" advTm="225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7" name="Text Box 3"/>
          <p:cNvSpPr txBox="1">
            <a:spLocks noChangeArrowheads="1"/>
          </p:cNvSpPr>
          <p:nvPr/>
        </p:nvSpPr>
        <p:spPr bwMode="auto">
          <a:xfrm>
            <a:off x="1718031" y="0"/>
            <a:ext cx="5644494" cy="1040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800" b="1" dirty="0">
                <a:solidFill>
                  <a:srgbClr val="0000FF"/>
                </a:solidFill>
              </a:rPr>
              <a:t>Transistor acts like a solar cell</a:t>
            </a:r>
          </a:p>
          <a:p>
            <a:pPr algn="ctr" eaLnBrk="1" hangingPunct="1">
              <a:buFontTx/>
              <a:buNone/>
            </a:pPr>
            <a:r>
              <a:rPr lang="en-US" sz="2800" b="1" dirty="0">
                <a:solidFill>
                  <a:srgbClr val="0000FF"/>
                </a:solidFill>
              </a:rPr>
              <a:t>(Inundates with excess charges)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903BEA-EC25-5644-B5A1-DEDF773DB900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3E358A1-5DB2-6A77-3474-390C375C0B8B}"/>
              </a:ext>
            </a:extLst>
          </p:cNvPr>
          <p:cNvGrpSpPr/>
          <p:nvPr/>
        </p:nvGrpSpPr>
        <p:grpSpPr>
          <a:xfrm>
            <a:off x="2548170" y="2057400"/>
            <a:ext cx="3595680" cy="1719720"/>
            <a:chOff x="579960" y="1619550"/>
            <a:chExt cx="3595680" cy="1719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6B2DD4A8-DBD5-F6E2-3332-958D75F0325F}"/>
                    </a:ext>
                  </a:extLst>
                </p14:cNvPr>
                <p14:cNvContentPartPr/>
                <p14:nvPr/>
              </p14:nvContentPartPr>
              <p14:xfrm>
                <a:off x="723960" y="2002230"/>
                <a:ext cx="2684160" cy="45720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6B2DD4A8-DBD5-F6E2-3332-958D75F0325F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715320" y="1993230"/>
                  <a:ext cx="2701800" cy="47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7797C61E-B422-1BAE-7510-9AF3A5F9F2A4}"/>
                    </a:ext>
                  </a:extLst>
                </p14:cNvPr>
                <p14:cNvContentPartPr/>
                <p14:nvPr/>
              </p14:nvContentPartPr>
              <p14:xfrm>
                <a:off x="579960" y="2567790"/>
                <a:ext cx="3234600" cy="2556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7797C61E-B422-1BAE-7510-9AF3A5F9F2A4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70960" y="2559150"/>
                  <a:ext cx="3252240" cy="4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C342E97A-54DE-65BF-32A5-C4979D20CD7A}"/>
                    </a:ext>
                  </a:extLst>
                </p14:cNvPr>
                <p14:cNvContentPartPr/>
                <p14:nvPr/>
              </p14:nvContentPartPr>
              <p14:xfrm>
                <a:off x="3807720" y="2482470"/>
                <a:ext cx="204120" cy="28368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C342E97A-54DE-65BF-32A5-C4979D20CD7A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799080" y="2473830"/>
                  <a:ext cx="221760" cy="30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2F61D973-B34E-E6FB-2C2D-498B9D422AC1}"/>
                    </a:ext>
                  </a:extLst>
                </p14:cNvPr>
                <p14:cNvContentPartPr/>
                <p14:nvPr/>
              </p14:nvContentPartPr>
              <p14:xfrm>
                <a:off x="3809880" y="2596950"/>
                <a:ext cx="131040" cy="1404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2F61D973-B34E-E6FB-2C2D-498B9D422AC1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801240" y="2587950"/>
                  <a:ext cx="148680" cy="3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E8E270FD-C4FD-200C-84E8-8F0A6AD4ACDB}"/>
                    </a:ext>
                  </a:extLst>
                </p14:cNvPr>
                <p14:cNvContentPartPr/>
                <p14:nvPr/>
              </p14:nvContentPartPr>
              <p14:xfrm>
                <a:off x="4006800" y="2726190"/>
                <a:ext cx="108720" cy="25848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E8E270FD-C4FD-200C-84E8-8F0A6AD4ACDB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998160" y="2717190"/>
                  <a:ext cx="126360" cy="27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23015FEE-EF50-CAC8-D3EB-ADE5895D1137}"/>
                    </a:ext>
                  </a:extLst>
                </p14:cNvPr>
                <p14:cNvContentPartPr/>
                <p14:nvPr/>
              </p14:nvContentPartPr>
              <p14:xfrm>
                <a:off x="4024080" y="2823030"/>
                <a:ext cx="151560" cy="648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23015FEE-EF50-CAC8-D3EB-ADE5895D1137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015440" y="2814390"/>
                  <a:ext cx="16920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D78C7DEA-5701-D03A-B05E-C46282470C26}"/>
                    </a:ext>
                  </a:extLst>
                </p14:cNvPr>
                <p14:cNvContentPartPr/>
                <p14:nvPr/>
              </p14:nvContentPartPr>
              <p14:xfrm>
                <a:off x="623520" y="2370150"/>
                <a:ext cx="217080" cy="3168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D78C7DEA-5701-D03A-B05E-C46282470C26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14880" y="2361150"/>
                  <a:ext cx="234720" cy="4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4F58F2D5-8D7F-9519-EFA4-36701A1D5654}"/>
                    </a:ext>
                  </a:extLst>
                </p14:cNvPr>
                <p14:cNvContentPartPr/>
                <p14:nvPr/>
              </p14:nvContentPartPr>
              <p14:xfrm>
                <a:off x="825120" y="2016990"/>
                <a:ext cx="262080" cy="2145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4F58F2D5-8D7F-9519-EFA4-36701A1D5654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816120" y="2007990"/>
                  <a:ext cx="279720" cy="23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B8392900-714E-888D-200D-A3A4FF957F51}"/>
                    </a:ext>
                  </a:extLst>
                </p14:cNvPr>
                <p14:cNvContentPartPr/>
                <p14:nvPr/>
              </p14:nvContentPartPr>
              <p14:xfrm>
                <a:off x="1136160" y="1819710"/>
                <a:ext cx="12600" cy="2037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B8392900-714E-888D-200D-A3A4FF957F51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127160" y="1811070"/>
                  <a:ext cx="30240" cy="22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A909F9D0-AFF0-C0E0-6745-13A9CFAA97BF}"/>
                    </a:ext>
                  </a:extLst>
                </p14:cNvPr>
                <p14:cNvContentPartPr/>
                <p14:nvPr/>
              </p14:nvContentPartPr>
              <p14:xfrm>
                <a:off x="1065600" y="1916190"/>
                <a:ext cx="150120" cy="324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A909F9D0-AFF0-C0E0-6745-13A9CFAA97BF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056600" y="1907550"/>
                  <a:ext cx="16776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9669D10C-BB22-736F-B2F9-216895DF232B}"/>
                    </a:ext>
                  </a:extLst>
                </p14:cNvPr>
                <p14:cNvContentPartPr/>
                <p14:nvPr/>
              </p14:nvContentPartPr>
              <p14:xfrm>
                <a:off x="2064960" y="1619550"/>
                <a:ext cx="149040" cy="2300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9669D10C-BB22-736F-B2F9-216895DF232B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2055960" y="1610910"/>
                  <a:ext cx="166680" cy="24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DF40790B-6CFD-F259-3040-292ADE2340C3}"/>
                    </a:ext>
                  </a:extLst>
                </p14:cNvPr>
                <p14:cNvContentPartPr/>
                <p14:nvPr/>
              </p14:nvContentPartPr>
              <p14:xfrm>
                <a:off x="3070080" y="1952550"/>
                <a:ext cx="300600" cy="2127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DF40790B-6CFD-F259-3040-292ADE2340C3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3061080" y="1943910"/>
                  <a:ext cx="318240" cy="23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A2DD0BFF-C6A5-7CA0-EAAB-A18ABA838000}"/>
                    </a:ext>
                  </a:extLst>
                </p14:cNvPr>
                <p14:cNvContentPartPr/>
                <p14:nvPr/>
              </p14:nvContentPartPr>
              <p14:xfrm>
                <a:off x="3378960" y="1800270"/>
                <a:ext cx="17280" cy="17028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A2DD0BFF-C6A5-7CA0-EAAB-A18ABA838000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3370320" y="1791630"/>
                  <a:ext cx="34920" cy="18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1FD39F9F-7057-AAD9-0982-B54F61276A91}"/>
                    </a:ext>
                  </a:extLst>
                </p14:cNvPr>
                <p14:cNvContentPartPr/>
                <p14:nvPr/>
              </p14:nvContentPartPr>
              <p14:xfrm>
                <a:off x="3313080" y="1905750"/>
                <a:ext cx="240480" cy="115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1FD39F9F-7057-AAD9-0982-B54F61276A91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3304440" y="1897110"/>
                  <a:ext cx="258120" cy="2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6F152F3B-C5C7-8B8A-ACC4-4EB808C8A481}"/>
                    </a:ext>
                  </a:extLst>
                </p14:cNvPr>
                <p14:cNvContentPartPr/>
                <p14:nvPr/>
              </p14:nvContentPartPr>
              <p14:xfrm>
                <a:off x="680400" y="2893230"/>
                <a:ext cx="2834280" cy="44604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6F152F3B-C5C7-8B8A-ACC4-4EB808C8A481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671400" y="2884590"/>
                  <a:ext cx="2851920" cy="463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A182CFB4-48AB-E09B-4653-F24F4609767D}"/>
                  </a:ext>
                </a:extLst>
              </p14:cNvPr>
              <p14:cNvContentPartPr/>
              <p14:nvPr/>
            </p14:nvContentPartPr>
            <p14:xfrm>
              <a:off x="2660490" y="2741040"/>
              <a:ext cx="716400" cy="12672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A182CFB4-48AB-E09B-4653-F24F4609767D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2642490" y="2723400"/>
                <a:ext cx="752040" cy="16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356BC5B6-5036-25A3-1D95-224AD20E73BE}"/>
                  </a:ext>
                </a:extLst>
              </p14:cNvPr>
              <p14:cNvContentPartPr/>
              <p14:nvPr/>
            </p14:nvContentPartPr>
            <p14:xfrm>
              <a:off x="4756410" y="2712600"/>
              <a:ext cx="552960" cy="14724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356BC5B6-5036-25A3-1D95-224AD20E73BE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4738770" y="2694600"/>
                <a:ext cx="588600" cy="182880"/>
              </a:xfrm>
              <a:prstGeom prst="rect">
                <a:avLst/>
              </a:prstGeom>
            </p:spPr>
          </p:pic>
        </mc:Fallback>
      </mc:AlternateContent>
      <p:grpSp>
        <p:nvGrpSpPr>
          <p:cNvPr id="40968" name="Group 40967">
            <a:extLst>
              <a:ext uri="{FF2B5EF4-FFF2-40B4-BE49-F238E27FC236}">
                <a16:creationId xmlns:a16="http://schemas.microsoft.com/office/drawing/2014/main" id="{02E3F927-F2A5-9A7E-6858-3317CF362965}"/>
              </a:ext>
            </a:extLst>
          </p:cNvPr>
          <p:cNvGrpSpPr/>
          <p:nvPr/>
        </p:nvGrpSpPr>
        <p:grpSpPr>
          <a:xfrm>
            <a:off x="5916690" y="2077950"/>
            <a:ext cx="609840" cy="339840"/>
            <a:chOff x="4054320" y="1714590"/>
            <a:chExt cx="609840" cy="339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40962" name="Ink 40961">
                  <a:extLst>
                    <a:ext uri="{FF2B5EF4-FFF2-40B4-BE49-F238E27FC236}">
                      <a16:creationId xmlns:a16="http://schemas.microsoft.com/office/drawing/2014/main" id="{13DC5D81-E455-279B-48F9-229A9AC3918A}"/>
                    </a:ext>
                  </a:extLst>
                </p14:cNvPr>
                <p14:cNvContentPartPr/>
                <p14:nvPr/>
              </p14:nvContentPartPr>
              <p14:xfrm>
                <a:off x="4054320" y="1810710"/>
                <a:ext cx="172440" cy="172080"/>
              </p14:xfrm>
            </p:contentPart>
          </mc:Choice>
          <mc:Fallback xmlns="">
            <p:pic>
              <p:nvPicPr>
                <p:cNvPr id="40962" name="Ink 40961">
                  <a:extLst>
                    <a:ext uri="{FF2B5EF4-FFF2-40B4-BE49-F238E27FC236}">
                      <a16:creationId xmlns:a16="http://schemas.microsoft.com/office/drawing/2014/main" id="{13DC5D81-E455-279B-48F9-229A9AC3918A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4045320" y="1801710"/>
                  <a:ext cx="190080" cy="18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40963" name="Ink 40962">
                  <a:extLst>
                    <a:ext uri="{FF2B5EF4-FFF2-40B4-BE49-F238E27FC236}">
                      <a16:creationId xmlns:a16="http://schemas.microsoft.com/office/drawing/2014/main" id="{A6BD545D-05E5-5952-D6C7-BB83AF6CE1A9}"/>
                    </a:ext>
                  </a:extLst>
                </p14:cNvPr>
                <p14:cNvContentPartPr/>
                <p14:nvPr/>
              </p14:nvContentPartPr>
              <p14:xfrm>
                <a:off x="4287240" y="1714590"/>
                <a:ext cx="167040" cy="285120"/>
              </p14:xfrm>
            </p:contentPart>
          </mc:Choice>
          <mc:Fallback xmlns="">
            <p:pic>
              <p:nvPicPr>
                <p:cNvPr id="40963" name="Ink 40962">
                  <a:extLst>
                    <a:ext uri="{FF2B5EF4-FFF2-40B4-BE49-F238E27FC236}">
                      <a16:creationId xmlns:a16="http://schemas.microsoft.com/office/drawing/2014/main" id="{A6BD545D-05E5-5952-D6C7-BB83AF6CE1A9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4278600" y="1705950"/>
                  <a:ext cx="184680" cy="30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40964" name="Ink 40963">
                  <a:extLst>
                    <a:ext uri="{FF2B5EF4-FFF2-40B4-BE49-F238E27FC236}">
                      <a16:creationId xmlns:a16="http://schemas.microsoft.com/office/drawing/2014/main" id="{22BA8973-E880-ED87-A5F5-A174AFA981D0}"/>
                    </a:ext>
                  </a:extLst>
                </p14:cNvPr>
                <p14:cNvContentPartPr/>
                <p14:nvPr/>
              </p14:nvContentPartPr>
              <p14:xfrm>
                <a:off x="4303800" y="1862190"/>
                <a:ext cx="97920" cy="360"/>
              </p14:xfrm>
            </p:contentPart>
          </mc:Choice>
          <mc:Fallback xmlns="">
            <p:pic>
              <p:nvPicPr>
                <p:cNvPr id="40964" name="Ink 40963">
                  <a:extLst>
                    <a:ext uri="{FF2B5EF4-FFF2-40B4-BE49-F238E27FC236}">
                      <a16:creationId xmlns:a16="http://schemas.microsoft.com/office/drawing/2014/main" id="{22BA8973-E880-ED87-A5F5-A174AFA981D0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4294800" y="1853190"/>
                  <a:ext cx="1155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40965" name="Ink 40964">
                  <a:extLst>
                    <a:ext uri="{FF2B5EF4-FFF2-40B4-BE49-F238E27FC236}">
                      <a16:creationId xmlns:a16="http://schemas.microsoft.com/office/drawing/2014/main" id="{D77C32A5-ADA8-B100-2E46-9910E26DC2A2}"/>
                    </a:ext>
                  </a:extLst>
                </p14:cNvPr>
                <p14:cNvContentPartPr/>
                <p14:nvPr/>
              </p14:nvContentPartPr>
              <p14:xfrm>
                <a:off x="4517640" y="1769670"/>
                <a:ext cx="146520" cy="284760"/>
              </p14:xfrm>
            </p:contentPart>
          </mc:Choice>
          <mc:Fallback xmlns="">
            <p:pic>
              <p:nvPicPr>
                <p:cNvPr id="40965" name="Ink 40964">
                  <a:extLst>
                    <a:ext uri="{FF2B5EF4-FFF2-40B4-BE49-F238E27FC236}">
                      <a16:creationId xmlns:a16="http://schemas.microsoft.com/office/drawing/2014/main" id="{D77C32A5-ADA8-B100-2E46-9910E26DC2A2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4508640" y="1761030"/>
                  <a:ext cx="164160" cy="30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40966" name="Ink 40965">
                  <a:extLst>
                    <a:ext uri="{FF2B5EF4-FFF2-40B4-BE49-F238E27FC236}">
                      <a16:creationId xmlns:a16="http://schemas.microsoft.com/office/drawing/2014/main" id="{A0A8A639-E79A-B5AE-DE9A-E4B47143770A}"/>
                    </a:ext>
                  </a:extLst>
                </p14:cNvPr>
                <p14:cNvContentPartPr/>
                <p14:nvPr/>
              </p14:nvContentPartPr>
              <p14:xfrm>
                <a:off x="4541400" y="1869750"/>
                <a:ext cx="96120" cy="28080"/>
              </p14:xfrm>
            </p:contentPart>
          </mc:Choice>
          <mc:Fallback xmlns="">
            <p:pic>
              <p:nvPicPr>
                <p:cNvPr id="40966" name="Ink 40965">
                  <a:extLst>
                    <a:ext uri="{FF2B5EF4-FFF2-40B4-BE49-F238E27FC236}">
                      <a16:creationId xmlns:a16="http://schemas.microsoft.com/office/drawing/2014/main" id="{A0A8A639-E79A-B5AE-DE9A-E4B47143770A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4532400" y="1860750"/>
                  <a:ext cx="113760" cy="45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A5DBE6C0-14C9-6765-3796-04E04ED7C7AF}"/>
                  </a:ext>
                </a:extLst>
              </p14:cNvPr>
              <p14:cNvContentPartPr/>
              <p14:nvPr/>
            </p14:nvContentPartPr>
            <p14:xfrm>
              <a:off x="3621572" y="5072902"/>
              <a:ext cx="360" cy="7650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A5DBE6C0-14C9-6765-3796-04E04ED7C7AF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3612572" y="5063902"/>
                <a:ext cx="18000" cy="78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0E963577-F731-32B9-B55B-C10179E4CD33}"/>
                  </a:ext>
                </a:extLst>
              </p14:cNvPr>
              <p14:cNvContentPartPr/>
              <p14:nvPr/>
            </p14:nvContentPartPr>
            <p14:xfrm>
              <a:off x="3645332" y="5043382"/>
              <a:ext cx="1463760" cy="76860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0E963577-F731-32B9-B55B-C10179E4CD33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3636332" y="5034742"/>
                <a:ext cx="1481400" cy="78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8A790E9D-E35B-756F-3D43-0DAE6BA2C38D}"/>
                  </a:ext>
                </a:extLst>
              </p14:cNvPr>
              <p14:cNvContentPartPr/>
              <p14:nvPr/>
            </p14:nvContentPartPr>
            <p14:xfrm>
              <a:off x="3648932" y="5840062"/>
              <a:ext cx="1451880" cy="450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8A790E9D-E35B-756F-3D43-0DAE6BA2C38D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3640292" y="5831062"/>
                <a:ext cx="1469520" cy="6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83B88380-9FA1-2E8F-D2BC-54EF9AAD60FD}"/>
                  </a:ext>
                </a:extLst>
              </p14:cNvPr>
              <p14:cNvContentPartPr/>
              <p14:nvPr/>
            </p14:nvContentPartPr>
            <p14:xfrm>
              <a:off x="4132412" y="5081182"/>
              <a:ext cx="26280" cy="72828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83B88380-9FA1-2E8F-D2BC-54EF9AAD60FD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4123412" y="5072542"/>
                <a:ext cx="43920" cy="74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DF2689FF-EDD0-EA80-BFF1-6F177D778822}"/>
                  </a:ext>
                </a:extLst>
              </p14:cNvPr>
              <p14:cNvContentPartPr/>
              <p14:nvPr/>
            </p14:nvContentPartPr>
            <p14:xfrm>
              <a:off x="4546772" y="5057782"/>
              <a:ext cx="360" cy="78084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DF2689FF-EDD0-EA80-BFF1-6F177D778822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4538132" y="5049142"/>
                <a:ext cx="18000" cy="79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D83607E3-FFC6-65C2-A503-FACA332073F5}"/>
                  </a:ext>
                </a:extLst>
              </p14:cNvPr>
              <p14:cNvContentPartPr/>
              <p14:nvPr/>
            </p14:nvContentPartPr>
            <p14:xfrm>
              <a:off x="3730652" y="5388622"/>
              <a:ext cx="113760" cy="18504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D83607E3-FFC6-65C2-A503-FACA332073F5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3722012" y="5379622"/>
                <a:ext cx="131400" cy="20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5A95F73D-A0F1-F6A2-E534-6DD197BC6163}"/>
                  </a:ext>
                </a:extLst>
              </p14:cNvPr>
              <p14:cNvContentPartPr/>
              <p14:nvPr/>
            </p14:nvContentPartPr>
            <p14:xfrm>
              <a:off x="3863852" y="5292862"/>
              <a:ext cx="360" cy="10548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5A95F73D-A0F1-F6A2-E534-6DD197BC6163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3855212" y="5283862"/>
                <a:ext cx="18000" cy="12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4973B546-AE68-798B-9BF9-2C52AAFE8336}"/>
                  </a:ext>
                </a:extLst>
              </p14:cNvPr>
              <p14:cNvContentPartPr/>
              <p14:nvPr/>
            </p14:nvContentPartPr>
            <p14:xfrm>
              <a:off x="3817772" y="5331382"/>
              <a:ext cx="154080" cy="1188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4973B546-AE68-798B-9BF9-2C52AAFE8336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3809132" y="5322742"/>
                <a:ext cx="171720" cy="2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6AF50159-EF39-0709-C86A-BB0A398FDCEA}"/>
                  </a:ext>
                </a:extLst>
              </p14:cNvPr>
              <p14:cNvContentPartPr/>
              <p14:nvPr/>
            </p14:nvContentPartPr>
            <p14:xfrm>
              <a:off x="4305212" y="5311942"/>
              <a:ext cx="66960" cy="25380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6AF50159-EF39-0709-C86A-BB0A398FDCEA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4296572" y="5303302"/>
                <a:ext cx="84600" cy="27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C52E674A-BD97-A0D1-0D78-3DBC90C56BE3}"/>
                  </a:ext>
                </a:extLst>
              </p14:cNvPr>
              <p14:cNvContentPartPr/>
              <p14:nvPr/>
            </p14:nvContentPartPr>
            <p14:xfrm>
              <a:off x="4685012" y="5385742"/>
              <a:ext cx="146160" cy="15912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C52E674A-BD97-A0D1-0D78-3DBC90C56BE3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4676012" y="5376742"/>
                <a:ext cx="163800" cy="17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577BE81B-7D4A-0F21-BAE8-3D4FA7C97A29}"/>
                  </a:ext>
                </a:extLst>
              </p14:cNvPr>
              <p14:cNvContentPartPr/>
              <p14:nvPr/>
            </p14:nvContentPartPr>
            <p14:xfrm>
              <a:off x="4868612" y="5251102"/>
              <a:ext cx="2880" cy="885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577BE81B-7D4A-0F21-BAE8-3D4FA7C97A29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4859972" y="5242462"/>
                <a:ext cx="20520" cy="10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3E1F1980-7663-FB2A-3FB9-9360E5F6373D}"/>
                  </a:ext>
                </a:extLst>
              </p14:cNvPr>
              <p14:cNvContentPartPr/>
              <p14:nvPr/>
            </p14:nvContentPartPr>
            <p14:xfrm>
              <a:off x="4807772" y="5292142"/>
              <a:ext cx="152280" cy="2628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3E1F1980-7663-FB2A-3FB9-9360E5F6373D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4799132" y="5283142"/>
                <a:ext cx="16992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646B7B18-CCE8-E3A3-A947-42ED8180E288}"/>
                  </a:ext>
                </a:extLst>
              </p14:cNvPr>
              <p14:cNvContentPartPr/>
              <p14:nvPr/>
            </p14:nvContentPartPr>
            <p14:xfrm>
              <a:off x="4342652" y="4406182"/>
              <a:ext cx="11520" cy="17964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646B7B18-CCE8-E3A3-A947-42ED8180E288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4333652" y="4397182"/>
                <a:ext cx="29160" cy="19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7F5707F6-6856-B767-C6E0-FA25788ACA9B}"/>
                  </a:ext>
                </a:extLst>
              </p14:cNvPr>
              <p14:cNvContentPartPr/>
              <p14:nvPr/>
            </p14:nvContentPartPr>
            <p14:xfrm>
              <a:off x="4256252" y="4608502"/>
              <a:ext cx="152280" cy="36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7F5707F6-6856-B767-C6E0-FA25788ACA9B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4247252" y="4599862"/>
                <a:ext cx="16992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5555BDB3-3974-6194-2FD3-EA0124481A48}"/>
                  </a:ext>
                </a:extLst>
              </p14:cNvPr>
              <p14:cNvContentPartPr/>
              <p14:nvPr/>
            </p14:nvContentPartPr>
            <p14:xfrm>
              <a:off x="4067972" y="4683022"/>
              <a:ext cx="547560" cy="684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5555BDB3-3974-6194-2FD3-EA0124481A48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4058972" y="4674022"/>
                <a:ext cx="565200" cy="2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43560860-25E0-522A-4794-18C7E816FB97}"/>
                  </a:ext>
                </a:extLst>
              </p14:cNvPr>
              <p14:cNvContentPartPr/>
              <p14:nvPr/>
            </p14:nvContentPartPr>
            <p14:xfrm>
              <a:off x="4381172" y="4682662"/>
              <a:ext cx="12600" cy="37692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43560860-25E0-522A-4794-18C7E816FB97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4372172" y="4673662"/>
                <a:ext cx="30240" cy="394560"/>
              </a:xfrm>
              <a:prstGeom prst="rect">
                <a:avLst/>
              </a:prstGeom>
            </p:spPr>
          </p:pic>
        </mc:Fallback>
      </mc:AlternateContent>
      <p:grpSp>
        <p:nvGrpSpPr>
          <p:cNvPr id="51" name="Group 50">
            <a:extLst>
              <a:ext uri="{FF2B5EF4-FFF2-40B4-BE49-F238E27FC236}">
                <a16:creationId xmlns:a16="http://schemas.microsoft.com/office/drawing/2014/main" id="{ADCC1872-FA12-BFE1-39FD-B9C0CF429A3D}"/>
              </a:ext>
            </a:extLst>
          </p:cNvPr>
          <p:cNvGrpSpPr/>
          <p:nvPr/>
        </p:nvGrpSpPr>
        <p:grpSpPr>
          <a:xfrm>
            <a:off x="4750172" y="4454062"/>
            <a:ext cx="673560" cy="272160"/>
            <a:chOff x="4750172" y="4454062"/>
            <a:chExt cx="673560" cy="272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F3501300-B55F-DE7C-85DC-9022773D088E}"/>
                    </a:ext>
                  </a:extLst>
                </p14:cNvPr>
                <p14:cNvContentPartPr/>
                <p14:nvPr/>
              </p14:nvContentPartPr>
              <p14:xfrm>
                <a:off x="4750172" y="4454062"/>
                <a:ext cx="141120" cy="20448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F3501300-B55F-DE7C-85DC-9022773D088E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4741172" y="4445422"/>
                  <a:ext cx="158760" cy="22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5F9D9448-AD8C-0D57-9941-FC30369AF79E}"/>
                    </a:ext>
                  </a:extLst>
                </p14:cNvPr>
                <p14:cNvContentPartPr/>
                <p14:nvPr/>
              </p14:nvContentPartPr>
              <p14:xfrm>
                <a:off x="4885172" y="4549822"/>
                <a:ext cx="118080" cy="16668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5F9D9448-AD8C-0D57-9941-FC30369AF79E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4876172" y="4541182"/>
                  <a:ext cx="135720" cy="18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2410F4B9-6A09-2706-A306-4E5ABD4A68DE}"/>
                    </a:ext>
                  </a:extLst>
                </p14:cNvPr>
                <p14:cNvContentPartPr/>
                <p14:nvPr/>
              </p14:nvContentPartPr>
              <p14:xfrm>
                <a:off x="5051132" y="4577182"/>
                <a:ext cx="51840" cy="14904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2410F4B9-6A09-2706-A306-4E5ABD4A68DE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5042492" y="4568182"/>
                  <a:ext cx="69480" cy="16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E3207894-8AD8-70C6-5509-E1AA53733814}"/>
                    </a:ext>
                  </a:extLst>
                </p14:cNvPr>
                <p14:cNvContentPartPr/>
                <p14:nvPr/>
              </p14:nvContentPartPr>
              <p14:xfrm>
                <a:off x="5204492" y="4536502"/>
                <a:ext cx="53640" cy="36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E3207894-8AD8-70C6-5509-E1AA53733814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5195492" y="4527862"/>
                  <a:ext cx="712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3DB4C42C-C001-AB7F-8141-BF59745C3812}"/>
                    </a:ext>
                  </a:extLst>
                </p14:cNvPr>
                <p14:cNvContentPartPr/>
                <p14:nvPr/>
              </p14:nvContentPartPr>
              <p14:xfrm>
                <a:off x="5188652" y="4607422"/>
                <a:ext cx="36000" cy="288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3DB4C42C-C001-AB7F-8141-BF59745C3812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5179652" y="4598422"/>
                  <a:ext cx="5364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0FC567D1-9349-C5D2-65EE-6C767A585CBA}"/>
                    </a:ext>
                  </a:extLst>
                </p14:cNvPr>
                <p14:cNvContentPartPr/>
                <p14:nvPr/>
              </p14:nvContentPartPr>
              <p14:xfrm>
                <a:off x="5316452" y="4520662"/>
                <a:ext cx="107280" cy="10728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0FC567D1-9349-C5D2-65EE-6C767A585CBA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5307452" y="4511662"/>
                  <a:ext cx="124920" cy="1249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9A54958E-8321-2BCB-DDB5-58384D8C42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2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056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800"/>
    </mc:Choice>
    <mc:Fallback>
      <p:transition spd="slow" advTm="36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1FD926-0C6D-1268-4D05-B7D7B8B2A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B632AB-A3DC-5DA5-7765-4BA11FC1AA82}"/>
              </a:ext>
            </a:extLst>
          </p:cNvPr>
          <p:cNvSpPr txBox="1"/>
          <p:nvPr/>
        </p:nvSpPr>
        <p:spPr>
          <a:xfrm>
            <a:off x="934402" y="1042820"/>
            <a:ext cx="5110108" cy="179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/>
              <a:t>Encode info in binary (BITs):</a:t>
            </a:r>
          </a:p>
          <a:p>
            <a:pPr>
              <a:buNone/>
            </a:pPr>
            <a:endParaRPr lang="en-US" dirty="0"/>
          </a:p>
          <a:p>
            <a:pPr marL="457200" indent="-457200">
              <a:buAutoNum type="arabicPlain" startAt="10010"/>
            </a:pPr>
            <a:r>
              <a:rPr lang="en-US" dirty="0">
                <a:sym typeface="Wingdings" pitchFamily="2" charset="2"/>
              </a:rPr>
              <a:t>      18</a:t>
            </a:r>
          </a:p>
          <a:p>
            <a:pPr>
              <a:buNone/>
            </a:pPr>
            <a:r>
              <a:rPr lang="en-US" dirty="0">
                <a:sym typeface="Wingdings" pitchFamily="2" charset="2"/>
              </a:rPr>
              <a:t>11011    </a:t>
            </a:r>
            <a:r>
              <a:rPr lang="en-US" dirty="0"/>
              <a:t>   27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6936504-8684-CD75-A3BB-8A6629CEF750}"/>
              </a:ext>
            </a:extLst>
          </p:cNvPr>
          <p:cNvGrpSpPr/>
          <p:nvPr/>
        </p:nvGrpSpPr>
        <p:grpSpPr>
          <a:xfrm>
            <a:off x="6025460" y="1024449"/>
            <a:ext cx="259200" cy="1168560"/>
            <a:chOff x="4516360" y="4626840"/>
            <a:chExt cx="259200" cy="1168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A3F42F38-5C64-8812-A9EE-3B3FCCEA2383}"/>
                    </a:ext>
                  </a:extLst>
                </p14:cNvPr>
                <p14:cNvContentPartPr/>
                <p14:nvPr/>
              </p14:nvContentPartPr>
              <p14:xfrm>
                <a:off x="4516360" y="4834200"/>
                <a:ext cx="131400" cy="96120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6B00E372-5836-8D9C-0397-1755529B3568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507360" y="4825560"/>
                  <a:ext cx="149040" cy="97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1BCAFA03-9E9E-3855-BA1C-A1177161547E}"/>
                    </a:ext>
                  </a:extLst>
                </p14:cNvPr>
                <p14:cNvContentPartPr/>
                <p14:nvPr/>
              </p14:nvContentPartPr>
              <p14:xfrm>
                <a:off x="4608520" y="4626840"/>
                <a:ext cx="129240" cy="3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9BF84B5F-88F3-CE7E-354C-8FD866C50147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599880" y="4617840"/>
                  <a:ext cx="146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BAF525C2-E523-83B3-E37E-331185EAF7AC}"/>
                    </a:ext>
                  </a:extLst>
                </p14:cNvPr>
                <p14:cNvContentPartPr/>
                <p14:nvPr/>
              </p14:nvContentPartPr>
              <p14:xfrm>
                <a:off x="4668280" y="4648800"/>
                <a:ext cx="360" cy="8928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A4D2B10A-84E1-1A73-04A2-F03D1EA162DD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659280" y="4640160"/>
                  <a:ext cx="18000" cy="10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EFF3B07C-BC50-82D6-1DF7-BA5FD0E9D3CD}"/>
                    </a:ext>
                  </a:extLst>
                </p14:cNvPr>
                <p14:cNvContentPartPr/>
                <p14:nvPr/>
              </p14:nvContentPartPr>
              <p14:xfrm>
                <a:off x="4603120" y="4738080"/>
                <a:ext cx="172440" cy="3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ECFA9359-7F4D-33FE-D6AC-F4E6B57C400A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594480" y="4729080"/>
                  <a:ext cx="19008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1BFE5E1-9722-5CA0-7419-67FE329DDD39}"/>
                  </a:ext>
                </a:extLst>
              </p14:cNvPr>
              <p14:cNvContentPartPr/>
              <p14:nvPr/>
            </p14:nvContentPartPr>
            <p14:xfrm>
              <a:off x="6108260" y="2169969"/>
              <a:ext cx="28080" cy="65844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1BFE5E1-9722-5CA0-7419-67FE329DDD39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099260" y="2160969"/>
                <a:ext cx="45720" cy="67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B733A69E-475D-7218-1523-56C381DE0913}"/>
                  </a:ext>
                </a:extLst>
              </p14:cNvPr>
              <p14:cNvContentPartPr/>
              <p14:nvPr/>
            </p14:nvContentPartPr>
            <p14:xfrm>
              <a:off x="7070540" y="2074209"/>
              <a:ext cx="360" cy="252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B733A69E-475D-7218-1523-56C381DE0913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061540" y="2065209"/>
                <a:ext cx="18000" cy="42840"/>
              </a:xfrm>
              <a:prstGeom prst="rect">
                <a:avLst/>
              </a:prstGeom>
            </p:spPr>
          </p:pic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C53CBC06-CD84-11FD-3D55-94B38E8AEEC9}"/>
              </a:ext>
            </a:extLst>
          </p:cNvPr>
          <p:cNvGrpSpPr/>
          <p:nvPr/>
        </p:nvGrpSpPr>
        <p:grpSpPr>
          <a:xfrm>
            <a:off x="6167660" y="2612049"/>
            <a:ext cx="1787400" cy="250200"/>
            <a:chOff x="4658560" y="6214440"/>
            <a:chExt cx="1787400" cy="250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1143D71B-2121-B0ED-6E82-DCE4C37E8C74}"/>
                    </a:ext>
                  </a:extLst>
                </p14:cNvPr>
                <p14:cNvContentPartPr/>
                <p14:nvPr/>
              </p14:nvContentPartPr>
              <p14:xfrm>
                <a:off x="4658560" y="6284640"/>
                <a:ext cx="1787400" cy="9864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C84F9775-FCBE-0D5B-97C4-B5E210F58940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4649920" y="6276000"/>
                  <a:ext cx="1805040" cy="11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CADEDB7B-A606-B814-5CA2-65CE610CD2DC}"/>
                    </a:ext>
                  </a:extLst>
                </p14:cNvPr>
                <p14:cNvContentPartPr/>
                <p14:nvPr/>
              </p14:nvContentPartPr>
              <p14:xfrm>
                <a:off x="6297280" y="6228120"/>
                <a:ext cx="128880" cy="16812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4E5B4846-42D4-67A5-1F17-00EA7B3DF4AE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288280" y="6219480"/>
                  <a:ext cx="146520" cy="18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ACD565E2-899C-09A6-5D9E-215800350981}"/>
                    </a:ext>
                  </a:extLst>
                </p14:cNvPr>
                <p14:cNvContentPartPr/>
                <p14:nvPr/>
              </p14:nvContentPartPr>
              <p14:xfrm>
                <a:off x="4826320" y="6321720"/>
                <a:ext cx="5400" cy="14292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19816D99-722C-2147-87D3-85EAC0652FE8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4817680" y="6313080"/>
                  <a:ext cx="23040" cy="16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69890641-4C01-0473-3391-5E9C80023785}"/>
                    </a:ext>
                  </a:extLst>
                </p14:cNvPr>
                <p14:cNvContentPartPr/>
                <p14:nvPr/>
              </p14:nvContentPartPr>
              <p14:xfrm>
                <a:off x="5070400" y="6317040"/>
                <a:ext cx="6840" cy="11592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A64258A1-CB76-247D-32DF-FB1964AD952C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061760" y="6308040"/>
                  <a:ext cx="24480" cy="13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AD48E5EE-B100-3C3A-9B04-8A36507F7F3A}"/>
                    </a:ext>
                  </a:extLst>
                </p14:cNvPr>
                <p14:cNvContentPartPr/>
                <p14:nvPr/>
              </p14:nvContentPartPr>
              <p14:xfrm>
                <a:off x="5299360" y="6330720"/>
                <a:ext cx="8640" cy="11052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89480A08-4DE4-F985-B957-A3C53667B81A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5290360" y="6322080"/>
                  <a:ext cx="26280" cy="12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B8526FC2-D883-7A13-7C1E-5940E2833CD4}"/>
                    </a:ext>
                  </a:extLst>
                </p14:cNvPr>
                <p14:cNvContentPartPr/>
                <p14:nvPr/>
              </p14:nvContentPartPr>
              <p14:xfrm>
                <a:off x="5508520" y="6325320"/>
                <a:ext cx="2880" cy="10512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3AA48AC5-D5DA-142F-83C9-FF3338A752A0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5499880" y="6316320"/>
                  <a:ext cx="20520" cy="12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B6949329-1228-6042-2677-993BB3903376}"/>
                    </a:ext>
                  </a:extLst>
                </p14:cNvPr>
                <p14:cNvContentPartPr/>
                <p14:nvPr/>
              </p14:nvContentPartPr>
              <p14:xfrm>
                <a:off x="5717680" y="6312720"/>
                <a:ext cx="360" cy="12132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E1C6C69E-6EDB-EA01-AB72-B511579743BE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5708680" y="6304080"/>
                  <a:ext cx="18000" cy="13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D23BFF14-232D-FB27-6D75-EF72D6AE6C87}"/>
                    </a:ext>
                  </a:extLst>
                </p14:cNvPr>
                <p14:cNvContentPartPr/>
                <p14:nvPr/>
              </p14:nvContentPartPr>
              <p14:xfrm>
                <a:off x="5929360" y="6306240"/>
                <a:ext cx="5760" cy="11664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A2418776-AE1E-373F-4A76-83A7211A4ABF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5920360" y="6297240"/>
                  <a:ext cx="23400" cy="13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E73A62EA-25D2-3C69-8D21-3F45A6338730}"/>
                    </a:ext>
                  </a:extLst>
                </p14:cNvPr>
                <p14:cNvContentPartPr/>
                <p14:nvPr/>
              </p14:nvContentPartPr>
              <p14:xfrm>
                <a:off x="6138160" y="6214440"/>
                <a:ext cx="360" cy="15516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96316A16-AB92-CE8D-49F5-610A64E97567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6129160" y="6205440"/>
                  <a:ext cx="18000" cy="172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17DE95C-8A50-F8DA-9D03-4283918F2D8E}"/>
              </a:ext>
            </a:extLst>
          </p:cNvPr>
          <p:cNvGrpSpPr/>
          <p:nvPr/>
        </p:nvGrpSpPr>
        <p:grpSpPr>
          <a:xfrm>
            <a:off x="6098180" y="2051529"/>
            <a:ext cx="1939320" cy="94320"/>
            <a:chOff x="4589080" y="5653920"/>
            <a:chExt cx="1939320" cy="94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9C2A3670-08D7-68F4-BC18-A6BDC40C47B0}"/>
                    </a:ext>
                  </a:extLst>
                </p14:cNvPr>
                <p14:cNvContentPartPr/>
                <p14:nvPr/>
              </p14:nvContentPartPr>
              <p14:xfrm>
                <a:off x="4598080" y="5709720"/>
                <a:ext cx="1915200" cy="3852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A11890AB-F061-74B7-CF5C-13B564F6A258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4589440" y="5700720"/>
                  <a:ext cx="1932840" cy="5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F7A4A251-9508-0D18-F0DA-18FB788E2830}"/>
                    </a:ext>
                  </a:extLst>
                </p14:cNvPr>
                <p14:cNvContentPartPr/>
                <p14:nvPr/>
              </p14:nvContentPartPr>
              <p14:xfrm>
                <a:off x="6415360" y="5653920"/>
                <a:ext cx="113040" cy="8100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763A211E-F419-A079-38C4-7694932EE63B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6406360" y="5644920"/>
                  <a:ext cx="130680" cy="9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61A3D491-1480-426A-A842-A31F4B79E39D}"/>
                    </a:ext>
                  </a:extLst>
                </p14:cNvPr>
                <p14:cNvContentPartPr/>
                <p14:nvPr/>
              </p14:nvContentPartPr>
              <p14:xfrm>
                <a:off x="4589080" y="5669760"/>
                <a:ext cx="360" cy="36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2420D133-B289-D0C6-1685-D9EAE5011437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4580440" y="566112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80C3472C-2975-0DB1-7ABE-EF5F00B21CEF}"/>
                  </a:ext>
                </a:extLst>
              </p14:cNvPr>
              <p14:cNvContentPartPr/>
              <p14:nvPr/>
            </p14:nvContentPartPr>
            <p14:xfrm>
              <a:off x="6098180" y="2067369"/>
              <a:ext cx="360" cy="3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80C3472C-2975-0DB1-7ABE-EF5F00B21CEF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6089180" y="2058369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9" name="Group 28">
            <a:extLst>
              <a:ext uri="{FF2B5EF4-FFF2-40B4-BE49-F238E27FC236}">
                <a16:creationId xmlns:a16="http://schemas.microsoft.com/office/drawing/2014/main" id="{D312E727-1F7E-219F-310F-D5ACC9F97BB6}"/>
              </a:ext>
            </a:extLst>
          </p:cNvPr>
          <p:cNvGrpSpPr/>
          <p:nvPr/>
        </p:nvGrpSpPr>
        <p:grpSpPr>
          <a:xfrm>
            <a:off x="6123740" y="1247649"/>
            <a:ext cx="1391400" cy="877320"/>
            <a:chOff x="4614640" y="4850040"/>
            <a:chExt cx="1391400" cy="877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C966D793-F0EC-F7F1-A284-583B9584B916}"/>
                    </a:ext>
                  </a:extLst>
                </p14:cNvPr>
                <p14:cNvContentPartPr/>
                <p14:nvPr/>
              </p14:nvContentPartPr>
              <p14:xfrm>
                <a:off x="4614640" y="5136240"/>
                <a:ext cx="1391400" cy="59112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2B14C7CB-1043-E8D7-1EBF-E10C5114E738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4605640" y="5127240"/>
                  <a:ext cx="1409040" cy="60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61E7B240-6EA1-A863-81E0-07B3D4D5F40B}"/>
                    </a:ext>
                  </a:extLst>
                </p14:cNvPr>
                <p14:cNvContentPartPr/>
                <p14:nvPr/>
              </p14:nvContentPartPr>
              <p14:xfrm>
                <a:off x="4881760" y="4959480"/>
                <a:ext cx="360" cy="11664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4D28889A-B5E2-E9B4-96AA-33FD49F88060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4873120" y="4950840"/>
                  <a:ext cx="18000" cy="13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2E087A82-F854-A878-789C-9F76515C1AE9}"/>
                    </a:ext>
                  </a:extLst>
                </p14:cNvPr>
                <p14:cNvContentPartPr/>
                <p14:nvPr/>
              </p14:nvContentPartPr>
              <p14:xfrm>
                <a:off x="5118280" y="4930320"/>
                <a:ext cx="93600" cy="10620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04D1DB13-B1E6-1370-58D2-A29ABFC53705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5109640" y="4921680"/>
                  <a:ext cx="111240" cy="12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7822F674-0373-26BD-C8B6-24F724F01353}"/>
                    </a:ext>
                  </a:extLst>
                </p14:cNvPr>
                <p14:cNvContentPartPr/>
                <p14:nvPr/>
              </p14:nvContentPartPr>
              <p14:xfrm>
                <a:off x="5297560" y="4928160"/>
                <a:ext cx="122400" cy="10728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684C10CA-AA0D-C18C-D9BB-048D6CB89D64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5288560" y="4919520"/>
                  <a:ext cx="140040" cy="12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FED01E98-9E9D-5BCB-013A-1A8D6B0E9ABC}"/>
                    </a:ext>
                  </a:extLst>
                </p14:cNvPr>
                <p14:cNvContentPartPr/>
                <p14:nvPr/>
              </p14:nvContentPartPr>
              <p14:xfrm>
                <a:off x="5568640" y="4904040"/>
                <a:ext cx="360" cy="10908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AF31F5A8-126C-D754-1CC1-EE8F92EC9326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5559640" y="4895040"/>
                  <a:ext cx="18000" cy="12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54FB34DC-A00A-BDC8-3957-DBB15C2DC1E7}"/>
                    </a:ext>
                  </a:extLst>
                </p14:cNvPr>
                <p14:cNvContentPartPr/>
                <p14:nvPr/>
              </p14:nvContentPartPr>
              <p14:xfrm>
                <a:off x="5793280" y="4850040"/>
                <a:ext cx="156960" cy="12420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10252048-CE45-E26C-D3FD-60FF2651BB02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5784640" y="4841040"/>
                  <a:ext cx="174600" cy="141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24604B62-43A1-8DC0-75F4-EE97F73736FE}"/>
                  </a:ext>
                </a:extLst>
              </p14:cNvPr>
              <p14:cNvContentPartPr/>
              <p14:nvPr/>
            </p14:nvContentPartPr>
            <p14:xfrm>
              <a:off x="6922220" y="2946129"/>
              <a:ext cx="74880" cy="14328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24604B62-43A1-8DC0-75F4-EE97F73736FE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6913220" y="2937152"/>
                <a:ext cx="92520" cy="160876"/>
              </a:xfrm>
              <a:prstGeom prst="rect">
                <a:avLst/>
              </a:prstGeom>
            </p:spPr>
          </p:pic>
        </mc:Fallback>
      </mc:AlternateContent>
      <p:grpSp>
        <p:nvGrpSpPr>
          <p:cNvPr id="37" name="Group 36">
            <a:extLst>
              <a:ext uri="{FF2B5EF4-FFF2-40B4-BE49-F238E27FC236}">
                <a16:creationId xmlns:a16="http://schemas.microsoft.com/office/drawing/2014/main" id="{430A01A1-7C2F-FB4C-D038-286689941CD1}"/>
              </a:ext>
            </a:extLst>
          </p:cNvPr>
          <p:cNvGrpSpPr/>
          <p:nvPr/>
        </p:nvGrpSpPr>
        <p:grpSpPr>
          <a:xfrm>
            <a:off x="6123740" y="2203089"/>
            <a:ext cx="1671480" cy="609120"/>
            <a:chOff x="4614640" y="5805480"/>
            <a:chExt cx="1671480" cy="609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FDCE154A-F6D3-C31E-CB6E-06A2E9DF1D83}"/>
                    </a:ext>
                  </a:extLst>
                </p14:cNvPr>
                <p14:cNvContentPartPr/>
                <p14:nvPr/>
              </p14:nvContentPartPr>
              <p14:xfrm>
                <a:off x="4614640" y="5933280"/>
                <a:ext cx="682560" cy="44460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7AC16FE6-4BF5-F205-C62C-3EEA9483D3BD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4605640" y="5924640"/>
                  <a:ext cx="700200" cy="46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6F840224-4454-E313-B3F1-2B976D52398A}"/>
                    </a:ext>
                  </a:extLst>
                </p14:cNvPr>
                <p14:cNvContentPartPr/>
                <p14:nvPr/>
              </p14:nvContentPartPr>
              <p14:xfrm>
                <a:off x="4945480" y="5808000"/>
                <a:ext cx="2880" cy="12852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F66D0991-2C01-F618-B65D-92A4F5439BAB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4936840" y="5799360"/>
                  <a:ext cx="20520" cy="14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3E98423A-62D6-C548-3A82-40DE5E660162}"/>
                    </a:ext>
                  </a:extLst>
                </p14:cNvPr>
                <p14:cNvContentPartPr/>
                <p14:nvPr/>
              </p14:nvContentPartPr>
              <p14:xfrm>
                <a:off x="5169040" y="5805480"/>
                <a:ext cx="360" cy="10224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D6E3D38C-AF5C-D7BF-273E-5F0F471E4CB8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5160040" y="5796480"/>
                  <a:ext cx="18000" cy="11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0CF20CEE-AEF3-6901-5B40-FB19EDDCF87D}"/>
                    </a:ext>
                  </a:extLst>
                </p14:cNvPr>
                <p14:cNvContentPartPr/>
                <p14:nvPr/>
              </p14:nvContentPartPr>
              <p14:xfrm>
                <a:off x="5323120" y="5935800"/>
                <a:ext cx="214920" cy="41220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C2B485B8-6E5C-669F-AE82-9711EE329020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5314120" y="5927160"/>
                  <a:ext cx="232560" cy="42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91E434E3-2237-4314-8400-E9BEB69CAA1D}"/>
                    </a:ext>
                  </a:extLst>
                </p14:cNvPr>
                <p14:cNvContentPartPr/>
                <p14:nvPr/>
              </p14:nvContentPartPr>
              <p14:xfrm>
                <a:off x="5525080" y="5930040"/>
                <a:ext cx="369000" cy="48456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404BBD28-4153-58CE-EFF6-9F36B5D77366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5516080" y="5921040"/>
                  <a:ext cx="386640" cy="50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E988B5BC-6740-3D7E-8D5D-89707F26991C}"/>
                    </a:ext>
                  </a:extLst>
                </p14:cNvPr>
                <p14:cNvContentPartPr/>
                <p14:nvPr/>
              </p14:nvContentPartPr>
              <p14:xfrm>
                <a:off x="5621920" y="5981880"/>
                <a:ext cx="3240" cy="11808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7F31B354-D2D9-F31D-406A-6376DEA8BAD5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5612920" y="5972880"/>
                  <a:ext cx="20880" cy="13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05BCC9CB-47FC-E25B-9CC4-08722A6E76B3}"/>
                    </a:ext>
                  </a:extLst>
                </p14:cNvPr>
                <p14:cNvContentPartPr/>
                <p14:nvPr/>
              </p14:nvContentPartPr>
              <p14:xfrm>
                <a:off x="5808760" y="6003480"/>
                <a:ext cx="360" cy="8496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824FEA79-3D3F-21DA-299B-53E927D9C4D4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5800120" y="5994480"/>
                  <a:ext cx="18000" cy="10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6F5177AC-FA94-DE36-6058-7B007F0207F3}"/>
                    </a:ext>
                  </a:extLst>
                </p14:cNvPr>
                <p14:cNvContentPartPr/>
                <p14:nvPr/>
              </p14:nvContentPartPr>
              <p14:xfrm>
                <a:off x="5893720" y="5950200"/>
                <a:ext cx="392400" cy="38016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C3336605-7BD7-6B9D-7D87-946E3E61B3DC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5884720" y="5941200"/>
                  <a:ext cx="410040" cy="39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7D861C47-A7C7-7A59-FAE2-886B352E9B36}"/>
                    </a:ext>
                  </a:extLst>
                </p14:cNvPr>
                <p14:cNvContentPartPr/>
                <p14:nvPr/>
              </p14:nvContentPartPr>
              <p14:xfrm>
                <a:off x="5914960" y="5943000"/>
                <a:ext cx="14040" cy="35676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8B5ED005-B6B5-6E49-A863-9159A32893DF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5906320" y="5934360"/>
                  <a:ext cx="31680" cy="374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3D00442C-13DB-C09A-C531-62380428AEA1}"/>
                  </a:ext>
                </a:extLst>
              </p14:cNvPr>
              <p14:cNvContentPartPr/>
              <p14:nvPr/>
            </p14:nvContentPartPr>
            <p14:xfrm>
              <a:off x="7232900" y="2081049"/>
              <a:ext cx="255240" cy="5760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3D00442C-13DB-C09A-C531-62380428AEA1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7223900" y="2072049"/>
                <a:ext cx="272880" cy="75240"/>
              </a:xfrm>
              <a:prstGeom prst="rect">
                <a:avLst/>
              </a:prstGeom>
            </p:spPr>
          </p:pic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8E785F72-FCDB-BB63-B9D2-4D958EB528D7}"/>
              </a:ext>
            </a:extLst>
          </p:cNvPr>
          <p:cNvGrpSpPr/>
          <p:nvPr/>
        </p:nvGrpSpPr>
        <p:grpSpPr>
          <a:xfrm>
            <a:off x="409449" y="3494343"/>
            <a:ext cx="2566440" cy="3015444"/>
            <a:chOff x="215858" y="3478530"/>
            <a:chExt cx="2566440" cy="3015444"/>
          </a:xfrm>
        </p:grpSpPr>
        <p:pic>
          <p:nvPicPr>
            <p:cNvPr id="68" name="Picture 67" descr="A diagram of a diagram&#10;&#10;Description automatically generated">
              <a:extLst>
                <a:ext uri="{FF2B5EF4-FFF2-40B4-BE49-F238E27FC236}">
                  <a16:creationId xmlns:a16="http://schemas.microsoft.com/office/drawing/2014/main" id="{BF111240-F56C-3B33-E710-F8ECE424BB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798" y="3609188"/>
              <a:ext cx="1975135" cy="2122533"/>
            </a:xfrm>
            <a:prstGeom prst="rect">
              <a:avLst/>
            </a:prstGeom>
          </p:spPr>
        </p:pic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95573463-0C76-AEB3-51D3-0F2F84086C7A}"/>
                </a:ext>
              </a:extLst>
            </p:cNvPr>
            <p:cNvGrpSpPr/>
            <p:nvPr/>
          </p:nvGrpSpPr>
          <p:grpSpPr>
            <a:xfrm>
              <a:off x="238538" y="3960654"/>
              <a:ext cx="180720" cy="262080"/>
              <a:chOff x="707938" y="2776933"/>
              <a:chExt cx="180720" cy="2620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79">
                <p14:nvContentPartPr>
                  <p14:cNvPr id="70" name="Ink 69">
                    <a:extLst>
                      <a:ext uri="{FF2B5EF4-FFF2-40B4-BE49-F238E27FC236}">
                        <a16:creationId xmlns:a16="http://schemas.microsoft.com/office/drawing/2014/main" id="{4E6EE09F-3A65-A230-D99A-DF8F0E117D8E}"/>
                      </a:ext>
                    </a:extLst>
                  </p14:cNvPr>
                  <p14:cNvContentPartPr/>
                  <p14:nvPr/>
                </p14:nvContentPartPr>
                <p14:xfrm>
                  <a:off x="715498" y="2776933"/>
                  <a:ext cx="173160" cy="262080"/>
                </p14:xfrm>
              </p:contentPart>
            </mc:Choice>
            <mc:Fallback xmlns="">
              <p:pic>
                <p:nvPicPr>
                  <p:cNvPr id="181" name="Ink 180">
                    <a:extLst>
                      <a:ext uri="{FF2B5EF4-FFF2-40B4-BE49-F238E27FC236}">
                        <a16:creationId xmlns:a16="http://schemas.microsoft.com/office/drawing/2014/main" id="{E6C7BA17-527F-4254-4B23-59295C493296}"/>
                      </a:ext>
                    </a:extLst>
                  </p:cNvPr>
                  <p:cNvPicPr/>
                  <p:nvPr/>
                </p:nvPicPr>
                <p:blipFill>
                  <a:blip r:embed="rId151"/>
                  <a:stretch>
                    <a:fillRect/>
                  </a:stretch>
                </p:blipFill>
                <p:spPr>
                  <a:xfrm>
                    <a:off x="706858" y="2768293"/>
                    <a:ext cx="190800" cy="27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2">
                <p14:nvContentPartPr>
                  <p14:cNvPr id="71" name="Ink 70">
                    <a:extLst>
                      <a:ext uri="{FF2B5EF4-FFF2-40B4-BE49-F238E27FC236}">
                        <a16:creationId xmlns:a16="http://schemas.microsoft.com/office/drawing/2014/main" id="{B1D0BDE0-8C2D-68A4-E6D0-C52F6444B1A0}"/>
                      </a:ext>
                    </a:extLst>
                  </p14:cNvPr>
                  <p14:cNvContentPartPr/>
                  <p14:nvPr/>
                </p14:nvContentPartPr>
                <p14:xfrm>
                  <a:off x="707938" y="2928133"/>
                  <a:ext cx="150480" cy="2160"/>
                </p14:xfrm>
              </p:contentPart>
            </mc:Choice>
            <mc:Fallback xmlns="">
              <p:pic>
                <p:nvPicPr>
                  <p:cNvPr id="182" name="Ink 181">
                    <a:extLst>
                      <a:ext uri="{FF2B5EF4-FFF2-40B4-BE49-F238E27FC236}">
                        <a16:creationId xmlns:a16="http://schemas.microsoft.com/office/drawing/2014/main" id="{34D942B3-3A27-37C5-F9C8-A086093855B1}"/>
                      </a:ext>
                    </a:extLst>
                  </p:cNvPr>
                  <p:cNvPicPr/>
                  <p:nvPr/>
                </p:nvPicPr>
                <p:blipFill>
                  <a:blip r:embed="rId153"/>
                  <a:stretch>
                    <a:fillRect/>
                  </a:stretch>
                </p:blipFill>
                <p:spPr>
                  <a:xfrm>
                    <a:off x="698938" y="2919493"/>
                    <a:ext cx="168120" cy="198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E8F1FCCB-017F-3860-2A4F-65C8E2BA1CEB}"/>
                    </a:ext>
                  </a:extLst>
                </p14:cNvPr>
                <p14:cNvContentPartPr/>
                <p14:nvPr/>
              </p14:nvContentPartPr>
              <p14:xfrm>
                <a:off x="215858" y="4301574"/>
                <a:ext cx="193320" cy="27360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E8F1FCCB-017F-3860-2A4F-65C8E2BA1CEB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206858" y="4292574"/>
                  <a:ext cx="210960" cy="29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64132B46-DF1A-FA13-7E2F-90157C32328B}"/>
                    </a:ext>
                  </a:extLst>
                </p14:cNvPr>
                <p14:cNvContentPartPr/>
                <p14:nvPr/>
              </p14:nvContentPartPr>
              <p14:xfrm>
                <a:off x="2257058" y="4003854"/>
                <a:ext cx="129240" cy="26460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64132B46-DF1A-FA13-7E2F-90157C32328B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2248058" y="3994854"/>
                  <a:ext cx="146880" cy="28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8B534067-D0B7-854E-F6EA-F0763706B4A4}"/>
                    </a:ext>
                  </a:extLst>
                </p14:cNvPr>
                <p14:cNvContentPartPr/>
                <p14:nvPr/>
              </p14:nvContentPartPr>
              <p14:xfrm>
                <a:off x="2393498" y="4903854"/>
                <a:ext cx="125640" cy="25272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8B534067-D0B7-854E-F6EA-F0763706B4A4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2384498" y="4894854"/>
                  <a:ext cx="143280" cy="27036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6A120325-A0B9-EA44-0629-861CB513DE16}"/>
                </a:ext>
              </a:extLst>
            </p:cNvPr>
            <p:cNvGrpSpPr/>
            <p:nvPr/>
          </p:nvGrpSpPr>
          <p:grpSpPr>
            <a:xfrm>
              <a:off x="1384058" y="4103574"/>
              <a:ext cx="870840" cy="2390400"/>
              <a:chOff x="1853458" y="2919853"/>
              <a:chExt cx="870840" cy="23904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60">
                <p14:nvContentPartPr>
                  <p14:cNvPr id="77" name="Ink 76">
                    <a:extLst>
                      <a:ext uri="{FF2B5EF4-FFF2-40B4-BE49-F238E27FC236}">
                        <a16:creationId xmlns:a16="http://schemas.microsoft.com/office/drawing/2014/main" id="{40488AD3-C22D-620D-CAE8-EF081FDAB059}"/>
                      </a:ext>
                    </a:extLst>
                  </p14:cNvPr>
                  <p14:cNvContentPartPr/>
                  <p14:nvPr/>
                </p14:nvContentPartPr>
                <p14:xfrm>
                  <a:off x="1853458" y="3864133"/>
                  <a:ext cx="865080" cy="1446120"/>
                </p14:xfrm>
              </p:contentPart>
            </mc:Choice>
            <mc:Fallback xmlns="">
              <p:pic>
                <p:nvPicPr>
                  <p:cNvPr id="196" name="Ink 195">
                    <a:extLst>
                      <a:ext uri="{FF2B5EF4-FFF2-40B4-BE49-F238E27FC236}">
                        <a16:creationId xmlns:a16="http://schemas.microsoft.com/office/drawing/2014/main" id="{C61CA93B-9C51-1CC7-6D29-19F8D766452A}"/>
                      </a:ext>
                    </a:extLst>
                  </p:cNvPr>
                  <p:cNvPicPr/>
                  <p:nvPr/>
                </p:nvPicPr>
                <p:blipFill>
                  <a:blip r:embed="rId161"/>
                  <a:stretch>
                    <a:fillRect/>
                  </a:stretch>
                </p:blipFill>
                <p:spPr>
                  <a:xfrm>
                    <a:off x="1844458" y="3855493"/>
                    <a:ext cx="882720" cy="146376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F621E100-2993-B592-E678-D1D3920D3DB2}"/>
                  </a:ext>
                </a:extLst>
              </p:cNvPr>
              <p:cNvGrpSpPr/>
              <p:nvPr/>
            </p:nvGrpSpPr>
            <p:grpSpPr>
              <a:xfrm>
                <a:off x="2548258" y="2919853"/>
                <a:ext cx="176040" cy="143280"/>
                <a:chOff x="2548258" y="2919853"/>
                <a:chExt cx="176040" cy="14328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62">
                  <p14:nvContentPartPr>
                    <p14:cNvPr id="79" name="Ink 78">
                      <a:extLst>
                        <a:ext uri="{FF2B5EF4-FFF2-40B4-BE49-F238E27FC236}">
                          <a16:creationId xmlns:a16="http://schemas.microsoft.com/office/drawing/2014/main" id="{73B9367D-AFAE-17FE-DA90-2D6E50330E8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614138" y="3008053"/>
                    <a:ext cx="360" cy="360"/>
                  </p14:xfrm>
                </p:contentPart>
              </mc:Choice>
              <mc:Fallback xmlns="">
                <p:pic>
                  <p:nvPicPr>
                    <p:cNvPr id="198" name="Ink 197">
                      <a:extLst>
                        <a:ext uri="{FF2B5EF4-FFF2-40B4-BE49-F238E27FC236}">
                          <a16:creationId xmlns:a16="http://schemas.microsoft.com/office/drawing/2014/main" id="{9EEE2B26-AF23-B631-0FCA-74F467AD8228}"/>
                        </a:ext>
                      </a:extLst>
                    </p:cNvPr>
                    <p:cNvPicPr/>
                    <p:nvPr/>
                  </p:nvPicPr>
                  <p:blipFill>
                    <a:blip r:embed="rId163"/>
                    <a:stretch>
                      <a:fillRect/>
                    </a:stretch>
                  </p:blipFill>
                  <p:spPr>
                    <a:xfrm>
                      <a:off x="2605498" y="2999053"/>
                      <a:ext cx="1800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4">
                  <p14:nvContentPartPr>
                    <p14:cNvPr id="80" name="Ink 79">
                      <a:extLst>
                        <a:ext uri="{FF2B5EF4-FFF2-40B4-BE49-F238E27FC236}">
                          <a16:creationId xmlns:a16="http://schemas.microsoft.com/office/drawing/2014/main" id="{39AEDC94-145A-2B98-C37C-E2F3F61D452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548258" y="3008053"/>
                    <a:ext cx="176040" cy="360"/>
                  </p14:xfrm>
                </p:contentPart>
              </mc:Choice>
              <mc:Fallback xmlns="">
                <p:pic>
                  <p:nvPicPr>
                    <p:cNvPr id="199" name="Ink 198">
                      <a:extLst>
                        <a:ext uri="{FF2B5EF4-FFF2-40B4-BE49-F238E27FC236}">
                          <a16:creationId xmlns:a16="http://schemas.microsoft.com/office/drawing/2014/main" id="{02D4651A-F9A3-1ECE-1B63-0D8476C70CCA}"/>
                        </a:ext>
                      </a:extLst>
                    </p:cNvPr>
                    <p:cNvPicPr/>
                    <p:nvPr/>
                  </p:nvPicPr>
                  <p:blipFill>
                    <a:blip r:embed="rId165"/>
                    <a:stretch>
                      <a:fillRect/>
                    </a:stretch>
                  </p:blipFill>
                  <p:spPr>
                    <a:xfrm>
                      <a:off x="2539258" y="2999053"/>
                      <a:ext cx="19368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6">
                  <p14:nvContentPartPr>
                    <p14:cNvPr id="81" name="Ink 80">
                      <a:extLst>
                        <a:ext uri="{FF2B5EF4-FFF2-40B4-BE49-F238E27FC236}">
                          <a16:creationId xmlns:a16="http://schemas.microsoft.com/office/drawing/2014/main" id="{AD07E663-77AF-3B27-7661-EA39C17638E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636458" y="2919853"/>
                    <a:ext cx="70200" cy="143280"/>
                  </p14:xfrm>
                </p:contentPart>
              </mc:Choice>
              <mc:Fallback xmlns="">
                <p:pic>
                  <p:nvPicPr>
                    <p:cNvPr id="200" name="Ink 199">
                      <a:extLst>
                        <a:ext uri="{FF2B5EF4-FFF2-40B4-BE49-F238E27FC236}">
                          <a16:creationId xmlns:a16="http://schemas.microsoft.com/office/drawing/2014/main" id="{1C1E8412-6914-6969-5A4A-911859C4AB83}"/>
                        </a:ext>
                      </a:extLst>
                    </p:cNvPr>
                    <p:cNvPicPr/>
                    <p:nvPr/>
                  </p:nvPicPr>
                  <p:blipFill>
                    <a:blip r:embed="rId167"/>
                    <a:stretch>
                      <a:fillRect/>
                    </a:stretch>
                  </p:blipFill>
                  <p:spPr>
                    <a:xfrm>
                      <a:off x="2627818" y="2910853"/>
                      <a:ext cx="87840" cy="16092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078059A7-7132-BFAC-A414-982A9CE29430}"/>
                </a:ext>
              </a:extLst>
            </p:cNvPr>
            <p:cNvGrpSpPr/>
            <p:nvPr/>
          </p:nvGrpSpPr>
          <p:grpSpPr>
            <a:xfrm>
              <a:off x="2481698" y="5089170"/>
              <a:ext cx="300600" cy="182160"/>
              <a:chOff x="2951098" y="3905449"/>
              <a:chExt cx="300600" cy="1821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68">
                <p14:nvContentPartPr>
                  <p14:cNvPr id="85" name="Ink 84">
                    <a:extLst>
                      <a:ext uri="{FF2B5EF4-FFF2-40B4-BE49-F238E27FC236}">
                        <a16:creationId xmlns:a16="http://schemas.microsoft.com/office/drawing/2014/main" id="{BBFE22D5-1C5F-3EA0-16A5-CC951319FB12}"/>
                      </a:ext>
                    </a:extLst>
                  </p14:cNvPr>
                  <p14:cNvContentPartPr/>
                  <p14:nvPr/>
                </p14:nvContentPartPr>
                <p14:xfrm>
                  <a:off x="2951098" y="3905449"/>
                  <a:ext cx="300600" cy="182160"/>
                </p14:xfrm>
              </p:contentPart>
            </mc:Choice>
            <mc:Fallback xmlns="">
              <p:pic>
                <p:nvPicPr>
                  <p:cNvPr id="207" name="Ink 206">
                    <a:extLst>
                      <a:ext uri="{FF2B5EF4-FFF2-40B4-BE49-F238E27FC236}">
                        <a16:creationId xmlns:a16="http://schemas.microsoft.com/office/drawing/2014/main" id="{87AE15D1-43F3-2A86-C3AC-17C27B1AA30F}"/>
                      </a:ext>
                    </a:extLst>
                  </p:cNvPr>
                  <p:cNvPicPr/>
                  <p:nvPr/>
                </p:nvPicPr>
                <p:blipFill>
                  <a:blip r:embed="rId174"/>
                  <a:stretch>
                    <a:fillRect/>
                  </a:stretch>
                </p:blipFill>
                <p:spPr>
                  <a:xfrm>
                    <a:off x="2942458" y="3896809"/>
                    <a:ext cx="318240" cy="199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5">
                <p14:nvContentPartPr>
                  <p14:cNvPr id="86" name="Ink 85">
                    <a:extLst>
                      <a:ext uri="{FF2B5EF4-FFF2-40B4-BE49-F238E27FC236}">
                        <a16:creationId xmlns:a16="http://schemas.microsoft.com/office/drawing/2014/main" id="{C16B3F03-D902-2A4E-1885-F4796233F6B9}"/>
                      </a:ext>
                    </a:extLst>
                  </p14:cNvPr>
                  <p14:cNvContentPartPr/>
                  <p14:nvPr/>
                </p14:nvContentPartPr>
                <p14:xfrm>
                  <a:off x="3109498" y="3982489"/>
                  <a:ext cx="76320" cy="18000"/>
                </p14:xfrm>
              </p:contentPart>
            </mc:Choice>
            <mc:Fallback xmlns="">
              <p:pic>
                <p:nvPicPr>
                  <p:cNvPr id="208" name="Ink 207">
                    <a:extLst>
                      <a:ext uri="{FF2B5EF4-FFF2-40B4-BE49-F238E27FC236}">
                        <a16:creationId xmlns:a16="http://schemas.microsoft.com/office/drawing/2014/main" id="{70B8FBDC-D93A-B0FD-7AA3-541C2FD934B8}"/>
                      </a:ext>
                    </a:extLst>
                  </p:cNvPr>
                  <p:cNvPicPr/>
                  <p:nvPr/>
                </p:nvPicPr>
                <p:blipFill>
                  <a:blip r:embed="rId176"/>
                  <a:stretch>
                    <a:fillRect/>
                  </a:stretch>
                </p:blipFill>
                <p:spPr>
                  <a:xfrm>
                    <a:off x="3100498" y="3973489"/>
                    <a:ext cx="93960" cy="3564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12DA10C4-EE26-971D-906F-2531BFF319BA}"/>
                </a:ext>
              </a:extLst>
            </p:cNvPr>
            <p:cNvGrpSpPr/>
            <p:nvPr/>
          </p:nvGrpSpPr>
          <p:grpSpPr>
            <a:xfrm>
              <a:off x="594079" y="3478530"/>
              <a:ext cx="260640" cy="257400"/>
              <a:chOff x="1063479" y="2294809"/>
              <a:chExt cx="260640" cy="2574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77">
                <p14:nvContentPartPr>
                  <p14:cNvPr id="88" name="Ink 87">
                    <a:extLst>
                      <a:ext uri="{FF2B5EF4-FFF2-40B4-BE49-F238E27FC236}">
                        <a16:creationId xmlns:a16="http://schemas.microsoft.com/office/drawing/2014/main" id="{36B7171A-F351-AB32-104F-9EAEF88C1985}"/>
                      </a:ext>
                    </a:extLst>
                  </p14:cNvPr>
                  <p14:cNvContentPartPr/>
                  <p14:nvPr/>
                </p14:nvContentPartPr>
                <p14:xfrm>
                  <a:off x="1063479" y="2294809"/>
                  <a:ext cx="71280" cy="257400"/>
                </p14:xfrm>
              </p:contentPart>
            </mc:Choice>
            <mc:Fallback xmlns="">
              <p:pic>
                <p:nvPicPr>
                  <p:cNvPr id="210" name="Ink 209">
                    <a:extLst>
                      <a:ext uri="{FF2B5EF4-FFF2-40B4-BE49-F238E27FC236}">
                        <a16:creationId xmlns:a16="http://schemas.microsoft.com/office/drawing/2014/main" id="{86FD0D41-9DCB-A679-82D2-4331256132B9}"/>
                      </a:ext>
                    </a:extLst>
                  </p:cNvPr>
                  <p:cNvPicPr/>
                  <p:nvPr/>
                </p:nvPicPr>
                <p:blipFill>
                  <a:blip r:embed="rId178"/>
                  <a:stretch>
                    <a:fillRect/>
                  </a:stretch>
                </p:blipFill>
                <p:spPr>
                  <a:xfrm>
                    <a:off x="1054839" y="2285809"/>
                    <a:ext cx="88920" cy="275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9">
                <p14:nvContentPartPr>
                  <p14:cNvPr id="89" name="Ink 88">
                    <a:extLst>
                      <a:ext uri="{FF2B5EF4-FFF2-40B4-BE49-F238E27FC236}">
                        <a16:creationId xmlns:a16="http://schemas.microsoft.com/office/drawing/2014/main" id="{30A868F0-1EF6-1FBB-2897-C5A7AA497870}"/>
                      </a:ext>
                    </a:extLst>
                  </p14:cNvPr>
                  <p14:cNvContentPartPr/>
                  <p14:nvPr/>
                </p14:nvContentPartPr>
                <p14:xfrm>
                  <a:off x="1163199" y="2469409"/>
                  <a:ext cx="160920" cy="82080"/>
                </p14:xfrm>
              </p:contentPart>
            </mc:Choice>
            <mc:Fallback xmlns="">
              <p:pic>
                <p:nvPicPr>
                  <p:cNvPr id="211" name="Ink 210">
                    <a:extLst>
                      <a:ext uri="{FF2B5EF4-FFF2-40B4-BE49-F238E27FC236}">
                        <a16:creationId xmlns:a16="http://schemas.microsoft.com/office/drawing/2014/main" id="{5B374133-F9E8-3D62-0EA9-6C8423938358}"/>
                      </a:ext>
                    </a:extLst>
                  </p:cNvPr>
                  <p:cNvPicPr/>
                  <p:nvPr/>
                </p:nvPicPr>
                <p:blipFill>
                  <a:blip r:embed="rId180"/>
                  <a:stretch>
                    <a:fillRect/>
                  </a:stretch>
                </p:blipFill>
                <p:spPr>
                  <a:xfrm>
                    <a:off x="1154199" y="2460769"/>
                    <a:ext cx="178560" cy="9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1">
                <p14:nvContentPartPr>
                  <p14:cNvPr id="90" name="Ink 89">
                    <a:extLst>
                      <a:ext uri="{FF2B5EF4-FFF2-40B4-BE49-F238E27FC236}">
                        <a16:creationId xmlns:a16="http://schemas.microsoft.com/office/drawing/2014/main" id="{BED22DB3-71BE-6A50-5225-4A84DD4963F8}"/>
                      </a:ext>
                    </a:extLst>
                  </p14:cNvPr>
                  <p14:cNvContentPartPr/>
                  <p14:nvPr/>
                </p14:nvContentPartPr>
                <p14:xfrm>
                  <a:off x="1199559" y="2352049"/>
                  <a:ext cx="24480" cy="37800"/>
                </p14:xfrm>
              </p:contentPart>
            </mc:Choice>
            <mc:Fallback xmlns="">
              <p:pic>
                <p:nvPicPr>
                  <p:cNvPr id="212" name="Ink 211">
                    <a:extLst>
                      <a:ext uri="{FF2B5EF4-FFF2-40B4-BE49-F238E27FC236}">
                        <a16:creationId xmlns:a16="http://schemas.microsoft.com/office/drawing/2014/main" id="{8819CC42-EC7F-AA1A-0370-4D8578125F69}"/>
                      </a:ext>
                    </a:extLst>
                  </p:cNvPr>
                  <p:cNvPicPr/>
                  <p:nvPr/>
                </p:nvPicPr>
                <p:blipFill>
                  <a:blip r:embed="rId182"/>
                  <a:stretch>
                    <a:fillRect/>
                  </a:stretch>
                </p:blipFill>
                <p:spPr>
                  <a:xfrm>
                    <a:off x="1190919" y="2343409"/>
                    <a:ext cx="42120" cy="554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4C2FC597-33A6-3442-2086-485CECA77ADC}"/>
                    </a:ext>
                  </a:extLst>
                </p14:cNvPr>
                <p14:cNvContentPartPr/>
                <p14:nvPr/>
              </p14:nvContentPartPr>
              <p14:xfrm>
                <a:off x="594439" y="3676890"/>
                <a:ext cx="360" cy="17748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4C2FC597-33A6-3442-2086-485CECA77ADC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585439" y="3667872"/>
                  <a:ext cx="18000" cy="195156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92" name="TextBox 91">
            <a:extLst>
              <a:ext uri="{FF2B5EF4-FFF2-40B4-BE49-F238E27FC236}">
                <a16:creationId xmlns:a16="http://schemas.microsoft.com/office/drawing/2014/main" id="{9D7290DF-4F5C-B3D3-24D4-8946E643FF23}"/>
              </a:ext>
            </a:extLst>
          </p:cNvPr>
          <p:cNvSpPr txBox="1"/>
          <p:nvPr/>
        </p:nvSpPr>
        <p:spPr>
          <a:xfrm>
            <a:off x="3152055" y="104910"/>
            <a:ext cx="28712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0000FF"/>
                </a:solidFill>
              </a:rPr>
              <a:t>Silicon Brain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5FE4BE81-269A-BE5A-143C-A4359855F970}"/>
              </a:ext>
            </a:extLst>
          </p:cNvPr>
          <p:cNvSpPr txBox="1"/>
          <p:nvPr/>
        </p:nvSpPr>
        <p:spPr>
          <a:xfrm>
            <a:off x="3966277" y="3949901"/>
            <a:ext cx="4774064" cy="23637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/>
            <a:r>
              <a:rPr lang="en-US" sz="1800" dirty="0"/>
              <a:t>We can store 0’s and 1’s as data strings</a:t>
            </a:r>
          </a:p>
          <a:p>
            <a:pPr marL="285750" indent="-285750" algn="l"/>
            <a:endParaRPr lang="en-US" sz="1800" dirty="0"/>
          </a:p>
          <a:p>
            <a:pPr marL="285750" indent="-285750" algn="l"/>
            <a:r>
              <a:rPr lang="en-US" sz="1800" dirty="0"/>
              <a:t>Logic gates map binary strings between </a:t>
            </a:r>
          </a:p>
          <a:p>
            <a:pPr algn="l">
              <a:buNone/>
            </a:pPr>
            <a:r>
              <a:rPr lang="en-US" sz="1800" dirty="0"/>
              <a:t>    input and output</a:t>
            </a:r>
          </a:p>
          <a:p>
            <a:pPr marL="285750" indent="-285750" algn="l"/>
            <a:endParaRPr lang="en-US" sz="1800" dirty="0"/>
          </a:p>
          <a:p>
            <a:pPr algn="l">
              <a:buNone/>
            </a:pPr>
            <a:r>
              <a:rPr lang="en-US" sz="1800" dirty="0">
                <a:solidFill>
                  <a:srgbClr val="FF0000"/>
                </a:solidFill>
              </a:rPr>
              <a:t>	AND, XOR: (2 bits </a:t>
            </a:r>
            <a:r>
              <a:rPr lang="en-US" sz="1800" dirty="0">
                <a:solidFill>
                  <a:srgbClr val="FF0000"/>
                </a:solidFill>
                <a:sym typeface="Wingdings" pitchFamily="2" charset="2"/>
              </a:rPr>
              <a:t> 1 bit)</a:t>
            </a:r>
          </a:p>
          <a:p>
            <a:pPr algn="l">
              <a:buNone/>
            </a:pPr>
            <a:r>
              <a:rPr lang="en-US" sz="1800" dirty="0">
                <a:solidFill>
                  <a:srgbClr val="FF0000"/>
                </a:solidFill>
                <a:sym typeface="Wingdings" pitchFamily="2" charset="2"/>
              </a:rPr>
              <a:t>	FA: (32+32  33)</a:t>
            </a: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AD13889-D900-645A-D5CC-E1BFF974B95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1753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426"/>
    </mc:Choice>
    <mc:Fallback>
      <p:transition spd="slow" advTm="684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7" name="Text Box 3"/>
          <p:cNvSpPr txBox="1">
            <a:spLocks noChangeArrowheads="1"/>
          </p:cNvSpPr>
          <p:nvPr/>
        </p:nvSpPr>
        <p:spPr bwMode="auto">
          <a:xfrm>
            <a:off x="1718031" y="0"/>
            <a:ext cx="5644494" cy="1040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800" b="1" dirty="0">
                <a:solidFill>
                  <a:srgbClr val="0000FF"/>
                </a:solidFill>
              </a:rPr>
              <a:t>Transistor acts like a solar cell</a:t>
            </a:r>
          </a:p>
          <a:p>
            <a:pPr algn="ctr" eaLnBrk="1" hangingPunct="1">
              <a:buFontTx/>
              <a:buNone/>
            </a:pPr>
            <a:r>
              <a:rPr lang="en-US" sz="2800" b="1" dirty="0">
                <a:solidFill>
                  <a:srgbClr val="0000FF"/>
                </a:solidFill>
              </a:rPr>
              <a:t>(Inundates with excess charges)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903BEA-EC25-5644-B5A1-DEDF773DB900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4C1C9FA-52F0-1150-B06E-C553A8C49AA5}"/>
              </a:ext>
            </a:extLst>
          </p:cNvPr>
          <p:cNvGrpSpPr/>
          <p:nvPr/>
        </p:nvGrpSpPr>
        <p:grpSpPr>
          <a:xfrm>
            <a:off x="2533650" y="2057400"/>
            <a:ext cx="3595680" cy="1719719"/>
            <a:chOff x="579960" y="1619550"/>
            <a:chExt cx="3595680" cy="1719719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28254902-22C5-391E-E1C2-84B5E79241B0}"/>
                    </a:ext>
                  </a:extLst>
                </p14:cNvPr>
                <p14:cNvContentPartPr/>
                <p14:nvPr/>
              </p14:nvContentPartPr>
              <p14:xfrm>
                <a:off x="723960" y="2340630"/>
                <a:ext cx="2684160" cy="11880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28254902-22C5-391E-E1C2-84B5E79241B0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715320" y="2331657"/>
                  <a:ext cx="2701800" cy="13638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6136C85D-AB1E-5114-7E0C-866ED478A263}"/>
                    </a:ext>
                  </a:extLst>
                </p14:cNvPr>
                <p14:cNvContentPartPr/>
                <p14:nvPr/>
              </p14:nvContentPartPr>
              <p14:xfrm>
                <a:off x="579960" y="2567790"/>
                <a:ext cx="3234600" cy="255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6136C85D-AB1E-5114-7E0C-866ED478A263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70960" y="2559150"/>
                  <a:ext cx="3252240" cy="4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6AA236D8-90EB-FCE3-CE1C-EF0F8FC1E5EC}"/>
                    </a:ext>
                  </a:extLst>
                </p14:cNvPr>
                <p14:cNvContentPartPr/>
                <p14:nvPr/>
              </p14:nvContentPartPr>
              <p14:xfrm>
                <a:off x="3807720" y="2482470"/>
                <a:ext cx="204120" cy="28368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6AA236D8-90EB-FCE3-CE1C-EF0F8FC1E5EC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799080" y="2473830"/>
                  <a:ext cx="221760" cy="30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33247E99-7D1D-9316-AF0F-5D7DB89C4425}"/>
                    </a:ext>
                  </a:extLst>
                </p14:cNvPr>
                <p14:cNvContentPartPr/>
                <p14:nvPr/>
              </p14:nvContentPartPr>
              <p14:xfrm>
                <a:off x="3809880" y="2596950"/>
                <a:ext cx="131040" cy="1404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33247E99-7D1D-9316-AF0F-5D7DB89C4425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801240" y="2587950"/>
                  <a:ext cx="148680" cy="3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63E57E65-801C-B6DB-BD21-055B350B29F3}"/>
                    </a:ext>
                  </a:extLst>
                </p14:cNvPr>
                <p14:cNvContentPartPr/>
                <p14:nvPr/>
              </p14:nvContentPartPr>
              <p14:xfrm>
                <a:off x="4006800" y="2726190"/>
                <a:ext cx="108720" cy="25848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63E57E65-801C-B6DB-BD21-055B350B29F3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998160" y="2717190"/>
                  <a:ext cx="126360" cy="27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8D5A91E0-A2D4-1991-1684-13A60FE2AC9F}"/>
                    </a:ext>
                  </a:extLst>
                </p14:cNvPr>
                <p14:cNvContentPartPr/>
                <p14:nvPr/>
              </p14:nvContentPartPr>
              <p14:xfrm>
                <a:off x="4024080" y="2823030"/>
                <a:ext cx="151560" cy="648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8D5A91E0-A2D4-1991-1684-13A60FE2AC9F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015440" y="2814390"/>
                  <a:ext cx="16920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E50D0FA1-B997-ACBE-6FDF-6E847F4AD4FF}"/>
                    </a:ext>
                  </a:extLst>
                </p14:cNvPr>
                <p14:cNvContentPartPr/>
                <p14:nvPr/>
              </p14:nvContentPartPr>
              <p14:xfrm>
                <a:off x="623520" y="2370150"/>
                <a:ext cx="217080" cy="3168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E50D0FA1-B997-ACBE-6FDF-6E847F4AD4FF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14880" y="2361150"/>
                  <a:ext cx="234720" cy="4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261E60CC-6EDA-1597-97D2-1A5A2E0BC0A1}"/>
                    </a:ext>
                  </a:extLst>
                </p14:cNvPr>
                <p14:cNvContentPartPr/>
                <p14:nvPr/>
              </p14:nvContentPartPr>
              <p14:xfrm>
                <a:off x="825120" y="2016990"/>
                <a:ext cx="262080" cy="2145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261E60CC-6EDA-1597-97D2-1A5A2E0BC0A1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816120" y="2007990"/>
                  <a:ext cx="279720" cy="23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66881879-1FF9-048F-0D93-4A0F9EFBFCF3}"/>
                    </a:ext>
                  </a:extLst>
                </p14:cNvPr>
                <p14:cNvContentPartPr/>
                <p14:nvPr/>
              </p14:nvContentPartPr>
              <p14:xfrm>
                <a:off x="1136160" y="1819710"/>
                <a:ext cx="12600" cy="20376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66881879-1FF9-048F-0D93-4A0F9EFBFCF3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127160" y="1811070"/>
                  <a:ext cx="30240" cy="22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05DDBA43-A2D8-C7F7-9F4E-A1EDC0304FA5}"/>
                    </a:ext>
                  </a:extLst>
                </p14:cNvPr>
                <p14:cNvContentPartPr/>
                <p14:nvPr/>
              </p14:nvContentPartPr>
              <p14:xfrm>
                <a:off x="1065600" y="1916190"/>
                <a:ext cx="150120" cy="324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05DDBA43-A2D8-C7F7-9F4E-A1EDC0304FA5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056600" y="1907550"/>
                  <a:ext cx="16776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A2E0E1EA-FDDF-17E3-7A38-53A605EB0F15}"/>
                    </a:ext>
                  </a:extLst>
                </p14:cNvPr>
                <p14:cNvContentPartPr/>
                <p14:nvPr/>
              </p14:nvContentPartPr>
              <p14:xfrm>
                <a:off x="2064960" y="1619550"/>
                <a:ext cx="149040" cy="23004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A2E0E1EA-FDDF-17E3-7A38-53A605EB0F15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2055960" y="1610910"/>
                  <a:ext cx="166680" cy="24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9286D52F-5F7F-6EC0-0E10-F53A38CE214C}"/>
                    </a:ext>
                  </a:extLst>
                </p14:cNvPr>
                <p14:cNvContentPartPr/>
                <p14:nvPr/>
              </p14:nvContentPartPr>
              <p14:xfrm>
                <a:off x="3070080" y="1952550"/>
                <a:ext cx="300600" cy="21276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9286D52F-5F7F-6EC0-0E10-F53A38CE214C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3061080" y="1943910"/>
                  <a:ext cx="318240" cy="23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4F13DDFE-4EBB-0725-44BC-8647916FE5A2}"/>
                    </a:ext>
                  </a:extLst>
                </p14:cNvPr>
                <p14:cNvContentPartPr/>
                <p14:nvPr/>
              </p14:nvContentPartPr>
              <p14:xfrm>
                <a:off x="3378960" y="1800270"/>
                <a:ext cx="17280" cy="17028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4F13DDFE-4EBB-0725-44BC-8647916FE5A2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3370320" y="1791630"/>
                  <a:ext cx="34920" cy="18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6C328510-FD7D-CC85-83C7-A7EA5F45A86F}"/>
                    </a:ext>
                  </a:extLst>
                </p14:cNvPr>
                <p14:cNvContentPartPr/>
                <p14:nvPr/>
              </p14:nvContentPartPr>
              <p14:xfrm>
                <a:off x="3313080" y="1905750"/>
                <a:ext cx="240480" cy="1152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6C328510-FD7D-CC85-83C7-A7EA5F45A86F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3304440" y="1897110"/>
                  <a:ext cx="258120" cy="2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C3D4A895-E984-EEF1-3BE0-3929883F14B7}"/>
                    </a:ext>
                  </a:extLst>
                </p14:cNvPr>
                <p14:cNvContentPartPr/>
                <p14:nvPr/>
              </p14:nvContentPartPr>
              <p14:xfrm>
                <a:off x="680400" y="3243870"/>
                <a:ext cx="2834280" cy="95399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C3D4A895-E984-EEF1-3BE0-3929883F14B7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671400" y="3234904"/>
                  <a:ext cx="2851920" cy="112973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4E6C772C-11D6-3A1D-C28C-2F625BB52F54}"/>
                  </a:ext>
                </a:extLst>
              </p14:cNvPr>
              <p14:cNvContentPartPr/>
              <p14:nvPr/>
            </p14:nvContentPartPr>
            <p14:xfrm>
              <a:off x="2645970" y="2741040"/>
              <a:ext cx="716400" cy="12672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4E6C772C-11D6-3A1D-C28C-2F625BB52F54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2627970" y="2723400"/>
                <a:ext cx="752040" cy="16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4DFD21C7-435B-F31D-59B1-E9FC3A118BAF}"/>
                  </a:ext>
                </a:extLst>
              </p14:cNvPr>
              <p14:cNvContentPartPr/>
              <p14:nvPr/>
            </p14:nvContentPartPr>
            <p14:xfrm>
              <a:off x="4741890" y="2712600"/>
              <a:ext cx="552960" cy="14724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4DFD21C7-435B-F31D-59B1-E9FC3A118BAF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4724250" y="2694600"/>
                <a:ext cx="588600" cy="18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40961" name="Ink 40960">
                <a:extLst>
                  <a:ext uri="{FF2B5EF4-FFF2-40B4-BE49-F238E27FC236}">
                    <a16:creationId xmlns:a16="http://schemas.microsoft.com/office/drawing/2014/main" id="{BA8902A3-8B0E-A7EA-3CF5-59DD3A6CA96F}"/>
                  </a:ext>
                </a:extLst>
              </p14:cNvPr>
              <p14:cNvContentPartPr/>
              <p14:nvPr/>
            </p14:nvContentPartPr>
            <p14:xfrm>
              <a:off x="3262320" y="2667215"/>
              <a:ext cx="1546560" cy="210600"/>
            </p14:xfrm>
          </p:contentPart>
        </mc:Choice>
        <mc:Fallback xmlns="">
          <p:pic>
            <p:nvPicPr>
              <p:cNvPr id="40961" name="Ink 40960">
                <a:extLst>
                  <a:ext uri="{FF2B5EF4-FFF2-40B4-BE49-F238E27FC236}">
                    <a16:creationId xmlns:a16="http://schemas.microsoft.com/office/drawing/2014/main" id="{BA8902A3-8B0E-A7EA-3CF5-59DD3A6CA96F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3253680" y="2658215"/>
                <a:ext cx="1564200" cy="228240"/>
              </a:xfrm>
              <a:prstGeom prst="rect">
                <a:avLst/>
              </a:prstGeom>
            </p:spPr>
          </p:pic>
        </mc:Fallback>
      </mc:AlternateContent>
      <p:grpSp>
        <p:nvGrpSpPr>
          <p:cNvPr id="40996" name="Group 40995">
            <a:extLst>
              <a:ext uri="{FF2B5EF4-FFF2-40B4-BE49-F238E27FC236}">
                <a16:creationId xmlns:a16="http://schemas.microsoft.com/office/drawing/2014/main" id="{62E843C9-8431-6F8A-3DBE-16EBA897F137}"/>
              </a:ext>
            </a:extLst>
          </p:cNvPr>
          <p:cNvGrpSpPr/>
          <p:nvPr/>
        </p:nvGrpSpPr>
        <p:grpSpPr>
          <a:xfrm>
            <a:off x="5637240" y="1918775"/>
            <a:ext cx="534960" cy="390240"/>
            <a:chOff x="3762720" y="4400550"/>
            <a:chExt cx="534960" cy="390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40970" name="Ink 40969">
                  <a:extLst>
                    <a:ext uri="{FF2B5EF4-FFF2-40B4-BE49-F238E27FC236}">
                      <a16:creationId xmlns:a16="http://schemas.microsoft.com/office/drawing/2014/main" id="{2716A410-D322-62D2-91D8-BB87E1262B59}"/>
                    </a:ext>
                  </a:extLst>
                </p14:cNvPr>
                <p14:cNvContentPartPr/>
                <p14:nvPr/>
              </p14:nvContentPartPr>
              <p14:xfrm>
                <a:off x="3762720" y="4540590"/>
                <a:ext cx="200160" cy="250200"/>
              </p14:xfrm>
            </p:contentPart>
          </mc:Choice>
          <mc:Fallback xmlns="">
            <p:pic>
              <p:nvPicPr>
                <p:cNvPr id="40970" name="Ink 40969">
                  <a:extLst>
                    <a:ext uri="{FF2B5EF4-FFF2-40B4-BE49-F238E27FC236}">
                      <a16:creationId xmlns:a16="http://schemas.microsoft.com/office/drawing/2014/main" id="{2716A410-D322-62D2-91D8-BB87E1262B59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3754080" y="4531950"/>
                  <a:ext cx="217800" cy="26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40992" name="Ink 40991">
                  <a:extLst>
                    <a:ext uri="{FF2B5EF4-FFF2-40B4-BE49-F238E27FC236}">
                      <a16:creationId xmlns:a16="http://schemas.microsoft.com/office/drawing/2014/main" id="{0A2CC4CC-1693-D11D-48C8-E97DBB0FE1CF}"/>
                    </a:ext>
                  </a:extLst>
                </p14:cNvPr>
                <p14:cNvContentPartPr/>
                <p14:nvPr/>
              </p14:nvContentPartPr>
              <p14:xfrm>
                <a:off x="4133520" y="4400550"/>
                <a:ext cx="164160" cy="364320"/>
              </p14:xfrm>
            </p:contentPart>
          </mc:Choice>
          <mc:Fallback xmlns="">
            <p:pic>
              <p:nvPicPr>
                <p:cNvPr id="40992" name="Ink 40991">
                  <a:extLst>
                    <a:ext uri="{FF2B5EF4-FFF2-40B4-BE49-F238E27FC236}">
                      <a16:creationId xmlns:a16="http://schemas.microsoft.com/office/drawing/2014/main" id="{0A2CC4CC-1693-D11D-48C8-E97DBB0FE1CF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4124880" y="4391550"/>
                  <a:ext cx="181800" cy="381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9653804-2B69-2EA0-E75A-012959E777A3}"/>
                  </a:ext>
                </a:extLst>
              </p14:cNvPr>
              <p14:cNvContentPartPr/>
              <p14:nvPr/>
            </p14:nvContentPartPr>
            <p14:xfrm>
              <a:off x="3621572" y="5072902"/>
              <a:ext cx="360" cy="7650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9653804-2B69-2EA0-E75A-012959E777A3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3612572" y="5063902"/>
                <a:ext cx="18000" cy="78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8259FB7-06AB-8BB4-5225-3301A7CDE191}"/>
                  </a:ext>
                </a:extLst>
              </p14:cNvPr>
              <p14:cNvContentPartPr/>
              <p14:nvPr/>
            </p14:nvContentPartPr>
            <p14:xfrm>
              <a:off x="3645332" y="5043382"/>
              <a:ext cx="1463760" cy="7686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8259FB7-06AB-8BB4-5225-3301A7CDE191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3636332" y="5034742"/>
                <a:ext cx="1481400" cy="78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FDD2AD95-3344-6AD2-D83F-1659CC0B8055}"/>
                  </a:ext>
                </a:extLst>
              </p14:cNvPr>
              <p14:cNvContentPartPr/>
              <p14:nvPr/>
            </p14:nvContentPartPr>
            <p14:xfrm>
              <a:off x="3648932" y="5840062"/>
              <a:ext cx="1451880" cy="450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DD2AD95-3344-6AD2-D83F-1659CC0B8055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3640292" y="5831062"/>
                <a:ext cx="1469520" cy="6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9AE4415E-48D0-1CB5-EA10-660C52F74A53}"/>
                  </a:ext>
                </a:extLst>
              </p14:cNvPr>
              <p14:cNvContentPartPr/>
              <p14:nvPr/>
            </p14:nvContentPartPr>
            <p14:xfrm>
              <a:off x="4132412" y="5081182"/>
              <a:ext cx="26280" cy="7282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9AE4415E-48D0-1CB5-EA10-660C52F74A53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4123412" y="5072542"/>
                <a:ext cx="43920" cy="74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42010D92-1FD5-0332-5ADF-0C1F302D71D7}"/>
                  </a:ext>
                </a:extLst>
              </p14:cNvPr>
              <p14:cNvContentPartPr/>
              <p14:nvPr/>
            </p14:nvContentPartPr>
            <p14:xfrm>
              <a:off x="4546772" y="5057782"/>
              <a:ext cx="360" cy="7808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42010D92-1FD5-0332-5ADF-0C1F302D71D7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4538132" y="5049142"/>
                <a:ext cx="18000" cy="79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77EF6370-0A91-6A55-ABD8-E4894F83C004}"/>
                  </a:ext>
                </a:extLst>
              </p14:cNvPr>
              <p14:cNvContentPartPr/>
              <p14:nvPr/>
            </p14:nvContentPartPr>
            <p14:xfrm>
              <a:off x="3730652" y="5388622"/>
              <a:ext cx="113760" cy="1850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77EF6370-0A91-6A55-ABD8-E4894F83C004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3722012" y="5379622"/>
                <a:ext cx="131400" cy="20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2927F812-9C7E-C244-340C-0E2D19543E02}"/>
                  </a:ext>
                </a:extLst>
              </p14:cNvPr>
              <p14:cNvContentPartPr/>
              <p14:nvPr/>
            </p14:nvContentPartPr>
            <p14:xfrm>
              <a:off x="3863852" y="5292862"/>
              <a:ext cx="360" cy="1054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2927F812-9C7E-C244-340C-0E2D19543E02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3855212" y="5283862"/>
                <a:ext cx="18000" cy="12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18E553FE-229C-53E0-F476-9249AFDD8E0E}"/>
                  </a:ext>
                </a:extLst>
              </p14:cNvPr>
              <p14:cNvContentPartPr/>
              <p14:nvPr/>
            </p14:nvContentPartPr>
            <p14:xfrm>
              <a:off x="3817772" y="5331382"/>
              <a:ext cx="154080" cy="118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18E553FE-229C-53E0-F476-9249AFDD8E0E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3809132" y="5322742"/>
                <a:ext cx="171720" cy="2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689F50DE-F806-F006-559E-44B3FD2C39F8}"/>
                  </a:ext>
                </a:extLst>
              </p14:cNvPr>
              <p14:cNvContentPartPr/>
              <p14:nvPr/>
            </p14:nvContentPartPr>
            <p14:xfrm>
              <a:off x="4305212" y="5311942"/>
              <a:ext cx="66960" cy="2538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689F50DE-F806-F006-559E-44B3FD2C39F8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4296572" y="5303302"/>
                <a:ext cx="84600" cy="27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374B6A1A-EA8E-6458-B582-C0B93993D99A}"/>
                  </a:ext>
                </a:extLst>
              </p14:cNvPr>
              <p14:cNvContentPartPr/>
              <p14:nvPr/>
            </p14:nvContentPartPr>
            <p14:xfrm>
              <a:off x="4685012" y="5385742"/>
              <a:ext cx="146160" cy="1591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374B6A1A-EA8E-6458-B582-C0B93993D99A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4676012" y="5376742"/>
                <a:ext cx="163800" cy="17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F396C4CC-E1EB-EAAF-FB5B-59A7E02A000A}"/>
                  </a:ext>
                </a:extLst>
              </p14:cNvPr>
              <p14:cNvContentPartPr/>
              <p14:nvPr/>
            </p14:nvContentPartPr>
            <p14:xfrm>
              <a:off x="4868612" y="5251102"/>
              <a:ext cx="2880" cy="885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F396C4CC-E1EB-EAAF-FB5B-59A7E02A000A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4859972" y="5242462"/>
                <a:ext cx="20520" cy="10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08700A9F-3E98-F1CF-ADCE-3F35AE17E4A0}"/>
                  </a:ext>
                </a:extLst>
              </p14:cNvPr>
              <p14:cNvContentPartPr/>
              <p14:nvPr/>
            </p14:nvContentPartPr>
            <p14:xfrm>
              <a:off x="4807772" y="5292142"/>
              <a:ext cx="152280" cy="262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08700A9F-3E98-F1CF-ADCE-3F35AE17E4A0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4799132" y="5283142"/>
                <a:ext cx="16992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98DD87F3-B563-0A63-79F0-45047CAA76A1}"/>
                  </a:ext>
                </a:extLst>
              </p14:cNvPr>
              <p14:cNvContentPartPr/>
              <p14:nvPr/>
            </p14:nvContentPartPr>
            <p14:xfrm>
              <a:off x="4342652" y="4406182"/>
              <a:ext cx="11520" cy="1796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98DD87F3-B563-0A63-79F0-45047CAA76A1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4333652" y="4397182"/>
                <a:ext cx="29160" cy="19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C09D5E42-23F9-6CCA-8200-CFE2D6368734}"/>
                  </a:ext>
                </a:extLst>
              </p14:cNvPr>
              <p14:cNvContentPartPr/>
              <p14:nvPr/>
            </p14:nvContentPartPr>
            <p14:xfrm>
              <a:off x="4256252" y="4608502"/>
              <a:ext cx="15228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C09D5E42-23F9-6CCA-8200-CFE2D6368734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4247252" y="4599862"/>
                <a:ext cx="16992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0D16D84C-8868-1953-93C7-F70870819E72}"/>
                  </a:ext>
                </a:extLst>
              </p14:cNvPr>
              <p14:cNvContentPartPr/>
              <p14:nvPr/>
            </p14:nvContentPartPr>
            <p14:xfrm>
              <a:off x="4067972" y="4683022"/>
              <a:ext cx="547560" cy="68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0D16D84C-8868-1953-93C7-F70870819E72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4058972" y="4674022"/>
                <a:ext cx="565200" cy="2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2077FC3B-B5EA-E5C1-3CBC-CCC6DDBC0D6F}"/>
                  </a:ext>
                </a:extLst>
              </p14:cNvPr>
              <p14:cNvContentPartPr/>
              <p14:nvPr/>
            </p14:nvContentPartPr>
            <p14:xfrm>
              <a:off x="4381172" y="4682662"/>
              <a:ext cx="12600" cy="37692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2077FC3B-B5EA-E5C1-3CBC-CCC6DDBC0D6F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4372172" y="4673662"/>
                <a:ext cx="30240" cy="39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F54EEBF2-CB47-4997-CD00-CB06CA56B239}"/>
                  </a:ext>
                </a:extLst>
              </p14:cNvPr>
              <p14:cNvContentPartPr/>
              <p14:nvPr/>
            </p14:nvContentPartPr>
            <p14:xfrm>
              <a:off x="4750172" y="4454062"/>
              <a:ext cx="141120" cy="20448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F54EEBF2-CB47-4997-CD00-CB06CA56B239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4741172" y="4445422"/>
                <a:ext cx="158760" cy="22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2EAEE03D-4CEE-FD84-2D7D-FAC0C8CEA910}"/>
                  </a:ext>
                </a:extLst>
              </p14:cNvPr>
              <p14:cNvContentPartPr/>
              <p14:nvPr/>
            </p14:nvContentPartPr>
            <p14:xfrm>
              <a:off x="4885172" y="4549822"/>
              <a:ext cx="118080" cy="16668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2EAEE03D-4CEE-FD84-2D7D-FAC0C8CEA910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4876172" y="4541182"/>
                <a:ext cx="135720" cy="18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69CF9603-62AC-2634-F61A-0691076B7BB9}"/>
                  </a:ext>
                </a:extLst>
              </p14:cNvPr>
              <p14:cNvContentPartPr/>
              <p14:nvPr/>
            </p14:nvContentPartPr>
            <p14:xfrm>
              <a:off x="5051132" y="4577182"/>
              <a:ext cx="51840" cy="14904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69CF9603-62AC-2634-F61A-0691076B7BB9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5042492" y="4568182"/>
                <a:ext cx="69480" cy="16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CB272894-E288-C4A0-2A21-8A2A375E2C8D}"/>
                  </a:ext>
                </a:extLst>
              </p14:cNvPr>
              <p14:cNvContentPartPr/>
              <p14:nvPr/>
            </p14:nvContentPartPr>
            <p14:xfrm>
              <a:off x="5013332" y="4673302"/>
              <a:ext cx="8640" cy="7200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CB272894-E288-C4A0-2A21-8A2A375E2C8D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5004332" y="4664302"/>
                <a:ext cx="26280" cy="8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42D477E4-A8D7-6C51-C0CF-DC51122C4040}"/>
                  </a:ext>
                </a:extLst>
              </p14:cNvPr>
              <p14:cNvContentPartPr/>
              <p14:nvPr/>
            </p14:nvContentPartPr>
            <p14:xfrm>
              <a:off x="5225372" y="4528582"/>
              <a:ext cx="111600" cy="17964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42D477E4-A8D7-6C51-C0CF-DC51122C4040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5216372" y="4519582"/>
                <a:ext cx="129240" cy="19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17705306-89B4-CBCE-BCB8-0132B5348DF1}"/>
                  </a:ext>
                </a:extLst>
              </p14:cNvPr>
              <p14:cNvContentPartPr/>
              <p14:nvPr/>
            </p14:nvContentPartPr>
            <p14:xfrm>
              <a:off x="5453612" y="4528582"/>
              <a:ext cx="149760" cy="16884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17705306-89B4-CBCE-BCB8-0132B5348DF1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5444612" y="4519942"/>
                <a:ext cx="167400" cy="186480"/>
              </a:xfrm>
              <a:prstGeom prst="rect">
                <a:avLst/>
              </a:prstGeom>
            </p:spPr>
          </p:pic>
        </mc:Fallback>
      </mc:AlternateContent>
      <p:grpSp>
        <p:nvGrpSpPr>
          <p:cNvPr id="45" name="Group 44">
            <a:extLst>
              <a:ext uri="{FF2B5EF4-FFF2-40B4-BE49-F238E27FC236}">
                <a16:creationId xmlns:a16="http://schemas.microsoft.com/office/drawing/2014/main" id="{CCF9A1DE-D2DE-61D8-58CD-093C2B83218B}"/>
              </a:ext>
            </a:extLst>
          </p:cNvPr>
          <p:cNvGrpSpPr/>
          <p:nvPr/>
        </p:nvGrpSpPr>
        <p:grpSpPr>
          <a:xfrm>
            <a:off x="4181372" y="5141662"/>
            <a:ext cx="292680" cy="10800"/>
            <a:chOff x="4181372" y="5141662"/>
            <a:chExt cx="292680" cy="10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58D88A53-99F1-2127-0EDA-736839E0876D}"/>
                    </a:ext>
                  </a:extLst>
                </p14:cNvPr>
                <p14:cNvContentPartPr/>
                <p14:nvPr/>
              </p14:nvContentPartPr>
              <p14:xfrm>
                <a:off x="4181372" y="5141662"/>
                <a:ext cx="50400" cy="36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58D88A53-99F1-2127-0EDA-736839E0876D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4172372" y="5133022"/>
                  <a:ext cx="680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3F5D3790-4EB6-1771-FE03-676C6155B6B9}"/>
                    </a:ext>
                  </a:extLst>
                </p14:cNvPr>
                <p14:cNvContentPartPr/>
                <p14:nvPr/>
              </p14:nvContentPartPr>
              <p14:xfrm>
                <a:off x="4313132" y="5146702"/>
                <a:ext cx="50040" cy="3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3F5D3790-4EB6-1771-FE03-676C6155B6B9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4304132" y="5138062"/>
                  <a:ext cx="676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7890B47A-3B5E-DAA9-1F50-3150C47E7EF5}"/>
                    </a:ext>
                  </a:extLst>
                </p14:cNvPr>
                <p14:cNvContentPartPr/>
                <p14:nvPr/>
              </p14:nvContentPartPr>
              <p14:xfrm>
                <a:off x="4449932" y="5152102"/>
                <a:ext cx="24120" cy="36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7890B47A-3B5E-DAA9-1F50-3150C47E7EF5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4440932" y="5143102"/>
                  <a:ext cx="4176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A9BE24E-ADF3-B7BF-36EB-BE8DC63DC617}"/>
              </a:ext>
            </a:extLst>
          </p:cNvPr>
          <p:cNvGrpSpPr/>
          <p:nvPr/>
        </p:nvGrpSpPr>
        <p:grpSpPr>
          <a:xfrm>
            <a:off x="4187492" y="5220862"/>
            <a:ext cx="334080" cy="26640"/>
            <a:chOff x="4187492" y="5220862"/>
            <a:chExt cx="334080" cy="26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5926CA75-133E-90F8-083A-1822916B29F4}"/>
                    </a:ext>
                  </a:extLst>
                </p14:cNvPr>
                <p14:cNvContentPartPr/>
                <p14:nvPr/>
              </p14:nvContentPartPr>
              <p14:xfrm>
                <a:off x="4187492" y="5220862"/>
                <a:ext cx="52920" cy="3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5926CA75-133E-90F8-083A-1822916B29F4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4178492" y="5211862"/>
                  <a:ext cx="705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6A719D07-6904-BA29-978E-424773D59485}"/>
                    </a:ext>
                  </a:extLst>
                </p14:cNvPr>
                <p14:cNvContentPartPr/>
                <p14:nvPr/>
              </p14:nvContentPartPr>
              <p14:xfrm>
                <a:off x="4345532" y="5220862"/>
                <a:ext cx="53280" cy="36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6A719D07-6904-BA29-978E-424773D59485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4336532" y="5211862"/>
                  <a:ext cx="709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6717C35B-F4B6-C32B-A242-34C2BABFBF2C}"/>
                    </a:ext>
                  </a:extLst>
                </p14:cNvPr>
                <p14:cNvContentPartPr/>
                <p14:nvPr/>
              </p14:nvContentPartPr>
              <p14:xfrm>
                <a:off x="4468292" y="5247142"/>
                <a:ext cx="53280" cy="3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6717C35B-F4B6-C32B-A242-34C2BABFBF2C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4459652" y="5238142"/>
                  <a:ext cx="70920" cy="180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53A21912-548C-5022-B92B-F75683C010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9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091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690"/>
    </mc:Choice>
    <mc:Fallback>
      <p:transition spd="slow" advTm="276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7" name="Text Box 3"/>
          <p:cNvSpPr txBox="1">
            <a:spLocks noChangeArrowheads="1"/>
          </p:cNvSpPr>
          <p:nvPr/>
        </p:nvSpPr>
        <p:spPr bwMode="auto">
          <a:xfrm>
            <a:off x="319077" y="3586"/>
            <a:ext cx="85058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800" b="1" dirty="0">
                <a:solidFill>
                  <a:srgbClr val="0000FF"/>
                </a:solidFill>
              </a:rPr>
              <a:t>NPN transistor </a:t>
            </a:r>
            <a:r>
              <a:rPr lang="en-US" sz="2800" b="1" dirty="0">
                <a:solidFill>
                  <a:srgbClr val="0000FF"/>
                </a:solidFill>
                <a:sym typeface="Wingdings" pitchFamily="2" charset="2"/>
              </a:rPr>
              <a:t> NMOS transfer characteristic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903BEA-EC25-5644-B5A1-DEDF773DB900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71A3A24-0B3F-6A07-E288-5483CFD81C5C}"/>
              </a:ext>
            </a:extLst>
          </p:cNvPr>
          <p:cNvGrpSpPr/>
          <p:nvPr/>
        </p:nvGrpSpPr>
        <p:grpSpPr>
          <a:xfrm>
            <a:off x="1719786" y="4968458"/>
            <a:ext cx="1591560" cy="764640"/>
            <a:chOff x="658059" y="2134186"/>
            <a:chExt cx="1591560" cy="764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65C9FA53-0653-3DFF-A1D7-200309FD6D8E}"/>
                    </a:ext>
                  </a:extLst>
                </p14:cNvPr>
                <p14:cNvContentPartPr/>
                <p14:nvPr/>
              </p14:nvContentPartPr>
              <p14:xfrm>
                <a:off x="669579" y="2686426"/>
                <a:ext cx="840960" cy="2268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4988A0E1-D794-F617-833B-E735005E3F83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660939" y="2677426"/>
                  <a:ext cx="858600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1E826F1F-B875-47D0-89A6-92712705ED03}"/>
                    </a:ext>
                  </a:extLst>
                </p14:cNvPr>
                <p14:cNvContentPartPr/>
                <p14:nvPr/>
              </p14:nvContentPartPr>
              <p14:xfrm>
                <a:off x="1059819" y="2134186"/>
                <a:ext cx="5760" cy="57744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30846ECF-1002-5AAF-36D1-4C93E0F8C86C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051179" y="2125186"/>
                  <a:ext cx="23400" cy="59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7A71C624-CBA9-DB9D-9B28-927507C7D35E}"/>
                    </a:ext>
                  </a:extLst>
                </p14:cNvPr>
                <p14:cNvContentPartPr/>
                <p14:nvPr/>
              </p14:nvContentPartPr>
              <p14:xfrm>
                <a:off x="1668939" y="2620906"/>
                <a:ext cx="197640" cy="27792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DD70C2C8-B844-C2AD-A4DA-C6F9B217FF58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659939" y="2611906"/>
                  <a:ext cx="215280" cy="29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E197BB2F-B145-CA16-4A77-A8931FCE0357}"/>
                    </a:ext>
                  </a:extLst>
                </p14:cNvPr>
                <p14:cNvContentPartPr/>
                <p14:nvPr/>
              </p14:nvContentPartPr>
              <p14:xfrm>
                <a:off x="1933539" y="2575186"/>
                <a:ext cx="316080" cy="27252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3F639DDC-1AF2-7420-8C90-6B10D778F237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924899" y="2566186"/>
                  <a:ext cx="333720" cy="29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BB397C99-2B84-85C4-652B-C5A8421B8200}"/>
                    </a:ext>
                  </a:extLst>
                </p14:cNvPr>
                <p14:cNvContentPartPr/>
                <p14:nvPr/>
              </p14:nvContentPartPr>
              <p14:xfrm>
                <a:off x="1988259" y="2730346"/>
                <a:ext cx="210960" cy="3132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9FE17833-EFD7-8886-2C0D-C84B0E603055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979619" y="2721346"/>
                  <a:ext cx="228600" cy="4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65AFD874-48C2-B7C8-E911-8E5E5F54C87D}"/>
                    </a:ext>
                  </a:extLst>
                </p14:cNvPr>
                <p14:cNvContentPartPr/>
                <p14:nvPr/>
              </p14:nvContentPartPr>
              <p14:xfrm>
                <a:off x="726099" y="2528746"/>
                <a:ext cx="3240" cy="14328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DC62C273-E97A-A044-2C1D-74EEA1E79EF0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717099" y="2519746"/>
                  <a:ext cx="20880" cy="16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42DA5B0C-EEAF-E753-A382-6525D4AF98FB}"/>
                    </a:ext>
                  </a:extLst>
                </p14:cNvPr>
                <p14:cNvContentPartPr/>
                <p14:nvPr/>
              </p14:nvContentPartPr>
              <p14:xfrm>
                <a:off x="658059" y="2591026"/>
                <a:ext cx="135360" cy="36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5A0630E1-35E9-6359-B2D9-A164331AE83E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649059" y="2582026"/>
                  <a:ext cx="153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69A95E77-4628-3A85-D186-668AEED42B41}"/>
                    </a:ext>
                  </a:extLst>
                </p14:cNvPr>
                <p14:cNvContentPartPr/>
                <p14:nvPr/>
              </p14:nvContentPartPr>
              <p14:xfrm>
                <a:off x="900339" y="2561506"/>
                <a:ext cx="360" cy="106200"/>
              </p14:xfrm>
            </p:contentPart>
          </mc:Choice>
          <mc:Fallback xmlns="">
            <p:pic>
              <p:nvPicPr>
                <p:cNvPr id="40960" name="Ink 40959">
                  <a:extLst>
                    <a:ext uri="{FF2B5EF4-FFF2-40B4-BE49-F238E27FC236}">
                      <a16:creationId xmlns:a16="http://schemas.microsoft.com/office/drawing/2014/main" id="{17073F30-EE28-B653-AB27-8E6332C81611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891699" y="2552866"/>
                  <a:ext cx="18000" cy="12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937106A8-672F-6C84-B5B6-D1B5D8018F52}"/>
                    </a:ext>
                  </a:extLst>
                </p14:cNvPr>
                <p14:cNvContentPartPr/>
                <p14:nvPr/>
              </p14:nvContentPartPr>
              <p14:xfrm>
                <a:off x="835899" y="2611906"/>
                <a:ext cx="148320" cy="11160"/>
              </p14:xfrm>
            </p:contentPart>
          </mc:Choice>
          <mc:Fallback xmlns="">
            <p:pic>
              <p:nvPicPr>
                <p:cNvPr id="40961" name="Ink 40960">
                  <a:extLst>
                    <a:ext uri="{FF2B5EF4-FFF2-40B4-BE49-F238E27FC236}">
                      <a16:creationId xmlns:a16="http://schemas.microsoft.com/office/drawing/2014/main" id="{406D72C4-17AB-D16F-F657-673139EEDE30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827259" y="2603266"/>
                  <a:ext cx="165960" cy="2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D6BDEE7A-7686-D198-D4AF-E02427637512}"/>
                    </a:ext>
                  </a:extLst>
                </p14:cNvPr>
                <p14:cNvContentPartPr/>
                <p14:nvPr/>
              </p14:nvContentPartPr>
              <p14:xfrm>
                <a:off x="1197699" y="2554306"/>
                <a:ext cx="360" cy="165600"/>
              </p14:xfrm>
            </p:contentPart>
          </mc:Choice>
          <mc:Fallback xmlns="">
            <p:pic>
              <p:nvPicPr>
                <p:cNvPr id="40962" name="Ink 40961">
                  <a:extLst>
                    <a:ext uri="{FF2B5EF4-FFF2-40B4-BE49-F238E27FC236}">
                      <a16:creationId xmlns:a16="http://schemas.microsoft.com/office/drawing/2014/main" id="{DF169594-4737-8AA3-1FEE-ABDFDFC0AE7B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1189059" y="2545666"/>
                  <a:ext cx="18000" cy="18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5A53B4BB-8BF1-9428-7859-672F102476AD}"/>
                    </a:ext>
                  </a:extLst>
                </p14:cNvPr>
                <p14:cNvContentPartPr/>
                <p14:nvPr/>
              </p14:nvContentPartPr>
              <p14:xfrm>
                <a:off x="1139379" y="2656546"/>
                <a:ext cx="125280" cy="360"/>
              </p14:xfrm>
            </p:contentPart>
          </mc:Choice>
          <mc:Fallback xmlns="">
            <p:pic>
              <p:nvPicPr>
                <p:cNvPr id="40963" name="Ink 40962">
                  <a:extLst>
                    <a:ext uri="{FF2B5EF4-FFF2-40B4-BE49-F238E27FC236}">
                      <a16:creationId xmlns:a16="http://schemas.microsoft.com/office/drawing/2014/main" id="{21458E77-8A02-406C-BEBE-D98C5FBD6D79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1130379" y="2647546"/>
                  <a:ext cx="1429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2D766691-59B6-DD1A-4B33-F11FF3448D28}"/>
                    </a:ext>
                  </a:extLst>
                </p14:cNvPr>
                <p14:cNvContentPartPr/>
                <p14:nvPr/>
              </p14:nvContentPartPr>
              <p14:xfrm>
                <a:off x="1376619" y="2511466"/>
                <a:ext cx="2880" cy="134640"/>
              </p14:xfrm>
            </p:contentPart>
          </mc:Choice>
          <mc:Fallback xmlns="">
            <p:pic>
              <p:nvPicPr>
                <p:cNvPr id="40964" name="Ink 40963">
                  <a:extLst>
                    <a:ext uri="{FF2B5EF4-FFF2-40B4-BE49-F238E27FC236}">
                      <a16:creationId xmlns:a16="http://schemas.microsoft.com/office/drawing/2014/main" id="{3DA0D00A-9110-D124-2520-4D39092EBF39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1367979" y="2502466"/>
                  <a:ext cx="20520" cy="15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5B51B91D-AAE1-76F0-2325-49F470B07A10}"/>
                    </a:ext>
                  </a:extLst>
                </p14:cNvPr>
                <p14:cNvContentPartPr/>
                <p14:nvPr/>
              </p14:nvContentPartPr>
              <p14:xfrm>
                <a:off x="1348179" y="2592106"/>
                <a:ext cx="115200" cy="360"/>
              </p14:xfrm>
            </p:contentPart>
          </mc:Choice>
          <mc:Fallback xmlns="">
            <p:pic>
              <p:nvPicPr>
                <p:cNvPr id="40965" name="Ink 40964">
                  <a:extLst>
                    <a:ext uri="{FF2B5EF4-FFF2-40B4-BE49-F238E27FC236}">
                      <a16:creationId xmlns:a16="http://schemas.microsoft.com/office/drawing/2014/main" id="{4083E03E-56B2-58FF-C1FE-A6A9FCC6D927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1339539" y="2583466"/>
                  <a:ext cx="13284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99D8A00-AE71-667C-7F08-0CAF0DB4720F}"/>
              </a:ext>
            </a:extLst>
          </p:cNvPr>
          <p:cNvGrpSpPr/>
          <p:nvPr/>
        </p:nvGrpSpPr>
        <p:grpSpPr>
          <a:xfrm>
            <a:off x="1566066" y="4429178"/>
            <a:ext cx="810360" cy="442080"/>
            <a:chOff x="504339" y="1594906"/>
            <a:chExt cx="810360" cy="442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5EA0530B-16EE-4E3A-B5DB-7F29A33736CB}"/>
                    </a:ext>
                  </a:extLst>
                </p14:cNvPr>
                <p14:cNvContentPartPr/>
                <p14:nvPr/>
              </p14:nvContentPartPr>
              <p14:xfrm>
                <a:off x="504339" y="1594906"/>
                <a:ext cx="246960" cy="294120"/>
              </p14:xfrm>
            </p:contentPart>
          </mc:Choice>
          <mc:Fallback xmlns="">
            <p:pic>
              <p:nvPicPr>
                <p:cNvPr id="40968" name="Ink 40967">
                  <a:extLst>
                    <a:ext uri="{FF2B5EF4-FFF2-40B4-BE49-F238E27FC236}">
                      <a16:creationId xmlns:a16="http://schemas.microsoft.com/office/drawing/2014/main" id="{D09EA8F8-9E5D-5DF9-87BE-658A4DDBC4C9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495339" y="1585906"/>
                  <a:ext cx="264600" cy="31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1CC9CB0F-BC07-EC9A-3FEE-8DD0B8D41A5F}"/>
                    </a:ext>
                  </a:extLst>
                </p14:cNvPr>
                <p14:cNvContentPartPr/>
                <p14:nvPr/>
              </p14:nvContentPartPr>
              <p14:xfrm>
                <a:off x="699099" y="1829626"/>
                <a:ext cx="138600" cy="207360"/>
              </p14:xfrm>
            </p:contentPart>
          </mc:Choice>
          <mc:Fallback xmlns="">
            <p:pic>
              <p:nvPicPr>
                <p:cNvPr id="40969" name="Ink 40968">
                  <a:extLst>
                    <a:ext uri="{FF2B5EF4-FFF2-40B4-BE49-F238E27FC236}">
                      <a16:creationId xmlns:a16="http://schemas.microsoft.com/office/drawing/2014/main" id="{8F766291-6C5A-9E12-F207-D4743263527D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690459" y="1820986"/>
                  <a:ext cx="156240" cy="22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7028E938-2B41-BD7A-2204-17A4EE50BAEF}"/>
                    </a:ext>
                  </a:extLst>
                </p14:cNvPr>
                <p14:cNvContentPartPr/>
                <p14:nvPr/>
              </p14:nvContentPartPr>
              <p14:xfrm>
                <a:off x="884859" y="1709386"/>
                <a:ext cx="159480" cy="242640"/>
              </p14:xfrm>
            </p:contentPart>
          </mc:Choice>
          <mc:Fallback xmlns="">
            <p:pic>
              <p:nvPicPr>
                <p:cNvPr id="40970" name="Ink 40969">
                  <a:extLst>
                    <a:ext uri="{FF2B5EF4-FFF2-40B4-BE49-F238E27FC236}">
                      <a16:creationId xmlns:a16="http://schemas.microsoft.com/office/drawing/2014/main" id="{C8FB0ECB-EA6C-1708-D2E0-8134605F6C42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875859" y="1700386"/>
                  <a:ext cx="177120" cy="26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FD427A6D-0EDF-D53A-2EDE-E662373A41E7}"/>
                    </a:ext>
                  </a:extLst>
                </p14:cNvPr>
                <p14:cNvContentPartPr/>
                <p14:nvPr/>
              </p14:nvContentPartPr>
              <p14:xfrm>
                <a:off x="1155939" y="1653946"/>
                <a:ext cx="158760" cy="194400"/>
              </p14:xfrm>
            </p:contentPart>
          </mc:Choice>
          <mc:Fallback xmlns="">
            <p:pic>
              <p:nvPicPr>
                <p:cNvPr id="40971" name="Ink 40970">
                  <a:extLst>
                    <a:ext uri="{FF2B5EF4-FFF2-40B4-BE49-F238E27FC236}">
                      <a16:creationId xmlns:a16="http://schemas.microsoft.com/office/drawing/2014/main" id="{0C846986-7423-163D-8A87-88EA7C51C87D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1147299" y="1644946"/>
                  <a:ext cx="176400" cy="212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76CBE61-11ED-A065-2423-9B426A4B0332}"/>
              </a:ext>
            </a:extLst>
          </p:cNvPr>
          <p:cNvGrpSpPr/>
          <p:nvPr/>
        </p:nvGrpSpPr>
        <p:grpSpPr>
          <a:xfrm>
            <a:off x="1379226" y="5657498"/>
            <a:ext cx="1509480" cy="777960"/>
            <a:chOff x="317499" y="2823226"/>
            <a:chExt cx="1509480" cy="777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4C799C62-4F9E-AF80-1CC9-37D8745EC319}"/>
                    </a:ext>
                  </a:extLst>
                </p14:cNvPr>
                <p14:cNvContentPartPr/>
                <p14:nvPr/>
              </p14:nvContentPartPr>
              <p14:xfrm>
                <a:off x="317499" y="2951026"/>
                <a:ext cx="270000" cy="455760"/>
              </p14:xfrm>
            </p:contentPart>
          </mc:Choice>
          <mc:Fallback xmlns="">
            <p:pic>
              <p:nvPicPr>
                <p:cNvPr id="40973" name="Ink 40972">
                  <a:extLst>
                    <a:ext uri="{FF2B5EF4-FFF2-40B4-BE49-F238E27FC236}">
                      <a16:creationId xmlns:a16="http://schemas.microsoft.com/office/drawing/2014/main" id="{88D5F4C2-331D-A8B7-19CC-0EB42A5B8896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308859" y="2942386"/>
                  <a:ext cx="287640" cy="47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8C493C2D-D1A0-92F9-C6DF-2FCA48064646}"/>
                    </a:ext>
                  </a:extLst>
                </p14:cNvPr>
                <p14:cNvContentPartPr/>
                <p14:nvPr/>
              </p14:nvContentPartPr>
              <p14:xfrm>
                <a:off x="485259" y="2920426"/>
                <a:ext cx="150480" cy="151200"/>
              </p14:xfrm>
            </p:contentPart>
          </mc:Choice>
          <mc:Fallback xmlns="">
            <p:pic>
              <p:nvPicPr>
                <p:cNvPr id="40974" name="Ink 40973">
                  <a:extLst>
                    <a:ext uri="{FF2B5EF4-FFF2-40B4-BE49-F238E27FC236}">
                      <a16:creationId xmlns:a16="http://schemas.microsoft.com/office/drawing/2014/main" id="{ABC6A339-25F1-36C0-1D80-EAF8415A58BC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476619" y="2911426"/>
                  <a:ext cx="168120" cy="16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6FC2B765-2505-9ED3-F6F4-B8A5C918A806}"/>
                    </a:ext>
                  </a:extLst>
                </p14:cNvPr>
                <p14:cNvContentPartPr/>
                <p14:nvPr/>
              </p14:nvContentPartPr>
              <p14:xfrm>
                <a:off x="607659" y="3069826"/>
                <a:ext cx="259920" cy="514080"/>
              </p14:xfrm>
            </p:contentPart>
          </mc:Choice>
          <mc:Fallback xmlns="">
            <p:pic>
              <p:nvPicPr>
                <p:cNvPr id="40975" name="Ink 40974">
                  <a:extLst>
                    <a:ext uri="{FF2B5EF4-FFF2-40B4-BE49-F238E27FC236}">
                      <a16:creationId xmlns:a16="http://schemas.microsoft.com/office/drawing/2014/main" id="{119A8AA6-98BC-F121-F338-428EE556F307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599019" y="3061186"/>
                  <a:ext cx="277560" cy="53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8E56A49D-0B4C-EB1D-4D64-1D6E4E154975}"/>
                    </a:ext>
                  </a:extLst>
                </p14:cNvPr>
                <p14:cNvContentPartPr/>
                <p14:nvPr/>
              </p14:nvContentPartPr>
              <p14:xfrm>
                <a:off x="786579" y="3029506"/>
                <a:ext cx="117000" cy="114840"/>
              </p14:xfrm>
            </p:contentPart>
          </mc:Choice>
          <mc:Fallback xmlns="">
            <p:pic>
              <p:nvPicPr>
                <p:cNvPr id="40976" name="Ink 40975">
                  <a:extLst>
                    <a:ext uri="{FF2B5EF4-FFF2-40B4-BE49-F238E27FC236}">
                      <a16:creationId xmlns:a16="http://schemas.microsoft.com/office/drawing/2014/main" id="{6455D5B4-5E76-10E7-861D-A3BE08EB04BF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777579" y="3020866"/>
                  <a:ext cx="134640" cy="13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DC8D0182-A259-2E0F-9D60-6CC3B98B8D1C}"/>
                    </a:ext>
                  </a:extLst>
                </p14:cNvPr>
                <p14:cNvContentPartPr/>
                <p14:nvPr/>
              </p14:nvContentPartPr>
              <p14:xfrm>
                <a:off x="1096899" y="3120586"/>
                <a:ext cx="136440" cy="480600"/>
              </p14:xfrm>
            </p:contentPart>
          </mc:Choice>
          <mc:Fallback xmlns="">
            <p:pic>
              <p:nvPicPr>
                <p:cNvPr id="40977" name="Ink 40976">
                  <a:extLst>
                    <a:ext uri="{FF2B5EF4-FFF2-40B4-BE49-F238E27FC236}">
                      <a16:creationId xmlns:a16="http://schemas.microsoft.com/office/drawing/2014/main" id="{29F851D8-ED32-AABC-2A99-807D0EFEE530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1088259" y="3111586"/>
                  <a:ext cx="154080" cy="49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66A42091-A62B-060F-C4E8-1E5EBEF85B6A}"/>
                    </a:ext>
                  </a:extLst>
                </p14:cNvPr>
                <p14:cNvContentPartPr/>
                <p14:nvPr/>
              </p14:nvContentPartPr>
              <p14:xfrm>
                <a:off x="1148739" y="3040666"/>
                <a:ext cx="196200" cy="144000"/>
              </p14:xfrm>
            </p:contentPart>
          </mc:Choice>
          <mc:Fallback xmlns="">
            <p:pic>
              <p:nvPicPr>
                <p:cNvPr id="40978" name="Ink 40977">
                  <a:extLst>
                    <a:ext uri="{FF2B5EF4-FFF2-40B4-BE49-F238E27FC236}">
                      <a16:creationId xmlns:a16="http://schemas.microsoft.com/office/drawing/2014/main" id="{DFE67089-58EC-94E0-59F8-70ABFF440D41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1139739" y="3032026"/>
                  <a:ext cx="213840" cy="16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9869616B-27F1-DD57-6152-3E14AF478AC7}"/>
                    </a:ext>
                  </a:extLst>
                </p14:cNvPr>
                <p14:cNvContentPartPr/>
                <p14:nvPr/>
              </p14:nvContentPartPr>
              <p14:xfrm>
                <a:off x="696579" y="2829706"/>
                <a:ext cx="74160" cy="3240"/>
              </p14:xfrm>
            </p:contentPart>
          </mc:Choice>
          <mc:Fallback xmlns="">
            <p:pic>
              <p:nvPicPr>
                <p:cNvPr id="40979" name="Ink 40978">
                  <a:extLst>
                    <a:ext uri="{FF2B5EF4-FFF2-40B4-BE49-F238E27FC236}">
                      <a16:creationId xmlns:a16="http://schemas.microsoft.com/office/drawing/2014/main" id="{0659B7AA-D296-73B7-42FB-659D75AA160B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687939" y="2820706"/>
                  <a:ext cx="9180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B36CDEA7-8741-9D53-98A4-99D13D9A3CED}"/>
                    </a:ext>
                  </a:extLst>
                </p14:cNvPr>
                <p14:cNvContentPartPr/>
                <p14:nvPr/>
              </p14:nvContentPartPr>
              <p14:xfrm>
                <a:off x="954699" y="2823226"/>
                <a:ext cx="56160" cy="360"/>
              </p14:xfrm>
            </p:contentPart>
          </mc:Choice>
          <mc:Fallback xmlns="">
            <p:pic>
              <p:nvPicPr>
                <p:cNvPr id="40982" name="Ink 40981">
                  <a:extLst>
                    <a:ext uri="{FF2B5EF4-FFF2-40B4-BE49-F238E27FC236}">
                      <a16:creationId xmlns:a16="http://schemas.microsoft.com/office/drawing/2014/main" id="{9EBAE4AA-55F2-9E0F-5E4C-6FB98AAA6DB7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945699" y="2814586"/>
                  <a:ext cx="738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810C7A3E-5E2A-D701-421B-889048E5D996}"/>
                    </a:ext>
                  </a:extLst>
                </p14:cNvPr>
                <p14:cNvContentPartPr/>
                <p14:nvPr/>
              </p14:nvContentPartPr>
              <p14:xfrm>
                <a:off x="1177539" y="2823226"/>
                <a:ext cx="67680" cy="360"/>
              </p14:xfrm>
            </p:contentPart>
          </mc:Choice>
          <mc:Fallback xmlns="">
            <p:pic>
              <p:nvPicPr>
                <p:cNvPr id="40983" name="Ink 40982">
                  <a:extLst>
                    <a:ext uri="{FF2B5EF4-FFF2-40B4-BE49-F238E27FC236}">
                      <a16:creationId xmlns:a16="http://schemas.microsoft.com/office/drawing/2014/main" id="{178AA5D1-7985-49A6-3551-9B889B7BB351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1168539" y="2814586"/>
                  <a:ext cx="853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96A43580-D962-09B5-4130-40BAD02E75DF}"/>
                    </a:ext>
                  </a:extLst>
                </p14:cNvPr>
                <p14:cNvContentPartPr/>
                <p14:nvPr/>
              </p14:nvContentPartPr>
              <p14:xfrm>
                <a:off x="1362579" y="2823226"/>
                <a:ext cx="48600" cy="360"/>
              </p14:xfrm>
            </p:contentPart>
          </mc:Choice>
          <mc:Fallback xmlns="">
            <p:pic>
              <p:nvPicPr>
                <p:cNvPr id="40984" name="Ink 40983">
                  <a:extLst>
                    <a:ext uri="{FF2B5EF4-FFF2-40B4-BE49-F238E27FC236}">
                      <a16:creationId xmlns:a16="http://schemas.microsoft.com/office/drawing/2014/main" id="{991F8E0D-1AF4-CD59-DD6F-55569B9079A4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1353579" y="2814586"/>
                  <a:ext cx="662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AF6AB947-106E-B1E1-C2AB-43F52DA76ED6}"/>
                    </a:ext>
                  </a:extLst>
                </p14:cNvPr>
                <p14:cNvContentPartPr/>
                <p14:nvPr/>
              </p14:nvContentPartPr>
              <p14:xfrm>
                <a:off x="1535019" y="3075586"/>
                <a:ext cx="291960" cy="106920"/>
              </p14:xfrm>
            </p:contentPart>
          </mc:Choice>
          <mc:Fallback xmlns="">
            <p:pic>
              <p:nvPicPr>
                <p:cNvPr id="40985" name="Ink 40984">
                  <a:extLst>
                    <a:ext uri="{FF2B5EF4-FFF2-40B4-BE49-F238E27FC236}">
                      <a16:creationId xmlns:a16="http://schemas.microsoft.com/office/drawing/2014/main" id="{35BE57F0-2C2F-70F9-C5E3-786D05C6BD7F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1526379" y="3066946"/>
                  <a:ext cx="309600" cy="124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037" name="Group 41036">
            <a:extLst>
              <a:ext uri="{FF2B5EF4-FFF2-40B4-BE49-F238E27FC236}">
                <a16:creationId xmlns:a16="http://schemas.microsoft.com/office/drawing/2014/main" id="{C52199BF-F9CD-DA8E-E372-F4D1046436D6}"/>
              </a:ext>
            </a:extLst>
          </p:cNvPr>
          <p:cNvGrpSpPr/>
          <p:nvPr/>
        </p:nvGrpSpPr>
        <p:grpSpPr>
          <a:xfrm>
            <a:off x="65356" y="865931"/>
            <a:ext cx="3544920" cy="2997720"/>
            <a:chOff x="331004" y="318011"/>
            <a:chExt cx="3544920" cy="2997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41015" name="Ink 41014">
                  <a:extLst>
                    <a:ext uri="{FF2B5EF4-FFF2-40B4-BE49-F238E27FC236}">
                      <a16:creationId xmlns:a16="http://schemas.microsoft.com/office/drawing/2014/main" id="{4B71B2AC-008A-419E-C090-C939C6941BDA}"/>
                    </a:ext>
                  </a:extLst>
                </p14:cNvPr>
                <p14:cNvContentPartPr/>
                <p14:nvPr/>
              </p14:nvContentPartPr>
              <p14:xfrm>
                <a:off x="685964" y="889331"/>
                <a:ext cx="147600" cy="2179800"/>
              </p14:xfrm>
            </p:contentPart>
          </mc:Choice>
          <mc:Fallback xmlns="">
            <p:pic>
              <p:nvPicPr>
                <p:cNvPr id="41015" name="Ink 41014">
                  <a:extLst>
                    <a:ext uri="{FF2B5EF4-FFF2-40B4-BE49-F238E27FC236}">
                      <a16:creationId xmlns:a16="http://schemas.microsoft.com/office/drawing/2014/main" id="{4B71B2AC-008A-419E-C090-C939C6941BDA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676964" y="880331"/>
                  <a:ext cx="165240" cy="219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41016" name="Ink 41015">
                  <a:extLst>
                    <a:ext uri="{FF2B5EF4-FFF2-40B4-BE49-F238E27FC236}">
                      <a16:creationId xmlns:a16="http://schemas.microsoft.com/office/drawing/2014/main" id="{0A2988BC-3A57-53F9-5D7B-7E3B313CACAA}"/>
                    </a:ext>
                  </a:extLst>
                </p14:cNvPr>
                <p14:cNvContentPartPr/>
                <p14:nvPr/>
              </p14:nvContentPartPr>
              <p14:xfrm>
                <a:off x="799724" y="923891"/>
                <a:ext cx="177840" cy="347040"/>
              </p14:xfrm>
            </p:contentPart>
          </mc:Choice>
          <mc:Fallback xmlns="">
            <p:pic>
              <p:nvPicPr>
                <p:cNvPr id="41016" name="Ink 41015">
                  <a:extLst>
                    <a:ext uri="{FF2B5EF4-FFF2-40B4-BE49-F238E27FC236}">
                      <a16:creationId xmlns:a16="http://schemas.microsoft.com/office/drawing/2014/main" id="{0A2988BC-3A57-53F9-5D7B-7E3B313CACAA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791084" y="915251"/>
                  <a:ext cx="195480" cy="36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41018" name="Ink 41017">
                  <a:extLst>
                    <a:ext uri="{FF2B5EF4-FFF2-40B4-BE49-F238E27FC236}">
                      <a16:creationId xmlns:a16="http://schemas.microsoft.com/office/drawing/2014/main" id="{7BC8F22B-3868-8C38-DED0-0E3D46A87B5C}"/>
                    </a:ext>
                  </a:extLst>
                </p14:cNvPr>
                <p14:cNvContentPartPr/>
                <p14:nvPr/>
              </p14:nvContentPartPr>
              <p14:xfrm>
                <a:off x="844004" y="2989931"/>
                <a:ext cx="2485800" cy="103680"/>
              </p14:xfrm>
            </p:contentPart>
          </mc:Choice>
          <mc:Fallback xmlns="">
            <p:pic>
              <p:nvPicPr>
                <p:cNvPr id="41018" name="Ink 41017">
                  <a:extLst>
                    <a:ext uri="{FF2B5EF4-FFF2-40B4-BE49-F238E27FC236}">
                      <a16:creationId xmlns:a16="http://schemas.microsoft.com/office/drawing/2014/main" id="{7BC8F22B-3868-8C38-DED0-0E3D46A87B5C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835364" y="2980931"/>
                  <a:ext cx="2503440" cy="12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41019" name="Ink 41018">
                  <a:extLst>
                    <a:ext uri="{FF2B5EF4-FFF2-40B4-BE49-F238E27FC236}">
                      <a16:creationId xmlns:a16="http://schemas.microsoft.com/office/drawing/2014/main" id="{399D594C-3D64-7159-B878-BDAED41AD219}"/>
                    </a:ext>
                  </a:extLst>
                </p14:cNvPr>
                <p14:cNvContentPartPr/>
                <p14:nvPr/>
              </p14:nvContentPartPr>
              <p14:xfrm>
                <a:off x="3157004" y="2981291"/>
                <a:ext cx="217440" cy="246960"/>
              </p14:xfrm>
            </p:contentPart>
          </mc:Choice>
          <mc:Fallback xmlns="">
            <p:pic>
              <p:nvPicPr>
                <p:cNvPr id="41019" name="Ink 41018">
                  <a:extLst>
                    <a:ext uri="{FF2B5EF4-FFF2-40B4-BE49-F238E27FC236}">
                      <a16:creationId xmlns:a16="http://schemas.microsoft.com/office/drawing/2014/main" id="{399D594C-3D64-7159-B878-BDAED41AD219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3148004" y="2972651"/>
                  <a:ext cx="235080" cy="26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41020" name="Ink 41019">
                  <a:extLst>
                    <a:ext uri="{FF2B5EF4-FFF2-40B4-BE49-F238E27FC236}">
                      <a16:creationId xmlns:a16="http://schemas.microsoft.com/office/drawing/2014/main" id="{A98D9B37-0FD6-72A8-4372-949F583047ED}"/>
                    </a:ext>
                  </a:extLst>
                </p14:cNvPr>
                <p14:cNvContentPartPr/>
                <p14:nvPr/>
              </p14:nvContentPartPr>
              <p14:xfrm>
                <a:off x="3500804" y="2766731"/>
                <a:ext cx="204480" cy="358200"/>
              </p14:xfrm>
            </p:contentPart>
          </mc:Choice>
          <mc:Fallback xmlns="">
            <p:pic>
              <p:nvPicPr>
                <p:cNvPr id="41020" name="Ink 41019">
                  <a:extLst>
                    <a:ext uri="{FF2B5EF4-FFF2-40B4-BE49-F238E27FC236}">
                      <a16:creationId xmlns:a16="http://schemas.microsoft.com/office/drawing/2014/main" id="{A98D9B37-0FD6-72A8-4372-949F583047ED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3491804" y="2757731"/>
                  <a:ext cx="222120" cy="37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41021" name="Ink 41020">
                  <a:extLst>
                    <a:ext uri="{FF2B5EF4-FFF2-40B4-BE49-F238E27FC236}">
                      <a16:creationId xmlns:a16="http://schemas.microsoft.com/office/drawing/2014/main" id="{7A83A5B5-CB08-9590-0232-3E1128A7F34A}"/>
                    </a:ext>
                  </a:extLst>
                </p14:cNvPr>
                <p14:cNvContentPartPr/>
                <p14:nvPr/>
              </p14:nvContentPartPr>
              <p14:xfrm>
                <a:off x="3606284" y="3028811"/>
                <a:ext cx="269640" cy="286920"/>
              </p14:xfrm>
            </p:contentPart>
          </mc:Choice>
          <mc:Fallback xmlns="">
            <p:pic>
              <p:nvPicPr>
                <p:cNvPr id="41021" name="Ink 41020">
                  <a:extLst>
                    <a:ext uri="{FF2B5EF4-FFF2-40B4-BE49-F238E27FC236}">
                      <a16:creationId xmlns:a16="http://schemas.microsoft.com/office/drawing/2014/main" id="{7A83A5B5-CB08-9590-0232-3E1128A7F34A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3597284" y="3020171"/>
                  <a:ext cx="287280" cy="30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41023" name="Ink 41022">
                  <a:extLst>
                    <a:ext uri="{FF2B5EF4-FFF2-40B4-BE49-F238E27FC236}">
                      <a16:creationId xmlns:a16="http://schemas.microsoft.com/office/drawing/2014/main" id="{C0E27111-4E66-495D-7189-FDD23347AEF0}"/>
                    </a:ext>
                  </a:extLst>
                </p14:cNvPr>
                <p14:cNvContentPartPr/>
                <p14:nvPr/>
              </p14:nvContentPartPr>
              <p14:xfrm>
                <a:off x="2041004" y="2865731"/>
                <a:ext cx="4680" cy="325440"/>
              </p14:xfrm>
            </p:contentPart>
          </mc:Choice>
          <mc:Fallback xmlns="">
            <p:pic>
              <p:nvPicPr>
                <p:cNvPr id="41023" name="Ink 41022">
                  <a:extLst>
                    <a:ext uri="{FF2B5EF4-FFF2-40B4-BE49-F238E27FC236}">
                      <a16:creationId xmlns:a16="http://schemas.microsoft.com/office/drawing/2014/main" id="{C0E27111-4E66-495D-7189-FDD23347AEF0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2032004" y="2856731"/>
                  <a:ext cx="22320" cy="34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41024" name="Ink 41023">
                  <a:extLst>
                    <a:ext uri="{FF2B5EF4-FFF2-40B4-BE49-F238E27FC236}">
                      <a16:creationId xmlns:a16="http://schemas.microsoft.com/office/drawing/2014/main" id="{949CFF95-E92A-D613-0728-CD92F003E991}"/>
                    </a:ext>
                  </a:extLst>
                </p14:cNvPr>
                <p14:cNvContentPartPr/>
                <p14:nvPr/>
              </p14:nvContentPartPr>
              <p14:xfrm>
                <a:off x="2161964" y="2530571"/>
                <a:ext cx="177840" cy="320760"/>
              </p14:xfrm>
            </p:contentPart>
          </mc:Choice>
          <mc:Fallback xmlns="">
            <p:pic>
              <p:nvPicPr>
                <p:cNvPr id="41024" name="Ink 41023">
                  <a:extLst>
                    <a:ext uri="{FF2B5EF4-FFF2-40B4-BE49-F238E27FC236}">
                      <a16:creationId xmlns:a16="http://schemas.microsoft.com/office/drawing/2014/main" id="{949CFF95-E92A-D613-0728-CD92F003E991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2153324" y="2521571"/>
                  <a:ext cx="195480" cy="33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41025" name="Ink 41024">
                  <a:extLst>
                    <a:ext uri="{FF2B5EF4-FFF2-40B4-BE49-F238E27FC236}">
                      <a16:creationId xmlns:a16="http://schemas.microsoft.com/office/drawing/2014/main" id="{200E02CA-725F-00B9-0F5C-5ACF46D4AC63}"/>
                    </a:ext>
                  </a:extLst>
                </p14:cNvPr>
                <p14:cNvContentPartPr/>
                <p14:nvPr/>
              </p14:nvContentPartPr>
              <p14:xfrm>
                <a:off x="2367524" y="2658011"/>
                <a:ext cx="316080" cy="16200"/>
              </p14:xfrm>
            </p:contentPart>
          </mc:Choice>
          <mc:Fallback xmlns="">
            <p:pic>
              <p:nvPicPr>
                <p:cNvPr id="41025" name="Ink 41024">
                  <a:extLst>
                    <a:ext uri="{FF2B5EF4-FFF2-40B4-BE49-F238E27FC236}">
                      <a16:creationId xmlns:a16="http://schemas.microsoft.com/office/drawing/2014/main" id="{200E02CA-725F-00B9-0F5C-5ACF46D4AC63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2358524" y="2649011"/>
                  <a:ext cx="333720" cy="3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41026" name="Ink 41025">
                  <a:extLst>
                    <a:ext uri="{FF2B5EF4-FFF2-40B4-BE49-F238E27FC236}">
                      <a16:creationId xmlns:a16="http://schemas.microsoft.com/office/drawing/2014/main" id="{AB24DA31-2C05-9620-DE05-B613E5B8DB31}"/>
                    </a:ext>
                  </a:extLst>
                </p14:cNvPr>
                <p14:cNvContentPartPr/>
                <p14:nvPr/>
              </p14:nvContentPartPr>
              <p14:xfrm>
                <a:off x="2546968" y="2693651"/>
                <a:ext cx="4680" cy="261720"/>
              </p14:xfrm>
            </p:contentPart>
          </mc:Choice>
          <mc:Fallback xmlns="">
            <p:pic>
              <p:nvPicPr>
                <p:cNvPr id="41026" name="Ink 41025">
                  <a:extLst>
                    <a:ext uri="{FF2B5EF4-FFF2-40B4-BE49-F238E27FC236}">
                      <a16:creationId xmlns:a16="http://schemas.microsoft.com/office/drawing/2014/main" id="{AB24DA31-2C05-9620-DE05-B613E5B8DB31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2538328" y="2685011"/>
                  <a:ext cx="22320" cy="27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41028" name="Ink 41027">
                  <a:extLst>
                    <a:ext uri="{FF2B5EF4-FFF2-40B4-BE49-F238E27FC236}">
                      <a16:creationId xmlns:a16="http://schemas.microsoft.com/office/drawing/2014/main" id="{DFCA94B7-DF38-190F-4D76-480C78C9ADF3}"/>
                    </a:ext>
                  </a:extLst>
                </p14:cNvPr>
                <p14:cNvContentPartPr/>
                <p14:nvPr/>
              </p14:nvContentPartPr>
              <p14:xfrm>
                <a:off x="1964324" y="1132331"/>
                <a:ext cx="360" cy="69480"/>
              </p14:xfrm>
            </p:contentPart>
          </mc:Choice>
          <mc:Fallback xmlns="">
            <p:pic>
              <p:nvPicPr>
                <p:cNvPr id="41028" name="Ink 41027">
                  <a:extLst>
                    <a:ext uri="{FF2B5EF4-FFF2-40B4-BE49-F238E27FC236}">
                      <a16:creationId xmlns:a16="http://schemas.microsoft.com/office/drawing/2014/main" id="{DFCA94B7-DF38-190F-4D76-480C78C9ADF3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1955324" y="1123691"/>
                  <a:ext cx="18000" cy="8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41029" name="Ink 41028">
                  <a:extLst>
                    <a:ext uri="{FF2B5EF4-FFF2-40B4-BE49-F238E27FC236}">
                      <a16:creationId xmlns:a16="http://schemas.microsoft.com/office/drawing/2014/main" id="{7DC3A828-A1DF-1D89-9275-00816CE8FB78}"/>
                    </a:ext>
                  </a:extLst>
                </p14:cNvPr>
                <p14:cNvContentPartPr/>
                <p14:nvPr/>
              </p14:nvContentPartPr>
              <p14:xfrm>
                <a:off x="1964324" y="1601771"/>
                <a:ext cx="360" cy="17640"/>
              </p14:xfrm>
            </p:contentPart>
          </mc:Choice>
          <mc:Fallback xmlns="">
            <p:pic>
              <p:nvPicPr>
                <p:cNvPr id="41029" name="Ink 41028">
                  <a:extLst>
                    <a:ext uri="{FF2B5EF4-FFF2-40B4-BE49-F238E27FC236}">
                      <a16:creationId xmlns:a16="http://schemas.microsoft.com/office/drawing/2014/main" id="{7DC3A828-A1DF-1D89-9275-00816CE8FB78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1955324" y="1592771"/>
                  <a:ext cx="18000" cy="3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41030" name="Ink 41029">
                  <a:extLst>
                    <a:ext uri="{FF2B5EF4-FFF2-40B4-BE49-F238E27FC236}">
                      <a16:creationId xmlns:a16="http://schemas.microsoft.com/office/drawing/2014/main" id="{54409DB7-9D6D-5CE3-14E4-4857C2C6F1E4}"/>
                    </a:ext>
                  </a:extLst>
                </p14:cNvPr>
                <p14:cNvContentPartPr/>
                <p14:nvPr/>
              </p14:nvContentPartPr>
              <p14:xfrm>
                <a:off x="1968644" y="1847651"/>
                <a:ext cx="360" cy="16560"/>
              </p14:xfrm>
            </p:contentPart>
          </mc:Choice>
          <mc:Fallback xmlns="">
            <p:pic>
              <p:nvPicPr>
                <p:cNvPr id="41030" name="Ink 41029">
                  <a:extLst>
                    <a:ext uri="{FF2B5EF4-FFF2-40B4-BE49-F238E27FC236}">
                      <a16:creationId xmlns:a16="http://schemas.microsoft.com/office/drawing/2014/main" id="{54409DB7-9D6D-5CE3-14E4-4857C2C6F1E4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1959644" y="1838651"/>
                  <a:ext cx="18000" cy="3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41031" name="Ink 41030">
                  <a:extLst>
                    <a:ext uri="{FF2B5EF4-FFF2-40B4-BE49-F238E27FC236}">
                      <a16:creationId xmlns:a16="http://schemas.microsoft.com/office/drawing/2014/main" id="{966ED409-0EAE-65D4-458A-D8017F747A9A}"/>
                    </a:ext>
                  </a:extLst>
                </p14:cNvPr>
                <p14:cNvContentPartPr/>
                <p14:nvPr/>
              </p14:nvContentPartPr>
              <p14:xfrm>
                <a:off x="1989164" y="2248691"/>
                <a:ext cx="360" cy="4320"/>
              </p14:xfrm>
            </p:contentPart>
          </mc:Choice>
          <mc:Fallback xmlns="">
            <p:pic>
              <p:nvPicPr>
                <p:cNvPr id="41031" name="Ink 41030">
                  <a:extLst>
                    <a:ext uri="{FF2B5EF4-FFF2-40B4-BE49-F238E27FC236}">
                      <a16:creationId xmlns:a16="http://schemas.microsoft.com/office/drawing/2014/main" id="{966ED409-0EAE-65D4-458A-D8017F747A9A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1980164" y="2240051"/>
                  <a:ext cx="18000" cy="2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41032" name="Ink 41031">
                  <a:extLst>
                    <a:ext uri="{FF2B5EF4-FFF2-40B4-BE49-F238E27FC236}">
                      <a16:creationId xmlns:a16="http://schemas.microsoft.com/office/drawing/2014/main" id="{2BDCDBB5-A871-9BB4-D2F0-6823061B4AE2}"/>
                    </a:ext>
                  </a:extLst>
                </p14:cNvPr>
                <p14:cNvContentPartPr/>
                <p14:nvPr/>
              </p14:nvContentPartPr>
              <p14:xfrm>
                <a:off x="1989164" y="2499251"/>
                <a:ext cx="360" cy="4320"/>
              </p14:xfrm>
            </p:contentPart>
          </mc:Choice>
          <mc:Fallback xmlns="">
            <p:pic>
              <p:nvPicPr>
                <p:cNvPr id="41032" name="Ink 41031">
                  <a:extLst>
                    <a:ext uri="{FF2B5EF4-FFF2-40B4-BE49-F238E27FC236}">
                      <a16:creationId xmlns:a16="http://schemas.microsoft.com/office/drawing/2014/main" id="{2BDCDBB5-A871-9BB4-D2F0-6823061B4AE2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1980164" y="2490251"/>
                  <a:ext cx="18000" cy="2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41033" name="Ink 41032">
                  <a:extLst>
                    <a:ext uri="{FF2B5EF4-FFF2-40B4-BE49-F238E27FC236}">
                      <a16:creationId xmlns:a16="http://schemas.microsoft.com/office/drawing/2014/main" id="{EC175F9A-DE64-8CE6-3AEE-9552A20857C7}"/>
                    </a:ext>
                  </a:extLst>
                </p14:cNvPr>
                <p14:cNvContentPartPr/>
                <p14:nvPr/>
              </p14:nvContentPartPr>
              <p14:xfrm>
                <a:off x="1283204" y="1348331"/>
                <a:ext cx="1512720" cy="1418400"/>
              </p14:xfrm>
            </p:contentPart>
          </mc:Choice>
          <mc:Fallback xmlns="">
            <p:pic>
              <p:nvPicPr>
                <p:cNvPr id="41033" name="Ink 41032">
                  <a:extLst>
                    <a:ext uri="{FF2B5EF4-FFF2-40B4-BE49-F238E27FC236}">
                      <a16:creationId xmlns:a16="http://schemas.microsoft.com/office/drawing/2014/main" id="{EC175F9A-DE64-8CE6-3AEE-9552A20857C7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1274564" y="1339331"/>
                  <a:ext cx="1530360" cy="143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41035" name="Ink 41034">
                  <a:extLst>
                    <a:ext uri="{FF2B5EF4-FFF2-40B4-BE49-F238E27FC236}">
                      <a16:creationId xmlns:a16="http://schemas.microsoft.com/office/drawing/2014/main" id="{4E8420E2-3A75-0A86-694B-973E9EF78E5F}"/>
                    </a:ext>
                  </a:extLst>
                </p14:cNvPr>
                <p14:cNvContentPartPr/>
                <p14:nvPr/>
              </p14:nvContentPartPr>
              <p14:xfrm>
                <a:off x="331004" y="318011"/>
                <a:ext cx="530280" cy="509400"/>
              </p14:xfrm>
            </p:contentPart>
          </mc:Choice>
          <mc:Fallback xmlns="">
            <p:pic>
              <p:nvPicPr>
                <p:cNvPr id="41035" name="Ink 41034">
                  <a:extLst>
                    <a:ext uri="{FF2B5EF4-FFF2-40B4-BE49-F238E27FC236}">
                      <a16:creationId xmlns:a16="http://schemas.microsoft.com/office/drawing/2014/main" id="{4E8420E2-3A75-0A86-694B-973E9EF78E5F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322364" y="309011"/>
                  <a:ext cx="547920" cy="52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41036" name="Ink 41035">
                  <a:extLst>
                    <a:ext uri="{FF2B5EF4-FFF2-40B4-BE49-F238E27FC236}">
                      <a16:creationId xmlns:a16="http://schemas.microsoft.com/office/drawing/2014/main" id="{B1653685-7979-B6F7-E0A1-6EF4FAD3C1CC}"/>
                    </a:ext>
                  </a:extLst>
                </p14:cNvPr>
                <p14:cNvContentPartPr/>
                <p14:nvPr/>
              </p14:nvContentPartPr>
              <p14:xfrm>
                <a:off x="969644" y="529331"/>
                <a:ext cx="462960" cy="211680"/>
              </p14:xfrm>
            </p:contentPart>
          </mc:Choice>
          <mc:Fallback xmlns="">
            <p:pic>
              <p:nvPicPr>
                <p:cNvPr id="41036" name="Ink 41035">
                  <a:extLst>
                    <a:ext uri="{FF2B5EF4-FFF2-40B4-BE49-F238E27FC236}">
                      <a16:creationId xmlns:a16="http://schemas.microsoft.com/office/drawing/2014/main" id="{B1653685-7979-B6F7-E0A1-6EF4FAD3C1CC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961004" y="520331"/>
                  <a:ext cx="480600" cy="22932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41038" name="Rounded Rectangle 41037">
            <a:extLst>
              <a:ext uri="{FF2B5EF4-FFF2-40B4-BE49-F238E27FC236}">
                <a16:creationId xmlns:a16="http://schemas.microsoft.com/office/drawing/2014/main" id="{69595415-965A-3E3A-9465-E200A42FC207}"/>
              </a:ext>
            </a:extLst>
          </p:cNvPr>
          <p:cNvSpPr/>
          <p:nvPr/>
        </p:nvSpPr>
        <p:spPr>
          <a:xfrm>
            <a:off x="3857056" y="526806"/>
            <a:ext cx="5286944" cy="5137172"/>
          </a:xfrm>
          <a:prstGeom prst="round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F83BACEC-2811-385E-C28A-DA50031AD62F}"/>
                  </a:ext>
                </a:extLst>
              </p14:cNvPr>
              <p14:cNvContentPartPr/>
              <p14:nvPr/>
            </p14:nvContentPartPr>
            <p14:xfrm>
              <a:off x="4467438" y="1374105"/>
              <a:ext cx="324000" cy="23724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F83BACEC-2811-385E-C28A-DA50031AD62F}"/>
                  </a:ext>
                </a:extLst>
              </p:cNvPr>
              <p:cNvPicPr/>
              <p:nvPr/>
            </p:nvPicPr>
            <p:blipFill>
              <a:blip r:embed="rId212"/>
              <a:stretch>
                <a:fillRect/>
              </a:stretch>
            </p:blipFill>
            <p:spPr>
              <a:xfrm>
                <a:off x="4458438" y="1365105"/>
                <a:ext cx="341640" cy="25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8BB49950-A60D-6A50-A479-09FF2DCF1190}"/>
                  </a:ext>
                </a:extLst>
              </p14:cNvPr>
              <p14:cNvContentPartPr/>
              <p14:nvPr/>
            </p14:nvContentPartPr>
            <p14:xfrm>
              <a:off x="5412438" y="1418745"/>
              <a:ext cx="224280" cy="6264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8BB49950-A60D-6A50-A479-09FF2DCF1190}"/>
                  </a:ext>
                </a:extLst>
              </p:cNvPr>
              <p:cNvPicPr/>
              <p:nvPr/>
            </p:nvPicPr>
            <p:blipFill>
              <a:blip r:embed="rId214"/>
              <a:stretch>
                <a:fillRect/>
              </a:stretch>
            </p:blipFill>
            <p:spPr>
              <a:xfrm>
                <a:off x="5403798" y="1409745"/>
                <a:ext cx="241920" cy="8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F8D5B485-94AF-1B81-1E8B-25FF84EB3A11}"/>
                  </a:ext>
                </a:extLst>
              </p14:cNvPr>
              <p14:cNvContentPartPr/>
              <p14:nvPr/>
            </p14:nvContentPartPr>
            <p14:xfrm>
              <a:off x="5429718" y="1511625"/>
              <a:ext cx="247320" cy="5976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F8D5B485-94AF-1B81-1E8B-25FF84EB3A11}"/>
                  </a:ext>
                </a:extLst>
              </p:cNvPr>
              <p:cNvPicPr/>
              <p:nvPr/>
            </p:nvPicPr>
            <p:blipFill>
              <a:blip r:embed="rId216"/>
              <a:stretch>
                <a:fillRect/>
              </a:stretch>
            </p:blipFill>
            <p:spPr>
              <a:xfrm>
                <a:off x="5420718" y="1502625"/>
                <a:ext cx="264960" cy="77400"/>
              </a:xfrm>
              <a:prstGeom prst="rect">
                <a:avLst/>
              </a:prstGeom>
            </p:spPr>
          </p:pic>
        </mc:Fallback>
      </mc:AlternateContent>
      <p:grpSp>
        <p:nvGrpSpPr>
          <p:cNvPr id="62" name="Group 61">
            <a:extLst>
              <a:ext uri="{FF2B5EF4-FFF2-40B4-BE49-F238E27FC236}">
                <a16:creationId xmlns:a16="http://schemas.microsoft.com/office/drawing/2014/main" id="{1D291548-EE65-7584-2C2A-6FDFECAC19BC}"/>
              </a:ext>
            </a:extLst>
          </p:cNvPr>
          <p:cNvGrpSpPr/>
          <p:nvPr/>
        </p:nvGrpSpPr>
        <p:grpSpPr>
          <a:xfrm>
            <a:off x="5903118" y="1313625"/>
            <a:ext cx="590760" cy="396720"/>
            <a:chOff x="5903118" y="1313625"/>
            <a:chExt cx="590760" cy="396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7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FB9AE12D-8491-A8F7-B104-E8437E492766}"/>
                    </a:ext>
                  </a:extLst>
                </p14:cNvPr>
                <p14:cNvContentPartPr/>
                <p14:nvPr/>
              </p14:nvContentPartPr>
              <p14:xfrm>
                <a:off x="5903118" y="1313625"/>
                <a:ext cx="140040" cy="30960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FB9AE12D-8491-A8F7-B104-E8437E492766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5894478" y="1304985"/>
                  <a:ext cx="157680" cy="32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EB0A239A-15F2-C9D2-FE70-A6FBFDDDC7AF}"/>
                    </a:ext>
                  </a:extLst>
                </p14:cNvPr>
                <p14:cNvContentPartPr/>
                <p14:nvPr/>
              </p14:nvContentPartPr>
              <p14:xfrm>
                <a:off x="6098238" y="1521705"/>
                <a:ext cx="115560" cy="18864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EB0A239A-15F2-C9D2-FE70-A6FBFDDDC7AF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6089238" y="1513065"/>
                  <a:ext cx="133200" cy="20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D89AA608-2FB5-7A3D-AF54-6E74B619DBE5}"/>
                    </a:ext>
                  </a:extLst>
                </p14:cNvPr>
                <p14:cNvContentPartPr/>
                <p14:nvPr/>
              </p14:nvContentPartPr>
              <p14:xfrm>
                <a:off x="6314598" y="1411545"/>
                <a:ext cx="179280" cy="17604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D89AA608-2FB5-7A3D-AF54-6E74B619DBE5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6305958" y="1402905"/>
                  <a:ext cx="196920" cy="193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064" name="Group 41063">
            <a:extLst>
              <a:ext uri="{FF2B5EF4-FFF2-40B4-BE49-F238E27FC236}">
                <a16:creationId xmlns:a16="http://schemas.microsoft.com/office/drawing/2014/main" id="{353FA6CA-4773-0388-CD46-25732C368A5A}"/>
              </a:ext>
            </a:extLst>
          </p:cNvPr>
          <p:cNvGrpSpPr/>
          <p:nvPr/>
        </p:nvGrpSpPr>
        <p:grpSpPr>
          <a:xfrm>
            <a:off x="6588918" y="802785"/>
            <a:ext cx="1363320" cy="565200"/>
            <a:chOff x="6588918" y="802785"/>
            <a:chExt cx="1363320" cy="565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41046" name="Ink 41045">
                  <a:extLst>
                    <a:ext uri="{FF2B5EF4-FFF2-40B4-BE49-F238E27FC236}">
                      <a16:creationId xmlns:a16="http://schemas.microsoft.com/office/drawing/2014/main" id="{F86D4C1A-03D7-5C6E-E5E7-D9C35166A322}"/>
                    </a:ext>
                  </a:extLst>
                </p14:cNvPr>
                <p14:cNvContentPartPr/>
                <p14:nvPr/>
              </p14:nvContentPartPr>
              <p14:xfrm>
                <a:off x="6588918" y="880545"/>
                <a:ext cx="136440" cy="487440"/>
              </p14:xfrm>
            </p:contentPart>
          </mc:Choice>
          <mc:Fallback xmlns="">
            <p:pic>
              <p:nvPicPr>
                <p:cNvPr id="41046" name="Ink 41045">
                  <a:extLst>
                    <a:ext uri="{FF2B5EF4-FFF2-40B4-BE49-F238E27FC236}">
                      <a16:creationId xmlns:a16="http://schemas.microsoft.com/office/drawing/2014/main" id="{F86D4C1A-03D7-5C6E-E5E7-D9C35166A322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6579918" y="871905"/>
                  <a:ext cx="154080" cy="50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41047" name="Ink 41046">
                  <a:extLst>
                    <a:ext uri="{FF2B5EF4-FFF2-40B4-BE49-F238E27FC236}">
                      <a16:creationId xmlns:a16="http://schemas.microsoft.com/office/drawing/2014/main" id="{0724D6A6-6830-05D6-1CAD-85E874AC1AF2}"/>
                    </a:ext>
                  </a:extLst>
                </p14:cNvPr>
                <p14:cNvContentPartPr/>
                <p14:nvPr/>
              </p14:nvContentPartPr>
              <p14:xfrm>
                <a:off x="6731478" y="893145"/>
                <a:ext cx="360" cy="360"/>
              </p14:xfrm>
            </p:contentPart>
          </mc:Choice>
          <mc:Fallback xmlns="">
            <p:pic>
              <p:nvPicPr>
                <p:cNvPr id="41047" name="Ink 41046">
                  <a:extLst>
                    <a:ext uri="{FF2B5EF4-FFF2-40B4-BE49-F238E27FC236}">
                      <a16:creationId xmlns:a16="http://schemas.microsoft.com/office/drawing/2014/main" id="{0724D6A6-6830-05D6-1CAD-85E874AC1AF2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6722838" y="88450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41049" name="Ink 41048">
                  <a:extLst>
                    <a:ext uri="{FF2B5EF4-FFF2-40B4-BE49-F238E27FC236}">
                      <a16:creationId xmlns:a16="http://schemas.microsoft.com/office/drawing/2014/main" id="{773EB292-5372-D92C-1D78-834262A01CE2}"/>
                    </a:ext>
                  </a:extLst>
                </p14:cNvPr>
                <p14:cNvContentPartPr/>
                <p14:nvPr/>
              </p14:nvContentPartPr>
              <p14:xfrm>
                <a:off x="6726078" y="987825"/>
                <a:ext cx="136080" cy="220320"/>
              </p14:xfrm>
            </p:contentPart>
          </mc:Choice>
          <mc:Fallback xmlns="">
            <p:pic>
              <p:nvPicPr>
                <p:cNvPr id="41049" name="Ink 41048">
                  <a:extLst>
                    <a:ext uri="{FF2B5EF4-FFF2-40B4-BE49-F238E27FC236}">
                      <a16:creationId xmlns:a16="http://schemas.microsoft.com/office/drawing/2014/main" id="{773EB292-5372-D92C-1D78-834262A01CE2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6717438" y="978825"/>
                  <a:ext cx="153720" cy="23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9">
              <p14:nvContentPartPr>
                <p14:cNvPr id="41050" name="Ink 41049">
                  <a:extLst>
                    <a:ext uri="{FF2B5EF4-FFF2-40B4-BE49-F238E27FC236}">
                      <a16:creationId xmlns:a16="http://schemas.microsoft.com/office/drawing/2014/main" id="{C667C41E-360A-C838-21F9-7BA7D41A17A7}"/>
                    </a:ext>
                  </a:extLst>
                </p14:cNvPr>
                <p14:cNvContentPartPr/>
                <p14:nvPr/>
              </p14:nvContentPartPr>
              <p14:xfrm>
                <a:off x="6888078" y="1114905"/>
                <a:ext cx="126000" cy="154800"/>
              </p14:xfrm>
            </p:contentPart>
          </mc:Choice>
          <mc:Fallback xmlns="">
            <p:pic>
              <p:nvPicPr>
                <p:cNvPr id="41050" name="Ink 41049">
                  <a:extLst>
                    <a:ext uri="{FF2B5EF4-FFF2-40B4-BE49-F238E27FC236}">
                      <a16:creationId xmlns:a16="http://schemas.microsoft.com/office/drawing/2014/main" id="{C667C41E-360A-C838-21F9-7BA7D41A17A7}"/>
                    </a:ext>
                  </a:extLst>
                </p:cNvPr>
                <p:cNvPicPr/>
                <p:nvPr/>
              </p:nvPicPr>
              <p:blipFill>
                <a:blip r:embed="rId230"/>
                <a:stretch>
                  <a:fillRect/>
                </a:stretch>
              </p:blipFill>
              <p:spPr>
                <a:xfrm>
                  <a:off x="6879438" y="1106265"/>
                  <a:ext cx="143640" cy="17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1">
              <p14:nvContentPartPr>
                <p14:cNvPr id="41051" name="Ink 41050">
                  <a:extLst>
                    <a:ext uri="{FF2B5EF4-FFF2-40B4-BE49-F238E27FC236}">
                      <a16:creationId xmlns:a16="http://schemas.microsoft.com/office/drawing/2014/main" id="{E7053B8B-F5D2-9778-6D5C-6FDF55D06E28}"/>
                    </a:ext>
                  </a:extLst>
                </p14:cNvPr>
                <p14:cNvContentPartPr/>
                <p14:nvPr/>
              </p14:nvContentPartPr>
              <p14:xfrm>
                <a:off x="7058358" y="1172505"/>
                <a:ext cx="120600" cy="10080"/>
              </p14:xfrm>
            </p:contentPart>
          </mc:Choice>
          <mc:Fallback xmlns="">
            <p:pic>
              <p:nvPicPr>
                <p:cNvPr id="41051" name="Ink 41050">
                  <a:extLst>
                    <a:ext uri="{FF2B5EF4-FFF2-40B4-BE49-F238E27FC236}">
                      <a16:creationId xmlns:a16="http://schemas.microsoft.com/office/drawing/2014/main" id="{E7053B8B-F5D2-9778-6D5C-6FDF55D06E28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7049718" y="1163505"/>
                  <a:ext cx="138240" cy="2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3">
              <p14:nvContentPartPr>
                <p14:cNvPr id="41052" name="Ink 41051">
                  <a:extLst>
                    <a:ext uri="{FF2B5EF4-FFF2-40B4-BE49-F238E27FC236}">
                      <a16:creationId xmlns:a16="http://schemas.microsoft.com/office/drawing/2014/main" id="{EAEF2613-760D-BCEE-C838-8FCE7562AB03}"/>
                    </a:ext>
                  </a:extLst>
                </p14:cNvPr>
                <p14:cNvContentPartPr/>
                <p14:nvPr/>
              </p14:nvContentPartPr>
              <p14:xfrm>
                <a:off x="7219998" y="973785"/>
                <a:ext cx="168120" cy="266400"/>
              </p14:xfrm>
            </p:contentPart>
          </mc:Choice>
          <mc:Fallback xmlns="">
            <p:pic>
              <p:nvPicPr>
                <p:cNvPr id="41052" name="Ink 41051">
                  <a:extLst>
                    <a:ext uri="{FF2B5EF4-FFF2-40B4-BE49-F238E27FC236}">
                      <a16:creationId xmlns:a16="http://schemas.microsoft.com/office/drawing/2014/main" id="{EAEF2613-760D-BCEE-C838-8FCE7562AB03}"/>
                    </a:ext>
                  </a:extLst>
                </p:cNvPr>
                <p:cNvPicPr/>
                <p:nvPr/>
              </p:nvPicPr>
              <p:blipFill>
                <a:blip r:embed="rId234"/>
                <a:stretch>
                  <a:fillRect/>
                </a:stretch>
              </p:blipFill>
              <p:spPr>
                <a:xfrm>
                  <a:off x="7210998" y="965145"/>
                  <a:ext cx="185760" cy="28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5">
              <p14:nvContentPartPr>
                <p14:cNvPr id="41053" name="Ink 41052">
                  <a:extLst>
                    <a:ext uri="{FF2B5EF4-FFF2-40B4-BE49-F238E27FC236}">
                      <a16:creationId xmlns:a16="http://schemas.microsoft.com/office/drawing/2014/main" id="{11D1A723-5775-0715-0C1F-9C72D2228799}"/>
                    </a:ext>
                  </a:extLst>
                </p14:cNvPr>
                <p14:cNvContentPartPr/>
                <p14:nvPr/>
              </p14:nvContentPartPr>
              <p14:xfrm>
                <a:off x="7401078" y="1131465"/>
                <a:ext cx="103320" cy="360"/>
              </p14:xfrm>
            </p:contentPart>
          </mc:Choice>
          <mc:Fallback xmlns="">
            <p:pic>
              <p:nvPicPr>
                <p:cNvPr id="41053" name="Ink 41052">
                  <a:extLst>
                    <a:ext uri="{FF2B5EF4-FFF2-40B4-BE49-F238E27FC236}">
                      <a16:creationId xmlns:a16="http://schemas.microsoft.com/office/drawing/2014/main" id="{11D1A723-5775-0715-0C1F-9C72D2228799}"/>
                    </a:ext>
                  </a:extLst>
                </p:cNvPr>
                <p:cNvPicPr/>
                <p:nvPr/>
              </p:nvPicPr>
              <p:blipFill>
                <a:blip r:embed="rId236"/>
                <a:stretch>
                  <a:fillRect/>
                </a:stretch>
              </p:blipFill>
              <p:spPr>
                <a:xfrm>
                  <a:off x="7392438" y="1122465"/>
                  <a:ext cx="1209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7">
              <p14:nvContentPartPr>
                <p14:cNvPr id="41054" name="Ink 41053">
                  <a:extLst>
                    <a:ext uri="{FF2B5EF4-FFF2-40B4-BE49-F238E27FC236}">
                      <a16:creationId xmlns:a16="http://schemas.microsoft.com/office/drawing/2014/main" id="{490BA32C-7B9C-6513-F4EE-969C1B44CD1F}"/>
                    </a:ext>
                  </a:extLst>
                </p14:cNvPr>
                <p14:cNvContentPartPr/>
                <p14:nvPr/>
              </p14:nvContentPartPr>
              <p14:xfrm>
                <a:off x="7454358" y="1156665"/>
                <a:ext cx="360" cy="83520"/>
              </p14:xfrm>
            </p:contentPart>
          </mc:Choice>
          <mc:Fallback xmlns="">
            <p:pic>
              <p:nvPicPr>
                <p:cNvPr id="41054" name="Ink 41053">
                  <a:extLst>
                    <a:ext uri="{FF2B5EF4-FFF2-40B4-BE49-F238E27FC236}">
                      <a16:creationId xmlns:a16="http://schemas.microsoft.com/office/drawing/2014/main" id="{490BA32C-7B9C-6513-F4EE-969C1B44CD1F}"/>
                    </a:ext>
                  </a:extLst>
                </p:cNvPr>
                <p:cNvPicPr/>
                <p:nvPr/>
              </p:nvPicPr>
              <p:blipFill>
                <a:blip r:embed="rId238"/>
                <a:stretch>
                  <a:fillRect/>
                </a:stretch>
              </p:blipFill>
              <p:spPr>
                <a:xfrm>
                  <a:off x="7445358" y="1147665"/>
                  <a:ext cx="18000" cy="10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9">
              <p14:nvContentPartPr>
                <p14:cNvPr id="41055" name="Ink 41054">
                  <a:extLst>
                    <a:ext uri="{FF2B5EF4-FFF2-40B4-BE49-F238E27FC236}">
                      <a16:creationId xmlns:a16="http://schemas.microsoft.com/office/drawing/2014/main" id="{4A62542F-3573-B535-8C74-CBDF29AF378B}"/>
                    </a:ext>
                  </a:extLst>
                </p14:cNvPr>
                <p14:cNvContentPartPr/>
                <p14:nvPr/>
              </p14:nvContentPartPr>
              <p14:xfrm>
                <a:off x="7533558" y="921585"/>
                <a:ext cx="99360" cy="418680"/>
              </p14:xfrm>
            </p:contentPart>
          </mc:Choice>
          <mc:Fallback xmlns="">
            <p:pic>
              <p:nvPicPr>
                <p:cNvPr id="41055" name="Ink 41054">
                  <a:extLst>
                    <a:ext uri="{FF2B5EF4-FFF2-40B4-BE49-F238E27FC236}">
                      <a16:creationId xmlns:a16="http://schemas.microsoft.com/office/drawing/2014/main" id="{4A62542F-3573-B535-8C74-CBDF29AF378B}"/>
                    </a:ext>
                  </a:extLst>
                </p:cNvPr>
                <p:cNvPicPr/>
                <p:nvPr/>
              </p:nvPicPr>
              <p:blipFill>
                <a:blip r:embed="rId240"/>
                <a:stretch>
                  <a:fillRect/>
                </a:stretch>
              </p:blipFill>
              <p:spPr>
                <a:xfrm>
                  <a:off x="7524558" y="912945"/>
                  <a:ext cx="117000" cy="43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1">
              <p14:nvContentPartPr>
                <p14:cNvPr id="41056" name="Ink 41055">
                  <a:extLst>
                    <a:ext uri="{FF2B5EF4-FFF2-40B4-BE49-F238E27FC236}">
                      <a16:creationId xmlns:a16="http://schemas.microsoft.com/office/drawing/2014/main" id="{FF2E15DB-87E1-A8BA-0935-3CD33E7D6850}"/>
                    </a:ext>
                  </a:extLst>
                </p14:cNvPr>
                <p14:cNvContentPartPr/>
                <p14:nvPr/>
              </p14:nvContentPartPr>
              <p14:xfrm>
                <a:off x="7740918" y="802785"/>
                <a:ext cx="71280" cy="483480"/>
              </p14:xfrm>
            </p:contentPart>
          </mc:Choice>
          <mc:Fallback xmlns="">
            <p:pic>
              <p:nvPicPr>
                <p:cNvPr id="41056" name="Ink 41055">
                  <a:extLst>
                    <a:ext uri="{FF2B5EF4-FFF2-40B4-BE49-F238E27FC236}">
                      <a16:creationId xmlns:a16="http://schemas.microsoft.com/office/drawing/2014/main" id="{FF2E15DB-87E1-A8BA-0935-3CD33E7D6850}"/>
                    </a:ext>
                  </a:extLst>
                </p:cNvPr>
                <p:cNvPicPr/>
                <p:nvPr/>
              </p:nvPicPr>
              <p:blipFill>
                <a:blip r:embed="rId242"/>
                <a:stretch>
                  <a:fillRect/>
                </a:stretch>
              </p:blipFill>
              <p:spPr>
                <a:xfrm>
                  <a:off x="7731918" y="794145"/>
                  <a:ext cx="88920" cy="50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3">
              <p14:nvContentPartPr>
                <p14:cNvPr id="41057" name="Ink 41056">
                  <a:extLst>
                    <a:ext uri="{FF2B5EF4-FFF2-40B4-BE49-F238E27FC236}">
                      <a16:creationId xmlns:a16="http://schemas.microsoft.com/office/drawing/2014/main" id="{68E15032-93F8-1FBC-3AB5-D3ED0DA56F6C}"/>
                    </a:ext>
                  </a:extLst>
                </p14:cNvPr>
                <p14:cNvContentPartPr/>
                <p14:nvPr/>
              </p14:nvContentPartPr>
              <p14:xfrm>
                <a:off x="7818318" y="1051185"/>
                <a:ext cx="133920" cy="214560"/>
              </p14:xfrm>
            </p:contentPart>
          </mc:Choice>
          <mc:Fallback xmlns="">
            <p:pic>
              <p:nvPicPr>
                <p:cNvPr id="41057" name="Ink 41056">
                  <a:extLst>
                    <a:ext uri="{FF2B5EF4-FFF2-40B4-BE49-F238E27FC236}">
                      <a16:creationId xmlns:a16="http://schemas.microsoft.com/office/drawing/2014/main" id="{68E15032-93F8-1FBC-3AB5-D3ED0DA56F6C}"/>
                    </a:ext>
                  </a:extLst>
                </p:cNvPr>
                <p:cNvPicPr/>
                <p:nvPr/>
              </p:nvPicPr>
              <p:blipFill>
                <a:blip r:embed="rId244"/>
                <a:stretch>
                  <a:fillRect/>
                </a:stretch>
              </p:blipFill>
              <p:spPr>
                <a:xfrm>
                  <a:off x="7809318" y="1042185"/>
                  <a:ext cx="151560" cy="232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41065" name="Ink 41064">
                <a:extLst>
                  <a:ext uri="{FF2B5EF4-FFF2-40B4-BE49-F238E27FC236}">
                    <a16:creationId xmlns:a16="http://schemas.microsoft.com/office/drawing/2014/main" id="{1695DCCC-EE60-E54E-2DAB-ABBCCC6C93D6}"/>
                  </a:ext>
                </a:extLst>
              </p14:cNvPr>
              <p14:cNvContentPartPr/>
              <p14:nvPr/>
            </p14:nvContentPartPr>
            <p14:xfrm>
              <a:off x="5574438" y="2264745"/>
              <a:ext cx="210600" cy="288360"/>
            </p14:xfrm>
          </p:contentPart>
        </mc:Choice>
        <mc:Fallback xmlns="">
          <p:pic>
            <p:nvPicPr>
              <p:cNvPr id="41065" name="Ink 41064">
                <a:extLst>
                  <a:ext uri="{FF2B5EF4-FFF2-40B4-BE49-F238E27FC236}">
                    <a16:creationId xmlns:a16="http://schemas.microsoft.com/office/drawing/2014/main" id="{1695DCCC-EE60-E54E-2DAB-ABBCCC6C93D6}"/>
                  </a:ext>
                </a:extLst>
              </p:cNvPr>
              <p:cNvPicPr/>
              <p:nvPr/>
            </p:nvPicPr>
            <p:blipFill>
              <a:blip r:embed="rId255"/>
              <a:stretch>
                <a:fillRect/>
              </a:stretch>
            </p:blipFill>
            <p:spPr>
              <a:xfrm>
                <a:off x="5565438" y="2255745"/>
                <a:ext cx="228240" cy="30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6">
            <p14:nvContentPartPr>
              <p14:cNvPr id="41066" name="Ink 41065">
                <a:extLst>
                  <a:ext uri="{FF2B5EF4-FFF2-40B4-BE49-F238E27FC236}">
                    <a16:creationId xmlns:a16="http://schemas.microsoft.com/office/drawing/2014/main" id="{7B9F7511-DEC6-2777-89A5-F68ABFABA0C6}"/>
                  </a:ext>
                </a:extLst>
              </p14:cNvPr>
              <p14:cNvContentPartPr/>
              <p14:nvPr/>
            </p14:nvContentPartPr>
            <p14:xfrm>
              <a:off x="5818878" y="2436825"/>
              <a:ext cx="146880" cy="239400"/>
            </p14:xfrm>
          </p:contentPart>
        </mc:Choice>
        <mc:Fallback xmlns="">
          <p:pic>
            <p:nvPicPr>
              <p:cNvPr id="41066" name="Ink 41065">
                <a:extLst>
                  <a:ext uri="{FF2B5EF4-FFF2-40B4-BE49-F238E27FC236}">
                    <a16:creationId xmlns:a16="http://schemas.microsoft.com/office/drawing/2014/main" id="{7B9F7511-DEC6-2777-89A5-F68ABFABA0C6}"/>
                  </a:ext>
                </a:extLst>
              </p:cNvPr>
              <p:cNvPicPr/>
              <p:nvPr/>
            </p:nvPicPr>
            <p:blipFill>
              <a:blip r:embed="rId257"/>
              <a:stretch>
                <a:fillRect/>
              </a:stretch>
            </p:blipFill>
            <p:spPr>
              <a:xfrm>
                <a:off x="5810238" y="2427825"/>
                <a:ext cx="164520" cy="257040"/>
              </a:xfrm>
              <a:prstGeom prst="rect">
                <a:avLst/>
              </a:prstGeom>
            </p:spPr>
          </p:pic>
        </mc:Fallback>
      </mc:AlternateContent>
      <p:grpSp>
        <p:nvGrpSpPr>
          <p:cNvPr id="41078" name="Group 41077">
            <a:extLst>
              <a:ext uri="{FF2B5EF4-FFF2-40B4-BE49-F238E27FC236}">
                <a16:creationId xmlns:a16="http://schemas.microsoft.com/office/drawing/2014/main" id="{2CD4F22F-A211-F56C-D357-D78AD71BD9E2}"/>
              </a:ext>
            </a:extLst>
          </p:cNvPr>
          <p:cNvGrpSpPr/>
          <p:nvPr/>
        </p:nvGrpSpPr>
        <p:grpSpPr>
          <a:xfrm>
            <a:off x="6206958" y="2097345"/>
            <a:ext cx="767160" cy="509760"/>
            <a:chOff x="6206958" y="2097345"/>
            <a:chExt cx="767160" cy="509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41072" name="Ink 41071">
                  <a:extLst>
                    <a:ext uri="{FF2B5EF4-FFF2-40B4-BE49-F238E27FC236}">
                      <a16:creationId xmlns:a16="http://schemas.microsoft.com/office/drawing/2014/main" id="{C96DC81C-7F51-F05D-34B9-42974C9DBE3D}"/>
                    </a:ext>
                  </a:extLst>
                </p14:cNvPr>
                <p14:cNvContentPartPr/>
                <p14:nvPr/>
              </p14:nvContentPartPr>
              <p14:xfrm>
                <a:off x="6206958" y="2097345"/>
                <a:ext cx="184680" cy="509760"/>
              </p14:xfrm>
            </p:contentPart>
          </mc:Choice>
          <mc:Fallback xmlns="">
            <p:pic>
              <p:nvPicPr>
                <p:cNvPr id="41072" name="Ink 41071">
                  <a:extLst>
                    <a:ext uri="{FF2B5EF4-FFF2-40B4-BE49-F238E27FC236}">
                      <a16:creationId xmlns:a16="http://schemas.microsoft.com/office/drawing/2014/main" id="{C96DC81C-7F51-F05D-34B9-42974C9DBE3D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6197958" y="2088705"/>
                  <a:ext cx="202320" cy="52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41073" name="Ink 41072">
                  <a:extLst>
                    <a:ext uri="{FF2B5EF4-FFF2-40B4-BE49-F238E27FC236}">
                      <a16:creationId xmlns:a16="http://schemas.microsoft.com/office/drawing/2014/main" id="{E8E7BB5A-F4FD-55C6-E4F4-59C321B929DE}"/>
                    </a:ext>
                  </a:extLst>
                </p14:cNvPr>
                <p14:cNvContentPartPr/>
                <p14:nvPr/>
              </p14:nvContentPartPr>
              <p14:xfrm>
                <a:off x="6521958" y="2251785"/>
                <a:ext cx="194040" cy="246240"/>
              </p14:xfrm>
            </p:contentPart>
          </mc:Choice>
          <mc:Fallback xmlns="">
            <p:pic>
              <p:nvPicPr>
                <p:cNvPr id="41073" name="Ink 41072">
                  <a:extLst>
                    <a:ext uri="{FF2B5EF4-FFF2-40B4-BE49-F238E27FC236}">
                      <a16:creationId xmlns:a16="http://schemas.microsoft.com/office/drawing/2014/main" id="{E8E7BB5A-F4FD-55C6-E4F4-59C321B929DE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6513318" y="2242785"/>
                  <a:ext cx="211680" cy="26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41074" name="Ink 41073">
                  <a:extLst>
                    <a:ext uri="{FF2B5EF4-FFF2-40B4-BE49-F238E27FC236}">
                      <a16:creationId xmlns:a16="http://schemas.microsoft.com/office/drawing/2014/main" id="{D3E715C7-490B-D2AE-764D-24A28A102C2E}"/>
                    </a:ext>
                  </a:extLst>
                </p14:cNvPr>
                <p14:cNvContentPartPr/>
                <p14:nvPr/>
              </p14:nvContentPartPr>
              <p14:xfrm>
                <a:off x="6713118" y="2429625"/>
                <a:ext cx="140760" cy="360"/>
              </p14:xfrm>
            </p:contentPart>
          </mc:Choice>
          <mc:Fallback xmlns="">
            <p:pic>
              <p:nvPicPr>
                <p:cNvPr id="41074" name="Ink 41073">
                  <a:extLst>
                    <a:ext uri="{FF2B5EF4-FFF2-40B4-BE49-F238E27FC236}">
                      <a16:creationId xmlns:a16="http://schemas.microsoft.com/office/drawing/2014/main" id="{D3E715C7-490B-D2AE-764D-24A28A102C2E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6704118" y="2420625"/>
                  <a:ext cx="158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41075" name="Ink 41074">
                  <a:extLst>
                    <a:ext uri="{FF2B5EF4-FFF2-40B4-BE49-F238E27FC236}">
                      <a16:creationId xmlns:a16="http://schemas.microsoft.com/office/drawing/2014/main" id="{31C7F349-6989-DF7B-BF58-E2F4AE36E47B}"/>
                    </a:ext>
                  </a:extLst>
                </p14:cNvPr>
                <p14:cNvContentPartPr/>
                <p14:nvPr/>
              </p14:nvContentPartPr>
              <p14:xfrm>
                <a:off x="6809238" y="2434305"/>
                <a:ext cx="360" cy="161640"/>
              </p14:xfrm>
            </p:contentPart>
          </mc:Choice>
          <mc:Fallback xmlns="">
            <p:pic>
              <p:nvPicPr>
                <p:cNvPr id="41075" name="Ink 41074">
                  <a:extLst>
                    <a:ext uri="{FF2B5EF4-FFF2-40B4-BE49-F238E27FC236}">
                      <a16:creationId xmlns:a16="http://schemas.microsoft.com/office/drawing/2014/main" id="{31C7F349-6989-DF7B-BF58-E2F4AE36E47B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6800598" y="2425665"/>
                  <a:ext cx="18000" cy="17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41077" name="Ink 41076">
                  <a:extLst>
                    <a:ext uri="{FF2B5EF4-FFF2-40B4-BE49-F238E27FC236}">
                      <a16:creationId xmlns:a16="http://schemas.microsoft.com/office/drawing/2014/main" id="{52595A5E-142A-8FAA-C668-1E80DCDAE57D}"/>
                    </a:ext>
                  </a:extLst>
                </p14:cNvPr>
                <p14:cNvContentPartPr/>
                <p14:nvPr/>
              </p14:nvContentPartPr>
              <p14:xfrm>
                <a:off x="6875838" y="2422785"/>
                <a:ext cx="98280" cy="2520"/>
              </p14:xfrm>
            </p:contentPart>
          </mc:Choice>
          <mc:Fallback xmlns="">
            <p:pic>
              <p:nvPicPr>
                <p:cNvPr id="41077" name="Ink 41076">
                  <a:extLst>
                    <a:ext uri="{FF2B5EF4-FFF2-40B4-BE49-F238E27FC236}">
                      <a16:creationId xmlns:a16="http://schemas.microsoft.com/office/drawing/2014/main" id="{52595A5E-142A-8FAA-C668-1E80DCDAE57D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6867198" y="2413785"/>
                  <a:ext cx="115920" cy="20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084" name="Group 41083">
            <a:extLst>
              <a:ext uri="{FF2B5EF4-FFF2-40B4-BE49-F238E27FC236}">
                <a16:creationId xmlns:a16="http://schemas.microsoft.com/office/drawing/2014/main" id="{5EB2CB75-9CED-4AFA-54CC-055E04843549}"/>
              </a:ext>
            </a:extLst>
          </p:cNvPr>
          <p:cNvGrpSpPr/>
          <p:nvPr/>
        </p:nvGrpSpPr>
        <p:grpSpPr>
          <a:xfrm>
            <a:off x="5011758" y="3945585"/>
            <a:ext cx="251640" cy="195480"/>
            <a:chOff x="5011758" y="3945585"/>
            <a:chExt cx="251640" cy="195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41079" name="Ink 41078">
                  <a:extLst>
                    <a:ext uri="{FF2B5EF4-FFF2-40B4-BE49-F238E27FC236}">
                      <a16:creationId xmlns:a16="http://schemas.microsoft.com/office/drawing/2014/main" id="{72667C77-05E9-D3FE-2AFD-B6E3FEA54792}"/>
                    </a:ext>
                  </a:extLst>
                </p14:cNvPr>
                <p14:cNvContentPartPr/>
                <p14:nvPr/>
              </p14:nvContentPartPr>
              <p14:xfrm>
                <a:off x="5011758" y="3945585"/>
                <a:ext cx="194040" cy="58680"/>
              </p14:xfrm>
            </p:contentPart>
          </mc:Choice>
          <mc:Fallback xmlns="">
            <p:pic>
              <p:nvPicPr>
                <p:cNvPr id="41079" name="Ink 41078">
                  <a:extLst>
                    <a:ext uri="{FF2B5EF4-FFF2-40B4-BE49-F238E27FC236}">
                      <a16:creationId xmlns:a16="http://schemas.microsoft.com/office/drawing/2014/main" id="{72667C77-05E9-D3FE-2AFD-B6E3FEA54792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5002758" y="3936945"/>
                  <a:ext cx="211680" cy="7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41080" name="Ink 41079">
                  <a:extLst>
                    <a:ext uri="{FF2B5EF4-FFF2-40B4-BE49-F238E27FC236}">
                      <a16:creationId xmlns:a16="http://schemas.microsoft.com/office/drawing/2014/main" id="{2445BAEA-780C-C460-DFEA-EEE9389757A2}"/>
                    </a:ext>
                  </a:extLst>
                </p14:cNvPr>
                <p14:cNvContentPartPr/>
                <p14:nvPr/>
              </p14:nvContentPartPr>
              <p14:xfrm>
                <a:off x="5071158" y="4019025"/>
                <a:ext cx="192240" cy="122040"/>
              </p14:xfrm>
            </p:contentPart>
          </mc:Choice>
          <mc:Fallback xmlns="">
            <p:pic>
              <p:nvPicPr>
                <p:cNvPr id="41080" name="Ink 41079">
                  <a:extLst>
                    <a:ext uri="{FF2B5EF4-FFF2-40B4-BE49-F238E27FC236}">
                      <a16:creationId xmlns:a16="http://schemas.microsoft.com/office/drawing/2014/main" id="{2445BAEA-780C-C460-DFEA-EEE9389757A2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5062158" y="4010385"/>
                  <a:ext cx="209880" cy="139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083" name="Group 41082">
            <a:extLst>
              <a:ext uri="{FF2B5EF4-FFF2-40B4-BE49-F238E27FC236}">
                <a16:creationId xmlns:a16="http://schemas.microsoft.com/office/drawing/2014/main" id="{8B3C4763-4F6F-0758-22DE-330A90ECA786}"/>
              </a:ext>
            </a:extLst>
          </p:cNvPr>
          <p:cNvGrpSpPr/>
          <p:nvPr/>
        </p:nvGrpSpPr>
        <p:grpSpPr>
          <a:xfrm>
            <a:off x="5637438" y="3776745"/>
            <a:ext cx="376560" cy="518400"/>
            <a:chOff x="5637438" y="3776745"/>
            <a:chExt cx="376560" cy="518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41081" name="Ink 41080">
                  <a:extLst>
                    <a:ext uri="{FF2B5EF4-FFF2-40B4-BE49-F238E27FC236}">
                      <a16:creationId xmlns:a16="http://schemas.microsoft.com/office/drawing/2014/main" id="{D31B019E-A96E-8608-4C4F-FC8EA967F4D0}"/>
                    </a:ext>
                  </a:extLst>
                </p14:cNvPr>
                <p14:cNvContentPartPr/>
                <p14:nvPr/>
              </p14:nvContentPartPr>
              <p14:xfrm>
                <a:off x="5637438" y="3776745"/>
                <a:ext cx="146880" cy="313560"/>
              </p14:xfrm>
            </p:contentPart>
          </mc:Choice>
          <mc:Fallback xmlns="">
            <p:pic>
              <p:nvPicPr>
                <p:cNvPr id="41081" name="Ink 41080">
                  <a:extLst>
                    <a:ext uri="{FF2B5EF4-FFF2-40B4-BE49-F238E27FC236}">
                      <a16:creationId xmlns:a16="http://schemas.microsoft.com/office/drawing/2014/main" id="{D31B019E-A96E-8608-4C4F-FC8EA967F4D0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5628798" y="3767745"/>
                  <a:ext cx="164520" cy="33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41082" name="Ink 41081">
                  <a:extLst>
                    <a:ext uri="{FF2B5EF4-FFF2-40B4-BE49-F238E27FC236}">
                      <a16:creationId xmlns:a16="http://schemas.microsoft.com/office/drawing/2014/main" id="{FD8D0E3B-F844-D50F-0649-02C82B68D8E6}"/>
                    </a:ext>
                  </a:extLst>
                </p14:cNvPr>
                <p14:cNvContentPartPr/>
                <p14:nvPr/>
              </p14:nvContentPartPr>
              <p14:xfrm>
                <a:off x="5817798" y="3995265"/>
                <a:ext cx="196200" cy="299880"/>
              </p14:xfrm>
            </p:contentPart>
          </mc:Choice>
          <mc:Fallback xmlns="">
            <p:pic>
              <p:nvPicPr>
                <p:cNvPr id="41082" name="Ink 41081">
                  <a:extLst>
                    <a:ext uri="{FF2B5EF4-FFF2-40B4-BE49-F238E27FC236}">
                      <a16:creationId xmlns:a16="http://schemas.microsoft.com/office/drawing/2014/main" id="{FD8D0E3B-F844-D50F-0649-02C82B68D8E6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5809158" y="3986625"/>
                  <a:ext cx="213840" cy="317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096" name="Group 41095">
            <a:extLst>
              <a:ext uri="{FF2B5EF4-FFF2-40B4-BE49-F238E27FC236}">
                <a16:creationId xmlns:a16="http://schemas.microsoft.com/office/drawing/2014/main" id="{9B1E4630-A0B0-503F-1742-61BB1CBF3259}"/>
              </a:ext>
            </a:extLst>
          </p:cNvPr>
          <p:cNvGrpSpPr/>
          <p:nvPr/>
        </p:nvGrpSpPr>
        <p:grpSpPr>
          <a:xfrm>
            <a:off x="6224958" y="3559305"/>
            <a:ext cx="1436400" cy="612360"/>
            <a:chOff x="6224958" y="3559305"/>
            <a:chExt cx="1436400" cy="612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41085" name="Ink 41084">
                  <a:extLst>
                    <a:ext uri="{FF2B5EF4-FFF2-40B4-BE49-F238E27FC236}">
                      <a16:creationId xmlns:a16="http://schemas.microsoft.com/office/drawing/2014/main" id="{DF5B46D2-3D19-04FF-806E-CAA810C8106A}"/>
                    </a:ext>
                  </a:extLst>
                </p14:cNvPr>
                <p14:cNvContentPartPr/>
                <p14:nvPr/>
              </p14:nvContentPartPr>
              <p14:xfrm>
                <a:off x="6224958" y="3559305"/>
                <a:ext cx="151200" cy="612360"/>
              </p14:xfrm>
            </p:contentPart>
          </mc:Choice>
          <mc:Fallback xmlns="">
            <p:pic>
              <p:nvPicPr>
                <p:cNvPr id="41085" name="Ink 41084">
                  <a:extLst>
                    <a:ext uri="{FF2B5EF4-FFF2-40B4-BE49-F238E27FC236}">
                      <a16:creationId xmlns:a16="http://schemas.microsoft.com/office/drawing/2014/main" id="{DF5B46D2-3D19-04FF-806E-CAA810C8106A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6215958" y="3550305"/>
                  <a:ext cx="168840" cy="63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8">
              <p14:nvContentPartPr>
                <p14:cNvPr id="41086" name="Ink 41085">
                  <a:extLst>
                    <a:ext uri="{FF2B5EF4-FFF2-40B4-BE49-F238E27FC236}">
                      <a16:creationId xmlns:a16="http://schemas.microsoft.com/office/drawing/2014/main" id="{9F0D8A28-0C06-CC0B-9EB5-59793DA67F18}"/>
                    </a:ext>
                  </a:extLst>
                </p14:cNvPr>
                <p14:cNvContentPartPr/>
                <p14:nvPr/>
              </p14:nvContentPartPr>
              <p14:xfrm>
                <a:off x="6429798" y="3743265"/>
                <a:ext cx="155160" cy="268920"/>
              </p14:xfrm>
            </p:contentPart>
          </mc:Choice>
          <mc:Fallback xmlns="">
            <p:pic>
              <p:nvPicPr>
                <p:cNvPr id="41086" name="Ink 41085">
                  <a:extLst>
                    <a:ext uri="{FF2B5EF4-FFF2-40B4-BE49-F238E27FC236}">
                      <a16:creationId xmlns:a16="http://schemas.microsoft.com/office/drawing/2014/main" id="{9F0D8A28-0C06-CC0B-9EB5-59793DA67F18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6421158" y="3734265"/>
                  <a:ext cx="172800" cy="28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0">
              <p14:nvContentPartPr>
                <p14:cNvPr id="41087" name="Ink 41086">
                  <a:extLst>
                    <a:ext uri="{FF2B5EF4-FFF2-40B4-BE49-F238E27FC236}">
                      <a16:creationId xmlns:a16="http://schemas.microsoft.com/office/drawing/2014/main" id="{B4C86C5E-FEDC-18C3-55D5-8FCA775E19B9}"/>
                    </a:ext>
                  </a:extLst>
                </p14:cNvPr>
                <p14:cNvContentPartPr/>
                <p14:nvPr/>
              </p14:nvContentPartPr>
              <p14:xfrm>
                <a:off x="6664878" y="3878625"/>
                <a:ext cx="126360" cy="197280"/>
              </p14:xfrm>
            </p:contentPart>
          </mc:Choice>
          <mc:Fallback xmlns="">
            <p:pic>
              <p:nvPicPr>
                <p:cNvPr id="41087" name="Ink 41086">
                  <a:extLst>
                    <a:ext uri="{FF2B5EF4-FFF2-40B4-BE49-F238E27FC236}">
                      <a16:creationId xmlns:a16="http://schemas.microsoft.com/office/drawing/2014/main" id="{B4C86C5E-FEDC-18C3-55D5-8FCA775E19B9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6655878" y="3869985"/>
                  <a:ext cx="144000" cy="21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2">
              <p14:nvContentPartPr>
                <p14:cNvPr id="41088" name="Ink 41087">
                  <a:extLst>
                    <a:ext uri="{FF2B5EF4-FFF2-40B4-BE49-F238E27FC236}">
                      <a16:creationId xmlns:a16="http://schemas.microsoft.com/office/drawing/2014/main" id="{0A97917D-F29D-9EF7-65F7-FE1D18F08442}"/>
                    </a:ext>
                  </a:extLst>
                </p14:cNvPr>
                <p14:cNvContentPartPr/>
                <p14:nvPr/>
              </p14:nvContentPartPr>
              <p14:xfrm>
                <a:off x="6919038" y="3862425"/>
                <a:ext cx="50040" cy="2520"/>
              </p14:xfrm>
            </p:contentPart>
          </mc:Choice>
          <mc:Fallback xmlns="">
            <p:pic>
              <p:nvPicPr>
                <p:cNvPr id="41088" name="Ink 41087">
                  <a:extLst>
                    <a:ext uri="{FF2B5EF4-FFF2-40B4-BE49-F238E27FC236}">
                      <a16:creationId xmlns:a16="http://schemas.microsoft.com/office/drawing/2014/main" id="{0A97917D-F29D-9EF7-65F7-FE1D18F08442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6910398" y="3853785"/>
                  <a:ext cx="6768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41089" name="Ink 41088">
                  <a:extLst>
                    <a:ext uri="{FF2B5EF4-FFF2-40B4-BE49-F238E27FC236}">
                      <a16:creationId xmlns:a16="http://schemas.microsoft.com/office/drawing/2014/main" id="{2502B6D1-D8AF-C920-054F-FF4285D593E2}"/>
                    </a:ext>
                  </a:extLst>
                </p14:cNvPr>
                <p14:cNvContentPartPr/>
                <p14:nvPr/>
              </p14:nvContentPartPr>
              <p14:xfrm>
                <a:off x="7072398" y="3613665"/>
                <a:ext cx="138600" cy="272880"/>
              </p14:xfrm>
            </p:contentPart>
          </mc:Choice>
          <mc:Fallback xmlns="">
            <p:pic>
              <p:nvPicPr>
                <p:cNvPr id="41089" name="Ink 41088">
                  <a:extLst>
                    <a:ext uri="{FF2B5EF4-FFF2-40B4-BE49-F238E27FC236}">
                      <a16:creationId xmlns:a16="http://schemas.microsoft.com/office/drawing/2014/main" id="{2502B6D1-D8AF-C920-054F-FF4285D593E2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7063398" y="3604665"/>
                  <a:ext cx="156240" cy="29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6">
              <p14:nvContentPartPr>
                <p14:cNvPr id="41090" name="Ink 41089">
                  <a:extLst>
                    <a:ext uri="{FF2B5EF4-FFF2-40B4-BE49-F238E27FC236}">
                      <a16:creationId xmlns:a16="http://schemas.microsoft.com/office/drawing/2014/main" id="{FC06BAE3-30BE-F2BF-0743-CAF6082C87ED}"/>
                    </a:ext>
                  </a:extLst>
                </p14:cNvPr>
                <p14:cNvContentPartPr/>
                <p14:nvPr/>
              </p14:nvContentPartPr>
              <p14:xfrm>
                <a:off x="7210638" y="3722025"/>
                <a:ext cx="121680" cy="16920"/>
              </p14:xfrm>
            </p:contentPart>
          </mc:Choice>
          <mc:Fallback xmlns="">
            <p:pic>
              <p:nvPicPr>
                <p:cNvPr id="41090" name="Ink 41089">
                  <a:extLst>
                    <a:ext uri="{FF2B5EF4-FFF2-40B4-BE49-F238E27FC236}">
                      <a16:creationId xmlns:a16="http://schemas.microsoft.com/office/drawing/2014/main" id="{FC06BAE3-30BE-F2BF-0743-CAF6082C87ED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7201998" y="3713025"/>
                  <a:ext cx="139320" cy="3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8">
              <p14:nvContentPartPr>
                <p14:cNvPr id="41091" name="Ink 41090">
                  <a:extLst>
                    <a:ext uri="{FF2B5EF4-FFF2-40B4-BE49-F238E27FC236}">
                      <a16:creationId xmlns:a16="http://schemas.microsoft.com/office/drawing/2014/main" id="{4F0BF82E-3BBC-F91A-B480-DC63F4324C3C}"/>
                    </a:ext>
                  </a:extLst>
                </p14:cNvPr>
                <p14:cNvContentPartPr/>
                <p14:nvPr/>
              </p14:nvContentPartPr>
              <p14:xfrm>
                <a:off x="7327278" y="3722025"/>
                <a:ext cx="360" cy="171360"/>
              </p14:xfrm>
            </p:contentPart>
          </mc:Choice>
          <mc:Fallback xmlns="">
            <p:pic>
              <p:nvPicPr>
                <p:cNvPr id="41091" name="Ink 41090">
                  <a:extLst>
                    <a:ext uri="{FF2B5EF4-FFF2-40B4-BE49-F238E27FC236}">
                      <a16:creationId xmlns:a16="http://schemas.microsoft.com/office/drawing/2014/main" id="{4F0BF82E-3BBC-F91A-B480-DC63F4324C3C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7318638" y="3713025"/>
                  <a:ext cx="18000" cy="18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41093" name="Ink 41092">
                  <a:extLst>
                    <a:ext uri="{FF2B5EF4-FFF2-40B4-BE49-F238E27FC236}">
                      <a16:creationId xmlns:a16="http://schemas.microsoft.com/office/drawing/2014/main" id="{59A15D2D-C382-9EF3-27EC-5C0BB2841E32}"/>
                    </a:ext>
                  </a:extLst>
                </p14:cNvPr>
                <p14:cNvContentPartPr/>
                <p14:nvPr/>
              </p14:nvContentPartPr>
              <p14:xfrm>
                <a:off x="7326918" y="3733905"/>
                <a:ext cx="94320" cy="360"/>
              </p14:xfrm>
            </p:contentPart>
          </mc:Choice>
          <mc:Fallback xmlns="">
            <p:pic>
              <p:nvPicPr>
                <p:cNvPr id="41093" name="Ink 41092">
                  <a:extLst>
                    <a:ext uri="{FF2B5EF4-FFF2-40B4-BE49-F238E27FC236}">
                      <a16:creationId xmlns:a16="http://schemas.microsoft.com/office/drawing/2014/main" id="{59A15D2D-C382-9EF3-27EC-5C0BB2841E32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7317918" y="3724905"/>
                  <a:ext cx="1119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2">
              <p14:nvContentPartPr>
                <p14:cNvPr id="41094" name="Ink 41093">
                  <a:extLst>
                    <a:ext uri="{FF2B5EF4-FFF2-40B4-BE49-F238E27FC236}">
                      <a16:creationId xmlns:a16="http://schemas.microsoft.com/office/drawing/2014/main" id="{99FB3D8D-F66F-07A4-9EA4-51145D61118E}"/>
                    </a:ext>
                  </a:extLst>
                </p14:cNvPr>
                <p14:cNvContentPartPr/>
                <p14:nvPr/>
              </p14:nvContentPartPr>
              <p14:xfrm>
                <a:off x="7411878" y="3564345"/>
                <a:ext cx="154800" cy="494280"/>
              </p14:xfrm>
            </p:contentPart>
          </mc:Choice>
          <mc:Fallback xmlns="">
            <p:pic>
              <p:nvPicPr>
                <p:cNvPr id="41094" name="Ink 41093">
                  <a:extLst>
                    <a:ext uri="{FF2B5EF4-FFF2-40B4-BE49-F238E27FC236}">
                      <a16:creationId xmlns:a16="http://schemas.microsoft.com/office/drawing/2014/main" id="{99FB3D8D-F66F-07A4-9EA4-51145D61118E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7402878" y="3555705"/>
                  <a:ext cx="172440" cy="51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4">
              <p14:nvContentPartPr>
                <p14:cNvPr id="41095" name="Ink 41094">
                  <a:extLst>
                    <a:ext uri="{FF2B5EF4-FFF2-40B4-BE49-F238E27FC236}">
                      <a16:creationId xmlns:a16="http://schemas.microsoft.com/office/drawing/2014/main" id="{2E7AC509-48C1-7563-E836-6A0BCA545918}"/>
                    </a:ext>
                  </a:extLst>
                </p14:cNvPr>
                <p14:cNvContentPartPr/>
                <p14:nvPr/>
              </p14:nvContentPartPr>
              <p14:xfrm>
                <a:off x="7636158" y="3981225"/>
                <a:ext cx="25200" cy="117720"/>
              </p14:xfrm>
            </p:contentPart>
          </mc:Choice>
          <mc:Fallback xmlns="">
            <p:pic>
              <p:nvPicPr>
                <p:cNvPr id="41095" name="Ink 41094">
                  <a:extLst>
                    <a:ext uri="{FF2B5EF4-FFF2-40B4-BE49-F238E27FC236}">
                      <a16:creationId xmlns:a16="http://schemas.microsoft.com/office/drawing/2014/main" id="{2E7AC509-48C1-7563-E836-6A0BCA545918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7627518" y="3972585"/>
                  <a:ext cx="42840" cy="135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96">
            <p14:nvContentPartPr>
              <p14:cNvPr id="41097" name="Ink 41096">
                <a:extLst>
                  <a:ext uri="{FF2B5EF4-FFF2-40B4-BE49-F238E27FC236}">
                    <a16:creationId xmlns:a16="http://schemas.microsoft.com/office/drawing/2014/main" id="{BE72421F-64D2-C7DB-67A5-D5463761EA94}"/>
                  </a:ext>
                </a:extLst>
              </p14:cNvPr>
              <p14:cNvContentPartPr/>
              <p14:nvPr/>
            </p14:nvContentPartPr>
            <p14:xfrm>
              <a:off x="7161678" y="4408545"/>
              <a:ext cx="180360" cy="374400"/>
            </p14:xfrm>
          </p:contentPart>
        </mc:Choice>
        <mc:Fallback xmlns="">
          <p:pic>
            <p:nvPicPr>
              <p:cNvPr id="41097" name="Ink 41096">
                <a:extLst>
                  <a:ext uri="{FF2B5EF4-FFF2-40B4-BE49-F238E27FC236}">
                    <a16:creationId xmlns:a16="http://schemas.microsoft.com/office/drawing/2014/main" id="{BE72421F-64D2-C7DB-67A5-D5463761EA94}"/>
                  </a:ext>
                </a:extLst>
              </p:cNvPr>
              <p:cNvPicPr/>
              <p:nvPr/>
            </p:nvPicPr>
            <p:blipFill>
              <a:blip r:embed="rId297"/>
              <a:stretch>
                <a:fillRect/>
              </a:stretch>
            </p:blipFill>
            <p:spPr>
              <a:xfrm>
                <a:off x="7152678" y="4399545"/>
                <a:ext cx="198000" cy="39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8">
            <p14:nvContentPartPr>
              <p14:cNvPr id="41098" name="Ink 41097">
                <a:extLst>
                  <a:ext uri="{FF2B5EF4-FFF2-40B4-BE49-F238E27FC236}">
                    <a16:creationId xmlns:a16="http://schemas.microsoft.com/office/drawing/2014/main" id="{CD4D75ED-D51C-0A2B-314A-CD062224773D}"/>
                  </a:ext>
                </a:extLst>
              </p14:cNvPr>
              <p14:cNvContentPartPr/>
              <p14:nvPr/>
            </p14:nvContentPartPr>
            <p14:xfrm>
              <a:off x="7389198" y="4673505"/>
              <a:ext cx="119520" cy="158760"/>
            </p14:xfrm>
          </p:contentPart>
        </mc:Choice>
        <mc:Fallback xmlns="">
          <p:pic>
            <p:nvPicPr>
              <p:cNvPr id="41098" name="Ink 41097">
                <a:extLst>
                  <a:ext uri="{FF2B5EF4-FFF2-40B4-BE49-F238E27FC236}">
                    <a16:creationId xmlns:a16="http://schemas.microsoft.com/office/drawing/2014/main" id="{CD4D75ED-D51C-0A2B-314A-CD062224773D}"/>
                  </a:ext>
                </a:extLst>
              </p:cNvPr>
              <p:cNvPicPr/>
              <p:nvPr/>
            </p:nvPicPr>
            <p:blipFill>
              <a:blip r:embed="rId299"/>
              <a:stretch>
                <a:fillRect/>
              </a:stretch>
            </p:blipFill>
            <p:spPr>
              <a:xfrm>
                <a:off x="7380198" y="4664505"/>
                <a:ext cx="137160" cy="17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0">
            <p14:nvContentPartPr>
              <p14:cNvPr id="41099" name="Ink 41098">
                <a:extLst>
                  <a:ext uri="{FF2B5EF4-FFF2-40B4-BE49-F238E27FC236}">
                    <a16:creationId xmlns:a16="http://schemas.microsoft.com/office/drawing/2014/main" id="{C34824AB-FF6C-EA0D-B10B-61B788A24FD0}"/>
                  </a:ext>
                </a:extLst>
              </p14:cNvPr>
              <p14:cNvContentPartPr/>
              <p14:nvPr/>
            </p14:nvContentPartPr>
            <p14:xfrm>
              <a:off x="7430598" y="4604745"/>
              <a:ext cx="72000" cy="57960"/>
            </p14:xfrm>
          </p:contentPart>
        </mc:Choice>
        <mc:Fallback xmlns="">
          <p:pic>
            <p:nvPicPr>
              <p:cNvPr id="41099" name="Ink 41098">
                <a:extLst>
                  <a:ext uri="{FF2B5EF4-FFF2-40B4-BE49-F238E27FC236}">
                    <a16:creationId xmlns:a16="http://schemas.microsoft.com/office/drawing/2014/main" id="{C34824AB-FF6C-EA0D-B10B-61B788A24FD0}"/>
                  </a:ext>
                </a:extLst>
              </p:cNvPr>
              <p:cNvPicPr/>
              <p:nvPr/>
            </p:nvPicPr>
            <p:blipFill>
              <a:blip r:embed="rId301"/>
              <a:stretch>
                <a:fillRect/>
              </a:stretch>
            </p:blipFill>
            <p:spPr>
              <a:xfrm>
                <a:off x="7421958" y="4596105"/>
                <a:ext cx="89640" cy="7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2">
            <p14:nvContentPartPr>
              <p14:cNvPr id="41104" name="Ink 41103">
                <a:extLst>
                  <a:ext uri="{FF2B5EF4-FFF2-40B4-BE49-F238E27FC236}">
                    <a16:creationId xmlns:a16="http://schemas.microsoft.com/office/drawing/2014/main" id="{9377497B-3BCB-E3E9-2F82-02621A097372}"/>
                  </a:ext>
                </a:extLst>
              </p14:cNvPr>
              <p14:cNvContentPartPr/>
              <p14:nvPr/>
            </p14:nvContentPartPr>
            <p14:xfrm>
              <a:off x="7731918" y="4389105"/>
              <a:ext cx="189360" cy="317880"/>
            </p14:xfrm>
          </p:contentPart>
        </mc:Choice>
        <mc:Fallback xmlns="">
          <p:pic>
            <p:nvPicPr>
              <p:cNvPr id="41104" name="Ink 41103">
                <a:extLst>
                  <a:ext uri="{FF2B5EF4-FFF2-40B4-BE49-F238E27FC236}">
                    <a16:creationId xmlns:a16="http://schemas.microsoft.com/office/drawing/2014/main" id="{9377497B-3BCB-E3E9-2F82-02621A097372}"/>
                  </a:ext>
                </a:extLst>
              </p:cNvPr>
              <p:cNvPicPr/>
              <p:nvPr/>
            </p:nvPicPr>
            <p:blipFill>
              <a:blip r:embed="rId303"/>
              <a:stretch>
                <a:fillRect/>
              </a:stretch>
            </p:blipFill>
            <p:spPr>
              <a:xfrm>
                <a:off x="7722918" y="4380465"/>
                <a:ext cx="207000" cy="335520"/>
              </a:xfrm>
              <a:prstGeom prst="rect">
                <a:avLst/>
              </a:prstGeom>
            </p:spPr>
          </p:pic>
        </mc:Fallback>
      </mc:AlternateContent>
      <p:grpSp>
        <p:nvGrpSpPr>
          <p:cNvPr id="41108" name="Group 41107">
            <a:extLst>
              <a:ext uri="{FF2B5EF4-FFF2-40B4-BE49-F238E27FC236}">
                <a16:creationId xmlns:a16="http://schemas.microsoft.com/office/drawing/2014/main" id="{F3785DE4-3BF0-1037-F4C6-59D5BD2D78FE}"/>
              </a:ext>
            </a:extLst>
          </p:cNvPr>
          <p:cNvGrpSpPr/>
          <p:nvPr/>
        </p:nvGrpSpPr>
        <p:grpSpPr>
          <a:xfrm>
            <a:off x="8130078" y="4359585"/>
            <a:ext cx="288000" cy="359280"/>
            <a:chOff x="8130078" y="4359585"/>
            <a:chExt cx="288000" cy="359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4">
              <p14:nvContentPartPr>
                <p14:cNvPr id="41105" name="Ink 41104">
                  <a:extLst>
                    <a:ext uri="{FF2B5EF4-FFF2-40B4-BE49-F238E27FC236}">
                      <a16:creationId xmlns:a16="http://schemas.microsoft.com/office/drawing/2014/main" id="{FC9ED516-8B3F-20C4-C766-AD40115D8D97}"/>
                    </a:ext>
                  </a:extLst>
                </p14:cNvPr>
                <p14:cNvContentPartPr/>
                <p14:nvPr/>
              </p14:nvContentPartPr>
              <p14:xfrm>
                <a:off x="8130078" y="4359585"/>
                <a:ext cx="178920" cy="273960"/>
              </p14:xfrm>
            </p:contentPart>
          </mc:Choice>
          <mc:Fallback xmlns="">
            <p:pic>
              <p:nvPicPr>
                <p:cNvPr id="41105" name="Ink 41104">
                  <a:extLst>
                    <a:ext uri="{FF2B5EF4-FFF2-40B4-BE49-F238E27FC236}">
                      <a16:creationId xmlns:a16="http://schemas.microsoft.com/office/drawing/2014/main" id="{FC9ED516-8B3F-20C4-C766-AD40115D8D97}"/>
                    </a:ext>
                  </a:extLst>
                </p:cNvPr>
                <p:cNvPicPr/>
                <p:nvPr/>
              </p:nvPicPr>
              <p:blipFill>
                <a:blip r:embed="rId305"/>
                <a:stretch>
                  <a:fillRect/>
                </a:stretch>
              </p:blipFill>
              <p:spPr>
                <a:xfrm>
                  <a:off x="8121438" y="4350585"/>
                  <a:ext cx="196560" cy="29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6">
              <p14:nvContentPartPr>
                <p14:cNvPr id="41106" name="Ink 41105">
                  <a:extLst>
                    <a:ext uri="{FF2B5EF4-FFF2-40B4-BE49-F238E27FC236}">
                      <a16:creationId xmlns:a16="http://schemas.microsoft.com/office/drawing/2014/main" id="{5D5A7FF3-75C6-21E8-258B-ACF0CA087F2F}"/>
                    </a:ext>
                  </a:extLst>
                </p14:cNvPr>
                <p14:cNvContentPartPr/>
                <p14:nvPr/>
              </p14:nvContentPartPr>
              <p14:xfrm>
                <a:off x="8310798" y="4512945"/>
                <a:ext cx="107280" cy="27720"/>
              </p14:xfrm>
            </p:contentPart>
          </mc:Choice>
          <mc:Fallback xmlns="">
            <p:pic>
              <p:nvPicPr>
                <p:cNvPr id="41106" name="Ink 41105">
                  <a:extLst>
                    <a:ext uri="{FF2B5EF4-FFF2-40B4-BE49-F238E27FC236}">
                      <a16:creationId xmlns:a16="http://schemas.microsoft.com/office/drawing/2014/main" id="{5D5A7FF3-75C6-21E8-258B-ACF0CA087F2F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8302158" y="4504305"/>
                  <a:ext cx="124920" cy="4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8">
              <p14:nvContentPartPr>
                <p14:cNvPr id="41107" name="Ink 41106">
                  <a:extLst>
                    <a:ext uri="{FF2B5EF4-FFF2-40B4-BE49-F238E27FC236}">
                      <a16:creationId xmlns:a16="http://schemas.microsoft.com/office/drawing/2014/main" id="{942C0578-7BF0-19E0-447B-B0A8A97659F2}"/>
                    </a:ext>
                  </a:extLst>
                </p14:cNvPr>
                <p14:cNvContentPartPr/>
                <p14:nvPr/>
              </p14:nvContentPartPr>
              <p14:xfrm>
                <a:off x="8379198" y="4526985"/>
                <a:ext cx="2880" cy="191880"/>
              </p14:xfrm>
            </p:contentPart>
          </mc:Choice>
          <mc:Fallback xmlns="">
            <p:pic>
              <p:nvPicPr>
                <p:cNvPr id="41107" name="Ink 41106">
                  <a:extLst>
                    <a:ext uri="{FF2B5EF4-FFF2-40B4-BE49-F238E27FC236}">
                      <a16:creationId xmlns:a16="http://schemas.microsoft.com/office/drawing/2014/main" id="{942C0578-7BF0-19E0-447B-B0A8A97659F2}"/>
                    </a:ext>
                  </a:extLst>
                </p:cNvPr>
                <p:cNvPicPr/>
                <p:nvPr/>
              </p:nvPicPr>
              <p:blipFill>
                <a:blip r:embed="rId309"/>
                <a:stretch>
                  <a:fillRect/>
                </a:stretch>
              </p:blipFill>
              <p:spPr>
                <a:xfrm>
                  <a:off x="8370198" y="4518345"/>
                  <a:ext cx="20520" cy="209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2B8560F-DB7B-54C2-B1C9-A85467A734AE}"/>
              </a:ext>
            </a:extLst>
          </p:cNvPr>
          <p:cNvGrpSpPr/>
          <p:nvPr/>
        </p:nvGrpSpPr>
        <p:grpSpPr>
          <a:xfrm>
            <a:off x="7920047" y="1208520"/>
            <a:ext cx="169560" cy="181800"/>
            <a:chOff x="7920047" y="1208520"/>
            <a:chExt cx="169560" cy="1818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10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35992D6F-B987-902E-9F49-CA3A42D3B92D}"/>
                    </a:ext>
                  </a:extLst>
                </p14:cNvPr>
                <p14:cNvContentPartPr/>
                <p14:nvPr/>
              </p14:nvContentPartPr>
              <p14:xfrm>
                <a:off x="7920047" y="1208520"/>
                <a:ext cx="169560" cy="360"/>
              </p14:xfrm>
            </p:contentPart>
          </mc:Choice>
          <mc:Fallback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35992D6F-B987-902E-9F49-CA3A42D3B92D}"/>
                    </a:ext>
                  </a:extLst>
                </p:cNvPr>
                <p:cNvPicPr/>
                <p:nvPr/>
              </p:nvPicPr>
              <p:blipFill>
                <a:blip r:embed="rId311"/>
                <a:stretch>
                  <a:fillRect/>
                </a:stretch>
              </p:blipFill>
              <p:spPr>
                <a:xfrm>
                  <a:off x="7911047" y="1199520"/>
                  <a:ext cx="1872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2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0C6F0571-65A2-D7CD-D14C-C9A3875B43E5}"/>
                    </a:ext>
                  </a:extLst>
                </p14:cNvPr>
                <p14:cNvContentPartPr/>
                <p14:nvPr/>
              </p14:nvContentPartPr>
              <p14:xfrm>
                <a:off x="7985927" y="1208520"/>
                <a:ext cx="360" cy="181800"/>
              </p14:xfrm>
            </p:contentPart>
          </mc:Choice>
          <mc:Fallback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0C6F0571-65A2-D7CD-D14C-C9A3875B43E5}"/>
                    </a:ext>
                  </a:extLst>
                </p:cNvPr>
                <p:cNvPicPr/>
                <p:nvPr/>
              </p:nvPicPr>
              <p:blipFill>
                <a:blip r:embed="rId313"/>
                <a:stretch>
                  <a:fillRect/>
                </a:stretch>
              </p:blipFill>
              <p:spPr>
                <a:xfrm>
                  <a:off x="7977287" y="1199520"/>
                  <a:ext cx="18000" cy="199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314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0FA99C33-3689-9E38-A427-62F916A95726}"/>
                  </a:ext>
                </a:extLst>
              </p14:cNvPr>
              <p14:cNvContentPartPr/>
              <p14:nvPr/>
            </p14:nvContentPartPr>
            <p14:xfrm>
              <a:off x="6395087" y="1098360"/>
              <a:ext cx="168480" cy="16308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0FA99C33-3689-9E38-A427-62F916A95726}"/>
                  </a:ext>
                </a:extLst>
              </p:cNvPr>
              <p:cNvPicPr/>
              <p:nvPr/>
            </p:nvPicPr>
            <p:blipFill>
              <a:blip r:embed="rId315"/>
              <a:stretch>
                <a:fillRect/>
              </a:stretch>
            </p:blipFill>
            <p:spPr>
              <a:xfrm>
                <a:off x="6386447" y="1089720"/>
                <a:ext cx="186120" cy="180720"/>
              </a:xfrm>
              <a:prstGeom prst="rect">
                <a:avLst/>
              </a:prstGeom>
            </p:spPr>
          </p:pic>
        </mc:Fallback>
      </mc:AlternateContent>
      <p:pic>
        <p:nvPicPr>
          <p:cNvPr id="38" name="Audio 37">
            <a:hlinkClick r:id="" action="ppaction://media"/>
            <a:extLst>
              <a:ext uri="{FF2B5EF4-FFF2-40B4-BE49-F238E27FC236}">
                <a16:creationId xmlns:a16="http://schemas.microsoft.com/office/drawing/2014/main" id="{2DC3E526-535D-4940-3029-F19DF4AC18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88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045"/>
    </mc:Choice>
    <mc:Fallback>
      <p:transition spd="slow" advTm="250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7" name="Text Box 3"/>
          <p:cNvSpPr txBox="1">
            <a:spLocks noChangeArrowheads="1"/>
          </p:cNvSpPr>
          <p:nvPr/>
        </p:nvSpPr>
        <p:spPr bwMode="auto">
          <a:xfrm>
            <a:off x="418465" y="3586"/>
            <a:ext cx="830708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800" b="1" dirty="0">
                <a:solidFill>
                  <a:srgbClr val="0000FF"/>
                </a:solidFill>
              </a:rPr>
              <a:t>PNP transistor </a:t>
            </a:r>
            <a:r>
              <a:rPr lang="en-US" sz="2800" b="1" dirty="0">
                <a:solidFill>
                  <a:srgbClr val="0000FF"/>
                </a:solidFill>
                <a:sym typeface="Wingdings" pitchFamily="2" charset="2"/>
              </a:rPr>
              <a:t> PMOS transfer characteristic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903BEA-EC25-5644-B5A1-DEDF773DB900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grpSp>
        <p:nvGrpSpPr>
          <p:cNvPr id="40960" name="Group 40959">
            <a:extLst>
              <a:ext uri="{FF2B5EF4-FFF2-40B4-BE49-F238E27FC236}">
                <a16:creationId xmlns:a16="http://schemas.microsoft.com/office/drawing/2014/main" id="{71FF7C8E-2C3A-126A-75A9-A98BF578838D}"/>
              </a:ext>
            </a:extLst>
          </p:cNvPr>
          <p:cNvGrpSpPr/>
          <p:nvPr/>
        </p:nvGrpSpPr>
        <p:grpSpPr>
          <a:xfrm>
            <a:off x="5396564" y="532211"/>
            <a:ext cx="3415320" cy="1074960"/>
            <a:chOff x="5396564" y="532211"/>
            <a:chExt cx="3415320" cy="1074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606BE618-B296-89E5-A574-83598337095E}"/>
                    </a:ext>
                  </a:extLst>
                </p14:cNvPr>
                <p14:cNvContentPartPr/>
                <p14:nvPr/>
              </p14:nvContentPartPr>
              <p14:xfrm>
                <a:off x="5396564" y="1101011"/>
                <a:ext cx="276840" cy="5061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606BE618-B296-89E5-A574-83598337095E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387924" y="1092011"/>
                  <a:ext cx="294480" cy="52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8C314662-D1DA-4F28-3B63-293377E34374}"/>
                    </a:ext>
                  </a:extLst>
                </p14:cNvPr>
                <p14:cNvContentPartPr/>
                <p14:nvPr/>
              </p14:nvContentPartPr>
              <p14:xfrm>
                <a:off x="6852044" y="658931"/>
                <a:ext cx="207360" cy="3459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8C314662-D1DA-4F28-3B63-293377E34374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843404" y="650291"/>
                  <a:ext cx="225000" cy="36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CE767CF0-0CF8-B143-8863-A3D1A5D4B58C}"/>
                    </a:ext>
                  </a:extLst>
                </p14:cNvPr>
                <p14:cNvContentPartPr/>
                <p14:nvPr/>
              </p14:nvContentPartPr>
              <p14:xfrm>
                <a:off x="7088564" y="829211"/>
                <a:ext cx="140400" cy="20160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CE767CF0-0CF8-B143-8863-A3D1A5D4B58C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079924" y="820571"/>
                  <a:ext cx="158040" cy="21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36D365DF-1A65-0320-FFB6-88128269503D}"/>
                    </a:ext>
                  </a:extLst>
                </p14:cNvPr>
                <p14:cNvContentPartPr/>
                <p14:nvPr/>
              </p14:nvContentPartPr>
              <p14:xfrm>
                <a:off x="6707684" y="532211"/>
                <a:ext cx="194760" cy="75348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36D365DF-1A65-0320-FFB6-88128269503D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698684" y="523211"/>
                  <a:ext cx="212400" cy="77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DD04664E-688C-6868-CA6B-200C1CE415FA}"/>
                    </a:ext>
                  </a:extLst>
                </p14:cNvPr>
                <p14:cNvContentPartPr/>
                <p14:nvPr/>
              </p14:nvContentPartPr>
              <p14:xfrm>
                <a:off x="7391324" y="865931"/>
                <a:ext cx="124920" cy="432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DD04664E-688C-6868-CA6B-200C1CE415FA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7382684" y="856931"/>
                  <a:ext cx="142560" cy="2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941194A4-CEA6-8A76-6F34-227DB79F50A8}"/>
                    </a:ext>
                  </a:extLst>
                </p14:cNvPr>
                <p14:cNvContentPartPr/>
                <p14:nvPr/>
              </p14:nvContentPartPr>
              <p14:xfrm>
                <a:off x="7668524" y="655691"/>
                <a:ext cx="233640" cy="31752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941194A4-CEA6-8A76-6F34-227DB79F50A8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7659524" y="646691"/>
                  <a:ext cx="251280" cy="33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65AD85D1-879F-F418-F1C7-1D5B0284B26E}"/>
                    </a:ext>
                  </a:extLst>
                </p14:cNvPr>
                <p14:cNvContentPartPr/>
                <p14:nvPr/>
              </p14:nvContentPartPr>
              <p14:xfrm>
                <a:off x="7892084" y="843251"/>
                <a:ext cx="147600" cy="432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65AD85D1-879F-F418-F1C7-1D5B0284B26E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7883444" y="834251"/>
                  <a:ext cx="165240" cy="2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96FF69DF-5089-941A-602B-60B108CEA7AE}"/>
                    </a:ext>
                  </a:extLst>
                </p14:cNvPr>
                <p14:cNvContentPartPr/>
                <p14:nvPr/>
              </p14:nvContentPartPr>
              <p14:xfrm>
                <a:off x="7977404" y="887171"/>
                <a:ext cx="8280" cy="11736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96FF69DF-5089-941A-602B-60B108CEA7AE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7968764" y="878171"/>
                  <a:ext cx="25920" cy="13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A02A28CE-BA2A-1118-F6FE-F83E1FF2FB44}"/>
                    </a:ext>
                  </a:extLst>
                </p14:cNvPr>
                <p14:cNvContentPartPr/>
                <p14:nvPr/>
              </p14:nvContentPartPr>
              <p14:xfrm>
                <a:off x="8018804" y="562091"/>
                <a:ext cx="185040" cy="54468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A02A28CE-BA2A-1118-F6FE-F83E1FF2FB44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8010164" y="553451"/>
                  <a:ext cx="202680" cy="56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86F813FB-C103-F62F-7F8B-86C63D917A32}"/>
                    </a:ext>
                  </a:extLst>
                </p14:cNvPr>
                <p14:cNvContentPartPr/>
                <p14:nvPr/>
              </p14:nvContentPartPr>
              <p14:xfrm>
                <a:off x="8168204" y="570371"/>
                <a:ext cx="312840" cy="58284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86F813FB-C103-F62F-7F8B-86C63D917A32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8159564" y="561731"/>
                  <a:ext cx="330480" cy="60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813AD6D9-B501-5943-E555-9C97016FD52A}"/>
                    </a:ext>
                  </a:extLst>
                </p14:cNvPr>
                <p14:cNvContentPartPr/>
                <p14:nvPr/>
              </p14:nvContentPartPr>
              <p14:xfrm>
                <a:off x="8463044" y="758291"/>
                <a:ext cx="114840" cy="29664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813AD6D9-B501-5943-E555-9C97016FD52A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8454404" y="749651"/>
                  <a:ext cx="132480" cy="31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D25A1310-80D1-DBDF-87D7-493C24924743}"/>
                    </a:ext>
                  </a:extLst>
                </p14:cNvPr>
                <p14:cNvContentPartPr/>
                <p14:nvPr/>
              </p14:nvContentPartPr>
              <p14:xfrm>
                <a:off x="8607044" y="774131"/>
                <a:ext cx="204840" cy="2304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D25A1310-80D1-DBDF-87D7-493C24924743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8598404" y="765491"/>
                  <a:ext cx="222480" cy="4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F3CFF4D7-F52C-B074-8BCE-D8E2F30C16BC}"/>
                    </a:ext>
                  </a:extLst>
                </p14:cNvPr>
                <p14:cNvContentPartPr/>
                <p14:nvPr/>
              </p14:nvContentPartPr>
              <p14:xfrm>
                <a:off x="8712164" y="778451"/>
                <a:ext cx="28440" cy="32796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F3CFF4D7-F52C-B074-8BCE-D8E2F30C16BC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8703524" y="769451"/>
                  <a:ext cx="46080" cy="345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966" name="Group 40965">
            <a:extLst>
              <a:ext uri="{FF2B5EF4-FFF2-40B4-BE49-F238E27FC236}">
                <a16:creationId xmlns:a16="http://schemas.microsoft.com/office/drawing/2014/main" id="{85CC93D2-A2E1-E30C-6CA3-2C81C6F299E4}"/>
              </a:ext>
            </a:extLst>
          </p:cNvPr>
          <p:cNvGrpSpPr/>
          <p:nvPr/>
        </p:nvGrpSpPr>
        <p:grpSpPr>
          <a:xfrm>
            <a:off x="6068684" y="752891"/>
            <a:ext cx="603360" cy="840960"/>
            <a:chOff x="6068684" y="752891"/>
            <a:chExt cx="603360" cy="840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40961" name="Ink 40960">
                  <a:extLst>
                    <a:ext uri="{FF2B5EF4-FFF2-40B4-BE49-F238E27FC236}">
                      <a16:creationId xmlns:a16="http://schemas.microsoft.com/office/drawing/2014/main" id="{1D0474C9-25BF-B384-76C3-E0F1DF5956DB}"/>
                    </a:ext>
                  </a:extLst>
                </p14:cNvPr>
                <p14:cNvContentPartPr/>
                <p14:nvPr/>
              </p14:nvContentPartPr>
              <p14:xfrm>
                <a:off x="6068684" y="1292171"/>
                <a:ext cx="298800" cy="301680"/>
              </p14:xfrm>
            </p:contentPart>
          </mc:Choice>
          <mc:Fallback xmlns="">
            <p:pic>
              <p:nvPicPr>
                <p:cNvPr id="40961" name="Ink 40960">
                  <a:extLst>
                    <a:ext uri="{FF2B5EF4-FFF2-40B4-BE49-F238E27FC236}">
                      <a16:creationId xmlns:a16="http://schemas.microsoft.com/office/drawing/2014/main" id="{1D0474C9-25BF-B384-76C3-E0F1DF5956DB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6060044" y="1283531"/>
                  <a:ext cx="316440" cy="31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40962" name="Ink 40961">
                  <a:extLst>
                    <a:ext uri="{FF2B5EF4-FFF2-40B4-BE49-F238E27FC236}">
                      <a16:creationId xmlns:a16="http://schemas.microsoft.com/office/drawing/2014/main" id="{F8748D33-31AF-4936-3C9D-189995331067}"/>
                    </a:ext>
                  </a:extLst>
                </p14:cNvPr>
                <p14:cNvContentPartPr/>
                <p14:nvPr/>
              </p14:nvContentPartPr>
              <p14:xfrm>
                <a:off x="6216284" y="783851"/>
                <a:ext cx="186840" cy="298080"/>
              </p14:xfrm>
            </p:contentPart>
          </mc:Choice>
          <mc:Fallback xmlns="">
            <p:pic>
              <p:nvPicPr>
                <p:cNvPr id="40962" name="Ink 40961">
                  <a:extLst>
                    <a:ext uri="{FF2B5EF4-FFF2-40B4-BE49-F238E27FC236}">
                      <a16:creationId xmlns:a16="http://schemas.microsoft.com/office/drawing/2014/main" id="{F8748D33-31AF-4936-3C9D-189995331067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6207644" y="775211"/>
                  <a:ext cx="204480" cy="31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40963" name="Ink 40962">
                  <a:extLst>
                    <a:ext uri="{FF2B5EF4-FFF2-40B4-BE49-F238E27FC236}">
                      <a16:creationId xmlns:a16="http://schemas.microsoft.com/office/drawing/2014/main" id="{02771D06-1008-FBBF-159C-397EEE11790E}"/>
                    </a:ext>
                  </a:extLst>
                </p14:cNvPr>
                <p14:cNvContentPartPr/>
                <p14:nvPr/>
              </p14:nvContentPartPr>
              <p14:xfrm>
                <a:off x="6462164" y="761171"/>
                <a:ext cx="209880" cy="393120"/>
              </p14:xfrm>
            </p:contentPart>
          </mc:Choice>
          <mc:Fallback xmlns="">
            <p:pic>
              <p:nvPicPr>
                <p:cNvPr id="40963" name="Ink 40962">
                  <a:extLst>
                    <a:ext uri="{FF2B5EF4-FFF2-40B4-BE49-F238E27FC236}">
                      <a16:creationId xmlns:a16="http://schemas.microsoft.com/office/drawing/2014/main" id="{02771D06-1008-FBBF-159C-397EEE11790E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6453164" y="752171"/>
                  <a:ext cx="227520" cy="41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40965" name="Ink 40964">
                  <a:extLst>
                    <a:ext uri="{FF2B5EF4-FFF2-40B4-BE49-F238E27FC236}">
                      <a16:creationId xmlns:a16="http://schemas.microsoft.com/office/drawing/2014/main" id="{48B47CEB-1F33-5633-24A2-C6696CACE98E}"/>
                    </a:ext>
                  </a:extLst>
                </p14:cNvPr>
                <p14:cNvContentPartPr/>
                <p14:nvPr/>
              </p14:nvContentPartPr>
              <p14:xfrm>
                <a:off x="6388724" y="752891"/>
                <a:ext cx="32760" cy="129600"/>
              </p14:xfrm>
            </p:contentPart>
          </mc:Choice>
          <mc:Fallback xmlns="">
            <p:pic>
              <p:nvPicPr>
                <p:cNvPr id="40965" name="Ink 40964">
                  <a:extLst>
                    <a:ext uri="{FF2B5EF4-FFF2-40B4-BE49-F238E27FC236}">
                      <a16:creationId xmlns:a16="http://schemas.microsoft.com/office/drawing/2014/main" id="{48B47CEB-1F33-5633-24A2-C6696CACE98E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6380084" y="743891"/>
                  <a:ext cx="50400" cy="147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975" name="Group 40974">
            <a:extLst>
              <a:ext uri="{FF2B5EF4-FFF2-40B4-BE49-F238E27FC236}">
                <a16:creationId xmlns:a16="http://schemas.microsoft.com/office/drawing/2014/main" id="{73F97BE8-668B-017D-6A5A-5747E82ACED3}"/>
              </a:ext>
            </a:extLst>
          </p:cNvPr>
          <p:cNvGrpSpPr/>
          <p:nvPr/>
        </p:nvGrpSpPr>
        <p:grpSpPr>
          <a:xfrm>
            <a:off x="7162004" y="1990211"/>
            <a:ext cx="478440" cy="522360"/>
            <a:chOff x="7162004" y="1990211"/>
            <a:chExt cx="478440" cy="522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40968" name="Ink 40967">
                  <a:extLst>
                    <a:ext uri="{FF2B5EF4-FFF2-40B4-BE49-F238E27FC236}">
                      <a16:creationId xmlns:a16="http://schemas.microsoft.com/office/drawing/2014/main" id="{28C577AD-166F-0CB4-008B-084DC1D335C1}"/>
                    </a:ext>
                  </a:extLst>
                </p14:cNvPr>
                <p14:cNvContentPartPr/>
                <p14:nvPr/>
              </p14:nvContentPartPr>
              <p14:xfrm>
                <a:off x="7162004" y="1990211"/>
                <a:ext cx="215280" cy="353160"/>
              </p14:xfrm>
            </p:contentPart>
          </mc:Choice>
          <mc:Fallback xmlns="">
            <p:pic>
              <p:nvPicPr>
                <p:cNvPr id="40968" name="Ink 40967">
                  <a:extLst>
                    <a:ext uri="{FF2B5EF4-FFF2-40B4-BE49-F238E27FC236}">
                      <a16:creationId xmlns:a16="http://schemas.microsoft.com/office/drawing/2014/main" id="{28C577AD-166F-0CB4-008B-084DC1D335C1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7153364" y="1981211"/>
                  <a:ext cx="232920" cy="37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40969" name="Ink 40968">
                  <a:extLst>
                    <a:ext uri="{FF2B5EF4-FFF2-40B4-BE49-F238E27FC236}">
                      <a16:creationId xmlns:a16="http://schemas.microsoft.com/office/drawing/2014/main" id="{37FB616A-DE78-A6E1-50A1-50FEF50DB081}"/>
                    </a:ext>
                  </a:extLst>
                </p14:cNvPr>
                <p14:cNvContentPartPr/>
                <p14:nvPr/>
              </p14:nvContentPartPr>
              <p14:xfrm>
                <a:off x="7424444" y="2215931"/>
                <a:ext cx="216000" cy="296640"/>
              </p14:xfrm>
            </p:contentPart>
          </mc:Choice>
          <mc:Fallback xmlns="">
            <p:pic>
              <p:nvPicPr>
                <p:cNvPr id="40969" name="Ink 40968">
                  <a:extLst>
                    <a:ext uri="{FF2B5EF4-FFF2-40B4-BE49-F238E27FC236}">
                      <a16:creationId xmlns:a16="http://schemas.microsoft.com/office/drawing/2014/main" id="{37FB616A-DE78-A6E1-50A1-50FEF50DB081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7415444" y="2207291"/>
                  <a:ext cx="233640" cy="314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974" name="Group 40973">
            <a:extLst>
              <a:ext uri="{FF2B5EF4-FFF2-40B4-BE49-F238E27FC236}">
                <a16:creationId xmlns:a16="http://schemas.microsoft.com/office/drawing/2014/main" id="{5324354C-1FCE-711A-899C-1E1E7D328BAF}"/>
              </a:ext>
            </a:extLst>
          </p:cNvPr>
          <p:cNvGrpSpPr/>
          <p:nvPr/>
        </p:nvGrpSpPr>
        <p:grpSpPr>
          <a:xfrm>
            <a:off x="8263964" y="2011451"/>
            <a:ext cx="354600" cy="483120"/>
            <a:chOff x="8263964" y="2011451"/>
            <a:chExt cx="354600" cy="483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40971" name="Ink 40970">
                  <a:extLst>
                    <a:ext uri="{FF2B5EF4-FFF2-40B4-BE49-F238E27FC236}">
                      <a16:creationId xmlns:a16="http://schemas.microsoft.com/office/drawing/2014/main" id="{47A60F3C-DC64-B776-B9E6-8D5E57EEB07B}"/>
                    </a:ext>
                  </a:extLst>
                </p14:cNvPr>
                <p14:cNvContentPartPr/>
                <p14:nvPr/>
              </p14:nvContentPartPr>
              <p14:xfrm>
                <a:off x="8263964" y="2011451"/>
                <a:ext cx="210600" cy="322920"/>
              </p14:xfrm>
            </p:contentPart>
          </mc:Choice>
          <mc:Fallback xmlns="">
            <p:pic>
              <p:nvPicPr>
                <p:cNvPr id="40971" name="Ink 40970">
                  <a:extLst>
                    <a:ext uri="{FF2B5EF4-FFF2-40B4-BE49-F238E27FC236}">
                      <a16:creationId xmlns:a16="http://schemas.microsoft.com/office/drawing/2014/main" id="{47A60F3C-DC64-B776-B9E6-8D5E57EEB07B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8254964" y="2002451"/>
                  <a:ext cx="228240" cy="34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40972" name="Ink 40971">
                  <a:extLst>
                    <a:ext uri="{FF2B5EF4-FFF2-40B4-BE49-F238E27FC236}">
                      <a16:creationId xmlns:a16="http://schemas.microsoft.com/office/drawing/2014/main" id="{E96C12EC-26B1-4D9F-A41B-8E9FE81C0CBB}"/>
                    </a:ext>
                  </a:extLst>
                </p14:cNvPr>
                <p14:cNvContentPartPr/>
                <p14:nvPr/>
              </p14:nvContentPartPr>
              <p14:xfrm>
                <a:off x="8478164" y="2263451"/>
                <a:ext cx="140400" cy="4320"/>
              </p14:xfrm>
            </p:contentPart>
          </mc:Choice>
          <mc:Fallback xmlns="">
            <p:pic>
              <p:nvPicPr>
                <p:cNvPr id="40972" name="Ink 40971">
                  <a:extLst>
                    <a:ext uri="{FF2B5EF4-FFF2-40B4-BE49-F238E27FC236}">
                      <a16:creationId xmlns:a16="http://schemas.microsoft.com/office/drawing/2014/main" id="{E96C12EC-26B1-4D9F-A41B-8E9FE81C0CBB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8469524" y="2254451"/>
                  <a:ext cx="158040" cy="2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40973" name="Ink 40972">
                  <a:extLst>
                    <a:ext uri="{FF2B5EF4-FFF2-40B4-BE49-F238E27FC236}">
                      <a16:creationId xmlns:a16="http://schemas.microsoft.com/office/drawing/2014/main" id="{00290361-160E-A021-5415-319C6369F29C}"/>
                    </a:ext>
                  </a:extLst>
                </p14:cNvPr>
                <p14:cNvContentPartPr/>
                <p14:nvPr/>
              </p14:nvContentPartPr>
              <p14:xfrm>
                <a:off x="8571764" y="2284331"/>
                <a:ext cx="360" cy="210240"/>
              </p14:xfrm>
            </p:contentPart>
          </mc:Choice>
          <mc:Fallback xmlns="">
            <p:pic>
              <p:nvPicPr>
                <p:cNvPr id="40973" name="Ink 40972">
                  <a:extLst>
                    <a:ext uri="{FF2B5EF4-FFF2-40B4-BE49-F238E27FC236}">
                      <a16:creationId xmlns:a16="http://schemas.microsoft.com/office/drawing/2014/main" id="{00290361-160E-A021-5415-319C6369F29C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8563124" y="2275331"/>
                  <a:ext cx="18000" cy="227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0978" name="Ink 40977">
                <a:extLst>
                  <a:ext uri="{FF2B5EF4-FFF2-40B4-BE49-F238E27FC236}">
                    <a16:creationId xmlns:a16="http://schemas.microsoft.com/office/drawing/2014/main" id="{85696658-6638-406F-CE1E-5E49376CC7DB}"/>
                  </a:ext>
                </a:extLst>
              </p14:cNvPr>
              <p14:cNvContentPartPr/>
              <p14:nvPr/>
            </p14:nvContentPartPr>
            <p14:xfrm>
              <a:off x="5620484" y="3630731"/>
              <a:ext cx="360" cy="360"/>
            </p14:xfrm>
          </p:contentPart>
        </mc:Choice>
        <mc:Fallback xmlns="">
          <p:pic>
            <p:nvPicPr>
              <p:cNvPr id="40978" name="Ink 40977">
                <a:extLst>
                  <a:ext uri="{FF2B5EF4-FFF2-40B4-BE49-F238E27FC236}">
                    <a16:creationId xmlns:a16="http://schemas.microsoft.com/office/drawing/2014/main" id="{85696658-6638-406F-CE1E-5E49376CC7DB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5611844" y="3622091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40981" name="Group 40980">
            <a:extLst>
              <a:ext uri="{FF2B5EF4-FFF2-40B4-BE49-F238E27FC236}">
                <a16:creationId xmlns:a16="http://schemas.microsoft.com/office/drawing/2014/main" id="{22659E5E-8B86-A550-9D33-F1E3716CCD93}"/>
              </a:ext>
            </a:extLst>
          </p:cNvPr>
          <p:cNvGrpSpPr/>
          <p:nvPr/>
        </p:nvGrpSpPr>
        <p:grpSpPr>
          <a:xfrm>
            <a:off x="5666204" y="3587891"/>
            <a:ext cx="487440" cy="766800"/>
            <a:chOff x="5666204" y="3587891"/>
            <a:chExt cx="487440" cy="766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40979" name="Ink 40978">
                  <a:extLst>
                    <a:ext uri="{FF2B5EF4-FFF2-40B4-BE49-F238E27FC236}">
                      <a16:creationId xmlns:a16="http://schemas.microsoft.com/office/drawing/2014/main" id="{98DBB10F-3631-4FA9-6BEF-223C6D3AEE42}"/>
                    </a:ext>
                  </a:extLst>
                </p14:cNvPr>
                <p14:cNvContentPartPr/>
                <p14:nvPr/>
              </p14:nvContentPartPr>
              <p14:xfrm>
                <a:off x="5666204" y="3587891"/>
                <a:ext cx="263160" cy="512280"/>
              </p14:xfrm>
            </p:contentPart>
          </mc:Choice>
          <mc:Fallback xmlns="">
            <p:pic>
              <p:nvPicPr>
                <p:cNvPr id="40979" name="Ink 40978">
                  <a:extLst>
                    <a:ext uri="{FF2B5EF4-FFF2-40B4-BE49-F238E27FC236}">
                      <a16:creationId xmlns:a16="http://schemas.microsoft.com/office/drawing/2014/main" id="{98DBB10F-3631-4FA9-6BEF-223C6D3AEE42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5657204" y="3578891"/>
                  <a:ext cx="280800" cy="52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40980" name="Ink 40979">
                  <a:extLst>
                    <a:ext uri="{FF2B5EF4-FFF2-40B4-BE49-F238E27FC236}">
                      <a16:creationId xmlns:a16="http://schemas.microsoft.com/office/drawing/2014/main" id="{B25769E2-85C1-34C4-6908-D50080E3B211}"/>
                    </a:ext>
                  </a:extLst>
                </p14:cNvPr>
                <p14:cNvContentPartPr/>
                <p14:nvPr/>
              </p14:nvContentPartPr>
              <p14:xfrm>
                <a:off x="5890844" y="4015211"/>
                <a:ext cx="262800" cy="339480"/>
              </p14:xfrm>
            </p:contentPart>
          </mc:Choice>
          <mc:Fallback xmlns="">
            <p:pic>
              <p:nvPicPr>
                <p:cNvPr id="40980" name="Ink 40979">
                  <a:extLst>
                    <a:ext uri="{FF2B5EF4-FFF2-40B4-BE49-F238E27FC236}">
                      <a16:creationId xmlns:a16="http://schemas.microsoft.com/office/drawing/2014/main" id="{B25769E2-85C1-34C4-6908-D50080E3B211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5882204" y="4006571"/>
                  <a:ext cx="280440" cy="357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994" name="Group 40993">
            <a:extLst>
              <a:ext uri="{FF2B5EF4-FFF2-40B4-BE49-F238E27FC236}">
                <a16:creationId xmlns:a16="http://schemas.microsoft.com/office/drawing/2014/main" id="{D9E95DF0-FB6E-6785-4435-FF7011CAB1AD}"/>
              </a:ext>
            </a:extLst>
          </p:cNvPr>
          <p:cNvGrpSpPr/>
          <p:nvPr/>
        </p:nvGrpSpPr>
        <p:grpSpPr>
          <a:xfrm>
            <a:off x="6393404" y="3457571"/>
            <a:ext cx="1874880" cy="812880"/>
            <a:chOff x="6393404" y="3457571"/>
            <a:chExt cx="1874880" cy="812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40983" name="Ink 40982">
                  <a:extLst>
                    <a:ext uri="{FF2B5EF4-FFF2-40B4-BE49-F238E27FC236}">
                      <a16:creationId xmlns:a16="http://schemas.microsoft.com/office/drawing/2014/main" id="{D6EB892A-0299-24BC-540D-7E1B72AC479E}"/>
                    </a:ext>
                  </a:extLst>
                </p14:cNvPr>
                <p14:cNvContentPartPr/>
                <p14:nvPr/>
              </p14:nvContentPartPr>
              <p14:xfrm>
                <a:off x="6393404" y="3457571"/>
                <a:ext cx="259200" cy="812880"/>
              </p14:xfrm>
            </p:contentPart>
          </mc:Choice>
          <mc:Fallback xmlns="">
            <p:pic>
              <p:nvPicPr>
                <p:cNvPr id="40983" name="Ink 40982">
                  <a:extLst>
                    <a:ext uri="{FF2B5EF4-FFF2-40B4-BE49-F238E27FC236}">
                      <a16:creationId xmlns:a16="http://schemas.microsoft.com/office/drawing/2014/main" id="{D6EB892A-0299-24BC-540D-7E1B72AC479E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6384764" y="3448931"/>
                  <a:ext cx="276840" cy="83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40984" name="Ink 40983">
                  <a:extLst>
                    <a:ext uri="{FF2B5EF4-FFF2-40B4-BE49-F238E27FC236}">
                      <a16:creationId xmlns:a16="http://schemas.microsoft.com/office/drawing/2014/main" id="{26F1E787-E750-CCF7-F024-3DD0F2CFF081}"/>
                    </a:ext>
                  </a:extLst>
                </p14:cNvPr>
                <p14:cNvContentPartPr/>
                <p14:nvPr/>
              </p14:nvContentPartPr>
              <p14:xfrm>
                <a:off x="6691844" y="3628211"/>
                <a:ext cx="198000" cy="389160"/>
              </p14:xfrm>
            </p:contentPart>
          </mc:Choice>
          <mc:Fallback xmlns="">
            <p:pic>
              <p:nvPicPr>
                <p:cNvPr id="40984" name="Ink 40983">
                  <a:extLst>
                    <a:ext uri="{FF2B5EF4-FFF2-40B4-BE49-F238E27FC236}">
                      <a16:creationId xmlns:a16="http://schemas.microsoft.com/office/drawing/2014/main" id="{26F1E787-E750-CCF7-F024-3DD0F2CFF081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6682844" y="3619571"/>
                  <a:ext cx="215640" cy="40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0985" name="Ink 40984">
                  <a:extLst>
                    <a:ext uri="{FF2B5EF4-FFF2-40B4-BE49-F238E27FC236}">
                      <a16:creationId xmlns:a16="http://schemas.microsoft.com/office/drawing/2014/main" id="{A566C172-78DE-9B66-0198-46A0FE203280}"/>
                    </a:ext>
                  </a:extLst>
                </p14:cNvPr>
                <p14:cNvContentPartPr/>
                <p14:nvPr/>
              </p14:nvContentPartPr>
              <p14:xfrm>
                <a:off x="6857084" y="3870491"/>
                <a:ext cx="254520" cy="267120"/>
              </p14:xfrm>
            </p:contentPart>
          </mc:Choice>
          <mc:Fallback xmlns="">
            <p:pic>
              <p:nvPicPr>
                <p:cNvPr id="40985" name="Ink 40984">
                  <a:extLst>
                    <a:ext uri="{FF2B5EF4-FFF2-40B4-BE49-F238E27FC236}">
                      <a16:creationId xmlns:a16="http://schemas.microsoft.com/office/drawing/2014/main" id="{A566C172-78DE-9B66-0198-46A0FE203280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6848084" y="3861851"/>
                  <a:ext cx="272160" cy="28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0986" name="Ink 40985">
                  <a:extLst>
                    <a:ext uri="{FF2B5EF4-FFF2-40B4-BE49-F238E27FC236}">
                      <a16:creationId xmlns:a16="http://schemas.microsoft.com/office/drawing/2014/main" id="{F96D4356-F0D4-F7D7-520A-CAEDEA2A3FA0}"/>
                    </a:ext>
                  </a:extLst>
                </p14:cNvPr>
                <p14:cNvContentPartPr/>
                <p14:nvPr/>
              </p14:nvContentPartPr>
              <p14:xfrm>
                <a:off x="7218884" y="3839891"/>
                <a:ext cx="165600" cy="360"/>
              </p14:xfrm>
            </p:contentPart>
          </mc:Choice>
          <mc:Fallback xmlns="">
            <p:pic>
              <p:nvPicPr>
                <p:cNvPr id="40986" name="Ink 40985">
                  <a:extLst>
                    <a:ext uri="{FF2B5EF4-FFF2-40B4-BE49-F238E27FC236}">
                      <a16:creationId xmlns:a16="http://schemas.microsoft.com/office/drawing/2014/main" id="{F96D4356-F0D4-F7D7-520A-CAEDEA2A3FA0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7210244" y="3831251"/>
                  <a:ext cx="1832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0987" name="Ink 40986">
                  <a:extLst>
                    <a:ext uri="{FF2B5EF4-FFF2-40B4-BE49-F238E27FC236}">
                      <a16:creationId xmlns:a16="http://schemas.microsoft.com/office/drawing/2014/main" id="{B23222EC-4715-15CF-F9F9-43485DB7A031}"/>
                    </a:ext>
                  </a:extLst>
                </p14:cNvPr>
                <p14:cNvContentPartPr/>
                <p14:nvPr/>
              </p14:nvContentPartPr>
              <p14:xfrm>
                <a:off x="7550804" y="3556931"/>
                <a:ext cx="318960" cy="423360"/>
              </p14:xfrm>
            </p:contentPart>
          </mc:Choice>
          <mc:Fallback xmlns="">
            <p:pic>
              <p:nvPicPr>
                <p:cNvPr id="40987" name="Ink 40986">
                  <a:extLst>
                    <a:ext uri="{FF2B5EF4-FFF2-40B4-BE49-F238E27FC236}">
                      <a16:creationId xmlns:a16="http://schemas.microsoft.com/office/drawing/2014/main" id="{B23222EC-4715-15CF-F9F9-43485DB7A031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7542164" y="3548291"/>
                  <a:ext cx="336600" cy="44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0988" name="Ink 40987">
                  <a:extLst>
                    <a:ext uri="{FF2B5EF4-FFF2-40B4-BE49-F238E27FC236}">
                      <a16:creationId xmlns:a16="http://schemas.microsoft.com/office/drawing/2014/main" id="{DAB1C0EE-180E-EB4B-0339-01B9D9E951D0}"/>
                    </a:ext>
                  </a:extLst>
                </p14:cNvPr>
                <p14:cNvContentPartPr/>
                <p14:nvPr/>
              </p14:nvContentPartPr>
              <p14:xfrm>
                <a:off x="7839164" y="3903611"/>
                <a:ext cx="187560" cy="360"/>
              </p14:xfrm>
            </p:contentPart>
          </mc:Choice>
          <mc:Fallback xmlns="">
            <p:pic>
              <p:nvPicPr>
                <p:cNvPr id="40988" name="Ink 40987">
                  <a:extLst>
                    <a:ext uri="{FF2B5EF4-FFF2-40B4-BE49-F238E27FC236}">
                      <a16:creationId xmlns:a16="http://schemas.microsoft.com/office/drawing/2014/main" id="{DAB1C0EE-180E-EB4B-0339-01B9D9E951D0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7830524" y="3894971"/>
                  <a:ext cx="2052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0989" name="Ink 40988">
                  <a:extLst>
                    <a:ext uri="{FF2B5EF4-FFF2-40B4-BE49-F238E27FC236}">
                      <a16:creationId xmlns:a16="http://schemas.microsoft.com/office/drawing/2014/main" id="{F9728705-6788-1E14-0378-13C2A924E5EC}"/>
                    </a:ext>
                  </a:extLst>
                </p14:cNvPr>
                <p14:cNvContentPartPr/>
                <p14:nvPr/>
              </p14:nvContentPartPr>
              <p14:xfrm>
                <a:off x="7929164" y="3958331"/>
                <a:ext cx="360" cy="147960"/>
              </p14:xfrm>
            </p:contentPart>
          </mc:Choice>
          <mc:Fallback xmlns="">
            <p:pic>
              <p:nvPicPr>
                <p:cNvPr id="40989" name="Ink 40988">
                  <a:extLst>
                    <a:ext uri="{FF2B5EF4-FFF2-40B4-BE49-F238E27FC236}">
                      <a16:creationId xmlns:a16="http://schemas.microsoft.com/office/drawing/2014/main" id="{F9728705-6788-1E14-0378-13C2A924E5EC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7920524" y="3949691"/>
                  <a:ext cx="18000" cy="16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0993" name="Ink 40992">
                  <a:extLst>
                    <a:ext uri="{FF2B5EF4-FFF2-40B4-BE49-F238E27FC236}">
                      <a16:creationId xmlns:a16="http://schemas.microsoft.com/office/drawing/2014/main" id="{5160E099-2C21-2A93-DBCD-5CDDBD99B01B}"/>
                    </a:ext>
                  </a:extLst>
                </p14:cNvPr>
                <p14:cNvContentPartPr/>
                <p14:nvPr/>
              </p14:nvContentPartPr>
              <p14:xfrm>
                <a:off x="8064884" y="3525611"/>
                <a:ext cx="203400" cy="679680"/>
              </p14:xfrm>
            </p:contentPart>
          </mc:Choice>
          <mc:Fallback xmlns="">
            <p:pic>
              <p:nvPicPr>
                <p:cNvPr id="40993" name="Ink 40992">
                  <a:extLst>
                    <a:ext uri="{FF2B5EF4-FFF2-40B4-BE49-F238E27FC236}">
                      <a16:creationId xmlns:a16="http://schemas.microsoft.com/office/drawing/2014/main" id="{5160E099-2C21-2A93-DBCD-5CDDBD99B01B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8055884" y="3516611"/>
                  <a:ext cx="221040" cy="697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41000" name="Ink 40999">
                <a:extLst>
                  <a:ext uri="{FF2B5EF4-FFF2-40B4-BE49-F238E27FC236}">
                    <a16:creationId xmlns:a16="http://schemas.microsoft.com/office/drawing/2014/main" id="{BEC19CFC-2A63-E915-3053-2EBB59E115C3}"/>
                  </a:ext>
                </a:extLst>
              </p14:cNvPr>
              <p14:cNvContentPartPr/>
              <p14:nvPr/>
            </p14:nvContentPartPr>
            <p14:xfrm>
              <a:off x="7209524" y="4764371"/>
              <a:ext cx="262800" cy="397440"/>
            </p14:xfrm>
          </p:contentPart>
        </mc:Choice>
        <mc:Fallback xmlns="">
          <p:pic>
            <p:nvPicPr>
              <p:cNvPr id="41000" name="Ink 40999">
                <a:extLst>
                  <a:ext uri="{FF2B5EF4-FFF2-40B4-BE49-F238E27FC236}">
                    <a16:creationId xmlns:a16="http://schemas.microsoft.com/office/drawing/2014/main" id="{BEC19CFC-2A63-E915-3053-2EBB59E115C3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7200524" y="4755371"/>
                <a:ext cx="280440" cy="41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41001" name="Ink 41000">
                <a:extLst>
                  <a:ext uri="{FF2B5EF4-FFF2-40B4-BE49-F238E27FC236}">
                    <a16:creationId xmlns:a16="http://schemas.microsoft.com/office/drawing/2014/main" id="{947F4FF9-767F-8794-41F3-F71E564C54FA}"/>
                  </a:ext>
                </a:extLst>
              </p14:cNvPr>
              <p14:cNvContentPartPr/>
              <p14:nvPr/>
            </p14:nvContentPartPr>
            <p14:xfrm>
              <a:off x="7468364" y="5114651"/>
              <a:ext cx="236160" cy="300600"/>
            </p14:xfrm>
          </p:contentPart>
        </mc:Choice>
        <mc:Fallback xmlns="">
          <p:pic>
            <p:nvPicPr>
              <p:cNvPr id="41001" name="Ink 41000">
                <a:extLst>
                  <a:ext uri="{FF2B5EF4-FFF2-40B4-BE49-F238E27FC236}">
                    <a16:creationId xmlns:a16="http://schemas.microsoft.com/office/drawing/2014/main" id="{947F4FF9-767F-8794-41F3-F71E564C54FA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7459724" y="5105651"/>
                <a:ext cx="253800" cy="31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41005" name="Ink 41004">
                <a:extLst>
                  <a:ext uri="{FF2B5EF4-FFF2-40B4-BE49-F238E27FC236}">
                    <a16:creationId xmlns:a16="http://schemas.microsoft.com/office/drawing/2014/main" id="{87CAC613-B863-74A2-3078-007C6093531F}"/>
                  </a:ext>
                </a:extLst>
              </p14:cNvPr>
              <p14:cNvContentPartPr/>
              <p14:nvPr/>
            </p14:nvContentPartPr>
            <p14:xfrm>
              <a:off x="7519124" y="5037251"/>
              <a:ext cx="105480" cy="132480"/>
            </p14:xfrm>
          </p:contentPart>
        </mc:Choice>
        <mc:Fallback xmlns="">
          <p:pic>
            <p:nvPicPr>
              <p:cNvPr id="41005" name="Ink 41004">
                <a:extLst>
                  <a:ext uri="{FF2B5EF4-FFF2-40B4-BE49-F238E27FC236}">
                    <a16:creationId xmlns:a16="http://schemas.microsoft.com/office/drawing/2014/main" id="{87CAC613-B863-74A2-3078-007C6093531F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7510484" y="5028251"/>
                <a:ext cx="123120" cy="150120"/>
              </a:xfrm>
              <a:prstGeom prst="rect">
                <a:avLst/>
              </a:prstGeom>
            </p:spPr>
          </p:pic>
        </mc:Fallback>
      </mc:AlternateContent>
      <p:grpSp>
        <p:nvGrpSpPr>
          <p:cNvPr id="41013" name="Group 41012">
            <a:extLst>
              <a:ext uri="{FF2B5EF4-FFF2-40B4-BE49-F238E27FC236}">
                <a16:creationId xmlns:a16="http://schemas.microsoft.com/office/drawing/2014/main" id="{C646210A-A57C-D2F0-222A-38B104402C38}"/>
              </a:ext>
            </a:extLst>
          </p:cNvPr>
          <p:cNvGrpSpPr/>
          <p:nvPr/>
        </p:nvGrpSpPr>
        <p:grpSpPr>
          <a:xfrm>
            <a:off x="8247404" y="4756451"/>
            <a:ext cx="511920" cy="612720"/>
            <a:chOff x="8247404" y="4756451"/>
            <a:chExt cx="511920" cy="612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41007" name="Ink 41006">
                  <a:extLst>
                    <a:ext uri="{FF2B5EF4-FFF2-40B4-BE49-F238E27FC236}">
                      <a16:creationId xmlns:a16="http://schemas.microsoft.com/office/drawing/2014/main" id="{46E81EBB-EE97-853A-10E9-651FBE8D7394}"/>
                    </a:ext>
                  </a:extLst>
                </p14:cNvPr>
                <p14:cNvContentPartPr/>
                <p14:nvPr/>
              </p14:nvContentPartPr>
              <p14:xfrm>
                <a:off x="8247404" y="4756451"/>
                <a:ext cx="273240" cy="358920"/>
              </p14:xfrm>
            </p:contentPart>
          </mc:Choice>
          <mc:Fallback xmlns="">
            <p:pic>
              <p:nvPicPr>
                <p:cNvPr id="41007" name="Ink 41006">
                  <a:extLst>
                    <a:ext uri="{FF2B5EF4-FFF2-40B4-BE49-F238E27FC236}">
                      <a16:creationId xmlns:a16="http://schemas.microsoft.com/office/drawing/2014/main" id="{46E81EBB-EE97-853A-10E9-651FBE8D7394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8238404" y="4747451"/>
                  <a:ext cx="290880" cy="37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41008" name="Ink 41007">
                  <a:extLst>
                    <a:ext uri="{FF2B5EF4-FFF2-40B4-BE49-F238E27FC236}">
                      <a16:creationId xmlns:a16="http://schemas.microsoft.com/office/drawing/2014/main" id="{DAB64639-4449-70A9-0290-A56ECF95399F}"/>
                    </a:ext>
                  </a:extLst>
                </p14:cNvPr>
                <p14:cNvContentPartPr/>
                <p14:nvPr/>
              </p14:nvContentPartPr>
              <p14:xfrm>
                <a:off x="8524244" y="5054531"/>
                <a:ext cx="235080" cy="360"/>
              </p14:xfrm>
            </p:contentPart>
          </mc:Choice>
          <mc:Fallback xmlns="">
            <p:pic>
              <p:nvPicPr>
                <p:cNvPr id="41008" name="Ink 41007">
                  <a:extLst>
                    <a:ext uri="{FF2B5EF4-FFF2-40B4-BE49-F238E27FC236}">
                      <a16:creationId xmlns:a16="http://schemas.microsoft.com/office/drawing/2014/main" id="{DAB64639-4449-70A9-0290-A56ECF95399F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8515604" y="5045891"/>
                  <a:ext cx="2527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41009" name="Ink 41008">
                  <a:extLst>
                    <a:ext uri="{FF2B5EF4-FFF2-40B4-BE49-F238E27FC236}">
                      <a16:creationId xmlns:a16="http://schemas.microsoft.com/office/drawing/2014/main" id="{5078B218-22CA-C549-700C-362FA63C5257}"/>
                    </a:ext>
                  </a:extLst>
                </p14:cNvPr>
                <p14:cNvContentPartPr/>
                <p14:nvPr/>
              </p14:nvContentPartPr>
              <p14:xfrm>
                <a:off x="8613884" y="5080091"/>
                <a:ext cx="360" cy="289080"/>
              </p14:xfrm>
            </p:contentPart>
          </mc:Choice>
          <mc:Fallback xmlns="">
            <p:pic>
              <p:nvPicPr>
                <p:cNvPr id="41009" name="Ink 41008">
                  <a:extLst>
                    <a:ext uri="{FF2B5EF4-FFF2-40B4-BE49-F238E27FC236}">
                      <a16:creationId xmlns:a16="http://schemas.microsoft.com/office/drawing/2014/main" id="{5078B218-22CA-C549-700C-362FA63C5257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8605244" y="5071451"/>
                  <a:ext cx="18000" cy="306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037" name="Group 41036">
            <a:extLst>
              <a:ext uri="{FF2B5EF4-FFF2-40B4-BE49-F238E27FC236}">
                <a16:creationId xmlns:a16="http://schemas.microsoft.com/office/drawing/2014/main" id="{C52199BF-F9CD-DA8E-E372-F4D1046436D6}"/>
              </a:ext>
            </a:extLst>
          </p:cNvPr>
          <p:cNvGrpSpPr/>
          <p:nvPr/>
        </p:nvGrpSpPr>
        <p:grpSpPr>
          <a:xfrm>
            <a:off x="65356" y="865931"/>
            <a:ext cx="3544920" cy="2997720"/>
            <a:chOff x="331004" y="318011"/>
            <a:chExt cx="3544920" cy="2997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41015" name="Ink 41014">
                  <a:extLst>
                    <a:ext uri="{FF2B5EF4-FFF2-40B4-BE49-F238E27FC236}">
                      <a16:creationId xmlns:a16="http://schemas.microsoft.com/office/drawing/2014/main" id="{4B71B2AC-008A-419E-C090-C939C6941BDA}"/>
                    </a:ext>
                  </a:extLst>
                </p14:cNvPr>
                <p14:cNvContentPartPr/>
                <p14:nvPr/>
              </p14:nvContentPartPr>
              <p14:xfrm>
                <a:off x="685964" y="889331"/>
                <a:ext cx="147600" cy="2179800"/>
              </p14:xfrm>
            </p:contentPart>
          </mc:Choice>
          <mc:Fallback xmlns="">
            <p:pic>
              <p:nvPicPr>
                <p:cNvPr id="41015" name="Ink 41014">
                  <a:extLst>
                    <a:ext uri="{FF2B5EF4-FFF2-40B4-BE49-F238E27FC236}">
                      <a16:creationId xmlns:a16="http://schemas.microsoft.com/office/drawing/2014/main" id="{4B71B2AC-008A-419E-C090-C939C6941BDA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676964" y="880331"/>
                  <a:ext cx="165240" cy="219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41016" name="Ink 41015">
                  <a:extLst>
                    <a:ext uri="{FF2B5EF4-FFF2-40B4-BE49-F238E27FC236}">
                      <a16:creationId xmlns:a16="http://schemas.microsoft.com/office/drawing/2014/main" id="{0A2988BC-3A57-53F9-5D7B-7E3B313CACAA}"/>
                    </a:ext>
                  </a:extLst>
                </p14:cNvPr>
                <p14:cNvContentPartPr/>
                <p14:nvPr/>
              </p14:nvContentPartPr>
              <p14:xfrm>
                <a:off x="799724" y="923891"/>
                <a:ext cx="177840" cy="347040"/>
              </p14:xfrm>
            </p:contentPart>
          </mc:Choice>
          <mc:Fallback xmlns="">
            <p:pic>
              <p:nvPicPr>
                <p:cNvPr id="41016" name="Ink 41015">
                  <a:extLst>
                    <a:ext uri="{FF2B5EF4-FFF2-40B4-BE49-F238E27FC236}">
                      <a16:creationId xmlns:a16="http://schemas.microsoft.com/office/drawing/2014/main" id="{0A2988BC-3A57-53F9-5D7B-7E3B313CACAA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791084" y="915251"/>
                  <a:ext cx="195480" cy="36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41018" name="Ink 41017">
                  <a:extLst>
                    <a:ext uri="{FF2B5EF4-FFF2-40B4-BE49-F238E27FC236}">
                      <a16:creationId xmlns:a16="http://schemas.microsoft.com/office/drawing/2014/main" id="{7BC8F22B-3868-8C38-DED0-0E3D46A87B5C}"/>
                    </a:ext>
                  </a:extLst>
                </p14:cNvPr>
                <p14:cNvContentPartPr/>
                <p14:nvPr/>
              </p14:nvContentPartPr>
              <p14:xfrm>
                <a:off x="844004" y="2989931"/>
                <a:ext cx="2485800" cy="103680"/>
              </p14:xfrm>
            </p:contentPart>
          </mc:Choice>
          <mc:Fallback xmlns="">
            <p:pic>
              <p:nvPicPr>
                <p:cNvPr id="41018" name="Ink 41017">
                  <a:extLst>
                    <a:ext uri="{FF2B5EF4-FFF2-40B4-BE49-F238E27FC236}">
                      <a16:creationId xmlns:a16="http://schemas.microsoft.com/office/drawing/2014/main" id="{7BC8F22B-3868-8C38-DED0-0E3D46A87B5C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835364" y="2980931"/>
                  <a:ext cx="2503440" cy="12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41019" name="Ink 41018">
                  <a:extLst>
                    <a:ext uri="{FF2B5EF4-FFF2-40B4-BE49-F238E27FC236}">
                      <a16:creationId xmlns:a16="http://schemas.microsoft.com/office/drawing/2014/main" id="{399D594C-3D64-7159-B878-BDAED41AD219}"/>
                    </a:ext>
                  </a:extLst>
                </p14:cNvPr>
                <p14:cNvContentPartPr/>
                <p14:nvPr/>
              </p14:nvContentPartPr>
              <p14:xfrm>
                <a:off x="3157004" y="2981291"/>
                <a:ext cx="217440" cy="246960"/>
              </p14:xfrm>
            </p:contentPart>
          </mc:Choice>
          <mc:Fallback xmlns="">
            <p:pic>
              <p:nvPicPr>
                <p:cNvPr id="41019" name="Ink 41018">
                  <a:extLst>
                    <a:ext uri="{FF2B5EF4-FFF2-40B4-BE49-F238E27FC236}">
                      <a16:creationId xmlns:a16="http://schemas.microsoft.com/office/drawing/2014/main" id="{399D594C-3D64-7159-B878-BDAED41AD219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3148004" y="2972651"/>
                  <a:ext cx="235080" cy="26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41020" name="Ink 41019">
                  <a:extLst>
                    <a:ext uri="{FF2B5EF4-FFF2-40B4-BE49-F238E27FC236}">
                      <a16:creationId xmlns:a16="http://schemas.microsoft.com/office/drawing/2014/main" id="{A98D9B37-0FD6-72A8-4372-949F583047ED}"/>
                    </a:ext>
                  </a:extLst>
                </p14:cNvPr>
                <p14:cNvContentPartPr/>
                <p14:nvPr/>
              </p14:nvContentPartPr>
              <p14:xfrm>
                <a:off x="3500804" y="2766731"/>
                <a:ext cx="204480" cy="358200"/>
              </p14:xfrm>
            </p:contentPart>
          </mc:Choice>
          <mc:Fallback xmlns="">
            <p:pic>
              <p:nvPicPr>
                <p:cNvPr id="41020" name="Ink 41019">
                  <a:extLst>
                    <a:ext uri="{FF2B5EF4-FFF2-40B4-BE49-F238E27FC236}">
                      <a16:creationId xmlns:a16="http://schemas.microsoft.com/office/drawing/2014/main" id="{A98D9B37-0FD6-72A8-4372-949F583047ED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3491804" y="2757731"/>
                  <a:ext cx="222120" cy="37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41021" name="Ink 41020">
                  <a:extLst>
                    <a:ext uri="{FF2B5EF4-FFF2-40B4-BE49-F238E27FC236}">
                      <a16:creationId xmlns:a16="http://schemas.microsoft.com/office/drawing/2014/main" id="{7A83A5B5-CB08-9590-0232-3E1128A7F34A}"/>
                    </a:ext>
                  </a:extLst>
                </p14:cNvPr>
                <p14:cNvContentPartPr/>
                <p14:nvPr/>
              </p14:nvContentPartPr>
              <p14:xfrm>
                <a:off x="3606284" y="3028811"/>
                <a:ext cx="269640" cy="286920"/>
              </p14:xfrm>
            </p:contentPart>
          </mc:Choice>
          <mc:Fallback xmlns="">
            <p:pic>
              <p:nvPicPr>
                <p:cNvPr id="41021" name="Ink 41020">
                  <a:extLst>
                    <a:ext uri="{FF2B5EF4-FFF2-40B4-BE49-F238E27FC236}">
                      <a16:creationId xmlns:a16="http://schemas.microsoft.com/office/drawing/2014/main" id="{7A83A5B5-CB08-9590-0232-3E1128A7F34A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3597284" y="3020171"/>
                  <a:ext cx="287280" cy="30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41023" name="Ink 41022">
                  <a:extLst>
                    <a:ext uri="{FF2B5EF4-FFF2-40B4-BE49-F238E27FC236}">
                      <a16:creationId xmlns:a16="http://schemas.microsoft.com/office/drawing/2014/main" id="{C0E27111-4E66-495D-7189-FDD23347AEF0}"/>
                    </a:ext>
                  </a:extLst>
                </p14:cNvPr>
                <p14:cNvContentPartPr/>
                <p14:nvPr/>
              </p14:nvContentPartPr>
              <p14:xfrm>
                <a:off x="2041004" y="2865731"/>
                <a:ext cx="4680" cy="325440"/>
              </p14:xfrm>
            </p:contentPart>
          </mc:Choice>
          <mc:Fallback xmlns="">
            <p:pic>
              <p:nvPicPr>
                <p:cNvPr id="41023" name="Ink 41022">
                  <a:extLst>
                    <a:ext uri="{FF2B5EF4-FFF2-40B4-BE49-F238E27FC236}">
                      <a16:creationId xmlns:a16="http://schemas.microsoft.com/office/drawing/2014/main" id="{C0E27111-4E66-495D-7189-FDD23347AEF0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2032004" y="2856731"/>
                  <a:ext cx="22320" cy="34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41024" name="Ink 41023">
                  <a:extLst>
                    <a:ext uri="{FF2B5EF4-FFF2-40B4-BE49-F238E27FC236}">
                      <a16:creationId xmlns:a16="http://schemas.microsoft.com/office/drawing/2014/main" id="{949CFF95-E92A-D613-0728-CD92F003E991}"/>
                    </a:ext>
                  </a:extLst>
                </p14:cNvPr>
                <p14:cNvContentPartPr/>
                <p14:nvPr/>
              </p14:nvContentPartPr>
              <p14:xfrm>
                <a:off x="2161964" y="2530571"/>
                <a:ext cx="177840" cy="320760"/>
              </p14:xfrm>
            </p:contentPart>
          </mc:Choice>
          <mc:Fallback xmlns="">
            <p:pic>
              <p:nvPicPr>
                <p:cNvPr id="41024" name="Ink 41023">
                  <a:extLst>
                    <a:ext uri="{FF2B5EF4-FFF2-40B4-BE49-F238E27FC236}">
                      <a16:creationId xmlns:a16="http://schemas.microsoft.com/office/drawing/2014/main" id="{949CFF95-E92A-D613-0728-CD92F003E991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2153324" y="2521571"/>
                  <a:ext cx="195480" cy="33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41025" name="Ink 41024">
                  <a:extLst>
                    <a:ext uri="{FF2B5EF4-FFF2-40B4-BE49-F238E27FC236}">
                      <a16:creationId xmlns:a16="http://schemas.microsoft.com/office/drawing/2014/main" id="{200E02CA-725F-00B9-0F5C-5ACF46D4AC63}"/>
                    </a:ext>
                  </a:extLst>
                </p14:cNvPr>
                <p14:cNvContentPartPr/>
                <p14:nvPr/>
              </p14:nvContentPartPr>
              <p14:xfrm>
                <a:off x="2367524" y="2658011"/>
                <a:ext cx="316080" cy="16200"/>
              </p14:xfrm>
            </p:contentPart>
          </mc:Choice>
          <mc:Fallback xmlns="">
            <p:pic>
              <p:nvPicPr>
                <p:cNvPr id="41025" name="Ink 41024">
                  <a:extLst>
                    <a:ext uri="{FF2B5EF4-FFF2-40B4-BE49-F238E27FC236}">
                      <a16:creationId xmlns:a16="http://schemas.microsoft.com/office/drawing/2014/main" id="{200E02CA-725F-00B9-0F5C-5ACF46D4AC63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2358524" y="2649011"/>
                  <a:ext cx="333720" cy="3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41026" name="Ink 41025">
                  <a:extLst>
                    <a:ext uri="{FF2B5EF4-FFF2-40B4-BE49-F238E27FC236}">
                      <a16:creationId xmlns:a16="http://schemas.microsoft.com/office/drawing/2014/main" id="{AB24DA31-2C05-9620-DE05-B613E5B8DB31}"/>
                    </a:ext>
                  </a:extLst>
                </p14:cNvPr>
                <p14:cNvContentPartPr/>
                <p14:nvPr/>
              </p14:nvContentPartPr>
              <p14:xfrm>
                <a:off x="2546968" y="2693651"/>
                <a:ext cx="4680" cy="261720"/>
              </p14:xfrm>
            </p:contentPart>
          </mc:Choice>
          <mc:Fallback xmlns="">
            <p:pic>
              <p:nvPicPr>
                <p:cNvPr id="41026" name="Ink 41025">
                  <a:extLst>
                    <a:ext uri="{FF2B5EF4-FFF2-40B4-BE49-F238E27FC236}">
                      <a16:creationId xmlns:a16="http://schemas.microsoft.com/office/drawing/2014/main" id="{AB24DA31-2C05-9620-DE05-B613E5B8DB31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2538328" y="2685011"/>
                  <a:ext cx="22320" cy="27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41028" name="Ink 41027">
                  <a:extLst>
                    <a:ext uri="{FF2B5EF4-FFF2-40B4-BE49-F238E27FC236}">
                      <a16:creationId xmlns:a16="http://schemas.microsoft.com/office/drawing/2014/main" id="{DFCA94B7-DF38-190F-4D76-480C78C9ADF3}"/>
                    </a:ext>
                  </a:extLst>
                </p14:cNvPr>
                <p14:cNvContentPartPr/>
                <p14:nvPr/>
              </p14:nvContentPartPr>
              <p14:xfrm>
                <a:off x="1964324" y="1132331"/>
                <a:ext cx="360" cy="69480"/>
              </p14:xfrm>
            </p:contentPart>
          </mc:Choice>
          <mc:Fallback xmlns="">
            <p:pic>
              <p:nvPicPr>
                <p:cNvPr id="41028" name="Ink 41027">
                  <a:extLst>
                    <a:ext uri="{FF2B5EF4-FFF2-40B4-BE49-F238E27FC236}">
                      <a16:creationId xmlns:a16="http://schemas.microsoft.com/office/drawing/2014/main" id="{DFCA94B7-DF38-190F-4D76-480C78C9ADF3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1955324" y="1123691"/>
                  <a:ext cx="18000" cy="8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41029" name="Ink 41028">
                  <a:extLst>
                    <a:ext uri="{FF2B5EF4-FFF2-40B4-BE49-F238E27FC236}">
                      <a16:creationId xmlns:a16="http://schemas.microsoft.com/office/drawing/2014/main" id="{7DC3A828-A1DF-1D89-9275-00816CE8FB78}"/>
                    </a:ext>
                  </a:extLst>
                </p14:cNvPr>
                <p14:cNvContentPartPr/>
                <p14:nvPr/>
              </p14:nvContentPartPr>
              <p14:xfrm>
                <a:off x="1964324" y="1601771"/>
                <a:ext cx="360" cy="17640"/>
              </p14:xfrm>
            </p:contentPart>
          </mc:Choice>
          <mc:Fallback xmlns="">
            <p:pic>
              <p:nvPicPr>
                <p:cNvPr id="41029" name="Ink 41028">
                  <a:extLst>
                    <a:ext uri="{FF2B5EF4-FFF2-40B4-BE49-F238E27FC236}">
                      <a16:creationId xmlns:a16="http://schemas.microsoft.com/office/drawing/2014/main" id="{7DC3A828-A1DF-1D89-9275-00816CE8FB78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1955324" y="1592771"/>
                  <a:ext cx="18000" cy="3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41030" name="Ink 41029">
                  <a:extLst>
                    <a:ext uri="{FF2B5EF4-FFF2-40B4-BE49-F238E27FC236}">
                      <a16:creationId xmlns:a16="http://schemas.microsoft.com/office/drawing/2014/main" id="{54409DB7-9D6D-5CE3-14E4-4857C2C6F1E4}"/>
                    </a:ext>
                  </a:extLst>
                </p14:cNvPr>
                <p14:cNvContentPartPr/>
                <p14:nvPr/>
              </p14:nvContentPartPr>
              <p14:xfrm>
                <a:off x="1968644" y="1847651"/>
                <a:ext cx="360" cy="16560"/>
              </p14:xfrm>
            </p:contentPart>
          </mc:Choice>
          <mc:Fallback xmlns="">
            <p:pic>
              <p:nvPicPr>
                <p:cNvPr id="41030" name="Ink 41029">
                  <a:extLst>
                    <a:ext uri="{FF2B5EF4-FFF2-40B4-BE49-F238E27FC236}">
                      <a16:creationId xmlns:a16="http://schemas.microsoft.com/office/drawing/2014/main" id="{54409DB7-9D6D-5CE3-14E4-4857C2C6F1E4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1959644" y="1838651"/>
                  <a:ext cx="18000" cy="3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41031" name="Ink 41030">
                  <a:extLst>
                    <a:ext uri="{FF2B5EF4-FFF2-40B4-BE49-F238E27FC236}">
                      <a16:creationId xmlns:a16="http://schemas.microsoft.com/office/drawing/2014/main" id="{966ED409-0EAE-65D4-458A-D8017F747A9A}"/>
                    </a:ext>
                  </a:extLst>
                </p14:cNvPr>
                <p14:cNvContentPartPr/>
                <p14:nvPr/>
              </p14:nvContentPartPr>
              <p14:xfrm>
                <a:off x="1989164" y="2248691"/>
                <a:ext cx="360" cy="4320"/>
              </p14:xfrm>
            </p:contentPart>
          </mc:Choice>
          <mc:Fallback xmlns="">
            <p:pic>
              <p:nvPicPr>
                <p:cNvPr id="41031" name="Ink 41030">
                  <a:extLst>
                    <a:ext uri="{FF2B5EF4-FFF2-40B4-BE49-F238E27FC236}">
                      <a16:creationId xmlns:a16="http://schemas.microsoft.com/office/drawing/2014/main" id="{966ED409-0EAE-65D4-458A-D8017F747A9A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1980164" y="2240051"/>
                  <a:ext cx="18000" cy="2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41032" name="Ink 41031">
                  <a:extLst>
                    <a:ext uri="{FF2B5EF4-FFF2-40B4-BE49-F238E27FC236}">
                      <a16:creationId xmlns:a16="http://schemas.microsoft.com/office/drawing/2014/main" id="{2BDCDBB5-A871-9BB4-D2F0-6823061B4AE2}"/>
                    </a:ext>
                  </a:extLst>
                </p14:cNvPr>
                <p14:cNvContentPartPr/>
                <p14:nvPr/>
              </p14:nvContentPartPr>
              <p14:xfrm>
                <a:off x="1989164" y="2499251"/>
                <a:ext cx="360" cy="4320"/>
              </p14:xfrm>
            </p:contentPart>
          </mc:Choice>
          <mc:Fallback xmlns="">
            <p:pic>
              <p:nvPicPr>
                <p:cNvPr id="41032" name="Ink 41031">
                  <a:extLst>
                    <a:ext uri="{FF2B5EF4-FFF2-40B4-BE49-F238E27FC236}">
                      <a16:creationId xmlns:a16="http://schemas.microsoft.com/office/drawing/2014/main" id="{2BDCDBB5-A871-9BB4-D2F0-6823061B4AE2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1980164" y="2490251"/>
                  <a:ext cx="18000" cy="2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41035" name="Ink 41034">
                  <a:extLst>
                    <a:ext uri="{FF2B5EF4-FFF2-40B4-BE49-F238E27FC236}">
                      <a16:creationId xmlns:a16="http://schemas.microsoft.com/office/drawing/2014/main" id="{4E8420E2-3A75-0A86-694B-973E9EF78E5F}"/>
                    </a:ext>
                  </a:extLst>
                </p14:cNvPr>
                <p14:cNvContentPartPr/>
                <p14:nvPr/>
              </p14:nvContentPartPr>
              <p14:xfrm>
                <a:off x="331004" y="318011"/>
                <a:ext cx="530280" cy="509400"/>
              </p14:xfrm>
            </p:contentPart>
          </mc:Choice>
          <mc:Fallback xmlns="">
            <p:pic>
              <p:nvPicPr>
                <p:cNvPr id="41035" name="Ink 41034">
                  <a:extLst>
                    <a:ext uri="{FF2B5EF4-FFF2-40B4-BE49-F238E27FC236}">
                      <a16:creationId xmlns:a16="http://schemas.microsoft.com/office/drawing/2014/main" id="{4E8420E2-3A75-0A86-694B-973E9EF78E5F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322364" y="309011"/>
                  <a:ext cx="547920" cy="5270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41038" name="Rounded Rectangle 41037">
            <a:extLst>
              <a:ext uri="{FF2B5EF4-FFF2-40B4-BE49-F238E27FC236}">
                <a16:creationId xmlns:a16="http://schemas.microsoft.com/office/drawing/2014/main" id="{69595415-965A-3E3A-9465-E200A42FC207}"/>
              </a:ext>
            </a:extLst>
          </p:cNvPr>
          <p:cNvSpPr/>
          <p:nvPr/>
        </p:nvSpPr>
        <p:spPr>
          <a:xfrm>
            <a:off x="3857056" y="526806"/>
            <a:ext cx="5286944" cy="5137172"/>
          </a:xfrm>
          <a:prstGeom prst="round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A2A93C35-C956-5F13-06D0-74501970C571}"/>
                  </a:ext>
                </a:extLst>
              </p14:cNvPr>
              <p14:cNvContentPartPr/>
              <p14:nvPr/>
            </p14:nvContentPartPr>
            <p14:xfrm>
              <a:off x="712604" y="1006331"/>
              <a:ext cx="174240" cy="54144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A2A93C35-C956-5F13-06D0-74501970C571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703604" y="997691"/>
                <a:ext cx="191880" cy="55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93163A31-6992-EE76-9DEE-E30E98EB51C1}"/>
                  </a:ext>
                </a:extLst>
              </p14:cNvPr>
              <p14:cNvContentPartPr/>
              <p14:nvPr/>
            </p14:nvContentPartPr>
            <p14:xfrm>
              <a:off x="994679" y="5498733"/>
              <a:ext cx="840960" cy="2268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93163A31-6992-EE76-9DEE-E30E98EB51C1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985675" y="5489874"/>
                <a:ext cx="858608" cy="400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F377195E-2EFC-CBBA-0953-DF00778EBF57}"/>
                  </a:ext>
                </a:extLst>
              </p14:cNvPr>
              <p14:cNvContentPartPr/>
              <p14:nvPr/>
            </p14:nvContentPartPr>
            <p14:xfrm>
              <a:off x="1384919" y="4946493"/>
              <a:ext cx="5760" cy="57744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F377195E-2EFC-CBBA-0953-DF00778EBF57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1375919" y="4937499"/>
                <a:ext cx="23400" cy="5950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41B08443-F4F7-B85A-F711-C86E4BB5793D}"/>
                  </a:ext>
                </a:extLst>
              </p14:cNvPr>
              <p14:cNvContentPartPr/>
              <p14:nvPr/>
            </p14:nvContentPartPr>
            <p14:xfrm>
              <a:off x="1994039" y="5433213"/>
              <a:ext cx="197640" cy="27792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41B08443-F4F7-B85A-F711-C86E4BB5793D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1985039" y="5424213"/>
                <a:ext cx="215280" cy="29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BC64C8B9-C41E-FC49-D7A4-E7597BF64DDA}"/>
                  </a:ext>
                </a:extLst>
              </p14:cNvPr>
              <p14:cNvContentPartPr/>
              <p14:nvPr/>
            </p14:nvContentPartPr>
            <p14:xfrm>
              <a:off x="2258639" y="5387493"/>
              <a:ext cx="316080" cy="27252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BC64C8B9-C41E-FC49-D7A4-E7597BF64DDA}"/>
                  </a:ext>
                </a:extLst>
              </p:cNvPr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2249639" y="5378493"/>
                <a:ext cx="333720" cy="29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D31E6377-50A0-A6E9-7340-E152D945E12F}"/>
                  </a:ext>
                </a:extLst>
              </p14:cNvPr>
              <p14:cNvContentPartPr/>
              <p14:nvPr/>
            </p14:nvContentPartPr>
            <p14:xfrm>
              <a:off x="2313359" y="5542653"/>
              <a:ext cx="210960" cy="3132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D31E6377-50A0-A6E9-7340-E152D945E12F}"/>
                  </a:ext>
                </a:extLst>
              </p:cNvPr>
              <p:cNvPicPr/>
              <p:nvPr/>
            </p:nvPicPr>
            <p:blipFill>
              <a:blip r:embed="rId124"/>
              <a:stretch>
                <a:fillRect/>
              </a:stretch>
            </p:blipFill>
            <p:spPr>
              <a:xfrm>
                <a:off x="2304344" y="5533653"/>
                <a:ext cx="228630" cy="4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26C9FC56-4C05-0F80-45E9-1BD7D5BC8DC1}"/>
                  </a:ext>
                </a:extLst>
              </p14:cNvPr>
              <p14:cNvContentPartPr/>
              <p14:nvPr/>
            </p14:nvContentPartPr>
            <p14:xfrm>
              <a:off x="829439" y="4407213"/>
              <a:ext cx="246960" cy="29412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26C9FC56-4C05-0F80-45E9-1BD7D5BC8DC1}"/>
                  </a:ext>
                </a:extLst>
              </p:cNvPr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820452" y="4398213"/>
                <a:ext cx="264574" cy="31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0052DB85-9E54-E953-B924-654AB32DACA5}"/>
                  </a:ext>
                </a:extLst>
              </p14:cNvPr>
              <p14:cNvContentPartPr/>
              <p14:nvPr/>
            </p14:nvContentPartPr>
            <p14:xfrm>
              <a:off x="1024199" y="4641933"/>
              <a:ext cx="138600" cy="20736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0052DB85-9E54-E953-B924-654AB32DACA5}"/>
                  </a:ext>
                </a:extLst>
              </p:cNvPr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1015199" y="4632933"/>
                <a:ext cx="156240" cy="22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360F6CA1-3C5B-6E6A-2531-3BA445F968E4}"/>
                  </a:ext>
                </a:extLst>
              </p14:cNvPr>
              <p14:cNvContentPartPr/>
              <p14:nvPr/>
            </p14:nvContentPartPr>
            <p14:xfrm>
              <a:off x="1481039" y="4466253"/>
              <a:ext cx="158760" cy="19440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360F6CA1-3C5B-6E6A-2531-3BA445F968E4}"/>
                  </a:ext>
                </a:extLst>
              </p:cNvPr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1472039" y="4457253"/>
                <a:ext cx="176400" cy="21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E9213572-8718-06F5-7059-50209B07FEBD}"/>
                  </a:ext>
                </a:extLst>
              </p14:cNvPr>
              <p14:cNvContentPartPr/>
              <p14:nvPr/>
            </p14:nvContentPartPr>
            <p14:xfrm>
              <a:off x="642599" y="5763333"/>
              <a:ext cx="270000" cy="45576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E9213572-8718-06F5-7059-50209B07FEBD}"/>
                  </a:ext>
                </a:extLst>
              </p:cNvPr>
              <p:cNvPicPr/>
              <p:nvPr/>
            </p:nvPicPr>
            <p:blipFill>
              <a:blip r:embed="rId132"/>
              <a:stretch>
                <a:fillRect/>
              </a:stretch>
            </p:blipFill>
            <p:spPr>
              <a:xfrm>
                <a:off x="633599" y="5754333"/>
                <a:ext cx="287640" cy="47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4397383A-7E17-971C-0627-162C13B2CD9F}"/>
                  </a:ext>
                </a:extLst>
              </p14:cNvPr>
              <p14:cNvContentPartPr/>
              <p14:nvPr/>
            </p14:nvContentPartPr>
            <p14:xfrm>
              <a:off x="810359" y="5732733"/>
              <a:ext cx="150480" cy="15120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4397383A-7E17-971C-0627-162C13B2CD9F}"/>
                  </a:ext>
                </a:extLst>
              </p:cNvPr>
              <p:cNvPicPr/>
              <p:nvPr/>
            </p:nvPicPr>
            <p:blipFill>
              <a:blip r:embed="rId134"/>
              <a:stretch>
                <a:fillRect/>
              </a:stretch>
            </p:blipFill>
            <p:spPr>
              <a:xfrm>
                <a:off x="801359" y="5723733"/>
                <a:ext cx="168120" cy="16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40964" name="Ink 40963">
                <a:extLst>
                  <a:ext uri="{FF2B5EF4-FFF2-40B4-BE49-F238E27FC236}">
                    <a16:creationId xmlns:a16="http://schemas.microsoft.com/office/drawing/2014/main" id="{6EA3165B-90CC-DC84-FB98-81C20DC6D6ED}"/>
                  </a:ext>
                </a:extLst>
              </p14:cNvPr>
              <p14:cNvContentPartPr/>
              <p14:nvPr/>
            </p14:nvContentPartPr>
            <p14:xfrm>
              <a:off x="932759" y="5882133"/>
              <a:ext cx="259920" cy="514080"/>
            </p14:xfrm>
          </p:contentPart>
        </mc:Choice>
        <mc:Fallback xmlns="">
          <p:pic>
            <p:nvPicPr>
              <p:cNvPr id="40964" name="Ink 40963">
                <a:extLst>
                  <a:ext uri="{FF2B5EF4-FFF2-40B4-BE49-F238E27FC236}">
                    <a16:creationId xmlns:a16="http://schemas.microsoft.com/office/drawing/2014/main" id="{6EA3165B-90CC-DC84-FB98-81C20DC6D6ED}"/>
                  </a:ext>
                </a:extLst>
              </p:cNvPr>
              <p:cNvPicPr/>
              <p:nvPr/>
            </p:nvPicPr>
            <p:blipFill>
              <a:blip r:embed="rId136"/>
              <a:stretch>
                <a:fillRect/>
              </a:stretch>
            </p:blipFill>
            <p:spPr>
              <a:xfrm>
                <a:off x="923759" y="5873127"/>
                <a:ext cx="277560" cy="53173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40982" name="Ink 40981">
                <a:extLst>
                  <a:ext uri="{FF2B5EF4-FFF2-40B4-BE49-F238E27FC236}">
                    <a16:creationId xmlns:a16="http://schemas.microsoft.com/office/drawing/2014/main" id="{F08DA258-96DF-E882-62DC-991790AF19AD}"/>
                  </a:ext>
                </a:extLst>
              </p14:cNvPr>
              <p14:cNvContentPartPr/>
              <p14:nvPr/>
            </p14:nvContentPartPr>
            <p14:xfrm>
              <a:off x="1111679" y="5841813"/>
              <a:ext cx="117000" cy="114840"/>
            </p14:xfrm>
          </p:contentPart>
        </mc:Choice>
        <mc:Fallback xmlns="">
          <p:pic>
            <p:nvPicPr>
              <p:cNvPr id="40982" name="Ink 40981">
                <a:extLst>
                  <a:ext uri="{FF2B5EF4-FFF2-40B4-BE49-F238E27FC236}">
                    <a16:creationId xmlns:a16="http://schemas.microsoft.com/office/drawing/2014/main" id="{F08DA258-96DF-E882-62DC-991790AF19AD}"/>
                  </a:ext>
                </a:extLst>
              </p:cNvPr>
              <p:cNvPicPr/>
              <p:nvPr/>
            </p:nvPicPr>
            <p:blipFill>
              <a:blip r:embed="rId138"/>
              <a:stretch>
                <a:fillRect/>
              </a:stretch>
            </p:blipFill>
            <p:spPr>
              <a:xfrm>
                <a:off x="1102679" y="5832813"/>
                <a:ext cx="134640" cy="13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40990" name="Ink 40989">
                <a:extLst>
                  <a:ext uri="{FF2B5EF4-FFF2-40B4-BE49-F238E27FC236}">
                    <a16:creationId xmlns:a16="http://schemas.microsoft.com/office/drawing/2014/main" id="{72807D55-0A2F-AD03-3A26-8D0919D03C34}"/>
                  </a:ext>
                </a:extLst>
              </p14:cNvPr>
              <p14:cNvContentPartPr/>
              <p14:nvPr/>
            </p14:nvContentPartPr>
            <p14:xfrm>
              <a:off x="1421999" y="5932893"/>
              <a:ext cx="136440" cy="480600"/>
            </p14:xfrm>
          </p:contentPart>
        </mc:Choice>
        <mc:Fallback xmlns="">
          <p:pic>
            <p:nvPicPr>
              <p:cNvPr id="40990" name="Ink 40989">
                <a:extLst>
                  <a:ext uri="{FF2B5EF4-FFF2-40B4-BE49-F238E27FC236}">
                    <a16:creationId xmlns:a16="http://schemas.microsoft.com/office/drawing/2014/main" id="{72807D55-0A2F-AD03-3A26-8D0919D03C34}"/>
                  </a:ext>
                </a:extLst>
              </p:cNvPr>
              <p:cNvPicPr/>
              <p:nvPr/>
            </p:nvPicPr>
            <p:blipFill>
              <a:blip r:embed="rId140"/>
              <a:stretch>
                <a:fillRect/>
              </a:stretch>
            </p:blipFill>
            <p:spPr>
              <a:xfrm>
                <a:off x="1412999" y="5923893"/>
                <a:ext cx="154080" cy="49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40991" name="Ink 40990">
                <a:extLst>
                  <a:ext uri="{FF2B5EF4-FFF2-40B4-BE49-F238E27FC236}">
                    <a16:creationId xmlns:a16="http://schemas.microsoft.com/office/drawing/2014/main" id="{E167D469-2AA7-70CD-A936-49E69B19F209}"/>
                  </a:ext>
                </a:extLst>
              </p14:cNvPr>
              <p14:cNvContentPartPr/>
              <p14:nvPr/>
            </p14:nvContentPartPr>
            <p14:xfrm>
              <a:off x="1473839" y="5852973"/>
              <a:ext cx="196200" cy="144000"/>
            </p14:xfrm>
          </p:contentPart>
        </mc:Choice>
        <mc:Fallback xmlns="">
          <p:pic>
            <p:nvPicPr>
              <p:cNvPr id="40991" name="Ink 40990">
                <a:extLst>
                  <a:ext uri="{FF2B5EF4-FFF2-40B4-BE49-F238E27FC236}">
                    <a16:creationId xmlns:a16="http://schemas.microsoft.com/office/drawing/2014/main" id="{E167D469-2AA7-70CD-A936-49E69B19F209}"/>
                  </a:ext>
                </a:extLst>
              </p:cNvPr>
              <p:cNvPicPr/>
              <p:nvPr/>
            </p:nvPicPr>
            <p:blipFill>
              <a:blip r:embed="rId142"/>
              <a:stretch>
                <a:fillRect/>
              </a:stretch>
            </p:blipFill>
            <p:spPr>
              <a:xfrm>
                <a:off x="1464839" y="5843950"/>
                <a:ext cx="213840" cy="16168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40992" name="Ink 40991">
                <a:extLst>
                  <a:ext uri="{FF2B5EF4-FFF2-40B4-BE49-F238E27FC236}">
                    <a16:creationId xmlns:a16="http://schemas.microsoft.com/office/drawing/2014/main" id="{2C118656-07A7-016D-7D9C-C96617C26BAE}"/>
                  </a:ext>
                </a:extLst>
              </p14:cNvPr>
              <p14:cNvContentPartPr/>
              <p14:nvPr/>
            </p14:nvContentPartPr>
            <p14:xfrm>
              <a:off x="1207898" y="4380251"/>
              <a:ext cx="140400" cy="415800"/>
            </p14:xfrm>
          </p:contentPart>
        </mc:Choice>
        <mc:Fallback xmlns="">
          <p:pic>
            <p:nvPicPr>
              <p:cNvPr id="40992" name="Ink 40991">
                <a:extLst>
                  <a:ext uri="{FF2B5EF4-FFF2-40B4-BE49-F238E27FC236}">
                    <a16:creationId xmlns:a16="http://schemas.microsoft.com/office/drawing/2014/main" id="{2C118656-07A7-016D-7D9C-C96617C26BAE}"/>
                  </a:ext>
                </a:extLst>
              </p:cNvPr>
              <p:cNvPicPr/>
              <p:nvPr/>
            </p:nvPicPr>
            <p:blipFill>
              <a:blip r:embed="rId144"/>
              <a:stretch>
                <a:fillRect/>
              </a:stretch>
            </p:blipFill>
            <p:spPr>
              <a:xfrm>
                <a:off x="1198898" y="4371251"/>
                <a:ext cx="158040" cy="433440"/>
              </a:xfrm>
              <a:prstGeom prst="rect">
                <a:avLst/>
              </a:prstGeom>
            </p:spPr>
          </p:pic>
        </mc:Fallback>
      </mc:AlternateContent>
      <p:grpSp>
        <p:nvGrpSpPr>
          <p:cNvPr id="40996" name="Group 40995">
            <a:extLst>
              <a:ext uri="{FF2B5EF4-FFF2-40B4-BE49-F238E27FC236}">
                <a16:creationId xmlns:a16="http://schemas.microsoft.com/office/drawing/2014/main" id="{304E0D45-C999-EE5B-B12B-61DBD756C8B1}"/>
              </a:ext>
            </a:extLst>
          </p:cNvPr>
          <p:cNvGrpSpPr/>
          <p:nvPr/>
        </p:nvGrpSpPr>
        <p:grpSpPr>
          <a:xfrm>
            <a:off x="970298" y="5570051"/>
            <a:ext cx="813240" cy="222480"/>
            <a:chOff x="4016139" y="4800346"/>
            <a:chExt cx="813240" cy="222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40997" name="Ink 40996">
                  <a:extLst>
                    <a:ext uri="{FF2B5EF4-FFF2-40B4-BE49-F238E27FC236}">
                      <a16:creationId xmlns:a16="http://schemas.microsoft.com/office/drawing/2014/main" id="{A312659E-D91F-4685-4B9D-DEA37E264781}"/>
                    </a:ext>
                  </a:extLst>
                </p14:cNvPr>
                <p14:cNvContentPartPr/>
                <p14:nvPr/>
              </p14:nvContentPartPr>
              <p14:xfrm>
                <a:off x="4016139" y="4865146"/>
                <a:ext cx="150840" cy="3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22415158-0F63-C83F-6D62-F3EE1568E95B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4007139" y="4856146"/>
                  <a:ext cx="1684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41002" name="Ink 41001">
                  <a:extLst>
                    <a:ext uri="{FF2B5EF4-FFF2-40B4-BE49-F238E27FC236}">
                      <a16:creationId xmlns:a16="http://schemas.microsoft.com/office/drawing/2014/main" id="{16721005-131A-FDAC-2BC1-A9DCBB497B43}"/>
                    </a:ext>
                  </a:extLst>
                </p14:cNvPr>
                <p14:cNvContentPartPr/>
                <p14:nvPr/>
              </p14:nvContentPartPr>
              <p14:xfrm>
                <a:off x="4078419" y="4800346"/>
                <a:ext cx="360" cy="1598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982C8A79-FD82-5CFF-053B-DF9E5716B602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4069419" y="4791346"/>
                  <a:ext cx="18000" cy="17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41003" name="Ink 41002">
                  <a:extLst>
                    <a:ext uri="{FF2B5EF4-FFF2-40B4-BE49-F238E27FC236}">
                      <a16:creationId xmlns:a16="http://schemas.microsoft.com/office/drawing/2014/main" id="{B96FEC4F-6051-F011-800F-7735CA0662A7}"/>
                    </a:ext>
                  </a:extLst>
                </p14:cNvPr>
                <p14:cNvContentPartPr/>
                <p14:nvPr/>
              </p14:nvContentPartPr>
              <p14:xfrm>
                <a:off x="4287579" y="4891426"/>
                <a:ext cx="67320" cy="3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7CFD82D9-8A59-1ACA-3DB0-6C45CE08B0E6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4278939" y="4882426"/>
                  <a:ext cx="849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41004" name="Ink 41003">
                  <a:extLst>
                    <a:ext uri="{FF2B5EF4-FFF2-40B4-BE49-F238E27FC236}">
                      <a16:creationId xmlns:a16="http://schemas.microsoft.com/office/drawing/2014/main" id="{572419DB-480B-026A-11C6-84D92F8F7668}"/>
                    </a:ext>
                  </a:extLst>
                </p14:cNvPr>
                <p14:cNvContentPartPr/>
                <p14:nvPr/>
              </p14:nvContentPartPr>
              <p14:xfrm>
                <a:off x="4313859" y="4808986"/>
                <a:ext cx="360" cy="18540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AA4B7E59-3647-2A37-3C1E-9A6BC37485E5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4304859" y="4799986"/>
                  <a:ext cx="18000" cy="20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41010" name="Ink 41009">
                  <a:extLst>
                    <a:ext uri="{FF2B5EF4-FFF2-40B4-BE49-F238E27FC236}">
                      <a16:creationId xmlns:a16="http://schemas.microsoft.com/office/drawing/2014/main" id="{A76B8DA8-3872-60D7-B59E-15FC4C484A9E}"/>
                    </a:ext>
                  </a:extLst>
                </p14:cNvPr>
                <p14:cNvContentPartPr/>
                <p14:nvPr/>
              </p14:nvContentPartPr>
              <p14:xfrm>
                <a:off x="4451019" y="4894666"/>
                <a:ext cx="117360" cy="3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AC66B38D-5454-5FC9-C803-F9887BCD278E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4442379" y="4886026"/>
                  <a:ext cx="135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41011" name="Ink 41010">
                  <a:extLst>
                    <a:ext uri="{FF2B5EF4-FFF2-40B4-BE49-F238E27FC236}">
                      <a16:creationId xmlns:a16="http://schemas.microsoft.com/office/drawing/2014/main" id="{C6B5F1C9-7C7C-CBF9-FC9B-2056E621151D}"/>
                    </a:ext>
                  </a:extLst>
                </p14:cNvPr>
                <p14:cNvContentPartPr/>
                <p14:nvPr/>
              </p14:nvContentPartPr>
              <p14:xfrm>
                <a:off x="4527339" y="4831666"/>
                <a:ext cx="360" cy="1663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81E1C76A-D6E4-1D3C-785D-E3BAB2A94CB6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4518339" y="4822666"/>
                  <a:ext cx="18000" cy="18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41014" name="Ink 41013">
                  <a:extLst>
                    <a:ext uri="{FF2B5EF4-FFF2-40B4-BE49-F238E27FC236}">
                      <a16:creationId xmlns:a16="http://schemas.microsoft.com/office/drawing/2014/main" id="{AB6DEB76-D21B-F6AF-B62A-4F23D8162FC9}"/>
                    </a:ext>
                  </a:extLst>
                </p14:cNvPr>
                <p14:cNvContentPartPr/>
                <p14:nvPr/>
              </p14:nvContentPartPr>
              <p14:xfrm>
                <a:off x="4692579" y="4884946"/>
                <a:ext cx="136800" cy="3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E2A6706F-E413-E260-A55A-FD010ED8FDC1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4683579" y="4876306"/>
                  <a:ext cx="1544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41017" name="Ink 41016">
                  <a:extLst>
                    <a:ext uri="{FF2B5EF4-FFF2-40B4-BE49-F238E27FC236}">
                      <a16:creationId xmlns:a16="http://schemas.microsoft.com/office/drawing/2014/main" id="{DE6D17EF-F58D-CDDD-D742-7754E40060D0}"/>
                    </a:ext>
                  </a:extLst>
                </p14:cNvPr>
                <p14:cNvContentPartPr/>
                <p14:nvPr/>
              </p14:nvContentPartPr>
              <p14:xfrm>
                <a:off x="4756299" y="4814746"/>
                <a:ext cx="360" cy="2080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A7B92CCD-AF1B-42CB-C3D0-1E3856EE1786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4747659" y="4806106"/>
                  <a:ext cx="18000" cy="225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022" name="Group 41021">
            <a:extLst>
              <a:ext uri="{FF2B5EF4-FFF2-40B4-BE49-F238E27FC236}">
                <a16:creationId xmlns:a16="http://schemas.microsoft.com/office/drawing/2014/main" id="{82F89EDF-0CA4-3B45-A760-21E5C9610C4C}"/>
              </a:ext>
            </a:extLst>
          </p:cNvPr>
          <p:cNvGrpSpPr/>
          <p:nvPr/>
        </p:nvGrpSpPr>
        <p:grpSpPr>
          <a:xfrm>
            <a:off x="969578" y="5369171"/>
            <a:ext cx="282240" cy="8640"/>
            <a:chOff x="4015419" y="4599466"/>
            <a:chExt cx="282240" cy="8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41027" name="Ink 41026">
                  <a:extLst>
                    <a:ext uri="{FF2B5EF4-FFF2-40B4-BE49-F238E27FC236}">
                      <a16:creationId xmlns:a16="http://schemas.microsoft.com/office/drawing/2014/main" id="{45B8395D-B59D-20BB-F53C-F23DB308AB23}"/>
                    </a:ext>
                  </a:extLst>
                </p14:cNvPr>
                <p14:cNvContentPartPr/>
                <p14:nvPr/>
              </p14:nvContentPartPr>
              <p14:xfrm>
                <a:off x="4015419" y="4599466"/>
                <a:ext cx="101520" cy="3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6566F43F-BFDF-7EFE-2BFC-394F49767136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4006419" y="4590466"/>
                  <a:ext cx="119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41034" name="Ink 41033">
                  <a:extLst>
                    <a:ext uri="{FF2B5EF4-FFF2-40B4-BE49-F238E27FC236}">
                      <a16:creationId xmlns:a16="http://schemas.microsoft.com/office/drawing/2014/main" id="{87FAD293-4E47-1D21-99E9-FADB57E9D8BA}"/>
                    </a:ext>
                  </a:extLst>
                </p14:cNvPr>
                <p14:cNvContentPartPr/>
                <p14:nvPr/>
              </p14:nvContentPartPr>
              <p14:xfrm>
                <a:off x="4264179" y="4607746"/>
                <a:ext cx="33480" cy="3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FC8802B6-A9D2-D9C5-9699-5D1FE8AFC839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4255179" y="4598746"/>
                  <a:ext cx="5112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41039" name="Ink 41038">
                <a:extLst>
                  <a:ext uri="{FF2B5EF4-FFF2-40B4-BE49-F238E27FC236}">
                    <a16:creationId xmlns:a16="http://schemas.microsoft.com/office/drawing/2014/main" id="{960209BD-D592-3AE7-7A20-7BE4B828D3D6}"/>
                  </a:ext>
                </a:extLst>
              </p14:cNvPr>
              <p14:cNvContentPartPr/>
              <p14:nvPr/>
            </p14:nvContentPartPr>
            <p14:xfrm>
              <a:off x="1431818" y="5347211"/>
              <a:ext cx="101520" cy="360"/>
            </p14:xfrm>
          </p:contentPart>
        </mc:Choice>
        <mc:Fallback xmlns="">
          <p:pic>
            <p:nvPicPr>
              <p:cNvPr id="41039" name="Ink 41038">
                <a:extLst>
                  <a:ext uri="{FF2B5EF4-FFF2-40B4-BE49-F238E27FC236}">
                    <a16:creationId xmlns:a16="http://schemas.microsoft.com/office/drawing/2014/main" id="{960209BD-D592-3AE7-7A20-7BE4B828D3D6}"/>
                  </a:ext>
                </a:extLst>
              </p:cNvPr>
              <p:cNvPicPr/>
              <p:nvPr/>
            </p:nvPicPr>
            <p:blipFill>
              <a:blip r:embed="rId166"/>
              <a:stretch>
                <a:fillRect/>
              </a:stretch>
            </p:blipFill>
            <p:spPr>
              <a:xfrm>
                <a:off x="1422818" y="5338211"/>
                <a:ext cx="11916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41040" name="Ink 41039">
                <a:extLst>
                  <a:ext uri="{FF2B5EF4-FFF2-40B4-BE49-F238E27FC236}">
                    <a16:creationId xmlns:a16="http://schemas.microsoft.com/office/drawing/2014/main" id="{80AC6145-051C-5450-D0A6-2023FC57C34C}"/>
                  </a:ext>
                </a:extLst>
              </p14:cNvPr>
              <p14:cNvContentPartPr/>
              <p14:nvPr/>
            </p14:nvContentPartPr>
            <p14:xfrm>
              <a:off x="1702178" y="5349731"/>
              <a:ext cx="78840" cy="2880"/>
            </p14:xfrm>
          </p:contentPart>
        </mc:Choice>
        <mc:Fallback xmlns="">
          <p:pic>
            <p:nvPicPr>
              <p:cNvPr id="41040" name="Ink 41039">
                <a:extLst>
                  <a:ext uri="{FF2B5EF4-FFF2-40B4-BE49-F238E27FC236}">
                    <a16:creationId xmlns:a16="http://schemas.microsoft.com/office/drawing/2014/main" id="{80AC6145-051C-5450-D0A6-2023FC57C34C}"/>
                  </a:ext>
                </a:extLst>
              </p:cNvPr>
              <p:cNvPicPr/>
              <p:nvPr/>
            </p:nvPicPr>
            <p:blipFill>
              <a:blip r:embed="rId168"/>
              <a:stretch>
                <a:fillRect/>
              </a:stretch>
            </p:blipFill>
            <p:spPr>
              <a:xfrm>
                <a:off x="1693178" y="5340731"/>
                <a:ext cx="9648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41041" name="Ink 41040">
                <a:extLst>
                  <a:ext uri="{FF2B5EF4-FFF2-40B4-BE49-F238E27FC236}">
                    <a16:creationId xmlns:a16="http://schemas.microsoft.com/office/drawing/2014/main" id="{E5D71C7E-F548-8080-CD2F-C43869F4DCCB}"/>
                  </a:ext>
                </a:extLst>
              </p14:cNvPr>
              <p14:cNvContentPartPr/>
              <p14:nvPr/>
            </p14:nvContentPartPr>
            <p14:xfrm>
              <a:off x="1709378" y="6240011"/>
              <a:ext cx="128160" cy="343440"/>
            </p14:xfrm>
          </p:contentPart>
        </mc:Choice>
        <mc:Fallback xmlns="">
          <p:pic>
            <p:nvPicPr>
              <p:cNvPr id="41041" name="Ink 41040">
                <a:extLst>
                  <a:ext uri="{FF2B5EF4-FFF2-40B4-BE49-F238E27FC236}">
                    <a16:creationId xmlns:a16="http://schemas.microsoft.com/office/drawing/2014/main" id="{E5D71C7E-F548-8080-CD2F-C43869F4DCCB}"/>
                  </a:ext>
                </a:extLst>
              </p:cNvPr>
              <p:cNvPicPr/>
              <p:nvPr/>
            </p:nvPicPr>
            <p:blipFill>
              <a:blip r:embed="rId170"/>
              <a:stretch>
                <a:fillRect/>
              </a:stretch>
            </p:blipFill>
            <p:spPr>
              <a:xfrm>
                <a:off x="1700378" y="6231011"/>
                <a:ext cx="145800" cy="36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41042" name="Ink 41041">
                <a:extLst>
                  <a:ext uri="{FF2B5EF4-FFF2-40B4-BE49-F238E27FC236}">
                    <a16:creationId xmlns:a16="http://schemas.microsoft.com/office/drawing/2014/main" id="{E85E424A-B6BA-3F3F-6A16-092FCDD51FBA}"/>
                  </a:ext>
                </a:extLst>
              </p14:cNvPr>
              <p14:cNvContentPartPr/>
              <p14:nvPr/>
            </p14:nvContentPartPr>
            <p14:xfrm>
              <a:off x="4414484" y="1312691"/>
              <a:ext cx="243360" cy="642600"/>
            </p14:xfrm>
          </p:contentPart>
        </mc:Choice>
        <mc:Fallback xmlns="">
          <p:pic>
            <p:nvPicPr>
              <p:cNvPr id="41042" name="Ink 41041">
                <a:extLst>
                  <a:ext uri="{FF2B5EF4-FFF2-40B4-BE49-F238E27FC236}">
                    <a16:creationId xmlns:a16="http://schemas.microsoft.com/office/drawing/2014/main" id="{E85E424A-B6BA-3F3F-6A16-092FCDD51FBA}"/>
                  </a:ext>
                </a:extLst>
              </p:cNvPr>
              <p:cNvPicPr/>
              <p:nvPr/>
            </p:nvPicPr>
            <p:blipFill>
              <a:blip r:embed="rId172"/>
              <a:stretch>
                <a:fillRect/>
              </a:stretch>
            </p:blipFill>
            <p:spPr>
              <a:xfrm>
                <a:off x="4405484" y="1304051"/>
                <a:ext cx="261000" cy="66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41043" name="Ink 41042">
                <a:extLst>
                  <a:ext uri="{FF2B5EF4-FFF2-40B4-BE49-F238E27FC236}">
                    <a16:creationId xmlns:a16="http://schemas.microsoft.com/office/drawing/2014/main" id="{A16A0EA0-8D94-DDAA-E8CE-98FFFF66AFAD}"/>
                  </a:ext>
                </a:extLst>
              </p14:cNvPr>
              <p14:cNvContentPartPr/>
              <p14:nvPr/>
            </p14:nvContentPartPr>
            <p14:xfrm>
              <a:off x="4934324" y="1437251"/>
              <a:ext cx="145800" cy="360"/>
            </p14:xfrm>
          </p:contentPart>
        </mc:Choice>
        <mc:Fallback xmlns="">
          <p:pic>
            <p:nvPicPr>
              <p:cNvPr id="41043" name="Ink 41042">
                <a:extLst>
                  <a:ext uri="{FF2B5EF4-FFF2-40B4-BE49-F238E27FC236}">
                    <a16:creationId xmlns:a16="http://schemas.microsoft.com/office/drawing/2014/main" id="{A16A0EA0-8D94-DDAA-E8CE-98FFFF66AFAD}"/>
                  </a:ext>
                </a:extLst>
              </p:cNvPr>
              <p:cNvPicPr/>
              <p:nvPr/>
            </p:nvPicPr>
            <p:blipFill>
              <a:blip r:embed="rId174"/>
              <a:stretch>
                <a:fillRect/>
              </a:stretch>
            </p:blipFill>
            <p:spPr>
              <a:xfrm>
                <a:off x="4925324" y="1428251"/>
                <a:ext cx="16344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41044" name="Ink 41043">
                <a:extLst>
                  <a:ext uri="{FF2B5EF4-FFF2-40B4-BE49-F238E27FC236}">
                    <a16:creationId xmlns:a16="http://schemas.microsoft.com/office/drawing/2014/main" id="{DE9208CC-FAA7-B1FF-5AA3-E566241FCE6B}"/>
                  </a:ext>
                </a:extLst>
              </p14:cNvPr>
              <p14:cNvContentPartPr/>
              <p14:nvPr/>
            </p14:nvContentPartPr>
            <p14:xfrm>
              <a:off x="4915604" y="1598891"/>
              <a:ext cx="227160" cy="4320"/>
            </p14:xfrm>
          </p:contentPart>
        </mc:Choice>
        <mc:Fallback xmlns="">
          <p:pic>
            <p:nvPicPr>
              <p:cNvPr id="41044" name="Ink 41043">
                <a:extLst>
                  <a:ext uri="{FF2B5EF4-FFF2-40B4-BE49-F238E27FC236}">
                    <a16:creationId xmlns:a16="http://schemas.microsoft.com/office/drawing/2014/main" id="{DE9208CC-FAA7-B1FF-5AA3-E566241FCE6B}"/>
                  </a:ext>
                </a:extLst>
              </p:cNvPr>
              <p:cNvPicPr/>
              <p:nvPr/>
            </p:nvPicPr>
            <p:blipFill>
              <a:blip r:embed="rId176"/>
              <a:stretch>
                <a:fillRect/>
              </a:stretch>
            </p:blipFill>
            <p:spPr>
              <a:xfrm>
                <a:off x="4906604" y="1590251"/>
                <a:ext cx="244800" cy="21960"/>
              </a:xfrm>
              <a:prstGeom prst="rect">
                <a:avLst/>
              </a:prstGeom>
            </p:spPr>
          </p:pic>
        </mc:Fallback>
      </mc:AlternateContent>
      <p:grpSp>
        <p:nvGrpSpPr>
          <p:cNvPr id="41048" name="Group 41047">
            <a:extLst>
              <a:ext uri="{FF2B5EF4-FFF2-40B4-BE49-F238E27FC236}">
                <a16:creationId xmlns:a16="http://schemas.microsoft.com/office/drawing/2014/main" id="{E72EAC20-112E-AE8A-A5C5-B3E20BFFF6CC}"/>
              </a:ext>
            </a:extLst>
          </p:cNvPr>
          <p:cNvGrpSpPr/>
          <p:nvPr/>
        </p:nvGrpSpPr>
        <p:grpSpPr>
          <a:xfrm>
            <a:off x="5751884" y="1537331"/>
            <a:ext cx="282960" cy="391680"/>
            <a:chOff x="5751884" y="1537331"/>
            <a:chExt cx="282960" cy="391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41045" name="Ink 41044">
                  <a:extLst>
                    <a:ext uri="{FF2B5EF4-FFF2-40B4-BE49-F238E27FC236}">
                      <a16:creationId xmlns:a16="http://schemas.microsoft.com/office/drawing/2014/main" id="{9E3A8A2D-789A-AF2C-F64B-D1366A3BFAAD}"/>
                    </a:ext>
                  </a:extLst>
                </p14:cNvPr>
                <p14:cNvContentPartPr/>
                <p14:nvPr/>
              </p14:nvContentPartPr>
              <p14:xfrm>
                <a:off x="5751884" y="1537331"/>
                <a:ext cx="282960" cy="391680"/>
              </p14:xfrm>
            </p:contentPart>
          </mc:Choice>
          <mc:Fallback xmlns="">
            <p:pic>
              <p:nvPicPr>
                <p:cNvPr id="41045" name="Ink 41044">
                  <a:extLst>
                    <a:ext uri="{FF2B5EF4-FFF2-40B4-BE49-F238E27FC236}">
                      <a16:creationId xmlns:a16="http://schemas.microsoft.com/office/drawing/2014/main" id="{9E3A8A2D-789A-AF2C-F64B-D1366A3BFAAD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5743244" y="1528691"/>
                  <a:ext cx="300600" cy="40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41046" name="Ink 41045">
                  <a:extLst>
                    <a:ext uri="{FF2B5EF4-FFF2-40B4-BE49-F238E27FC236}">
                      <a16:creationId xmlns:a16="http://schemas.microsoft.com/office/drawing/2014/main" id="{59561C16-5411-4054-EB47-BEF8435D7993}"/>
                    </a:ext>
                  </a:extLst>
                </p14:cNvPr>
                <p14:cNvContentPartPr/>
                <p14:nvPr/>
              </p14:nvContentPartPr>
              <p14:xfrm>
                <a:off x="5769524" y="1801211"/>
                <a:ext cx="196200" cy="360"/>
              </p14:xfrm>
            </p:contentPart>
          </mc:Choice>
          <mc:Fallback xmlns="">
            <p:pic>
              <p:nvPicPr>
                <p:cNvPr id="41046" name="Ink 41045">
                  <a:extLst>
                    <a:ext uri="{FF2B5EF4-FFF2-40B4-BE49-F238E27FC236}">
                      <a16:creationId xmlns:a16="http://schemas.microsoft.com/office/drawing/2014/main" id="{59561C16-5411-4054-EB47-BEF8435D7993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5760884" y="1792211"/>
                  <a:ext cx="2138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41047" name="Ink 41046">
                  <a:extLst>
                    <a:ext uri="{FF2B5EF4-FFF2-40B4-BE49-F238E27FC236}">
                      <a16:creationId xmlns:a16="http://schemas.microsoft.com/office/drawing/2014/main" id="{0D0FE136-D07F-687A-FC33-8B152DA0E498}"/>
                    </a:ext>
                  </a:extLst>
                </p14:cNvPr>
                <p14:cNvContentPartPr/>
                <p14:nvPr/>
              </p14:nvContentPartPr>
              <p14:xfrm>
                <a:off x="5969684" y="1816691"/>
                <a:ext cx="34200" cy="74880"/>
              </p14:xfrm>
            </p:contentPart>
          </mc:Choice>
          <mc:Fallback xmlns="">
            <p:pic>
              <p:nvPicPr>
                <p:cNvPr id="41047" name="Ink 41046">
                  <a:extLst>
                    <a:ext uri="{FF2B5EF4-FFF2-40B4-BE49-F238E27FC236}">
                      <a16:creationId xmlns:a16="http://schemas.microsoft.com/office/drawing/2014/main" id="{0D0FE136-D07F-687A-FC33-8B152DA0E498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5961044" y="1808051"/>
                  <a:ext cx="51840" cy="92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41049" name="Ink 41048">
                <a:extLst>
                  <a:ext uri="{FF2B5EF4-FFF2-40B4-BE49-F238E27FC236}">
                    <a16:creationId xmlns:a16="http://schemas.microsoft.com/office/drawing/2014/main" id="{49AB3C04-166D-7FD9-5F84-0C015A5AAAAC}"/>
                  </a:ext>
                </a:extLst>
              </p14:cNvPr>
              <p14:cNvContentPartPr/>
              <p14:nvPr/>
            </p14:nvContentPartPr>
            <p14:xfrm>
              <a:off x="6030699" y="826306"/>
              <a:ext cx="128520" cy="24120"/>
            </p14:xfrm>
          </p:contentPart>
        </mc:Choice>
        <mc:Fallback xmlns="">
          <p:pic>
            <p:nvPicPr>
              <p:cNvPr id="41049" name="Ink 41048">
                <a:extLst>
                  <a:ext uri="{FF2B5EF4-FFF2-40B4-BE49-F238E27FC236}">
                    <a16:creationId xmlns:a16="http://schemas.microsoft.com/office/drawing/2014/main" id="{49AB3C04-166D-7FD9-5F84-0C015A5AAAAC}"/>
                  </a:ext>
                </a:extLst>
              </p:cNvPr>
              <p:cNvPicPr/>
              <p:nvPr/>
            </p:nvPicPr>
            <p:blipFill>
              <a:blip r:embed="rId184"/>
              <a:stretch>
                <a:fillRect/>
              </a:stretch>
            </p:blipFill>
            <p:spPr>
              <a:xfrm>
                <a:off x="6022059" y="817666"/>
                <a:ext cx="146160" cy="4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41050" name="Ink 41049">
                <a:extLst>
                  <a:ext uri="{FF2B5EF4-FFF2-40B4-BE49-F238E27FC236}">
                    <a16:creationId xmlns:a16="http://schemas.microsoft.com/office/drawing/2014/main" id="{E0234F25-A4FB-D586-172F-50FBE2DE7069}"/>
                  </a:ext>
                </a:extLst>
              </p14:cNvPr>
              <p14:cNvContentPartPr/>
              <p14:nvPr/>
            </p14:nvContentPartPr>
            <p14:xfrm>
              <a:off x="6479619" y="3857146"/>
              <a:ext cx="97560" cy="6480"/>
            </p14:xfrm>
          </p:contentPart>
        </mc:Choice>
        <mc:Fallback xmlns="">
          <p:pic>
            <p:nvPicPr>
              <p:cNvPr id="41050" name="Ink 41049">
                <a:extLst>
                  <a:ext uri="{FF2B5EF4-FFF2-40B4-BE49-F238E27FC236}">
                    <a16:creationId xmlns:a16="http://schemas.microsoft.com/office/drawing/2014/main" id="{E0234F25-A4FB-D586-172F-50FBE2DE7069}"/>
                  </a:ext>
                </a:extLst>
              </p:cNvPr>
              <p:cNvPicPr/>
              <p:nvPr/>
            </p:nvPicPr>
            <p:blipFill>
              <a:blip r:embed="rId186"/>
              <a:stretch>
                <a:fillRect/>
              </a:stretch>
            </p:blipFill>
            <p:spPr>
              <a:xfrm>
                <a:off x="6470979" y="3848146"/>
                <a:ext cx="11520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41051" name="Ink 41050">
                <a:extLst>
                  <a:ext uri="{FF2B5EF4-FFF2-40B4-BE49-F238E27FC236}">
                    <a16:creationId xmlns:a16="http://schemas.microsoft.com/office/drawing/2014/main" id="{87A14EC3-B0E8-5F30-2CF0-09CF105374C5}"/>
                  </a:ext>
                </a:extLst>
              </p14:cNvPr>
              <p14:cNvContentPartPr/>
              <p14:nvPr/>
            </p14:nvContentPartPr>
            <p14:xfrm>
              <a:off x="7281339" y="3737266"/>
              <a:ext cx="2880" cy="263880"/>
            </p14:xfrm>
          </p:contentPart>
        </mc:Choice>
        <mc:Fallback xmlns="">
          <p:pic>
            <p:nvPicPr>
              <p:cNvPr id="41051" name="Ink 41050">
                <a:extLst>
                  <a:ext uri="{FF2B5EF4-FFF2-40B4-BE49-F238E27FC236}">
                    <a16:creationId xmlns:a16="http://schemas.microsoft.com/office/drawing/2014/main" id="{87A14EC3-B0E8-5F30-2CF0-09CF105374C5}"/>
                  </a:ext>
                </a:extLst>
              </p:cNvPr>
              <p:cNvPicPr/>
              <p:nvPr/>
            </p:nvPicPr>
            <p:blipFill>
              <a:blip r:embed="rId188"/>
              <a:stretch>
                <a:fillRect/>
              </a:stretch>
            </p:blipFill>
            <p:spPr>
              <a:xfrm>
                <a:off x="7272339" y="3728626"/>
                <a:ext cx="20520" cy="28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41052" name="Ink 41051">
                <a:extLst>
                  <a:ext uri="{FF2B5EF4-FFF2-40B4-BE49-F238E27FC236}">
                    <a16:creationId xmlns:a16="http://schemas.microsoft.com/office/drawing/2014/main" id="{64F4A254-9311-8BB9-C36A-F438D9070F6E}"/>
                  </a:ext>
                </a:extLst>
              </p14:cNvPr>
              <p14:cNvContentPartPr/>
              <p14:nvPr/>
            </p14:nvContentPartPr>
            <p14:xfrm>
              <a:off x="7833939" y="1993066"/>
              <a:ext cx="178200" cy="464040"/>
            </p14:xfrm>
          </p:contentPart>
        </mc:Choice>
        <mc:Fallback xmlns="">
          <p:pic>
            <p:nvPicPr>
              <p:cNvPr id="41052" name="Ink 41051">
                <a:extLst>
                  <a:ext uri="{FF2B5EF4-FFF2-40B4-BE49-F238E27FC236}">
                    <a16:creationId xmlns:a16="http://schemas.microsoft.com/office/drawing/2014/main" id="{64F4A254-9311-8BB9-C36A-F438D9070F6E}"/>
                  </a:ext>
                </a:extLst>
              </p:cNvPr>
              <p:cNvPicPr/>
              <p:nvPr/>
            </p:nvPicPr>
            <p:blipFill>
              <a:blip r:embed="rId190"/>
              <a:stretch>
                <a:fillRect/>
              </a:stretch>
            </p:blipFill>
            <p:spPr>
              <a:xfrm>
                <a:off x="7824939" y="1984066"/>
                <a:ext cx="195840" cy="48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41053" name="Ink 41052">
                <a:extLst>
                  <a:ext uri="{FF2B5EF4-FFF2-40B4-BE49-F238E27FC236}">
                    <a16:creationId xmlns:a16="http://schemas.microsoft.com/office/drawing/2014/main" id="{404A66EB-0848-370C-BCCB-41E0A0175603}"/>
                  </a:ext>
                </a:extLst>
              </p14:cNvPr>
              <p14:cNvContentPartPr/>
              <p14:nvPr/>
            </p14:nvContentPartPr>
            <p14:xfrm>
              <a:off x="7801539" y="4771186"/>
              <a:ext cx="216720" cy="519120"/>
            </p14:xfrm>
          </p:contentPart>
        </mc:Choice>
        <mc:Fallback xmlns="">
          <p:pic>
            <p:nvPicPr>
              <p:cNvPr id="41053" name="Ink 41052">
                <a:extLst>
                  <a:ext uri="{FF2B5EF4-FFF2-40B4-BE49-F238E27FC236}">
                    <a16:creationId xmlns:a16="http://schemas.microsoft.com/office/drawing/2014/main" id="{404A66EB-0848-370C-BCCB-41E0A0175603}"/>
                  </a:ext>
                </a:extLst>
              </p:cNvPr>
              <p:cNvPicPr/>
              <p:nvPr/>
            </p:nvPicPr>
            <p:blipFill>
              <a:blip r:embed="rId192"/>
              <a:stretch>
                <a:fillRect/>
              </a:stretch>
            </p:blipFill>
            <p:spPr>
              <a:xfrm>
                <a:off x="7792539" y="4762546"/>
                <a:ext cx="234360" cy="536760"/>
              </a:xfrm>
              <a:prstGeom prst="rect">
                <a:avLst/>
              </a:prstGeom>
            </p:spPr>
          </p:pic>
        </mc:Fallback>
      </mc:AlternateContent>
      <p:grpSp>
        <p:nvGrpSpPr>
          <p:cNvPr id="41059" name="Group 41058">
            <a:extLst>
              <a:ext uri="{FF2B5EF4-FFF2-40B4-BE49-F238E27FC236}">
                <a16:creationId xmlns:a16="http://schemas.microsoft.com/office/drawing/2014/main" id="{A7442A45-FC0C-F5C3-146A-6B2B299AB157}"/>
              </a:ext>
            </a:extLst>
          </p:cNvPr>
          <p:cNvGrpSpPr/>
          <p:nvPr/>
        </p:nvGrpSpPr>
        <p:grpSpPr>
          <a:xfrm>
            <a:off x="1148739" y="1016386"/>
            <a:ext cx="1493640" cy="2402640"/>
            <a:chOff x="1148739" y="1016386"/>
            <a:chExt cx="1493640" cy="2402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41054" name="Ink 41053">
                  <a:extLst>
                    <a:ext uri="{FF2B5EF4-FFF2-40B4-BE49-F238E27FC236}">
                      <a16:creationId xmlns:a16="http://schemas.microsoft.com/office/drawing/2014/main" id="{65590003-4290-4480-2880-AADB8B9275F9}"/>
                    </a:ext>
                  </a:extLst>
                </p14:cNvPr>
                <p14:cNvContentPartPr/>
                <p14:nvPr/>
              </p14:nvContentPartPr>
              <p14:xfrm>
                <a:off x="1148739" y="1544506"/>
                <a:ext cx="1493640" cy="1874520"/>
              </p14:xfrm>
            </p:contentPart>
          </mc:Choice>
          <mc:Fallback xmlns="">
            <p:pic>
              <p:nvPicPr>
                <p:cNvPr id="41054" name="Ink 41053">
                  <a:extLst>
                    <a:ext uri="{FF2B5EF4-FFF2-40B4-BE49-F238E27FC236}">
                      <a16:creationId xmlns:a16="http://schemas.microsoft.com/office/drawing/2014/main" id="{65590003-4290-4480-2880-AADB8B9275F9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1139739" y="1535506"/>
                  <a:ext cx="1511280" cy="189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41055" name="Ink 41054">
                  <a:extLst>
                    <a:ext uri="{FF2B5EF4-FFF2-40B4-BE49-F238E27FC236}">
                      <a16:creationId xmlns:a16="http://schemas.microsoft.com/office/drawing/2014/main" id="{2ABF33D8-56A5-AB90-D12D-D04E9C3C0907}"/>
                    </a:ext>
                  </a:extLst>
                </p14:cNvPr>
                <p14:cNvContentPartPr/>
                <p14:nvPr/>
              </p14:nvContentPartPr>
              <p14:xfrm>
                <a:off x="1740939" y="1016386"/>
                <a:ext cx="360" cy="33120"/>
              </p14:xfrm>
            </p:contentPart>
          </mc:Choice>
          <mc:Fallback xmlns="">
            <p:pic>
              <p:nvPicPr>
                <p:cNvPr id="41055" name="Ink 41054">
                  <a:extLst>
                    <a:ext uri="{FF2B5EF4-FFF2-40B4-BE49-F238E27FC236}">
                      <a16:creationId xmlns:a16="http://schemas.microsoft.com/office/drawing/2014/main" id="{2ABF33D8-56A5-AB90-D12D-D04E9C3C0907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1731939" y="1007386"/>
                  <a:ext cx="18000" cy="5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41056" name="Ink 41055">
                  <a:extLst>
                    <a:ext uri="{FF2B5EF4-FFF2-40B4-BE49-F238E27FC236}">
                      <a16:creationId xmlns:a16="http://schemas.microsoft.com/office/drawing/2014/main" id="{5CA449DA-289F-3ABA-DEE4-A221FF8C9069}"/>
                    </a:ext>
                  </a:extLst>
                </p14:cNvPr>
                <p14:cNvContentPartPr/>
                <p14:nvPr/>
              </p14:nvContentPartPr>
              <p14:xfrm>
                <a:off x="1740939" y="1239946"/>
                <a:ext cx="360" cy="2880"/>
              </p14:xfrm>
            </p:contentPart>
          </mc:Choice>
          <mc:Fallback xmlns="">
            <p:pic>
              <p:nvPicPr>
                <p:cNvPr id="41056" name="Ink 41055">
                  <a:extLst>
                    <a:ext uri="{FF2B5EF4-FFF2-40B4-BE49-F238E27FC236}">
                      <a16:creationId xmlns:a16="http://schemas.microsoft.com/office/drawing/2014/main" id="{5CA449DA-289F-3ABA-DEE4-A221FF8C9069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1731939" y="1230946"/>
                  <a:ext cx="180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41057" name="Ink 41056">
                  <a:extLst>
                    <a:ext uri="{FF2B5EF4-FFF2-40B4-BE49-F238E27FC236}">
                      <a16:creationId xmlns:a16="http://schemas.microsoft.com/office/drawing/2014/main" id="{B0F87FE9-EB45-1733-BA7A-35AD629B434B}"/>
                    </a:ext>
                  </a:extLst>
                </p14:cNvPr>
                <p14:cNvContentPartPr/>
                <p14:nvPr/>
              </p14:nvContentPartPr>
              <p14:xfrm>
                <a:off x="1740939" y="1421746"/>
                <a:ext cx="360" cy="14040"/>
              </p14:xfrm>
            </p:contentPart>
          </mc:Choice>
          <mc:Fallback xmlns="">
            <p:pic>
              <p:nvPicPr>
                <p:cNvPr id="41057" name="Ink 41056">
                  <a:extLst>
                    <a:ext uri="{FF2B5EF4-FFF2-40B4-BE49-F238E27FC236}">
                      <a16:creationId xmlns:a16="http://schemas.microsoft.com/office/drawing/2014/main" id="{B0F87FE9-EB45-1733-BA7A-35AD629B434B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1731939" y="1412746"/>
                  <a:ext cx="18000" cy="3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41058" name="Ink 41057">
                  <a:extLst>
                    <a:ext uri="{FF2B5EF4-FFF2-40B4-BE49-F238E27FC236}">
                      <a16:creationId xmlns:a16="http://schemas.microsoft.com/office/drawing/2014/main" id="{2D462C72-FBC0-04B9-8900-A335F2D30824}"/>
                    </a:ext>
                  </a:extLst>
                </p14:cNvPr>
                <p14:cNvContentPartPr/>
                <p14:nvPr/>
              </p14:nvContentPartPr>
              <p14:xfrm>
                <a:off x="1740939" y="1644226"/>
                <a:ext cx="360" cy="360"/>
              </p14:xfrm>
            </p:contentPart>
          </mc:Choice>
          <mc:Fallback xmlns="">
            <p:pic>
              <p:nvPicPr>
                <p:cNvPr id="41058" name="Ink 41057">
                  <a:extLst>
                    <a:ext uri="{FF2B5EF4-FFF2-40B4-BE49-F238E27FC236}">
                      <a16:creationId xmlns:a16="http://schemas.microsoft.com/office/drawing/2014/main" id="{2D462C72-FBC0-04B9-8900-A335F2D30824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1731939" y="163522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41060" name="Ink 41059">
                <a:extLst>
                  <a:ext uri="{FF2B5EF4-FFF2-40B4-BE49-F238E27FC236}">
                    <a16:creationId xmlns:a16="http://schemas.microsoft.com/office/drawing/2014/main" id="{92D85367-A3DC-32CF-E167-8EF2E5F066CD}"/>
                  </a:ext>
                </a:extLst>
              </p14:cNvPr>
              <p14:cNvContentPartPr/>
              <p14:nvPr/>
            </p14:nvContentPartPr>
            <p14:xfrm>
              <a:off x="4717419" y="3769306"/>
              <a:ext cx="213480" cy="360"/>
            </p14:xfrm>
          </p:contentPart>
        </mc:Choice>
        <mc:Fallback xmlns="">
          <p:pic>
            <p:nvPicPr>
              <p:cNvPr id="41060" name="Ink 41059">
                <a:extLst>
                  <a:ext uri="{FF2B5EF4-FFF2-40B4-BE49-F238E27FC236}">
                    <a16:creationId xmlns:a16="http://schemas.microsoft.com/office/drawing/2014/main" id="{92D85367-A3DC-32CF-E167-8EF2E5F066CD}"/>
                  </a:ext>
                </a:extLst>
              </p:cNvPr>
              <p:cNvPicPr/>
              <p:nvPr/>
            </p:nvPicPr>
            <p:blipFill>
              <a:blip r:embed="rId202"/>
              <a:stretch>
                <a:fillRect/>
              </a:stretch>
            </p:blipFill>
            <p:spPr>
              <a:xfrm>
                <a:off x="4708779" y="3760306"/>
                <a:ext cx="23112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41061" name="Ink 41060">
                <a:extLst>
                  <a:ext uri="{FF2B5EF4-FFF2-40B4-BE49-F238E27FC236}">
                    <a16:creationId xmlns:a16="http://schemas.microsoft.com/office/drawing/2014/main" id="{F34AA581-F612-DD72-2C7F-5787ACF96F98}"/>
                  </a:ext>
                </a:extLst>
              </p14:cNvPr>
              <p14:cNvContentPartPr/>
              <p14:nvPr/>
            </p14:nvContentPartPr>
            <p14:xfrm>
              <a:off x="4699059" y="3922666"/>
              <a:ext cx="309600" cy="2880"/>
            </p14:xfrm>
          </p:contentPart>
        </mc:Choice>
        <mc:Fallback xmlns="">
          <p:pic>
            <p:nvPicPr>
              <p:cNvPr id="41061" name="Ink 41060">
                <a:extLst>
                  <a:ext uri="{FF2B5EF4-FFF2-40B4-BE49-F238E27FC236}">
                    <a16:creationId xmlns:a16="http://schemas.microsoft.com/office/drawing/2014/main" id="{F34AA581-F612-DD72-2C7F-5787ACF96F98}"/>
                  </a:ext>
                </a:extLst>
              </p:cNvPr>
              <p:cNvPicPr/>
              <p:nvPr/>
            </p:nvPicPr>
            <p:blipFill>
              <a:blip r:embed="rId204"/>
              <a:stretch>
                <a:fillRect/>
              </a:stretch>
            </p:blipFill>
            <p:spPr>
              <a:xfrm>
                <a:off x="4690419" y="3914026"/>
                <a:ext cx="32724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41062" name="Ink 41061">
                <a:extLst>
                  <a:ext uri="{FF2B5EF4-FFF2-40B4-BE49-F238E27FC236}">
                    <a16:creationId xmlns:a16="http://schemas.microsoft.com/office/drawing/2014/main" id="{B8EDCEB8-B667-1BC9-AB90-9FE55F16952A}"/>
                  </a:ext>
                </a:extLst>
              </p14:cNvPr>
              <p14:cNvContentPartPr/>
              <p14:nvPr/>
            </p14:nvContentPartPr>
            <p14:xfrm>
              <a:off x="5246259" y="4139026"/>
              <a:ext cx="3240" cy="5760"/>
            </p14:xfrm>
          </p:contentPart>
        </mc:Choice>
        <mc:Fallback xmlns="">
          <p:pic>
            <p:nvPicPr>
              <p:cNvPr id="41062" name="Ink 41061">
                <a:extLst>
                  <a:ext uri="{FF2B5EF4-FFF2-40B4-BE49-F238E27FC236}">
                    <a16:creationId xmlns:a16="http://schemas.microsoft.com/office/drawing/2014/main" id="{B8EDCEB8-B667-1BC9-AB90-9FE55F16952A}"/>
                  </a:ext>
                </a:extLst>
              </p:cNvPr>
              <p:cNvPicPr/>
              <p:nvPr/>
            </p:nvPicPr>
            <p:blipFill>
              <a:blip r:embed="rId206"/>
              <a:stretch>
                <a:fillRect/>
              </a:stretch>
            </p:blipFill>
            <p:spPr>
              <a:xfrm>
                <a:off x="5237619" y="4130386"/>
                <a:ext cx="20880" cy="2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41063" name="Ink 41062">
                <a:extLst>
                  <a:ext uri="{FF2B5EF4-FFF2-40B4-BE49-F238E27FC236}">
                    <a16:creationId xmlns:a16="http://schemas.microsoft.com/office/drawing/2014/main" id="{A5478538-12CF-00CC-B09E-88F6DC9C7FCE}"/>
                  </a:ext>
                </a:extLst>
              </p14:cNvPr>
              <p14:cNvContentPartPr/>
              <p14:nvPr/>
            </p14:nvContentPartPr>
            <p14:xfrm>
              <a:off x="6057699" y="3417586"/>
              <a:ext cx="106920" cy="175680"/>
            </p14:xfrm>
          </p:contentPart>
        </mc:Choice>
        <mc:Fallback xmlns="">
          <p:pic>
            <p:nvPicPr>
              <p:cNvPr id="41063" name="Ink 41062">
                <a:extLst>
                  <a:ext uri="{FF2B5EF4-FFF2-40B4-BE49-F238E27FC236}">
                    <a16:creationId xmlns:a16="http://schemas.microsoft.com/office/drawing/2014/main" id="{A5478538-12CF-00CC-B09E-88F6DC9C7FCE}"/>
                  </a:ext>
                </a:extLst>
              </p:cNvPr>
              <p:cNvPicPr/>
              <p:nvPr/>
            </p:nvPicPr>
            <p:blipFill>
              <a:blip r:embed="rId208"/>
              <a:stretch>
                <a:fillRect/>
              </a:stretch>
            </p:blipFill>
            <p:spPr>
              <a:xfrm>
                <a:off x="6048699" y="3408946"/>
                <a:ext cx="124560" cy="19332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1EDC5E3-DE4E-BE58-1B36-4B6695ED1F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9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115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573"/>
    </mc:Choice>
    <mc:Fallback>
      <p:transition spd="slow" advTm="515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7" name="Text Box 3"/>
          <p:cNvSpPr txBox="1">
            <a:spLocks noChangeArrowheads="1"/>
          </p:cNvSpPr>
          <p:nvPr/>
        </p:nvSpPr>
        <p:spPr bwMode="auto">
          <a:xfrm>
            <a:off x="1638692" y="0"/>
            <a:ext cx="5803191" cy="1040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800" b="1" dirty="0">
                <a:solidFill>
                  <a:srgbClr val="0000FF"/>
                </a:solidFill>
              </a:rPr>
              <a:t>Drain bias reverse biases one end</a:t>
            </a:r>
          </a:p>
          <a:p>
            <a:pPr algn="ctr" eaLnBrk="1" hangingPunct="1">
              <a:buFontTx/>
              <a:buNone/>
            </a:pPr>
            <a:r>
              <a:rPr lang="en-US" sz="2800" b="1" dirty="0">
                <a:solidFill>
                  <a:srgbClr val="0000FF"/>
                </a:solidFill>
              </a:rPr>
              <a:t>(like solar cell)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903BEA-EC25-5644-B5A1-DEDF773DB900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4C1C9FA-52F0-1150-B06E-C553A8C49AA5}"/>
              </a:ext>
            </a:extLst>
          </p:cNvPr>
          <p:cNvGrpSpPr/>
          <p:nvPr/>
        </p:nvGrpSpPr>
        <p:grpSpPr>
          <a:xfrm>
            <a:off x="2533650" y="2238120"/>
            <a:ext cx="3595680" cy="1184400"/>
            <a:chOff x="579960" y="1800270"/>
            <a:chExt cx="3595680" cy="1184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6136C85D-AB1E-5114-7E0C-866ED478A263}"/>
                    </a:ext>
                  </a:extLst>
                </p14:cNvPr>
                <p14:cNvContentPartPr/>
                <p14:nvPr/>
              </p14:nvContentPartPr>
              <p14:xfrm>
                <a:off x="579960" y="2567790"/>
                <a:ext cx="3234600" cy="255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6136C85D-AB1E-5114-7E0C-866ED478A263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70960" y="2559150"/>
                  <a:ext cx="3252240" cy="4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6AA236D8-90EB-FCE3-CE1C-EF0F8FC1E5EC}"/>
                    </a:ext>
                  </a:extLst>
                </p14:cNvPr>
                <p14:cNvContentPartPr/>
                <p14:nvPr/>
              </p14:nvContentPartPr>
              <p14:xfrm>
                <a:off x="3807720" y="2482470"/>
                <a:ext cx="204120" cy="28368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6AA236D8-90EB-FCE3-CE1C-EF0F8FC1E5EC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799080" y="2473830"/>
                  <a:ext cx="221760" cy="30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33247E99-7D1D-9316-AF0F-5D7DB89C4425}"/>
                    </a:ext>
                  </a:extLst>
                </p14:cNvPr>
                <p14:cNvContentPartPr/>
                <p14:nvPr/>
              </p14:nvContentPartPr>
              <p14:xfrm>
                <a:off x="3809880" y="2596950"/>
                <a:ext cx="131040" cy="1404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33247E99-7D1D-9316-AF0F-5D7DB89C4425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801240" y="2587950"/>
                  <a:ext cx="148680" cy="3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63E57E65-801C-B6DB-BD21-055B350B29F3}"/>
                    </a:ext>
                  </a:extLst>
                </p14:cNvPr>
                <p14:cNvContentPartPr/>
                <p14:nvPr/>
              </p14:nvContentPartPr>
              <p14:xfrm>
                <a:off x="4006800" y="2726190"/>
                <a:ext cx="108720" cy="25848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63E57E65-801C-B6DB-BD21-055B350B29F3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998160" y="2717190"/>
                  <a:ext cx="126360" cy="27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8D5A91E0-A2D4-1991-1684-13A60FE2AC9F}"/>
                    </a:ext>
                  </a:extLst>
                </p14:cNvPr>
                <p14:cNvContentPartPr/>
                <p14:nvPr/>
              </p14:nvContentPartPr>
              <p14:xfrm>
                <a:off x="4024080" y="2823030"/>
                <a:ext cx="151560" cy="648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8D5A91E0-A2D4-1991-1684-13A60FE2AC9F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015440" y="2814390"/>
                  <a:ext cx="16920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E50D0FA1-B997-ACBE-6FDF-6E847F4AD4FF}"/>
                    </a:ext>
                  </a:extLst>
                </p14:cNvPr>
                <p14:cNvContentPartPr/>
                <p14:nvPr/>
              </p14:nvContentPartPr>
              <p14:xfrm>
                <a:off x="623520" y="2370150"/>
                <a:ext cx="217080" cy="3168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E50D0FA1-B997-ACBE-6FDF-6E847F4AD4FF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14880" y="2361150"/>
                  <a:ext cx="234720" cy="4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261E60CC-6EDA-1597-97D2-1A5A2E0BC0A1}"/>
                    </a:ext>
                  </a:extLst>
                </p14:cNvPr>
                <p14:cNvContentPartPr/>
                <p14:nvPr/>
              </p14:nvContentPartPr>
              <p14:xfrm>
                <a:off x="825120" y="2016990"/>
                <a:ext cx="262080" cy="2145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261E60CC-6EDA-1597-97D2-1A5A2E0BC0A1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816120" y="2007990"/>
                  <a:ext cx="279720" cy="23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66881879-1FF9-048F-0D93-4A0F9EFBFCF3}"/>
                    </a:ext>
                  </a:extLst>
                </p14:cNvPr>
                <p14:cNvContentPartPr/>
                <p14:nvPr/>
              </p14:nvContentPartPr>
              <p14:xfrm>
                <a:off x="1136160" y="1819710"/>
                <a:ext cx="12600" cy="20376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66881879-1FF9-048F-0D93-4A0F9EFBFCF3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127160" y="1811070"/>
                  <a:ext cx="30240" cy="22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05DDBA43-A2D8-C7F7-9F4E-A1EDC0304FA5}"/>
                    </a:ext>
                  </a:extLst>
                </p14:cNvPr>
                <p14:cNvContentPartPr/>
                <p14:nvPr/>
              </p14:nvContentPartPr>
              <p14:xfrm>
                <a:off x="1065600" y="1916190"/>
                <a:ext cx="150120" cy="324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05DDBA43-A2D8-C7F7-9F4E-A1EDC0304FA5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056600" y="1907550"/>
                  <a:ext cx="16776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A2E0E1EA-FDDF-17E3-7A38-53A605EB0F15}"/>
                    </a:ext>
                  </a:extLst>
                </p14:cNvPr>
                <p14:cNvContentPartPr/>
                <p14:nvPr/>
              </p14:nvContentPartPr>
              <p14:xfrm>
                <a:off x="2034900" y="2058930"/>
                <a:ext cx="149040" cy="23004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A2E0E1EA-FDDF-17E3-7A38-53A605EB0F15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2025900" y="2049930"/>
                  <a:ext cx="166680" cy="24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9286D52F-5F7F-6EC0-0E10-F53A38CE214C}"/>
                    </a:ext>
                  </a:extLst>
                </p14:cNvPr>
                <p14:cNvContentPartPr/>
                <p14:nvPr/>
              </p14:nvContentPartPr>
              <p14:xfrm>
                <a:off x="3070080" y="1952550"/>
                <a:ext cx="300600" cy="21276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9286D52F-5F7F-6EC0-0E10-F53A38CE214C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061080" y="1943910"/>
                  <a:ext cx="318240" cy="23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4F13DDFE-4EBB-0725-44BC-8647916FE5A2}"/>
                    </a:ext>
                  </a:extLst>
                </p14:cNvPr>
                <p14:cNvContentPartPr/>
                <p14:nvPr/>
              </p14:nvContentPartPr>
              <p14:xfrm>
                <a:off x="3378960" y="1800270"/>
                <a:ext cx="17280" cy="17028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4F13DDFE-4EBB-0725-44BC-8647916FE5A2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3370320" y="1791630"/>
                  <a:ext cx="34920" cy="18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6C328510-FD7D-CC85-83C7-A7EA5F45A86F}"/>
                    </a:ext>
                  </a:extLst>
                </p14:cNvPr>
                <p14:cNvContentPartPr/>
                <p14:nvPr/>
              </p14:nvContentPartPr>
              <p14:xfrm>
                <a:off x="3313080" y="1905750"/>
                <a:ext cx="240480" cy="1152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6C328510-FD7D-CC85-83C7-A7EA5F45A86F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3304440" y="1897110"/>
                  <a:ext cx="258120" cy="29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4E6C772C-11D6-3A1D-C28C-2F625BB52F54}"/>
                  </a:ext>
                </a:extLst>
              </p14:cNvPr>
              <p14:cNvContentPartPr/>
              <p14:nvPr/>
            </p14:nvContentPartPr>
            <p14:xfrm>
              <a:off x="2645970" y="2741040"/>
              <a:ext cx="716400" cy="12672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4E6C772C-11D6-3A1D-C28C-2F625BB52F54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2627970" y="2723400"/>
                <a:ext cx="752040" cy="162360"/>
              </a:xfrm>
              <a:prstGeom prst="rect">
                <a:avLst/>
              </a:prstGeom>
            </p:spPr>
          </p:pic>
        </mc:Fallback>
      </mc:AlternateContent>
      <p:grpSp>
        <p:nvGrpSpPr>
          <p:cNvPr id="40996" name="Group 40995">
            <a:extLst>
              <a:ext uri="{FF2B5EF4-FFF2-40B4-BE49-F238E27FC236}">
                <a16:creationId xmlns:a16="http://schemas.microsoft.com/office/drawing/2014/main" id="{62E843C9-8431-6F8A-3DBE-16EBA897F137}"/>
              </a:ext>
            </a:extLst>
          </p:cNvPr>
          <p:cNvGrpSpPr/>
          <p:nvPr/>
        </p:nvGrpSpPr>
        <p:grpSpPr>
          <a:xfrm>
            <a:off x="5637240" y="1918775"/>
            <a:ext cx="534960" cy="390240"/>
            <a:chOff x="3762720" y="4400550"/>
            <a:chExt cx="534960" cy="390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40970" name="Ink 40969">
                  <a:extLst>
                    <a:ext uri="{FF2B5EF4-FFF2-40B4-BE49-F238E27FC236}">
                      <a16:creationId xmlns:a16="http://schemas.microsoft.com/office/drawing/2014/main" id="{2716A410-D322-62D2-91D8-BB87E1262B59}"/>
                    </a:ext>
                  </a:extLst>
                </p14:cNvPr>
                <p14:cNvContentPartPr/>
                <p14:nvPr/>
              </p14:nvContentPartPr>
              <p14:xfrm>
                <a:off x="3762720" y="4540590"/>
                <a:ext cx="200160" cy="250200"/>
              </p14:xfrm>
            </p:contentPart>
          </mc:Choice>
          <mc:Fallback xmlns="">
            <p:pic>
              <p:nvPicPr>
                <p:cNvPr id="40970" name="Ink 40969">
                  <a:extLst>
                    <a:ext uri="{FF2B5EF4-FFF2-40B4-BE49-F238E27FC236}">
                      <a16:creationId xmlns:a16="http://schemas.microsoft.com/office/drawing/2014/main" id="{2716A410-D322-62D2-91D8-BB87E1262B59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3754080" y="4531950"/>
                  <a:ext cx="217800" cy="26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40992" name="Ink 40991">
                  <a:extLst>
                    <a:ext uri="{FF2B5EF4-FFF2-40B4-BE49-F238E27FC236}">
                      <a16:creationId xmlns:a16="http://schemas.microsoft.com/office/drawing/2014/main" id="{0A2CC4CC-1693-D11D-48C8-E97DBB0FE1CF}"/>
                    </a:ext>
                  </a:extLst>
                </p14:cNvPr>
                <p14:cNvContentPartPr/>
                <p14:nvPr/>
              </p14:nvContentPartPr>
              <p14:xfrm>
                <a:off x="4133520" y="4400550"/>
                <a:ext cx="164160" cy="364320"/>
              </p14:xfrm>
            </p:contentPart>
          </mc:Choice>
          <mc:Fallback xmlns="">
            <p:pic>
              <p:nvPicPr>
                <p:cNvPr id="40992" name="Ink 40991">
                  <a:extLst>
                    <a:ext uri="{FF2B5EF4-FFF2-40B4-BE49-F238E27FC236}">
                      <a16:creationId xmlns:a16="http://schemas.microsoft.com/office/drawing/2014/main" id="{0A2CC4CC-1693-D11D-48C8-E97DBB0FE1CF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4124880" y="4391550"/>
                  <a:ext cx="181800" cy="381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9653804-2B69-2EA0-E75A-012959E777A3}"/>
                  </a:ext>
                </a:extLst>
              </p14:cNvPr>
              <p14:cNvContentPartPr/>
              <p14:nvPr/>
            </p14:nvContentPartPr>
            <p14:xfrm>
              <a:off x="780090" y="5688889"/>
              <a:ext cx="360" cy="7650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9653804-2B69-2EA0-E75A-012959E777A3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771090" y="5679889"/>
                <a:ext cx="18000" cy="78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8259FB7-06AB-8BB4-5225-3301A7CDE191}"/>
                  </a:ext>
                </a:extLst>
              </p14:cNvPr>
              <p14:cNvContentPartPr/>
              <p14:nvPr/>
            </p14:nvContentPartPr>
            <p14:xfrm>
              <a:off x="803850" y="5659369"/>
              <a:ext cx="1463760" cy="7686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8259FB7-06AB-8BB4-5225-3301A7CDE191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794850" y="5650729"/>
                <a:ext cx="1481400" cy="78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FDD2AD95-3344-6AD2-D83F-1659CC0B8055}"/>
                  </a:ext>
                </a:extLst>
              </p14:cNvPr>
              <p14:cNvContentPartPr/>
              <p14:nvPr/>
            </p14:nvContentPartPr>
            <p14:xfrm>
              <a:off x="807450" y="6456049"/>
              <a:ext cx="1451880" cy="450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DD2AD95-3344-6AD2-D83F-1659CC0B8055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798810" y="6447049"/>
                <a:ext cx="1469520" cy="6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9AE4415E-48D0-1CB5-EA10-660C52F74A53}"/>
                  </a:ext>
                </a:extLst>
              </p14:cNvPr>
              <p14:cNvContentPartPr/>
              <p14:nvPr/>
            </p14:nvContentPartPr>
            <p14:xfrm>
              <a:off x="1290930" y="5697169"/>
              <a:ext cx="26280" cy="7282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9AE4415E-48D0-1CB5-EA10-660C52F74A53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1281930" y="5688529"/>
                <a:ext cx="43920" cy="74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42010D92-1FD5-0332-5ADF-0C1F302D71D7}"/>
                  </a:ext>
                </a:extLst>
              </p14:cNvPr>
              <p14:cNvContentPartPr/>
              <p14:nvPr/>
            </p14:nvContentPartPr>
            <p14:xfrm>
              <a:off x="1705290" y="5673769"/>
              <a:ext cx="360" cy="7808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42010D92-1FD5-0332-5ADF-0C1F302D71D7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1696650" y="5665129"/>
                <a:ext cx="18000" cy="79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77EF6370-0A91-6A55-ABD8-E4894F83C004}"/>
                  </a:ext>
                </a:extLst>
              </p14:cNvPr>
              <p14:cNvContentPartPr/>
              <p14:nvPr/>
            </p14:nvContentPartPr>
            <p14:xfrm>
              <a:off x="889170" y="6004609"/>
              <a:ext cx="113760" cy="1850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77EF6370-0A91-6A55-ABD8-E4894F83C004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880530" y="5995609"/>
                <a:ext cx="131400" cy="20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2927F812-9C7E-C244-340C-0E2D19543E02}"/>
                  </a:ext>
                </a:extLst>
              </p14:cNvPr>
              <p14:cNvContentPartPr/>
              <p14:nvPr/>
            </p14:nvContentPartPr>
            <p14:xfrm>
              <a:off x="1022370" y="5908849"/>
              <a:ext cx="360" cy="1054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2927F812-9C7E-C244-340C-0E2D19543E02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1013730" y="5899849"/>
                <a:ext cx="18000" cy="12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18E553FE-229C-53E0-F476-9249AFDD8E0E}"/>
                  </a:ext>
                </a:extLst>
              </p14:cNvPr>
              <p14:cNvContentPartPr/>
              <p14:nvPr/>
            </p14:nvContentPartPr>
            <p14:xfrm>
              <a:off x="976290" y="5947369"/>
              <a:ext cx="154080" cy="118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18E553FE-229C-53E0-F476-9249AFDD8E0E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967650" y="5938729"/>
                <a:ext cx="171720" cy="2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689F50DE-F806-F006-559E-44B3FD2C39F8}"/>
                  </a:ext>
                </a:extLst>
              </p14:cNvPr>
              <p14:cNvContentPartPr/>
              <p14:nvPr/>
            </p14:nvContentPartPr>
            <p14:xfrm>
              <a:off x="1463730" y="5927929"/>
              <a:ext cx="66960" cy="2538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689F50DE-F806-F006-559E-44B3FD2C39F8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1455090" y="5919289"/>
                <a:ext cx="84600" cy="27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374B6A1A-EA8E-6458-B582-C0B93993D99A}"/>
                  </a:ext>
                </a:extLst>
              </p14:cNvPr>
              <p14:cNvContentPartPr/>
              <p14:nvPr/>
            </p14:nvContentPartPr>
            <p14:xfrm>
              <a:off x="1843530" y="6001729"/>
              <a:ext cx="146160" cy="1591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374B6A1A-EA8E-6458-B582-C0B93993D99A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1834530" y="5992729"/>
                <a:ext cx="163800" cy="17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F396C4CC-E1EB-EAAF-FB5B-59A7E02A000A}"/>
                  </a:ext>
                </a:extLst>
              </p14:cNvPr>
              <p14:cNvContentPartPr/>
              <p14:nvPr/>
            </p14:nvContentPartPr>
            <p14:xfrm>
              <a:off x="2027130" y="5867089"/>
              <a:ext cx="2880" cy="885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F396C4CC-E1EB-EAAF-FB5B-59A7E02A000A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2018490" y="5858449"/>
                <a:ext cx="20520" cy="10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08700A9F-3E98-F1CF-ADCE-3F35AE17E4A0}"/>
                  </a:ext>
                </a:extLst>
              </p14:cNvPr>
              <p14:cNvContentPartPr/>
              <p14:nvPr/>
            </p14:nvContentPartPr>
            <p14:xfrm>
              <a:off x="1966290" y="5908129"/>
              <a:ext cx="152280" cy="262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08700A9F-3E98-F1CF-ADCE-3F35AE17E4A0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1957650" y="5899129"/>
                <a:ext cx="16992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98DD87F3-B563-0A63-79F0-45047CAA76A1}"/>
                  </a:ext>
                </a:extLst>
              </p14:cNvPr>
              <p14:cNvContentPartPr/>
              <p14:nvPr/>
            </p14:nvContentPartPr>
            <p14:xfrm>
              <a:off x="1501170" y="5022169"/>
              <a:ext cx="11520" cy="1796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98DD87F3-B563-0A63-79F0-45047CAA76A1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1492170" y="5013169"/>
                <a:ext cx="29160" cy="19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C09D5E42-23F9-6CCA-8200-CFE2D6368734}"/>
                  </a:ext>
                </a:extLst>
              </p14:cNvPr>
              <p14:cNvContentPartPr/>
              <p14:nvPr/>
            </p14:nvContentPartPr>
            <p14:xfrm>
              <a:off x="1414770" y="5224489"/>
              <a:ext cx="15228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C09D5E42-23F9-6CCA-8200-CFE2D6368734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1405770" y="5215849"/>
                <a:ext cx="16992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0D16D84C-8868-1953-93C7-F70870819E72}"/>
                  </a:ext>
                </a:extLst>
              </p14:cNvPr>
              <p14:cNvContentPartPr/>
              <p14:nvPr/>
            </p14:nvContentPartPr>
            <p14:xfrm>
              <a:off x="1226490" y="5299009"/>
              <a:ext cx="547560" cy="68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0D16D84C-8868-1953-93C7-F70870819E72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1217490" y="5290009"/>
                <a:ext cx="565200" cy="2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2077FC3B-B5EA-E5C1-3CBC-CCC6DDBC0D6F}"/>
                  </a:ext>
                </a:extLst>
              </p14:cNvPr>
              <p14:cNvContentPartPr/>
              <p14:nvPr/>
            </p14:nvContentPartPr>
            <p14:xfrm>
              <a:off x="1539690" y="5298649"/>
              <a:ext cx="12600" cy="37692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2077FC3B-B5EA-E5C1-3CBC-CCC6DDBC0D6F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1530690" y="5289649"/>
                <a:ext cx="30240" cy="39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F54EEBF2-CB47-4997-CD00-CB06CA56B239}"/>
                  </a:ext>
                </a:extLst>
              </p14:cNvPr>
              <p14:cNvContentPartPr/>
              <p14:nvPr/>
            </p14:nvContentPartPr>
            <p14:xfrm>
              <a:off x="1908690" y="5070049"/>
              <a:ext cx="141120" cy="20448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F54EEBF2-CB47-4997-CD00-CB06CA56B239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1899690" y="5061409"/>
                <a:ext cx="158760" cy="22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2EAEE03D-4CEE-FD84-2D7D-FAC0C8CEA910}"/>
                  </a:ext>
                </a:extLst>
              </p14:cNvPr>
              <p14:cNvContentPartPr/>
              <p14:nvPr/>
            </p14:nvContentPartPr>
            <p14:xfrm>
              <a:off x="2043690" y="5165809"/>
              <a:ext cx="118080" cy="16668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2EAEE03D-4CEE-FD84-2D7D-FAC0C8CEA910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2034690" y="5157169"/>
                <a:ext cx="135720" cy="18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69CF9603-62AC-2634-F61A-0691076B7BB9}"/>
                  </a:ext>
                </a:extLst>
              </p14:cNvPr>
              <p14:cNvContentPartPr/>
              <p14:nvPr/>
            </p14:nvContentPartPr>
            <p14:xfrm>
              <a:off x="2209650" y="5193169"/>
              <a:ext cx="51840" cy="14904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69CF9603-62AC-2634-F61A-0691076B7BB9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2201010" y="5184169"/>
                <a:ext cx="69480" cy="16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CB272894-E288-C4A0-2A21-8A2A375E2C8D}"/>
                  </a:ext>
                </a:extLst>
              </p14:cNvPr>
              <p14:cNvContentPartPr/>
              <p14:nvPr/>
            </p14:nvContentPartPr>
            <p14:xfrm>
              <a:off x="2171850" y="5289289"/>
              <a:ext cx="8640" cy="7200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CB272894-E288-C4A0-2A21-8A2A375E2C8D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2162850" y="5280289"/>
                <a:ext cx="26280" cy="8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42D477E4-A8D7-6C51-C0CF-DC51122C4040}"/>
                  </a:ext>
                </a:extLst>
              </p14:cNvPr>
              <p14:cNvContentPartPr/>
              <p14:nvPr/>
            </p14:nvContentPartPr>
            <p14:xfrm>
              <a:off x="2383890" y="5144569"/>
              <a:ext cx="111600" cy="17964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42D477E4-A8D7-6C51-C0CF-DC51122C4040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2374890" y="5135569"/>
                <a:ext cx="129240" cy="19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17705306-89B4-CBCE-BCB8-0132B5348DF1}"/>
                  </a:ext>
                </a:extLst>
              </p14:cNvPr>
              <p14:cNvContentPartPr/>
              <p14:nvPr/>
            </p14:nvContentPartPr>
            <p14:xfrm>
              <a:off x="2612130" y="5144569"/>
              <a:ext cx="149760" cy="16884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17705306-89B4-CBCE-BCB8-0132B5348DF1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2603130" y="5135929"/>
                <a:ext cx="167400" cy="186480"/>
              </a:xfrm>
              <a:prstGeom prst="rect">
                <a:avLst/>
              </a:prstGeom>
            </p:spPr>
          </p:pic>
        </mc:Fallback>
      </mc:AlternateContent>
      <p:grpSp>
        <p:nvGrpSpPr>
          <p:cNvPr id="45" name="Group 44">
            <a:extLst>
              <a:ext uri="{FF2B5EF4-FFF2-40B4-BE49-F238E27FC236}">
                <a16:creationId xmlns:a16="http://schemas.microsoft.com/office/drawing/2014/main" id="{CCF9A1DE-D2DE-61D8-58CD-093C2B83218B}"/>
              </a:ext>
            </a:extLst>
          </p:cNvPr>
          <p:cNvGrpSpPr/>
          <p:nvPr/>
        </p:nvGrpSpPr>
        <p:grpSpPr>
          <a:xfrm>
            <a:off x="1339890" y="5757649"/>
            <a:ext cx="292680" cy="10800"/>
            <a:chOff x="4181372" y="5141662"/>
            <a:chExt cx="292680" cy="10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58D88A53-99F1-2127-0EDA-736839E0876D}"/>
                    </a:ext>
                  </a:extLst>
                </p14:cNvPr>
                <p14:cNvContentPartPr/>
                <p14:nvPr/>
              </p14:nvContentPartPr>
              <p14:xfrm>
                <a:off x="4181372" y="5141662"/>
                <a:ext cx="50400" cy="36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58D88A53-99F1-2127-0EDA-736839E0876D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4172372" y="5133022"/>
                  <a:ext cx="680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3F5D3790-4EB6-1771-FE03-676C6155B6B9}"/>
                    </a:ext>
                  </a:extLst>
                </p14:cNvPr>
                <p14:cNvContentPartPr/>
                <p14:nvPr/>
              </p14:nvContentPartPr>
              <p14:xfrm>
                <a:off x="4313132" y="5146702"/>
                <a:ext cx="50040" cy="3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3F5D3790-4EB6-1771-FE03-676C6155B6B9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4304132" y="5138062"/>
                  <a:ext cx="676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7890B47A-3B5E-DAA9-1F50-3150C47E7EF5}"/>
                    </a:ext>
                  </a:extLst>
                </p14:cNvPr>
                <p14:cNvContentPartPr/>
                <p14:nvPr/>
              </p14:nvContentPartPr>
              <p14:xfrm>
                <a:off x="4449932" y="5152102"/>
                <a:ext cx="24120" cy="36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7890B47A-3B5E-DAA9-1F50-3150C47E7EF5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4440932" y="5143102"/>
                  <a:ext cx="4176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A9BE24E-ADF3-B7BF-36EB-BE8DC63DC617}"/>
              </a:ext>
            </a:extLst>
          </p:cNvPr>
          <p:cNvGrpSpPr/>
          <p:nvPr/>
        </p:nvGrpSpPr>
        <p:grpSpPr>
          <a:xfrm>
            <a:off x="1346010" y="5836849"/>
            <a:ext cx="334080" cy="26640"/>
            <a:chOff x="4187492" y="5220862"/>
            <a:chExt cx="334080" cy="26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5926CA75-133E-90F8-083A-1822916B29F4}"/>
                    </a:ext>
                  </a:extLst>
                </p14:cNvPr>
                <p14:cNvContentPartPr/>
                <p14:nvPr/>
              </p14:nvContentPartPr>
              <p14:xfrm>
                <a:off x="4187492" y="5220862"/>
                <a:ext cx="52920" cy="3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5926CA75-133E-90F8-083A-1822916B29F4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4178492" y="5211862"/>
                  <a:ext cx="705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6A719D07-6904-BA29-978E-424773D59485}"/>
                    </a:ext>
                  </a:extLst>
                </p14:cNvPr>
                <p14:cNvContentPartPr/>
                <p14:nvPr/>
              </p14:nvContentPartPr>
              <p14:xfrm>
                <a:off x="4345532" y="5220862"/>
                <a:ext cx="53280" cy="36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6A719D07-6904-BA29-978E-424773D59485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4336532" y="5211862"/>
                  <a:ext cx="709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6717C35B-F4B6-C32B-A242-34C2BABFBF2C}"/>
                    </a:ext>
                  </a:extLst>
                </p14:cNvPr>
                <p14:cNvContentPartPr/>
                <p14:nvPr/>
              </p14:nvContentPartPr>
              <p14:xfrm>
                <a:off x="4468292" y="5247142"/>
                <a:ext cx="53280" cy="3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6717C35B-F4B6-C32B-A242-34C2BABFBF2C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4459652" y="5238142"/>
                  <a:ext cx="7092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80D751EC-85E8-A597-36FC-E33F82A7B25C}"/>
                  </a:ext>
                </a:extLst>
              </p14:cNvPr>
              <p14:cNvContentPartPr/>
              <p14:nvPr/>
            </p14:nvContentPartPr>
            <p14:xfrm>
              <a:off x="1484610" y="4854049"/>
              <a:ext cx="1617840" cy="10731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80D751EC-85E8-A597-36FC-E33F82A7B25C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1475610" y="4845409"/>
                <a:ext cx="1635480" cy="109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9482458A-4188-4133-DF08-1DAA4D0185F3}"/>
                  </a:ext>
                </a:extLst>
              </p14:cNvPr>
              <p14:cNvContentPartPr/>
              <p14:nvPr/>
            </p14:nvContentPartPr>
            <p14:xfrm>
              <a:off x="2707890" y="5828569"/>
              <a:ext cx="360" cy="16632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9482458A-4188-4133-DF08-1DAA4D0185F3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2699250" y="5819929"/>
                <a:ext cx="18000" cy="18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47A176E8-5BF9-96CF-5789-C423DE52CF7B}"/>
                  </a:ext>
                </a:extLst>
              </p14:cNvPr>
              <p14:cNvContentPartPr/>
              <p14:nvPr/>
            </p14:nvContentPartPr>
            <p14:xfrm>
              <a:off x="2631930" y="5703649"/>
              <a:ext cx="8640" cy="48816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47A176E8-5BF9-96CF-5789-C423DE52CF7B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2623290" y="5695009"/>
                <a:ext cx="26280" cy="50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DB9D6F98-D410-D0E5-4663-79628AF6A69A}"/>
                  </a:ext>
                </a:extLst>
              </p14:cNvPr>
              <p14:cNvContentPartPr/>
              <p14:nvPr/>
            </p14:nvContentPartPr>
            <p14:xfrm>
              <a:off x="2263650" y="5909209"/>
              <a:ext cx="379080" cy="648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DB9D6F98-D410-D0E5-4663-79628AF6A69A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2254650" y="5900209"/>
                <a:ext cx="396720" cy="24120"/>
              </a:xfrm>
              <a:prstGeom prst="rect">
                <a:avLst/>
              </a:prstGeom>
            </p:spPr>
          </p:pic>
        </mc:Fallback>
      </mc:AlternateContent>
      <p:grpSp>
        <p:nvGrpSpPr>
          <p:cNvPr id="40964" name="Group 40963">
            <a:extLst>
              <a:ext uri="{FF2B5EF4-FFF2-40B4-BE49-F238E27FC236}">
                <a16:creationId xmlns:a16="http://schemas.microsoft.com/office/drawing/2014/main" id="{AF567F75-B4F5-3204-A96A-DFB85F44D503}"/>
              </a:ext>
            </a:extLst>
          </p:cNvPr>
          <p:cNvGrpSpPr/>
          <p:nvPr/>
        </p:nvGrpSpPr>
        <p:grpSpPr>
          <a:xfrm>
            <a:off x="2783490" y="6190729"/>
            <a:ext cx="796680" cy="426960"/>
            <a:chOff x="5624972" y="5574742"/>
            <a:chExt cx="796680" cy="426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87EBEBA3-16EB-2FCB-9B59-889A7521FD54}"/>
                    </a:ext>
                  </a:extLst>
                </p14:cNvPr>
                <p14:cNvContentPartPr/>
                <p14:nvPr/>
              </p14:nvContentPartPr>
              <p14:xfrm>
                <a:off x="5624972" y="5574742"/>
                <a:ext cx="136800" cy="27288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87EBEBA3-16EB-2FCB-9B59-889A7521FD54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5616332" y="5566102"/>
                  <a:ext cx="154440" cy="29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EF83CFA6-EC25-8295-1294-9A22A7CB767E}"/>
                    </a:ext>
                  </a:extLst>
                </p14:cNvPr>
                <p14:cNvContentPartPr/>
                <p14:nvPr/>
              </p14:nvContentPartPr>
              <p14:xfrm>
                <a:off x="5758532" y="5852302"/>
                <a:ext cx="111600" cy="14940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EF83CFA6-EC25-8295-1294-9A22A7CB767E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5749532" y="5843302"/>
                  <a:ext cx="129240" cy="16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3C759A14-A4B6-6D8D-E2BF-4DBCF003FAD0}"/>
                    </a:ext>
                  </a:extLst>
                </p14:cNvPr>
                <p14:cNvContentPartPr/>
                <p14:nvPr/>
              </p14:nvContentPartPr>
              <p14:xfrm>
                <a:off x="5951132" y="5785702"/>
                <a:ext cx="58680" cy="17316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3C759A14-A4B6-6D8D-E2BF-4DBCF003FAD0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5942132" y="5776702"/>
                  <a:ext cx="76320" cy="19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40962" name="Ink 40961">
                  <a:extLst>
                    <a:ext uri="{FF2B5EF4-FFF2-40B4-BE49-F238E27FC236}">
                      <a16:creationId xmlns:a16="http://schemas.microsoft.com/office/drawing/2014/main" id="{F6210748-A591-F5DA-755C-70CC3A99AC02}"/>
                    </a:ext>
                  </a:extLst>
                </p14:cNvPr>
                <p14:cNvContentPartPr/>
                <p14:nvPr/>
              </p14:nvContentPartPr>
              <p14:xfrm>
                <a:off x="6113852" y="5621902"/>
                <a:ext cx="74520" cy="174960"/>
              </p14:xfrm>
            </p:contentPart>
          </mc:Choice>
          <mc:Fallback xmlns="">
            <p:pic>
              <p:nvPicPr>
                <p:cNvPr id="40962" name="Ink 40961">
                  <a:extLst>
                    <a:ext uri="{FF2B5EF4-FFF2-40B4-BE49-F238E27FC236}">
                      <a16:creationId xmlns:a16="http://schemas.microsoft.com/office/drawing/2014/main" id="{F6210748-A591-F5DA-755C-70CC3A99AC02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6105212" y="5612902"/>
                  <a:ext cx="92160" cy="19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40963" name="Ink 40962">
                  <a:extLst>
                    <a:ext uri="{FF2B5EF4-FFF2-40B4-BE49-F238E27FC236}">
                      <a16:creationId xmlns:a16="http://schemas.microsoft.com/office/drawing/2014/main" id="{3F86AC8D-F2FC-C37B-726C-D96F9167E8FB}"/>
                    </a:ext>
                  </a:extLst>
                </p14:cNvPr>
                <p14:cNvContentPartPr/>
                <p14:nvPr/>
              </p14:nvContentPartPr>
              <p14:xfrm>
                <a:off x="6284132" y="5633062"/>
                <a:ext cx="137520" cy="135720"/>
              </p14:xfrm>
            </p:contentPart>
          </mc:Choice>
          <mc:Fallback xmlns="">
            <p:pic>
              <p:nvPicPr>
                <p:cNvPr id="40963" name="Ink 40962">
                  <a:extLst>
                    <a:ext uri="{FF2B5EF4-FFF2-40B4-BE49-F238E27FC236}">
                      <a16:creationId xmlns:a16="http://schemas.microsoft.com/office/drawing/2014/main" id="{3F86AC8D-F2FC-C37B-726C-D96F9167E8FB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6275492" y="5624422"/>
                  <a:ext cx="155160" cy="153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40965" name="Ink 40964">
                <a:extLst>
                  <a:ext uri="{FF2B5EF4-FFF2-40B4-BE49-F238E27FC236}">
                    <a16:creationId xmlns:a16="http://schemas.microsoft.com/office/drawing/2014/main" id="{710CDDDD-48ED-4214-6539-D778009BFBA2}"/>
                  </a:ext>
                </a:extLst>
              </p14:cNvPr>
              <p14:cNvContentPartPr/>
              <p14:nvPr/>
            </p14:nvContentPartPr>
            <p14:xfrm>
              <a:off x="2646332" y="2719582"/>
              <a:ext cx="2888280" cy="1226880"/>
            </p14:xfrm>
          </p:contentPart>
        </mc:Choice>
        <mc:Fallback xmlns="">
          <p:pic>
            <p:nvPicPr>
              <p:cNvPr id="40965" name="Ink 40964">
                <a:extLst>
                  <a:ext uri="{FF2B5EF4-FFF2-40B4-BE49-F238E27FC236}">
                    <a16:creationId xmlns:a16="http://schemas.microsoft.com/office/drawing/2014/main" id="{710CDDDD-48ED-4214-6539-D778009BFBA2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2637692" y="2710942"/>
                <a:ext cx="2905920" cy="1244520"/>
              </a:xfrm>
              <a:prstGeom prst="rect">
                <a:avLst/>
              </a:prstGeom>
            </p:spPr>
          </p:pic>
        </mc:Fallback>
      </mc:AlternateContent>
      <p:grpSp>
        <p:nvGrpSpPr>
          <p:cNvPr id="40968" name="Group 40967">
            <a:extLst>
              <a:ext uri="{FF2B5EF4-FFF2-40B4-BE49-F238E27FC236}">
                <a16:creationId xmlns:a16="http://schemas.microsoft.com/office/drawing/2014/main" id="{F00FA7C7-3BBD-3AE2-C675-639686473BFD}"/>
              </a:ext>
            </a:extLst>
          </p:cNvPr>
          <p:cNvGrpSpPr/>
          <p:nvPr/>
        </p:nvGrpSpPr>
        <p:grpSpPr>
          <a:xfrm>
            <a:off x="2729492" y="3485302"/>
            <a:ext cx="2796480" cy="1031040"/>
            <a:chOff x="2729492" y="3485302"/>
            <a:chExt cx="2796480" cy="1031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9AABBF24-2CC8-9ACF-6E49-751A2568B5E0}"/>
                    </a:ext>
                  </a:extLst>
                </p14:cNvPr>
                <p14:cNvContentPartPr/>
                <p14:nvPr/>
              </p14:nvContentPartPr>
              <p14:xfrm>
                <a:off x="4316732" y="4301782"/>
                <a:ext cx="2880" cy="864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9AABBF24-2CC8-9ACF-6E49-751A2568B5E0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4308092" y="4292782"/>
                  <a:ext cx="20520" cy="2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DB953EE9-72B9-A19D-61AC-F974E1DF4C96}"/>
                    </a:ext>
                  </a:extLst>
                </p14:cNvPr>
                <p14:cNvContentPartPr/>
                <p14:nvPr/>
              </p14:nvContentPartPr>
              <p14:xfrm>
                <a:off x="4280012" y="4219342"/>
                <a:ext cx="92160" cy="1144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DB953EE9-72B9-A19D-61AC-F974E1DF4C96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4271372" y="4210702"/>
                  <a:ext cx="109800" cy="13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40966" name="Ink 40965">
                  <a:extLst>
                    <a:ext uri="{FF2B5EF4-FFF2-40B4-BE49-F238E27FC236}">
                      <a16:creationId xmlns:a16="http://schemas.microsoft.com/office/drawing/2014/main" id="{BA14F77A-9BEF-8DC7-3519-1558146E3815}"/>
                    </a:ext>
                  </a:extLst>
                </p14:cNvPr>
                <p14:cNvContentPartPr/>
                <p14:nvPr/>
              </p14:nvContentPartPr>
              <p14:xfrm>
                <a:off x="2729492" y="3485302"/>
                <a:ext cx="2796480" cy="1031040"/>
              </p14:xfrm>
            </p:contentPart>
          </mc:Choice>
          <mc:Fallback xmlns="">
            <p:pic>
              <p:nvPicPr>
                <p:cNvPr id="40966" name="Ink 40965">
                  <a:extLst>
                    <a:ext uri="{FF2B5EF4-FFF2-40B4-BE49-F238E27FC236}">
                      <a16:creationId xmlns:a16="http://schemas.microsoft.com/office/drawing/2014/main" id="{BA14F77A-9BEF-8DC7-3519-1558146E3815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2720852" y="3476662"/>
                  <a:ext cx="2814120" cy="1048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40969" name="Ink 40968">
                <a:extLst>
                  <a:ext uri="{FF2B5EF4-FFF2-40B4-BE49-F238E27FC236}">
                    <a16:creationId xmlns:a16="http://schemas.microsoft.com/office/drawing/2014/main" id="{57ACD26A-69A5-B8C7-3E7B-5BD1A2965E42}"/>
                  </a:ext>
                </a:extLst>
              </p14:cNvPr>
              <p14:cNvContentPartPr/>
              <p14:nvPr/>
            </p14:nvContentPartPr>
            <p14:xfrm>
              <a:off x="4838012" y="3777262"/>
              <a:ext cx="804960" cy="159840"/>
            </p14:xfrm>
          </p:contentPart>
        </mc:Choice>
        <mc:Fallback xmlns="">
          <p:pic>
            <p:nvPicPr>
              <p:cNvPr id="40969" name="Ink 40968">
                <a:extLst>
                  <a:ext uri="{FF2B5EF4-FFF2-40B4-BE49-F238E27FC236}">
                    <a16:creationId xmlns:a16="http://schemas.microsoft.com/office/drawing/2014/main" id="{57ACD26A-69A5-B8C7-3E7B-5BD1A2965E42}"/>
                  </a:ext>
                </a:extLst>
              </p:cNvPr>
              <p:cNvPicPr/>
              <p:nvPr/>
            </p:nvPicPr>
            <p:blipFill>
              <a:blip r:embed="rId124"/>
              <a:stretch>
                <a:fillRect/>
              </a:stretch>
            </p:blipFill>
            <p:spPr>
              <a:xfrm>
                <a:off x="4829012" y="3768622"/>
                <a:ext cx="822600" cy="177480"/>
              </a:xfrm>
              <a:prstGeom prst="rect">
                <a:avLst/>
              </a:prstGeom>
            </p:spPr>
          </p:pic>
        </mc:Fallback>
      </mc:AlternateContent>
      <p:grpSp>
        <p:nvGrpSpPr>
          <p:cNvPr id="40980" name="Group 40979">
            <a:extLst>
              <a:ext uri="{FF2B5EF4-FFF2-40B4-BE49-F238E27FC236}">
                <a16:creationId xmlns:a16="http://schemas.microsoft.com/office/drawing/2014/main" id="{33528B22-5C59-3FEB-974C-B47098EFC613}"/>
              </a:ext>
            </a:extLst>
          </p:cNvPr>
          <p:cNvGrpSpPr/>
          <p:nvPr/>
        </p:nvGrpSpPr>
        <p:grpSpPr>
          <a:xfrm>
            <a:off x="3344012" y="2030902"/>
            <a:ext cx="419760" cy="551880"/>
            <a:chOff x="3344012" y="2030902"/>
            <a:chExt cx="419760" cy="551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40972" name="Ink 40971">
                  <a:extLst>
                    <a:ext uri="{FF2B5EF4-FFF2-40B4-BE49-F238E27FC236}">
                      <a16:creationId xmlns:a16="http://schemas.microsoft.com/office/drawing/2014/main" id="{B820D4B4-B70E-05BD-A0F4-F241D55A88F4}"/>
                    </a:ext>
                  </a:extLst>
                </p14:cNvPr>
                <p14:cNvContentPartPr/>
                <p14:nvPr/>
              </p14:nvContentPartPr>
              <p14:xfrm>
                <a:off x="3344012" y="2485942"/>
                <a:ext cx="182160" cy="82440"/>
              </p14:xfrm>
            </p:contentPart>
          </mc:Choice>
          <mc:Fallback xmlns="">
            <p:pic>
              <p:nvPicPr>
                <p:cNvPr id="40972" name="Ink 40971">
                  <a:extLst>
                    <a:ext uri="{FF2B5EF4-FFF2-40B4-BE49-F238E27FC236}">
                      <a16:creationId xmlns:a16="http://schemas.microsoft.com/office/drawing/2014/main" id="{B820D4B4-B70E-05BD-A0F4-F241D55A88F4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3335372" y="2477302"/>
                  <a:ext cx="199800" cy="10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40973" name="Ink 40972">
                  <a:extLst>
                    <a:ext uri="{FF2B5EF4-FFF2-40B4-BE49-F238E27FC236}">
                      <a16:creationId xmlns:a16="http://schemas.microsoft.com/office/drawing/2014/main" id="{97599D66-9E87-852B-FBD1-209E59F97968}"/>
                    </a:ext>
                  </a:extLst>
                </p14:cNvPr>
                <p14:cNvContentPartPr/>
                <p14:nvPr/>
              </p14:nvContentPartPr>
              <p14:xfrm>
                <a:off x="3502052" y="2471542"/>
                <a:ext cx="39240" cy="80280"/>
              </p14:xfrm>
            </p:contentPart>
          </mc:Choice>
          <mc:Fallback xmlns="">
            <p:pic>
              <p:nvPicPr>
                <p:cNvPr id="40973" name="Ink 40972">
                  <a:extLst>
                    <a:ext uri="{FF2B5EF4-FFF2-40B4-BE49-F238E27FC236}">
                      <a16:creationId xmlns:a16="http://schemas.microsoft.com/office/drawing/2014/main" id="{97599D66-9E87-852B-FBD1-209E59F97968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3493412" y="2462542"/>
                  <a:ext cx="56880" cy="9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40974" name="Ink 40973">
                  <a:extLst>
                    <a:ext uri="{FF2B5EF4-FFF2-40B4-BE49-F238E27FC236}">
                      <a16:creationId xmlns:a16="http://schemas.microsoft.com/office/drawing/2014/main" id="{951E59C1-4038-D618-0F36-16FD9F886C4A}"/>
                    </a:ext>
                  </a:extLst>
                </p14:cNvPr>
                <p14:cNvContentPartPr/>
                <p14:nvPr/>
              </p14:nvContentPartPr>
              <p14:xfrm>
                <a:off x="3457412" y="2094262"/>
                <a:ext cx="133560" cy="193680"/>
              </p14:xfrm>
            </p:contentPart>
          </mc:Choice>
          <mc:Fallback xmlns="">
            <p:pic>
              <p:nvPicPr>
                <p:cNvPr id="40974" name="Ink 40973">
                  <a:extLst>
                    <a:ext uri="{FF2B5EF4-FFF2-40B4-BE49-F238E27FC236}">
                      <a16:creationId xmlns:a16="http://schemas.microsoft.com/office/drawing/2014/main" id="{951E59C1-4038-D618-0F36-16FD9F886C4A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3448772" y="2085622"/>
                  <a:ext cx="151200" cy="21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40975" name="Ink 40974">
                  <a:extLst>
                    <a:ext uri="{FF2B5EF4-FFF2-40B4-BE49-F238E27FC236}">
                      <a16:creationId xmlns:a16="http://schemas.microsoft.com/office/drawing/2014/main" id="{41A9F744-4B63-24D2-4161-B7B5B77A332C}"/>
                    </a:ext>
                  </a:extLst>
                </p14:cNvPr>
                <p14:cNvContentPartPr/>
                <p14:nvPr/>
              </p14:nvContentPartPr>
              <p14:xfrm>
                <a:off x="3504932" y="2172022"/>
                <a:ext cx="45000" cy="360"/>
              </p14:xfrm>
            </p:contentPart>
          </mc:Choice>
          <mc:Fallback xmlns="">
            <p:pic>
              <p:nvPicPr>
                <p:cNvPr id="40975" name="Ink 40974">
                  <a:extLst>
                    <a:ext uri="{FF2B5EF4-FFF2-40B4-BE49-F238E27FC236}">
                      <a16:creationId xmlns:a16="http://schemas.microsoft.com/office/drawing/2014/main" id="{41A9F744-4B63-24D2-4161-B7B5B77A332C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3496292" y="2163382"/>
                  <a:ext cx="626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40976" name="Ink 40975">
                  <a:extLst>
                    <a:ext uri="{FF2B5EF4-FFF2-40B4-BE49-F238E27FC236}">
                      <a16:creationId xmlns:a16="http://schemas.microsoft.com/office/drawing/2014/main" id="{620A9E87-F262-AD50-A84A-11E916295850}"/>
                    </a:ext>
                  </a:extLst>
                </p14:cNvPr>
                <p14:cNvContentPartPr/>
                <p14:nvPr/>
              </p14:nvContentPartPr>
              <p14:xfrm>
                <a:off x="3634532" y="2030902"/>
                <a:ext cx="129240" cy="226080"/>
              </p14:xfrm>
            </p:contentPart>
          </mc:Choice>
          <mc:Fallback xmlns="">
            <p:pic>
              <p:nvPicPr>
                <p:cNvPr id="40976" name="Ink 40975">
                  <a:extLst>
                    <a:ext uri="{FF2B5EF4-FFF2-40B4-BE49-F238E27FC236}">
                      <a16:creationId xmlns:a16="http://schemas.microsoft.com/office/drawing/2014/main" id="{620A9E87-F262-AD50-A84A-11E916295850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3625532" y="2021902"/>
                  <a:ext cx="146880" cy="24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40979" name="Ink 40978">
                  <a:extLst>
                    <a:ext uri="{FF2B5EF4-FFF2-40B4-BE49-F238E27FC236}">
                      <a16:creationId xmlns:a16="http://schemas.microsoft.com/office/drawing/2014/main" id="{48FCA608-AA04-4D26-123F-8C2A98C1F646}"/>
                    </a:ext>
                  </a:extLst>
                </p14:cNvPr>
                <p14:cNvContentPartPr/>
                <p14:nvPr/>
              </p14:nvContentPartPr>
              <p14:xfrm>
                <a:off x="3450212" y="2444902"/>
                <a:ext cx="77040" cy="137880"/>
              </p14:xfrm>
            </p:contentPart>
          </mc:Choice>
          <mc:Fallback xmlns="">
            <p:pic>
              <p:nvPicPr>
                <p:cNvPr id="40979" name="Ink 40978">
                  <a:extLst>
                    <a:ext uri="{FF2B5EF4-FFF2-40B4-BE49-F238E27FC236}">
                      <a16:creationId xmlns:a16="http://schemas.microsoft.com/office/drawing/2014/main" id="{48FCA608-AA04-4D26-123F-8C2A98C1F646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3441572" y="2436262"/>
                  <a:ext cx="94680" cy="155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985" name="Group 40984">
            <a:extLst>
              <a:ext uri="{FF2B5EF4-FFF2-40B4-BE49-F238E27FC236}">
                <a16:creationId xmlns:a16="http://schemas.microsoft.com/office/drawing/2014/main" id="{A557B511-968F-7D5B-FED0-D4096FF446D5}"/>
              </a:ext>
            </a:extLst>
          </p:cNvPr>
          <p:cNvGrpSpPr/>
          <p:nvPr/>
        </p:nvGrpSpPr>
        <p:grpSpPr>
          <a:xfrm>
            <a:off x="4963292" y="3443902"/>
            <a:ext cx="662040" cy="253800"/>
            <a:chOff x="4963292" y="3443902"/>
            <a:chExt cx="662040" cy="253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40981" name="Ink 40980">
                  <a:extLst>
                    <a:ext uri="{FF2B5EF4-FFF2-40B4-BE49-F238E27FC236}">
                      <a16:creationId xmlns:a16="http://schemas.microsoft.com/office/drawing/2014/main" id="{8676B80E-C600-5659-55B4-62BBF439DEC4}"/>
                    </a:ext>
                  </a:extLst>
                </p14:cNvPr>
                <p14:cNvContentPartPr/>
                <p14:nvPr/>
              </p14:nvContentPartPr>
              <p14:xfrm>
                <a:off x="5311772" y="3465862"/>
                <a:ext cx="161280" cy="213840"/>
              </p14:xfrm>
            </p:contentPart>
          </mc:Choice>
          <mc:Fallback xmlns="">
            <p:pic>
              <p:nvPicPr>
                <p:cNvPr id="40981" name="Ink 40980">
                  <a:extLst>
                    <a:ext uri="{FF2B5EF4-FFF2-40B4-BE49-F238E27FC236}">
                      <a16:creationId xmlns:a16="http://schemas.microsoft.com/office/drawing/2014/main" id="{8676B80E-C600-5659-55B4-62BBF439DEC4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5302772" y="3457222"/>
                  <a:ext cx="178920" cy="23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40982" name="Ink 40981">
                  <a:extLst>
                    <a:ext uri="{FF2B5EF4-FFF2-40B4-BE49-F238E27FC236}">
                      <a16:creationId xmlns:a16="http://schemas.microsoft.com/office/drawing/2014/main" id="{CB4E3DED-E0A1-F8C5-5325-432AFEAE7B46}"/>
                    </a:ext>
                  </a:extLst>
                </p14:cNvPr>
                <p14:cNvContentPartPr/>
                <p14:nvPr/>
              </p14:nvContentPartPr>
              <p14:xfrm>
                <a:off x="5435972" y="3468382"/>
                <a:ext cx="189360" cy="217440"/>
              </p14:xfrm>
            </p:contentPart>
          </mc:Choice>
          <mc:Fallback xmlns="">
            <p:pic>
              <p:nvPicPr>
                <p:cNvPr id="40982" name="Ink 40981">
                  <a:extLst>
                    <a:ext uri="{FF2B5EF4-FFF2-40B4-BE49-F238E27FC236}">
                      <a16:creationId xmlns:a16="http://schemas.microsoft.com/office/drawing/2014/main" id="{CB4E3DED-E0A1-F8C5-5325-432AFEAE7B46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5427332" y="3459382"/>
                  <a:ext cx="207000" cy="23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40983" name="Ink 40982">
                  <a:extLst>
                    <a:ext uri="{FF2B5EF4-FFF2-40B4-BE49-F238E27FC236}">
                      <a16:creationId xmlns:a16="http://schemas.microsoft.com/office/drawing/2014/main" id="{E84B9CC2-E5D0-145B-2525-E16248631A7B}"/>
                    </a:ext>
                  </a:extLst>
                </p14:cNvPr>
                <p14:cNvContentPartPr/>
                <p14:nvPr/>
              </p14:nvContentPartPr>
              <p14:xfrm>
                <a:off x="4963292" y="3476302"/>
                <a:ext cx="167760" cy="221400"/>
              </p14:xfrm>
            </p:contentPart>
          </mc:Choice>
          <mc:Fallback xmlns="">
            <p:pic>
              <p:nvPicPr>
                <p:cNvPr id="40983" name="Ink 40982">
                  <a:extLst>
                    <a:ext uri="{FF2B5EF4-FFF2-40B4-BE49-F238E27FC236}">
                      <a16:creationId xmlns:a16="http://schemas.microsoft.com/office/drawing/2014/main" id="{E84B9CC2-E5D0-145B-2525-E16248631A7B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4954652" y="3467662"/>
                  <a:ext cx="185400" cy="23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40984" name="Ink 40983">
                  <a:extLst>
                    <a:ext uri="{FF2B5EF4-FFF2-40B4-BE49-F238E27FC236}">
                      <a16:creationId xmlns:a16="http://schemas.microsoft.com/office/drawing/2014/main" id="{43066D69-BD63-9B63-7993-7918187BCBBB}"/>
                    </a:ext>
                  </a:extLst>
                </p14:cNvPr>
                <p14:cNvContentPartPr/>
                <p14:nvPr/>
              </p14:nvContentPartPr>
              <p14:xfrm>
                <a:off x="5084612" y="3443902"/>
                <a:ext cx="80280" cy="85680"/>
              </p14:xfrm>
            </p:contentPart>
          </mc:Choice>
          <mc:Fallback xmlns="">
            <p:pic>
              <p:nvPicPr>
                <p:cNvPr id="40984" name="Ink 40983">
                  <a:extLst>
                    <a:ext uri="{FF2B5EF4-FFF2-40B4-BE49-F238E27FC236}">
                      <a16:creationId xmlns:a16="http://schemas.microsoft.com/office/drawing/2014/main" id="{43066D69-BD63-9B63-7993-7918187BCBBB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5075612" y="3434902"/>
                  <a:ext cx="97920" cy="1033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30" name="Audio 29">
            <a:hlinkClick r:id="" action="ppaction://media"/>
            <a:extLst>
              <a:ext uri="{FF2B5EF4-FFF2-40B4-BE49-F238E27FC236}">
                <a16:creationId xmlns:a16="http://schemas.microsoft.com/office/drawing/2014/main" id="{83E7177B-B94F-534A-92AD-8A0CDB11EC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416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293"/>
    </mc:Choice>
    <mc:Fallback>
      <p:transition spd="slow" advTm="662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7" name="Text Box 3"/>
          <p:cNvSpPr txBox="1">
            <a:spLocks noChangeArrowheads="1"/>
          </p:cNvSpPr>
          <p:nvPr/>
        </p:nvSpPr>
        <p:spPr bwMode="auto">
          <a:xfrm>
            <a:off x="2546455" y="3586"/>
            <a:ext cx="40511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800" b="1" dirty="0">
                <a:solidFill>
                  <a:srgbClr val="0000FF"/>
                </a:solidFill>
              </a:rPr>
              <a:t>Output characteristics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903BEA-EC25-5644-B5A1-DEDF773DB900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19419F7D-1092-2EBB-326A-C78C0A4F2264}"/>
                  </a:ext>
                </a:extLst>
              </p14:cNvPr>
              <p14:cNvContentPartPr/>
              <p14:nvPr/>
            </p14:nvContentPartPr>
            <p14:xfrm>
              <a:off x="4695840" y="2910813"/>
              <a:ext cx="2458440" cy="91764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19419F7D-1092-2EBB-326A-C78C0A4F226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86841" y="2901813"/>
                <a:ext cx="2476077" cy="935280"/>
              </a:xfrm>
              <a:prstGeom prst="rect">
                <a:avLst/>
              </a:prstGeom>
            </p:spPr>
          </p:pic>
        </mc:Fallback>
      </mc:AlternateContent>
      <p:grpSp>
        <p:nvGrpSpPr>
          <p:cNvPr id="40978" name="Group 40977">
            <a:extLst>
              <a:ext uri="{FF2B5EF4-FFF2-40B4-BE49-F238E27FC236}">
                <a16:creationId xmlns:a16="http://schemas.microsoft.com/office/drawing/2014/main" id="{A80E5165-5564-C75D-ACA0-44AE76D58016}"/>
              </a:ext>
            </a:extLst>
          </p:cNvPr>
          <p:cNvGrpSpPr/>
          <p:nvPr/>
        </p:nvGrpSpPr>
        <p:grpSpPr>
          <a:xfrm>
            <a:off x="4522680" y="1529133"/>
            <a:ext cx="3474360" cy="2820600"/>
            <a:chOff x="4946019" y="726226"/>
            <a:chExt cx="3474360" cy="2820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78E0AAED-DB30-8C38-956B-C2A878B55543}"/>
                    </a:ext>
                  </a:extLst>
                </p14:cNvPr>
                <p14:cNvContentPartPr/>
                <p14:nvPr/>
              </p14:nvContentPartPr>
              <p14:xfrm>
                <a:off x="5000739" y="794266"/>
                <a:ext cx="165600" cy="18972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78E0AAED-DB30-8C38-956B-C2A878B55543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4991739" y="785626"/>
                  <a:ext cx="183240" cy="20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6CFEFB79-829A-6474-2258-1CDCBD05C685}"/>
                    </a:ext>
                  </a:extLst>
                </p14:cNvPr>
                <p14:cNvContentPartPr/>
                <p14:nvPr/>
              </p14:nvContentPartPr>
              <p14:xfrm>
                <a:off x="5102619" y="878866"/>
                <a:ext cx="13320" cy="225648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6CFEFB79-829A-6474-2258-1CDCBD05C685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5093979" y="870226"/>
                  <a:ext cx="30960" cy="227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7EE9E5CF-01AB-F638-670C-226FF4F65A1E}"/>
                    </a:ext>
                  </a:extLst>
                </p14:cNvPr>
                <p14:cNvContentPartPr/>
                <p14:nvPr/>
              </p14:nvContentPartPr>
              <p14:xfrm>
                <a:off x="4946019" y="3005026"/>
                <a:ext cx="2821320" cy="14004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7EE9E5CF-01AB-F638-670C-226FF4F65A1E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4937379" y="2996026"/>
                  <a:ext cx="2838960" cy="15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511E618D-1A78-7E4B-799B-4FCB8AEF333A}"/>
                    </a:ext>
                  </a:extLst>
                </p14:cNvPr>
                <p14:cNvContentPartPr/>
                <p14:nvPr/>
              </p14:nvContentPartPr>
              <p14:xfrm>
                <a:off x="7568259" y="2985586"/>
                <a:ext cx="222120" cy="46152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511E618D-1A78-7E4B-799B-4FCB8AEF333A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7559619" y="2976946"/>
                  <a:ext cx="239760" cy="47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F7F0227E-F531-13A7-25CC-9F1585EBD409}"/>
                    </a:ext>
                  </a:extLst>
                </p14:cNvPr>
                <p14:cNvContentPartPr/>
                <p14:nvPr/>
              </p14:nvContentPartPr>
              <p14:xfrm>
                <a:off x="5382339" y="726226"/>
                <a:ext cx="230760" cy="324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F7F0227E-F531-13A7-25CC-9F1585EBD409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5373339" y="717586"/>
                  <a:ext cx="24840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8BB4057C-6C60-8EA6-42C1-D48F7FFE5A15}"/>
                    </a:ext>
                  </a:extLst>
                </p14:cNvPr>
                <p14:cNvContentPartPr/>
                <p14:nvPr/>
              </p14:nvContentPartPr>
              <p14:xfrm>
                <a:off x="5507259" y="751066"/>
                <a:ext cx="360" cy="24768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8BB4057C-6C60-8EA6-42C1-D48F7FFE5A15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5498259" y="742426"/>
                  <a:ext cx="18000" cy="26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7AAC626E-6D6C-95BE-9DF7-9ED780023336}"/>
                    </a:ext>
                  </a:extLst>
                </p14:cNvPr>
                <p14:cNvContentPartPr/>
                <p14:nvPr/>
              </p14:nvContentPartPr>
              <p14:xfrm>
                <a:off x="5425179" y="990466"/>
                <a:ext cx="248400" cy="2016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7AAC626E-6D6C-95BE-9DF7-9ED780023336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5416539" y="981466"/>
                  <a:ext cx="26604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9065F804-93A4-7F03-C311-B3F019EB3D65}"/>
                    </a:ext>
                  </a:extLst>
                </p14:cNvPr>
                <p14:cNvContentPartPr/>
                <p14:nvPr/>
              </p14:nvContentPartPr>
              <p14:xfrm>
                <a:off x="7981539" y="2949586"/>
                <a:ext cx="259200" cy="39636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9065F804-93A4-7F03-C311-B3F019EB3D65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7972539" y="2940586"/>
                  <a:ext cx="276840" cy="41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2C0F2E01-C68A-FE00-6FBE-54706CA6876C}"/>
                    </a:ext>
                  </a:extLst>
                </p14:cNvPr>
                <p14:cNvContentPartPr/>
                <p14:nvPr/>
              </p14:nvContentPartPr>
              <p14:xfrm>
                <a:off x="8204379" y="3248746"/>
                <a:ext cx="216000" cy="29808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2C0F2E01-C68A-FE00-6FBE-54706CA6876C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8195739" y="3239746"/>
                  <a:ext cx="233640" cy="31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6E5A60A6-68A8-13DE-28EB-1412FA1FBBA0}"/>
                    </a:ext>
                  </a:extLst>
                </p14:cNvPr>
                <p14:cNvContentPartPr/>
                <p14:nvPr/>
              </p14:nvContentPartPr>
              <p14:xfrm>
                <a:off x="5105859" y="1712986"/>
                <a:ext cx="2309400" cy="127080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6E5A60A6-68A8-13DE-28EB-1412FA1FBBA0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5096859" y="1704346"/>
                  <a:ext cx="2327040" cy="128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7977B04D-C90E-2CAF-3120-810805A082B4}"/>
                    </a:ext>
                  </a:extLst>
                </p14:cNvPr>
                <p14:cNvContentPartPr/>
                <p14:nvPr/>
              </p14:nvContentPartPr>
              <p14:xfrm>
                <a:off x="5141139" y="1306546"/>
                <a:ext cx="2246040" cy="169740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7977B04D-C90E-2CAF-3120-810805A082B4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5132139" y="1297546"/>
                  <a:ext cx="2263680" cy="171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40963" name="Ink 40962">
                  <a:extLst>
                    <a:ext uri="{FF2B5EF4-FFF2-40B4-BE49-F238E27FC236}">
                      <a16:creationId xmlns:a16="http://schemas.microsoft.com/office/drawing/2014/main" id="{CDE6DB80-DAB6-C438-0458-87CE5ABFB6ED}"/>
                    </a:ext>
                  </a:extLst>
                </p14:cNvPr>
                <p14:cNvContentPartPr/>
                <p14:nvPr/>
              </p14:nvContentPartPr>
              <p14:xfrm>
                <a:off x="7538019" y="2051386"/>
                <a:ext cx="81720" cy="167400"/>
              </p14:xfrm>
            </p:contentPart>
          </mc:Choice>
          <mc:Fallback xmlns="">
            <p:pic>
              <p:nvPicPr>
                <p:cNvPr id="40963" name="Ink 40962">
                  <a:extLst>
                    <a:ext uri="{FF2B5EF4-FFF2-40B4-BE49-F238E27FC236}">
                      <a16:creationId xmlns:a16="http://schemas.microsoft.com/office/drawing/2014/main" id="{CDE6DB80-DAB6-C438-0458-87CE5ABFB6ED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7529379" y="2042386"/>
                  <a:ext cx="99360" cy="18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40965" name="Ink 40964">
                  <a:extLst>
                    <a:ext uri="{FF2B5EF4-FFF2-40B4-BE49-F238E27FC236}">
                      <a16:creationId xmlns:a16="http://schemas.microsoft.com/office/drawing/2014/main" id="{B437F422-009C-E104-B3A4-8ECB0D1EC7A1}"/>
                    </a:ext>
                  </a:extLst>
                </p14:cNvPr>
                <p14:cNvContentPartPr/>
                <p14:nvPr/>
              </p14:nvContentPartPr>
              <p14:xfrm>
                <a:off x="7419219" y="1680586"/>
                <a:ext cx="106920" cy="91800"/>
              </p14:xfrm>
            </p:contentPart>
          </mc:Choice>
          <mc:Fallback xmlns="">
            <p:pic>
              <p:nvPicPr>
                <p:cNvPr id="40965" name="Ink 40964">
                  <a:extLst>
                    <a:ext uri="{FF2B5EF4-FFF2-40B4-BE49-F238E27FC236}">
                      <a16:creationId xmlns:a16="http://schemas.microsoft.com/office/drawing/2014/main" id="{B437F422-009C-E104-B3A4-8ECB0D1EC7A1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7410579" y="1671586"/>
                  <a:ext cx="124560" cy="10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40966" name="Ink 40965">
                  <a:extLst>
                    <a:ext uri="{FF2B5EF4-FFF2-40B4-BE49-F238E27FC236}">
                      <a16:creationId xmlns:a16="http://schemas.microsoft.com/office/drawing/2014/main" id="{09CEECE5-7698-74AB-BC14-409EBE7A04FE}"/>
                    </a:ext>
                  </a:extLst>
                </p14:cNvPr>
                <p14:cNvContentPartPr/>
                <p14:nvPr/>
              </p14:nvContentPartPr>
              <p14:xfrm>
                <a:off x="7391499" y="1248946"/>
                <a:ext cx="94320" cy="129240"/>
              </p14:xfrm>
            </p:contentPart>
          </mc:Choice>
          <mc:Fallback xmlns="">
            <p:pic>
              <p:nvPicPr>
                <p:cNvPr id="40966" name="Ink 40965">
                  <a:extLst>
                    <a:ext uri="{FF2B5EF4-FFF2-40B4-BE49-F238E27FC236}">
                      <a16:creationId xmlns:a16="http://schemas.microsoft.com/office/drawing/2014/main" id="{09CEECE5-7698-74AB-BC14-409EBE7A04FE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7382859" y="1240306"/>
                  <a:ext cx="111960" cy="14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40969" name="Ink 40968">
                  <a:extLst>
                    <a:ext uri="{FF2B5EF4-FFF2-40B4-BE49-F238E27FC236}">
                      <a16:creationId xmlns:a16="http://schemas.microsoft.com/office/drawing/2014/main" id="{D7A6BB16-89EB-DA1A-A691-D4B8ADB00D61}"/>
                    </a:ext>
                  </a:extLst>
                </p14:cNvPr>
                <p14:cNvContentPartPr/>
                <p14:nvPr/>
              </p14:nvContentPartPr>
              <p14:xfrm>
                <a:off x="5758179" y="1577626"/>
                <a:ext cx="360" cy="360"/>
              </p14:xfrm>
            </p:contentPart>
          </mc:Choice>
          <mc:Fallback xmlns="">
            <p:pic>
              <p:nvPicPr>
                <p:cNvPr id="40969" name="Ink 40968">
                  <a:extLst>
                    <a:ext uri="{FF2B5EF4-FFF2-40B4-BE49-F238E27FC236}">
                      <a16:creationId xmlns:a16="http://schemas.microsoft.com/office/drawing/2014/main" id="{D7A6BB16-89EB-DA1A-A691-D4B8ADB00D61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5749539" y="156862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40970" name="Ink 40969">
                  <a:extLst>
                    <a:ext uri="{FF2B5EF4-FFF2-40B4-BE49-F238E27FC236}">
                      <a16:creationId xmlns:a16="http://schemas.microsoft.com/office/drawing/2014/main" id="{FF6E413C-33D1-30CB-1376-08A441337A9A}"/>
                    </a:ext>
                  </a:extLst>
                </p14:cNvPr>
                <p14:cNvContentPartPr/>
                <p14:nvPr/>
              </p14:nvContentPartPr>
              <p14:xfrm>
                <a:off x="5758179" y="1779946"/>
                <a:ext cx="360" cy="360"/>
              </p14:xfrm>
            </p:contentPart>
          </mc:Choice>
          <mc:Fallback xmlns="">
            <p:pic>
              <p:nvPicPr>
                <p:cNvPr id="40970" name="Ink 40969">
                  <a:extLst>
                    <a:ext uri="{FF2B5EF4-FFF2-40B4-BE49-F238E27FC236}">
                      <a16:creationId xmlns:a16="http://schemas.microsoft.com/office/drawing/2014/main" id="{FF6E413C-33D1-30CB-1376-08A441337A9A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5749539" y="177094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40971" name="Ink 40970">
                  <a:extLst>
                    <a:ext uri="{FF2B5EF4-FFF2-40B4-BE49-F238E27FC236}">
                      <a16:creationId xmlns:a16="http://schemas.microsoft.com/office/drawing/2014/main" id="{C4F1B06A-E498-BAF8-5195-8982560A3342}"/>
                    </a:ext>
                  </a:extLst>
                </p14:cNvPr>
                <p14:cNvContentPartPr/>
                <p14:nvPr/>
              </p14:nvContentPartPr>
              <p14:xfrm>
                <a:off x="5758179" y="1957426"/>
                <a:ext cx="360" cy="46800"/>
              </p14:xfrm>
            </p:contentPart>
          </mc:Choice>
          <mc:Fallback xmlns="">
            <p:pic>
              <p:nvPicPr>
                <p:cNvPr id="40971" name="Ink 40970">
                  <a:extLst>
                    <a:ext uri="{FF2B5EF4-FFF2-40B4-BE49-F238E27FC236}">
                      <a16:creationId xmlns:a16="http://schemas.microsoft.com/office/drawing/2014/main" id="{C4F1B06A-E498-BAF8-5195-8982560A3342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5749539" y="1948426"/>
                  <a:ext cx="18000" cy="6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40972" name="Ink 40971">
                  <a:extLst>
                    <a:ext uri="{FF2B5EF4-FFF2-40B4-BE49-F238E27FC236}">
                      <a16:creationId xmlns:a16="http://schemas.microsoft.com/office/drawing/2014/main" id="{A78A22A6-52C6-87E6-B2FB-693A56E41639}"/>
                    </a:ext>
                  </a:extLst>
                </p14:cNvPr>
                <p14:cNvContentPartPr/>
                <p14:nvPr/>
              </p14:nvContentPartPr>
              <p14:xfrm>
                <a:off x="5758179" y="2143186"/>
                <a:ext cx="360" cy="14760"/>
              </p14:xfrm>
            </p:contentPart>
          </mc:Choice>
          <mc:Fallback xmlns="">
            <p:pic>
              <p:nvPicPr>
                <p:cNvPr id="40972" name="Ink 40971">
                  <a:extLst>
                    <a:ext uri="{FF2B5EF4-FFF2-40B4-BE49-F238E27FC236}">
                      <a16:creationId xmlns:a16="http://schemas.microsoft.com/office/drawing/2014/main" id="{A78A22A6-52C6-87E6-B2FB-693A56E41639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749539" y="2134546"/>
                  <a:ext cx="1800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40973" name="Ink 40972">
                  <a:extLst>
                    <a:ext uri="{FF2B5EF4-FFF2-40B4-BE49-F238E27FC236}">
                      <a16:creationId xmlns:a16="http://schemas.microsoft.com/office/drawing/2014/main" id="{2503EACE-134A-EF92-8E5E-4E2BFE4F121F}"/>
                    </a:ext>
                  </a:extLst>
                </p14:cNvPr>
                <p14:cNvContentPartPr/>
                <p14:nvPr/>
              </p14:nvContentPartPr>
              <p14:xfrm>
                <a:off x="5758179" y="2315986"/>
                <a:ext cx="360" cy="7920"/>
              </p14:xfrm>
            </p:contentPart>
          </mc:Choice>
          <mc:Fallback xmlns="">
            <p:pic>
              <p:nvPicPr>
                <p:cNvPr id="40973" name="Ink 40972">
                  <a:extLst>
                    <a:ext uri="{FF2B5EF4-FFF2-40B4-BE49-F238E27FC236}">
                      <a16:creationId xmlns:a16="http://schemas.microsoft.com/office/drawing/2014/main" id="{2503EACE-134A-EF92-8E5E-4E2BFE4F121F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5749539" y="2307346"/>
                  <a:ext cx="18000" cy="2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40974" name="Ink 40973">
                  <a:extLst>
                    <a:ext uri="{FF2B5EF4-FFF2-40B4-BE49-F238E27FC236}">
                      <a16:creationId xmlns:a16="http://schemas.microsoft.com/office/drawing/2014/main" id="{3CD3ED81-8340-89BD-F8FB-91B9B69E0FB4}"/>
                    </a:ext>
                  </a:extLst>
                </p14:cNvPr>
                <p14:cNvContentPartPr/>
                <p14:nvPr/>
              </p14:nvContentPartPr>
              <p14:xfrm>
                <a:off x="5758179" y="2459626"/>
                <a:ext cx="360" cy="7920"/>
              </p14:xfrm>
            </p:contentPart>
          </mc:Choice>
          <mc:Fallback xmlns="">
            <p:pic>
              <p:nvPicPr>
                <p:cNvPr id="40974" name="Ink 40973">
                  <a:extLst>
                    <a:ext uri="{FF2B5EF4-FFF2-40B4-BE49-F238E27FC236}">
                      <a16:creationId xmlns:a16="http://schemas.microsoft.com/office/drawing/2014/main" id="{3CD3ED81-8340-89BD-F8FB-91B9B69E0FB4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5749539" y="2450986"/>
                  <a:ext cx="18000" cy="2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40975" name="Ink 40974">
                  <a:extLst>
                    <a:ext uri="{FF2B5EF4-FFF2-40B4-BE49-F238E27FC236}">
                      <a16:creationId xmlns:a16="http://schemas.microsoft.com/office/drawing/2014/main" id="{C796856D-EC47-8018-FDCD-3A2816CECFDA}"/>
                    </a:ext>
                  </a:extLst>
                </p14:cNvPr>
                <p14:cNvContentPartPr/>
                <p14:nvPr/>
              </p14:nvContentPartPr>
              <p14:xfrm>
                <a:off x="5758179" y="2617666"/>
                <a:ext cx="6840" cy="124200"/>
              </p14:xfrm>
            </p:contentPart>
          </mc:Choice>
          <mc:Fallback xmlns="">
            <p:pic>
              <p:nvPicPr>
                <p:cNvPr id="40975" name="Ink 40974">
                  <a:extLst>
                    <a:ext uri="{FF2B5EF4-FFF2-40B4-BE49-F238E27FC236}">
                      <a16:creationId xmlns:a16="http://schemas.microsoft.com/office/drawing/2014/main" id="{C796856D-EC47-8018-FDCD-3A2816CECFDA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5749539" y="2608666"/>
                  <a:ext cx="2448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40976" name="Ink 40975">
                  <a:extLst>
                    <a:ext uri="{FF2B5EF4-FFF2-40B4-BE49-F238E27FC236}">
                      <a16:creationId xmlns:a16="http://schemas.microsoft.com/office/drawing/2014/main" id="{A6F32420-06AD-621E-0973-66498EC31F2A}"/>
                    </a:ext>
                  </a:extLst>
                </p14:cNvPr>
                <p14:cNvContentPartPr/>
                <p14:nvPr/>
              </p14:nvContentPartPr>
              <p14:xfrm>
                <a:off x="5764659" y="2823226"/>
                <a:ext cx="360" cy="360"/>
              </p14:xfrm>
            </p:contentPart>
          </mc:Choice>
          <mc:Fallback xmlns="">
            <p:pic>
              <p:nvPicPr>
                <p:cNvPr id="40976" name="Ink 40975">
                  <a:extLst>
                    <a:ext uri="{FF2B5EF4-FFF2-40B4-BE49-F238E27FC236}">
                      <a16:creationId xmlns:a16="http://schemas.microsoft.com/office/drawing/2014/main" id="{A6F32420-06AD-621E-0973-66498EC31F2A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5756019" y="281458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40977" name="Ink 40976">
                  <a:extLst>
                    <a:ext uri="{FF2B5EF4-FFF2-40B4-BE49-F238E27FC236}">
                      <a16:creationId xmlns:a16="http://schemas.microsoft.com/office/drawing/2014/main" id="{8AD41EBF-CC36-83DD-8A26-E0772734AB04}"/>
                    </a:ext>
                  </a:extLst>
                </p14:cNvPr>
                <p14:cNvContentPartPr/>
                <p14:nvPr/>
              </p14:nvContentPartPr>
              <p14:xfrm>
                <a:off x="5764659" y="2948866"/>
                <a:ext cx="360" cy="45360"/>
              </p14:xfrm>
            </p:contentPart>
          </mc:Choice>
          <mc:Fallback xmlns="">
            <p:pic>
              <p:nvPicPr>
                <p:cNvPr id="40977" name="Ink 40976">
                  <a:extLst>
                    <a:ext uri="{FF2B5EF4-FFF2-40B4-BE49-F238E27FC236}">
                      <a16:creationId xmlns:a16="http://schemas.microsoft.com/office/drawing/2014/main" id="{8AD41EBF-CC36-83DD-8A26-E0772734AB04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5756019" y="2940226"/>
                  <a:ext cx="18000" cy="63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BC2B5A81-2EBF-1B71-6EC5-ECD977790F4A}"/>
                  </a:ext>
                </a:extLst>
              </p14:cNvPr>
              <p14:cNvContentPartPr/>
              <p14:nvPr/>
            </p14:nvContentPartPr>
            <p14:xfrm>
              <a:off x="8043473" y="4046677"/>
              <a:ext cx="160920" cy="2437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BC2B5A81-2EBF-1B71-6EC5-ECD977790F4A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8034833" y="4038037"/>
                <a:ext cx="178560" cy="261360"/>
              </a:xfrm>
              <a:prstGeom prst="rect">
                <a:avLst/>
              </a:prstGeom>
            </p:spPr>
          </p:pic>
        </mc:Fallback>
      </mc:AlternateContent>
      <p:grpSp>
        <p:nvGrpSpPr>
          <p:cNvPr id="40979" name="Group 40978">
            <a:extLst>
              <a:ext uri="{FF2B5EF4-FFF2-40B4-BE49-F238E27FC236}">
                <a16:creationId xmlns:a16="http://schemas.microsoft.com/office/drawing/2014/main" id="{0F07F9A6-92CB-4FDB-BCF9-752027F48770}"/>
              </a:ext>
            </a:extLst>
          </p:cNvPr>
          <p:cNvGrpSpPr/>
          <p:nvPr/>
        </p:nvGrpSpPr>
        <p:grpSpPr>
          <a:xfrm>
            <a:off x="6640532" y="1432850"/>
            <a:ext cx="200880" cy="642960"/>
            <a:chOff x="4839812" y="1049902"/>
            <a:chExt cx="200880" cy="642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F65FF5CC-F840-DEBF-9056-A1D3EFDBCB11}"/>
                    </a:ext>
                  </a:extLst>
                </p14:cNvPr>
                <p14:cNvContentPartPr/>
                <p14:nvPr/>
              </p14:nvContentPartPr>
              <p14:xfrm>
                <a:off x="4862852" y="1049902"/>
                <a:ext cx="138240" cy="50832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F65FF5CC-F840-DEBF-9056-A1D3EFDBCB11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4853852" y="1040902"/>
                  <a:ext cx="155880" cy="52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FD9A25BF-2E0E-D811-DAA8-048474DC4EED}"/>
                    </a:ext>
                  </a:extLst>
                </p14:cNvPr>
                <p14:cNvContentPartPr/>
                <p14:nvPr/>
              </p14:nvContentPartPr>
              <p14:xfrm>
                <a:off x="4839812" y="1467862"/>
                <a:ext cx="200880" cy="22500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FD9A25BF-2E0E-D811-DAA8-048474DC4EED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4831172" y="1459222"/>
                  <a:ext cx="218520" cy="242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8A40C733-AB4C-1D9B-8BC0-92ABFB789946}"/>
                  </a:ext>
                </a:extLst>
              </p14:cNvPr>
              <p14:cNvContentPartPr/>
              <p14:nvPr/>
            </p14:nvContentPartPr>
            <p14:xfrm>
              <a:off x="6808670" y="946205"/>
              <a:ext cx="804960" cy="31716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8A40C733-AB4C-1D9B-8BC0-92ABFB789946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6800030" y="937205"/>
                <a:ext cx="822600" cy="33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654F2184-AC58-5375-528E-B2B43215F733}"/>
                  </a:ext>
                </a:extLst>
              </p14:cNvPr>
              <p14:cNvContentPartPr/>
              <p14:nvPr/>
            </p14:nvContentPartPr>
            <p14:xfrm>
              <a:off x="7742150" y="800045"/>
              <a:ext cx="260640" cy="22428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654F2184-AC58-5375-528E-B2B43215F733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7733510" y="791045"/>
                <a:ext cx="278280" cy="24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84F57E92-7D87-4FC9-2257-884316DFFDCC}"/>
                  </a:ext>
                </a:extLst>
              </p14:cNvPr>
              <p14:cNvContentPartPr/>
              <p14:nvPr/>
            </p14:nvContentPartPr>
            <p14:xfrm>
              <a:off x="7926470" y="814085"/>
              <a:ext cx="22680" cy="36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84F57E92-7D87-4FC9-2257-884316DFFDCC}"/>
                  </a:ext>
                </a:extLst>
              </p:cNvPr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7917830" y="805085"/>
                <a:ext cx="4032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9A57D715-C9DD-3189-B546-A4B36796F885}"/>
                  </a:ext>
                </a:extLst>
              </p14:cNvPr>
              <p14:cNvContentPartPr/>
              <p14:nvPr/>
            </p14:nvContentPartPr>
            <p14:xfrm>
              <a:off x="8037710" y="871685"/>
              <a:ext cx="131760" cy="9540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9A57D715-C9DD-3189-B546-A4B36796F885}"/>
                  </a:ext>
                </a:extLst>
              </p:cNvPr>
              <p:cNvPicPr/>
              <p:nvPr/>
            </p:nvPicPr>
            <p:blipFill>
              <a:blip r:embed="rId129"/>
              <a:stretch>
                <a:fillRect/>
              </a:stretch>
            </p:blipFill>
            <p:spPr>
              <a:xfrm>
                <a:off x="8028710" y="863045"/>
                <a:ext cx="149400" cy="11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F6F3D4A5-0545-0E4A-D558-97A04E34A3ED}"/>
                  </a:ext>
                </a:extLst>
              </p14:cNvPr>
              <p14:cNvContentPartPr/>
              <p14:nvPr/>
            </p14:nvContentPartPr>
            <p14:xfrm>
              <a:off x="8193230" y="864845"/>
              <a:ext cx="101520" cy="12600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F6F3D4A5-0545-0E4A-D558-97A04E34A3ED}"/>
                  </a:ext>
                </a:extLst>
              </p:cNvPr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8184230" y="855845"/>
                <a:ext cx="119160" cy="14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40964" name="Ink 40963">
                <a:extLst>
                  <a:ext uri="{FF2B5EF4-FFF2-40B4-BE49-F238E27FC236}">
                    <a16:creationId xmlns:a16="http://schemas.microsoft.com/office/drawing/2014/main" id="{50E50FB1-CBC6-EA7D-B6F4-06AB4BF49CC5}"/>
                  </a:ext>
                </a:extLst>
              </p14:cNvPr>
              <p14:cNvContentPartPr/>
              <p14:nvPr/>
            </p14:nvContentPartPr>
            <p14:xfrm>
              <a:off x="8341910" y="656405"/>
              <a:ext cx="343440" cy="280440"/>
            </p14:xfrm>
          </p:contentPart>
        </mc:Choice>
        <mc:Fallback xmlns="">
          <p:pic>
            <p:nvPicPr>
              <p:cNvPr id="40964" name="Ink 40963">
                <a:extLst>
                  <a:ext uri="{FF2B5EF4-FFF2-40B4-BE49-F238E27FC236}">
                    <a16:creationId xmlns:a16="http://schemas.microsoft.com/office/drawing/2014/main" id="{50E50FB1-CBC6-EA7D-B6F4-06AB4BF49CC5}"/>
                  </a:ext>
                </a:extLst>
              </p:cNvPr>
              <p:cNvPicPr/>
              <p:nvPr/>
            </p:nvPicPr>
            <p:blipFill>
              <a:blip r:embed="rId133"/>
              <a:stretch>
                <a:fillRect/>
              </a:stretch>
            </p:blipFill>
            <p:spPr>
              <a:xfrm>
                <a:off x="8332910" y="647405"/>
                <a:ext cx="361080" cy="29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40980" name="Ink 40979">
                <a:extLst>
                  <a:ext uri="{FF2B5EF4-FFF2-40B4-BE49-F238E27FC236}">
                    <a16:creationId xmlns:a16="http://schemas.microsoft.com/office/drawing/2014/main" id="{6D282542-2D75-67F6-D38A-8BEC72DA08BD}"/>
                  </a:ext>
                </a:extLst>
              </p14:cNvPr>
              <p14:cNvContentPartPr/>
              <p14:nvPr/>
            </p14:nvContentPartPr>
            <p14:xfrm>
              <a:off x="8546015" y="1090512"/>
              <a:ext cx="47880" cy="76320"/>
            </p14:xfrm>
          </p:contentPart>
        </mc:Choice>
        <mc:Fallback xmlns="">
          <p:pic>
            <p:nvPicPr>
              <p:cNvPr id="40980" name="Ink 40979">
                <a:extLst>
                  <a:ext uri="{FF2B5EF4-FFF2-40B4-BE49-F238E27FC236}">
                    <a16:creationId xmlns:a16="http://schemas.microsoft.com/office/drawing/2014/main" id="{6D282542-2D75-67F6-D38A-8BEC72DA08BD}"/>
                  </a:ext>
                </a:extLst>
              </p:cNvPr>
              <p:cNvPicPr/>
              <p:nvPr/>
            </p:nvPicPr>
            <p:blipFill>
              <a:blip r:embed="rId135"/>
              <a:stretch>
                <a:fillRect/>
              </a:stretch>
            </p:blipFill>
            <p:spPr>
              <a:xfrm>
                <a:off x="8537375" y="1081512"/>
                <a:ext cx="65520" cy="9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40981" name="Ink 40980">
                <a:extLst>
                  <a:ext uri="{FF2B5EF4-FFF2-40B4-BE49-F238E27FC236}">
                    <a16:creationId xmlns:a16="http://schemas.microsoft.com/office/drawing/2014/main" id="{7C42FFB5-83F9-08EC-597A-7E483C607E1F}"/>
                  </a:ext>
                </a:extLst>
              </p14:cNvPr>
              <p14:cNvContentPartPr/>
              <p14:nvPr/>
            </p14:nvContentPartPr>
            <p14:xfrm>
              <a:off x="8576255" y="1151712"/>
              <a:ext cx="360" cy="360"/>
            </p14:xfrm>
          </p:contentPart>
        </mc:Choice>
        <mc:Fallback xmlns="">
          <p:pic>
            <p:nvPicPr>
              <p:cNvPr id="40981" name="Ink 40980">
                <a:extLst>
                  <a:ext uri="{FF2B5EF4-FFF2-40B4-BE49-F238E27FC236}">
                    <a16:creationId xmlns:a16="http://schemas.microsoft.com/office/drawing/2014/main" id="{7C42FFB5-83F9-08EC-597A-7E483C607E1F}"/>
                  </a:ext>
                </a:extLst>
              </p:cNvPr>
              <p:cNvPicPr/>
              <p:nvPr/>
            </p:nvPicPr>
            <p:blipFill>
              <a:blip r:embed="rId137"/>
              <a:stretch>
                <a:fillRect/>
              </a:stretch>
            </p:blipFill>
            <p:spPr>
              <a:xfrm>
                <a:off x="8567255" y="114271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40989" name="Ink 40988">
                <a:extLst>
                  <a:ext uri="{FF2B5EF4-FFF2-40B4-BE49-F238E27FC236}">
                    <a16:creationId xmlns:a16="http://schemas.microsoft.com/office/drawing/2014/main" id="{5F03A5F6-AB15-F9F1-7CCE-44CB46A58E2B}"/>
                  </a:ext>
                </a:extLst>
              </p14:cNvPr>
              <p14:cNvContentPartPr/>
              <p14:nvPr/>
            </p14:nvContentPartPr>
            <p14:xfrm>
              <a:off x="7635590" y="1013165"/>
              <a:ext cx="30600" cy="48600"/>
            </p14:xfrm>
          </p:contentPart>
        </mc:Choice>
        <mc:Fallback xmlns="">
          <p:pic>
            <p:nvPicPr>
              <p:cNvPr id="40989" name="Ink 40988">
                <a:extLst>
                  <a:ext uri="{FF2B5EF4-FFF2-40B4-BE49-F238E27FC236}">
                    <a16:creationId xmlns:a16="http://schemas.microsoft.com/office/drawing/2014/main" id="{5F03A5F6-AB15-F9F1-7CCE-44CB46A58E2B}"/>
                  </a:ext>
                </a:extLst>
              </p:cNvPr>
              <p:cNvPicPr/>
              <p:nvPr/>
            </p:nvPicPr>
            <p:blipFill>
              <a:blip r:embed="rId139"/>
              <a:stretch>
                <a:fillRect/>
              </a:stretch>
            </p:blipFill>
            <p:spPr>
              <a:xfrm>
                <a:off x="7626950" y="1004165"/>
                <a:ext cx="48240" cy="66240"/>
              </a:xfrm>
              <a:prstGeom prst="rect">
                <a:avLst/>
              </a:prstGeom>
            </p:spPr>
          </p:pic>
        </mc:Fallback>
      </mc:AlternateContent>
      <p:grpSp>
        <p:nvGrpSpPr>
          <p:cNvPr id="41014" name="Group 41013">
            <a:extLst>
              <a:ext uri="{FF2B5EF4-FFF2-40B4-BE49-F238E27FC236}">
                <a16:creationId xmlns:a16="http://schemas.microsoft.com/office/drawing/2014/main" id="{0B80071F-78E3-CB4B-05B4-C2212E65A9A8}"/>
              </a:ext>
            </a:extLst>
          </p:cNvPr>
          <p:cNvGrpSpPr/>
          <p:nvPr/>
        </p:nvGrpSpPr>
        <p:grpSpPr>
          <a:xfrm>
            <a:off x="7463870" y="1196045"/>
            <a:ext cx="836280" cy="914760"/>
            <a:chOff x="6657812" y="1075102"/>
            <a:chExt cx="836280" cy="914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41000" name="Ink 40999">
                  <a:extLst>
                    <a:ext uri="{FF2B5EF4-FFF2-40B4-BE49-F238E27FC236}">
                      <a16:creationId xmlns:a16="http://schemas.microsoft.com/office/drawing/2014/main" id="{C98B6273-31AC-69AC-D6F5-AABAA756118B}"/>
                    </a:ext>
                  </a:extLst>
                </p14:cNvPr>
                <p14:cNvContentPartPr/>
                <p14:nvPr/>
              </p14:nvContentPartPr>
              <p14:xfrm>
                <a:off x="6657812" y="1248982"/>
                <a:ext cx="122760" cy="347760"/>
              </p14:xfrm>
            </p:contentPart>
          </mc:Choice>
          <mc:Fallback xmlns="">
            <p:pic>
              <p:nvPicPr>
                <p:cNvPr id="41000" name="Ink 40999">
                  <a:extLst>
                    <a:ext uri="{FF2B5EF4-FFF2-40B4-BE49-F238E27FC236}">
                      <a16:creationId xmlns:a16="http://schemas.microsoft.com/office/drawing/2014/main" id="{C98B6273-31AC-69AC-D6F5-AABAA756118B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6648812" y="1240342"/>
                  <a:ext cx="140400" cy="36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41001" name="Ink 41000">
                  <a:extLst>
                    <a:ext uri="{FF2B5EF4-FFF2-40B4-BE49-F238E27FC236}">
                      <a16:creationId xmlns:a16="http://schemas.microsoft.com/office/drawing/2014/main" id="{539B67C3-8FB0-1CEF-F627-5007AF5B3212}"/>
                    </a:ext>
                  </a:extLst>
                </p14:cNvPr>
                <p14:cNvContentPartPr/>
                <p14:nvPr/>
              </p14:nvContentPartPr>
              <p14:xfrm>
                <a:off x="6827012" y="1172302"/>
                <a:ext cx="169560" cy="310680"/>
              </p14:xfrm>
            </p:contentPart>
          </mc:Choice>
          <mc:Fallback xmlns="">
            <p:pic>
              <p:nvPicPr>
                <p:cNvPr id="41001" name="Ink 41000">
                  <a:extLst>
                    <a:ext uri="{FF2B5EF4-FFF2-40B4-BE49-F238E27FC236}">
                      <a16:creationId xmlns:a16="http://schemas.microsoft.com/office/drawing/2014/main" id="{539B67C3-8FB0-1CEF-F627-5007AF5B3212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6818372" y="1163302"/>
                  <a:ext cx="187200" cy="32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41002" name="Ink 41001">
                  <a:extLst>
                    <a:ext uri="{FF2B5EF4-FFF2-40B4-BE49-F238E27FC236}">
                      <a16:creationId xmlns:a16="http://schemas.microsoft.com/office/drawing/2014/main" id="{006AF819-D560-721C-E3A7-BC1E387F7C79}"/>
                    </a:ext>
                  </a:extLst>
                </p14:cNvPr>
                <p14:cNvContentPartPr/>
                <p14:nvPr/>
              </p14:nvContentPartPr>
              <p14:xfrm>
                <a:off x="7070012" y="1075102"/>
                <a:ext cx="218160" cy="87480"/>
              </p14:xfrm>
            </p:contentPart>
          </mc:Choice>
          <mc:Fallback xmlns="">
            <p:pic>
              <p:nvPicPr>
                <p:cNvPr id="41002" name="Ink 41001">
                  <a:extLst>
                    <a:ext uri="{FF2B5EF4-FFF2-40B4-BE49-F238E27FC236}">
                      <a16:creationId xmlns:a16="http://schemas.microsoft.com/office/drawing/2014/main" id="{006AF819-D560-721C-E3A7-BC1E387F7C79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7061012" y="1066462"/>
                  <a:ext cx="235800" cy="10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41004" name="Ink 41003">
                  <a:extLst>
                    <a:ext uri="{FF2B5EF4-FFF2-40B4-BE49-F238E27FC236}">
                      <a16:creationId xmlns:a16="http://schemas.microsoft.com/office/drawing/2014/main" id="{409EB0F9-2294-B222-BBF3-99E62FB5100F}"/>
                    </a:ext>
                  </a:extLst>
                </p14:cNvPr>
                <p14:cNvContentPartPr/>
                <p14:nvPr/>
              </p14:nvContentPartPr>
              <p14:xfrm>
                <a:off x="7083332" y="1140982"/>
                <a:ext cx="117360" cy="244440"/>
              </p14:xfrm>
            </p:contentPart>
          </mc:Choice>
          <mc:Fallback xmlns="">
            <p:pic>
              <p:nvPicPr>
                <p:cNvPr id="41004" name="Ink 41003">
                  <a:extLst>
                    <a:ext uri="{FF2B5EF4-FFF2-40B4-BE49-F238E27FC236}">
                      <a16:creationId xmlns:a16="http://schemas.microsoft.com/office/drawing/2014/main" id="{409EB0F9-2294-B222-BBF3-99E62FB5100F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7074332" y="1132342"/>
                  <a:ext cx="135000" cy="26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41006" name="Ink 41005">
                  <a:extLst>
                    <a:ext uri="{FF2B5EF4-FFF2-40B4-BE49-F238E27FC236}">
                      <a16:creationId xmlns:a16="http://schemas.microsoft.com/office/drawing/2014/main" id="{94B8CC8A-B869-C6E3-BD2B-DE2E99FA17E8}"/>
                    </a:ext>
                  </a:extLst>
                </p14:cNvPr>
                <p14:cNvContentPartPr/>
                <p14:nvPr/>
              </p14:nvContentPartPr>
              <p14:xfrm>
                <a:off x="6730532" y="1760182"/>
                <a:ext cx="109440" cy="229680"/>
              </p14:xfrm>
            </p:contentPart>
          </mc:Choice>
          <mc:Fallback xmlns="">
            <p:pic>
              <p:nvPicPr>
                <p:cNvPr id="41006" name="Ink 41005">
                  <a:extLst>
                    <a:ext uri="{FF2B5EF4-FFF2-40B4-BE49-F238E27FC236}">
                      <a16:creationId xmlns:a16="http://schemas.microsoft.com/office/drawing/2014/main" id="{94B8CC8A-B869-C6E3-BD2B-DE2E99FA17E8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6721532" y="1751542"/>
                  <a:ext cx="127080" cy="24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41009" name="Ink 41008">
                  <a:extLst>
                    <a:ext uri="{FF2B5EF4-FFF2-40B4-BE49-F238E27FC236}">
                      <a16:creationId xmlns:a16="http://schemas.microsoft.com/office/drawing/2014/main" id="{B47126BF-F389-2731-49F3-3AA4CF839FEA}"/>
                    </a:ext>
                  </a:extLst>
                </p14:cNvPr>
                <p14:cNvContentPartPr/>
                <p14:nvPr/>
              </p14:nvContentPartPr>
              <p14:xfrm>
                <a:off x="6905852" y="1558222"/>
                <a:ext cx="253800" cy="323280"/>
              </p14:xfrm>
            </p:contentPart>
          </mc:Choice>
          <mc:Fallback xmlns="">
            <p:pic>
              <p:nvPicPr>
                <p:cNvPr id="41009" name="Ink 41008">
                  <a:extLst>
                    <a:ext uri="{FF2B5EF4-FFF2-40B4-BE49-F238E27FC236}">
                      <a16:creationId xmlns:a16="http://schemas.microsoft.com/office/drawing/2014/main" id="{B47126BF-F389-2731-49F3-3AA4CF839FEA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6897212" y="1549582"/>
                  <a:ext cx="271440" cy="34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41012" name="Ink 41011">
                  <a:extLst>
                    <a:ext uri="{FF2B5EF4-FFF2-40B4-BE49-F238E27FC236}">
                      <a16:creationId xmlns:a16="http://schemas.microsoft.com/office/drawing/2014/main" id="{48AB04D0-A333-C233-5D01-29016B04B498}"/>
                    </a:ext>
                  </a:extLst>
                </p14:cNvPr>
                <p14:cNvContentPartPr/>
                <p14:nvPr/>
              </p14:nvContentPartPr>
              <p14:xfrm>
                <a:off x="7198892" y="1581622"/>
                <a:ext cx="295200" cy="236520"/>
              </p14:xfrm>
            </p:contentPart>
          </mc:Choice>
          <mc:Fallback xmlns="">
            <p:pic>
              <p:nvPicPr>
                <p:cNvPr id="41012" name="Ink 41011">
                  <a:extLst>
                    <a:ext uri="{FF2B5EF4-FFF2-40B4-BE49-F238E27FC236}">
                      <a16:creationId xmlns:a16="http://schemas.microsoft.com/office/drawing/2014/main" id="{48AB04D0-A333-C233-5D01-29016B04B498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7189892" y="1572982"/>
                  <a:ext cx="312840" cy="254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41013" name="Ink 41012">
                <a:extLst>
                  <a:ext uri="{FF2B5EF4-FFF2-40B4-BE49-F238E27FC236}">
                    <a16:creationId xmlns:a16="http://schemas.microsoft.com/office/drawing/2014/main" id="{24EB0F8C-218B-2B26-A5EE-D25E4C5745E7}"/>
                  </a:ext>
                </a:extLst>
              </p14:cNvPr>
              <p14:cNvContentPartPr/>
              <p14:nvPr/>
            </p14:nvContentPartPr>
            <p14:xfrm>
              <a:off x="8461790" y="1331405"/>
              <a:ext cx="547920" cy="438840"/>
            </p14:xfrm>
          </p:contentPart>
        </mc:Choice>
        <mc:Fallback xmlns="">
          <p:pic>
            <p:nvPicPr>
              <p:cNvPr id="41013" name="Ink 41012">
                <a:extLst>
                  <a:ext uri="{FF2B5EF4-FFF2-40B4-BE49-F238E27FC236}">
                    <a16:creationId xmlns:a16="http://schemas.microsoft.com/office/drawing/2014/main" id="{24EB0F8C-218B-2B26-A5EE-D25E4C5745E7}"/>
                  </a:ext>
                </a:extLst>
              </p:cNvPr>
              <p:cNvPicPr/>
              <p:nvPr/>
            </p:nvPicPr>
            <p:blipFill>
              <a:blip r:embed="rId155"/>
              <a:stretch>
                <a:fillRect/>
              </a:stretch>
            </p:blipFill>
            <p:spPr>
              <a:xfrm>
                <a:off x="8453150" y="1322405"/>
                <a:ext cx="565560" cy="456480"/>
              </a:xfrm>
              <a:prstGeom prst="rect">
                <a:avLst/>
              </a:prstGeom>
            </p:spPr>
          </p:pic>
        </mc:Fallback>
      </mc:AlternateContent>
      <p:grpSp>
        <p:nvGrpSpPr>
          <p:cNvPr id="41016" name="Group 41015">
            <a:extLst>
              <a:ext uri="{FF2B5EF4-FFF2-40B4-BE49-F238E27FC236}">
                <a16:creationId xmlns:a16="http://schemas.microsoft.com/office/drawing/2014/main" id="{D6AA2E60-F747-BC78-FDA9-44806A3DE370}"/>
              </a:ext>
            </a:extLst>
          </p:cNvPr>
          <p:cNvGrpSpPr/>
          <p:nvPr/>
        </p:nvGrpSpPr>
        <p:grpSpPr>
          <a:xfrm>
            <a:off x="6079310" y="1064645"/>
            <a:ext cx="698400" cy="337320"/>
            <a:chOff x="5273252" y="943702"/>
            <a:chExt cx="698400" cy="337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82FEBCB1-7CAE-FBED-A30B-3E14756636D6}"/>
                    </a:ext>
                  </a:extLst>
                </p14:cNvPr>
                <p14:cNvContentPartPr/>
                <p14:nvPr/>
              </p14:nvContentPartPr>
              <p14:xfrm>
                <a:off x="5273252" y="979702"/>
                <a:ext cx="246240" cy="30132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82FEBCB1-7CAE-FBED-A30B-3E14756636D6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5264252" y="971062"/>
                  <a:ext cx="263880" cy="31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4F0E5C5B-89E7-A70E-D2F5-510F387BD538}"/>
                    </a:ext>
                  </a:extLst>
                </p14:cNvPr>
                <p14:cNvContentPartPr/>
                <p14:nvPr/>
              </p14:nvContentPartPr>
              <p14:xfrm>
                <a:off x="5487452" y="1099222"/>
                <a:ext cx="10440" cy="3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4F0E5C5B-89E7-A70E-D2F5-510F387BD538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5478452" y="1090222"/>
                  <a:ext cx="280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B3D4A987-EA9F-A8D2-CC44-E08EC2DA2395}"/>
                    </a:ext>
                  </a:extLst>
                </p14:cNvPr>
                <p14:cNvContentPartPr/>
                <p14:nvPr/>
              </p14:nvContentPartPr>
              <p14:xfrm>
                <a:off x="5552612" y="943702"/>
                <a:ext cx="211320" cy="30960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B3D4A987-EA9F-A8D2-CC44-E08EC2DA2395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5543612" y="934702"/>
                  <a:ext cx="228960" cy="32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0243A1A8-EA02-0B4C-72C3-5A9FAD5C4896}"/>
                    </a:ext>
                  </a:extLst>
                </p14:cNvPr>
                <p14:cNvContentPartPr/>
                <p14:nvPr/>
              </p14:nvContentPartPr>
              <p14:xfrm>
                <a:off x="5890652" y="972862"/>
                <a:ext cx="81000" cy="21960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0243A1A8-EA02-0B4C-72C3-5A9FAD5C4896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5882012" y="963862"/>
                  <a:ext cx="98640" cy="23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2EAD0595-8D3B-73A2-5DAC-0205935DA908}"/>
                    </a:ext>
                  </a:extLst>
                </p14:cNvPr>
                <p14:cNvContentPartPr/>
                <p14:nvPr/>
              </p14:nvContentPartPr>
              <p14:xfrm>
                <a:off x="5869052" y="1003462"/>
                <a:ext cx="2160" cy="4464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2EAD0595-8D3B-73A2-5DAC-0205935DA908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5860412" y="994462"/>
                  <a:ext cx="19800" cy="6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41015" name="Ink 41014">
                  <a:extLst>
                    <a:ext uri="{FF2B5EF4-FFF2-40B4-BE49-F238E27FC236}">
                      <a16:creationId xmlns:a16="http://schemas.microsoft.com/office/drawing/2014/main" id="{F68EBD1C-5385-308A-F27D-4A5F0B221ADE}"/>
                    </a:ext>
                  </a:extLst>
                </p14:cNvPr>
                <p14:cNvContentPartPr/>
                <p14:nvPr/>
              </p14:nvContentPartPr>
              <p14:xfrm>
                <a:off x="5469452" y="1061782"/>
                <a:ext cx="28800" cy="20880"/>
              </p14:xfrm>
            </p:contentPart>
          </mc:Choice>
          <mc:Fallback xmlns="">
            <p:pic>
              <p:nvPicPr>
                <p:cNvPr id="41015" name="Ink 41014">
                  <a:extLst>
                    <a:ext uri="{FF2B5EF4-FFF2-40B4-BE49-F238E27FC236}">
                      <a16:creationId xmlns:a16="http://schemas.microsoft.com/office/drawing/2014/main" id="{F68EBD1C-5385-308A-F27D-4A5F0B221ADE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5460812" y="1053142"/>
                  <a:ext cx="46440" cy="38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022" name="Group 41021">
            <a:extLst>
              <a:ext uri="{FF2B5EF4-FFF2-40B4-BE49-F238E27FC236}">
                <a16:creationId xmlns:a16="http://schemas.microsoft.com/office/drawing/2014/main" id="{A8820A3E-D356-DDB9-5721-7FCDBB74E2F1}"/>
              </a:ext>
            </a:extLst>
          </p:cNvPr>
          <p:cNvGrpSpPr/>
          <p:nvPr/>
        </p:nvGrpSpPr>
        <p:grpSpPr>
          <a:xfrm>
            <a:off x="7221593" y="2374837"/>
            <a:ext cx="747360" cy="852120"/>
            <a:chOff x="5491052" y="2142142"/>
            <a:chExt cx="747360" cy="852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41017" name="Ink 41016">
                  <a:extLst>
                    <a:ext uri="{FF2B5EF4-FFF2-40B4-BE49-F238E27FC236}">
                      <a16:creationId xmlns:a16="http://schemas.microsoft.com/office/drawing/2014/main" id="{83210A06-B5D4-7B14-8D9F-0082AEDCD281}"/>
                    </a:ext>
                  </a:extLst>
                </p14:cNvPr>
                <p14:cNvContentPartPr/>
                <p14:nvPr/>
              </p14:nvContentPartPr>
              <p14:xfrm>
                <a:off x="5491052" y="2142142"/>
                <a:ext cx="124560" cy="852120"/>
              </p14:xfrm>
            </p:contentPart>
          </mc:Choice>
          <mc:Fallback xmlns="">
            <p:pic>
              <p:nvPicPr>
                <p:cNvPr id="41017" name="Ink 41016">
                  <a:extLst>
                    <a:ext uri="{FF2B5EF4-FFF2-40B4-BE49-F238E27FC236}">
                      <a16:creationId xmlns:a16="http://schemas.microsoft.com/office/drawing/2014/main" id="{83210A06-B5D4-7B14-8D9F-0082AEDCD281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5482412" y="2133142"/>
                  <a:ext cx="142200" cy="86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41018" name="Ink 41017">
                  <a:extLst>
                    <a:ext uri="{FF2B5EF4-FFF2-40B4-BE49-F238E27FC236}">
                      <a16:creationId xmlns:a16="http://schemas.microsoft.com/office/drawing/2014/main" id="{029C6012-837C-76B3-061E-E565A594B5F2}"/>
                    </a:ext>
                  </a:extLst>
                </p14:cNvPr>
                <p14:cNvContentPartPr/>
                <p14:nvPr/>
              </p14:nvContentPartPr>
              <p14:xfrm>
                <a:off x="5549732" y="2185702"/>
                <a:ext cx="142200" cy="102600"/>
              </p14:xfrm>
            </p:contentPart>
          </mc:Choice>
          <mc:Fallback xmlns="">
            <p:pic>
              <p:nvPicPr>
                <p:cNvPr id="41018" name="Ink 41017">
                  <a:extLst>
                    <a:ext uri="{FF2B5EF4-FFF2-40B4-BE49-F238E27FC236}">
                      <a16:creationId xmlns:a16="http://schemas.microsoft.com/office/drawing/2014/main" id="{029C6012-837C-76B3-061E-E565A594B5F2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5540732" y="2177062"/>
                  <a:ext cx="159840" cy="12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41019" name="Ink 41018">
                  <a:extLst>
                    <a:ext uri="{FF2B5EF4-FFF2-40B4-BE49-F238E27FC236}">
                      <a16:creationId xmlns:a16="http://schemas.microsoft.com/office/drawing/2014/main" id="{B8445F11-762A-198A-8553-44EEB1EE70FD}"/>
                    </a:ext>
                  </a:extLst>
                </p14:cNvPr>
                <p14:cNvContentPartPr/>
                <p14:nvPr/>
              </p14:nvContentPartPr>
              <p14:xfrm>
                <a:off x="5727572" y="2420422"/>
                <a:ext cx="177480" cy="313560"/>
              </p14:xfrm>
            </p:contentPart>
          </mc:Choice>
          <mc:Fallback xmlns="">
            <p:pic>
              <p:nvPicPr>
                <p:cNvPr id="41019" name="Ink 41018">
                  <a:extLst>
                    <a:ext uri="{FF2B5EF4-FFF2-40B4-BE49-F238E27FC236}">
                      <a16:creationId xmlns:a16="http://schemas.microsoft.com/office/drawing/2014/main" id="{B8445F11-762A-198A-8553-44EEB1EE70FD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5718572" y="2411782"/>
                  <a:ext cx="195120" cy="33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41020" name="Ink 41019">
                  <a:extLst>
                    <a:ext uri="{FF2B5EF4-FFF2-40B4-BE49-F238E27FC236}">
                      <a16:creationId xmlns:a16="http://schemas.microsoft.com/office/drawing/2014/main" id="{019955B7-0101-A591-E71F-9CA1ACD072A2}"/>
                    </a:ext>
                  </a:extLst>
                </p14:cNvPr>
                <p14:cNvContentPartPr/>
                <p14:nvPr/>
              </p14:nvContentPartPr>
              <p14:xfrm>
                <a:off x="5910452" y="2645062"/>
                <a:ext cx="162720" cy="230400"/>
              </p14:xfrm>
            </p:contentPart>
          </mc:Choice>
          <mc:Fallback xmlns="">
            <p:pic>
              <p:nvPicPr>
                <p:cNvPr id="41020" name="Ink 41019">
                  <a:extLst>
                    <a:ext uri="{FF2B5EF4-FFF2-40B4-BE49-F238E27FC236}">
                      <a16:creationId xmlns:a16="http://schemas.microsoft.com/office/drawing/2014/main" id="{019955B7-0101-A591-E71F-9CA1ACD072A2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5901452" y="2636422"/>
                  <a:ext cx="180360" cy="24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41021" name="Ink 41020">
                  <a:extLst>
                    <a:ext uri="{FF2B5EF4-FFF2-40B4-BE49-F238E27FC236}">
                      <a16:creationId xmlns:a16="http://schemas.microsoft.com/office/drawing/2014/main" id="{C3604CE5-B797-98E8-A1A5-9360569B5208}"/>
                    </a:ext>
                  </a:extLst>
                </p14:cNvPr>
                <p14:cNvContentPartPr/>
                <p14:nvPr/>
              </p14:nvContentPartPr>
              <p14:xfrm>
                <a:off x="6102332" y="2549662"/>
                <a:ext cx="136080" cy="297000"/>
              </p14:xfrm>
            </p:contentPart>
          </mc:Choice>
          <mc:Fallback xmlns="">
            <p:pic>
              <p:nvPicPr>
                <p:cNvPr id="41021" name="Ink 41020">
                  <a:extLst>
                    <a:ext uri="{FF2B5EF4-FFF2-40B4-BE49-F238E27FC236}">
                      <a16:creationId xmlns:a16="http://schemas.microsoft.com/office/drawing/2014/main" id="{C3604CE5-B797-98E8-A1A5-9360569B5208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6093332" y="2540662"/>
                  <a:ext cx="153720" cy="31464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41024" name="Picture 41023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BF1A1337-9B78-D713-596A-05A0302635FB}"/>
              </a:ext>
            </a:extLst>
          </p:cNvPr>
          <p:cNvPicPr>
            <a:picLocks noChangeAspect="1"/>
          </p:cNvPicPr>
          <p:nvPr/>
        </p:nvPicPr>
        <p:blipFill>
          <a:blip r:embed="rId17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1" y="1299740"/>
            <a:ext cx="3022091" cy="2618765"/>
          </a:xfrm>
          <a:prstGeom prst="rect">
            <a:avLst/>
          </a:prstGeom>
        </p:spPr>
      </p:pic>
      <p:pic>
        <p:nvPicPr>
          <p:cNvPr id="2050" name="Picture 2" descr="Solar cell - Wikipedia">
            <a:extLst>
              <a:ext uri="{FF2B5EF4-FFF2-40B4-BE49-F238E27FC236}">
                <a16:creationId xmlns:a16="http://schemas.microsoft.com/office/drawing/2014/main" id="{8F15595A-B85C-8EA5-3E63-1C2D1B27A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05" y="1061764"/>
            <a:ext cx="697715" cy="647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073" name="Group 41072">
            <a:extLst>
              <a:ext uri="{FF2B5EF4-FFF2-40B4-BE49-F238E27FC236}">
                <a16:creationId xmlns:a16="http://schemas.microsoft.com/office/drawing/2014/main" id="{A38ED278-DBF4-9FBE-28C4-C88EA1915AC4}"/>
              </a:ext>
            </a:extLst>
          </p:cNvPr>
          <p:cNvGrpSpPr/>
          <p:nvPr/>
        </p:nvGrpSpPr>
        <p:grpSpPr>
          <a:xfrm>
            <a:off x="5301402" y="3941809"/>
            <a:ext cx="515160" cy="361800"/>
            <a:chOff x="5301402" y="3941809"/>
            <a:chExt cx="515160" cy="361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41065" name="Ink 41064">
                  <a:extLst>
                    <a:ext uri="{FF2B5EF4-FFF2-40B4-BE49-F238E27FC236}">
                      <a16:creationId xmlns:a16="http://schemas.microsoft.com/office/drawing/2014/main" id="{8C1F98D1-5ADC-5C96-ECE1-A18C9CD421FA}"/>
                    </a:ext>
                  </a:extLst>
                </p14:cNvPr>
                <p14:cNvContentPartPr/>
                <p14:nvPr/>
              </p14:nvContentPartPr>
              <p14:xfrm>
                <a:off x="5301402" y="3941809"/>
                <a:ext cx="153360" cy="292320"/>
              </p14:xfrm>
            </p:contentPart>
          </mc:Choice>
          <mc:Fallback xmlns="">
            <p:pic>
              <p:nvPicPr>
                <p:cNvPr id="41065" name="Ink 41064">
                  <a:extLst>
                    <a:ext uri="{FF2B5EF4-FFF2-40B4-BE49-F238E27FC236}">
                      <a16:creationId xmlns:a16="http://schemas.microsoft.com/office/drawing/2014/main" id="{8C1F98D1-5ADC-5C96-ECE1-A18C9CD421FA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5292762" y="3932809"/>
                  <a:ext cx="171000" cy="30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41066" name="Ink 41065">
                  <a:extLst>
                    <a:ext uri="{FF2B5EF4-FFF2-40B4-BE49-F238E27FC236}">
                      <a16:creationId xmlns:a16="http://schemas.microsoft.com/office/drawing/2014/main" id="{B5B3C301-39BF-C079-B3C0-EC5CCD23B21D}"/>
                    </a:ext>
                  </a:extLst>
                </p14:cNvPr>
                <p14:cNvContentPartPr/>
                <p14:nvPr/>
              </p14:nvContentPartPr>
              <p14:xfrm>
                <a:off x="5402922" y="4181209"/>
                <a:ext cx="100800" cy="122400"/>
              </p14:xfrm>
            </p:contentPart>
          </mc:Choice>
          <mc:Fallback xmlns="">
            <p:pic>
              <p:nvPicPr>
                <p:cNvPr id="41066" name="Ink 41065">
                  <a:extLst>
                    <a:ext uri="{FF2B5EF4-FFF2-40B4-BE49-F238E27FC236}">
                      <a16:creationId xmlns:a16="http://schemas.microsoft.com/office/drawing/2014/main" id="{B5B3C301-39BF-C079-B3C0-EC5CCD23B21D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5393922" y="4172569"/>
                  <a:ext cx="118440" cy="14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41067" name="Ink 41066">
                  <a:extLst>
                    <a:ext uri="{FF2B5EF4-FFF2-40B4-BE49-F238E27FC236}">
                      <a16:creationId xmlns:a16="http://schemas.microsoft.com/office/drawing/2014/main" id="{B90EA8E4-2C7F-1828-2E04-2B0E813ADE9D}"/>
                    </a:ext>
                  </a:extLst>
                </p14:cNvPr>
                <p14:cNvContentPartPr/>
                <p14:nvPr/>
              </p14:nvContentPartPr>
              <p14:xfrm>
                <a:off x="5548002" y="4085449"/>
                <a:ext cx="225720" cy="208800"/>
              </p14:xfrm>
            </p:contentPart>
          </mc:Choice>
          <mc:Fallback xmlns="">
            <p:pic>
              <p:nvPicPr>
                <p:cNvPr id="41067" name="Ink 41066">
                  <a:extLst>
                    <a:ext uri="{FF2B5EF4-FFF2-40B4-BE49-F238E27FC236}">
                      <a16:creationId xmlns:a16="http://schemas.microsoft.com/office/drawing/2014/main" id="{B90EA8E4-2C7F-1828-2E04-2B0E813ADE9D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5539002" y="4076449"/>
                  <a:ext cx="243360" cy="22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41068" name="Ink 41067">
                  <a:extLst>
                    <a:ext uri="{FF2B5EF4-FFF2-40B4-BE49-F238E27FC236}">
                      <a16:creationId xmlns:a16="http://schemas.microsoft.com/office/drawing/2014/main" id="{0659E9CA-F9B4-F2D9-AF95-AFB5379C0296}"/>
                    </a:ext>
                  </a:extLst>
                </p14:cNvPr>
                <p14:cNvContentPartPr/>
                <p14:nvPr/>
              </p14:nvContentPartPr>
              <p14:xfrm>
                <a:off x="5679762" y="4181929"/>
                <a:ext cx="65160" cy="360"/>
              </p14:xfrm>
            </p:contentPart>
          </mc:Choice>
          <mc:Fallback xmlns="">
            <p:pic>
              <p:nvPicPr>
                <p:cNvPr id="41068" name="Ink 41067">
                  <a:extLst>
                    <a:ext uri="{FF2B5EF4-FFF2-40B4-BE49-F238E27FC236}">
                      <a16:creationId xmlns:a16="http://schemas.microsoft.com/office/drawing/2014/main" id="{0659E9CA-F9B4-F2D9-AF95-AFB5379C0296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5671122" y="4173289"/>
                  <a:ext cx="828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41069" name="Ink 41068">
                  <a:extLst>
                    <a:ext uri="{FF2B5EF4-FFF2-40B4-BE49-F238E27FC236}">
                      <a16:creationId xmlns:a16="http://schemas.microsoft.com/office/drawing/2014/main" id="{6331A8A5-806B-B8C4-8779-822272762380}"/>
                    </a:ext>
                  </a:extLst>
                </p14:cNvPr>
                <p14:cNvContentPartPr/>
                <p14:nvPr/>
              </p14:nvContentPartPr>
              <p14:xfrm>
                <a:off x="5747082" y="4161049"/>
                <a:ext cx="47520" cy="2880"/>
              </p14:xfrm>
            </p:contentPart>
          </mc:Choice>
          <mc:Fallback xmlns="">
            <p:pic>
              <p:nvPicPr>
                <p:cNvPr id="41069" name="Ink 41068">
                  <a:extLst>
                    <a:ext uri="{FF2B5EF4-FFF2-40B4-BE49-F238E27FC236}">
                      <a16:creationId xmlns:a16="http://schemas.microsoft.com/office/drawing/2014/main" id="{6331A8A5-806B-B8C4-8779-822272762380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5738442" y="4152409"/>
                  <a:ext cx="6516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41070" name="Ink 41069">
                  <a:extLst>
                    <a:ext uri="{FF2B5EF4-FFF2-40B4-BE49-F238E27FC236}">
                      <a16:creationId xmlns:a16="http://schemas.microsoft.com/office/drawing/2014/main" id="{E304F993-E73A-1377-3FBF-3D554C46F1D9}"/>
                    </a:ext>
                  </a:extLst>
                </p14:cNvPr>
                <p14:cNvContentPartPr/>
                <p14:nvPr/>
              </p14:nvContentPartPr>
              <p14:xfrm>
                <a:off x="5730162" y="4232329"/>
                <a:ext cx="27000" cy="5760"/>
              </p14:xfrm>
            </p:contentPart>
          </mc:Choice>
          <mc:Fallback xmlns="">
            <p:pic>
              <p:nvPicPr>
                <p:cNvPr id="41070" name="Ink 41069">
                  <a:extLst>
                    <a:ext uri="{FF2B5EF4-FFF2-40B4-BE49-F238E27FC236}">
                      <a16:creationId xmlns:a16="http://schemas.microsoft.com/office/drawing/2014/main" id="{E304F993-E73A-1377-3FBF-3D554C46F1D9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5721522" y="4223329"/>
                  <a:ext cx="4464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41071" name="Ink 41070">
                  <a:extLst>
                    <a:ext uri="{FF2B5EF4-FFF2-40B4-BE49-F238E27FC236}">
                      <a16:creationId xmlns:a16="http://schemas.microsoft.com/office/drawing/2014/main" id="{CC00EB78-6D9C-2197-E4A9-492C1E150B36}"/>
                    </a:ext>
                  </a:extLst>
                </p14:cNvPr>
                <p14:cNvContentPartPr/>
                <p14:nvPr/>
              </p14:nvContentPartPr>
              <p14:xfrm>
                <a:off x="5742402" y="4142329"/>
                <a:ext cx="69120" cy="24120"/>
              </p14:xfrm>
            </p:contentPart>
          </mc:Choice>
          <mc:Fallback xmlns="">
            <p:pic>
              <p:nvPicPr>
                <p:cNvPr id="41071" name="Ink 41070">
                  <a:extLst>
                    <a:ext uri="{FF2B5EF4-FFF2-40B4-BE49-F238E27FC236}">
                      <a16:creationId xmlns:a16="http://schemas.microsoft.com/office/drawing/2014/main" id="{CC00EB78-6D9C-2197-E4A9-492C1E150B36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5733402" y="4133329"/>
                  <a:ext cx="8676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41072" name="Ink 41071">
                  <a:extLst>
                    <a:ext uri="{FF2B5EF4-FFF2-40B4-BE49-F238E27FC236}">
                      <a16:creationId xmlns:a16="http://schemas.microsoft.com/office/drawing/2014/main" id="{4611E56C-3E59-A00D-A28F-8150662BB656}"/>
                    </a:ext>
                  </a:extLst>
                </p14:cNvPr>
                <p14:cNvContentPartPr/>
                <p14:nvPr/>
              </p14:nvContentPartPr>
              <p14:xfrm>
                <a:off x="5736642" y="4219729"/>
                <a:ext cx="79920" cy="60480"/>
              </p14:xfrm>
            </p:contentPart>
          </mc:Choice>
          <mc:Fallback xmlns="">
            <p:pic>
              <p:nvPicPr>
                <p:cNvPr id="41072" name="Ink 41071">
                  <a:extLst>
                    <a:ext uri="{FF2B5EF4-FFF2-40B4-BE49-F238E27FC236}">
                      <a16:creationId xmlns:a16="http://schemas.microsoft.com/office/drawing/2014/main" id="{4611E56C-3E59-A00D-A28F-8150662BB656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5728002" y="4211089"/>
                  <a:ext cx="97560" cy="78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995" name="Group 40994">
            <a:extLst>
              <a:ext uri="{FF2B5EF4-FFF2-40B4-BE49-F238E27FC236}">
                <a16:creationId xmlns:a16="http://schemas.microsoft.com/office/drawing/2014/main" id="{52B882D9-841C-2E28-EC52-362136A3020F}"/>
              </a:ext>
            </a:extLst>
          </p:cNvPr>
          <p:cNvGrpSpPr/>
          <p:nvPr/>
        </p:nvGrpSpPr>
        <p:grpSpPr>
          <a:xfrm>
            <a:off x="1223764" y="5336605"/>
            <a:ext cx="334440" cy="249120"/>
            <a:chOff x="1223764" y="5336605"/>
            <a:chExt cx="334440" cy="2491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96">
              <p14:nvContentPartPr>
                <p14:cNvPr id="40992" name="Ink 40991">
                  <a:extLst>
                    <a:ext uri="{FF2B5EF4-FFF2-40B4-BE49-F238E27FC236}">
                      <a16:creationId xmlns:a16="http://schemas.microsoft.com/office/drawing/2014/main" id="{AC8798CC-373A-6BC0-F5BF-EFBDAE1AF610}"/>
                    </a:ext>
                  </a:extLst>
                </p14:cNvPr>
                <p14:cNvContentPartPr/>
                <p14:nvPr/>
              </p14:nvContentPartPr>
              <p14:xfrm>
                <a:off x="1223764" y="5336605"/>
                <a:ext cx="288360" cy="8640"/>
              </p14:xfrm>
            </p:contentPart>
          </mc:Choice>
          <mc:Fallback>
            <p:pic>
              <p:nvPicPr>
                <p:cNvPr id="40992" name="Ink 40991">
                  <a:extLst>
                    <a:ext uri="{FF2B5EF4-FFF2-40B4-BE49-F238E27FC236}">
                      <a16:creationId xmlns:a16="http://schemas.microsoft.com/office/drawing/2014/main" id="{AC8798CC-373A-6BC0-F5BF-EFBDAE1AF610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1215124" y="5327605"/>
                  <a:ext cx="306000" cy="2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8">
              <p14:nvContentPartPr>
                <p14:cNvPr id="40993" name="Ink 40992">
                  <a:extLst>
                    <a:ext uri="{FF2B5EF4-FFF2-40B4-BE49-F238E27FC236}">
                      <a16:creationId xmlns:a16="http://schemas.microsoft.com/office/drawing/2014/main" id="{6580D9FB-1AA5-2A36-0AC3-6156D061BC70}"/>
                    </a:ext>
                  </a:extLst>
                </p14:cNvPr>
                <p14:cNvContentPartPr/>
                <p14:nvPr/>
              </p14:nvContentPartPr>
              <p14:xfrm>
                <a:off x="1397284" y="5339125"/>
                <a:ext cx="360" cy="246600"/>
              </p14:xfrm>
            </p:contentPart>
          </mc:Choice>
          <mc:Fallback>
            <p:pic>
              <p:nvPicPr>
                <p:cNvPr id="40993" name="Ink 40992">
                  <a:extLst>
                    <a:ext uri="{FF2B5EF4-FFF2-40B4-BE49-F238E27FC236}">
                      <a16:creationId xmlns:a16="http://schemas.microsoft.com/office/drawing/2014/main" id="{6580D9FB-1AA5-2A36-0AC3-6156D061BC70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1388284" y="5330125"/>
                  <a:ext cx="18000" cy="26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0">
              <p14:nvContentPartPr>
                <p14:cNvPr id="40994" name="Ink 40993">
                  <a:extLst>
                    <a:ext uri="{FF2B5EF4-FFF2-40B4-BE49-F238E27FC236}">
                      <a16:creationId xmlns:a16="http://schemas.microsoft.com/office/drawing/2014/main" id="{5485A71C-343B-6D07-644F-EB070F079E3B}"/>
                    </a:ext>
                  </a:extLst>
                </p14:cNvPr>
                <p14:cNvContentPartPr/>
                <p14:nvPr/>
              </p14:nvContentPartPr>
              <p14:xfrm>
                <a:off x="1293244" y="5576005"/>
                <a:ext cx="264960" cy="9720"/>
              </p14:xfrm>
            </p:contentPart>
          </mc:Choice>
          <mc:Fallback>
            <p:pic>
              <p:nvPicPr>
                <p:cNvPr id="40994" name="Ink 40993">
                  <a:extLst>
                    <a:ext uri="{FF2B5EF4-FFF2-40B4-BE49-F238E27FC236}">
                      <a16:creationId xmlns:a16="http://schemas.microsoft.com/office/drawing/2014/main" id="{5485A71C-343B-6D07-644F-EB070F079E3B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1284604" y="5567005"/>
                  <a:ext cx="282600" cy="27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02">
            <p14:nvContentPartPr>
              <p14:cNvPr id="41007" name="Ink 41006">
                <a:extLst>
                  <a:ext uri="{FF2B5EF4-FFF2-40B4-BE49-F238E27FC236}">
                    <a16:creationId xmlns:a16="http://schemas.microsoft.com/office/drawing/2014/main" id="{EF9CB0B6-0D70-7DAE-BC69-13DB8C826B2E}"/>
                  </a:ext>
                </a:extLst>
              </p14:cNvPr>
              <p14:cNvContentPartPr/>
              <p14:nvPr/>
            </p14:nvContentPartPr>
            <p14:xfrm>
              <a:off x="1923604" y="5437045"/>
              <a:ext cx="119880" cy="360"/>
            </p14:xfrm>
          </p:contentPart>
        </mc:Choice>
        <mc:Fallback>
          <p:pic>
            <p:nvPicPr>
              <p:cNvPr id="41007" name="Ink 41006">
                <a:extLst>
                  <a:ext uri="{FF2B5EF4-FFF2-40B4-BE49-F238E27FC236}">
                    <a16:creationId xmlns:a16="http://schemas.microsoft.com/office/drawing/2014/main" id="{EF9CB0B6-0D70-7DAE-BC69-13DB8C826B2E}"/>
                  </a:ext>
                </a:extLst>
              </p:cNvPr>
              <p:cNvPicPr/>
              <p:nvPr/>
            </p:nvPicPr>
            <p:blipFill>
              <a:blip r:embed="rId203"/>
              <a:stretch>
                <a:fillRect/>
              </a:stretch>
            </p:blipFill>
            <p:spPr>
              <a:xfrm>
                <a:off x="1914604" y="5428045"/>
                <a:ext cx="13752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4">
            <p14:nvContentPartPr>
              <p14:cNvPr id="41008" name="Ink 41007">
                <a:extLst>
                  <a:ext uri="{FF2B5EF4-FFF2-40B4-BE49-F238E27FC236}">
                    <a16:creationId xmlns:a16="http://schemas.microsoft.com/office/drawing/2014/main" id="{AE50ED0A-3B5E-E487-BA8A-B7395290F8ED}"/>
                  </a:ext>
                </a:extLst>
              </p14:cNvPr>
              <p14:cNvContentPartPr/>
              <p14:nvPr/>
            </p14:nvContentPartPr>
            <p14:xfrm>
              <a:off x="1934044" y="5531725"/>
              <a:ext cx="113760" cy="2880"/>
            </p14:xfrm>
          </p:contentPart>
        </mc:Choice>
        <mc:Fallback>
          <p:pic>
            <p:nvPicPr>
              <p:cNvPr id="41008" name="Ink 41007">
                <a:extLst>
                  <a:ext uri="{FF2B5EF4-FFF2-40B4-BE49-F238E27FC236}">
                    <a16:creationId xmlns:a16="http://schemas.microsoft.com/office/drawing/2014/main" id="{AE50ED0A-3B5E-E487-BA8A-B7395290F8ED}"/>
                  </a:ext>
                </a:extLst>
              </p:cNvPr>
              <p:cNvPicPr/>
              <p:nvPr/>
            </p:nvPicPr>
            <p:blipFill>
              <a:blip r:embed="rId205"/>
              <a:stretch>
                <a:fillRect/>
              </a:stretch>
            </p:blipFill>
            <p:spPr>
              <a:xfrm>
                <a:off x="1925404" y="5522725"/>
                <a:ext cx="131400" cy="20520"/>
              </a:xfrm>
              <a:prstGeom prst="rect">
                <a:avLst/>
              </a:prstGeom>
            </p:spPr>
          </p:pic>
        </mc:Fallback>
      </mc:AlternateContent>
      <p:grpSp>
        <p:nvGrpSpPr>
          <p:cNvPr id="41081" name="Group 41080">
            <a:extLst>
              <a:ext uri="{FF2B5EF4-FFF2-40B4-BE49-F238E27FC236}">
                <a16:creationId xmlns:a16="http://schemas.microsoft.com/office/drawing/2014/main" id="{AAC5BE21-FEA0-3278-9D2E-3744DB10CA45}"/>
              </a:ext>
            </a:extLst>
          </p:cNvPr>
          <p:cNvGrpSpPr/>
          <p:nvPr/>
        </p:nvGrpSpPr>
        <p:grpSpPr>
          <a:xfrm>
            <a:off x="4277644" y="5076685"/>
            <a:ext cx="166320" cy="643320"/>
            <a:chOff x="4277644" y="5076685"/>
            <a:chExt cx="166320" cy="6433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06">
              <p14:nvContentPartPr>
                <p14:cNvPr id="41059" name="Ink 41058">
                  <a:extLst>
                    <a:ext uri="{FF2B5EF4-FFF2-40B4-BE49-F238E27FC236}">
                      <a16:creationId xmlns:a16="http://schemas.microsoft.com/office/drawing/2014/main" id="{11E57437-8E7F-5852-F58D-9FC9D331206D}"/>
                    </a:ext>
                  </a:extLst>
                </p14:cNvPr>
                <p14:cNvContentPartPr/>
                <p14:nvPr/>
              </p14:nvContentPartPr>
              <p14:xfrm>
                <a:off x="4277644" y="5076685"/>
                <a:ext cx="159480" cy="643320"/>
              </p14:xfrm>
            </p:contentPart>
          </mc:Choice>
          <mc:Fallback>
            <p:pic>
              <p:nvPicPr>
                <p:cNvPr id="41059" name="Ink 41058">
                  <a:extLst>
                    <a:ext uri="{FF2B5EF4-FFF2-40B4-BE49-F238E27FC236}">
                      <a16:creationId xmlns:a16="http://schemas.microsoft.com/office/drawing/2014/main" id="{11E57437-8E7F-5852-F58D-9FC9D331206D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4269004" y="5067685"/>
                  <a:ext cx="177120" cy="66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8">
              <p14:nvContentPartPr>
                <p14:cNvPr id="41064" name="Ink 41063">
                  <a:extLst>
                    <a:ext uri="{FF2B5EF4-FFF2-40B4-BE49-F238E27FC236}">
                      <a16:creationId xmlns:a16="http://schemas.microsoft.com/office/drawing/2014/main" id="{0197E678-15BA-C852-FE97-B02D57E45170}"/>
                    </a:ext>
                  </a:extLst>
                </p14:cNvPr>
                <p14:cNvContentPartPr/>
                <p14:nvPr/>
              </p14:nvContentPartPr>
              <p14:xfrm>
                <a:off x="4443604" y="5198725"/>
                <a:ext cx="360" cy="357120"/>
              </p14:xfrm>
            </p:contentPart>
          </mc:Choice>
          <mc:Fallback>
            <p:pic>
              <p:nvPicPr>
                <p:cNvPr id="41064" name="Ink 41063">
                  <a:extLst>
                    <a:ext uri="{FF2B5EF4-FFF2-40B4-BE49-F238E27FC236}">
                      <a16:creationId xmlns:a16="http://schemas.microsoft.com/office/drawing/2014/main" id="{0197E678-15BA-C852-FE97-B02D57E45170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4434964" y="5190085"/>
                  <a:ext cx="18000" cy="374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084" name="Group 41083">
            <a:extLst>
              <a:ext uri="{FF2B5EF4-FFF2-40B4-BE49-F238E27FC236}">
                <a16:creationId xmlns:a16="http://schemas.microsoft.com/office/drawing/2014/main" id="{7735EAE9-9879-92D8-A9FD-41696E59BBF0}"/>
              </a:ext>
            </a:extLst>
          </p:cNvPr>
          <p:cNvGrpSpPr/>
          <p:nvPr/>
        </p:nvGrpSpPr>
        <p:grpSpPr>
          <a:xfrm>
            <a:off x="2318524" y="5053645"/>
            <a:ext cx="1757880" cy="608760"/>
            <a:chOff x="2318524" y="5053645"/>
            <a:chExt cx="1757880" cy="6087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10">
              <p14:nvContentPartPr>
                <p14:cNvPr id="41010" name="Ink 41009">
                  <a:extLst>
                    <a:ext uri="{FF2B5EF4-FFF2-40B4-BE49-F238E27FC236}">
                      <a16:creationId xmlns:a16="http://schemas.microsoft.com/office/drawing/2014/main" id="{9CA54E13-5A8E-EA8B-C3EE-7CC7D2769F0A}"/>
                    </a:ext>
                  </a:extLst>
                </p14:cNvPr>
                <p14:cNvContentPartPr/>
                <p14:nvPr/>
              </p14:nvContentPartPr>
              <p14:xfrm>
                <a:off x="2318524" y="5348845"/>
                <a:ext cx="180000" cy="360"/>
              </p14:xfrm>
            </p:contentPart>
          </mc:Choice>
          <mc:Fallback>
            <p:pic>
              <p:nvPicPr>
                <p:cNvPr id="41010" name="Ink 41009">
                  <a:extLst>
                    <a:ext uri="{FF2B5EF4-FFF2-40B4-BE49-F238E27FC236}">
                      <a16:creationId xmlns:a16="http://schemas.microsoft.com/office/drawing/2014/main" id="{9CA54E13-5A8E-EA8B-C3EE-7CC7D2769F0A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2309884" y="5339845"/>
                  <a:ext cx="1976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2">
              <p14:nvContentPartPr>
                <p14:cNvPr id="41011" name="Ink 41010">
                  <a:extLst>
                    <a:ext uri="{FF2B5EF4-FFF2-40B4-BE49-F238E27FC236}">
                      <a16:creationId xmlns:a16="http://schemas.microsoft.com/office/drawing/2014/main" id="{51E72B07-CD02-7066-D3B5-2CF1AC61C3E4}"/>
                    </a:ext>
                  </a:extLst>
                </p14:cNvPr>
                <p14:cNvContentPartPr/>
                <p14:nvPr/>
              </p14:nvContentPartPr>
              <p14:xfrm>
                <a:off x="2401684" y="5367925"/>
                <a:ext cx="2880" cy="195840"/>
              </p14:xfrm>
            </p:contentPart>
          </mc:Choice>
          <mc:Fallback>
            <p:pic>
              <p:nvPicPr>
                <p:cNvPr id="41011" name="Ink 41010">
                  <a:extLst>
                    <a:ext uri="{FF2B5EF4-FFF2-40B4-BE49-F238E27FC236}">
                      <a16:creationId xmlns:a16="http://schemas.microsoft.com/office/drawing/2014/main" id="{51E72B07-CD02-7066-D3B5-2CF1AC61C3E4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2393044" y="5359285"/>
                  <a:ext cx="20520" cy="21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4">
              <p14:nvContentPartPr>
                <p14:cNvPr id="41023" name="Ink 41022">
                  <a:extLst>
                    <a:ext uri="{FF2B5EF4-FFF2-40B4-BE49-F238E27FC236}">
                      <a16:creationId xmlns:a16="http://schemas.microsoft.com/office/drawing/2014/main" id="{1F20FABD-34F1-F6D6-C609-13F580256388}"/>
                    </a:ext>
                  </a:extLst>
                </p14:cNvPr>
                <p14:cNvContentPartPr/>
                <p14:nvPr/>
              </p14:nvContentPartPr>
              <p14:xfrm>
                <a:off x="2339404" y="5560525"/>
                <a:ext cx="197280" cy="14400"/>
              </p14:xfrm>
            </p:contentPart>
          </mc:Choice>
          <mc:Fallback>
            <p:pic>
              <p:nvPicPr>
                <p:cNvPr id="41023" name="Ink 41022">
                  <a:extLst>
                    <a:ext uri="{FF2B5EF4-FFF2-40B4-BE49-F238E27FC236}">
                      <a16:creationId xmlns:a16="http://schemas.microsoft.com/office/drawing/2014/main" id="{1F20FABD-34F1-F6D6-C609-13F580256388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2330404" y="5551525"/>
                  <a:ext cx="214920" cy="3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6">
              <p14:nvContentPartPr>
                <p14:cNvPr id="41025" name="Ink 41024">
                  <a:extLst>
                    <a:ext uri="{FF2B5EF4-FFF2-40B4-BE49-F238E27FC236}">
                      <a16:creationId xmlns:a16="http://schemas.microsoft.com/office/drawing/2014/main" id="{17E150D5-EA4F-60DC-8E4E-67BB798B085B}"/>
                    </a:ext>
                  </a:extLst>
                </p14:cNvPr>
                <p14:cNvContentPartPr/>
                <p14:nvPr/>
              </p14:nvContentPartPr>
              <p14:xfrm>
                <a:off x="2583124" y="5563765"/>
                <a:ext cx="91800" cy="98640"/>
              </p14:xfrm>
            </p:contentPart>
          </mc:Choice>
          <mc:Fallback>
            <p:pic>
              <p:nvPicPr>
                <p:cNvPr id="41025" name="Ink 41024">
                  <a:extLst>
                    <a:ext uri="{FF2B5EF4-FFF2-40B4-BE49-F238E27FC236}">
                      <a16:creationId xmlns:a16="http://schemas.microsoft.com/office/drawing/2014/main" id="{17E150D5-EA4F-60DC-8E4E-67BB798B085B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2574484" y="5555125"/>
                  <a:ext cx="109440" cy="11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8">
              <p14:nvContentPartPr>
                <p14:cNvPr id="41031" name="Ink 41030">
                  <a:extLst>
                    <a:ext uri="{FF2B5EF4-FFF2-40B4-BE49-F238E27FC236}">
                      <a16:creationId xmlns:a16="http://schemas.microsoft.com/office/drawing/2014/main" id="{0C648EAD-B4CC-67C2-71EE-B94F2531D4C1}"/>
                    </a:ext>
                  </a:extLst>
                </p14:cNvPr>
                <p14:cNvContentPartPr/>
                <p14:nvPr/>
              </p14:nvContentPartPr>
              <p14:xfrm>
                <a:off x="2793004" y="5355325"/>
                <a:ext cx="232920" cy="273600"/>
              </p14:xfrm>
            </p:contentPart>
          </mc:Choice>
          <mc:Fallback>
            <p:pic>
              <p:nvPicPr>
                <p:cNvPr id="41031" name="Ink 41030">
                  <a:extLst>
                    <a:ext uri="{FF2B5EF4-FFF2-40B4-BE49-F238E27FC236}">
                      <a16:creationId xmlns:a16="http://schemas.microsoft.com/office/drawing/2014/main" id="{0C648EAD-B4CC-67C2-71EE-B94F2531D4C1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2784364" y="5346685"/>
                  <a:ext cx="250560" cy="29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0">
              <p14:nvContentPartPr>
                <p14:cNvPr id="41034" name="Ink 41033">
                  <a:extLst>
                    <a:ext uri="{FF2B5EF4-FFF2-40B4-BE49-F238E27FC236}">
                      <a16:creationId xmlns:a16="http://schemas.microsoft.com/office/drawing/2014/main" id="{283E2022-6DF3-DA5F-79BC-6B2738F201DD}"/>
                    </a:ext>
                  </a:extLst>
                </p14:cNvPr>
                <p14:cNvContentPartPr/>
                <p14:nvPr/>
              </p14:nvContentPartPr>
              <p14:xfrm>
                <a:off x="2921524" y="5214205"/>
                <a:ext cx="183240" cy="5400"/>
              </p14:xfrm>
            </p:contentPart>
          </mc:Choice>
          <mc:Fallback>
            <p:pic>
              <p:nvPicPr>
                <p:cNvPr id="41034" name="Ink 41033">
                  <a:extLst>
                    <a:ext uri="{FF2B5EF4-FFF2-40B4-BE49-F238E27FC236}">
                      <a16:creationId xmlns:a16="http://schemas.microsoft.com/office/drawing/2014/main" id="{283E2022-6DF3-DA5F-79BC-6B2738F201DD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2912524" y="5205565"/>
                  <a:ext cx="20088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2">
              <p14:nvContentPartPr>
                <p14:cNvPr id="41035" name="Ink 41034">
                  <a:extLst>
                    <a:ext uri="{FF2B5EF4-FFF2-40B4-BE49-F238E27FC236}">
                      <a16:creationId xmlns:a16="http://schemas.microsoft.com/office/drawing/2014/main" id="{8F3E848C-241D-69F8-DED6-5C40F999A2C0}"/>
                    </a:ext>
                  </a:extLst>
                </p14:cNvPr>
                <p14:cNvContentPartPr/>
                <p14:nvPr/>
              </p14:nvContentPartPr>
              <p14:xfrm>
                <a:off x="3196564" y="5053645"/>
                <a:ext cx="138960" cy="231840"/>
              </p14:xfrm>
            </p:contentPart>
          </mc:Choice>
          <mc:Fallback>
            <p:pic>
              <p:nvPicPr>
                <p:cNvPr id="41035" name="Ink 41034">
                  <a:extLst>
                    <a:ext uri="{FF2B5EF4-FFF2-40B4-BE49-F238E27FC236}">
                      <a16:creationId xmlns:a16="http://schemas.microsoft.com/office/drawing/2014/main" id="{8F3E848C-241D-69F8-DED6-5C40F999A2C0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3187924" y="5045005"/>
                  <a:ext cx="156600" cy="24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4">
              <p14:nvContentPartPr>
                <p14:cNvPr id="41037" name="Ink 41036">
                  <a:extLst>
                    <a:ext uri="{FF2B5EF4-FFF2-40B4-BE49-F238E27FC236}">
                      <a16:creationId xmlns:a16="http://schemas.microsoft.com/office/drawing/2014/main" id="{43F7ED75-58BA-E61B-6BA3-8C5E08EBF3C5}"/>
                    </a:ext>
                  </a:extLst>
                </p14:cNvPr>
                <p14:cNvContentPartPr/>
                <p14:nvPr/>
              </p14:nvContentPartPr>
              <p14:xfrm>
                <a:off x="3348484" y="5240485"/>
                <a:ext cx="89640" cy="101160"/>
              </p14:xfrm>
            </p:contentPart>
          </mc:Choice>
          <mc:Fallback>
            <p:pic>
              <p:nvPicPr>
                <p:cNvPr id="41037" name="Ink 41036">
                  <a:extLst>
                    <a:ext uri="{FF2B5EF4-FFF2-40B4-BE49-F238E27FC236}">
                      <a16:creationId xmlns:a16="http://schemas.microsoft.com/office/drawing/2014/main" id="{43F7ED75-58BA-E61B-6BA3-8C5E08EBF3C5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3339844" y="5231485"/>
                  <a:ext cx="107280" cy="11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6">
              <p14:nvContentPartPr>
                <p14:cNvPr id="41038" name="Ink 41037">
                  <a:extLst>
                    <a:ext uri="{FF2B5EF4-FFF2-40B4-BE49-F238E27FC236}">
                      <a16:creationId xmlns:a16="http://schemas.microsoft.com/office/drawing/2014/main" id="{C5B31FBE-37B4-1C2E-010F-101FBE4F2F9B}"/>
                    </a:ext>
                  </a:extLst>
                </p14:cNvPr>
                <p14:cNvContentPartPr/>
                <p14:nvPr/>
              </p14:nvContentPartPr>
              <p14:xfrm>
                <a:off x="3492124" y="5167405"/>
                <a:ext cx="67680" cy="133560"/>
              </p14:xfrm>
            </p:contentPart>
          </mc:Choice>
          <mc:Fallback>
            <p:pic>
              <p:nvPicPr>
                <p:cNvPr id="41038" name="Ink 41037">
                  <a:extLst>
                    <a:ext uri="{FF2B5EF4-FFF2-40B4-BE49-F238E27FC236}">
                      <a16:creationId xmlns:a16="http://schemas.microsoft.com/office/drawing/2014/main" id="{C5B31FBE-37B4-1C2E-010F-101FBE4F2F9B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3483124" y="5158405"/>
                  <a:ext cx="85320" cy="15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8">
              <p14:nvContentPartPr>
                <p14:cNvPr id="41047" name="Ink 41046">
                  <a:extLst>
                    <a:ext uri="{FF2B5EF4-FFF2-40B4-BE49-F238E27FC236}">
                      <a16:creationId xmlns:a16="http://schemas.microsoft.com/office/drawing/2014/main" id="{E2F68750-AAD5-3C0E-122F-60A22A551C4D}"/>
                    </a:ext>
                  </a:extLst>
                </p14:cNvPr>
                <p14:cNvContentPartPr/>
                <p14:nvPr/>
              </p14:nvContentPartPr>
              <p14:xfrm>
                <a:off x="3553324" y="5094685"/>
                <a:ext cx="132480" cy="333720"/>
              </p14:xfrm>
            </p:contentPart>
          </mc:Choice>
          <mc:Fallback>
            <p:pic>
              <p:nvPicPr>
                <p:cNvPr id="41047" name="Ink 41046">
                  <a:extLst>
                    <a:ext uri="{FF2B5EF4-FFF2-40B4-BE49-F238E27FC236}">
                      <a16:creationId xmlns:a16="http://schemas.microsoft.com/office/drawing/2014/main" id="{E2F68750-AAD5-3C0E-122F-60A22A551C4D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3544684" y="5086045"/>
                  <a:ext cx="150120" cy="35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0">
              <p14:nvContentPartPr>
                <p14:cNvPr id="41048" name="Ink 41047">
                  <a:extLst>
                    <a:ext uri="{FF2B5EF4-FFF2-40B4-BE49-F238E27FC236}">
                      <a16:creationId xmlns:a16="http://schemas.microsoft.com/office/drawing/2014/main" id="{F313D4CD-9AF1-A1AC-B259-A44831C3DF92}"/>
                    </a:ext>
                  </a:extLst>
                </p14:cNvPr>
                <p14:cNvContentPartPr/>
                <p14:nvPr/>
              </p14:nvContentPartPr>
              <p14:xfrm>
                <a:off x="3696964" y="5212405"/>
                <a:ext cx="113040" cy="275400"/>
              </p14:xfrm>
            </p:contentPart>
          </mc:Choice>
          <mc:Fallback>
            <p:pic>
              <p:nvPicPr>
                <p:cNvPr id="41048" name="Ink 41047">
                  <a:extLst>
                    <a:ext uri="{FF2B5EF4-FFF2-40B4-BE49-F238E27FC236}">
                      <a16:creationId xmlns:a16="http://schemas.microsoft.com/office/drawing/2014/main" id="{F313D4CD-9AF1-A1AC-B259-A44831C3DF92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3688324" y="5203765"/>
                  <a:ext cx="130680" cy="29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2">
              <p14:nvContentPartPr>
                <p14:cNvPr id="41050" name="Ink 41049">
                  <a:extLst>
                    <a:ext uri="{FF2B5EF4-FFF2-40B4-BE49-F238E27FC236}">
                      <a16:creationId xmlns:a16="http://schemas.microsoft.com/office/drawing/2014/main" id="{7D9DDBB1-B6DD-6C5D-F1AC-21945A66F655}"/>
                    </a:ext>
                  </a:extLst>
                </p14:cNvPr>
                <p14:cNvContentPartPr/>
                <p14:nvPr/>
              </p14:nvContentPartPr>
              <p14:xfrm>
                <a:off x="3860404" y="5141485"/>
                <a:ext cx="133560" cy="219240"/>
              </p14:xfrm>
            </p:contentPart>
          </mc:Choice>
          <mc:Fallback>
            <p:pic>
              <p:nvPicPr>
                <p:cNvPr id="41050" name="Ink 41049">
                  <a:extLst>
                    <a:ext uri="{FF2B5EF4-FFF2-40B4-BE49-F238E27FC236}">
                      <a16:creationId xmlns:a16="http://schemas.microsoft.com/office/drawing/2014/main" id="{7D9DDBB1-B6DD-6C5D-F1AC-21945A66F655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3851404" y="5132845"/>
                  <a:ext cx="151200" cy="23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4">
              <p14:nvContentPartPr>
                <p14:cNvPr id="41053" name="Ink 41052">
                  <a:extLst>
                    <a:ext uri="{FF2B5EF4-FFF2-40B4-BE49-F238E27FC236}">
                      <a16:creationId xmlns:a16="http://schemas.microsoft.com/office/drawing/2014/main" id="{303DC512-2C2E-D6FA-4033-23CC0749D9FF}"/>
                    </a:ext>
                  </a:extLst>
                </p14:cNvPr>
                <p14:cNvContentPartPr/>
                <p14:nvPr/>
              </p14:nvContentPartPr>
              <p14:xfrm>
                <a:off x="3967324" y="5259565"/>
                <a:ext cx="109080" cy="3600"/>
              </p14:xfrm>
            </p:contentPart>
          </mc:Choice>
          <mc:Fallback>
            <p:pic>
              <p:nvPicPr>
                <p:cNvPr id="41053" name="Ink 41052">
                  <a:extLst>
                    <a:ext uri="{FF2B5EF4-FFF2-40B4-BE49-F238E27FC236}">
                      <a16:creationId xmlns:a16="http://schemas.microsoft.com/office/drawing/2014/main" id="{303DC512-2C2E-D6FA-4033-23CC0749D9FF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3958684" y="5250565"/>
                  <a:ext cx="12672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6">
              <p14:nvContentPartPr>
                <p14:cNvPr id="41056" name="Ink 41055">
                  <a:extLst>
                    <a:ext uri="{FF2B5EF4-FFF2-40B4-BE49-F238E27FC236}">
                      <a16:creationId xmlns:a16="http://schemas.microsoft.com/office/drawing/2014/main" id="{CF21AA18-3FF4-28DA-C24C-B75A6A82B499}"/>
                    </a:ext>
                  </a:extLst>
                </p14:cNvPr>
                <p14:cNvContentPartPr/>
                <p14:nvPr/>
              </p14:nvContentPartPr>
              <p14:xfrm>
                <a:off x="4025284" y="5277205"/>
                <a:ext cx="2880" cy="105840"/>
              </p14:xfrm>
            </p:contentPart>
          </mc:Choice>
          <mc:Fallback>
            <p:pic>
              <p:nvPicPr>
                <p:cNvPr id="41056" name="Ink 41055">
                  <a:extLst>
                    <a:ext uri="{FF2B5EF4-FFF2-40B4-BE49-F238E27FC236}">
                      <a16:creationId xmlns:a16="http://schemas.microsoft.com/office/drawing/2014/main" id="{CF21AA18-3FF4-28DA-C24C-B75A6A82B499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4016644" y="5268565"/>
                  <a:ext cx="20520" cy="12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8">
              <p14:nvContentPartPr>
                <p14:cNvPr id="41083" name="Ink 41082">
                  <a:extLst>
                    <a:ext uri="{FF2B5EF4-FFF2-40B4-BE49-F238E27FC236}">
                      <a16:creationId xmlns:a16="http://schemas.microsoft.com/office/drawing/2014/main" id="{40FCDF7D-AAB0-DC92-7697-AE97606F386D}"/>
                    </a:ext>
                  </a:extLst>
                </p14:cNvPr>
                <p14:cNvContentPartPr/>
                <p14:nvPr/>
              </p14:nvContentPartPr>
              <p14:xfrm>
                <a:off x="3032764" y="5155525"/>
                <a:ext cx="360" cy="165960"/>
              </p14:xfrm>
            </p:contentPart>
          </mc:Choice>
          <mc:Fallback>
            <p:pic>
              <p:nvPicPr>
                <p:cNvPr id="41083" name="Ink 41082">
                  <a:extLst>
                    <a:ext uri="{FF2B5EF4-FFF2-40B4-BE49-F238E27FC236}">
                      <a16:creationId xmlns:a16="http://schemas.microsoft.com/office/drawing/2014/main" id="{40FCDF7D-AAB0-DC92-7697-AE97606F386D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3024124" y="5146885"/>
                  <a:ext cx="18000" cy="183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58" name="Group 2057">
            <a:extLst>
              <a:ext uri="{FF2B5EF4-FFF2-40B4-BE49-F238E27FC236}">
                <a16:creationId xmlns:a16="http://schemas.microsoft.com/office/drawing/2014/main" id="{C49C7444-16F4-CF52-B002-6E08AA70C8E3}"/>
              </a:ext>
            </a:extLst>
          </p:cNvPr>
          <p:cNvGrpSpPr/>
          <p:nvPr/>
        </p:nvGrpSpPr>
        <p:grpSpPr>
          <a:xfrm>
            <a:off x="4634404" y="4909645"/>
            <a:ext cx="1697760" cy="768240"/>
            <a:chOff x="4634404" y="4909645"/>
            <a:chExt cx="1697760" cy="7682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40">
              <p14:nvContentPartPr>
                <p14:cNvPr id="41075" name="Ink 41074">
                  <a:extLst>
                    <a:ext uri="{FF2B5EF4-FFF2-40B4-BE49-F238E27FC236}">
                      <a16:creationId xmlns:a16="http://schemas.microsoft.com/office/drawing/2014/main" id="{9AF3AC77-725F-6723-D2F2-30D16A19D10D}"/>
                    </a:ext>
                  </a:extLst>
                </p14:cNvPr>
                <p14:cNvContentPartPr/>
                <p14:nvPr/>
              </p14:nvContentPartPr>
              <p14:xfrm>
                <a:off x="4634404" y="5346325"/>
                <a:ext cx="126360" cy="2880"/>
              </p14:xfrm>
            </p:contentPart>
          </mc:Choice>
          <mc:Fallback>
            <p:pic>
              <p:nvPicPr>
                <p:cNvPr id="41075" name="Ink 41074">
                  <a:extLst>
                    <a:ext uri="{FF2B5EF4-FFF2-40B4-BE49-F238E27FC236}">
                      <a16:creationId xmlns:a16="http://schemas.microsoft.com/office/drawing/2014/main" id="{9AF3AC77-725F-6723-D2F2-30D16A19D10D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4625404" y="5337685"/>
                  <a:ext cx="1440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2">
              <p14:nvContentPartPr>
                <p14:cNvPr id="41079" name="Ink 41078">
                  <a:extLst>
                    <a:ext uri="{FF2B5EF4-FFF2-40B4-BE49-F238E27FC236}">
                      <a16:creationId xmlns:a16="http://schemas.microsoft.com/office/drawing/2014/main" id="{9C6412A8-142F-2529-A2CD-A688645441CC}"/>
                    </a:ext>
                  </a:extLst>
                </p14:cNvPr>
                <p14:cNvContentPartPr/>
                <p14:nvPr/>
              </p14:nvContentPartPr>
              <p14:xfrm>
                <a:off x="4858684" y="5228605"/>
                <a:ext cx="220320" cy="268920"/>
              </p14:xfrm>
            </p:contentPart>
          </mc:Choice>
          <mc:Fallback>
            <p:pic>
              <p:nvPicPr>
                <p:cNvPr id="41079" name="Ink 41078">
                  <a:extLst>
                    <a:ext uri="{FF2B5EF4-FFF2-40B4-BE49-F238E27FC236}">
                      <a16:creationId xmlns:a16="http://schemas.microsoft.com/office/drawing/2014/main" id="{9C6412A8-142F-2529-A2CD-A688645441CC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4850044" y="5219605"/>
                  <a:ext cx="237960" cy="28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4">
              <p14:nvContentPartPr>
                <p14:cNvPr id="41085" name="Ink 41084">
                  <a:extLst>
                    <a:ext uri="{FF2B5EF4-FFF2-40B4-BE49-F238E27FC236}">
                      <a16:creationId xmlns:a16="http://schemas.microsoft.com/office/drawing/2014/main" id="{80E8612F-F1C9-D11E-A65B-DA255CEC7C8C}"/>
                    </a:ext>
                  </a:extLst>
                </p14:cNvPr>
                <p14:cNvContentPartPr/>
                <p14:nvPr/>
              </p14:nvContentPartPr>
              <p14:xfrm>
                <a:off x="5126164" y="5124925"/>
                <a:ext cx="130320" cy="9000"/>
              </p14:xfrm>
            </p:contentPart>
          </mc:Choice>
          <mc:Fallback>
            <p:pic>
              <p:nvPicPr>
                <p:cNvPr id="41085" name="Ink 41084">
                  <a:extLst>
                    <a:ext uri="{FF2B5EF4-FFF2-40B4-BE49-F238E27FC236}">
                      <a16:creationId xmlns:a16="http://schemas.microsoft.com/office/drawing/2014/main" id="{80E8612F-F1C9-D11E-A65B-DA255CEC7C8C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5117164" y="5115925"/>
                  <a:ext cx="147960" cy="2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6">
              <p14:nvContentPartPr>
                <p14:cNvPr id="41087" name="Ink 41086">
                  <a:extLst>
                    <a:ext uri="{FF2B5EF4-FFF2-40B4-BE49-F238E27FC236}">
                      <a16:creationId xmlns:a16="http://schemas.microsoft.com/office/drawing/2014/main" id="{78C475F7-C811-3099-9D0D-D1F339ED2A38}"/>
                    </a:ext>
                  </a:extLst>
                </p14:cNvPr>
                <p14:cNvContentPartPr/>
                <p14:nvPr/>
              </p14:nvContentPartPr>
              <p14:xfrm>
                <a:off x="5406964" y="4980925"/>
                <a:ext cx="111600" cy="180000"/>
              </p14:xfrm>
            </p:contentPart>
          </mc:Choice>
          <mc:Fallback>
            <p:pic>
              <p:nvPicPr>
                <p:cNvPr id="41087" name="Ink 41086">
                  <a:extLst>
                    <a:ext uri="{FF2B5EF4-FFF2-40B4-BE49-F238E27FC236}">
                      <a16:creationId xmlns:a16="http://schemas.microsoft.com/office/drawing/2014/main" id="{78C475F7-C811-3099-9D0D-D1F339ED2A38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5398324" y="4971925"/>
                  <a:ext cx="129240" cy="19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8">
              <p14:nvContentPartPr>
                <p14:cNvPr id="2048" name="Ink 2047">
                  <a:extLst>
                    <a:ext uri="{FF2B5EF4-FFF2-40B4-BE49-F238E27FC236}">
                      <a16:creationId xmlns:a16="http://schemas.microsoft.com/office/drawing/2014/main" id="{7C734F88-7492-374F-4B2F-B812312AB94F}"/>
                    </a:ext>
                  </a:extLst>
                </p14:cNvPr>
                <p14:cNvContentPartPr/>
                <p14:nvPr/>
              </p14:nvContentPartPr>
              <p14:xfrm>
                <a:off x="5518564" y="5062645"/>
                <a:ext cx="117360" cy="127080"/>
              </p14:xfrm>
            </p:contentPart>
          </mc:Choice>
          <mc:Fallback>
            <p:pic>
              <p:nvPicPr>
                <p:cNvPr id="2048" name="Ink 2047">
                  <a:extLst>
                    <a:ext uri="{FF2B5EF4-FFF2-40B4-BE49-F238E27FC236}">
                      <a16:creationId xmlns:a16="http://schemas.microsoft.com/office/drawing/2014/main" id="{7C734F88-7492-374F-4B2F-B812312AB94F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5509564" y="5053645"/>
                  <a:ext cx="135000" cy="14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0">
              <p14:nvContentPartPr>
                <p14:cNvPr id="2049" name="Ink 2048">
                  <a:extLst>
                    <a:ext uri="{FF2B5EF4-FFF2-40B4-BE49-F238E27FC236}">
                      <a16:creationId xmlns:a16="http://schemas.microsoft.com/office/drawing/2014/main" id="{71C6D1F8-E254-0E30-B24C-FAAD121C32F9}"/>
                    </a:ext>
                  </a:extLst>
                </p14:cNvPr>
                <p14:cNvContentPartPr/>
                <p14:nvPr/>
              </p14:nvContentPartPr>
              <p14:xfrm>
                <a:off x="5683804" y="5005045"/>
                <a:ext cx="88920" cy="137160"/>
              </p14:xfrm>
            </p:contentPart>
          </mc:Choice>
          <mc:Fallback>
            <p:pic>
              <p:nvPicPr>
                <p:cNvPr id="2049" name="Ink 2048">
                  <a:extLst>
                    <a:ext uri="{FF2B5EF4-FFF2-40B4-BE49-F238E27FC236}">
                      <a16:creationId xmlns:a16="http://schemas.microsoft.com/office/drawing/2014/main" id="{71C6D1F8-E254-0E30-B24C-FAAD121C32F9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5675164" y="4996405"/>
                  <a:ext cx="106560" cy="15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2">
              <p14:nvContentPartPr>
                <p14:cNvPr id="2051" name="Ink 2050">
                  <a:extLst>
                    <a:ext uri="{FF2B5EF4-FFF2-40B4-BE49-F238E27FC236}">
                      <a16:creationId xmlns:a16="http://schemas.microsoft.com/office/drawing/2014/main" id="{5E37EF68-265B-1571-6EC1-7F97104C9286}"/>
                    </a:ext>
                  </a:extLst>
                </p14:cNvPr>
                <p14:cNvContentPartPr/>
                <p14:nvPr/>
              </p14:nvContentPartPr>
              <p14:xfrm>
                <a:off x="5764444" y="4909645"/>
                <a:ext cx="191160" cy="445680"/>
              </p14:xfrm>
            </p:contentPart>
          </mc:Choice>
          <mc:Fallback>
            <p:pic>
              <p:nvPicPr>
                <p:cNvPr id="2051" name="Ink 2050">
                  <a:extLst>
                    <a:ext uri="{FF2B5EF4-FFF2-40B4-BE49-F238E27FC236}">
                      <a16:creationId xmlns:a16="http://schemas.microsoft.com/office/drawing/2014/main" id="{5E37EF68-265B-1571-6EC1-7F97104C9286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5755804" y="4900645"/>
                  <a:ext cx="208800" cy="46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4">
              <p14:nvContentPartPr>
                <p14:cNvPr id="2052" name="Ink 2051">
                  <a:extLst>
                    <a:ext uri="{FF2B5EF4-FFF2-40B4-BE49-F238E27FC236}">
                      <a16:creationId xmlns:a16="http://schemas.microsoft.com/office/drawing/2014/main" id="{2FD3B745-01DA-7672-17C5-CC6C6CAC3E55}"/>
                    </a:ext>
                  </a:extLst>
                </p14:cNvPr>
                <p14:cNvContentPartPr/>
                <p14:nvPr/>
              </p14:nvContentPartPr>
              <p14:xfrm>
                <a:off x="5941564" y="5034205"/>
                <a:ext cx="121680" cy="238320"/>
              </p14:xfrm>
            </p:contentPart>
          </mc:Choice>
          <mc:Fallback>
            <p:pic>
              <p:nvPicPr>
                <p:cNvPr id="2052" name="Ink 2051">
                  <a:extLst>
                    <a:ext uri="{FF2B5EF4-FFF2-40B4-BE49-F238E27FC236}">
                      <a16:creationId xmlns:a16="http://schemas.microsoft.com/office/drawing/2014/main" id="{2FD3B745-01DA-7672-17C5-CC6C6CAC3E55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5932564" y="5025205"/>
                  <a:ext cx="139320" cy="25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6">
              <p14:nvContentPartPr>
                <p14:cNvPr id="2053" name="Ink 2052">
                  <a:extLst>
                    <a:ext uri="{FF2B5EF4-FFF2-40B4-BE49-F238E27FC236}">
                      <a16:creationId xmlns:a16="http://schemas.microsoft.com/office/drawing/2014/main" id="{801CBDAD-A4A4-2295-4B29-807282CE0052}"/>
                    </a:ext>
                  </a:extLst>
                </p14:cNvPr>
                <p14:cNvContentPartPr/>
                <p14:nvPr/>
              </p14:nvContentPartPr>
              <p14:xfrm>
                <a:off x="6036964" y="5182165"/>
                <a:ext cx="79920" cy="360"/>
              </p14:xfrm>
            </p:contentPart>
          </mc:Choice>
          <mc:Fallback>
            <p:pic>
              <p:nvPicPr>
                <p:cNvPr id="2053" name="Ink 2052">
                  <a:extLst>
                    <a:ext uri="{FF2B5EF4-FFF2-40B4-BE49-F238E27FC236}">
                      <a16:creationId xmlns:a16="http://schemas.microsoft.com/office/drawing/2014/main" id="{801CBDAD-A4A4-2295-4B29-807282CE0052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6028324" y="5173525"/>
                  <a:ext cx="975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8">
              <p14:nvContentPartPr>
                <p14:cNvPr id="2054" name="Ink 2053">
                  <a:extLst>
                    <a:ext uri="{FF2B5EF4-FFF2-40B4-BE49-F238E27FC236}">
                      <a16:creationId xmlns:a16="http://schemas.microsoft.com/office/drawing/2014/main" id="{8783F5FE-53DD-4277-EE0D-6B862DFD6B4C}"/>
                    </a:ext>
                  </a:extLst>
                </p14:cNvPr>
                <p14:cNvContentPartPr/>
                <p14:nvPr/>
              </p14:nvContentPartPr>
              <p14:xfrm>
                <a:off x="6051724" y="5217445"/>
                <a:ext cx="360" cy="118800"/>
              </p14:xfrm>
            </p:contentPart>
          </mc:Choice>
          <mc:Fallback>
            <p:pic>
              <p:nvPicPr>
                <p:cNvPr id="2054" name="Ink 2053">
                  <a:extLst>
                    <a:ext uri="{FF2B5EF4-FFF2-40B4-BE49-F238E27FC236}">
                      <a16:creationId xmlns:a16="http://schemas.microsoft.com/office/drawing/2014/main" id="{8783F5FE-53DD-4277-EE0D-6B862DFD6B4C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6042724" y="5208805"/>
                  <a:ext cx="18000" cy="13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0">
              <p14:nvContentPartPr>
                <p14:cNvPr id="2055" name="Ink 2054">
                  <a:extLst>
                    <a:ext uri="{FF2B5EF4-FFF2-40B4-BE49-F238E27FC236}">
                      <a16:creationId xmlns:a16="http://schemas.microsoft.com/office/drawing/2014/main" id="{1F1BA786-1F55-7B4D-DF9A-3D628F4AD215}"/>
                    </a:ext>
                  </a:extLst>
                </p14:cNvPr>
                <p14:cNvContentPartPr/>
                <p14:nvPr/>
              </p14:nvContentPartPr>
              <p14:xfrm>
                <a:off x="5986204" y="5170285"/>
                <a:ext cx="68040" cy="360"/>
              </p14:xfrm>
            </p:contentPart>
          </mc:Choice>
          <mc:Fallback>
            <p:pic>
              <p:nvPicPr>
                <p:cNvPr id="2055" name="Ink 2054">
                  <a:extLst>
                    <a:ext uri="{FF2B5EF4-FFF2-40B4-BE49-F238E27FC236}">
                      <a16:creationId xmlns:a16="http://schemas.microsoft.com/office/drawing/2014/main" id="{1F1BA786-1F55-7B4D-DF9A-3D628F4AD215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5977564" y="5161285"/>
                  <a:ext cx="856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2">
              <p14:nvContentPartPr>
                <p14:cNvPr id="2056" name="Ink 2055">
                  <a:extLst>
                    <a:ext uri="{FF2B5EF4-FFF2-40B4-BE49-F238E27FC236}">
                      <a16:creationId xmlns:a16="http://schemas.microsoft.com/office/drawing/2014/main" id="{B00C942D-FA10-9E63-1B1D-D395864DB05E}"/>
                    </a:ext>
                  </a:extLst>
                </p14:cNvPr>
                <p14:cNvContentPartPr/>
                <p14:nvPr/>
              </p14:nvContentPartPr>
              <p14:xfrm>
                <a:off x="6045964" y="5198725"/>
                <a:ext cx="360" cy="61200"/>
              </p14:xfrm>
            </p:contentPart>
          </mc:Choice>
          <mc:Fallback>
            <p:pic>
              <p:nvPicPr>
                <p:cNvPr id="2056" name="Ink 2055">
                  <a:extLst>
                    <a:ext uri="{FF2B5EF4-FFF2-40B4-BE49-F238E27FC236}">
                      <a16:creationId xmlns:a16="http://schemas.microsoft.com/office/drawing/2014/main" id="{B00C942D-FA10-9E63-1B1D-D395864DB05E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6036964" y="5189725"/>
                  <a:ext cx="18000" cy="7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4">
              <p14:nvContentPartPr>
                <p14:cNvPr id="2057" name="Ink 2056">
                  <a:extLst>
                    <a:ext uri="{FF2B5EF4-FFF2-40B4-BE49-F238E27FC236}">
                      <a16:creationId xmlns:a16="http://schemas.microsoft.com/office/drawing/2014/main" id="{DACB10FA-C771-8E43-490B-E62CE51A02BD}"/>
                    </a:ext>
                  </a:extLst>
                </p14:cNvPr>
                <p14:cNvContentPartPr/>
                <p14:nvPr/>
              </p14:nvContentPartPr>
              <p14:xfrm>
                <a:off x="6172684" y="4999645"/>
                <a:ext cx="159480" cy="678240"/>
              </p14:xfrm>
            </p:contentPart>
          </mc:Choice>
          <mc:Fallback>
            <p:pic>
              <p:nvPicPr>
                <p:cNvPr id="2057" name="Ink 2056">
                  <a:extLst>
                    <a:ext uri="{FF2B5EF4-FFF2-40B4-BE49-F238E27FC236}">
                      <a16:creationId xmlns:a16="http://schemas.microsoft.com/office/drawing/2014/main" id="{DACB10FA-C771-8E43-490B-E62CE51A02BD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6163684" y="4990645"/>
                  <a:ext cx="177120" cy="69588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059" name="Audio 2058">
            <a:hlinkClick r:id="" action="ppaction://media"/>
            <a:extLst>
              <a:ext uri="{FF2B5EF4-FFF2-40B4-BE49-F238E27FC236}">
                <a16:creationId xmlns:a16="http://schemas.microsoft.com/office/drawing/2014/main" id="{54B72B9E-AA8F-256D-EF23-B8A45B704B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  <p:grpSp>
        <p:nvGrpSpPr>
          <p:cNvPr id="2074" name="Group 2073">
            <a:extLst>
              <a:ext uri="{FF2B5EF4-FFF2-40B4-BE49-F238E27FC236}">
                <a16:creationId xmlns:a16="http://schemas.microsoft.com/office/drawing/2014/main" id="{7DB70646-522F-B63A-A4EF-2AFB29F41E83}"/>
              </a:ext>
            </a:extLst>
          </p:cNvPr>
          <p:cNvGrpSpPr/>
          <p:nvPr/>
        </p:nvGrpSpPr>
        <p:grpSpPr>
          <a:xfrm>
            <a:off x="7188604" y="5182165"/>
            <a:ext cx="601200" cy="346320"/>
            <a:chOff x="7188604" y="5182165"/>
            <a:chExt cx="601200" cy="3463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67">
              <p14:nvContentPartPr>
                <p14:cNvPr id="2060" name="Ink 2059">
                  <a:extLst>
                    <a:ext uri="{FF2B5EF4-FFF2-40B4-BE49-F238E27FC236}">
                      <a16:creationId xmlns:a16="http://schemas.microsoft.com/office/drawing/2014/main" id="{7B249F9F-D90C-3418-A39C-3729F57D7994}"/>
                    </a:ext>
                  </a:extLst>
                </p14:cNvPr>
                <p14:cNvContentPartPr/>
                <p14:nvPr/>
              </p14:nvContentPartPr>
              <p14:xfrm>
                <a:off x="7188604" y="5182165"/>
                <a:ext cx="170280" cy="360"/>
              </p14:xfrm>
            </p:contentPart>
          </mc:Choice>
          <mc:Fallback>
            <p:pic>
              <p:nvPicPr>
                <p:cNvPr id="2060" name="Ink 2059">
                  <a:extLst>
                    <a:ext uri="{FF2B5EF4-FFF2-40B4-BE49-F238E27FC236}">
                      <a16:creationId xmlns:a16="http://schemas.microsoft.com/office/drawing/2014/main" id="{7B249F9F-D90C-3418-A39C-3729F57D7994}"/>
                    </a:ext>
                  </a:extLst>
                </p:cNvPr>
                <p:cNvPicPr/>
                <p:nvPr/>
              </p:nvPicPr>
              <p:blipFill>
                <a:blip r:embed="rId268"/>
                <a:stretch>
                  <a:fillRect/>
                </a:stretch>
              </p:blipFill>
              <p:spPr>
                <a:xfrm>
                  <a:off x="7179604" y="5173525"/>
                  <a:ext cx="1879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9">
              <p14:nvContentPartPr>
                <p14:cNvPr id="2061" name="Ink 2060">
                  <a:extLst>
                    <a:ext uri="{FF2B5EF4-FFF2-40B4-BE49-F238E27FC236}">
                      <a16:creationId xmlns:a16="http://schemas.microsoft.com/office/drawing/2014/main" id="{A5C31022-C50E-1B97-3BEA-D2205838B64A}"/>
                    </a:ext>
                  </a:extLst>
                </p14:cNvPr>
                <p14:cNvContentPartPr/>
                <p14:nvPr/>
              </p14:nvContentPartPr>
              <p14:xfrm>
                <a:off x="7282564" y="5184685"/>
                <a:ext cx="360" cy="234720"/>
              </p14:xfrm>
            </p:contentPart>
          </mc:Choice>
          <mc:Fallback>
            <p:pic>
              <p:nvPicPr>
                <p:cNvPr id="2061" name="Ink 2060">
                  <a:extLst>
                    <a:ext uri="{FF2B5EF4-FFF2-40B4-BE49-F238E27FC236}">
                      <a16:creationId xmlns:a16="http://schemas.microsoft.com/office/drawing/2014/main" id="{A5C31022-C50E-1B97-3BEA-D2205838B64A}"/>
                    </a:ext>
                  </a:extLst>
                </p:cNvPr>
                <p:cNvPicPr/>
                <p:nvPr/>
              </p:nvPicPr>
              <p:blipFill>
                <a:blip r:embed="rId270"/>
                <a:stretch>
                  <a:fillRect/>
                </a:stretch>
              </p:blipFill>
              <p:spPr>
                <a:xfrm>
                  <a:off x="7273924" y="5175685"/>
                  <a:ext cx="18000" cy="25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1">
              <p14:nvContentPartPr>
                <p14:cNvPr id="2062" name="Ink 2061">
                  <a:extLst>
                    <a:ext uri="{FF2B5EF4-FFF2-40B4-BE49-F238E27FC236}">
                      <a16:creationId xmlns:a16="http://schemas.microsoft.com/office/drawing/2014/main" id="{99A09237-91E6-3A78-58A9-5F2DE48D7144}"/>
                    </a:ext>
                  </a:extLst>
                </p14:cNvPr>
                <p14:cNvContentPartPr/>
                <p14:nvPr/>
              </p14:nvContentPartPr>
              <p14:xfrm>
                <a:off x="7193284" y="5427325"/>
                <a:ext cx="186480" cy="360"/>
              </p14:xfrm>
            </p:contentPart>
          </mc:Choice>
          <mc:Fallback>
            <p:pic>
              <p:nvPicPr>
                <p:cNvPr id="2062" name="Ink 2061">
                  <a:extLst>
                    <a:ext uri="{FF2B5EF4-FFF2-40B4-BE49-F238E27FC236}">
                      <a16:creationId xmlns:a16="http://schemas.microsoft.com/office/drawing/2014/main" id="{99A09237-91E6-3A78-58A9-5F2DE48D7144}"/>
                    </a:ext>
                  </a:extLst>
                </p:cNvPr>
                <p:cNvPicPr/>
                <p:nvPr/>
              </p:nvPicPr>
              <p:blipFill>
                <a:blip r:embed="rId272"/>
                <a:stretch>
                  <a:fillRect/>
                </a:stretch>
              </p:blipFill>
              <p:spPr>
                <a:xfrm>
                  <a:off x="7184284" y="5418685"/>
                  <a:ext cx="2041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3">
              <p14:nvContentPartPr>
                <p14:cNvPr id="2063" name="Ink 2062">
                  <a:extLst>
                    <a:ext uri="{FF2B5EF4-FFF2-40B4-BE49-F238E27FC236}">
                      <a16:creationId xmlns:a16="http://schemas.microsoft.com/office/drawing/2014/main" id="{A889CD29-3C41-4CD2-F774-C7C1159D6C3B}"/>
                    </a:ext>
                  </a:extLst>
                </p14:cNvPr>
                <p14:cNvContentPartPr/>
                <p14:nvPr/>
              </p14:nvContentPartPr>
              <p14:xfrm>
                <a:off x="7371484" y="5410045"/>
                <a:ext cx="113760" cy="118440"/>
              </p14:xfrm>
            </p:contentPart>
          </mc:Choice>
          <mc:Fallback>
            <p:pic>
              <p:nvPicPr>
                <p:cNvPr id="2063" name="Ink 2062">
                  <a:extLst>
                    <a:ext uri="{FF2B5EF4-FFF2-40B4-BE49-F238E27FC236}">
                      <a16:creationId xmlns:a16="http://schemas.microsoft.com/office/drawing/2014/main" id="{A889CD29-3C41-4CD2-F774-C7C1159D6C3B}"/>
                    </a:ext>
                  </a:extLst>
                </p:cNvPr>
                <p:cNvPicPr/>
                <p:nvPr/>
              </p:nvPicPr>
              <p:blipFill>
                <a:blip r:embed="rId274"/>
                <a:stretch>
                  <a:fillRect/>
                </a:stretch>
              </p:blipFill>
              <p:spPr>
                <a:xfrm>
                  <a:off x="7362484" y="5401045"/>
                  <a:ext cx="131400" cy="13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5">
              <p14:nvContentPartPr>
                <p14:cNvPr id="2064" name="Ink 2063">
                  <a:extLst>
                    <a:ext uri="{FF2B5EF4-FFF2-40B4-BE49-F238E27FC236}">
                      <a16:creationId xmlns:a16="http://schemas.microsoft.com/office/drawing/2014/main" id="{800558E0-FE6A-2DDD-5295-CCC38401172E}"/>
                    </a:ext>
                  </a:extLst>
                </p14:cNvPr>
                <p14:cNvContentPartPr/>
                <p14:nvPr/>
              </p14:nvContentPartPr>
              <p14:xfrm>
                <a:off x="7571644" y="5275405"/>
                <a:ext cx="218160" cy="136080"/>
              </p14:xfrm>
            </p:contentPart>
          </mc:Choice>
          <mc:Fallback>
            <p:pic>
              <p:nvPicPr>
                <p:cNvPr id="2064" name="Ink 2063">
                  <a:extLst>
                    <a:ext uri="{FF2B5EF4-FFF2-40B4-BE49-F238E27FC236}">
                      <a16:creationId xmlns:a16="http://schemas.microsoft.com/office/drawing/2014/main" id="{800558E0-FE6A-2DDD-5295-CCC38401172E}"/>
                    </a:ext>
                  </a:extLst>
                </p:cNvPr>
                <p:cNvPicPr/>
                <p:nvPr/>
              </p:nvPicPr>
              <p:blipFill>
                <a:blip r:embed="rId276"/>
                <a:stretch>
                  <a:fillRect/>
                </a:stretch>
              </p:blipFill>
              <p:spPr>
                <a:xfrm>
                  <a:off x="7562644" y="5266405"/>
                  <a:ext cx="235800" cy="153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73" name="Group 2072">
            <a:extLst>
              <a:ext uri="{FF2B5EF4-FFF2-40B4-BE49-F238E27FC236}">
                <a16:creationId xmlns:a16="http://schemas.microsoft.com/office/drawing/2014/main" id="{403BF845-1CDE-E296-4636-E1C0CA4F52C0}"/>
              </a:ext>
            </a:extLst>
          </p:cNvPr>
          <p:cNvGrpSpPr/>
          <p:nvPr/>
        </p:nvGrpSpPr>
        <p:grpSpPr>
          <a:xfrm>
            <a:off x="7987804" y="4927285"/>
            <a:ext cx="900000" cy="491400"/>
            <a:chOff x="7987804" y="4927285"/>
            <a:chExt cx="900000" cy="4914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77">
              <p14:nvContentPartPr>
                <p14:cNvPr id="2065" name="Ink 2064">
                  <a:extLst>
                    <a:ext uri="{FF2B5EF4-FFF2-40B4-BE49-F238E27FC236}">
                      <a16:creationId xmlns:a16="http://schemas.microsoft.com/office/drawing/2014/main" id="{548F9760-8303-E257-6C2E-976F93A84952}"/>
                    </a:ext>
                  </a:extLst>
                </p14:cNvPr>
                <p14:cNvContentPartPr/>
                <p14:nvPr/>
              </p14:nvContentPartPr>
              <p14:xfrm>
                <a:off x="7987804" y="5245525"/>
                <a:ext cx="163800" cy="173160"/>
              </p14:xfrm>
            </p:contentPart>
          </mc:Choice>
          <mc:Fallback>
            <p:pic>
              <p:nvPicPr>
                <p:cNvPr id="2065" name="Ink 2064">
                  <a:extLst>
                    <a:ext uri="{FF2B5EF4-FFF2-40B4-BE49-F238E27FC236}">
                      <a16:creationId xmlns:a16="http://schemas.microsoft.com/office/drawing/2014/main" id="{548F9760-8303-E257-6C2E-976F93A84952}"/>
                    </a:ext>
                  </a:extLst>
                </p:cNvPr>
                <p:cNvPicPr/>
                <p:nvPr/>
              </p:nvPicPr>
              <p:blipFill>
                <a:blip r:embed="rId278"/>
                <a:stretch>
                  <a:fillRect/>
                </a:stretch>
              </p:blipFill>
              <p:spPr>
                <a:xfrm>
                  <a:off x="7978804" y="5236885"/>
                  <a:ext cx="181440" cy="19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9">
              <p14:nvContentPartPr>
                <p14:cNvPr id="2066" name="Ink 2065">
                  <a:extLst>
                    <a:ext uri="{FF2B5EF4-FFF2-40B4-BE49-F238E27FC236}">
                      <a16:creationId xmlns:a16="http://schemas.microsoft.com/office/drawing/2014/main" id="{158A2CCF-E690-54B4-0D24-2CE52D545F25}"/>
                    </a:ext>
                  </a:extLst>
                </p14:cNvPr>
                <p14:cNvContentPartPr/>
                <p14:nvPr/>
              </p14:nvContentPartPr>
              <p14:xfrm>
                <a:off x="8225404" y="4940965"/>
                <a:ext cx="68760" cy="213480"/>
              </p14:xfrm>
            </p:contentPart>
          </mc:Choice>
          <mc:Fallback>
            <p:pic>
              <p:nvPicPr>
                <p:cNvPr id="2066" name="Ink 2065">
                  <a:extLst>
                    <a:ext uri="{FF2B5EF4-FFF2-40B4-BE49-F238E27FC236}">
                      <a16:creationId xmlns:a16="http://schemas.microsoft.com/office/drawing/2014/main" id="{158A2CCF-E690-54B4-0D24-2CE52D545F25}"/>
                    </a:ext>
                  </a:extLst>
                </p:cNvPr>
                <p:cNvPicPr/>
                <p:nvPr/>
              </p:nvPicPr>
              <p:blipFill>
                <a:blip r:embed="rId280"/>
                <a:stretch>
                  <a:fillRect/>
                </a:stretch>
              </p:blipFill>
              <p:spPr>
                <a:xfrm>
                  <a:off x="8216764" y="4932325"/>
                  <a:ext cx="86400" cy="23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1">
              <p14:nvContentPartPr>
                <p14:cNvPr id="2067" name="Ink 2066">
                  <a:extLst>
                    <a:ext uri="{FF2B5EF4-FFF2-40B4-BE49-F238E27FC236}">
                      <a16:creationId xmlns:a16="http://schemas.microsoft.com/office/drawing/2014/main" id="{6C8BCFCB-C04F-A5A2-7672-309675664E87}"/>
                    </a:ext>
                  </a:extLst>
                </p14:cNvPr>
                <p14:cNvContentPartPr/>
                <p14:nvPr/>
              </p14:nvContentPartPr>
              <p14:xfrm>
                <a:off x="8339524" y="5034925"/>
                <a:ext cx="96840" cy="110880"/>
              </p14:xfrm>
            </p:contentPart>
          </mc:Choice>
          <mc:Fallback>
            <p:pic>
              <p:nvPicPr>
                <p:cNvPr id="2067" name="Ink 2066">
                  <a:extLst>
                    <a:ext uri="{FF2B5EF4-FFF2-40B4-BE49-F238E27FC236}">
                      <a16:creationId xmlns:a16="http://schemas.microsoft.com/office/drawing/2014/main" id="{6C8BCFCB-C04F-A5A2-7672-309675664E87}"/>
                    </a:ext>
                  </a:extLst>
                </p:cNvPr>
                <p:cNvPicPr/>
                <p:nvPr/>
              </p:nvPicPr>
              <p:blipFill>
                <a:blip r:embed="rId282"/>
                <a:stretch>
                  <a:fillRect/>
                </a:stretch>
              </p:blipFill>
              <p:spPr>
                <a:xfrm>
                  <a:off x="8330524" y="5026285"/>
                  <a:ext cx="114480" cy="12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3">
              <p14:nvContentPartPr>
                <p14:cNvPr id="2068" name="Ink 2067">
                  <a:extLst>
                    <a:ext uri="{FF2B5EF4-FFF2-40B4-BE49-F238E27FC236}">
                      <a16:creationId xmlns:a16="http://schemas.microsoft.com/office/drawing/2014/main" id="{1FB77421-9865-EED7-2793-84F4469A4BCF}"/>
                    </a:ext>
                  </a:extLst>
                </p14:cNvPr>
                <p14:cNvContentPartPr/>
                <p14:nvPr/>
              </p14:nvContentPartPr>
              <p14:xfrm>
                <a:off x="8488564" y="5046445"/>
                <a:ext cx="65880" cy="118080"/>
              </p14:xfrm>
            </p:contentPart>
          </mc:Choice>
          <mc:Fallback>
            <p:pic>
              <p:nvPicPr>
                <p:cNvPr id="2068" name="Ink 2067">
                  <a:extLst>
                    <a:ext uri="{FF2B5EF4-FFF2-40B4-BE49-F238E27FC236}">
                      <a16:creationId xmlns:a16="http://schemas.microsoft.com/office/drawing/2014/main" id="{1FB77421-9865-EED7-2793-84F4469A4BCF}"/>
                    </a:ext>
                  </a:extLst>
                </p:cNvPr>
                <p:cNvPicPr/>
                <p:nvPr/>
              </p:nvPicPr>
              <p:blipFill>
                <a:blip r:embed="rId284"/>
                <a:stretch>
                  <a:fillRect/>
                </a:stretch>
              </p:blipFill>
              <p:spPr>
                <a:xfrm>
                  <a:off x="8479564" y="5037805"/>
                  <a:ext cx="83520" cy="13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5">
              <p14:nvContentPartPr>
                <p14:cNvPr id="2069" name="Ink 2068">
                  <a:extLst>
                    <a:ext uri="{FF2B5EF4-FFF2-40B4-BE49-F238E27FC236}">
                      <a16:creationId xmlns:a16="http://schemas.microsoft.com/office/drawing/2014/main" id="{EB1BF2D4-9A3A-F434-69C8-F6CDDCCBDD0F}"/>
                    </a:ext>
                  </a:extLst>
                </p14:cNvPr>
                <p14:cNvContentPartPr/>
                <p14:nvPr/>
              </p14:nvContentPartPr>
              <p14:xfrm>
                <a:off x="8573524" y="4927285"/>
                <a:ext cx="117000" cy="327960"/>
              </p14:xfrm>
            </p:contentPart>
          </mc:Choice>
          <mc:Fallback>
            <p:pic>
              <p:nvPicPr>
                <p:cNvPr id="2069" name="Ink 2068">
                  <a:extLst>
                    <a:ext uri="{FF2B5EF4-FFF2-40B4-BE49-F238E27FC236}">
                      <a16:creationId xmlns:a16="http://schemas.microsoft.com/office/drawing/2014/main" id="{EB1BF2D4-9A3A-F434-69C8-F6CDDCCBDD0F}"/>
                    </a:ext>
                  </a:extLst>
                </p:cNvPr>
                <p:cNvPicPr/>
                <p:nvPr/>
              </p:nvPicPr>
              <p:blipFill>
                <a:blip r:embed="rId286"/>
                <a:stretch>
                  <a:fillRect/>
                </a:stretch>
              </p:blipFill>
              <p:spPr>
                <a:xfrm>
                  <a:off x="8564884" y="4918645"/>
                  <a:ext cx="134640" cy="34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7">
              <p14:nvContentPartPr>
                <p14:cNvPr id="2070" name="Ink 2069">
                  <a:extLst>
                    <a:ext uri="{FF2B5EF4-FFF2-40B4-BE49-F238E27FC236}">
                      <a16:creationId xmlns:a16="http://schemas.microsoft.com/office/drawing/2014/main" id="{A55E870D-0848-A092-3A24-51D7722484C7}"/>
                    </a:ext>
                  </a:extLst>
                </p14:cNvPr>
                <p14:cNvContentPartPr/>
                <p14:nvPr/>
              </p14:nvContentPartPr>
              <p14:xfrm>
                <a:off x="8699884" y="5075605"/>
                <a:ext cx="117720" cy="218160"/>
              </p14:xfrm>
            </p:contentPart>
          </mc:Choice>
          <mc:Fallback>
            <p:pic>
              <p:nvPicPr>
                <p:cNvPr id="2070" name="Ink 2069">
                  <a:extLst>
                    <a:ext uri="{FF2B5EF4-FFF2-40B4-BE49-F238E27FC236}">
                      <a16:creationId xmlns:a16="http://schemas.microsoft.com/office/drawing/2014/main" id="{A55E870D-0848-A092-3A24-51D7722484C7}"/>
                    </a:ext>
                  </a:extLst>
                </p:cNvPr>
                <p:cNvPicPr/>
                <p:nvPr/>
              </p:nvPicPr>
              <p:blipFill>
                <a:blip r:embed="rId288"/>
                <a:stretch>
                  <a:fillRect/>
                </a:stretch>
              </p:blipFill>
              <p:spPr>
                <a:xfrm>
                  <a:off x="8691244" y="5066965"/>
                  <a:ext cx="135360" cy="23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9">
              <p14:nvContentPartPr>
                <p14:cNvPr id="2071" name="Ink 2070">
                  <a:extLst>
                    <a:ext uri="{FF2B5EF4-FFF2-40B4-BE49-F238E27FC236}">
                      <a16:creationId xmlns:a16="http://schemas.microsoft.com/office/drawing/2014/main" id="{C4FA2FD5-B485-D671-B6DF-641CAB56C1D2}"/>
                    </a:ext>
                  </a:extLst>
                </p14:cNvPr>
                <p14:cNvContentPartPr/>
                <p14:nvPr/>
              </p14:nvContentPartPr>
              <p14:xfrm>
                <a:off x="8807884" y="5250205"/>
                <a:ext cx="79920" cy="360"/>
              </p14:xfrm>
            </p:contentPart>
          </mc:Choice>
          <mc:Fallback>
            <p:pic>
              <p:nvPicPr>
                <p:cNvPr id="2071" name="Ink 2070">
                  <a:extLst>
                    <a:ext uri="{FF2B5EF4-FFF2-40B4-BE49-F238E27FC236}">
                      <a16:creationId xmlns:a16="http://schemas.microsoft.com/office/drawing/2014/main" id="{C4FA2FD5-B485-D671-B6DF-641CAB56C1D2}"/>
                    </a:ext>
                  </a:extLst>
                </p:cNvPr>
                <p:cNvPicPr/>
                <p:nvPr/>
              </p:nvPicPr>
              <p:blipFill>
                <a:blip r:embed="rId290"/>
                <a:stretch>
                  <a:fillRect/>
                </a:stretch>
              </p:blipFill>
              <p:spPr>
                <a:xfrm>
                  <a:off x="8798884" y="5241205"/>
                  <a:ext cx="975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1">
              <p14:nvContentPartPr>
                <p14:cNvPr id="2072" name="Ink 2071">
                  <a:extLst>
                    <a:ext uri="{FF2B5EF4-FFF2-40B4-BE49-F238E27FC236}">
                      <a16:creationId xmlns:a16="http://schemas.microsoft.com/office/drawing/2014/main" id="{C7E2E0D7-BD59-9237-AE99-C5C5A6E6883A}"/>
                    </a:ext>
                  </a:extLst>
                </p14:cNvPr>
                <p14:cNvContentPartPr/>
                <p14:nvPr/>
              </p14:nvContentPartPr>
              <p14:xfrm>
                <a:off x="8843164" y="5255245"/>
                <a:ext cx="360" cy="117360"/>
              </p14:xfrm>
            </p:contentPart>
          </mc:Choice>
          <mc:Fallback>
            <p:pic>
              <p:nvPicPr>
                <p:cNvPr id="2072" name="Ink 2071">
                  <a:extLst>
                    <a:ext uri="{FF2B5EF4-FFF2-40B4-BE49-F238E27FC236}">
                      <a16:creationId xmlns:a16="http://schemas.microsoft.com/office/drawing/2014/main" id="{C7E2E0D7-BD59-9237-AE99-C5C5A6E6883A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8834524" y="5246245"/>
                  <a:ext cx="18000" cy="1350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215469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274"/>
    </mc:Choice>
    <mc:Fallback>
      <p:transition spd="slow" advTm="51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9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7" name="Text Box 3"/>
          <p:cNvSpPr txBox="1">
            <a:spLocks noChangeArrowheads="1"/>
          </p:cNvSpPr>
          <p:nvPr/>
        </p:nvSpPr>
        <p:spPr bwMode="auto">
          <a:xfrm>
            <a:off x="401147" y="0"/>
            <a:ext cx="827822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800" b="1" dirty="0">
                <a:solidFill>
                  <a:srgbClr val="0000FF"/>
                </a:solidFill>
              </a:rPr>
              <a:t>How do these I-Vs translate to CMOS inverter?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903BEA-EC25-5644-B5A1-DEDF773DB900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  <p:pic>
        <p:nvPicPr>
          <p:cNvPr id="6" name="Picture 5" descr="A diagram of a circuit&#10;&#10;Description automatically generated">
            <a:extLst>
              <a:ext uri="{FF2B5EF4-FFF2-40B4-BE49-F238E27FC236}">
                <a16:creationId xmlns:a16="http://schemas.microsoft.com/office/drawing/2014/main" id="{9CEF51D7-DC2A-2D1B-3E40-44C50F718F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63" y="560091"/>
            <a:ext cx="5181600" cy="3085281"/>
          </a:xfrm>
          <a:prstGeom prst="rect">
            <a:avLst/>
          </a:prstGeom>
        </p:spPr>
      </p:pic>
      <p:grpSp>
        <p:nvGrpSpPr>
          <p:cNvPr id="7" name="Group 13">
            <a:extLst>
              <a:ext uri="{FF2B5EF4-FFF2-40B4-BE49-F238E27FC236}">
                <a16:creationId xmlns:a16="http://schemas.microsoft.com/office/drawing/2014/main" id="{1F11977B-7128-9D52-216C-0E8FFA08295E}"/>
              </a:ext>
            </a:extLst>
          </p:cNvPr>
          <p:cNvGrpSpPr>
            <a:grpSpLocks/>
          </p:cNvGrpSpPr>
          <p:nvPr/>
        </p:nvGrpSpPr>
        <p:grpSpPr bwMode="auto">
          <a:xfrm>
            <a:off x="1017836" y="4544805"/>
            <a:ext cx="2133600" cy="1981200"/>
            <a:chOff x="4038600" y="3733800"/>
            <a:chExt cx="2895600" cy="2796887"/>
          </a:xfrm>
        </p:grpSpPr>
        <p:pic>
          <p:nvPicPr>
            <p:cNvPr id="8" name="Picture 8" descr="\includegraphics[width=\figwidth]{figures/cmos-inverter_fullsweep}">
              <a:extLst>
                <a:ext uri="{FF2B5EF4-FFF2-40B4-BE49-F238E27FC236}">
                  <a16:creationId xmlns:a16="http://schemas.microsoft.com/office/drawing/2014/main" id="{8F0A2871-8B5A-0F08-8604-81DC2EF43264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038600" y="3733800"/>
              <a:ext cx="2895600" cy="2796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Box 10">
              <a:extLst>
                <a:ext uri="{FF2B5EF4-FFF2-40B4-BE49-F238E27FC236}">
                  <a16:creationId xmlns:a16="http://schemas.microsoft.com/office/drawing/2014/main" id="{CB8A8D7C-3A93-EB1F-FB3E-7791B4D1FD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46071" y="4876800"/>
              <a:ext cx="809723" cy="4344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1400" b="1">
                  <a:solidFill>
                    <a:srgbClr val="FF0000"/>
                  </a:solidFill>
                  <a:latin typeface="Comic Sans MS" panose="030F0902030302020204" pitchFamily="66" charset="0"/>
                </a:rPr>
                <a:t>Gain </a:t>
              </a:r>
            </a:p>
          </p:txBody>
        </p:sp>
        <p:sp>
          <p:nvSpPr>
            <p:cNvPr id="10" name="TextBox 11">
              <a:extLst>
                <a:ext uri="{FF2B5EF4-FFF2-40B4-BE49-F238E27FC236}">
                  <a16:creationId xmlns:a16="http://schemas.microsoft.com/office/drawing/2014/main" id="{C06D422B-C250-EF97-288F-B7612E0966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09164" y="3810000"/>
              <a:ext cx="637857" cy="4344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1400" b="1">
                  <a:solidFill>
                    <a:srgbClr val="FF0000"/>
                  </a:solidFill>
                  <a:latin typeface="Comic Sans MS" panose="030F0902030302020204" pitchFamily="66" charset="0"/>
                </a:rPr>
                <a:t>ON</a:t>
              </a:r>
            </a:p>
          </p:txBody>
        </p:sp>
        <p:sp>
          <p:nvSpPr>
            <p:cNvPr id="11" name="TextBox 12">
              <a:extLst>
                <a:ext uri="{FF2B5EF4-FFF2-40B4-BE49-F238E27FC236}">
                  <a16:creationId xmlns:a16="http://schemas.microsoft.com/office/drawing/2014/main" id="{0178A915-2F8E-39BD-A1C9-C5ADFC3FAB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98560" y="5848290"/>
              <a:ext cx="740107" cy="4344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1400" b="1">
                  <a:solidFill>
                    <a:srgbClr val="FF0000"/>
                  </a:solidFill>
                  <a:latin typeface="Comic Sans MS" panose="030F0902030302020204" pitchFamily="66" charset="0"/>
                </a:rPr>
                <a:t>OFF</a:t>
              </a:r>
            </a:p>
          </p:txBody>
        </p:sp>
      </p:grpSp>
      <p:grpSp>
        <p:nvGrpSpPr>
          <p:cNvPr id="40996" name="Group 40995">
            <a:extLst>
              <a:ext uri="{FF2B5EF4-FFF2-40B4-BE49-F238E27FC236}">
                <a16:creationId xmlns:a16="http://schemas.microsoft.com/office/drawing/2014/main" id="{39E49687-81ED-9566-E353-8382290AFCE7}"/>
              </a:ext>
            </a:extLst>
          </p:cNvPr>
          <p:cNvGrpSpPr/>
          <p:nvPr/>
        </p:nvGrpSpPr>
        <p:grpSpPr>
          <a:xfrm>
            <a:off x="6173764" y="2743525"/>
            <a:ext cx="2848680" cy="401760"/>
            <a:chOff x="6173764" y="2743525"/>
            <a:chExt cx="2848680" cy="401760"/>
          </a:xfrm>
        </p:grpSpPr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C20C246E-25B7-E27E-41A8-2169452BC0C9}"/>
                </a:ext>
              </a:extLst>
            </p:cNvPr>
            <p:cNvGrpSpPr/>
            <p:nvPr/>
          </p:nvGrpSpPr>
          <p:grpSpPr>
            <a:xfrm>
              <a:off x="6173764" y="2752525"/>
              <a:ext cx="262440" cy="244800"/>
              <a:chOff x="6173764" y="2752525"/>
              <a:chExt cx="262440" cy="24480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8">
                <p14:nvContentPartPr>
                  <p14:cNvPr id="51" name="Ink 50">
                    <a:extLst>
                      <a:ext uri="{FF2B5EF4-FFF2-40B4-BE49-F238E27FC236}">
                        <a16:creationId xmlns:a16="http://schemas.microsoft.com/office/drawing/2014/main" id="{FB1982B6-ECE5-C65D-263D-E1032877963E}"/>
                      </a:ext>
                    </a:extLst>
                  </p14:cNvPr>
                  <p14:cNvContentPartPr/>
                  <p14:nvPr/>
                </p14:nvContentPartPr>
                <p14:xfrm>
                  <a:off x="6252244" y="2796805"/>
                  <a:ext cx="97200" cy="163800"/>
                </p14:xfrm>
              </p:contentPart>
            </mc:Choice>
            <mc:Fallback>
              <p:pic>
                <p:nvPicPr>
                  <p:cNvPr id="51" name="Ink 50">
                    <a:extLst>
                      <a:ext uri="{FF2B5EF4-FFF2-40B4-BE49-F238E27FC236}">
                        <a16:creationId xmlns:a16="http://schemas.microsoft.com/office/drawing/2014/main" id="{FB1982B6-ECE5-C65D-263D-E1032877963E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6243604" y="2787805"/>
                    <a:ext cx="114840" cy="181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0">
                <p14:nvContentPartPr>
                  <p14:cNvPr id="52" name="Ink 51">
                    <a:extLst>
                      <a:ext uri="{FF2B5EF4-FFF2-40B4-BE49-F238E27FC236}">
                        <a16:creationId xmlns:a16="http://schemas.microsoft.com/office/drawing/2014/main" id="{A893F988-FA75-F7AF-888C-B4A21BB32B1A}"/>
                      </a:ext>
                    </a:extLst>
                  </p14:cNvPr>
                  <p14:cNvContentPartPr/>
                  <p14:nvPr/>
                </p14:nvContentPartPr>
                <p14:xfrm>
                  <a:off x="6173764" y="2752525"/>
                  <a:ext cx="262440" cy="238680"/>
                </p14:xfrm>
              </p:contentPart>
            </mc:Choice>
            <mc:Fallback>
              <p:pic>
                <p:nvPicPr>
                  <p:cNvPr id="52" name="Ink 51">
                    <a:extLst>
                      <a:ext uri="{FF2B5EF4-FFF2-40B4-BE49-F238E27FC236}">
                        <a16:creationId xmlns:a16="http://schemas.microsoft.com/office/drawing/2014/main" id="{A893F988-FA75-F7AF-888C-B4A21BB32B1A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6165124" y="2743885"/>
                    <a:ext cx="280080" cy="256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2">
                <p14:nvContentPartPr>
                  <p14:cNvPr id="55" name="Ink 54">
                    <a:extLst>
                      <a:ext uri="{FF2B5EF4-FFF2-40B4-BE49-F238E27FC236}">
                        <a16:creationId xmlns:a16="http://schemas.microsoft.com/office/drawing/2014/main" id="{71655CB4-616D-AE46-63C0-B98BB4C0385E}"/>
                      </a:ext>
                    </a:extLst>
                  </p14:cNvPr>
                  <p14:cNvContentPartPr/>
                  <p14:nvPr/>
                </p14:nvContentPartPr>
                <p14:xfrm>
                  <a:off x="6368164" y="2947285"/>
                  <a:ext cx="360" cy="360"/>
                </p14:xfrm>
              </p:contentPart>
            </mc:Choice>
            <mc:Fallback>
              <p:pic>
                <p:nvPicPr>
                  <p:cNvPr id="55" name="Ink 54">
                    <a:extLst>
                      <a:ext uri="{FF2B5EF4-FFF2-40B4-BE49-F238E27FC236}">
                        <a16:creationId xmlns:a16="http://schemas.microsoft.com/office/drawing/2014/main" id="{71655CB4-616D-AE46-63C0-B98BB4C0385E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6359164" y="2938285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4">
                <p14:nvContentPartPr>
                  <p14:cNvPr id="56" name="Ink 55">
                    <a:extLst>
                      <a:ext uri="{FF2B5EF4-FFF2-40B4-BE49-F238E27FC236}">
                        <a16:creationId xmlns:a16="http://schemas.microsoft.com/office/drawing/2014/main" id="{BACC9C44-D642-C785-00A3-9B5F9E9B151A}"/>
                      </a:ext>
                    </a:extLst>
                  </p14:cNvPr>
                  <p14:cNvContentPartPr/>
                  <p14:nvPr/>
                </p14:nvContentPartPr>
                <p14:xfrm>
                  <a:off x="6365644" y="2996965"/>
                  <a:ext cx="62640" cy="360"/>
                </p14:xfrm>
              </p:contentPart>
            </mc:Choice>
            <mc:Fallback>
              <p:pic>
                <p:nvPicPr>
                  <p:cNvPr id="56" name="Ink 55">
                    <a:extLst>
                      <a:ext uri="{FF2B5EF4-FFF2-40B4-BE49-F238E27FC236}">
                        <a16:creationId xmlns:a16="http://schemas.microsoft.com/office/drawing/2014/main" id="{BACC9C44-D642-C785-00A3-9B5F9E9B151A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6356644" y="2988325"/>
                    <a:ext cx="8028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DC7EDB05-3524-E41C-EE89-D5C87A9D0D13}"/>
                </a:ext>
              </a:extLst>
            </p:cNvPr>
            <p:cNvGrpSpPr/>
            <p:nvPr/>
          </p:nvGrpSpPr>
          <p:grpSpPr>
            <a:xfrm>
              <a:off x="6701884" y="2783485"/>
              <a:ext cx="1137240" cy="308160"/>
              <a:chOff x="6701884" y="2783485"/>
              <a:chExt cx="1137240" cy="30816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16">
                <p14:nvContentPartPr>
                  <p14:cNvPr id="53" name="Ink 52">
                    <a:extLst>
                      <a:ext uri="{FF2B5EF4-FFF2-40B4-BE49-F238E27FC236}">
                        <a16:creationId xmlns:a16="http://schemas.microsoft.com/office/drawing/2014/main" id="{1844AB4A-ED51-C97F-C46F-95DD99415842}"/>
                      </a:ext>
                    </a:extLst>
                  </p14:cNvPr>
                  <p14:cNvContentPartPr/>
                  <p14:nvPr/>
                </p14:nvContentPartPr>
                <p14:xfrm>
                  <a:off x="6701884" y="2783485"/>
                  <a:ext cx="216000" cy="5400"/>
                </p14:xfrm>
              </p:contentPart>
            </mc:Choice>
            <mc:Fallback>
              <p:pic>
                <p:nvPicPr>
                  <p:cNvPr id="53" name="Ink 52">
                    <a:extLst>
                      <a:ext uri="{FF2B5EF4-FFF2-40B4-BE49-F238E27FC236}">
                        <a16:creationId xmlns:a16="http://schemas.microsoft.com/office/drawing/2014/main" id="{1844AB4A-ED51-C97F-C46F-95DD99415842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6692884" y="2774845"/>
                    <a:ext cx="233640" cy="23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8">
                <p14:nvContentPartPr>
                  <p14:cNvPr id="54" name="Ink 53">
                    <a:extLst>
                      <a:ext uri="{FF2B5EF4-FFF2-40B4-BE49-F238E27FC236}">
                        <a16:creationId xmlns:a16="http://schemas.microsoft.com/office/drawing/2014/main" id="{EE553357-EE5F-435C-D6CD-F25F62469A13}"/>
                      </a:ext>
                    </a:extLst>
                  </p14:cNvPr>
                  <p14:cNvContentPartPr/>
                  <p14:nvPr/>
                </p14:nvContentPartPr>
                <p14:xfrm>
                  <a:off x="6757324" y="2784925"/>
                  <a:ext cx="159120" cy="185400"/>
                </p14:xfrm>
              </p:contentPart>
            </mc:Choice>
            <mc:Fallback>
              <p:pic>
                <p:nvPicPr>
                  <p:cNvPr id="54" name="Ink 53">
                    <a:extLst>
                      <a:ext uri="{FF2B5EF4-FFF2-40B4-BE49-F238E27FC236}">
                        <a16:creationId xmlns:a16="http://schemas.microsoft.com/office/drawing/2014/main" id="{EE553357-EE5F-435C-D6CD-F25F62469A13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6748324" y="2776285"/>
                    <a:ext cx="176760" cy="203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20">
                <p14:nvContentPartPr>
                  <p14:cNvPr id="57" name="Ink 56">
                    <a:extLst>
                      <a:ext uri="{FF2B5EF4-FFF2-40B4-BE49-F238E27FC236}">
                        <a16:creationId xmlns:a16="http://schemas.microsoft.com/office/drawing/2014/main" id="{7DB1CD3C-A98D-AB25-0693-370A59488104}"/>
                      </a:ext>
                    </a:extLst>
                  </p14:cNvPr>
                  <p14:cNvContentPartPr/>
                  <p14:nvPr/>
                </p14:nvContentPartPr>
                <p14:xfrm>
                  <a:off x="6996724" y="2954485"/>
                  <a:ext cx="97920" cy="133560"/>
                </p14:xfrm>
              </p:contentPart>
            </mc:Choice>
            <mc:Fallback>
              <p:pic>
                <p:nvPicPr>
                  <p:cNvPr id="57" name="Ink 56">
                    <a:extLst>
                      <a:ext uri="{FF2B5EF4-FFF2-40B4-BE49-F238E27FC236}">
                        <a16:creationId xmlns:a16="http://schemas.microsoft.com/office/drawing/2014/main" id="{7DB1CD3C-A98D-AB25-0693-370A59488104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6987724" y="2945845"/>
                    <a:ext cx="115560" cy="151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22">
                <p14:nvContentPartPr>
                  <p14:cNvPr id="60" name="Ink 59">
                    <a:extLst>
                      <a:ext uri="{FF2B5EF4-FFF2-40B4-BE49-F238E27FC236}">
                        <a16:creationId xmlns:a16="http://schemas.microsoft.com/office/drawing/2014/main" id="{C9247F6C-1FE9-B5A5-9E4A-6DE622ED9AEB}"/>
                      </a:ext>
                    </a:extLst>
                  </p14:cNvPr>
                  <p14:cNvContentPartPr/>
                  <p14:nvPr/>
                </p14:nvContentPartPr>
                <p14:xfrm>
                  <a:off x="7179244" y="2917405"/>
                  <a:ext cx="139320" cy="113400"/>
                </p14:xfrm>
              </p:contentPart>
            </mc:Choice>
            <mc:Fallback>
              <p:pic>
                <p:nvPicPr>
                  <p:cNvPr id="60" name="Ink 59">
                    <a:extLst>
                      <a:ext uri="{FF2B5EF4-FFF2-40B4-BE49-F238E27FC236}">
                        <a16:creationId xmlns:a16="http://schemas.microsoft.com/office/drawing/2014/main" id="{C9247F6C-1FE9-B5A5-9E4A-6DE622ED9AEB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7170604" y="2908405"/>
                    <a:ext cx="156960" cy="131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24">
                <p14:nvContentPartPr>
                  <p14:cNvPr id="61" name="Ink 60">
                    <a:extLst>
                      <a:ext uri="{FF2B5EF4-FFF2-40B4-BE49-F238E27FC236}">
                        <a16:creationId xmlns:a16="http://schemas.microsoft.com/office/drawing/2014/main" id="{FE375774-E681-C0F5-D4FE-4651848E236E}"/>
                      </a:ext>
                    </a:extLst>
                  </p14:cNvPr>
                  <p14:cNvContentPartPr/>
                  <p14:nvPr/>
                </p14:nvContentPartPr>
                <p14:xfrm>
                  <a:off x="7374364" y="2932525"/>
                  <a:ext cx="87120" cy="130680"/>
                </p14:xfrm>
              </p:contentPart>
            </mc:Choice>
            <mc:Fallback>
              <p:pic>
                <p:nvPicPr>
                  <p:cNvPr id="61" name="Ink 60">
                    <a:extLst>
                      <a:ext uri="{FF2B5EF4-FFF2-40B4-BE49-F238E27FC236}">
                        <a16:creationId xmlns:a16="http://schemas.microsoft.com/office/drawing/2014/main" id="{FE375774-E681-C0F5-D4FE-4651848E236E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7365724" y="2923885"/>
                    <a:ext cx="104760" cy="148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26">
                <p14:nvContentPartPr>
                  <p14:cNvPr id="65" name="Ink 64">
                    <a:extLst>
                      <a:ext uri="{FF2B5EF4-FFF2-40B4-BE49-F238E27FC236}">
                        <a16:creationId xmlns:a16="http://schemas.microsoft.com/office/drawing/2014/main" id="{F566BE51-F6FD-CB52-5EFB-2D265F6963F5}"/>
                      </a:ext>
                    </a:extLst>
                  </p14:cNvPr>
                  <p14:cNvContentPartPr/>
                  <p14:nvPr/>
                </p14:nvContentPartPr>
                <p14:xfrm>
                  <a:off x="7561204" y="2910565"/>
                  <a:ext cx="81720" cy="181080"/>
                </p14:xfrm>
              </p:contentPart>
            </mc:Choice>
            <mc:Fallback>
              <p:pic>
                <p:nvPicPr>
                  <p:cNvPr id="65" name="Ink 64">
                    <a:extLst>
                      <a:ext uri="{FF2B5EF4-FFF2-40B4-BE49-F238E27FC236}">
                        <a16:creationId xmlns:a16="http://schemas.microsoft.com/office/drawing/2014/main" id="{F566BE51-F6FD-CB52-5EFB-2D265F6963F5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7552564" y="2901565"/>
                    <a:ext cx="99360" cy="198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28">
                <p14:nvContentPartPr>
                  <p14:cNvPr id="67" name="Ink 66">
                    <a:extLst>
                      <a:ext uri="{FF2B5EF4-FFF2-40B4-BE49-F238E27FC236}">
                        <a16:creationId xmlns:a16="http://schemas.microsoft.com/office/drawing/2014/main" id="{6EB80167-6718-95DF-DC9C-4DB3349F177C}"/>
                      </a:ext>
                    </a:extLst>
                  </p14:cNvPr>
                  <p14:cNvContentPartPr/>
                  <p14:nvPr/>
                </p14:nvContentPartPr>
                <p14:xfrm>
                  <a:off x="7728604" y="2918845"/>
                  <a:ext cx="88200" cy="360"/>
                </p14:xfrm>
              </p:contentPart>
            </mc:Choice>
            <mc:Fallback>
              <p:pic>
                <p:nvPicPr>
                  <p:cNvPr id="67" name="Ink 66">
                    <a:extLst>
                      <a:ext uri="{FF2B5EF4-FFF2-40B4-BE49-F238E27FC236}">
                        <a16:creationId xmlns:a16="http://schemas.microsoft.com/office/drawing/2014/main" id="{6EB80167-6718-95DF-DC9C-4DB3349F177C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7719604" y="2909845"/>
                    <a:ext cx="10584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30">
                <p14:nvContentPartPr>
                  <p14:cNvPr id="68" name="Ink 67">
                    <a:extLst>
                      <a:ext uri="{FF2B5EF4-FFF2-40B4-BE49-F238E27FC236}">
                        <a16:creationId xmlns:a16="http://schemas.microsoft.com/office/drawing/2014/main" id="{40BDD6BD-40A6-7D70-447B-BD9E55507068}"/>
                      </a:ext>
                    </a:extLst>
                  </p14:cNvPr>
                  <p14:cNvContentPartPr/>
                  <p14:nvPr/>
                </p14:nvContentPartPr>
                <p14:xfrm>
                  <a:off x="7725724" y="2999485"/>
                  <a:ext cx="113400" cy="360"/>
                </p14:xfrm>
              </p:contentPart>
            </mc:Choice>
            <mc:Fallback>
              <p:pic>
                <p:nvPicPr>
                  <p:cNvPr id="68" name="Ink 67">
                    <a:extLst>
                      <a:ext uri="{FF2B5EF4-FFF2-40B4-BE49-F238E27FC236}">
                        <a16:creationId xmlns:a16="http://schemas.microsoft.com/office/drawing/2014/main" id="{40BDD6BD-40A6-7D70-447B-BD9E55507068}"/>
                      </a:ext>
                    </a:extLst>
                  </p:cNvPr>
                  <p:cNvPicPr/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7716724" y="2990845"/>
                    <a:ext cx="13104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5919902A-3602-3C70-7CAA-702780A80C8B}"/>
                </a:ext>
              </a:extLst>
            </p:cNvPr>
            <p:cNvGrpSpPr/>
            <p:nvPr/>
          </p:nvGrpSpPr>
          <p:grpSpPr>
            <a:xfrm>
              <a:off x="8009764" y="2743525"/>
              <a:ext cx="1012680" cy="401760"/>
              <a:chOff x="8009764" y="2743525"/>
              <a:chExt cx="1012680" cy="40176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32">
                <p14:nvContentPartPr>
                  <p14:cNvPr id="69" name="Ink 68">
                    <a:extLst>
                      <a:ext uri="{FF2B5EF4-FFF2-40B4-BE49-F238E27FC236}">
                        <a16:creationId xmlns:a16="http://schemas.microsoft.com/office/drawing/2014/main" id="{D2625D39-0D68-D69F-316B-65B10E35EB60}"/>
                      </a:ext>
                    </a:extLst>
                  </p14:cNvPr>
                  <p14:cNvContentPartPr/>
                  <p14:nvPr/>
                </p14:nvContentPartPr>
                <p14:xfrm>
                  <a:off x="8009764" y="2834605"/>
                  <a:ext cx="95040" cy="2880"/>
                </p14:xfrm>
              </p:contentPart>
            </mc:Choice>
            <mc:Fallback>
              <p:pic>
                <p:nvPicPr>
                  <p:cNvPr id="69" name="Ink 68">
                    <a:extLst>
                      <a:ext uri="{FF2B5EF4-FFF2-40B4-BE49-F238E27FC236}">
                        <a16:creationId xmlns:a16="http://schemas.microsoft.com/office/drawing/2014/main" id="{D2625D39-0D68-D69F-316B-65B10E35EB60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8001124" y="2825965"/>
                    <a:ext cx="112680" cy="2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34">
                <p14:nvContentPartPr>
                  <p14:cNvPr id="70" name="Ink 69">
                    <a:extLst>
                      <a:ext uri="{FF2B5EF4-FFF2-40B4-BE49-F238E27FC236}">
                        <a16:creationId xmlns:a16="http://schemas.microsoft.com/office/drawing/2014/main" id="{7402E8FF-C54E-6B00-88A0-9CD2A4586DEC}"/>
                      </a:ext>
                    </a:extLst>
                  </p14:cNvPr>
                  <p14:cNvContentPartPr/>
                  <p14:nvPr/>
                </p14:nvContentPartPr>
                <p14:xfrm>
                  <a:off x="8236564" y="2743525"/>
                  <a:ext cx="191520" cy="360"/>
                </p14:xfrm>
              </p:contentPart>
            </mc:Choice>
            <mc:Fallback>
              <p:pic>
                <p:nvPicPr>
                  <p:cNvPr id="70" name="Ink 69">
                    <a:extLst>
                      <a:ext uri="{FF2B5EF4-FFF2-40B4-BE49-F238E27FC236}">
                        <a16:creationId xmlns:a16="http://schemas.microsoft.com/office/drawing/2014/main" id="{7402E8FF-C54E-6B00-88A0-9CD2A4586DEC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8227564" y="2734525"/>
                    <a:ext cx="2091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36">
                <p14:nvContentPartPr>
                  <p14:cNvPr id="71" name="Ink 70">
                    <a:extLst>
                      <a:ext uri="{FF2B5EF4-FFF2-40B4-BE49-F238E27FC236}">
                        <a16:creationId xmlns:a16="http://schemas.microsoft.com/office/drawing/2014/main" id="{9D62CF27-B859-6A9A-EFEB-3987D1DAD0CA}"/>
                      </a:ext>
                    </a:extLst>
                  </p14:cNvPr>
                  <p14:cNvContentPartPr/>
                  <p14:nvPr/>
                </p14:nvContentPartPr>
                <p14:xfrm>
                  <a:off x="8354644" y="2751085"/>
                  <a:ext cx="5400" cy="203040"/>
                </p14:xfrm>
              </p:contentPart>
            </mc:Choice>
            <mc:Fallback>
              <p:pic>
                <p:nvPicPr>
                  <p:cNvPr id="71" name="Ink 70">
                    <a:extLst>
                      <a:ext uri="{FF2B5EF4-FFF2-40B4-BE49-F238E27FC236}">
                        <a16:creationId xmlns:a16="http://schemas.microsoft.com/office/drawing/2014/main" id="{9D62CF27-B859-6A9A-EFEB-3987D1DAD0CA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8345644" y="2742445"/>
                    <a:ext cx="23040" cy="220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38">
                <p14:nvContentPartPr>
                  <p14:cNvPr id="75" name="Ink 74">
                    <a:extLst>
                      <a:ext uri="{FF2B5EF4-FFF2-40B4-BE49-F238E27FC236}">
                        <a16:creationId xmlns:a16="http://schemas.microsoft.com/office/drawing/2014/main" id="{25E3AC96-5C80-0183-FA20-B7FC7CC02176}"/>
                      </a:ext>
                    </a:extLst>
                  </p14:cNvPr>
                  <p14:cNvContentPartPr/>
                  <p14:nvPr/>
                </p14:nvContentPartPr>
                <p14:xfrm>
                  <a:off x="8287684" y="2955565"/>
                  <a:ext cx="148320" cy="7560"/>
                </p14:xfrm>
              </p:contentPart>
            </mc:Choice>
            <mc:Fallback>
              <p:pic>
                <p:nvPicPr>
                  <p:cNvPr id="75" name="Ink 74">
                    <a:extLst>
                      <a:ext uri="{FF2B5EF4-FFF2-40B4-BE49-F238E27FC236}">
                        <a16:creationId xmlns:a16="http://schemas.microsoft.com/office/drawing/2014/main" id="{25E3AC96-5C80-0183-FA20-B7FC7CC02176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8279044" y="2946565"/>
                    <a:ext cx="165960" cy="25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40">
                <p14:nvContentPartPr>
                  <p14:cNvPr id="86" name="Ink 85">
                    <a:extLst>
                      <a:ext uri="{FF2B5EF4-FFF2-40B4-BE49-F238E27FC236}">
                        <a16:creationId xmlns:a16="http://schemas.microsoft.com/office/drawing/2014/main" id="{CB03E8A5-B02D-5E4C-2049-DC94441E3A66}"/>
                      </a:ext>
                    </a:extLst>
                  </p14:cNvPr>
                  <p14:cNvContentPartPr/>
                  <p14:nvPr/>
                </p14:nvContentPartPr>
                <p14:xfrm>
                  <a:off x="8471284" y="2918845"/>
                  <a:ext cx="86040" cy="191880"/>
                </p14:xfrm>
              </p:contentPart>
            </mc:Choice>
            <mc:Fallback>
              <p:pic>
                <p:nvPicPr>
                  <p:cNvPr id="86" name="Ink 85">
                    <a:extLst>
                      <a:ext uri="{FF2B5EF4-FFF2-40B4-BE49-F238E27FC236}">
                        <a16:creationId xmlns:a16="http://schemas.microsoft.com/office/drawing/2014/main" id="{CB03E8A5-B02D-5E4C-2049-DC94441E3A66}"/>
                      </a:ext>
                    </a:extLst>
                  </p:cNvPr>
                  <p:cNvPicPr/>
                  <p:nvPr/>
                </p:nvPicPr>
                <p:blipFill>
                  <a:blip r:embed="rId41"/>
                  <a:stretch>
                    <a:fillRect/>
                  </a:stretch>
                </p:blipFill>
                <p:spPr>
                  <a:xfrm>
                    <a:off x="8462644" y="2909845"/>
                    <a:ext cx="103680" cy="209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42">
                <p14:nvContentPartPr>
                  <p14:cNvPr id="90" name="Ink 89">
                    <a:extLst>
                      <a:ext uri="{FF2B5EF4-FFF2-40B4-BE49-F238E27FC236}">
                        <a16:creationId xmlns:a16="http://schemas.microsoft.com/office/drawing/2014/main" id="{D0B58041-40D0-A53E-BDC8-2D9157995DB3}"/>
                      </a:ext>
                    </a:extLst>
                  </p14:cNvPr>
                  <p14:cNvContentPartPr/>
                  <p14:nvPr/>
                </p14:nvContentPartPr>
                <p14:xfrm>
                  <a:off x="8553004" y="3005245"/>
                  <a:ext cx="150480" cy="121680"/>
                </p14:xfrm>
              </p:contentPart>
            </mc:Choice>
            <mc:Fallback>
              <p:pic>
                <p:nvPicPr>
                  <p:cNvPr id="90" name="Ink 89">
                    <a:extLst>
                      <a:ext uri="{FF2B5EF4-FFF2-40B4-BE49-F238E27FC236}">
                        <a16:creationId xmlns:a16="http://schemas.microsoft.com/office/drawing/2014/main" id="{D0B58041-40D0-A53E-BDC8-2D9157995DB3}"/>
                      </a:ext>
                    </a:extLst>
                  </p:cNvPr>
                  <p:cNvPicPr/>
                  <p:nvPr/>
                </p:nvPicPr>
                <p:blipFill>
                  <a:blip r:embed="rId43"/>
                  <a:stretch>
                    <a:fillRect/>
                  </a:stretch>
                </p:blipFill>
                <p:spPr>
                  <a:xfrm>
                    <a:off x="8544004" y="2996245"/>
                    <a:ext cx="168120" cy="139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44">
                <p14:nvContentPartPr>
                  <p14:cNvPr id="91" name="Ink 90">
                    <a:extLst>
                      <a:ext uri="{FF2B5EF4-FFF2-40B4-BE49-F238E27FC236}">
                        <a16:creationId xmlns:a16="http://schemas.microsoft.com/office/drawing/2014/main" id="{38F559ED-3BA3-CC5F-11F9-009E07B8CB74}"/>
                      </a:ext>
                    </a:extLst>
                  </p14:cNvPr>
                  <p14:cNvContentPartPr/>
                  <p14:nvPr/>
                </p14:nvContentPartPr>
                <p14:xfrm>
                  <a:off x="8776564" y="3017125"/>
                  <a:ext cx="99360" cy="96480"/>
                </p14:xfrm>
              </p:contentPart>
            </mc:Choice>
            <mc:Fallback>
              <p:pic>
                <p:nvPicPr>
                  <p:cNvPr id="91" name="Ink 90">
                    <a:extLst>
                      <a:ext uri="{FF2B5EF4-FFF2-40B4-BE49-F238E27FC236}">
                        <a16:creationId xmlns:a16="http://schemas.microsoft.com/office/drawing/2014/main" id="{38F559ED-3BA3-CC5F-11F9-009E07B8CB74}"/>
                      </a:ext>
                    </a:extLst>
                  </p:cNvPr>
                  <p:cNvPicPr/>
                  <p:nvPr/>
                </p:nvPicPr>
                <p:blipFill>
                  <a:blip r:embed="rId45"/>
                  <a:stretch>
                    <a:fillRect/>
                  </a:stretch>
                </p:blipFill>
                <p:spPr>
                  <a:xfrm>
                    <a:off x="8767564" y="3008125"/>
                    <a:ext cx="117000" cy="114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46">
                <p14:nvContentPartPr>
                  <p14:cNvPr id="92" name="Ink 91">
                    <a:extLst>
                      <a:ext uri="{FF2B5EF4-FFF2-40B4-BE49-F238E27FC236}">
                        <a16:creationId xmlns:a16="http://schemas.microsoft.com/office/drawing/2014/main" id="{7A644E8F-95FF-04C4-2A21-CAE57226AB3D}"/>
                      </a:ext>
                    </a:extLst>
                  </p14:cNvPr>
                  <p14:cNvContentPartPr/>
                  <p14:nvPr/>
                </p14:nvContentPartPr>
                <p14:xfrm>
                  <a:off x="8954404" y="2966005"/>
                  <a:ext cx="68040" cy="179280"/>
                </p14:xfrm>
              </p:contentPart>
            </mc:Choice>
            <mc:Fallback>
              <p:pic>
                <p:nvPicPr>
                  <p:cNvPr id="92" name="Ink 91">
                    <a:extLst>
                      <a:ext uri="{FF2B5EF4-FFF2-40B4-BE49-F238E27FC236}">
                        <a16:creationId xmlns:a16="http://schemas.microsoft.com/office/drawing/2014/main" id="{7A644E8F-95FF-04C4-2A21-CAE57226AB3D}"/>
                      </a:ext>
                    </a:extLst>
                  </p:cNvPr>
                  <p:cNvPicPr/>
                  <p:nvPr/>
                </p:nvPicPr>
                <p:blipFill>
                  <a:blip r:embed="rId47"/>
                  <a:stretch>
                    <a:fillRect/>
                  </a:stretch>
                </p:blipFill>
                <p:spPr>
                  <a:xfrm>
                    <a:off x="8945764" y="2957365"/>
                    <a:ext cx="85680" cy="19692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40995" name="Group 40994">
            <a:extLst>
              <a:ext uri="{FF2B5EF4-FFF2-40B4-BE49-F238E27FC236}">
                <a16:creationId xmlns:a16="http://schemas.microsoft.com/office/drawing/2014/main" id="{AEC3CF4A-2085-1DF6-77D7-8293C4D2AF52}"/>
              </a:ext>
            </a:extLst>
          </p:cNvPr>
          <p:cNvGrpSpPr/>
          <p:nvPr/>
        </p:nvGrpSpPr>
        <p:grpSpPr>
          <a:xfrm>
            <a:off x="6138124" y="633205"/>
            <a:ext cx="2305440" cy="1550160"/>
            <a:chOff x="6138124" y="633205"/>
            <a:chExt cx="2305440" cy="1550160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6FAE76CD-8320-E888-D987-8EF49FCEA09C}"/>
                </a:ext>
              </a:extLst>
            </p:cNvPr>
            <p:cNvGrpSpPr/>
            <p:nvPr/>
          </p:nvGrpSpPr>
          <p:grpSpPr>
            <a:xfrm>
              <a:off x="7862524" y="1117765"/>
              <a:ext cx="346320" cy="337320"/>
              <a:chOff x="7862524" y="1117765"/>
              <a:chExt cx="346320" cy="33732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48">
                <p14:nvContentPartPr>
                  <p14:cNvPr id="20" name="Ink 19">
                    <a:extLst>
                      <a:ext uri="{FF2B5EF4-FFF2-40B4-BE49-F238E27FC236}">
                        <a16:creationId xmlns:a16="http://schemas.microsoft.com/office/drawing/2014/main" id="{BADB0DDC-A061-766C-F02F-E342E2535D05}"/>
                      </a:ext>
                    </a:extLst>
                  </p14:cNvPr>
                  <p14:cNvContentPartPr/>
                  <p14:nvPr/>
                </p14:nvContentPartPr>
                <p14:xfrm>
                  <a:off x="7862524" y="1117765"/>
                  <a:ext cx="138240" cy="262800"/>
                </p14:xfrm>
              </p:contentPart>
            </mc:Choice>
            <mc:Fallback>
              <p:pic>
                <p:nvPicPr>
                  <p:cNvPr id="20" name="Ink 19">
                    <a:extLst>
                      <a:ext uri="{FF2B5EF4-FFF2-40B4-BE49-F238E27FC236}">
                        <a16:creationId xmlns:a16="http://schemas.microsoft.com/office/drawing/2014/main" id="{BADB0DDC-A061-766C-F02F-E342E2535D05}"/>
                      </a:ext>
                    </a:extLst>
                  </p:cNvPr>
                  <p:cNvPicPr/>
                  <p:nvPr/>
                </p:nvPicPr>
                <p:blipFill>
                  <a:blip r:embed="rId49"/>
                  <a:stretch>
                    <a:fillRect/>
                  </a:stretch>
                </p:blipFill>
                <p:spPr>
                  <a:xfrm>
                    <a:off x="7853884" y="1108765"/>
                    <a:ext cx="155880" cy="280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50">
                <p14:nvContentPartPr>
                  <p14:cNvPr id="21" name="Ink 20">
                    <a:extLst>
                      <a:ext uri="{FF2B5EF4-FFF2-40B4-BE49-F238E27FC236}">
                        <a16:creationId xmlns:a16="http://schemas.microsoft.com/office/drawing/2014/main" id="{FF3C47C1-4145-19F0-9422-1C52B67F5AFC}"/>
                      </a:ext>
                    </a:extLst>
                  </p14:cNvPr>
                  <p14:cNvContentPartPr/>
                  <p14:nvPr/>
                </p14:nvContentPartPr>
                <p14:xfrm>
                  <a:off x="8028484" y="1324405"/>
                  <a:ext cx="180360" cy="130680"/>
                </p14:xfrm>
              </p:contentPart>
            </mc:Choice>
            <mc:Fallback>
              <p:pic>
                <p:nvPicPr>
                  <p:cNvPr id="21" name="Ink 20">
                    <a:extLst>
                      <a:ext uri="{FF2B5EF4-FFF2-40B4-BE49-F238E27FC236}">
                        <a16:creationId xmlns:a16="http://schemas.microsoft.com/office/drawing/2014/main" id="{FF3C47C1-4145-19F0-9422-1C52B67F5AFC}"/>
                      </a:ext>
                    </a:extLst>
                  </p:cNvPr>
                  <p:cNvPicPr/>
                  <p:nvPr/>
                </p:nvPicPr>
                <p:blipFill>
                  <a:blip r:embed="rId51"/>
                  <a:stretch>
                    <a:fillRect/>
                  </a:stretch>
                </p:blipFill>
                <p:spPr>
                  <a:xfrm>
                    <a:off x="8019844" y="1315405"/>
                    <a:ext cx="198000" cy="148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52">
                <p14:nvContentPartPr>
                  <p14:cNvPr id="22" name="Ink 21">
                    <a:extLst>
                      <a:ext uri="{FF2B5EF4-FFF2-40B4-BE49-F238E27FC236}">
                        <a16:creationId xmlns:a16="http://schemas.microsoft.com/office/drawing/2014/main" id="{1DA466FA-986B-5CD3-71E6-37A90A5652D8}"/>
                      </a:ext>
                    </a:extLst>
                  </p14:cNvPr>
                  <p14:cNvContentPartPr/>
                  <p14:nvPr/>
                </p14:nvContentPartPr>
                <p14:xfrm>
                  <a:off x="8093644" y="1198765"/>
                  <a:ext cx="5040" cy="27360"/>
                </p14:xfrm>
              </p:contentPart>
            </mc:Choice>
            <mc:Fallback>
              <p:pic>
                <p:nvPicPr>
                  <p:cNvPr id="22" name="Ink 21">
                    <a:extLst>
                      <a:ext uri="{FF2B5EF4-FFF2-40B4-BE49-F238E27FC236}">
                        <a16:creationId xmlns:a16="http://schemas.microsoft.com/office/drawing/2014/main" id="{1DA466FA-986B-5CD3-71E6-37A90A5652D8}"/>
                      </a:ext>
                    </a:extLst>
                  </p:cNvPr>
                  <p:cNvPicPr/>
                  <p:nvPr/>
                </p:nvPicPr>
                <p:blipFill>
                  <a:blip r:embed="rId53"/>
                  <a:stretch>
                    <a:fillRect/>
                  </a:stretch>
                </p:blipFill>
                <p:spPr>
                  <a:xfrm>
                    <a:off x="8084644" y="1189765"/>
                    <a:ext cx="22680" cy="45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5802E549-09D3-BE34-E769-212E3CE31F64}"/>
                </a:ext>
              </a:extLst>
            </p:cNvPr>
            <p:cNvGrpSpPr/>
            <p:nvPr/>
          </p:nvGrpSpPr>
          <p:grpSpPr>
            <a:xfrm>
              <a:off x="6455284" y="915445"/>
              <a:ext cx="1173960" cy="1267920"/>
              <a:chOff x="6455284" y="915445"/>
              <a:chExt cx="1173960" cy="126792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54">
                <p14:nvContentPartPr>
                  <p14:cNvPr id="12" name="Ink 11">
                    <a:extLst>
                      <a:ext uri="{FF2B5EF4-FFF2-40B4-BE49-F238E27FC236}">
                        <a16:creationId xmlns:a16="http://schemas.microsoft.com/office/drawing/2014/main" id="{FC07150B-5B64-24AE-6168-0CC6E3A50B28}"/>
                      </a:ext>
                    </a:extLst>
                  </p14:cNvPr>
                  <p14:cNvContentPartPr/>
                  <p14:nvPr/>
                </p14:nvContentPartPr>
                <p14:xfrm>
                  <a:off x="6596404" y="1081405"/>
                  <a:ext cx="159840" cy="252000"/>
                </p14:xfrm>
              </p:contentPart>
            </mc:Choice>
            <mc:Fallback>
              <p:pic>
                <p:nvPicPr>
                  <p:cNvPr id="12" name="Ink 11">
                    <a:extLst>
                      <a:ext uri="{FF2B5EF4-FFF2-40B4-BE49-F238E27FC236}">
                        <a16:creationId xmlns:a16="http://schemas.microsoft.com/office/drawing/2014/main" id="{FC07150B-5B64-24AE-6168-0CC6E3A50B28}"/>
                      </a:ext>
                    </a:extLst>
                  </p:cNvPr>
                  <p:cNvPicPr/>
                  <p:nvPr/>
                </p:nvPicPr>
                <p:blipFill>
                  <a:blip r:embed="rId55"/>
                  <a:stretch>
                    <a:fillRect/>
                  </a:stretch>
                </p:blipFill>
                <p:spPr>
                  <a:xfrm>
                    <a:off x="6587404" y="1072765"/>
                    <a:ext cx="177480" cy="269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56">
                <p14:nvContentPartPr>
                  <p14:cNvPr id="14" name="Ink 13">
                    <a:extLst>
                      <a:ext uri="{FF2B5EF4-FFF2-40B4-BE49-F238E27FC236}">
                        <a16:creationId xmlns:a16="http://schemas.microsoft.com/office/drawing/2014/main" id="{DF674F27-D2CE-9553-E4AA-0EFFF899672F}"/>
                      </a:ext>
                    </a:extLst>
                  </p14:cNvPr>
                  <p14:cNvContentPartPr/>
                  <p14:nvPr/>
                </p14:nvContentPartPr>
                <p14:xfrm>
                  <a:off x="6901324" y="1301365"/>
                  <a:ext cx="170280" cy="141480"/>
                </p14:xfrm>
              </p:contentPart>
            </mc:Choice>
            <mc:Fallback>
              <p:pic>
                <p:nvPicPr>
                  <p:cNvPr id="14" name="Ink 13">
                    <a:extLst>
                      <a:ext uri="{FF2B5EF4-FFF2-40B4-BE49-F238E27FC236}">
                        <a16:creationId xmlns:a16="http://schemas.microsoft.com/office/drawing/2014/main" id="{DF674F27-D2CE-9553-E4AA-0EFFF899672F}"/>
                      </a:ext>
                    </a:extLst>
                  </p:cNvPr>
                  <p:cNvPicPr/>
                  <p:nvPr/>
                </p:nvPicPr>
                <p:blipFill>
                  <a:blip r:embed="rId57"/>
                  <a:stretch>
                    <a:fillRect/>
                  </a:stretch>
                </p:blipFill>
                <p:spPr>
                  <a:xfrm>
                    <a:off x="6892324" y="1292725"/>
                    <a:ext cx="187920" cy="159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58">
                <p14:nvContentPartPr>
                  <p14:cNvPr id="15" name="Ink 14">
                    <a:extLst>
                      <a:ext uri="{FF2B5EF4-FFF2-40B4-BE49-F238E27FC236}">
                        <a16:creationId xmlns:a16="http://schemas.microsoft.com/office/drawing/2014/main" id="{6FDC6A84-3449-4092-8B7E-C863A67C76EF}"/>
                      </a:ext>
                    </a:extLst>
                  </p14:cNvPr>
                  <p14:cNvContentPartPr/>
                  <p14:nvPr/>
                </p14:nvContentPartPr>
                <p14:xfrm>
                  <a:off x="7137844" y="1313245"/>
                  <a:ext cx="104040" cy="113040"/>
                </p14:xfrm>
              </p:contentPart>
            </mc:Choice>
            <mc:Fallback>
              <p:pic>
                <p:nvPicPr>
                  <p:cNvPr id="15" name="Ink 14">
                    <a:extLst>
                      <a:ext uri="{FF2B5EF4-FFF2-40B4-BE49-F238E27FC236}">
                        <a16:creationId xmlns:a16="http://schemas.microsoft.com/office/drawing/2014/main" id="{6FDC6A84-3449-4092-8B7E-C863A67C76EF}"/>
                      </a:ext>
                    </a:extLst>
                  </p:cNvPr>
                  <p:cNvPicPr/>
                  <p:nvPr/>
                </p:nvPicPr>
                <p:blipFill>
                  <a:blip r:embed="rId59"/>
                  <a:stretch>
                    <a:fillRect/>
                  </a:stretch>
                </p:blipFill>
                <p:spPr>
                  <a:xfrm>
                    <a:off x="7128844" y="1304605"/>
                    <a:ext cx="121680" cy="130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60">
                <p14:nvContentPartPr>
                  <p14:cNvPr id="16" name="Ink 15">
                    <a:extLst>
                      <a:ext uri="{FF2B5EF4-FFF2-40B4-BE49-F238E27FC236}">
                        <a16:creationId xmlns:a16="http://schemas.microsoft.com/office/drawing/2014/main" id="{13C36E22-0DCD-0EA6-E4E1-40D16E6DCB8A}"/>
                      </a:ext>
                    </a:extLst>
                  </p14:cNvPr>
                  <p14:cNvContentPartPr/>
                  <p14:nvPr/>
                </p14:nvContentPartPr>
                <p14:xfrm>
                  <a:off x="7247644" y="1262485"/>
                  <a:ext cx="120240" cy="204120"/>
                </p14:xfrm>
              </p:contentPart>
            </mc:Choice>
            <mc:Fallback>
              <p:pic>
                <p:nvPicPr>
                  <p:cNvPr id="16" name="Ink 15">
                    <a:extLst>
                      <a:ext uri="{FF2B5EF4-FFF2-40B4-BE49-F238E27FC236}">
                        <a16:creationId xmlns:a16="http://schemas.microsoft.com/office/drawing/2014/main" id="{13C36E22-0DCD-0EA6-E4E1-40D16E6DCB8A}"/>
                      </a:ext>
                    </a:extLst>
                  </p:cNvPr>
                  <p:cNvPicPr/>
                  <p:nvPr/>
                </p:nvPicPr>
                <p:blipFill>
                  <a:blip r:embed="rId61"/>
                  <a:stretch>
                    <a:fillRect/>
                  </a:stretch>
                </p:blipFill>
                <p:spPr>
                  <a:xfrm>
                    <a:off x="7238644" y="1253845"/>
                    <a:ext cx="137880" cy="221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62">
                <p14:nvContentPartPr>
                  <p14:cNvPr id="17" name="Ink 16">
                    <a:extLst>
                      <a:ext uri="{FF2B5EF4-FFF2-40B4-BE49-F238E27FC236}">
                        <a16:creationId xmlns:a16="http://schemas.microsoft.com/office/drawing/2014/main" id="{F5C75848-2F85-687F-8D1B-5A716E7D7C37}"/>
                      </a:ext>
                    </a:extLst>
                  </p14:cNvPr>
                  <p14:cNvContentPartPr/>
                  <p14:nvPr/>
                </p14:nvContentPartPr>
                <p14:xfrm>
                  <a:off x="7494244" y="1306045"/>
                  <a:ext cx="97200" cy="5400"/>
                </p14:xfrm>
              </p:contentPart>
            </mc:Choice>
            <mc:Fallback>
              <p:pic>
                <p:nvPicPr>
                  <p:cNvPr id="17" name="Ink 16">
                    <a:extLst>
                      <a:ext uri="{FF2B5EF4-FFF2-40B4-BE49-F238E27FC236}">
                        <a16:creationId xmlns:a16="http://schemas.microsoft.com/office/drawing/2014/main" id="{F5C75848-2F85-687F-8D1B-5A716E7D7C37}"/>
                      </a:ext>
                    </a:extLst>
                  </p:cNvPr>
                  <p:cNvPicPr/>
                  <p:nvPr/>
                </p:nvPicPr>
                <p:blipFill>
                  <a:blip r:embed="rId63"/>
                  <a:stretch>
                    <a:fillRect/>
                  </a:stretch>
                </p:blipFill>
                <p:spPr>
                  <a:xfrm>
                    <a:off x="7485604" y="1297405"/>
                    <a:ext cx="114840" cy="23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64">
                <p14:nvContentPartPr>
                  <p14:cNvPr id="18" name="Ink 17">
                    <a:extLst>
                      <a:ext uri="{FF2B5EF4-FFF2-40B4-BE49-F238E27FC236}">
                        <a16:creationId xmlns:a16="http://schemas.microsoft.com/office/drawing/2014/main" id="{A465D5BD-B0E3-1538-2F42-41DECDA23506}"/>
                      </a:ext>
                    </a:extLst>
                  </p14:cNvPr>
                  <p14:cNvContentPartPr/>
                  <p14:nvPr/>
                </p14:nvContentPartPr>
                <p14:xfrm>
                  <a:off x="7533124" y="1363285"/>
                  <a:ext cx="96120" cy="2880"/>
                </p14:xfrm>
              </p:contentPart>
            </mc:Choice>
            <mc:Fallback>
              <p:pic>
                <p:nvPicPr>
                  <p:cNvPr id="18" name="Ink 17">
                    <a:extLst>
                      <a:ext uri="{FF2B5EF4-FFF2-40B4-BE49-F238E27FC236}">
                        <a16:creationId xmlns:a16="http://schemas.microsoft.com/office/drawing/2014/main" id="{A465D5BD-B0E3-1538-2F42-41DECDA23506}"/>
                      </a:ext>
                    </a:extLst>
                  </p:cNvPr>
                  <p:cNvPicPr/>
                  <p:nvPr/>
                </p:nvPicPr>
                <p:blipFill>
                  <a:blip r:embed="rId65"/>
                  <a:stretch>
                    <a:fillRect/>
                  </a:stretch>
                </p:blipFill>
                <p:spPr>
                  <a:xfrm>
                    <a:off x="7524124" y="1354645"/>
                    <a:ext cx="113760" cy="2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66">
                <p14:nvContentPartPr>
                  <p14:cNvPr id="36" name="Ink 35">
                    <a:extLst>
                      <a:ext uri="{FF2B5EF4-FFF2-40B4-BE49-F238E27FC236}">
                        <a16:creationId xmlns:a16="http://schemas.microsoft.com/office/drawing/2014/main" id="{5F43D5D2-8B44-C809-72B0-C13160923D8D}"/>
                      </a:ext>
                    </a:extLst>
                  </p14:cNvPr>
                  <p14:cNvContentPartPr/>
                  <p14:nvPr/>
                </p14:nvContentPartPr>
                <p14:xfrm>
                  <a:off x="6748324" y="1354285"/>
                  <a:ext cx="98640" cy="191520"/>
                </p14:xfrm>
              </p:contentPart>
            </mc:Choice>
            <mc:Fallback>
              <p:pic>
                <p:nvPicPr>
                  <p:cNvPr id="36" name="Ink 35">
                    <a:extLst>
                      <a:ext uri="{FF2B5EF4-FFF2-40B4-BE49-F238E27FC236}">
                        <a16:creationId xmlns:a16="http://schemas.microsoft.com/office/drawing/2014/main" id="{5F43D5D2-8B44-C809-72B0-C13160923D8D}"/>
                      </a:ext>
                    </a:extLst>
                  </p:cNvPr>
                  <p:cNvPicPr/>
                  <p:nvPr/>
                </p:nvPicPr>
                <p:blipFill>
                  <a:blip r:embed="rId67"/>
                  <a:stretch>
                    <a:fillRect/>
                  </a:stretch>
                </p:blipFill>
                <p:spPr>
                  <a:xfrm>
                    <a:off x="6739324" y="1345285"/>
                    <a:ext cx="116280" cy="209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68">
                <p14:nvContentPartPr>
                  <p14:cNvPr id="46" name="Ink 45">
                    <a:extLst>
                      <a:ext uri="{FF2B5EF4-FFF2-40B4-BE49-F238E27FC236}">
                        <a16:creationId xmlns:a16="http://schemas.microsoft.com/office/drawing/2014/main" id="{E6952C7D-3E0D-DB68-9FFF-2A7782200A71}"/>
                      </a:ext>
                    </a:extLst>
                  </p14:cNvPr>
                  <p14:cNvContentPartPr/>
                  <p14:nvPr/>
                </p14:nvContentPartPr>
                <p14:xfrm>
                  <a:off x="6455284" y="915445"/>
                  <a:ext cx="221040" cy="1267920"/>
                </p14:xfrm>
              </p:contentPart>
            </mc:Choice>
            <mc:Fallback>
              <p:pic>
                <p:nvPicPr>
                  <p:cNvPr id="46" name="Ink 45">
                    <a:extLst>
                      <a:ext uri="{FF2B5EF4-FFF2-40B4-BE49-F238E27FC236}">
                        <a16:creationId xmlns:a16="http://schemas.microsoft.com/office/drawing/2014/main" id="{E6952C7D-3E0D-DB68-9FFF-2A7782200A71}"/>
                      </a:ext>
                    </a:extLst>
                  </p:cNvPr>
                  <p:cNvPicPr/>
                  <p:nvPr/>
                </p:nvPicPr>
                <p:blipFill>
                  <a:blip r:embed="rId69"/>
                  <a:stretch>
                    <a:fillRect/>
                  </a:stretch>
                </p:blipFill>
                <p:spPr>
                  <a:xfrm>
                    <a:off x="6446284" y="906445"/>
                    <a:ext cx="238680" cy="12855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F09330C0-6B88-C598-4A41-DF6C0793D689}"/>
                </a:ext>
              </a:extLst>
            </p:cNvPr>
            <p:cNvGrpSpPr/>
            <p:nvPr/>
          </p:nvGrpSpPr>
          <p:grpSpPr>
            <a:xfrm>
              <a:off x="6138124" y="696925"/>
              <a:ext cx="150840" cy="202680"/>
              <a:chOff x="6138124" y="696925"/>
              <a:chExt cx="150840" cy="20268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70">
                <p14:nvContentPartPr>
                  <p14:cNvPr id="48" name="Ink 47">
                    <a:extLst>
                      <a:ext uri="{FF2B5EF4-FFF2-40B4-BE49-F238E27FC236}">
                        <a16:creationId xmlns:a16="http://schemas.microsoft.com/office/drawing/2014/main" id="{3945D49C-7673-13A2-12E3-CB61CFBBFC70}"/>
                      </a:ext>
                    </a:extLst>
                  </p14:cNvPr>
                  <p14:cNvContentPartPr/>
                  <p14:nvPr/>
                </p14:nvContentPartPr>
                <p14:xfrm>
                  <a:off x="6220924" y="752365"/>
                  <a:ext cx="360" cy="90720"/>
                </p14:xfrm>
              </p:contentPart>
            </mc:Choice>
            <mc:Fallback>
              <p:pic>
                <p:nvPicPr>
                  <p:cNvPr id="48" name="Ink 47">
                    <a:extLst>
                      <a:ext uri="{FF2B5EF4-FFF2-40B4-BE49-F238E27FC236}">
                        <a16:creationId xmlns:a16="http://schemas.microsoft.com/office/drawing/2014/main" id="{3945D49C-7673-13A2-12E3-CB61CFBBFC70}"/>
                      </a:ext>
                    </a:extLst>
                  </p:cNvPr>
                  <p:cNvPicPr/>
                  <p:nvPr/>
                </p:nvPicPr>
                <p:blipFill>
                  <a:blip r:embed="rId71"/>
                  <a:stretch>
                    <a:fillRect/>
                  </a:stretch>
                </p:blipFill>
                <p:spPr>
                  <a:xfrm>
                    <a:off x="6211924" y="743365"/>
                    <a:ext cx="18000" cy="108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72">
                <p14:nvContentPartPr>
                  <p14:cNvPr id="49" name="Ink 48">
                    <a:extLst>
                      <a:ext uri="{FF2B5EF4-FFF2-40B4-BE49-F238E27FC236}">
                        <a16:creationId xmlns:a16="http://schemas.microsoft.com/office/drawing/2014/main" id="{BA4434CF-E5AD-952D-AB26-04A356C88600}"/>
                      </a:ext>
                    </a:extLst>
                  </p14:cNvPr>
                  <p14:cNvContentPartPr/>
                  <p14:nvPr/>
                </p14:nvContentPartPr>
                <p14:xfrm>
                  <a:off x="6138124" y="696925"/>
                  <a:ext cx="150840" cy="202680"/>
                </p14:xfrm>
              </p:contentPart>
            </mc:Choice>
            <mc:Fallback>
              <p:pic>
                <p:nvPicPr>
                  <p:cNvPr id="49" name="Ink 48">
                    <a:extLst>
                      <a:ext uri="{FF2B5EF4-FFF2-40B4-BE49-F238E27FC236}">
                        <a16:creationId xmlns:a16="http://schemas.microsoft.com/office/drawing/2014/main" id="{BA4434CF-E5AD-952D-AB26-04A356C88600}"/>
                      </a:ext>
                    </a:extLst>
                  </p:cNvPr>
                  <p:cNvPicPr/>
                  <p:nvPr/>
                </p:nvPicPr>
                <p:blipFill>
                  <a:blip r:embed="rId73"/>
                  <a:stretch>
                    <a:fillRect/>
                  </a:stretch>
                </p:blipFill>
                <p:spPr>
                  <a:xfrm>
                    <a:off x="6129484" y="688285"/>
                    <a:ext cx="168480" cy="2203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2673D650-0AC4-0321-F5F6-6183CF075DA5}"/>
                </a:ext>
              </a:extLst>
            </p:cNvPr>
            <p:cNvGrpSpPr/>
            <p:nvPr/>
          </p:nvGrpSpPr>
          <p:grpSpPr>
            <a:xfrm>
              <a:off x="7202284" y="633205"/>
              <a:ext cx="659160" cy="265320"/>
              <a:chOff x="7202284" y="633205"/>
              <a:chExt cx="659160" cy="26532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74">
                <p14:nvContentPartPr>
                  <p14:cNvPr id="108" name="Ink 107">
                    <a:extLst>
                      <a:ext uri="{FF2B5EF4-FFF2-40B4-BE49-F238E27FC236}">
                        <a16:creationId xmlns:a16="http://schemas.microsoft.com/office/drawing/2014/main" id="{59539263-EF59-12FF-3048-EF7E76F21A66}"/>
                      </a:ext>
                    </a:extLst>
                  </p14:cNvPr>
                  <p14:cNvContentPartPr/>
                  <p14:nvPr/>
                </p14:nvContentPartPr>
                <p14:xfrm>
                  <a:off x="7202284" y="639325"/>
                  <a:ext cx="144720" cy="252720"/>
                </p14:xfrm>
              </p:contentPart>
            </mc:Choice>
            <mc:Fallback>
              <p:pic>
                <p:nvPicPr>
                  <p:cNvPr id="108" name="Ink 107">
                    <a:extLst>
                      <a:ext uri="{FF2B5EF4-FFF2-40B4-BE49-F238E27FC236}">
                        <a16:creationId xmlns:a16="http://schemas.microsoft.com/office/drawing/2014/main" id="{59539263-EF59-12FF-3048-EF7E76F21A66}"/>
                      </a:ext>
                    </a:extLst>
                  </p:cNvPr>
                  <p:cNvPicPr/>
                  <p:nvPr/>
                </p:nvPicPr>
                <p:blipFill>
                  <a:blip r:embed="rId75"/>
                  <a:stretch>
                    <a:fillRect/>
                  </a:stretch>
                </p:blipFill>
                <p:spPr>
                  <a:xfrm>
                    <a:off x="7193284" y="630325"/>
                    <a:ext cx="162360" cy="270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76">
                <p14:nvContentPartPr>
                  <p14:cNvPr id="109" name="Ink 108">
                    <a:extLst>
                      <a:ext uri="{FF2B5EF4-FFF2-40B4-BE49-F238E27FC236}">
                        <a16:creationId xmlns:a16="http://schemas.microsoft.com/office/drawing/2014/main" id="{7E1E2DB2-CE82-4AAC-8D9B-FA9986D1538A}"/>
                      </a:ext>
                    </a:extLst>
                  </p14:cNvPr>
                  <p14:cNvContentPartPr/>
                  <p14:nvPr/>
                </p14:nvContentPartPr>
                <p14:xfrm>
                  <a:off x="7390564" y="732565"/>
                  <a:ext cx="118440" cy="165960"/>
                </p14:xfrm>
              </p:contentPart>
            </mc:Choice>
            <mc:Fallback>
              <p:pic>
                <p:nvPicPr>
                  <p:cNvPr id="109" name="Ink 108">
                    <a:extLst>
                      <a:ext uri="{FF2B5EF4-FFF2-40B4-BE49-F238E27FC236}">
                        <a16:creationId xmlns:a16="http://schemas.microsoft.com/office/drawing/2014/main" id="{7E1E2DB2-CE82-4AAC-8D9B-FA9986D1538A}"/>
                      </a:ext>
                    </a:extLst>
                  </p:cNvPr>
                  <p:cNvPicPr/>
                  <p:nvPr/>
                </p:nvPicPr>
                <p:blipFill>
                  <a:blip r:embed="rId77"/>
                  <a:stretch>
                    <a:fillRect/>
                  </a:stretch>
                </p:blipFill>
                <p:spPr>
                  <a:xfrm>
                    <a:off x="7381924" y="723565"/>
                    <a:ext cx="136080" cy="183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78">
                <p14:nvContentPartPr>
                  <p14:cNvPr id="110" name="Ink 109">
                    <a:extLst>
                      <a:ext uri="{FF2B5EF4-FFF2-40B4-BE49-F238E27FC236}">
                        <a16:creationId xmlns:a16="http://schemas.microsoft.com/office/drawing/2014/main" id="{58428AD1-3913-8BEA-332B-CB8DB562ECCF}"/>
                      </a:ext>
                    </a:extLst>
                  </p14:cNvPr>
                  <p14:cNvContentPartPr/>
                  <p14:nvPr/>
                </p14:nvContentPartPr>
                <p14:xfrm>
                  <a:off x="7355284" y="860005"/>
                  <a:ext cx="83160" cy="360"/>
                </p14:xfrm>
              </p:contentPart>
            </mc:Choice>
            <mc:Fallback>
              <p:pic>
                <p:nvPicPr>
                  <p:cNvPr id="110" name="Ink 109">
                    <a:extLst>
                      <a:ext uri="{FF2B5EF4-FFF2-40B4-BE49-F238E27FC236}">
                        <a16:creationId xmlns:a16="http://schemas.microsoft.com/office/drawing/2014/main" id="{58428AD1-3913-8BEA-332B-CB8DB562ECCF}"/>
                      </a:ext>
                    </a:extLst>
                  </p:cNvPr>
                  <p:cNvPicPr/>
                  <p:nvPr/>
                </p:nvPicPr>
                <p:blipFill>
                  <a:blip r:embed="rId79"/>
                  <a:stretch>
                    <a:fillRect/>
                  </a:stretch>
                </p:blipFill>
                <p:spPr>
                  <a:xfrm>
                    <a:off x="7346644" y="851005"/>
                    <a:ext cx="1008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80">
                <p14:nvContentPartPr>
                  <p14:cNvPr id="111" name="Ink 110">
                    <a:extLst>
                      <a:ext uri="{FF2B5EF4-FFF2-40B4-BE49-F238E27FC236}">
                        <a16:creationId xmlns:a16="http://schemas.microsoft.com/office/drawing/2014/main" id="{1037457A-9308-50DE-D698-3B575B9977D0}"/>
                      </a:ext>
                    </a:extLst>
                  </p14:cNvPr>
                  <p14:cNvContentPartPr/>
                  <p14:nvPr/>
                </p14:nvContentPartPr>
                <p14:xfrm>
                  <a:off x="7524124" y="727525"/>
                  <a:ext cx="151200" cy="360"/>
                </p14:xfrm>
              </p:contentPart>
            </mc:Choice>
            <mc:Fallback>
              <p:pic>
                <p:nvPicPr>
                  <p:cNvPr id="111" name="Ink 110">
                    <a:extLst>
                      <a:ext uri="{FF2B5EF4-FFF2-40B4-BE49-F238E27FC236}">
                        <a16:creationId xmlns:a16="http://schemas.microsoft.com/office/drawing/2014/main" id="{1037457A-9308-50DE-D698-3B575B9977D0}"/>
                      </a:ext>
                    </a:extLst>
                  </p:cNvPr>
                  <p:cNvPicPr/>
                  <p:nvPr/>
                </p:nvPicPr>
                <p:blipFill>
                  <a:blip r:embed="rId81"/>
                  <a:stretch>
                    <a:fillRect/>
                  </a:stretch>
                </p:blipFill>
                <p:spPr>
                  <a:xfrm>
                    <a:off x="7515484" y="718525"/>
                    <a:ext cx="16884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82">
                <p14:nvContentPartPr>
                  <p14:cNvPr id="112" name="Ink 111">
                    <a:extLst>
                      <a:ext uri="{FF2B5EF4-FFF2-40B4-BE49-F238E27FC236}">
                        <a16:creationId xmlns:a16="http://schemas.microsoft.com/office/drawing/2014/main" id="{F5C2669E-EA0D-3A29-7132-E55E3AE33019}"/>
                      </a:ext>
                    </a:extLst>
                  </p14:cNvPr>
                  <p14:cNvContentPartPr/>
                  <p14:nvPr/>
                </p14:nvContentPartPr>
                <p14:xfrm>
                  <a:off x="7611964" y="751645"/>
                  <a:ext cx="2880" cy="132120"/>
                </p14:xfrm>
              </p:contentPart>
            </mc:Choice>
            <mc:Fallback>
              <p:pic>
                <p:nvPicPr>
                  <p:cNvPr id="112" name="Ink 111">
                    <a:extLst>
                      <a:ext uri="{FF2B5EF4-FFF2-40B4-BE49-F238E27FC236}">
                        <a16:creationId xmlns:a16="http://schemas.microsoft.com/office/drawing/2014/main" id="{F5C2669E-EA0D-3A29-7132-E55E3AE33019}"/>
                      </a:ext>
                    </a:extLst>
                  </p:cNvPr>
                  <p:cNvPicPr/>
                  <p:nvPr/>
                </p:nvPicPr>
                <p:blipFill>
                  <a:blip r:embed="rId83"/>
                  <a:stretch>
                    <a:fillRect/>
                  </a:stretch>
                </p:blipFill>
                <p:spPr>
                  <a:xfrm>
                    <a:off x="7602964" y="742645"/>
                    <a:ext cx="20520" cy="149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84">
                <p14:nvContentPartPr>
                  <p14:cNvPr id="113" name="Ink 112">
                    <a:extLst>
                      <a:ext uri="{FF2B5EF4-FFF2-40B4-BE49-F238E27FC236}">
                        <a16:creationId xmlns:a16="http://schemas.microsoft.com/office/drawing/2014/main" id="{11D6B404-0170-4AC7-8EF7-5B5BF0C6C1CC}"/>
                      </a:ext>
                    </a:extLst>
                  </p14:cNvPr>
                  <p14:cNvContentPartPr/>
                  <p14:nvPr/>
                </p14:nvContentPartPr>
                <p14:xfrm>
                  <a:off x="7754164" y="633205"/>
                  <a:ext cx="107280" cy="241200"/>
                </p14:xfrm>
              </p:contentPart>
            </mc:Choice>
            <mc:Fallback>
              <p:pic>
                <p:nvPicPr>
                  <p:cNvPr id="113" name="Ink 112">
                    <a:extLst>
                      <a:ext uri="{FF2B5EF4-FFF2-40B4-BE49-F238E27FC236}">
                        <a16:creationId xmlns:a16="http://schemas.microsoft.com/office/drawing/2014/main" id="{11D6B404-0170-4AC7-8EF7-5B5BF0C6C1CC}"/>
                      </a:ext>
                    </a:extLst>
                  </p:cNvPr>
                  <p:cNvPicPr/>
                  <p:nvPr/>
                </p:nvPicPr>
                <p:blipFill>
                  <a:blip r:embed="rId85"/>
                  <a:stretch>
                    <a:fillRect/>
                  </a:stretch>
                </p:blipFill>
                <p:spPr>
                  <a:xfrm>
                    <a:off x="7745524" y="624565"/>
                    <a:ext cx="124920" cy="258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86">
                <p14:nvContentPartPr>
                  <p14:cNvPr id="114" name="Ink 113">
                    <a:extLst>
                      <a:ext uri="{FF2B5EF4-FFF2-40B4-BE49-F238E27FC236}">
                        <a16:creationId xmlns:a16="http://schemas.microsoft.com/office/drawing/2014/main" id="{45DBFEAF-0BC7-1B61-9C20-9FF517BCE04B}"/>
                      </a:ext>
                    </a:extLst>
                  </p14:cNvPr>
                  <p14:cNvContentPartPr/>
                  <p14:nvPr/>
                </p14:nvContentPartPr>
                <p14:xfrm>
                  <a:off x="7777564" y="788725"/>
                  <a:ext cx="60840" cy="18360"/>
                </p14:xfrm>
              </p:contentPart>
            </mc:Choice>
            <mc:Fallback>
              <p:pic>
                <p:nvPicPr>
                  <p:cNvPr id="114" name="Ink 113">
                    <a:extLst>
                      <a:ext uri="{FF2B5EF4-FFF2-40B4-BE49-F238E27FC236}">
                        <a16:creationId xmlns:a16="http://schemas.microsoft.com/office/drawing/2014/main" id="{45DBFEAF-0BC7-1B61-9C20-9FF517BCE04B}"/>
                      </a:ext>
                    </a:extLst>
                  </p:cNvPr>
                  <p:cNvPicPr/>
                  <p:nvPr/>
                </p:nvPicPr>
                <p:blipFill>
                  <a:blip r:embed="rId87"/>
                  <a:stretch>
                    <a:fillRect/>
                  </a:stretch>
                </p:blipFill>
                <p:spPr>
                  <a:xfrm>
                    <a:off x="7768564" y="779725"/>
                    <a:ext cx="7848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88">
                <p14:nvContentPartPr>
                  <p14:cNvPr id="116" name="Ink 115">
                    <a:extLst>
                      <a:ext uri="{FF2B5EF4-FFF2-40B4-BE49-F238E27FC236}">
                        <a16:creationId xmlns:a16="http://schemas.microsoft.com/office/drawing/2014/main" id="{4AE3848B-5B73-D0FB-E0E5-274FEE152BA4}"/>
                      </a:ext>
                    </a:extLst>
                  </p14:cNvPr>
                  <p14:cNvContentPartPr/>
                  <p14:nvPr/>
                </p14:nvContentPartPr>
                <p14:xfrm>
                  <a:off x="7452844" y="867205"/>
                  <a:ext cx="33120" cy="2520"/>
                </p14:xfrm>
              </p:contentPart>
            </mc:Choice>
            <mc:Fallback>
              <p:pic>
                <p:nvPicPr>
                  <p:cNvPr id="116" name="Ink 115">
                    <a:extLst>
                      <a:ext uri="{FF2B5EF4-FFF2-40B4-BE49-F238E27FC236}">
                        <a16:creationId xmlns:a16="http://schemas.microsoft.com/office/drawing/2014/main" id="{4AE3848B-5B73-D0FB-E0E5-274FEE152BA4}"/>
                      </a:ext>
                    </a:extLst>
                  </p:cNvPr>
                  <p:cNvPicPr/>
                  <p:nvPr/>
                </p:nvPicPr>
                <p:blipFill>
                  <a:blip r:embed="rId89"/>
                  <a:stretch>
                    <a:fillRect/>
                  </a:stretch>
                </p:blipFill>
                <p:spPr>
                  <a:xfrm>
                    <a:off x="7443844" y="858205"/>
                    <a:ext cx="50760" cy="2016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>
          <mc:Choice xmlns:p14="http://schemas.microsoft.com/office/powerpoint/2010/main" Requires="p14">
            <p:contentPart p14:bwMode="auto" r:id="rId90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60C90138-5B21-F3BA-D492-F65349E4458A}"/>
                    </a:ext>
                  </a:extLst>
                </p14:cNvPr>
                <p14:cNvContentPartPr/>
                <p14:nvPr/>
              </p14:nvContentPartPr>
              <p14:xfrm>
                <a:off x="7154764" y="1010485"/>
                <a:ext cx="826200" cy="23760"/>
              </p14:xfrm>
            </p:contentPart>
          </mc:Choice>
          <mc:Fallback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60C90138-5B21-F3BA-D492-F65349E4458A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7146124" y="1001845"/>
                  <a:ext cx="843840" cy="414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8E40649E-2637-0BA2-A0C6-D355F3F9EC3F}"/>
                </a:ext>
              </a:extLst>
            </p:cNvPr>
            <p:cNvGrpSpPr/>
            <p:nvPr/>
          </p:nvGrpSpPr>
          <p:grpSpPr>
            <a:xfrm>
              <a:off x="7300924" y="1586485"/>
              <a:ext cx="1142640" cy="502560"/>
              <a:chOff x="7300924" y="1586485"/>
              <a:chExt cx="1142640" cy="50256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92">
                <p14:nvContentPartPr>
                  <p14:cNvPr id="119" name="Ink 118">
                    <a:extLst>
                      <a:ext uri="{FF2B5EF4-FFF2-40B4-BE49-F238E27FC236}">
                        <a16:creationId xmlns:a16="http://schemas.microsoft.com/office/drawing/2014/main" id="{B2EEBAAE-BC4C-8DA3-F034-96C26276C959}"/>
                      </a:ext>
                    </a:extLst>
                  </p14:cNvPr>
                  <p14:cNvContentPartPr/>
                  <p14:nvPr/>
                </p14:nvContentPartPr>
                <p14:xfrm>
                  <a:off x="7309924" y="1778005"/>
                  <a:ext cx="80640" cy="360"/>
                </p14:xfrm>
              </p:contentPart>
            </mc:Choice>
            <mc:Fallback>
              <p:pic>
                <p:nvPicPr>
                  <p:cNvPr id="119" name="Ink 118">
                    <a:extLst>
                      <a:ext uri="{FF2B5EF4-FFF2-40B4-BE49-F238E27FC236}">
                        <a16:creationId xmlns:a16="http://schemas.microsoft.com/office/drawing/2014/main" id="{B2EEBAAE-BC4C-8DA3-F034-96C26276C959}"/>
                      </a:ext>
                    </a:extLst>
                  </p:cNvPr>
                  <p:cNvPicPr/>
                  <p:nvPr/>
                </p:nvPicPr>
                <p:blipFill>
                  <a:blip r:embed="rId93"/>
                  <a:stretch>
                    <a:fillRect/>
                  </a:stretch>
                </p:blipFill>
                <p:spPr>
                  <a:xfrm>
                    <a:off x="7301284" y="1769365"/>
                    <a:ext cx="982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94">
                <p14:nvContentPartPr>
                  <p14:cNvPr id="120" name="Ink 119">
                    <a:extLst>
                      <a:ext uri="{FF2B5EF4-FFF2-40B4-BE49-F238E27FC236}">
                        <a16:creationId xmlns:a16="http://schemas.microsoft.com/office/drawing/2014/main" id="{03F62935-95FB-AEB3-7B66-237E380524C7}"/>
                      </a:ext>
                    </a:extLst>
                  </p14:cNvPr>
                  <p14:cNvContentPartPr/>
                  <p14:nvPr/>
                </p14:nvContentPartPr>
                <p14:xfrm>
                  <a:off x="7300924" y="1881325"/>
                  <a:ext cx="122400" cy="2880"/>
                </p14:xfrm>
              </p:contentPart>
            </mc:Choice>
            <mc:Fallback>
              <p:pic>
                <p:nvPicPr>
                  <p:cNvPr id="120" name="Ink 119">
                    <a:extLst>
                      <a:ext uri="{FF2B5EF4-FFF2-40B4-BE49-F238E27FC236}">
                        <a16:creationId xmlns:a16="http://schemas.microsoft.com/office/drawing/2014/main" id="{03F62935-95FB-AEB3-7B66-237E380524C7}"/>
                      </a:ext>
                    </a:extLst>
                  </p:cNvPr>
                  <p:cNvPicPr/>
                  <p:nvPr/>
                </p:nvPicPr>
                <p:blipFill>
                  <a:blip r:embed="rId95"/>
                  <a:stretch>
                    <a:fillRect/>
                  </a:stretch>
                </p:blipFill>
                <p:spPr>
                  <a:xfrm>
                    <a:off x="7292284" y="1872325"/>
                    <a:ext cx="140040" cy="2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96">
                <p14:nvContentPartPr>
                  <p14:cNvPr id="121" name="Ink 120">
                    <a:extLst>
                      <a:ext uri="{FF2B5EF4-FFF2-40B4-BE49-F238E27FC236}">
                        <a16:creationId xmlns:a16="http://schemas.microsoft.com/office/drawing/2014/main" id="{E191A69A-57D9-5AC1-FD12-22583D142D30}"/>
                      </a:ext>
                    </a:extLst>
                  </p14:cNvPr>
                  <p14:cNvContentPartPr/>
                  <p14:nvPr/>
                </p14:nvContentPartPr>
                <p14:xfrm>
                  <a:off x="7576684" y="1586485"/>
                  <a:ext cx="141480" cy="285480"/>
                </p14:xfrm>
              </p:contentPart>
            </mc:Choice>
            <mc:Fallback>
              <p:pic>
                <p:nvPicPr>
                  <p:cNvPr id="121" name="Ink 120">
                    <a:extLst>
                      <a:ext uri="{FF2B5EF4-FFF2-40B4-BE49-F238E27FC236}">
                        <a16:creationId xmlns:a16="http://schemas.microsoft.com/office/drawing/2014/main" id="{E191A69A-57D9-5AC1-FD12-22583D142D30}"/>
                      </a:ext>
                    </a:extLst>
                  </p:cNvPr>
                  <p:cNvPicPr/>
                  <p:nvPr/>
                </p:nvPicPr>
                <p:blipFill>
                  <a:blip r:embed="rId97"/>
                  <a:stretch>
                    <a:fillRect/>
                  </a:stretch>
                </p:blipFill>
                <p:spPr>
                  <a:xfrm>
                    <a:off x="7567684" y="1577485"/>
                    <a:ext cx="159120" cy="303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98">
                <p14:nvContentPartPr>
                  <p14:cNvPr id="122" name="Ink 121">
                    <a:extLst>
                      <a:ext uri="{FF2B5EF4-FFF2-40B4-BE49-F238E27FC236}">
                        <a16:creationId xmlns:a16="http://schemas.microsoft.com/office/drawing/2014/main" id="{5C06D139-59BE-3FFE-8891-831A55F900B2}"/>
                      </a:ext>
                    </a:extLst>
                  </p14:cNvPr>
                  <p14:cNvContentPartPr/>
                  <p14:nvPr/>
                </p14:nvContentPartPr>
                <p14:xfrm>
                  <a:off x="7742644" y="1892485"/>
                  <a:ext cx="108720" cy="147240"/>
                </p14:xfrm>
              </p:contentPart>
            </mc:Choice>
            <mc:Fallback>
              <p:pic>
                <p:nvPicPr>
                  <p:cNvPr id="122" name="Ink 121">
                    <a:extLst>
                      <a:ext uri="{FF2B5EF4-FFF2-40B4-BE49-F238E27FC236}">
                        <a16:creationId xmlns:a16="http://schemas.microsoft.com/office/drawing/2014/main" id="{5C06D139-59BE-3FFE-8891-831A55F900B2}"/>
                      </a:ext>
                    </a:extLst>
                  </p:cNvPr>
                  <p:cNvPicPr/>
                  <p:nvPr/>
                </p:nvPicPr>
                <p:blipFill>
                  <a:blip r:embed="rId99"/>
                  <a:stretch>
                    <a:fillRect/>
                  </a:stretch>
                </p:blipFill>
                <p:spPr>
                  <a:xfrm>
                    <a:off x="7733644" y="1883845"/>
                    <a:ext cx="126360" cy="164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00">
                <p14:nvContentPartPr>
                  <p14:cNvPr id="123" name="Ink 122">
                    <a:extLst>
                      <a:ext uri="{FF2B5EF4-FFF2-40B4-BE49-F238E27FC236}">
                        <a16:creationId xmlns:a16="http://schemas.microsoft.com/office/drawing/2014/main" id="{D3FF8071-6BA4-EE73-D264-4C18A3E7AFE2}"/>
                      </a:ext>
                    </a:extLst>
                  </p14:cNvPr>
                  <p14:cNvContentPartPr/>
                  <p14:nvPr/>
                </p14:nvContentPartPr>
                <p14:xfrm>
                  <a:off x="7981684" y="1868725"/>
                  <a:ext cx="150480" cy="196200"/>
                </p14:xfrm>
              </p:contentPart>
            </mc:Choice>
            <mc:Fallback>
              <p:pic>
                <p:nvPicPr>
                  <p:cNvPr id="123" name="Ink 122">
                    <a:extLst>
                      <a:ext uri="{FF2B5EF4-FFF2-40B4-BE49-F238E27FC236}">
                        <a16:creationId xmlns:a16="http://schemas.microsoft.com/office/drawing/2014/main" id="{D3FF8071-6BA4-EE73-D264-4C18A3E7AFE2}"/>
                      </a:ext>
                    </a:extLst>
                  </p:cNvPr>
                  <p:cNvPicPr/>
                  <p:nvPr/>
                </p:nvPicPr>
                <p:blipFill>
                  <a:blip r:embed="rId101"/>
                  <a:stretch>
                    <a:fillRect/>
                  </a:stretch>
                </p:blipFill>
                <p:spPr>
                  <a:xfrm>
                    <a:off x="7973044" y="1859725"/>
                    <a:ext cx="168120" cy="213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02">
                <p14:nvContentPartPr>
                  <p14:cNvPr id="124" name="Ink 123">
                    <a:extLst>
                      <a:ext uri="{FF2B5EF4-FFF2-40B4-BE49-F238E27FC236}">
                        <a16:creationId xmlns:a16="http://schemas.microsoft.com/office/drawing/2014/main" id="{00D2341C-B846-FADD-0E1D-59F4FF7739DF}"/>
                      </a:ext>
                    </a:extLst>
                  </p14:cNvPr>
                  <p14:cNvContentPartPr/>
                  <p14:nvPr/>
                </p14:nvContentPartPr>
                <p14:xfrm>
                  <a:off x="8194804" y="1902925"/>
                  <a:ext cx="80640" cy="147240"/>
                </p14:xfrm>
              </p:contentPart>
            </mc:Choice>
            <mc:Fallback>
              <p:pic>
                <p:nvPicPr>
                  <p:cNvPr id="124" name="Ink 123">
                    <a:extLst>
                      <a:ext uri="{FF2B5EF4-FFF2-40B4-BE49-F238E27FC236}">
                        <a16:creationId xmlns:a16="http://schemas.microsoft.com/office/drawing/2014/main" id="{00D2341C-B846-FADD-0E1D-59F4FF7739DF}"/>
                      </a:ext>
                    </a:extLst>
                  </p:cNvPr>
                  <p:cNvPicPr/>
                  <p:nvPr/>
                </p:nvPicPr>
                <p:blipFill>
                  <a:blip r:embed="rId103"/>
                  <a:stretch>
                    <a:fillRect/>
                  </a:stretch>
                </p:blipFill>
                <p:spPr>
                  <a:xfrm>
                    <a:off x="8186164" y="1894285"/>
                    <a:ext cx="98280" cy="164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04">
                <p14:nvContentPartPr>
                  <p14:cNvPr id="125" name="Ink 124">
                    <a:extLst>
                      <a:ext uri="{FF2B5EF4-FFF2-40B4-BE49-F238E27FC236}">
                        <a16:creationId xmlns:a16="http://schemas.microsoft.com/office/drawing/2014/main" id="{17CC2A8A-E670-B43B-72F0-369FD1CC4C8C}"/>
                      </a:ext>
                    </a:extLst>
                  </p14:cNvPr>
                  <p14:cNvContentPartPr/>
                  <p14:nvPr/>
                </p14:nvContentPartPr>
                <p14:xfrm>
                  <a:off x="8339164" y="1891405"/>
                  <a:ext cx="104400" cy="197640"/>
                </p14:xfrm>
              </p:contentPart>
            </mc:Choice>
            <mc:Fallback>
              <p:pic>
                <p:nvPicPr>
                  <p:cNvPr id="125" name="Ink 124">
                    <a:extLst>
                      <a:ext uri="{FF2B5EF4-FFF2-40B4-BE49-F238E27FC236}">
                        <a16:creationId xmlns:a16="http://schemas.microsoft.com/office/drawing/2014/main" id="{17CC2A8A-E670-B43B-72F0-369FD1CC4C8C}"/>
                      </a:ext>
                    </a:extLst>
                  </p:cNvPr>
                  <p:cNvPicPr/>
                  <p:nvPr/>
                </p:nvPicPr>
                <p:blipFill>
                  <a:blip r:embed="rId105"/>
                  <a:stretch>
                    <a:fillRect/>
                  </a:stretch>
                </p:blipFill>
                <p:spPr>
                  <a:xfrm>
                    <a:off x="8330164" y="1882765"/>
                    <a:ext cx="122040" cy="21528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40997" name="Group 40996">
            <a:extLst>
              <a:ext uri="{FF2B5EF4-FFF2-40B4-BE49-F238E27FC236}">
                <a16:creationId xmlns:a16="http://schemas.microsoft.com/office/drawing/2014/main" id="{DC79220F-7257-AB79-0AFF-33384DA579B7}"/>
              </a:ext>
            </a:extLst>
          </p:cNvPr>
          <p:cNvGrpSpPr/>
          <p:nvPr/>
        </p:nvGrpSpPr>
        <p:grpSpPr>
          <a:xfrm>
            <a:off x="6173764" y="3879309"/>
            <a:ext cx="2380680" cy="1794960"/>
            <a:chOff x="6170164" y="3486205"/>
            <a:chExt cx="2380680" cy="1794960"/>
          </a:xfrm>
        </p:grpSpPr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18C2A178-D091-E4E5-4BF8-4ED68327329A}"/>
                </a:ext>
              </a:extLst>
            </p:cNvPr>
            <p:cNvGrpSpPr/>
            <p:nvPr/>
          </p:nvGrpSpPr>
          <p:grpSpPr>
            <a:xfrm>
              <a:off x="6170164" y="3486205"/>
              <a:ext cx="307080" cy="363240"/>
              <a:chOff x="6170164" y="3486205"/>
              <a:chExt cx="307080" cy="36324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106">
                <p14:nvContentPartPr>
                  <p14:cNvPr id="96" name="Ink 95">
                    <a:extLst>
                      <a:ext uri="{FF2B5EF4-FFF2-40B4-BE49-F238E27FC236}">
                        <a16:creationId xmlns:a16="http://schemas.microsoft.com/office/drawing/2014/main" id="{3FFE5B3F-26BD-2051-994D-36E65EC9DCBA}"/>
                      </a:ext>
                    </a:extLst>
                  </p14:cNvPr>
                  <p14:cNvContentPartPr/>
                  <p14:nvPr/>
                </p14:nvContentPartPr>
                <p14:xfrm>
                  <a:off x="6280684" y="3493765"/>
                  <a:ext cx="117360" cy="239760"/>
                </p14:xfrm>
              </p:contentPart>
            </mc:Choice>
            <mc:Fallback>
              <p:pic>
                <p:nvPicPr>
                  <p:cNvPr id="96" name="Ink 95">
                    <a:extLst>
                      <a:ext uri="{FF2B5EF4-FFF2-40B4-BE49-F238E27FC236}">
                        <a16:creationId xmlns:a16="http://schemas.microsoft.com/office/drawing/2014/main" id="{3FFE5B3F-26BD-2051-994D-36E65EC9DCBA}"/>
                      </a:ext>
                    </a:extLst>
                  </p:cNvPr>
                  <p:cNvPicPr/>
                  <p:nvPr/>
                </p:nvPicPr>
                <p:blipFill>
                  <a:blip r:embed="rId107"/>
                  <a:stretch>
                    <a:fillRect/>
                  </a:stretch>
                </p:blipFill>
                <p:spPr>
                  <a:xfrm>
                    <a:off x="6271684" y="3484765"/>
                    <a:ext cx="135000" cy="257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08">
                <p14:nvContentPartPr>
                  <p14:cNvPr id="98" name="Ink 97">
                    <a:extLst>
                      <a:ext uri="{FF2B5EF4-FFF2-40B4-BE49-F238E27FC236}">
                        <a16:creationId xmlns:a16="http://schemas.microsoft.com/office/drawing/2014/main" id="{AFD848DC-3FF7-11E6-2E87-31D51340250B}"/>
                      </a:ext>
                    </a:extLst>
                  </p14:cNvPr>
                  <p14:cNvContentPartPr/>
                  <p14:nvPr/>
                </p14:nvContentPartPr>
                <p14:xfrm>
                  <a:off x="6170164" y="3486205"/>
                  <a:ext cx="307080" cy="363240"/>
                </p14:xfrm>
              </p:contentPart>
            </mc:Choice>
            <mc:Fallback>
              <p:pic>
                <p:nvPicPr>
                  <p:cNvPr id="98" name="Ink 97">
                    <a:extLst>
                      <a:ext uri="{FF2B5EF4-FFF2-40B4-BE49-F238E27FC236}">
                        <a16:creationId xmlns:a16="http://schemas.microsoft.com/office/drawing/2014/main" id="{AFD848DC-3FF7-11E6-2E87-31D51340250B}"/>
                      </a:ext>
                    </a:extLst>
                  </p:cNvPr>
                  <p:cNvPicPr/>
                  <p:nvPr/>
                </p:nvPicPr>
                <p:blipFill>
                  <a:blip r:embed="rId109"/>
                  <a:stretch>
                    <a:fillRect/>
                  </a:stretch>
                </p:blipFill>
                <p:spPr>
                  <a:xfrm>
                    <a:off x="6161164" y="3477205"/>
                    <a:ext cx="324720" cy="3808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0966" name="Group 40965">
              <a:extLst>
                <a:ext uri="{FF2B5EF4-FFF2-40B4-BE49-F238E27FC236}">
                  <a16:creationId xmlns:a16="http://schemas.microsoft.com/office/drawing/2014/main" id="{4EF9C8DD-E753-DC3B-6F41-FEC93B997133}"/>
                </a:ext>
              </a:extLst>
            </p:cNvPr>
            <p:cNvGrpSpPr/>
            <p:nvPr/>
          </p:nvGrpSpPr>
          <p:grpSpPr>
            <a:xfrm>
              <a:off x="6899164" y="3538405"/>
              <a:ext cx="979200" cy="334080"/>
              <a:chOff x="6899164" y="3538405"/>
              <a:chExt cx="979200" cy="33408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110">
                <p14:nvContentPartPr>
                  <p14:cNvPr id="127" name="Ink 126">
                    <a:extLst>
                      <a:ext uri="{FF2B5EF4-FFF2-40B4-BE49-F238E27FC236}">
                        <a16:creationId xmlns:a16="http://schemas.microsoft.com/office/drawing/2014/main" id="{D44B8261-A054-5907-B294-A065C9125265}"/>
                      </a:ext>
                    </a:extLst>
                  </p14:cNvPr>
                  <p14:cNvContentPartPr/>
                  <p14:nvPr/>
                </p14:nvContentPartPr>
                <p14:xfrm>
                  <a:off x="6971164" y="3604285"/>
                  <a:ext cx="149760" cy="247680"/>
                </p14:xfrm>
              </p:contentPart>
            </mc:Choice>
            <mc:Fallback>
              <p:pic>
                <p:nvPicPr>
                  <p:cNvPr id="127" name="Ink 126">
                    <a:extLst>
                      <a:ext uri="{FF2B5EF4-FFF2-40B4-BE49-F238E27FC236}">
                        <a16:creationId xmlns:a16="http://schemas.microsoft.com/office/drawing/2014/main" id="{D44B8261-A054-5907-B294-A065C9125265}"/>
                      </a:ext>
                    </a:extLst>
                  </p:cNvPr>
                  <p:cNvPicPr/>
                  <p:nvPr/>
                </p:nvPicPr>
                <p:blipFill>
                  <a:blip r:embed="rId111"/>
                  <a:stretch>
                    <a:fillRect/>
                  </a:stretch>
                </p:blipFill>
                <p:spPr>
                  <a:xfrm>
                    <a:off x="6962164" y="3595645"/>
                    <a:ext cx="167400" cy="265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12">
                <p14:nvContentPartPr>
                  <p14:cNvPr id="40960" name="Ink 40959">
                    <a:extLst>
                      <a:ext uri="{FF2B5EF4-FFF2-40B4-BE49-F238E27FC236}">
                        <a16:creationId xmlns:a16="http://schemas.microsoft.com/office/drawing/2014/main" id="{62D04CD7-1430-7A5D-FAE2-273B896090E2}"/>
                      </a:ext>
                    </a:extLst>
                  </p14:cNvPr>
                  <p14:cNvContentPartPr/>
                  <p14:nvPr/>
                </p14:nvContentPartPr>
                <p14:xfrm>
                  <a:off x="7146124" y="3610045"/>
                  <a:ext cx="144360" cy="243000"/>
                </p14:xfrm>
              </p:contentPart>
            </mc:Choice>
            <mc:Fallback>
              <p:pic>
                <p:nvPicPr>
                  <p:cNvPr id="40960" name="Ink 40959">
                    <a:extLst>
                      <a:ext uri="{FF2B5EF4-FFF2-40B4-BE49-F238E27FC236}">
                        <a16:creationId xmlns:a16="http://schemas.microsoft.com/office/drawing/2014/main" id="{62D04CD7-1430-7A5D-FAE2-273B896090E2}"/>
                      </a:ext>
                    </a:extLst>
                  </p:cNvPr>
                  <p:cNvPicPr/>
                  <p:nvPr/>
                </p:nvPicPr>
                <p:blipFill>
                  <a:blip r:embed="rId113"/>
                  <a:stretch>
                    <a:fillRect/>
                  </a:stretch>
                </p:blipFill>
                <p:spPr>
                  <a:xfrm>
                    <a:off x="7137484" y="3601405"/>
                    <a:ext cx="162000" cy="260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14">
                <p14:nvContentPartPr>
                  <p14:cNvPr id="40961" name="Ink 40960">
                    <a:extLst>
                      <a:ext uri="{FF2B5EF4-FFF2-40B4-BE49-F238E27FC236}">
                        <a16:creationId xmlns:a16="http://schemas.microsoft.com/office/drawing/2014/main" id="{FD2202BA-994F-9D34-2910-0D713E28047E}"/>
                      </a:ext>
                    </a:extLst>
                  </p14:cNvPr>
                  <p14:cNvContentPartPr/>
                  <p14:nvPr/>
                </p14:nvContentPartPr>
                <p14:xfrm>
                  <a:off x="7322164" y="3546685"/>
                  <a:ext cx="99720" cy="289440"/>
                </p14:xfrm>
              </p:contentPart>
            </mc:Choice>
            <mc:Fallback>
              <p:pic>
                <p:nvPicPr>
                  <p:cNvPr id="40961" name="Ink 40960">
                    <a:extLst>
                      <a:ext uri="{FF2B5EF4-FFF2-40B4-BE49-F238E27FC236}">
                        <a16:creationId xmlns:a16="http://schemas.microsoft.com/office/drawing/2014/main" id="{FD2202BA-994F-9D34-2910-0D713E28047E}"/>
                      </a:ext>
                    </a:extLst>
                  </p:cNvPr>
                  <p:cNvPicPr/>
                  <p:nvPr/>
                </p:nvPicPr>
                <p:blipFill>
                  <a:blip r:embed="rId115"/>
                  <a:stretch>
                    <a:fillRect/>
                  </a:stretch>
                </p:blipFill>
                <p:spPr>
                  <a:xfrm>
                    <a:off x="7313164" y="3537685"/>
                    <a:ext cx="117360" cy="307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16">
                <p14:nvContentPartPr>
                  <p14:cNvPr id="40962" name="Ink 40961">
                    <a:extLst>
                      <a:ext uri="{FF2B5EF4-FFF2-40B4-BE49-F238E27FC236}">
                        <a16:creationId xmlns:a16="http://schemas.microsoft.com/office/drawing/2014/main" id="{E0648A3F-13F6-A9DA-5869-8F5944132A7D}"/>
                      </a:ext>
                    </a:extLst>
                  </p14:cNvPr>
                  <p14:cNvContentPartPr/>
                  <p14:nvPr/>
                </p14:nvContentPartPr>
                <p14:xfrm>
                  <a:off x="7296604" y="3718765"/>
                  <a:ext cx="134640" cy="3600"/>
                </p14:xfrm>
              </p:contentPart>
            </mc:Choice>
            <mc:Fallback>
              <p:pic>
                <p:nvPicPr>
                  <p:cNvPr id="40962" name="Ink 40961">
                    <a:extLst>
                      <a:ext uri="{FF2B5EF4-FFF2-40B4-BE49-F238E27FC236}">
                        <a16:creationId xmlns:a16="http://schemas.microsoft.com/office/drawing/2014/main" id="{E0648A3F-13F6-A9DA-5869-8F5944132A7D}"/>
                      </a:ext>
                    </a:extLst>
                  </p:cNvPr>
                  <p:cNvPicPr/>
                  <p:nvPr/>
                </p:nvPicPr>
                <p:blipFill>
                  <a:blip r:embed="rId117"/>
                  <a:stretch>
                    <a:fillRect/>
                  </a:stretch>
                </p:blipFill>
                <p:spPr>
                  <a:xfrm>
                    <a:off x="7287964" y="3710125"/>
                    <a:ext cx="152280" cy="21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18">
                <p14:nvContentPartPr>
                  <p14:cNvPr id="40963" name="Ink 40962">
                    <a:extLst>
                      <a:ext uri="{FF2B5EF4-FFF2-40B4-BE49-F238E27FC236}">
                        <a16:creationId xmlns:a16="http://schemas.microsoft.com/office/drawing/2014/main" id="{CA6A128C-CD63-5F05-AB06-D9777A952CC7}"/>
                      </a:ext>
                    </a:extLst>
                  </p14:cNvPr>
                  <p14:cNvContentPartPr/>
                  <p14:nvPr/>
                </p14:nvContentPartPr>
                <p14:xfrm>
                  <a:off x="7496044" y="3614725"/>
                  <a:ext cx="2880" cy="190080"/>
                </p14:xfrm>
              </p:contentPart>
            </mc:Choice>
            <mc:Fallback>
              <p:pic>
                <p:nvPicPr>
                  <p:cNvPr id="40963" name="Ink 40962">
                    <a:extLst>
                      <a:ext uri="{FF2B5EF4-FFF2-40B4-BE49-F238E27FC236}">
                        <a16:creationId xmlns:a16="http://schemas.microsoft.com/office/drawing/2014/main" id="{CA6A128C-CD63-5F05-AB06-D9777A952CC7}"/>
                      </a:ext>
                    </a:extLst>
                  </p:cNvPr>
                  <p:cNvPicPr/>
                  <p:nvPr/>
                </p:nvPicPr>
                <p:blipFill>
                  <a:blip r:embed="rId119"/>
                  <a:stretch>
                    <a:fillRect/>
                  </a:stretch>
                </p:blipFill>
                <p:spPr>
                  <a:xfrm>
                    <a:off x="7487404" y="3606085"/>
                    <a:ext cx="20520" cy="207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20">
                <p14:nvContentPartPr>
                  <p14:cNvPr id="40964" name="Ink 40963">
                    <a:extLst>
                      <a:ext uri="{FF2B5EF4-FFF2-40B4-BE49-F238E27FC236}">
                        <a16:creationId xmlns:a16="http://schemas.microsoft.com/office/drawing/2014/main" id="{13FCF6D5-80D7-CAD1-D654-E3DD04AB8BE0}"/>
                      </a:ext>
                    </a:extLst>
                  </p14:cNvPr>
                  <p14:cNvContentPartPr/>
                  <p14:nvPr/>
                </p14:nvContentPartPr>
                <p14:xfrm>
                  <a:off x="7592164" y="3538405"/>
                  <a:ext cx="128520" cy="286920"/>
                </p14:xfrm>
              </p:contentPart>
            </mc:Choice>
            <mc:Fallback>
              <p:pic>
                <p:nvPicPr>
                  <p:cNvPr id="40964" name="Ink 40963">
                    <a:extLst>
                      <a:ext uri="{FF2B5EF4-FFF2-40B4-BE49-F238E27FC236}">
                        <a16:creationId xmlns:a16="http://schemas.microsoft.com/office/drawing/2014/main" id="{13FCF6D5-80D7-CAD1-D654-E3DD04AB8BE0}"/>
                      </a:ext>
                    </a:extLst>
                  </p:cNvPr>
                  <p:cNvPicPr/>
                  <p:nvPr/>
                </p:nvPicPr>
                <p:blipFill>
                  <a:blip r:embed="rId121"/>
                  <a:stretch>
                    <a:fillRect/>
                  </a:stretch>
                </p:blipFill>
                <p:spPr>
                  <a:xfrm>
                    <a:off x="7583524" y="3529405"/>
                    <a:ext cx="146160" cy="304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22">
                <p14:nvContentPartPr>
                  <p14:cNvPr id="40965" name="Ink 40964">
                    <a:extLst>
                      <a:ext uri="{FF2B5EF4-FFF2-40B4-BE49-F238E27FC236}">
                        <a16:creationId xmlns:a16="http://schemas.microsoft.com/office/drawing/2014/main" id="{93FAA382-8C8E-1EA8-D9BC-0AA766F70C82}"/>
                      </a:ext>
                    </a:extLst>
                  </p14:cNvPr>
                  <p14:cNvContentPartPr/>
                  <p14:nvPr/>
                </p14:nvContentPartPr>
                <p14:xfrm>
                  <a:off x="6899164" y="3842605"/>
                  <a:ext cx="979200" cy="29880"/>
                </p14:xfrm>
              </p:contentPart>
            </mc:Choice>
            <mc:Fallback>
              <p:pic>
                <p:nvPicPr>
                  <p:cNvPr id="40965" name="Ink 40964">
                    <a:extLst>
                      <a:ext uri="{FF2B5EF4-FFF2-40B4-BE49-F238E27FC236}">
                        <a16:creationId xmlns:a16="http://schemas.microsoft.com/office/drawing/2014/main" id="{93FAA382-8C8E-1EA8-D9BC-0AA766F70C82}"/>
                      </a:ext>
                    </a:extLst>
                  </p:cNvPr>
                  <p:cNvPicPr/>
                  <p:nvPr/>
                </p:nvPicPr>
                <p:blipFill>
                  <a:blip r:embed="rId123"/>
                  <a:stretch>
                    <a:fillRect/>
                  </a:stretch>
                </p:blipFill>
                <p:spPr>
                  <a:xfrm>
                    <a:off x="6890524" y="3833965"/>
                    <a:ext cx="996840" cy="47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0994" name="Group 40993">
              <a:extLst>
                <a:ext uri="{FF2B5EF4-FFF2-40B4-BE49-F238E27FC236}">
                  <a16:creationId xmlns:a16="http://schemas.microsoft.com/office/drawing/2014/main" id="{E690286B-8572-045D-DD98-B7011E5EF3A3}"/>
                </a:ext>
              </a:extLst>
            </p:cNvPr>
            <p:cNvGrpSpPr/>
            <p:nvPr/>
          </p:nvGrpSpPr>
          <p:grpSpPr>
            <a:xfrm>
              <a:off x="6528724" y="4043485"/>
              <a:ext cx="2022120" cy="1237680"/>
              <a:chOff x="6528724" y="4043485"/>
              <a:chExt cx="2022120" cy="123768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124">
                <p14:nvContentPartPr>
                  <p14:cNvPr id="40968" name="Ink 40967">
                    <a:extLst>
                      <a:ext uri="{FF2B5EF4-FFF2-40B4-BE49-F238E27FC236}">
                        <a16:creationId xmlns:a16="http://schemas.microsoft.com/office/drawing/2014/main" id="{46C500AB-1187-CC90-7BBE-E7CC124272F3}"/>
                      </a:ext>
                    </a:extLst>
                  </p14:cNvPr>
                  <p14:cNvContentPartPr/>
                  <p14:nvPr/>
                </p14:nvContentPartPr>
                <p14:xfrm>
                  <a:off x="6754084" y="4178485"/>
                  <a:ext cx="168840" cy="279000"/>
                </p14:xfrm>
              </p:contentPart>
            </mc:Choice>
            <mc:Fallback>
              <p:pic>
                <p:nvPicPr>
                  <p:cNvPr id="40968" name="Ink 40967">
                    <a:extLst>
                      <a:ext uri="{FF2B5EF4-FFF2-40B4-BE49-F238E27FC236}">
                        <a16:creationId xmlns:a16="http://schemas.microsoft.com/office/drawing/2014/main" id="{46C500AB-1187-CC90-7BBE-E7CC124272F3}"/>
                      </a:ext>
                    </a:extLst>
                  </p:cNvPr>
                  <p:cNvPicPr/>
                  <p:nvPr/>
                </p:nvPicPr>
                <p:blipFill>
                  <a:blip r:embed="rId125"/>
                  <a:stretch>
                    <a:fillRect/>
                  </a:stretch>
                </p:blipFill>
                <p:spPr>
                  <a:xfrm>
                    <a:off x="6745084" y="4169845"/>
                    <a:ext cx="186480" cy="296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26">
                <p14:nvContentPartPr>
                  <p14:cNvPr id="40969" name="Ink 40968">
                    <a:extLst>
                      <a:ext uri="{FF2B5EF4-FFF2-40B4-BE49-F238E27FC236}">
                        <a16:creationId xmlns:a16="http://schemas.microsoft.com/office/drawing/2014/main" id="{9F433733-C6CF-34D6-8BFF-9CA7EFEAF174}"/>
                      </a:ext>
                    </a:extLst>
                  </p14:cNvPr>
                  <p14:cNvContentPartPr/>
                  <p14:nvPr/>
                </p14:nvContentPartPr>
                <p14:xfrm>
                  <a:off x="6936244" y="4392685"/>
                  <a:ext cx="105480" cy="171720"/>
                </p14:xfrm>
              </p:contentPart>
            </mc:Choice>
            <mc:Fallback>
              <p:pic>
                <p:nvPicPr>
                  <p:cNvPr id="40969" name="Ink 40968">
                    <a:extLst>
                      <a:ext uri="{FF2B5EF4-FFF2-40B4-BE49-F238E27FC236}">
                        <a16:creationId xmlns:a16="http://schemas.microsoft.com/office/drawing/2014/main" id="{9F433733-C6CF-34D6-8BFF-9CA7EFEAF174}"/>
                      </a:ext>
                    </a:extLst>
                  </p:cNvPr>
                  <p:cNvPicPr/>
                  <p:nvPr/>
                </p:nvPicPr>
                <p:blipFill>
                  <a:blip r:embed="rId127"/>
                  <a:stretch>
                    <a:fillRect/>
                  </a:stretch>
                </p:blipFill>
                <p:spPr>
                  <a:xfrm>
                    <a:off x="6927244" y="4384045"/>
                    <a:ext cx="123120" cy="189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28">
                <p14:nvContentPartPr>
                  <p14:cNvPr id="40970" name="Ink 40969">
                    <a:extLst>
                      <a:ext uri="{FF2B5EF4-FFF2-40B4-BE49-F238E27FC236}">
                        <a16:creationId xmlns:a16="http://schemas.microsoft.com/office/drawing/2014/main" id="{12DC683F-9163-7D8F-54BB-DDA2281B674A}"/>
                      </a:ext>
                    </a:extLst>
                  </p14:cNvPr>
                  <p14:cNvContentPartPr/>
                  <p14:nvPr/>
                </p14:nvContentPartPr>
                <p14:xfrm>
                  <a:off x="7097884" y="4415365"/>
                  <a:ext cx="168120" cy="105480"/>
                </p14:xfrm>
              </p:contentPart>
            </mc:Choice>
            <mc:Fallback>
              <p:pic>
                <p:nvPicPr>
                  <p:cNvPr id="40970" name="Ink 40969">
                    <a:extLst>
                      <a:ext uri="{FF2B5EF4-FFF2-40B4-BE49-F238E27FC236}">
                        <a16:creationId xmlns:a16="http://schemas.microsoft.com/office/drawing/2014/main" id="{12DC683F-9163-7D8F-54BB-DDA2281B674A}"/>
                      </a:ext>
                    </a:extLst>
                  </p:cNvPr>
                  <p:cNvPicPr/>
                  <p:nvPr/>
                </p:nvPicPr>
                <p:blipFill>
                  <a:blip r:embed="rId129"/>
                  <a:stretch>
                    <a:fillRect/>
                  </a:stretch>
                </p:blipFill>
                <p:spPr>
                  <a:xfrm>
                    <a:off x="7088884" y="4406725"/>
                    <a:ext cx="185760" cy="123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30">
                <p14:nvContentPartPr>
                  <p14:cNvPr id="40971" name="Ink 40970">
                    <a:extLst>
                      <a:ext uri="{FF2B5EF4-FFF2-40B4-BE49-F238E27FC236}">
                        <a16:creationId xmlns:a16="http://schemas.microsoft.com/office/drawing/2014/main" id="{529C61D0-C334-50AD-3C7E-B8958C91B8D7}"/>
                      </a:ext>
                    </a:extLst>
                  </p14:cNvPr>
                  <p14:cNvContentPartPr/>
                  <p14:nvPr/>
                </p14:nvContentPartPr>
                <p14:xfrm>
                  <a:off x="7347364" y="4455325"/>
                  <a:ext cx="105480" cy="103680"/>
                </p14:xfrm>
              </p:contentPart>
            </mc:Choice>
            <mc:Fallback>
              <p:pic>
                <p:nvPicPr>
                  <p:cNvPr id="40971" name="Ink 40970">
                    <a:extLst>
                      <a:ext uri="{FF2B5EF4-FFF2-40B4-BE49-F238E27FC236}">
                        <a16:creationId xmlns:a16="http://schemas.microsoft.com/office/drawing/2014/main" id="{529C61D0-C334-50AD-3C7E-B8958C91B8D7}"/>
                      </a:ext>
                    </a:extLst>
                  </p:cNvPr>
                  <p:cNvPicPr/>
                  <p:nvPr/>
                </p:nvPicPr>
                <p:blipFill>
                  <a:blip r:embed="rId131"/>
                  <a:stretch>
                    <a:fillRect/>
                  </a:stretch>
                </p:blipFill>
                <p:spPr>
                  <a:xfrm>
                    <a:off x="7338724" y="4446325"/>
                    <a:ext cx="123120" cy="121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32">
                <p14:nvContentPartPr>
                  <p14:cNvPr id="40972" name="Ink 40971">
                    <a:extLst>
                      <a:ext uri="{FF2B5EF4-FFF2-40B4-BE49-F238E27FC236}">
                        <a16:creationId xmlns:a16="http://schemas.microsoft.com/office/drawing/2014/main" id="{4A43CA98-5824-E81C-E605-C7BEF8FB1D9F}"/>
                      </a:ext>
                    </a:extLst>
                  </p14:cNvPr>
                  <p14:cNvContentPartPr/>
                  <p14:nvPr/>
                </p14:nvContentPartPr>
                <p14:xfrm>
                  <a:off x="7531684" y="4432285"/>
                  <a:ext cx="74880" cy="150480"/>
                </p14:xfrm>
              </p:contentPart>
            </mc:Choice>
            <mc:Fallback>
              <p:pic>
                <p:nvPicPr>
                  <p:cNvPr id="40972" name="Ink 40971">
                    <a:extLst>
                      <a:ext uri="{FF2B5EF4-FFF2-40B4-BE49-F238E27FC236}">
                        <a16:creationId xmlns:a16="http://schemas.microsoft.com/office/drawing/2014/main" id="{4A43CA98-5824-E81C-E605-C7BEF8FB1D9F}"/>
                      </a:ext>
                    </a:extLst>
                  </p:cNvPr>
                  <p:cNvPicPr/>
                  <p:nvPr/>
                </p:nvPicPr>
                <p:blipFill>
                  <a:blip r:embed="rId133"/>
                  <a:stretch>
                    <a:fillRect/>
                  </a:stretch>
                </p:blipFill>
                <p:spPr>
                  <a:xfrm>
                    <a:off x="7522684" y="4423285"/>
                    <a:ext cx="92520" cy="168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34">
                <p14:nvContentPartPr>
                  <p14:cNvPr id="40973" name="Ink 40972">
                    <a:extLst>
                      <a:ext uri="{FF2B5EF4-FFF2-40B4-BE49-F238E27FC236}">
                        <a16:creationId xmlns:a16="http://schemas.microsoft.com/office/drawing/2014/main" id="{20E2C24D-BC40-AFBA-3501-584542DEEBA2}"/>
                      </a:ext>
                    </a:extLst>
                  </p14:cNvPr>
                  <p14:cNvContentPartPr/>
                  <p14:nvPr/>
                </p14:nvContentPartPr>
                <p14:xfrm>
                  <a:off x="7779364" y="4355605"/>
                  <a:ext cx="104040" cy="360"/>
                </p14:xfrm>
              </p:contentPart>
            </mc:Choice>
            <mc:Fallback>
              <p:pic>
                <p:nvPicPr>
                  <p:cNvPr id="40973" name="Ink 40972">
                    <a:extLst>
                      <a:ext uri="{FF2B5EF4-FFF2-40B4-BE49-F238E27FC236}">
                        <a16:creationId xmlns:a16="http://schemas.microsoft.com/office/drawing/2014/main" id="{20E2C24D-BC40-AFBA-3501-584542DEEBA2}"/>
                      </a:ext>
                    </a:extLst>
                  </p:cNvPr>
                  <p:cNvPicPr/>
                  <p:nvPr/>
                </p:nvPicPr>
                <p:blipFill>
                  <a:blip r:embed="rId135"/>
                  <a:stretch>
                    <a:fillRect/>
                  </a:stretch>
                </p:blipFill>
                <p:spPr>
                  <a:xfrm>
                    <a:off x="7770724" y="4346605"/>
                    <a:ext cx="1216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36">
                <p14:nvContentPartPr>
                  <p14:cNvPr id="40974" name="Ink 40973">
                    <a:extLst>
                      <a:ext uri="{FF2B5EF4-FFF2-40B4-BE49-F238E27FC236}">
                        <a16:creationId xmlns:a16="http://schemas.microsoft.com/office/drawing/2014/main" id="{39F06F37-1418-DE52-686D-CBA59CBD1D36}"/>
                      </a:ext>
                    </a:extLst>
                  </p14:cNvPr>
                  <p14:cNvContentPartPr/>
                  <p14:nvPr/>
                </p14:nvContentPartPr>
                <p14:xfrm>
                  <a:off x="7799524" y="4433365"/>
                  <a:ext cx="125640" cy="360"/>
                </p14:xfrm>
              </p:contentPart>
            </mc:Choice>
            <mc:Fallback>
              <p:pic>
                <p:nvPicPr>
                  <p:cNvPr id="40974" name="Ink 40973">
                    <a:extLst>
                      <a:ext uri="{FF2B5EF4-FFF2-40B4-BE49-F238E27FC236}">
                        <a16:creationId xmlns:a16="http://schemas.microsoft.com/office/drawing/2014/main" id="{39F06F37-1418-DE52-686D-CBA59CBD1D36}"/>
                      </a:ext>
                    </a:extLst>
                  </p:cNvPr>
                  <p:cNvPicPr/>
                  <p:nvPr/>
                </p:nvPicPr>
                <p:blipFill>
                  <a:blip r:embed="rId137"/>
                  <a:stretch>
                    <a:fillRect/>
                  </a:stretch>
                </p:blipFill>
                <p:spPr>
                  <a:xfrm>
                    <a:off x="7790524" y="4424365"/>
                    <a:ext cx="1432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38">
                <p14:nvContentPartPr>
                  <p14:cNvPr id="40975" name="Ink 40974">
                    <a:extLst>
                      <a:ext uri="{FF2B5EF4-FFF2-40B4-BE49-F238E27FC236}">
                        <a16:creationId xmlns:a16="http://schemas.microsoft.com/office/drawing/2014/main" id="{3C21EF16-D7F1-B377-F749-558142FD7BF9}"/>
                      </a:ext>
                    </a:extLst>
                  </p14:cNvPr>
                  <p14:cNvContentPartPr/>
                  <p14:nvPr/>
                </p14:nvContentPartPr>
                <p14:xfrm>
                  <a:off x="8026684" y="4155805"/>
                  <a:ext cx="123480" cy="272880"/>
                </p14:xfrm>
              </p:contentPart>
            </mc:Choice>
            <mc:Fallback>
              <p:pic>
                <p:nvPicPr>
                  <p:cNvPr id="40975" name="Ink 40974">
                    <a:extLst>
                      <a:ext uri="{FF2B5EF4-FFF2-40B4-BE49-F238E27FC236}">
                        <a16:creationId xmlns:a16="http://schemas.microsoft.com/office/drawing/2014/main" id="{3C21EF16-D7F1-B377-F749-558142FD7BF9}"/>
                      </a:ext>
                    </a:extLst>
                  </p:cNvPr>
                  <p:cNvPicPr/>
                  <p:nvPr/>
                </p:nvPicPr>
                <p:blipFill>
                  <a:blip r:embed="rId139"/>
                  <a:stretch>
                    <a:fillRect/>
                  </a:stretch>
                </p:blipFill>
                <p:spPr>
                  <a:xfrm>
                    <a:off x="8017684" y="4146805"/>
                    <a:ext cx="141120" cy="29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40">
                <p14:nvContentPartPr>
                  <p14:cNvPr id="40976" name="Ink 40975">
                    <a:extLst>
                      <a:ext uri="{FF2B5EF4-FFF2-40B4-BE49-F238E27FC236}">
                        <a16:creationId xmlns:a16="http://schemas.microsoft.com/office/drawing/2014/main" id="{C13DD49B-29BB-166F-1129-99C357700F52}"/>
                      </a:ext>
                    </a:extLst>
                  </p14:cNvPr>
                  <p14:cNvContentPartPr/>
                  <p14:nvPr/>
                </p14:nvContentPartPr>
                <p14:xfrm>
                  <a:off x="8164924" y="4312405"/>
                  <a:ext cx="385920" cy="234000"/>
                </p14:xfrm>
              </p:contentPart>
            </mc:Choice>
            <mc:Fallback>
              <p:pic>
                <p:nvPicPr>
                  <p:cNvPr id="40976" name="Ink 40975">
                    <a:extLst>
                      <a:ext uri="{FF2B5EF4-FFF2-40B4-BE49-F238E27FC236}">
                        <a16:creationId xmlns:a16="http://schemas.microsoft.com/office/drawing/2014/main" id="{C13DD49B-29BB-166F-1129-99C357700F52}"/>
                      </a:ext>
                    </a:extLst>
                  </p:cNvPr>
                  <p:cNvPicPr/>
                  <p:nvPr/>
                </p:nvPicPr>
                <p:blipFill>
                  <a:blip r:embed="rId141"/>
                  <a:stretch>
                    <a:fillRect/>
                  </a:stretch>
                </p:blipFill>
                <p:spPr>
                  <a:xfrm>
                    <a:off x="8156284" y="4303765"/>
                    <a:ext cx="403560" cy="251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42">
                <p14:nvContentPartPr>
                  <p14:cNvPr id="40977" name="Ink 40976">
                    <a:extLst>
                      <a:ext uri="{FF2B5EF4-FFF2-40B4-BE49-F238E27FC236}">
                        <a16:creationId xmlns:a16="http://schemas.microsoft.com/office/drawing/2014/main" id="{CD17CAC3-95D6-5449-36B5-3B9A40D9BBA8}"/>
                      </a:ext>
                    </a:extLst>
                  </p14:cNvPr>
                  <p14:cNvContentPartPr/>
                  <p14:nvPr/>
                </p14:nvContentPartPr>
                <p14:xfrm>
                  <a:off x="8406124" y="4376845"/>
                  <a:ext cx="135720" cy="42480"/>
                </p14:xfrm>
              </p:contentPart>
            </mc:Choice>
            <mc:Fallback>
              <p:pic>
                <p:nvPicPr>
                  <p:cNvPr id="40977" name="Ink 40976">
                    <a:extLst>
                      <a:ext uri="{FF2B5EF4-FFF2-40B4-BE49-F238E27FC236}">
                        <a16:creationId xmlns:a16="http://schemas.microsoft.com/office/drawing/2014/main" id="{CD17CAC3-95D6-5449-36B5-3B9A40D9BBA8}"/>
                      </a:ext>
                    </a:extLst>
                  </p:cNvPr>
                  <p:cNvPicPr/>
                  <p:nvPr/>
                </p:nvPicPr>
                <p:blipFill>
                  <a:blip r:embed="rId143"/>
                  <a:stretch>
                    <a:fillRect/>
                  </a:stretch>
                </p:blipFill>
                <p:spPr>
                  <a:xfrm>
                    <a:off x="8397124" y="4368205"/>
                    <a:ext cx="153360" cy="60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44">
                <p14:nvContentPartPr>
                  <p14:cNvPr id="40979" name="Ink 40978">
                    <a:extLst>
                      <a:ext uri="{FF2B5EF4-FFF2-40B4-BE49-F238E27FC236}">
                        <a16:creationId xmlns:a16="http://schemas.microsoft.com/office/drawing/2014/main" id="{330A60B7-9442-7D52-3036-E76E36AF20E6}"/>
                      </a:ext>
                    </a:extLst>
                  </p14:cNvPr>
                  <p14:cNvContentPartPr/>
                  <p14:nvPr/>
                </p14:nvContentPartPr>
                <p14:xfrm>
                  <a:off x="6819244" y="4805965"/>
                  <a:ext cx="126360" cy="260640"/>
                </p14:xfrm>
              </p:contentPart>
            </mc:Choice>
            <mc:Fallback>
              <p:pic>
                <p:nvPicPr>
                  <p:cNvPr id="40979" name="Ink 40978">
                    <a:extLst>
                      <a:ext uri="{FF2B5EF4-FFF2-40B4-BE49-F238E27FC236}">
                        <a16:creationId xmlns:a16="http://schemas.microsoft.com/office/drawing/2014/main" id="{330A60B7-9442-7D52-3036-E76E36AF20E6}"/>
                      </a:ext>
                    </a:extLst>
                  </p:cNvPr>
                  <p:cNvPicPr/>
                  <p:nvPr/>
                </p:nvPicPr>
                <p:blipFill>
                  <a:blip r:embed="rId145"/>
                  <a:stretch>
                    <a:fillRect/>
                  </a:stretch>
                </p:blipFill>
                <p:spPr>
                  <a:xfrm>
                    <a:off x="6810604" y="4796965"/>
                    <a:ext cx="144000" cy="278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46">
                <p14:nvContentPartPr>
                  <p14:cNvPr id="40980" name="Ink 40979">
                    <a:extLst>
                      <a:ext uri="{FF2B5EF4-FFF2-40B4-BE49-F238E27FC236}">
                        <a16:creationId xmlns:a16="http://schemas.microsoft.com/office/drawing/2014/main" id="{8C38BD84-CA77-7020-1932-63034F9F281E}"/>
                      </a:ext>
                    </a:extLst>
                  </p14:cNvPr>
                  <p14:cNvContentPartPr/>
                  <p14:nvPr/>
                </p14:nvContentPartPr>
                <p14:xfrm>
                  <a:off x="6970084" y="5017645"/>
                  <a:ext cx="89280" cy="225720"/>
                </p14:xfrm>
              </p:contentPart>
            </mc:Choice>
            <mc:Fallback>
              <p:pic>
                <p:nvPicPr>
                  <p:cNvPr id="40980" name="Ink 40979">
                    <a:extLst>
                      <a:ext uri="{FF2B5EF4-FFF2-40B4-BE49-F238E27FC236}">
                        <a16:creationId xmlns:a16="http://schemas.microsoft.com/office/drawing/2014/main" id="{8C38BD84-CA77-7020-1932-63034F9F281E}"/>
                      </a:ext>
                    </a:extLst>
                  </p:cNvPr>
                  <p:cNvPicPr/>
                  <p:nvPr/>
                </p:nvPicPr>
                <p:blipFill>
                  <a:blip r:embed="rId147"/>
                  <a:stretch>
                    <a:fillRect/>
                  </a:stretch>
                </p:blipFill>
                <p:spPr>
                  <a:xfrm>
                    <a:off x="6961444" y="5008645"/>
                    <a:ext cx="106920" cy="243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48">
                <p14:nvContentPartPr>
                  <p14:cNvPr id="40981" name="Ink 40980">
                    <a:extLst>
                      <a:ext uri="{FF2B5EF4-FFF2-40B4-BE49-F238E27FC236}">
                        <a16:creationId xmlns:a16="http://schemas.microsoft.com/office/drawing/2014/main" id="{60EF0C4B-FF69-C85C-1FAB-ED77F4F24E57}"/>
                      </a:ext>
                    </a:extLst>
                  </p14:cNvPr>
                  <p14:cNvContentPartPr/>
                  <p14:nvPr/>
                </p14:nvContentPartPr>
                <p14:xfrm>
                  <a:off x="7116964" y="5029885"/>
                  <a:ext cx="171360" cy="169200"/>
                </p14:xfrm>
              </p:contentPart>
            </mc:Choice>
            <mc:Fallback>
              <p:pic>
                <p:nvPicPr>
                  <p:cNvPr id="40981" name="Ink 40980">
                    <a:extLst>
                      <a:ext uri="{FF2B5EF4-FFF2-40B4-BE49-F238E27FC236}">
                        <a16:creationId xmlns:a16="http://schemas.microsoft.com/office/drawing/2014/main" id="{60EF0C4B-FF69-C85C-1FAB-ED77F4F24E57}"/>
                      </a:ext>
                    </a:extLst>
                  </p:cNvPr>
                  <p:cNvPicPr/>
                  <p:nvPr/>
                </p:nvPicPr>
                <p:blipFill>
                  <a:blip r:embed="rId149"/>
                  <a:stretch>
                    <a:fillRect/>
                  </a:stretch>
                </p:blipFill>
                <p:spPr>
                  <a:xfrm>
                    <a:off x="7107964" y="5020885"/>
                    <a:ext cx="189000" cy="186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50">
                <p14:nvContentPartPr>
                  <p14:cNvPr id="40982" name="Ink 40981">
                    <a:extLst>
                      <a:ext uri="{FF2B5EF4-FFF2-40B4-BE49-F238E27FC236}">
                        <a16:creationId xmlns:a16="http://schemas.microsoft.com/office/drawing/2014/main" id="{E6722F0B-17FE-2F9D-48FB-0718CAADE0EB}"/>
                      </a:ext>
                    </a:extLst>
                  </p14:cNvPr>
                  <p14:cNvContentPartPr/>
                  <p14:nvPr/>
                </p14:nvContentPartPr>
                <p14:xfrm>
                  <a:off x="7336204" y="5063365"/>
                  <a:ext cx="115920" cy="135000"/>
                </p14:xfrm>
              </p:contentPart>
            </mc:Choice>
            <mc:Fallback>
              <p:pic>
                <p:nvPicPr>
                  <p:cNvPr id="40982" name="Ink 40981">
                    <a:extLst>
                      <a:ext uri="{FF2B5EF4-FFF2-40B4-BE49-F238E27FC236}">
                        <a16:creationId xmlns:a16="http://schemas.microsoft.com/office/drawing/2014/main" id="{E6722F0B-17FE-2F9D-48FB-0718CAADE0EB}"/>
                      </a:ext>
                    </a:extLst>
                  </p:cNvPr>
                  <p:cNvPicPr/>
                  <p:nvPr/>
                </p:nvPicPr>
                <p:blipFill>
                  <a:blip r:embed="rId151"/>
                  <a:stretch>
                    <a:fillRect/>
                  </a:stretch>
                </p:blipFill>
                <p:spPr>
                  <a:xfrm>
                    <a:off x="7327204" y="5054725"/>
                    <a:ext cx="133560" cy="152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52">
                <p14:nvContentPartPr>
                  <p14:cNvPr id="40984" name="Ink 40983">
                    <a:extLst>
                      <a:ext uri="{FF2B5EF4-FFF2-40B4-BE49-F238E27FC236}">
                        <a16:creationId xmlns:a16="http://schemas.microsoft.com/office/drawing/2014/main" id="{0375CAB0-7A1B-5455-5EF4-CAD1CFD62048}"/>
                      </a:ext>
                    </a:extLst>
                  </p14:cNvPr>
                  <p14:cNvContentPartPr/>
                  <p14:nvPr/>
                </p14:nvContentPartPr>
                <p14:xfrm>
                  <a:off x="7507564" y="5061565"/>
                  <a:ext cx="96840" cy="219600"/>
                </p14:xfrm>
              </p:contentPart>
            </mc:Choice>
            <mc:Fallback>
              <p:pic>
                <p:nvPicPr>
                  <p:cNvPr id="40984" name="Ink 40983">
                    <a:extLst>
                      <a:ext uri="{FF2B5EF4-FFF2-40B4-BE49-F238E27FC236}">
                        <a16:creationId xmlns:a16="http://schemas.microsoft.com/office/drawing/2014/main" id="{0375CAB0-7A1B-5455-5EF4-CAD1CFD62048}"/>
                      </a:ext>
                    </a:extLst>
                  </p:cNvPr>
                  <p:cNvPicPr/>
                  <p:nvPr/>
                </p:nvPicPr>
                <p:blipFill>
                  <a:blip r:embed="rId153"/>
                  <a:stretch>
                    <a:fillRect/>
                  </a:stretch>
                </p:blipFill>
                <p:spPr>
                  <a:xfrm>
                    <a:off x="7498924" y="5052925"/>
                    <a:ext cx="114480" cy="237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54">
                <p14:nvContentPartPr>
                  <p14:cNvPr id="40985" name="Ink 40984">
                    <a:extLst>
                      <a:ext uri="{FF2B5EF4-FFF2-40B4-BE49-F238E27FC236}">
                        <a16:creationId xmlns:a16="http://schemas.microsoft.com/office/drawing/2014/main" id="{398E6B33-9BB6-21EB-8182-BB164F8CD6D0}"/>
                      </a:ext>
                    </a:extLst>
                  </p14:cNvPr>
                  <p14:cNvContentPartPr/>
                  <p14:nvPr/>
                </p14:nvContentPartPr>
                <p14:xfrm>
                  <a:off x="7798084" y="5060845"/>
                  <a:ext cx="84600" cy="20160"/>
                </p14:xfrm>
              </p:contentPart>
            </mc:Choice>
            <mc:Fallback>
              <p:pic>
                <p:nvPicPr>
                  <p:cNvPr id="40985" name="Ink 40984">
                    <a:extLst>
                      <a:ext uri="{FF2B5EF4-FFF2-40B4-BE49-F238E27FC236}">
                        <a16:creationId xmlns:a16="http://schemas.microsoft.com/office/drawing/2014/main" id="{398E6B33-9BB6-21EB-8182-BB164F8CD6D0}"/>
                      </a:ext>
                    </a:extLst>
                  </p:cNvPr>
                  <p:cNvPicPr/>
                  <p:nvPr/>
                </p:nvPicPr>
                <p:blipFill>
                  <a:blip r:embed="rId155"/>
                  <a:stretch>
                    <a:fillRect/>
                  </a:stretch>
                </p:blipFill>
                <p:spPr>
                  <a:xfrm>
                    <a:off x="7789444" y="5051845"/>
                    <a:ext cx="102240" cy="37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56">
                <p14:nvContentPartPr>
                  <p14:cNvPr id="40986" name="Ink 40985">
                    <a:extLst>
                      <a:ext uri="{FF2B5EF4-FFF2-40B4-BE49-F238E27FC236}">
                        <a16:creationId xmlns:a16="http://schemas.microsoft.com/office/drawing/2014/main" id="{E979A54D-284E-0CE1-704A-39F41E6C6DE3}"/>
                      </a:ext>
                    </a:extLst>
                  </p14:cNvPr>
                  <p14:cNvContentPartPr/>
                  <p14:nvPr/>
                </p14:nvContentPartPr>
                <p14:xfrm>
                  <a:off x="7750924" y="5144365"/>
                  <a:ext cx="109800" cy="360"/>
                </p14:xfrm>
              </p:contentPart>
            </mc:Choice>
            <mc:Fallback>
              <p:pic>
                <p:nvPicPr>
                  <p:cNvPr id="40986" name="Ink 40985">
                    <a:extLst>
                      <a:ext uri="{FF2B5EF4-FFF2-40B4-BE49-F238E27FC236}">
                        <a16:creationId xmlns:a16="http://schemas.microsoft.com/office/drawing/2014/main" id="{E979A54D-284E-0CE1-704A-39F41E6C6DE3}"/>
                      </a:ext>
                    </a:extLst>
                  </p:cNvPr>
                  <p:cNvPicPr/>
                  <p:nvPr/>
                </p:nvPicPr>
                <p:blipFill>
                  <a:blip r:embed="rId157"/>
                  <a:stretch>
                    <a:fillRect/>
                  </a:stretch>
                </p:blipFill>
                <p:spPr>
                  <a:xfrm>
                    <a:off x="7741924" y="5135725"/>
                    <a:ext cx="12744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58">
                <p14:nvContentPartPr>
                  <p14:cNvPr id="40987" name="Ink 40986">
                    <a:extLst>
                      <a:ext uri="{FF2B5EF4-FFF2-40B4-BE49-F238E27FC236}">
                        <a16:creationId xmlns:a16="http://schemas.microsoft.com/office/drawing/2014/main" id="{1EF2FD05-84F4-95E1-22C1-127934C39DE8}"/>
                      </a:ext>
                    </a:extLst>
                  </p14:cNvPr>
                  <p14:cNvContentPartPr/>
                  <p14:nvPr/>
                </p14:nvContentPartPr>
                <p14:xfrm>
                  <a:off x="7980604" y="4882645"/>
                  <a:ext cx="182520" cy="293040"/>
                </p14:xfrm>
              </p:contentPart>
            </mc:Choice>
            <mc:Fallback>
              <p:pic>
                <p:nvPicPr>
                  <p:cNvPr id="40987" name="Ink 40986">
                    <a:extLst>
                      <a:ext uri="{FF2B5EF4-FFF2-40B4-BE49-F238E27FC236}">
                        <a16:creationId xmlns:a16="http://schemas.microsoft.com/office/drawing/2014/main" id="{1EF2FD05-84F4-95E1-22C1-127934C39DE8}"/>
                      </a:ext>
                    </a:extLst>
                  </p:cNvPr>
                  <p:cNvPicPr/>
                  <p:nvPr/>
                </p:nvPicPr>
                <p:blipFill>
                  <a:blip r:embed="rId159"/>
                  <a:stretch>
                    <a:fillRect/>
                  </a:stretch>
                </p:blipFill>
                <p:spPr>
                  <a:xfrm>
                    <a:off x="7971604" y="4873645"/>
                    <a:ext cx="200160" cy="310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60">
                <p14:nvContentPartPr>
                  <p14:cNvPr id="40988" name="Ink 40987">
                    <a:extLst>
                      <a:ext uri="{FF2B5EF4-FFF2-40B4-BE49-F238E27FC236}">
                        <a16:creationId xmlns:a16="http://schemas.microsoft.com/office/drawing/2014/main" id="{27995502-0B8E-BB10-7CB5-5D368B4D2C70}"/>
                      </a:ext>
                    </a:extLst>
                  </p14:cNvPr>
                  <p14:cNvContentPartPr/>
                  <p14:nvPr/>
                </p14:nvContentPartPr>
                <p14:xfrm>
                  <a:off x="8177164" y="5039605"/>
                  <a:ext cx="113040" cy="2880"/>
                </p14:xfrm>
              </p:contentPart>
            </mc:Choice>
            <mc:Fallback>
              <p:pic>
                <p:nvPicPr>
                  <p:cNvPr id="40988" name="Ink 40987">
                    <a:extLst>
                      <a:ext uri="{FF2B5EF4-FFF2-40B4-BE49-F238E27FC236}">
                        <a16:creationId xmlns:a16="http://schemas.microsoft.com/office/drawing/2014/main" id="{27995502-0B8E-BB10-7CB5-5D368B4D2C70}"/>
                      </a:ext>
                    </a:extLst>
                  </p:cNvPr>
                  <p:cNvPicPr/>
                  <p:nvPr/>
                </p:nvPicPr>
                <p:blipFill>
                  <a:blip r:embed="rId161"/>
                  <a:stretch>
                    <a:fillRect/>
                  </a:stretch>
                </p:blipFill>
                <p:spPr>
                  <a:xfrm>
                    <a:off x="8168524" y="5030605"/>
                    <a:ext cx="130680" cy="2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62">
                <p14:nvContentPartPr>
                  <p14:cNvPr id="40989" name="Ink 40988">
                    <a:extLst>
                      <a:ext uri="{FF2B5EF4-FFF2-40B4-BE49-F238E27FC236}">
                        <a16:creationId xmlns:a16="http://schemas.microsoft.com/office/drawing/2014/main" id="{D5938808-D754-3573-9CBF-ED2AC3395857}"/>
                      </a:ext>
                    </a:extLst>
                  </p14:cNvPr>
                  <p14:cNvContentPartPr/>
                  <p14:nvPr/>
                </p14:nvContentPartPr>
                <p14:xfrm>
                  <a:off x="8377324" y="4817845"/>
                  <a:ext cx="135000" cy="381240"/>
                </p14:xfrm>
              </p:contentPart>
            </mc:Choice>
            <mc:Fallback>
              <p:pic>
                <p:nvPicPr>
                  <p:cNvPr id="40989" name="Ink 40988">
                    <a:extLst>
                      <a:ext uri="{FF2B5EF4-FFF2-40B4-BE49-F238E27FC236}">
                        <a16:creationId xmlns:a16="http://schemas.microsoft.com/office/drawing/2014/main" id="{D5938808-D754-3573-9CBF-ED2AC3395857}"/>
                      </a:ext>
                    </a:extLst>
                  </p:cNvPr>
                  <p:cNvPicPr/>
                  <p:nvPr/>
                </p:nvPicPr>
                <p:blipFill>
                  <a:blip r:embed="rId163"/>
                  <a:stretch>
                    <a:fillRect/>
                  </a:stretch>
                </p:blipFill>
                <p:spPr>
                  <a:xfrm>
                    <a:off x="8368684" y="4809205"/>
                    <a:ext cx="152640" cy="398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64">
                <p14:nvContentPartPr>
                  <p14:cNvPr id="40993" name="Ink 40992">
                    <a:extLst>
                      <a:ext uri="{FF2B5EF4-FFF2-40B4-BE49-F238E27FC236}">
                        <a16:creationId xmlns:a16="http://schemas.microsoft.com/office/drawing/2014/main" id="{EF5C8BC2-7066-D0CF-A241-FCD1E314BA2F}"/>
                      </a:ext>
                    </a:extLst>
                  </p14:cNvPr>
                  <p14:cNvContentPartPr/>
                  <p14:nvPr/>
                </p14:nvContentPartPr>
                <p14:xfrm>
                  <a:off x="6528724" y="4043485"/>
                  <a:ext cx="264240" cy="1118160"/>
                </p14:xfrm>
              </p:contentPart>
            </mc:Choice>
            <mc:Fallback>
              <p:pic>
                <p:nvPicPr>
                  <p:cNvPr id="40993" name="Ink 40992">
                    <a:extLst>
                      <a:ext uri="{FF2B5EF4-FFF2-40B4-BE49-F238E27FC236}">
                        <a16:creationId xmlns:a16="http://schemas.microsoft.com/office/drawing/2014/main" id="{EF5C8BC2-7066-D0CF-A241-FCD1E314BA2F}"/>
                      </a:ext>
                    </a:extLst>
                  </p:cNvPr>
                  <p:cNvPicPr/>
                  <p:nvPr/>
                </p:nvPicPr>
                <p:blipFill>
                  <a:blip r:embed="rId165"/>
                  <a:stretch>
                    <a:fillRect/>
                  </a:stretch>
                </p:blipFill>
                <p:spPr>
                  <a:xfrm>
                    <a:off x="6519724" y="4034845"/>
                    <a:ext cx="281880" cy="11358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pic>
        <p:nvPicPr>
          <p:cNvPr id="40998" name="Audio 40997">
            <a:hlinkClick r:id="" action="ppaction://media"/>
            <a:extLst>
              <a:ext uri="{FF2B5EF4-FFF2-40B4-BE49-F238E27FC236}">
                <a16:creationId xmlns:a16="http://schemas.microsoft.com/office/drawing/2014/main" id="{42D3027A-5AFA-EA95-C295-A0BD415FC25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  <p:grpSp>
        <p:nvGrpSpPr>
          <p:cNvPr id="41002" name="Group 41001">
            <a:extLst>
              <a:ext uri="{FF2B5EF4-FFF2-40B4-BE49-F238E27FC236}">
                <a16:creationId xmlns:a16="http://schemas.microsoft.com/office/drawing/2014/main" id="{FF7C0F97-777B-52DC-3E70-2466108922A9}"/>
              </a:ext>
            </a:extLst>
          </p:cNvPr>
          <p:cNvGrpSpPr/>
          <p:nvPr/>
        </p:nvGrpSpPr>
        <p:grpSpPr>
          <a:xfrm>
            <a:off x="8475635" y="5408245"/>
            <a:ext cx="348120" cy="201960"/>
            <a:chOff x="8475635" y="5408245"/>
            <a:chExt cx="348120" cy="2019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67">
              <p14:nvContentPartPr>
                <p14:cNvPr id="41003" name="Ink 41002">
                  <a:extLst>
                    <a:ext uri="{FF2B5EF4-FFF2-40B4-BE49-F238E27FC236}">
                      <a16:creationId xmlns:a16="http://schemas.microsoft.com/office/drawing/2014/main" id="{A505979E-16FD-7A6F-6D90-D264B3BC7865}"/>
                    </a:ext>
                  </a:extLst>
                </p14:cNvPr>
                <p14:cNvContentPartPr/>
                <p14:nvPr/>
              </p14:nvContentPartPr>
              <p14:xfrm>
                <a:off x="8475635" y="5408245"/>
                <a:ext cx="345600" cy="201960"/>
              </p14:xfrm>
            </p:contentPart>
          </mc:Choice>
          <mc:Fallback>
            <p:pic>
              <p:nvPicPr>
                <p:cNvPr id="41003" name="Ink 41002">
                  <a:extLst>
                    <a:ext uri="{FF2B5EF4-FFF2-40B4-BE49-F238E27FC236}">
                      <a16:creationId xmlns:a16="http://schemas.microsoft.com/office/drawing/2014/main" id="{A505979E-16FD-7A6F-6D90-D264B3BC7865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8466995" y="5399245"/>
                  <a:ext cx="363240" cy="21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9">
              <p14:nvContentPartPr>
                <p14:cNvPr id="41004" name="Ink 41003">
                  <a:extLst>
                    <a:ext uri="{FF2B5EF4-FFF2-40B4-BE49-F238E27FC236}">
                      <a16:creationId xmlns:a16="http://schemas.microsoft.com/office/drawing/2014/main" id="{4FE966FF-17A4-D21B-19EE-2AD3700700C2}"/>
                    </a:ext>
                  </a:extLst>
                </p14:cNvPr>
                <p14:cNvContentPartPr/>
                <p14:nvPr/>
              </p14:nvContentPartPr>
              <p14:xfrm>
                <a:off x="8691275" y="5479525"/>
                <a:ext cx="132480" cy="5040"/>
              </p14:xfrm>
            </p:contentPart>
          </mc:Choice>
          <mc:Fallback>
            <p:pic>
              <p:nvPicPr>
                <p:cNvPr id="41004" name="Ink 41003">
                  <a:extLst>
                    <a:ext uri="{FF2B5EF4-FFF2-40B4-BE49-F238E27FC236}">
                      <a16:creationId xmlns:a16="http://schemas.microsoft.com/office/drawing/2014/main" id="{4FE966FF-17A4-D21B-19EE-2AD3700700C2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8682635" y="5470885"/>
                  <a:ext cx="150120" cy="22680"/>
                </a:xfrm>
                <a:prstGeom prst="rect">
                  <a:avLst/>
                </a:prstGeom>
              </p:spPr>
            </p:pic>
          </mc:Fallback>
        </mc:AlternateContent>
      </p:grpSp>
    </p:spTree>
    <p:custDataLst>
      <p:tags r:id="rId1"/>
    </p:custDataLst>
    <p:extLst>
      <p:ext uri="{BB962C8B-B14F-4D97-AF65-F5344CB8AC3E}">
        <p14:creationId xmlns:p14="http://schemas.microsoft.com/office/powerpoint/2010/main" val="2089165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170"/>
    </mc:Choice>
    <mc:Fallback>
      <p:transition spd="slow" advTm="1241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09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0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0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40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41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998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7" name="Text Box 3"/>
          <p:cNvSpPr txBox="1">
            <a:spLocks noChangeArrowheads="1"/>
          </p:cNvSpPr>
          <p:nvPr/>
        </p:nvSpPr>
        <p:spPr bwMode="auto">
          <a:xfrm>
            <a:off x="1523747" y="3586"/>
            <a:ext cx="609654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800" b="1" dirty="0">
                <a:solidFill>
                  <a:srgbClr val="0000FF"/>
                </a:solidFill>
              </a:rPr>
              <a:t>CMOS – Combine NMOS and PMOS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903BEA-EC25-5644-B5A1-DEDF773DB900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5F1A36D-5B85-8E99-2364-538AE54F6EE5}"/>
              </a:ext>
            </a:extLst>
          </p:cNvPr>
          <p:cNvGrpSpPr/>
          <p:nvPr/>
        </p:nvGrpSpPr>
        <p:grpSpPr>
          <a:xfrm>
            <a:off x="1113968" y="3224641"/>
            <a:ext cx="964080" cy="209880"/>
            <a:chOff x="1711059" y="3214186"/>
            <a:chExt cx="964080" cy="209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FA254953-D79B-2A31-8788-21F7500E5579}"/>
                    </a:ext>
                  </a:extLst>
                </p14:cNvPr>
                <p14:cNvContentPartPr/>
                <p14:nvPr/>
              </p14:nvContentPartPr>
              <p14:xfrm>
                <a:off x="1711059" y="3214186"/>
                <a:ext cx="185400" cy="19368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FA254953-D79B-2A31-8788-21F7500E557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702059" y="3205546"/>
                  <a:ext cx="203040" cy="21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B4254FC2-8483-2D0D-29D7-C4863C9B2D44}"/>
                    </a:ext>
                  </a:extLst>
                </p14:cNvPr>
                <p14:cNvContentPartPr/>
                <p14:nvPr/>
              </p14:nvContentPartPr>
              <p14:xfrm>
                <a:off x="1986819" y="3233626"/>
                <a:ext cx="227880" cy="14508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B4254FC2-8483-2D0D-29D7-C4863C9B2D44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977819" y="3224986"/>
                  <a:ext cx="245520" cy="16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C3E5D81A-FFCB-0A94-DE8E-DB9948D0742F}"/>
                    </a:ext>
                  </a:extLst>
                </p14:cNvPr>
                <p14:cNvContentPartPr/>
                <p14:nvPr/>
              </p14:nvContentPartPr>
              <p14:xfrm>
                <a:off x="2312259" y="3239746"/>
                <a:ext cx="153720" cy="12888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C3E5D81A-FFCB-0A94-DE8E-DB9948D0742F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303259" y="3231106"/>
                  <a:ext cx="171360" cy="14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6DB4FA6F-988E-B694-28BB-464DCF6B07CB}"/>
                    </a:ext>
                  </a:extLst>
                </p14:cNvPr>
                <p14:cNvContentPartPr/>
                <p14:nvPr/>
              </p14:nvContentPartPr>
              <p14:xfrm>
                <a:off x="2526819" y="3224626"/>
                <a:ext cx="148320" cy="19944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6DB4FA6F-988E-B694-28BB-464DCF6B07CB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518179" y="3215986"/>
                  <a:ext cx="165960" cy="217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9037E2C-3AC8-5FB4-F40A-94F1A5F58869}"/>
              </a:ext>
            </a:extLst>
          </p:cNvPr>
          <p:cNvGrpSpPr/>
          <p:nvPr/>
        </p:nvGrpSpPr>
        <p:grpSpPr>
          <a:xfrm>
            <a:off x="294149" y="696255"/>
            <a:ext cx="3299760" cy="2168280"/>
            <a:chOff x="628899" y="803520"/>
            <a:chExt cx="3299760" cy="2168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47AAB6DD-3A65-E2F1-4953-D7E28FE5A84E}"/>
                    </a:ext>
                  </a:extLst>
                </p14:cNvPr>
                <p14:cNvContentPartPr/>
                <p14:nvPr/>
              </p14:nvContentPartPr>
              <p14:xfrm>
                <a:off x="3650379" y="2236426"/>
                <a:ext cx="105480" cy="35064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47AAB6DD-3A65-E2F1-4953-D7E28FE5A84E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641379" y="2227426"/>
                  <a:ext cx="123120" cy="36828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ECB3C86-2BBF-1607-28D7-B87A8DE4E358}"/>
                </a:ext>
              </a:extLst>
            </p:cNvPr>
            <p:cNvGrpSpPr/>
            <p:nvPr/>
          </p:nvGrpSpPr>
          <p:grpSpPr>
            <a:xfrm>
              <a:off x="628899" y="803520"/>
              <a:ext cx="3299760" cy="2168280"/>
              <a:chOff x="628899" y="814786"/>
              <a:chExt cx="3299760" cy="21682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5">
                <p14:nvContentPartPr>
                  <p14:cNvPr id="3" name="Ink 2">
                    <a:extLst>
                      <a:ext uri="{FF2B5EF4-FFF2-40B4-BE49-F238E27FC236}">
                        <a16:creationId xmlns:a16="http://schemas.microsoft.com/office/drawing/2014/main" id="{0FCC8DE1-BC4D-D67F-4564-BFE831677EEC}"/>
                      </a:ext>
                    </a:extLst>
                  </p14:cNvPr>
                  <p14:cNvContentPartPr/>
                  <p14:nvPr/>
                </p14:nvContentPartPr>
                <p14:xfrm>
                  <a:off x="915099" y="1012786"/>
                  <a:ext cx="199080" cy="216000"/>
                </p14:xfrm>
              </p:contentPart>
            </mc:Choice>
            <mc:Fallback xmlns="">
              <p:pic>
                <p:nvPicPr>
                  <p:cNvPr id="3" name="Ink 2">
                    <a:extLst>
                      <a:ext uri="{FF2B5EF4-FFF2-40B4-BE49-F238E27FC236}">
                        <a16:creationId xmlns:a16="http://schemas.microsoft.com/office/drawing/2014/main" id="{0FCC8DE1-BC4D-D67F-4564-BFE831677EEC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906459" y="1004146"/>
                    <a:ext cx="216720" cy="233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">
                <p14:nvContentPartPr>
                  <p14:cNvPr id="4" name="Ink 3">
                    <a:extLst>
                      <a:ext uri="{FF2B5EF4-FFF2-40B4-BE49-F238E27FC236}">
                        <a16:creationId xmlns:a16="http://schemas.microsoft.com/office/drawing/2014/main" id="{929A4554-B83E-3C3C-EC3C-2894C4E7560F}"/>
                      </a:ext>
                    </a:extLst>
                  </p14:cNvPr>
                  <p14:cNvContentPartPr/>
                  <p14:nvPr/>
                </p14:nvContentPartPr>
                <p14:xfrm>
                  <a:off x="941739" y="1078306"/>
                  <a:ext cx="62640" cy="1875240"/>
                </p14:xfrm>
              </p:contentPart>
            </mc:Choice>
            <mc:Fallback xmlns="">
              <p:pic>
                <p:nvPicPr>
                  <p:cNvPr id="4" name="Ink 3">
                    <a:extLst>
                      <a:ext uri="{FF2B5EF4-FFF2-40B4-BE49-F238E27FC236}">
                        <a16:creationId xmlns:a16="http://schemas.microsoft.com/office/drawing/2014/main" id="{929A4554-B83E-3C3C-EC3C-2894C4E7560F}"/>
                      </a:ext>
                    </a:extLst>
                  </p:cNvPr>
                  <p:cNvPicPr/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932739" y="1069306"/>
                    <a:ext cx="80280" cy="1892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">
                <p14:nvContentPartPr>
                  <p14:cNvPr id="5" name="Ink 4">
                    <a:extLst>
                      <a:ext uri="{FF2B5EF4-FFF2-40B4-BE49-F238E27FC236}">
                        <a16:creationId xmlns:a16="http://schemas.microsoft.com/office/drawing/2014/main" id="{8CDD55F6-6E3D-BA4B-FDAB-80DE16C079E6}"/>
                      </a:ext>
                    </a:extLst>
                  </p14:cNvPr>
                  <p14:cNvContentPartPr/>
                  <p14:nvPr/>
                </p14:nvContentPartPr>
                <p14:xfrm>
                  <a:off x="628899" y="2851666"/>
                  <a:ext cx="2950200" cy="6120"/>
                </p14:xfrm>
              </p:contentPart>
            </mc:Choice>
            <mc:Fallback xmlns="">
              <p:pic>
                <p:nvPicPr>
                  <p:cNvPr id="5" name="Ink 4">
                    <a:extLst>
                      <a:ext uri="{FF2B5EF4-FFF2-40B4-BE49-F238E27FC236}">
                        <a16:creationId xmlns:a16="http://schemas.microsoft.com/office/drawing/2014/main" id="{8CDD55F6-6E3D-BA4B-FDAB-80DE16C079E6}"/>
                      </a:ext>
                    </a:extLst>
                  </p:cNvPr>
                  <p:cNvPicPr/>
                  <p:nvPr/>
                </p:nvPicPr>
                <p:blipFill>
                  <a:blip r:embed="rId20"/>
                  <a:stretch>
                    <a:fillRect/>
                  </a:stretch>
                </p:blipFill>
                <p:spPr>
                  <a:xfrm>
                    <a:off x="619899" y="2843026"/>
                    <a:ext cx="2967840" cy="23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">
                <p14:nvContentPartPr>
                  <p14:cNvPr id="6" name="Ink 5">
                    <a:extLst>
                      <a:ext uri="{FF2B5EF4-FFF2-40B4-BE49-F238E27FC236}">
                        <a16:creationId xmlns:a16="http://schemas.microsoft.com/office/drawing/2014/main" id="{1559E1D0-155F-C7B0-4C75-51D5647E7AF4}"/>
                      </a:ext>
                    </a:extLst>
                  </p14:cNvPr>
                  <p14:cNvContentPartPr/>
                  <p14:nvPr/>
                </p14:nvContentPartPr>
                <p14:xfrm>
                  <a:off x="3446979" y="2774626"/>
                  <a:ext cx="175320" cy="208440"/>
                </p14:xfrm>
              </p:contentPart>
            </mc:Choice>
            <mc:Fallback xmlns="">
              <p:pic>
                <p:nvPicPr>
                  <p:cNvPr id="6" name="Ink 5">
                    <a:extLst>
                      <a:ext uri="{FF2B5EF4-FFF2-40B4-BE49-F238E27FC236}">
                        <a16:creationId xmlns:a16="http://schemas.microsoft.com/office/drawing/2014/main" id="{1559E1D0-155F-C7B0-4C75-51D5647E7AF4}"/>
                      </a:ext>
                    </a:extLst>
                  </p:cNvPr>
                  <p:cNvPicPr/>
                  <p:nvPr/>
                </p:nvPicPr>
                <p:blipFill>
                  <a:blip r:embed="rId22"/>
                  <a:stretch>
                    <a:fillRect/>
                  </a:stretch>
                </p:blipFill>
                <p:spPr>
                  <a:xfrm>
                    <a:off x="3438339" y="2765986"/>
                    <a:ext cx="192960" cy="226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">
                <p14:nvContentPartPr>
                  <p14:cNvPr id="16" name="Ink 15">
                    <a:extLst>
                      <a:ext uri="{FF2B5EF4-FFF2-40B4-BE49-F238E27FC236}">
                        <a16:creationId xmlns:a16="http://schemas.microsoft.com/office/drawing/2014/main" id="{C7CB1A8C-F415-10F6-216C-E014F808E55D}"/>
                      </a:ext>
                    </a:extLst>
                  </p14:cNvPr>
                  <p14:cNvContentPartPr/>
                  <p14:nvPr/>
                </p14:nvContentPartPr>
                <p14:xfrm>
                  <a:off x="1250979" y="814786"/>
                  <a:ext cx="314640" cy="29160"/>
                </p14:xfrm>
              </p:contentPart>
            </mc:Choice>
            <mc:Fallback xmlns="">
              <p:pic>
                <p:nvPicPr>
                  <p:cNvPr id="16" name="Ink 15">
                    <a:extLst>
                      <a:ext uri="{FF2B5EF4-FFF2-40B4-BE49-F238E27FC236}">
                        <a16:creationId xmlns:a16="http://schemas.microsoft.com/office/drawing/2014/main" id="{C7CB1A8C-F415-10F6-216C-E014F808E55D}"/>
                      </a:ext>
                    </a:extLst>
                  </p:cNvPr>
                  <p:cNvPicPr/>
                  <p:nvPr/>
                </p:nvPicPr>
                <p:blipFill>
                  <a:blip r:embed="rId24"/>
                  <a:stretch>
                    <a:fillRect/>
                  </a:stretch>
                </p:blipFill>
                <p:spPr>
                  <a:xfrm>
                    <a:off x="1241979" y="805786"/>
                    <a:ext cx="332280" cy="46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">
                <p14:nvContentPartPr>
                  <p14:cNvPr id="17" name="Ink 16">
                    <a:extLst>
                      <a:ext uri="{FF2B5EF4-FFF2-40B4-BE49-F238E27FC236}">
                        <a16:creationId xmlns:a16="http://schemas.microsoft.com/office/drawing/2014/main" id="{8DD70CAD-7F92-C874-4E53-DD6E080ED620}"/>
                      </a:ext>
                    </a:extLst>
                  </p14:cNvPr>
                  <p14:cNvContentPartPr/>
                  <p14:nvPr/>
                </p14:nvContentPartPr>
                <p14:xfrm>
                  <a:off x="1452939" y="823786"/>
                  <a:ext cx="360" cy="177480"/>
                </p14:xfrm>
              </p:contentPart>
            </mc:Choice>
            <mc:Fallback xmlns="">
              <p:pic>
                <p:nvPicPr>
                  <p:cNvPr id="17" name="Ink 16">
                    <a:extLst>
                      <a:ext uri="{FF2B5EF4-FFF2-40B4-BE49-F238E27FC236}">
                        <a16:creationId xmlns:a16="http://schemas.microsoft.com/office/drawing/2014/main" id="{8DD70CAD-7F92-C874-4E53-DD6E080ED620}"/>
                      </a:ext>
                    </a:extLst>
                  </p:cNvPr>
                  <p:cNvPicPr/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1444299" y="814786"/>
                    <a:ext cx="18000" cy="195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">
                <p14:nvContentPartPr>
                  <p14:cNvPr id="18" name="Ink 17">
                    <a:extLst>
                      <a:ext uri="{FF2B5EF4-FFF2-40B4-BE49-F238E27FC236}">
                        <a16:creationId xmlns:a16="http://schemas.microsoft.com/office/drawing/2014/main" id="{7466DE0E-C5CC-5CBC-2204-835DCC4DC3F5}"/>
                      </a:ext>
                    </a:extLst>
                  </p14:cNvPr>
                  <p14:cNvContentPartPr/>
                  <p14:nvPr/>
                </p14:nvContentPartPr>
                <p14:xfrm>
                  <a:off x="1383819" y="1021426"/>
                  <a:ext cx="237600" cy="2880"/>
                </p14:xfrm>
              </p:contentPart>
            </mc:Choice>
            <mc:Fallback xmlns="">
              <p:pic>
                <p:nvPicPr>
                  <p:cNvPr id="18" name="Ink 17">
                    <a:extLst>
                      <a:ext uri="{FF2B5EF4-FFF2-40B4-BE49-F238E27FC236}">
                        <a16:creationId xmlns:a16="http://schemas.microsoft.com/office/drawing/2014/main" id="{7466DE0E-C5CC-5CBC-2204-835DCC4DC3F5}"/>
                      </a:ext>
                    </a:extLst>
                  </p:cNvPr>
                  <p:cNvPicPr/>
                  <p:nvPr/>
                </p:nvPicPr>
                <p:blipFill>
                  <a:blip r:embed="rId28"/>
                  <a:stretch>
                    <a:fillRect/>
                  </a:stretch>
                </p:blipFill>
                <p:spPr>
                  <a:xfrm>
                    <a:off x="1374819" y="1012786"/>
                    <a:ext cx="255240" cy="2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">
                <p14:nvContentPartPr>
                  <p14:cNvPr id="20" name="Ink 19">
                    <a:extLst>
                      <a:ext uri="{FF2B5EF4-FFF2-40B4-BE49-F238E27FC236}">
                        <a16:creationId xmlns:a16="http://schemas.microsoft.com/office/drawing/2014/main" id="{81B10C07-8F6D-88B8-9323-92E1161E7A75}"/>
                      </a:ext>
                    </a:extLst>
                  </p14:cNvPr>
                  <p14:cNvContentPartPr/>
                  <p14:nvPr/>
                </p14:nvContentPartPr>
                <p14:xfrm>
                  <a:off x="3739299" y="2488426"/>
                  <a:ext cx="189360" cy="249840"/>
                </p14:xfrm>
              </p:contentPart>
            </mc:Choice>
            <mc:Fallback xmlns="">
              <p:pic>
                <p:nvPicPr>
                  <p:cNvPr id="20" name="Ink 19">
                    <a:extLst>
                      <a:ext uri="{FF2B5EF4-FFF2-40B4-BE49-F238E27FC236}">
                        <a16:creationId xmlns:a16="http://schemas.microsoft.com/office/drawing/2014/main" id="{81B10C07-8F6D-88B8-9323-92E1161E7A75}"/>
                      </a:ext>
                    </a:extLst>
                  </p:cNvPr>
                  <p:cNvPicPr/>
                  <p:nvPr/>
                </p:nvPicPr>
                <p:blipFill>
                  <a:blip r:embed="rId30"/>
                  <a:stretch>
                    <a:fillRect/>
                  </a:stretch>
                </p:blipFill>
                <p:spPr>
                  <a:xfrm>
                    <a:off x="3730299" y="2479786"/>
                    <a:ext cx="207000" cy="267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">
                <p14:nvContentPartPr>
                  <p14:cNvPr id="22" name="Ink 21">
                    <a:extLst>
                      <a:ext uri="{FF2B5EF4-FFF2-40B4-BE49-F238E27FC236}">
                        <a16:creationId xmlns:a16="http://schemas.microsoft.com/office/drawing/2014/main" id="{BCA8ABED-F645-1E0F-AF86-44647CC4BE31}"/>
                      </a:ext>
                    </a:extLst>
                  </p14:cNvPr>
                  <p14:cNvContentPartPr/>
                  <p14:nvPr/>
                </p14:nvContentPartPr>
                <p14:xfrm>
                  <a:off x="926619" y="2465386"/>
                  <a:ext cx="2103480" cy="463320"/>
                </p14:xfrm>
              </p:contentPart>
            </mc:Choice>
            <mc:Fallback xmlns="">
              <p:pic>
                <p:nvPicPr>
                  <p:cNvPr id="22" name="Ink 21">
                    <a:extLst>
                      <a:ext uri="{FF2B5EF4-FFF2-40B4-BE49-F238E27FC236}">
                        <a16:creationId xmlns:a16="http://schemas.microsoft.com/office/drawing/2014/main" id="{BCA8ABED-F645-1E0F-AF86-44647CC4BE31}"/>
                      </a:ext>
                    </a:extLst>
                  </p:cNvPr>
                  <p:cNvPicPr/>
                  <p:nvPr/>
                </p:nvPicPr>
                <p:blipFill>
                  <a:blip r:embed="rId32"/>
                  <a:stretch>
                    <a:fillRect/>
                  </a:stretch>
                </p:blipFill>
                <p:spPr>
                  <a:xfrm>
                    <a:off x="917979" y="2456386"/>
                    <a:ext cx="2121120" cy="48096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184C22C8-56C8-C89F-70A4-6949F867CB37}"/>
                    </a:ext>
                  </a:extLst>
                </p14:cNvPr>
                <p14:cNvContentPartPr/>
                <p14:nvPr/>
              </p14:nvContentPartPr>
              <p14:xfrm>
                <a:off x="964419" y="2070826"/>
                <a:ext cx="1980360" cy="82548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184C22C8-56C8-C89F-70A4-6949F867CB37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955779" y="2061826"/>
                  <a:ext cx="1998000" cy="84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4A2B9DF6-9810-65B0-649E-6ACD27D2177D}"/>
                    </a:ext>
                  </a:extLst>
                </p14:cNvPr>
                <p14:cNvContentPartPr/>
                <p14:nvPr/>
              </p14:nvContentPartPr>
              <p14:xfrm>
                <a:off x="949659" y="1601026"/>
                <a:ext cx="1762560" cy="121392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4A2B9DF6-9810-65B0-649E-6ACD27D2177D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941019" y="1592386"/>
                  <a:ext cx="1780200" cy="123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DF8C4EF9-C9E9-2B70-51F7-C6B51787D8F3}"/>
                    </a:ext>
                  </a:extLst>
                </p14:cNvPr>
                <p14:cNvContentPartPr/>
                <p14:nvPr/>
              </p14:nvContentPartPr>
              <p14:xfrm>
                <a:off x="939219" y="1146346"/>
                <a:ext cx="1783440" cy="177408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DF8C4EF9-C9E9-2B70-51F7-C6B51787D8F3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930219" y="1137706"/>
                  <a:ext cx="1801080" cy="1791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19736903-FBE6-84D8-CBB6-B37088FE89A4}"/>
              </a:ext>
            </a:extLst>
          </p:cNvPr>
          <p:cNvGrpSpPr/>
          <p:nvPr/>
        </p:nvGrpSpPr>
        <p:grpSpPr>
          <a:xfrm>
            <a:off x="4512940" y="2192902"/>
            <a:ext cx="2365920" cy="2625840"/>
            <a:chOff x="5110031" y="2182447"/>
            <a:chExt cx="2365920" cy="2625840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58B8040A-6A3B-BBDA-F427-AD459D44B5AC}"/>
                </a:ext>
              </a:extLst>
            </p:cNvPr>
            <p:cNvGrpSpPr/>
            <p:nvPr/>
          </p:nvGrpSpPr>
          <p:grpSpPr>
            <a:xfrm>
              <a:off x="7090031" y="4520287"/>
              <a:ext cx="385920" cy="288000"/>
              <a:chOff x="7090031" y="4520287"/>
              <a:chExt cx="385920" cy="2880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9">
                <p14:nvContentPartPr>
                  <p14:cNvPr id="29" name="Ink 28">
                    <a:extLst>
                      <a:ext uri="{FF2B5EF4-FFF2-40B4-BE49-F238E27FC236}">
                        <a16:creationId xmlns:a16="http://schemas.microsoft.com/office/drawing/2014/main" id="{DFF524D6-31BF-EF7B-7821-581982A28F3B}"/>
                      </a:ext>
                    </a:extLst>
                  </p14:cNvPr>
                  <p14:cNvContentPartPr/>
                  <p14:nvPr/>
                </p14:nvContentPartPr>
                <p14:xfrm>
                  <a:off x="7090031" y="4520287"/>
                  <a:ext cx="253800" cy="66600"/>
                </p14:xfrm>
              </p:contentPart>
            </mc:Choice>
            <mc:Fallback xmlns="">
              <p:pic>
                <p:nvPicPr>
                  <p:cNvPr id="29" name="Ink 28">
                    <a:extLst>
                      <a:ext uri="{FF2B5EF4-FFF2-40B4-BE49-F238E27FC236}">
                        <a16:creationId xmlns:a16="http://schemas.microsoft.com/office/drawing/2014/main" id="{DFF524D6-31BF-EF7B-7821-581982A28F3B}"/>
                      </a:ext>
                    </a:extLst>
                  </p:cNvPr>
                  <p:cNvPicPr/>
                  <p:nvPr/>
                </p:nvPicPr>
                <p:blipFill>
                  <a:blip r:embed="rId40"/>
                  <a:stretch>
                    <a:fillRect/>
                  </a:stretch>
                </p:blipFill>
                <p:spPr>
                  <a:xfrm>
                    <a:off x="7081031" y="4511647"/>
                    <a:ext cx="271440" cy="84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11B1A3CA-14C7-3537-C7A6-6161FF044DAA}"/>
                      </a:ext>
                    </a:extLst>
                  </p14:cNvPr>
                  <p14:cNvContentPartPr/>
                  <p14:nvPr/>
                </p14:nvContentPartPr>
                <p14:xfrm>
                  <a:off x="7227551" y="4534687"/>
                  <a:ext cx="6480" cy="254520"/>
                </p14:xfrm>
              </p:contentPart>
            </mc:Choice>
            <mc:Fallback xmlns="">
              <p:pic>
                <p:nvPicPr>
                  <p:cNvPr id="30" name="Ink 29">
                    <a:extLst>
                      <a:ext uri="{FF2B5EF4-FFF2-40B4-BE49-F238E27FC236}">
                        <a16:creationId xmlns:a16="http://schemas.microsoft.com/office/drawing/2014/main" id="{11B1A3CA-14C7-3537-C7A6-6161FF044DAA}"/>
                      </a:ext>
                    </a:extLst>
                  </p:cNvPr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7218551" y="4525687"/>
                    <a:ext cx="24120" cy="272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3">
                <p14:nvContentPartPr>
                  <p14:cNvPr id="31" name="Ink 30">
                    <a:extLst>
                      <a:ext uri="{FF2B5EF4-FFF2-40B4-BE49-F238E27FC236}">
                        <a16:creationId xmlns:a16="http://schemas.microsoft.com/office/drawing/2014/main" id="{88747C22-A467-E584-FAA7-51D0A7EDE9AF}"/>
                      </a:ext>
                    </a:extLst>
                  </p14:cNvPr>
                  <p14:cNvContentPartPr/>
                  <p14:nvPr/>
                </p14:nvContentPartPr>
                <p14:xfrm>
                  <a:off x="7136831" y="4803247"/>
                  <a:ext cx="339120" cy="5040"/>
                </p14:xfrm>
              </p:contentPart>
            </mc:Choice>
            <mc:Fallback xmlns="">
              <p:pic>
                <p:nvPicPr>
                  <p:cNvPr id="31" name="Ink 30">
                    <a:extLst>
                      <a:ext uri="{FF2B5EF4-FFF2-40B4-BE49-F238E27FC236}">
                        <a16:creationId xmlns:a16="http://schemas.microsoft.com/office/drawing/2014/main" id="{88747C22-A467-E584-FAA7-51D0A7EDE9AF}"/>
                      </a:ext>
                    </a:extLst>
                  </p:cNvPr>
                  <p:cNvPicPr/>
                  <p:nvPr/>
                </p:nvPicPr>
                <p:blipFill>
                  <a:blip r:embed="rId44"/>
                  <a:stretch>
                    <a:fillRect/>
                  </a:stretch>
                </p:blipFill>
                <p:spPr>
                  <a:xfrm>
                    <a:off x="7127831" y="4794607"/>
                    <a:ext cx="356760" cy="226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0C0336E8-5800-AABC-710B-8CDC50AFA931}"/>
                </a:ext>
              </a:extLst>
            </p:cNvPr>
            <p:cNvGrpSpPr/>
            <p:nvPr/>
          </p:nvGrpSpPr>
          <p:grpSpPr>
            <a:xfrm>
              <a:off x="5110031" y="2182447"/>
              <a:ext cx="362160" cy="313200"/>
              <a:chOff x="6326979" y="1858426"/>
              <a:chExt cx="362160" cy="3132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5">
                <p14:nvContentPartPr>
                  <p14:cNvPr id="33" name="Ink 32">
                    <a:extLst>
                      <a:ext uri="{FF2B5EF4-FFF2-40B4-BE49-F238E27FC236}">
                        <a16:creationId xmlns:a16="http://schemas.microsoft.com/office/drawing/2014/main" id="{B0014557-C4F7-E02B-1FF9-23FE912BFD15}"/>
                      </a:ext>
                    </a:extLst>
                  </p14:cNvPr>
                  <p14:cNvContentPartPr/>
                  <p14:nvPr/>
                </p14:nvContentPartPr>
                <p14:xfrm>
                  <a:off x="6326979" y="1858426"/>
                  <a:ext cx="228240" cy="241200"/>
                </p14:xfrm>
              </p:contentPart>
            </mc:Choice>
            <mc:Fallback xmlns="">
              <p:pic>
                <p:nvPicPr>
                  <p:cNvPr id="33" name="Ink 32">
                    <a:extLst>
                      <a:ext uri="{FF2B5EF4-FFF2-40B4-BE49-F238E27FC236}">
                        <a16:creationId xmlns:a16="http://schemas.microsoft.com/office/drawing/2014/main" id="{B0014557-C4F7-E02B-1FF9-23FE912BFD15}"/>
                      </a:ext>
                    </a:extLst>
                  </p:cNvPr>
                  <p:cNvPicPr/>
                  <p:nvPr/>
                </p:nvPicPr>
                <p:blipFill>
                  <a:blip r:embed="rId46"/>
                  <a:stretch>
                    <a:fillRect/>
                  </a:stretch>
                </p:blipFill>
                <p:spPr>
                  <a:xfrm>
                    <a:off x="6318339" y="1849786"/>
                    <a:ext cx="245880" cy="258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7">
                <p14:nvContentPartPr>
                  <p14:cNvPr id="34" name="Ink 33">
                    <a:extLst>
                      <a:ext uri="{FF2B5EF4-FFF2-40B4-BE49-F238E27FC236}">
                        <a16:creationId xmlns:a16="http://schemas.microsoft.com/office/drawing/2014/main" id="{7653322C-6366-4F58-5E78-4D5AC93C07A0}"/>
                      </a:ext>
                    </a:extLst>
                  </p14:cNvPr>
                  <p14:cNvContentPartPr/>
                  <p14:nvPr/>
                </p14:nvContentPartPr>
                <p14:xfrm>
                  <a:off x="6571779" y="1999186"/>
                  <a:ext cx="117360" cy="172440"/>
                </p14:xfrm>
              </p:contentPart>
            </mc:Choice>
            <mc:Fallback xmlns="">
              <p:pic>
                <p:nvPicPr>
                  <p:cNvPr id="34" name="Ink 33">
                    <a:extLst>
                      <a:ext uri="{FF2B5EF4-FFF2-40B4-BE49-F238E27FC236}">
                        <a16:creationId xmlns:a16="http://schemas.microsoft.com/office/drawing/2014/main" id="{7653322C-6366-4F58-5E78-4D5AC93C07A0}"/>
                      </a:ext>
                    </a:extLst>
                  </p:cNvPr>
                  <p:cNvPicPr/>
                  <p:nvPr/>
                </p:nvPicPr>
                <p:blipFill>
                  <a:blip r:embed="rId48"/>
                  <a:stretch>
                    <a:fillRect/>
                  </a:stretch>
                </p:blipFill>
                <p:spPr>
                  <a:xfrm>
                    <a:off x="6562779" y="1990546"/>
                    <a:ext cx="135000" cy="19008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47D8385-2C0E-C8BD-C54E-DFB4136BAA79}"/>
              </a:ext>
            </a:extLst>
          </p:cNvPr>
          <p:cNvGrpSpPr/>
          <p:nvPr/>
        </p:nvGrpSpPr>
        <p:grpSpPr>
          <a:xfrm>
            <a:off x="4321060" y="2661622"/>
            <a:ext cx="1989720" cy="1793520"/>
            <a:chOff x="6135099" y="2327146"/>
            <a:chExt cx="1989720" cy="1793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2CEE6611-72DF-B9E8-2D41-524123F0881E}"/>
                    </a:ext>
                  </a:extLst>
                </p14:cNvPr>
                <p14:cNvContentPartPr/>
                <p14:nvPr/>
              </p14:nvContentPartPr>
              <p14:xfrm>
                <a:off x="6432459" y="2327146"/>
                <a:ext cx="1687320" cy="179352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2CEE6611-72DF-B9E8-2D41-524123F0881E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6423819" y="2318506"/>
                  <a:ext cx="1704960" cy="181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C899939E-2C21-91A4-7DFD-B579BC72660D}"/>
                    </a:ext>
                  </a:extLst>
                </p14:cNvPr>
                <p14:cNvContentPartPr/>
                <p14:nvPr/>
              </p14:nvContentPartPr>
              <p14:xfrm>
                <a:off x="6322299" y="2510026"/>
                <a:ext cx="1802520" cy="112716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C899939E-2C21-91A4-7DFD-B579BC72660D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6313299" y="2501026"/>
                  <a:ext cx="1820160" cy="114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A433FD33-5EB7-88BF-4D5D-3577DF6D6A8A}"/>
                    </a:ext>
                  </a:extLst>
                </p14:cNvPr>
                <p14:cNvContentPartPr/>
                <p14:nvPr/>
              </p14:nvContentPartPr>
              <p14:xfrm>
                <a:off x="6215019" y="2517946"/>
                <a:ext cx="1905840" cy="7977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A433FD33-5EB7-88BF-4D5D-3577DF6D6A8A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6206019" y="2509306"/>
                  <a:ext cx="1923480" cy="81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1C127CA9-A625-EAC0-4920-95BC0C47F342}"/>
                    </a:ext>
                  </a:extLst>
                </p14:cNvPr>
                <p14:cNvContentPartPr/>
                <p14:nvPr/>
              </p14:nvContentPartPr>
              <p14:xfrm>
                <a:off x="6218619" y="2526586"/>
                <a:ext cx="1893600" cy="45288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1C127CA9-A625-EAC0-4920-95BC0C47F342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6209979" y="2517946"/>
                  <a:ext cx="1911240" cy="47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EF2883CB-005D-67D8-CBB1-16C712E8B218}"/>
                    </a:ext>
                  </a:extLst>
                </p14:cNvPr>
                <p14:cNvContentPartPr/>
                <p14:nvPr/>
              </p14:nvContentPartPr>
              <p14:xfrm>
                <a:off x="6135099" y="2470066"/>
                <a:ext cx="1966320" cy="2714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EF2883CB-005D-67D8-CBB1-16C712E8B218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6126459" y="2461066"/>
                  <a:ext cx="1983960" cy="289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75AB4CB-54F4-8445-ABDF-3378D27EB2C9}"/>
              </a:ext>
            </a:extLst>
          </p:cNvPr>
          <p:cNvGrpSpPr/>
          <p:nvPr/>
        </p:nvGrpSpPr>
        <p:grpSpPr>
          <a:xfrm flipV="1">
            <a:off x="4311488" y="901242"/>
            <a:ext cx="1989720" cy="2062759"/>
            <a:chOff x="6135099" y="2327146"/>
            <a:chExt cx="1989720" cy="1793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262D1DE4-3EBC-28B2-8986-80B48ECD6E31}"/>
                    </a:ext>
                  </a:extLst>
                </p14:cNvPr>
                <p14:cNvContentPartPr/>
                <p14:nvPr/>
              </p14:nvContentPartPr>
              <p14:xfrm>
                <a:off x="6432459" y="2327146"/>
                <a:ext cx="1687320" cy="179352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262D1DE4-3EBC-28B2-8986-80B48ECD6E31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6423819" y="2319321"/>
                  <a:ext cx="1704960" cy="180885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5998EC91-570E-9372-98B5-39D6F872953E}"/>
                    </a:ext>
                  </a:extLst>
                </p14:cNvPr>
                <p14:cNvContentPartPr/>
                <p14:nvPr/>
              </p14:nvContentPartPr>
              <p14:xfrm>
                <a:off x="6322299" y="2510026"/>
                <a:ext cx="1802520" cy="112716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5998EC91-570E-9372-98B5-39D6F872953E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6313299" y="2502514"/>
                  <a:ext cx="1820160" cy="114249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BAE2669B-ABA6-FC36-7D56-51D84EECE5BB}"/>
                    </a:ext>
                  </a:extLst>
                </p14:cNvPr>
                <p14:cNvContentPartPr/>
                <p14:nvPr/>
              </p14:nvContentPartPr>
              <p14:xfrm>
                <a:off x="6215019" y="2517946"/>
                <a:ext cx="1905840" cy="7977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BAE2669B-ABA6-FC36-7D56-51D84EECE5BB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6206019" y="2510435"/>
                  <a:ext cx="1923480" cy="81309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3D12CA98-6896-40C7-CC40-A999E550E9E6}"/>
                    </a:ext>
                  </a:extLst>
                </p14:cNvPr>
                <p14:cNvContentPartPr/>
                <p14:nvPr/>
              </p14:nvContentPartPr>
              <p14:xfrm>
                <a:off x="6218619" y="2526586"/>
                <a:ext cx="1893600" cy="45288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3D12CA98-6896-40C7-CC40-A999E550E9E6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6209979" y="2519069"/>
                  <a:ext cx="1911240" cy="46822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99AA4B0A-D0DB-AFF8-2A91-70271C0FC9D7}"/>
                    </a:ext>
                  </a:extLst>
                </p14:cNvPr>
                <p14:cNvContentPartPr/>
                <p14:nvPr/>
              </p14:nvContentPartPr>
              <p14:xfrm>
                <a:off x="6135099" y="2470066"/>
                <a:ext cx="1966320" cy="27144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99AA4B0A-D0DB-AFF8-2A91-70271C0FC9D7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6126459" y="2462239"/>
                  <a:ext cx="1983960" cy="286781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F15866DB-B19D-B5FE-195C-5A690C422A32}"/>
              </a:ext>
            </a:extLst>
          </p:cNvPr>
          <p:cNvGrpSpPr/>
          <p:nvPr/>
        </p:nvGrpSpPr>
        <p:grpSpPr>
          <a:xfrm>
            <a:off x="2843953" y="2247626"/>
            <a:ext cx="145800" cy="328320"/>
            <a:chOff x="3441044" y="2237171"/>
            <a:chExt cx="145800" cy="328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421483B0-6FCD-0829-EFFD-F78452DD0633}"/>
                    </a:ext>
                  </a:extLst>
                </p14:cNvPr>
                <p14:cNvContentPartPr/>
                <p14:nvPr/>
              </p14:nvContentPartPr>
              <p14:xfrm>
                <a:off x="3441044" y="2237171"/>
                <a:ext cx="141840" cy="21132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421483B0-6FCD-0829-EFFD-F78452DD0633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3432044" y="2228531"/>
                  <a:ext cx="159480" cy="22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F8CFB3C3-21AF-5B74-610E-E509A1CE293A}"/>
                    </a:ext>
                  </a:extLst>
                </p14:cNvPr>
                <p14:cNvContentPartPr/>
                <p14:nvPr/>
              </p14:nvContentPartPr>
              <p14:xfrm>
                <a:off x="3586484" y="2385851"/>
                <a:ext cx="360" cy="17964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F8CFB3C3-21AF-5B74-610E-E509A1CE293A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3577484" y="2376851"/>
                  <a:ext cx="18000" cy="197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961" name="Group 40960">
            <a:extLst>
              <a:ext uri="{FF2B5EF4-FFF2-40B4-BE49-F238E27FC236}">
                <a16:creationId xmlns:a16="http://schemas.microsoft.com/office/drawing/2014/main" id="{BEEDCA34-B161-16F9-42D3-024500A5AE28}"/>
              </a:ext>
            </a:extLst>
          </p:cNvPr>
          <p:cNvGrpSpPr/>
          <p:nvPr/>
        </p:nvGrpSpPr>
        <p:grpSpPr>
          <a:xfrm>
            <a:off x="2514913" y="988706"/>
            <a:ext cx="450360" cy="1090080"/>
            <a:chOff x="3112004" y="978251"/>
            <a:chExt cx="450360" cy="1090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8533F20D-34F7-12BB-6E71-50C894E7280B}"/>
                    </a:ext>
                  </a:extLst>
                </p14:cNvPr>
                <p14:cNvContentPartPr/>
                <p14:nvPr/>
              </p14:nvContentPartPr>
              <p14:xfrm>
                <a:off x="3282284" y="1742531"/>
                <a:ext cx="147600" cy="20988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8533F20D-34F7-12BB-6E71-50C894E7280B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3273644" y="1733531"/>
                  <a:ext cx="165240" cy="22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4B591F8E-5230-81D1-97B9-CA770F436942}"/>
                    </a:ext>
                  </a:extLst>
                </p14:cNvPr>
                <p14:cNvContentPartPr/>
                <p14:nvPr/>
              </p14:nvContentPartPr>
              <p14:xfrm>
                <a:off x="3429524" y="1951691"/>
                <a:ext cx="132840" cy="11664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4B591F8E-5230-81D1-97B9-CA770F436942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3420884" y="1942691"/>
                  <a:ext cx="150480" cy="13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30AB16F5-B807-2FE6-AB65-55CFA8B0462A}"/>
                    </a:ext>
                  </a:extLst>
                </p14:cNvPr>
                <p14:cNvContentPartPr/>
                <p14:nvPr/>
              </p14:nvContentPartPr>
              <p14:xfrm>
                <a:off x="3151964" y="1351931"/>
                <a:ext cx="102960" cy="21096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30AB16F5-B807-2FE6-AB65-55CFA8B0462A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3142964" y="1343291"/>
                  <a:ext cx="120600" cy="22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9AB7D5A6-75F5-BAA5-A7AF-A12D1FDF4702}"/>
                    </a:ext>
                  </a:extLst>
                </p14:cNvPr>
                <p14:cNvContentPartPr/>
                <p14:nvPr/>
              </p14:nvContentPartPr>
              <p14:xfrm>
                <a:off x="3253844" y="1485851"/>
                <a:ext cx="70560" cy="17352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9AB7D5A6-75F5-BAA5-A7AF-A12D1FDF4702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3245204" y="1477211"/>
                  <a:ext cx="88200" cy="19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1D4FC80D-7110-D768-C9F3-444D9EDBFF33}"/>
                    </a:ext>
                  </a:extLst>
                </p14:cNvPr>
                <p14:cNvContentPartPr/>
                <p14:nvPr/>
              </p14:nvContentPartPr>
              <p14:xfrm>
                <a:off x="3112004" y="978251"/>
                <a:ext cx="124200" cy="16812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1D4FC80D-7110-D768-C9F3-444D9EDBFF33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3103364" y="969611"/>
                  <a:ext cx="141840" cy="18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DD0E8000-0123-86EF-46E6-10F478B54033}"/>
                    </a:ext>
                  </a:extLst>
                </p14:cNvPr>
                <p14:cNvContentPartPr/>
                <p14:nvPr/>
              </p14:nvContentPartPr>
              <p14:xfrm>
                <a:off x="3261044" y="1074371"/>
                <a:ext cx="137880" cy="6372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DD0E8000-0123-86EF-46E6-10F478B54033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3252044" y="1065731"/>
                  <a:ext cx="155520" cy="8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40960" name="Ink 40959">
                  <a:extLst>
                    <a:ext uri="{FF2B5EF4-FFF2-40B4-BE49-F238E27FC236}">
                      <a16:creationId xmlns:a16="http://schemas.microsoft.com/office/drawing/2014/main" id="{1FD607EC-7290-BAE7-A01C-DFCB8AF9706D}"/>
                    </a:ext>
                  </a:extLst>
                </p14:cNvPr>
                <p14:cNvContentPartPr/>
                <p14:nvPr/>
              </p14:nvContentPartPr>
              <p14:xfrm>
                <a:off x="3394964" y="1070411"/>
                <a:ext cx="4320" cy="190440"/>
              </p14:xfrm>
            </p:contentPart>
          </mc:Choice>
          <mc:Fallback xmlns="">
            <p:pic>
              <p:nvPicPr>
                <p:cNvPr id="40960" name="Ink 40959">
                  <a:extLst>
                    <a:ext uri="{FF2B5EF4-FFF2-40B4-BE49-F238E27FC236}">
                      <a16:creationId xmlns:a16="http://schemas.microsoft.com/office/drawing/2014/main" id="{1FD607EC-7290-BAE7-A01C-DFCB8AF9706D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3385964" y="1061771"/>
                  <a:ext cx="21960" cy="208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039" name="Group 41038">
            <a:extLst>
              <a:ext uri="{FF2B5EF4-FFF2-40B4-BE49-F238E27FC236}">
                <a16:creationId xmlns:a16="http://schemas.microsoft.com/office/drawing/2014/main" id="{9C531BA6-4FBA-765B-C885-9292EDC61404}"/>
              </a:ext>
            </a:extLst>
          </p:cNvPr>
          <p:cNvGrpSpPr/>
          <p:nvPr/>
        </p:nvGrpSpPr>
        <p:grpSpPr>
          <a:xfrm>
            <a:off x="517633" y="1926146"/>
            <a:ext cx="1943280" cy="670680"/>
            <a:chOff x="1114724" y="1915691"/>
            <a:chExt cx="1943280" cy="6706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87">
              <p14:nvContentPartPr>
                <p14:cNvPr id="41005" name="Ink 41004">
                  <a:extLst>
                    <a:ext uri="{FF2B5EF4-FFF2-40B4-BE49-F238E27FC236}">
                      <a16:creationId xmlns:a16="http://schemas.microsoft.com/office/drawing/2014/main" id="{3D3639F8-94D1-504F-B831-DA5454A71302}"/>
                    </a:ext>
                  </a:extLst>
                </p14:cNvPr>
                <p14:cNvContentPartPr/>
                <p14:nvPr/>
              </p14:nvContentPartPr>
              <p14:xfrm>
                <a:off x="2915444" y="2275331"/>
                <a:ext cx="142560" cy="159480"/>
              </p14:xfrm>
            </p:contentPart>
          </mc:Choice>
          <mc:Fallback>
            <p:pic>
              <p:nvPicPr>
                <p:cNvPr id="41005" name="Ink 41004">
                  <a:extLst>
                    <a:ext uri="{FF2B5EF4-FFF2-40B4-BE49-F238E27FC236}">
                      <a16:creationId xmlns:a16="http://schemas.microsoft.com/office/drawing/2014/main" id="{3D3639F8-94D1-504F-B831-DA5454A71302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2906421" y="2266331"/>
                  <a:ext cx="160245" cy="17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9">
              <p14:nvContentPartPr>
                <p14:cNvPr id="41006" name="Ink 41005">
                  <a:extLst>
                    <a:ext uri="{FF2B5EF4-FFF2-40B4-BE49-F238E27FC236}">
                      <a16:creationId xmlns:a16="http://schemas.microsoft.com/office/drawing/2014/main" id="{994D633C-3A16-9858-F1AA-1818936CA2EF}"/>
                    </a:ext>
                  </a:extLst>
                </p14:cNvPr>
                <p14:cNvContentPartPr/>
                <p14:nvPr/>
              </p14:nvContentPartPr>
              <p14:xfrm>
                <a:off x="2451404" y="1915691"/>
                <a:ext cx="178920" cy="119880"/>
              </p14:xfrm>
            </p:contentPart>
          </mc:Choice>
          <mc:Fallback>
            <p:pic>
              <p:nvPicPr>
                <p:cNvPr id="41006" name="Ink 41005">
                  <a:extLst>
                    <a:ext uri="{FF2B5EF4-FFF2-40B4-BE49-F238E27FC236}">
                      <a16:creationId xmlns:a16="http://schemas.microsoft.com/office/drawing/2014/main" id="{994D633C-3A16-9858-F1AA-1818936CA2EF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2442404" y="1906691"/>
                  <a:ext cx="196560" cy="13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1">
              <p14:nvContentPartPr>
                <p14:cNvPr id="41007" name="Ink 41006">
                  <a:extLst>
                    <a:ext uri="{FF2B5EF4-FFF2-40B4-BE49-F238E27FC236}">
                      <a16:creationId xmlns:a16="http://schemas.microsoft.com/office/drawing/2014/main" id="{716D08DF-7CEC-A68C-2424-098215420E93}"/>
                    </a:ext>
                  </a:extLst>
                </p14:cNvPr>
                <p14:cNvContentPartPr/>
                <p14:nvPr/>
              </p14:nvContentPartPr>
              <p14:xfrm>
                <a:off x="1219200" y="2133600"/>
                <a:ext cx="190440" cy="189360"/>
              </p14:xfrm>
            </p:contentPart>
          </mc:Choice>
          <mc:Fallback>
            <p:pic>
              <p:nvPicPr>
                <p:cNvPr id="41007" name="Ink 41006">
                  <a:extLst>
                    <a:ext uri="{FF2B5EF4-FFF2-40B4-BE49-F238E27FC236}">
                      <a16:creationId xmlns:a16="http://schemas.microsoft.com/office/drawing/2014/main" id="{716D08DF-7CEC-A68C-2424-098215420E93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1210200" y="2124617"/>
                  <a:ext cx="208080" cy="20696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3">
              <p14:nvContentPartPr>
                <p14:cNvPr id="41008" name="Ink 41007">
                  <a:extLst>
                    <a:ext uri="{FF2B5EF4-FFF2-40B4-BE49-F238E27FC236}">
                      <a16:creationId xmlns:a16="http://schemas.microsoft.com/office/drawing/2014/main" id="{040B423F-751B-4870-53BD-A9E922ECBA00}"/>
                    </a:ext>
                  </a:extLst>
                </p14:cNvPr>
                <p14:cNvContentPartPr/>
                <p14:nvPr/>
              </p14:nvContentPartPr>
              <p14:xfrm>
                <a:off x="1114724" y="2414291"/>
                <a:ext cx="171000" cy="172080"/>
              </p14:xfrm>
            </p:contentPart>
          </mc:Choice>
          <mc:Fallback>
            <p:pic>
              <p:nvPicPr>
                <p:cNvPr id="41008" name="Ink 41007">
                  <a:extLst>
                    <a:ext uri="{FF2B5EF4-FFF2-40B4-BE49-F238E27FC236}">
                      <a16:creationId xmlns:a16="http://schemas.microsoft.com/office/drawing/2014/main" id="{040B423F-751B-4870-53BD-A9E922ECBA00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1105724" y="2405291"/>
                  <a:ext cx="188640" cy="189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012" name="Group 41011">
            <a:extLst>
              <a:ext uri="{FF2B5EF4-FFF2-40B4-BE49-F238E27FC236}">
                <a16:creationId xmlns:a16="http://schemas.microsoft.com/office/drawing/2014/main" id="{996FBB7F-2C99-518D-6A21-4A2012EE8A0E}"/>
              </a:ext>
            </a:extLst>
          </p:cNvPr>
          <p:cNvGrpSpPr/>
          <p:nvPr/>
        </p:nvGrpSpPr>
        <p:grpSpPr>
          <a:xfrm>
            <a:off x="1510004" y="3851411"/>
            <a:ext cx="3998880" cy="2881440"/>
            <a:chOff x="1510004" y="3851411"/>
            <a:chExt cx="3998880" cy="2881440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E727DEF3-A128-468F-413F-E739243D0711}"/>
                </a:ext>
              </a:extLst>
            </p:cNvPr>
            <p:cNvGrpSpPr/>
            <p:nvPr/>
          </p:nvGrpSpPr>
          <p:grpSpPr>
            <a:xfrm>
              <a:off x="1510004" y="4277651"/>
              <a:ext cx="3359160" cy="2161800"/>
              <a:chOff x="1510004" y="4277651"/>
              <a:chExt cx="3359160" cy="2161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95">
                <p14:nvContentPartPr>
                  <p14:cNvPr id="50" name="Ink 49">
                    <a:extLst>
                      <a:ext uri="{FF2B5EF4-FFF2-40B4-BE49-F238E27FC236}">
                        <a16:creationId xmlns:a16="http://schemas.microsoft.com/office/drawing/2014/main" id="{386CDF9C-0D64-D876-CDFA-F3298BDF876C}"/>
                      </a:ext>
                    </a:extLst>
                  </p14:cNvPr>
                  <p14:cNvContentPartPr/>
                  <p14:nvPr/>
                </p14:nvContentPartPr>
                <p14:xfrm>
                  <a:off x="1947044" y="4277651"/>
                  <a:ext cx="210600" cy="265320"/>
                </p14:xfrm>
              </p:contentPart>
            </mc:Choice>
            <mc:Fallback xmlns="">
              <p:pic>
                <p:nvPicPr>
                  <p:cNvPr id="50" name="Ink 49">
                    <a:extLst>
                      <a:ext uri="{FF2B5EF4-FFF2-40B4-BE49-F238E27FC236}">
                        <a16:creationId xmlns:a16="http://schemas.microsoft.com/office/drawing/2014/main" id="{386CDF9C-0D64-D876-CDFA-F3298BDF876C}"/>
                      </a:ext>
                    </a:extLst>
                  </p:cNvPr>
                  <p:cNvPicPr/>
                  <p:nvPr/>
                </p:nvPicPr>
                <p:blipFill>
                  <a:blip r:embed="rId96"/>
                  <a:stretch>
                    <a:fillRect/>
                  </a:stretch>
                </p:blipFill>
                <p:spPr>
                  <a:xfrm>
                    <a:off x="1938044" y="4268651"/>
                    <a:ext cx="228240" cy="282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7">
                <p14:nvContentPartPr>
                  <p14:cNvPr id="51" name="Ink 50">
                    <a:extLst>
                      <a:ext uri="{FF2B5EF4-FFF2-40B4-BE49-F238E27FC236}">
                        <a16:creationId xmlns:a16="http://schemas.microsoft.com/office/drawing/2014/main" id="{0B5AC577-8173-FA0F-6CD5-B64F28FA836F}"/>
                      </a:ext>
                    </a:extLst>
                  </p14:cNvPr>
                  <p14:cNvContentPartPr/>
                  <p14:nvPr/>
                </p14:nvContentPartPr>
                <p14:xfrm>
                  <a:off x="2035604" y="4429571"/>
                  <a:ext cx="360" cy="1831320"/>
                </p14:xfrm>
              </p:contentPart>
            </mc:Choice>
            <mc:Fallback xmlns="">
              <p:pic>
                <p:nvPicPr>
                  <p:cNvPr id="51" name="Ink 50">
                    <a:extLst>
                      <a:ext uri="{FF2B5EF4-FFF2-40B4-BE49-F238E27FC236}">
                        <a16:creationId xmlns:a16="http://schemas.microsoft.com/office/drawing/2014/main" id="{0B5AC577-8173-FA0F-6CD5-B64F28FA836F}"/>
                      </a:ext>
                    </a:extLst>
                  </p:cNvPr>
                  <p:cNvPicPr/>
                  <p:nvPr/>
                </p:nvPicPr>
                <p:blipFill>
                  <a:blip r:embed="rId98"/>
                  <a:stretch>
                    <a:fillRect/>
                  </a:stretch>
                </p:blipFill>
                <p:spPr>
                  <a:xfrm>
                    <a:off x="2026964" y="4420931"/>
                    <a:ext cx="18000" cy="1848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9">
                <p14:nvContentPartPr>
                  <p14:cNvPr id="52" name="Ink 51">
                    <a:extLst>
                      <a:ext uri="{FF2B5EF4-FFF2-40B4-BE49-F238E27FC236}">
                        <a16:creationId xmlns:a16="http://schemas.microsoft.com/office/drawing/2014/main" id="{D5DFAA72-D351-4C61-8A90-89CEB4090954}"/>
                      </a:ext>
                    </a:extLst>
                  </p14:cNvPr>
                  <p14:cNvContentPartPr/>
                  <p14:nvPr/>
                </p14:nvContentPartPr>
                <p14:xfrm>
                  <a:off x="1510004" y="6163331"/>
                  <a:ext cx="3348360" cy="66960"/>
                </p14:xfrm>
              </p:contentPart>
            </mc:Choice>
            <mc:Fallback xmlns="">
              <p:pic>
                <p:nvPicPr>
                  <p:cNvPr id="52" name="Ink 51">
                    <a:extLst>
                      <a:ext uri="{FF2B5EF4-FFF2-40B4-BE49-F238E27FC236}">
                        <a16:creationId xmlns:a16="http://schemas.microsoft.com/office/drawing/2014/main" id="{D5DFAA72-D351-4C61-8A90-89CEB4090954}"/>
                      </a:ext>
                    </a:extLst>
                  </p:cNvPr>
                  <p:cNvPicPr/>
                  <p:nvPr/>
                </p:nvPicPr>
                <p:blipFill>
                  <a:blip r:embed="rId100"/>
                  <a:stretch>
                    <a:fillRect/>
                  </a:stretch>
                </p:blipFill>
                <p:spPr>
                  <a:xfrm>
                    <a:off x="1501004" y="6154691"/>
                    <a:ext cx="3366000" cy="84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1">
                <p14:nvContentPartPr>
                  <p14:cNvPr id="53" name="Ink 52">
                    <a:extLst>
                      <a:ext uri="{FF2B5EF4-FFF2-40B4-BE49-F238E27FC236}">
                        <a16:creationId xmlns:a16="http://schemas.microsoft.com/office/drawing/2014/main" id="{A4DDB469-0D76-E1B3-31E7-614E2AB59A1A}"/>
                      </a:ext>
                    </a:extLst>
                  </p14:cNvPr>
                  <p14:cNvContentPartPr/>
                  <p14:nvPr/>
                </p14:nvContentPartPr>
                <p14:xfrm>
                  <a:off x="4612844" y="6104291"/>
                  <a:ext cx="256320" cy="335160"/>
                </p14:xfrm>
              </p:contentPart>
            </mc:Choice>
            <mc:Fallback xmlns="">
              <p:pic>
                <p:nvPicPr>
                  <p:cNvPr id="53" name="Ink 52">
                    <a:extLst>
                      <a:ext uri="{FF2B5EF4-FFF2-40B4-BE49-F238E27FC236}">
                        <a16:creationId xmlns:a16="http://schemas.microsoft.com/office/drawing/2014/main" id="{A4DDB469-0D76-E1B3-31E7-614E2AB59A1A}"/>
                      </a:ext>
                    </a:extLst>
                  </p:cNvPr>
                  <p:cNvPicPr/>
                  <p:nvPr/>
                </p:nvPicPr>
                <p:blipFill>
                  <a:blip r:embed="rId102"/>
                  <a:stretch>
                    <a:fillRect/>
                  </a:stretch>
                </p:blipFill>
                <p:spPr>
                  <a:xfrm>
                    <a:off x="4603844" y="6095291"/>
                    <a:ext cx="273960" cy="3528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0965" name="Group 40964">
              <a:extLst>
                <a:ext uri="{FF2B5EF4-FFF2-40B4-BE49-F238E27FC236}">
                  <a16:creationId xmlns:a16="http://schemas.microsoft.com/office/drawing/2014/main" id="{47A764BA-2174-5687-6985-C472ED4EAD1C}"/>
                </a:ext>
              </a:extLst>
            </p:cNvPr>
            <p:cNvGrpSpPr/>
            <p:nvPr/>
          </p:nvGrpSpPr>
          <p:grpSpPr>
            <a:xfrm>
              <a:off x="5018204" y="6130571"/>
              <a:ext cx="490680" cy="386280"/>
              <a:chOff x="5018204" y="6130571"/>
              <a:chExt cx="490680" cy="3862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03">
                <p14:nvContentPartPr>
                  <p14:cNvPr id="40962" name="Ink 40961">
                    <a:extLst>
                      <a:ext uri="{FF2B5EF4-FFF2-40B4-BE49-F238E27FC236}">
                        <a16:creationId xmlns:a16="http://schemas.microsoft.com/office/drawing/2014/main" id="{A4869FE7-E614-07F3-1A1E-6F48D3507BA4}"/>
                      </a:ext>
                    </a:extLst>
                  </p14:cNvPr>
                  <p14:cNvContentPartPr/>
                  <p14:nvPr/>
                </p14:nvContentPartPr>
                <p14:xfrm>
                  <a:off x="5018204" y="6131651"/>
                  <a:ext cx="187560" cy="331920"/>
                </p14:xfrm>
              </p:contentPart>
            </mc:Choice>
            <mc:Fallback xmlns="">
              <p:pic>
                <p:nvPicPr>
                  <p:cNvPr id="40962" name="Ink 40961">
                    <a:extLst>
                      <a:ext uri="{FF2B5EF4-FFF2-40B4-BE49-F238E27FC236}">
                        <a16:creationId xmlns:a16="http://schemas.microsoft.com/office/drawing/2014/main" id="{A4869FE7-E614-07F3-1A1E-6F48D3507BA4}"/>
                      </a:ext>
                    </a:extLst>
                  </p:cNvPr>
                  <p:cNvPicPr/>
                  <p:nvPr/>
                </p:nvPicPr>
                <p:blipFill>
                  <a:blip r:embed="rId104"/>
                  <a:stretch>
                    <a:fillRect/>
                  </a:stretch>
                </p:blipFill>
                <p:spPr>
                  <a:xfrm>
                    <a:off x="5009204" y="6123011"/>
                    <a:ext cx="205200" cy="349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5">
                <p14:nvContentPartPr>
                  <p14:cNvPr id="40963" name="Ink 40962">
                    <a:extLst>
                      <a:ext uri="{FF2B5EF4-FFF2-40B4-BE49-F238E27FC236}">
                        <a16:creationId xmlns:a16="http://schemas.microsoft.com/office/drawing/2014/main" id="{F7A6E2FC-F05A-815E-77A0-8ACB9D3C8614}"/>
                      </a:ext>
                    </a:extLst>
                  </p14:cNvPr>
                  <p14:cNvContentPartPr/>
                  <p14:nvPr/>
                </p14:nvContentPartPr>
                <p14:xfrm>
                  <a:off x="5253284" y="6325331"/>
                  <a:ext cx="255600" cy="191520"/>
                </p14:xfrm>
              </p:contentPart>
            </mc:Choice>
            <mc:Fallback xmlns="">
              <p:pic>
                <p:nvPicPr>
                  <p:cNvPr id="40963" name="Ink 40962">
                    <a:extLst>
                      <a:ext uri="{FF2B5EF4-FFF2-40B4-BE49-F238E27FC236}">
                        <a16:creationId xmlns:a16="http://schemas.microsoft.com/office/drawing/2014/main" id="{F7A6E2FC-F05A-815E-77A0-8ACB9D3C8614}"/>
                      </a:ext>
                    </a:extLst>
                  </p:cNvPr>
                  <p:cNvPicPr/>
                  <p:nvPr/>
                </p:nvPicPr>
                <p:blipFill>
                  <a:blip r:embed="rId106"/>
                  <a:stretch>
                    <a:fillRect/>
                  </a:stretch>
                </p:blipFill>
                <p:spPr>
                  <a:xfrm>
                    <a:off x="5244284" y="6316331"/>
                    <a:ext cx="273240" cy="209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7">
                <p14:nvContentPartPr>
                  <p14:cNvPr id="40964" name="Ink 40963">
                    <a:extLst>
                      <a:ext uri="{FF2B5EF4-FFF2-40B4-BE49-F238E27FC236}">
                        <a16:creationId xmlns:a16="http://schemas.microsoft.com/office/drawing/2014/main" id="{CB7AF642-D97F-6BE1-90D6-1AAE86FD0D4F}"/>
                      </a:ext>
                    </a:extLst>
                  </p14:cNvPr>
                  <p14:cNvContentPartPr/>
                  <p14:nvPr/>
                </p14:nvContentPartPr>
                <p14:xfrm>
                  <a:off x="5398004" y="6130571"/>
                  <a:ext cx="29520" cy="58320"/>
                </p14:xfrm>
              </p:contentPart>
            </mc:Choice>
            <mc:Fallback xmlns="">
              <p:pic>
                <p:nvPicPr>
                  <p:cNvPr id="40964" name="Ink 40963">
                    <a:extLst>
                      <a:ext uri="{FF2B5EF4-FFF2-40B4-BE49-F238E27FC236}">
                        <a16:creationId xmlns:a16="http://schemas.microsoft.com/office/drawing/2014/main" id="{CB7AF642-D97F-6BE1-90D6-1AAE86FD0D4F}"/>
                      </a:ext>
                    </a:extLst>
                  </p:cNvPr>
                  <p:cNvPicPr/>
                  <p:nvPr/>
                </p:nvPicPr>
                <p:blipFill>
                  <a:blip r:embed="rId108"/>
                  <a:stretch>
                    <a:fillRect/>
                  </a:stretch>
                </p:blipFill>
                <p:spPr>
                  <a:xfrm>
                    <a:off x="5389364" y="6121931"/>
                    <a:ext cx="47160" cy="7596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40966" name="Ink 40965">
                  <a:extLst>
                    <a:ext uri="{FF2B5EF4-FFF2-40B4-BE49-F238E27FC236}">
                      <a16:creationId xmlns:a16="http://schemas.microsoft.com/office/drawing/2014/main" id="{1BB3596F-A4C7-9271-E0B8-A8F9BFCE858E}"/>
                    </a:ext>
                  </a:extLst>
                </p14:cNvPr>
                <p14:cNvContentPartPr/>
                <p14:nvPr/>
              </p14:nvContentPartPr>
              <p14:xfrm>
                <a:off x="1613324" y="4680131"/>
                <a:ext cx="2593440" cy="1392120"/>
              </p14:xfrm>
            </p:contentPart>
          </mc:Choice>
          <mc:Fallback xmlns="">
            <p:pic>
              <p:nvPicPr>
                <p:cNvPr id="40966" name="Ink 40965">
                  <a:extLst>
                    <a:ext uri="{FF2B5EF4-FFF2-40B4-BE49-F238E27FC236}">
                      <a16:creationId xmlns:a16="http://schemas.microsoft.com/office/drawing/2014/main" id="{1BB3596F-A4C7-9271-E0B8-A8F9BFCE858E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1604324" y="4671131"/>
                  <a:ext cx="2611080" cy="140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40968" name="Ink 40967">
                  <a:extLst>
                    <a:ext uri="{FF2B5EF4-FFF2-40B4-BE49-F238E27FC236}">
                      <a16:creationId xmlns:a16="http://schemas.microsoft.com/office/drawing/2014/main" id="{F46F6E3F-16F1-3BD5-2BEC-7977BC921F33}"/>
                    </a:ext>
                  </a:extLst>
                </p14:cNvPr>
                <p14:cNvContentPartPr/>
                <p14:nvPr/>
              </p14:nvContentPartPr>
              <p14:xfrm>
                <a:off x="2220644" y="4666091"/>
                <a:ext cx="71280" cy="69480"/>
              </p14:xfrm>
            </p:contentPart>
          </mc:Choice>
          <mc:Fallback xmlns="">
            <p:pic>
              <p:nvPicPr>
                <p:cNvPr id="40968" name="Ink 40967">
                  <a:extLst>
                    <a:ext uri="{FF2B5EF4-FFF2-40B4-BE49-F238E27FC236}">
                      <a16:creationId xmlns:a16="http://schemas.microsoft.com/office/drawing/2014/main" id="{F46F6E3F-16F1-3BD5-2BEC-7977BC921F33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2211644" y="4657451"/>
                  <a:ext cx="88920" cy="8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40972" name="Ink 40971">
                  <a:extLst>
                    <a:ext uri="{FF2B5EF4-FFF2-40B4-BE49-F238E27FC236}">
                      <a16:creationId xmlns:a16="http://schemas.microsoft.com/office/drawing/2014/main" id="{563DF0EF-C360-9870-6188-906F88709D02}"/>
                    </a:ext>
                  </a:extLst>
                </p14:cNvPr>
                <p14:cNvContentPartPr/>
                <p14:nvPr/>
              </p14:nvContentPartPr>
              <p14:xfrm>
                <a:off x="2830484" y="5435411"/>
                <a:ext cx="69120" cy="96120"/>
              </p14:xfrm>
            </p:contentPart>
          </mc:Choice>
          <mc:Fallback xmlns="">
            <p:pic>
              <p:nvPicPr>
                <p:cNvPr id="40972" name="Ink 40971">
                  <a:extLst>
                    <a:ext uri="{FF2B5EF4-FFF2-40B4-BE49-F238E27FC236}">
                      <a16:creationId xmlns:a16="http://schemas.microsoft.com/office/drawing/2014/main" id="{563DF0EF-C360-9870-6188-906F88709D02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2821484" y="5426411"/>
                  <a:ext cx="86760" cy="11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40973" name="Ink 40972">
                  <a:extLst>
                    <a:ext uri="{FF2B5EF4-FFF2-40B4-BE49-F238E27FC236}">
                      <a16:creationId xmlns:a16="http://schemas.microsoft.com/office/drawing/2014/main" id="{FE4D6245-0E73-5942-2966-4344C308D08C}"/>
                    </a:ext>
                  </a:extLst>
                </p14:cNvPr>
                <p14:cNvContentPartPr/>
                <p14:nvPr/>
              </p14:nvContentPartPr>
              <p14:xfrm>
                <a:off x="3289484" y="5875331"/>
                <a:ext cx="83520" cy="106200"/>
              </p14:xfrm>
            </p:contentPart>
          </mc:Choice>
          <mc:Fallback xmlns="">
            <p:pic>
              <p:nvPicPr>
                <p:cNvPr id="40973" name="Ink 40972">
                  <a:extLst>
                    <a:ext uri="{FF2B5EF4-FFF2-40B4-BE49-F238E27FC236}">
                      <a16:creationId xmlns:a16="http://schemas.microsoft.com/office/drawing/2014/main" id="{FE4D6245-0E73-5942-2966-4344C308D08C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3280844" y="5866691"/>
                  <a:ext cx="101160" cy="12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40974" name="Ink 40973">
                  <a:extLst>
                    <a:ext uri="{FF2B5EF4-FFF2-40B4-BE49-F238E27FC236}">
                      <a16:creationId xmlns:a16="http://schemas.microsoft.com/office/drawing/2014/main" id="{95E6406D-FB35-AFFE-AA3D-FE231E566E70}"/>
                    </a:ext>
                  </a:extLst>
                </p14:cNvPr>
                <p14:cNvContentPartPr/>
                <p14:nvPr/>
              </p14:nvContentPartPr>
              <p14:xfrm>
                <a:off x="2242964" y="4980371"/>
                <a:ext cx="360" cy="360"/>
              </p14:xfrm>
            </p:contentPart>
          </mc:Choice>
          <mc:Fallback xmlns="">
            <p:pic>
              <p:nvPicPr>
                <p:cNvPr id="40974" name="Ink 40973">
                  <a:extLst>
                    <a:ext uri="{FF2B5EF4-FFF2-40B4-BE49-F238E27FC236}">
                      <a16:creationId xmlns:a16="http://schemas.microsoft.com/office/drawing/2014/main" id="{95E6406D-FB35-AFFE-AA3D-FE231E566E70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2233964" y="4971371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40975" name="Ink 40974">
                  <a:extLst>
                    <a:ext uri="{FF2B5EF4-FFF2-40B4-BE49-F238E27FC236}">
                      <a16:creationId xmlns:a16="http://schemas.microsoft.com/office/drawing/2014/main" id="{1DA4DE6F-8BD8-A4DA-2ACB-2C8C69E5D2D0}"/>
                    </a:ext>
                  </a:extLst>
                </p14:cNvPr>
                <p14:cNvContentPartPr/>
                <p14:nvPr/>
              </p14:nvContentPartPr>
              <p14:xfrm>
                <a:off x="2242964" y="5237771"/>
                <a:ext cx="360" cy="21240"/>
              </p14:xfrm>
            </p:contentPart>
          </mc:Choice>
          <mc:Fallback xmlns="">
            <p:pic>
              <p:nvPicPr>
                <p:cNvPr id="40975" name="Ink 40974">
                  <a:extLst>
                    <a:ext uri="{FF2B5EF4-FFF2-40B4-BE49-F238E27FC236}">
                      <a16:creationId xmlns:a16="http://schemas.microsoft.com/office/drawing/2014/main" id="{1DA4DE6F-8BD8-A4DA-2ACB-2C8C69E5D2D0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2233964" y="5228771"/>
                  <a:ext cx="1800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40976" name="Ink 40975">
                  <a:extLst>
                    <a:ext uri="{FF2B5EF4-FFF2-40B4-BE49-F238E27FC236}">
                      <a16:creationId xmlns:a16="http://schemas.microsoft.com/office/drawing/2014/main" id="{AB75D2A8-0B5E-4031-1054-968639CE10D8}"/>
                    </a:ext>
                  </a:extLst>
                </p14:cNvPr>
                <p14:cNvContentPartPr/>
                <p14:nvPr/>
              </p14:nvContentPartPr>
              <p14:xfrm>
                <a:off x="2242964" y="5575091"/>
                <a:ext cx="360" cy="25560"/>
              </p14:xfrm>
            </p:contentPart>
          </mc:Choice>
          <mc:Fallback xmlns="">
            <p:pic>
              <p:nvPicPr>
                <p:cNvPr id="40976" name="Ink 40975">
                  <a:extLst>
                    <a:ext uri="{FF2B5EF4-FFF2-40B4-BE49-F238E27FC236}">
                      <a16:creationId xmlns:a16="http://schemas.microsoft.com/office/drawing/2014/main" id="{AB75D2A8-0B5E-4031-1054-968639CE10D8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2233964" y="5566451"/>
                  <a:ext cx="18000" cy="4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40981" name="Ink 40980">
                  <a:extLst>
                    <a:ext uri="{FF2B5EF4-FFF2-40B4-BE49-F238E27FC236}">
                      <a16:creationId xmlns:a16="http://schemas.microsoft.com/office/drawing/2014/main" id="{25BCBC5D-EDB9-D764-1092-FEE383013B77}"/>
                    </a:ext>
                  </a:extLst>
                </p14:cNvPr>
                <p14:cNvContentPartPr/>
                <p14:nvPr/>
              </p14:nvContentPartPr>
              <p14:xfrm>
                <a:off x="2653004" y="5052371"/>
                <a:ext cx="360" cy="4320"/>
              </p14:xfrm>
            </p:contentPart>
          </mc:Choice>
          <mc:Fallback xmlns="">
            <p:pic>
              <p:nvPicPr>
                <p:cNvPr id="40981" name="Ink 40980">
                  <a:extLst>
                    <a:ext uri="{FF2B5EF4-FFF2-40B4-BE49-F238E27FC236}">
                      <a16:creationId xmlns:a16="http://schemas.microsoft.com/office/drawing/2014/main" id="{25BCBC5D-EDB9-D764-1092-FEE383013B77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2644364" y="5043371"/>
                  <a:ext cx="18000" cy="2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40982" name="Ink 40981">
                  <a:extLst>
                    <a:ext uri="{FF2B5EF4-FFF2-40B4-BE49-F238E27FC236}">
                      <a16:creationId xmlns:a16="http://schemas.microsoft.com/office/drawing/2014/main" id="{0826A7BE-ED59-7598-C6F4-2AE72251DADB}"/>
                    </a:ext>
                  </a:extLst>
                </p14:cNvPr>
                <p14:cNvContentPartPr/>
                <p14:nvPr/>
              </p14:nvContentPartPr>
              <p14:xfrm>
                <a:off x="2653004" y="5278451"/>
                <a:ext cx="360" cy="39240"/>
              </p14:xfrm>
            </p:contentPart>
          </mc:Choice>
          <mc:Fallback xmlns="">
            <p:pic>
              <p:nvPicPr>
                <p:cNvPr id="40982" name="Ink 40981">
                  <a:extLst>
                    <a:ext uri="{FF2B5EF4-FFF2-40B4-BE49-F238E27FC236}">
                      <a16:creationId xmlns:a16="http://schemas.microsoft.com/office/drawing/2014/main" id="{0826A7BE-ED59-7598-C6F4-2AE72251DADB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2644364" y="5269811"/>
                  <a:ext cx="18000" cy="5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40983" name="Ink 40982">
                  <a:extLst>
                    <a:ext uri="{FF2B5EF4-FFF2-40B4-BE49-F238E27FC236}">
                      <a16:creationId xmlns:a16="http://schemas.microsoft.com/office/drawing/2014/main" id="{FC42AA21-891F-F9BC-8676-C311377327B7}"/>
                    </a:ext>
                  </a:extLst>
                </p14:cNvPr>
                <p14:cNvContentPartPr/>
                <p14:nvPr/>
              </p14:nvContentPartPr>
              <p14:xfrm>
                <a:off x="2653004" y="5726291"/>
                <a:ext cx="360" cy="360"/>
              </p14:xfrm>
            </p:contentPart>
          </mc:Choice>
          <mc:Fallback xmlns="">
            <p:pic>
              <p:nvPicPr>
                <p:cNvPr id="40983" name="Ink 40982">
                  <a:extLst>
                    <a:ext uri="{FF2B5EF4-FFF2-40B4-BE49-F238E27FC236}">
                      <a16:creationId xmlns:a16="http://schemas.microsoft.com/office/drawing/2014/main" id="{FC42AA21-891F-F9BC-8676-C311377327B7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2644364" y="5717651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40989" name="Ink 40988">
                  <a:extLst>
                    <a:ext uri="{FF2B5EF4-FFF2-40B4-BE49-F238E27FC236}">
                      <a16:creationId xmlns:a16="http://schemas.microsoft.com/office/drawing/2014/main" id="{7D588AE6-DD04-9F04-C2BF-744C2967AB6C}"/>
                    </a:ext>
                  </a:extLst>
                </p14:cNvPr>
                <p14:cNvContentPartPr/>
                <p14:nvPr/>
              </p14:nvContentPartPr>
              <p14:xfrm>
                <a:off x="2921204" y="5659691"/>
                <a:ext cx="360" cy="4320"/>
              </p14:xfrm>
            </p:contentPart>
          </mc:Choice>
          <mc:Fallback xmlns="">
            <p:pic>
              <p:nvPicPr>
                <p:cNvPr id="40989" name="Ink 40988">
                  <a:extLst>
                    <a:ext uri="{FF2B5EF4-FFF2-40B4-BE49-F238E27FC236}">
                      <a16:creationId xmlns:a16="http://schemas.microsoft.com/office/drawing/2014/main" id="{7D588AE6-DD04-9F04-C2BF-744C2967AB6C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2912564" y="5650691"/>
                  <a:ext cx="18000" cy="2196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1000" name="Group 40999">
              <a:extLst>
                <a:ext uri="{FF2B5EF4-FFF2-40B4-BE49-F238E27FC236}">
                  <a16:creationId xmlns:a16="http://schemas.microsoft.com/office/drawing/2014/main" id="{22CC5BF8-CD3C-F339-294A-7C92E3A134B3}"/>
                </a:ext>
              </a:extLst>
            </p:cNvPr>
            <p:cNvGrpSpPr/>
            <p:nvPr/>
          </p:nvGrpSpPr>
          <p:grpSpPr>
            <a:xfrm>
              <a:off x="2177444" y="5859851"/>
              <a:ext cx="1650960" cy="873000"/>
              <a:chOff x="2177444" y="5859851"/>
              <a:chExt cx="1650960" cy="8730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29">
                <p14:nvContentPartPr>
                  <p14:cNvPr id="40979" name="Ink 40978">
                    <a:extLst>
                      <a:ext uri="{FF2B5EF4-FFF2-40B4-BE49-F238E27FC236}">
                        <a16:creationId xmlns:a16="http://schemas.microsoft.com/office/drawing/2014/main" id="{B232E84B-BA16-563D-65E2-C4C3243610D1}"/>
                      </a:ext>
                    </a:extLst>
                  </p14:cNvPr>
                  <p14:cNvContentPartPr/>
                  <p14:nvPr/>
                </p14:nvContentPartPr>
                <p14:xfrm>
                  <a:off x="2177444" y="6314171"/>
                  <a:ext cx="153360" cy="266040"/>
                </p14:xfrm>
              </p:contentPart>
            </mc:Choice>
            <mc:Fallback xmlns="">
              <p:pic>
                <p:nvPicPr>
                  <p:cNvPr id="40979" name="Ink 40978">
                    <a:extLst>
                      <a:ext uri="{FF2B5EF4-FFF2-40B4-BE49-F238E27FC236}">
                        <a16:creationId xmlns:a16="http://schemas.microsoft.com/office/drawing/2014/main" id="{B232E84B-BA16-563D-65E2-C4C3243610D1}"/>
                      </a:ext>
                    </a:extLst>
                  </p:cNvPr>
                  <p:cNvPicPr/>
                  <p:nvPr/>
                </p:nvPicPr>
                <p:blipFill>
                  <a:blip r:embed="rId130"/>
                  <a:stretch>
                    <a:fillRect/>
                  </a:stretch>
                </p:blipFill>
                <p:spPr>
                  <a:xfrm>
                    <a:off x="2168444" y="6305531"/>
                    <a:ext cx="171000" cy="283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1">
                <p14:nvContentPartPr>
                  <p14:cNvPr id="40980" name="Ink 40979">
                    <a:extLst>
                      <a:ext uri="{FF2B5EF4-FFF2-40B4-BE49-F238E27FC236}">
                        <a16:creationId xmlns:a16="http://schemas.microsoft.com/office/drawing/2014/main" id="{F6C87A16-C45C-3A5F-4883-4ED8535F1FEC}"/>
                      </a:ext>
                    </a:extLst>
                  </p14:cNvPr>
                  <p14:cNvContentPartPr/>
                  <p14:nvPr/>
                </p14:nvContentPartPr>
                <p14:xfrm>
                  <a:off x="2402804" y="6421451"/>
                  <a:ext cx="4320" cy="284400"/>
                </p14:xfrm>
              </p:contentPart>
            </mc:Choice>
            <mc:Fallback xmlns="">
              <p:pic>
                <p:nvPicPr>
                  <p:cNvPr id="40980" name="Ink 40979">
                    <a:extLst>
                      <a:ext uri="{FF2B5EF4-FFF2-40B4-BE49-F238E27FC236}">
                        <a16:creationId xmlns:a16="http://schemas.microsoft.com/office/drawing/2014/main" id="{F6C87A16-C45C-3A5F-4883-4ED8535F1FEC}"/>
                      </a:ext>
                    </a:extLst>
                  </p:cNvPr>
                  <p:cNvPicPr/>
                  <p:nvPr/>
                </p:nvPicPr>
                <p:blipFill>
                  <a:blip r:embed="rId132"/>
                  <a:stretch>
                    <a:fillRect/>
                  </a:stretch>
                </p:blipFill>
                <p:spPr>
                  <a:xfrm>
                    <a:off x="2393804" y="6412451"/>
                    <a:ext cx="21960" cy="302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3">
                <p14:nvContentPartPr>
                  <p14:cNvPr id="40977" name="Ink 40976">
                    <a:extLst>
                      <a:ext uri="{FF2B5EF4-FFF2-40B4-BE49-F238E27FC236}">
                        <a16:creationId xmlns:a16="http://schemas.microsoft.com/office/drawing/2014/main" id="{62A4E7CF-C89A-55BB-32A7-9AD7A620A0DD}"/>
                      </a:ext>
                    </a:extLst>
                  </p14:cNvPr>
                  <p14:cNvContentPartPr/>
                  <p14:nvPr/>
                </p14:nvContentPartPr>
                <p14:xfrm>
                  <a:off x="2242964" y="5859851"/>
                  <a:ext cx="360" cy="24840"/>
                </p14:xfrm>
              </p:contentPart>
            </mc:Choice>
            <mc:Fallback xmlns="">
              <p:pic>
                <p:nvPicPr>
                  <p:cNvPr id="40977" name="Ink 40976">
                    <a:extLst>
                      <a:ext uri="{FF2B5EF4-FFF2-40B4-BE49-F238E27FC236}">
                        <a16:creationId xmlns:a16="http://schemas.microsoft.com/office/drawing/2014/main" id="{62A4E7CF-C89A-55BB-32A7-9AD7A620A0DD}"/>
                      </a:ext>
                    </a:extLst>
                  </p:cNvPr>
                  <p:cNvPicPr/>
                  <p:nvPr/>
                </p:nvPicPr>
                <p:blipFill>
                  <a:blip r:embed="rId134"/>
                  <a:stretch>
                    <a:fillRect/>
                  </a:stretch>
                </p:blipFill>
                <p:spPr>
                  <a:xfrm>
                    <a:off x="2233964" y="5850851"/>
                    <a:ext cx="18000" cy="42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5">
                <p14:nvContentPartPr>
                  <p14:cNvPr id="40978" name="Ink 40977">
                    <a:extLst>
                      <a:ext uri="{FF2B5EF4-FFF2-40B4-BE49-F238E27FC236}">
                        <a16:creationId xmlns:a16="http://schemas.microsoft.com/office/drawing/2014/main" id="{F525B73B-4016-EEFA-EB1C-6164B89FEB71}"/>
                      </a:ext>
                    </a:extLst>
                  </p14:cNvPr>
                  <p14:cNvContentPartPr/>
                  <p14:nvPr/>
                </p14:nvContentPartPr>
                <p14:xfrm>
                  <a:off x="2242964" y="6034451"/>
                  <a:ext cx="360" cy="21600"/>
                </p14:xfrm>
              </p:contentPart>
            </mc:Choice>
            <mc:Fallback xmlns="">
              <p:pic>
                <p:nvPicPr>
                  <p:cNvPr id="40978" name="Ink 40977">
                    <a:extLst>
                      <a:ext uri="{FF2B5EF4-FFF2-40B4-BE49-F238E27FC236}">
                        <a16:creationId xmlns:a16="http://schemas.microsoft.com/office/drawing/2014/main" id="{F525B73B-4016-EEFA-EB1C-6164B89FEB71}"/>
                      </a:ext>
                    </a:extLst>
                  </p:cNvPr>
                  <p:cNvPicPr/>
                  <p:nvPr/>
                </p:nvPicPr>
                <p:blipFill>
                  <a:blip r:embed="rId136"/>
                  <a:stretch>
                    <a:fillRect/>
                  </a:stretch>
                </p:blipFill>
                <p:spPr>
                  <a:xfrm>
                    <a:off x="2233964" y="6025811"/>
                    <a:ext cx="18000" cy="39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7">
                <p14:nvContentPartPr>
                  <p14:cNvPr id="40984" name="Ink 40983">
                    <a:extLst>
                      <a:ext uri="{FF2B5EF4-FFF2-40B4-BE49-F238E27FC236}">
                        <a16:creationId xmlns:a16="http://schemas.microsoft.com/office/drawing/2014/main" id="{077CAA64-F34D-DCA0-6C8B-34C8A0A8177C}"/>
                      </a:ext>
                    </a:extLst>
                  </p14:cNvPr>
                  <p14:cNvContentPartPr/>
                  <p14:nvPr/>
                </p14:nvContentPartPr>
                <p14:xfrm>
                  <a:off x="2653004" y="5887931"/>
                  <a:ext cx="360" cy="63720"/>
                </p14:xfrm>
              </p:contentPart>
            </mc:Choice>
            <mc:Fallback xmlns="">
              <p:pic>
                <p:nvPicPr>
                  <p:cNvPr id="40984" name="Ink 40983">
                    <a:extLst>
                      <a:ext uri="{FF2B5EF4-FFF2-40B4-BE49-F238E27FC236}">
                        <a16:creationId xmlns:a16="http://schemas.microsoft.com/office/drawing/2014/main" id="{077CAA64-F34D-DCA0-6C8B-34C8A0A8177C}"/>
                      </a:ext>
                    </a:extLst>
                  </p:cNvPr>
                  <p:cNvPicPr/>
                  <p:nvPr/>
                </p:nvPicPr>
                <p:blipFill>
                  <a:blip r:embed="rId138"/>
                  <a:stretch>
                    <a:fillRect/>
                  </a:stretch>
                </p:blipFill>
                <p:spPr>
                  <a:xfrm>
                    <a:off x="2644364" y="5879291"/>
                    <a:ext cx="18000" cy="81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9">
                <p14:nvContentPartPr>
                  <p14:cNvPr id="40987" name="Ink 40986">
                    <a:extLst>
                      <a:ext uri="{FF2B5EF4-FFF2-40B4-BE49-F238E27FC236}">
                        <a16:creationId xmlns:a16="http://schemas.microsoft.com/office/drawing/2014/main" id="{04B2614E-32FD-AF3A-28BA-6A99E7F05143}"/>
                      </a:ext>
                    </a:extLst>
                  </p14:cNvPr>
                  <p14:cNvContentPartPr/>
                  <p14:nvPr/>
                </p14:nvContentPartPr>
                <p14:xfrm>
                  <a:off x="2643644" y="6285011"/>
                  <a:ext cx="135360" cy="305280"/>
                </p14:xfrm>
              </p:contentPart>
            </mc:Choice>
            <mc:Fallback xmlns="">
              <p:pic>
                <p:nvPicPr>
                  <p:cNvPr id="40987" name="Ink 40986">
                    <a:extLst>
                      <a:ext uri="{FF2B5EF4-FFF2-40B4-BE49-F238E27FC236}">
                        <a16:creationId xmlns:a16="http://schemas.microsoft.com/office/drawing/2014/main" id="{04B2614E-32FD-AF3A-28BA-6A99E7F05143}"/>
                      </a:ext>
                    </a:extLst>
                  </p:cNvPr>
                  <p:cNvPicPr/>
                  <p:nvPr/>
                </p:nvPicPr>
                <p:blipFill>
                  <a:blip r:embed="rId140"/>
                  <a:stretch>
                    <a:fillRect/>
                  </a:stretch>
                </p:blipFill>
                <p:spPr>
                  <a:xfrm>
                    <a:off x="2635004" y="6276371"/>
                    <a:ext cx="153000" cy="322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1">
                <p14:nvContentPartPr>
                  <p14:cNvPr id="40988" name="Ink 40987">
                    <a:extLst>
                      <a:ext uri="{FF2B5EF4-FFF2-40B4-BE49-F238E27FC236}">
                        <a16:creationId xmlns:a16="http://schemas.microsoft.com/office/drawing/2014/main" id="{86A74945-AE51-C743-1632-8ED43C8372F5}"/>
                      </a:ext>
                    </a:extLst>
                  </p14:cNvPr>
                  <p14:cNvContentPartPr/>
                  <p14:nvPr/>
                </p14:nvContentPartPr>
                <p14:xfrm>
                  <a:off x="2803844" y="6431531"/>
                  <a:ext cx="181080" cy="198360"/>
                </p14:xfrm>
              </p:contentPart>
            </mc:Choice>
            <mc:Fallback xmlns="">
              <p:pic>
                <p:nvPicPr>
                  <p:cNvPr id="40988" name="Ink 40987">
                    <a:extLst>
                      <a:ext uri="{FF2B5EF4-FFF2-40B4-BE49-F238E27FC236}">
                        <a16:creationId xmlns:a16="http://schemas.microsoft.com/office/drawing/2014/main" id="{86A74945-AE51-C743-1632-8ED43C8372F5}"/>
                      </a:ext>
                    </a:extLst>
                  </p:cNvPr>
                  <p:cNvPicPr/>
                  <p:nvPr/>
                </p:nvPicPr>
                <p:blipFill>
                  <a:blip r:embed="rId142"/>
                  <a:stretch>
                    <a:fillRect/>
                  </a:stretch>
                </p:blipFill>
                <p:spPr>
                  <a:xfrm>
                    <a:off x="2795204" y="6422891"/>
                    <a:ext cx="198720" cy="21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3">
                <p14:nvContentPartPr>
                  <p14:cNvPr id="40990" name="Ink 40989">
                    <a:extLst>
                      <a:ext uri="{FF2B5EF4-FFF2-40B4-BE49-F238E27FC236}">
                        <a16:creationId xmlns:a16="http://schemas.microsoft.com/office/drawing/2014/main" id="{E3CE7F50-D61C-FCF2-F482-8EBFA18622D2}"/>
                      </a:ext>
                    </a:extLst>
                  </p14:cNvPr>
                  <p14:cNvContentPartPr/>
                  <p14:nvPr/>
                </p14:nvContentPartPr>
                <p14:xfrm>
                  <a:off x="2921204" y="5900891"/>
                  <a:ext cx="360" cy="8280"/>
                </p14:xfrm>
              </p:contentPart>
            </mc:Choice>
            <mc:Fallback xmlns="">
              <p:pic>
                <p:nvPicPr>
                  <p:cNvPr id="40990" name="Ink 40989">
                    <a:extLst>
                      <a:ext uri="{FF2B5EF4-FFF2-40B4-BE49-F238E27FC236}">
                        <a16:creationId xmlns:a16="http://schemas.microsoft.com/office/drawing/2014/main" id="{E3CE7F50-D61C-FCF2-F482-8EBFA18622D2}"/>
                      </a:ext>
                    </a:extLst>
                  </p:cNvPr>
                  <p:cNvPicPr/>
                  <p:nvPr/>
                </p:nvPicPr>
                <p:blipFill>
                  <a:blip r:embed="rId144"/>
                  <a:stretch>
                    <a:fillRect/>
                  </a:stretch>
                </p:blipFill>
                <p:spPr>
                  <a:xfrm>
                    <a:off x="2912564" y="5892251"/>
                    <a:ext cx="18000" cy="25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5">
                <p14:nvContentPartPr>
                  <p14:cNvPr id="40991" name="Ink 40990">
                    <a:extLst>
                      <a:ext uri="{FF2B5EF4-FFF2-40B4-BE49-F238E27FC236}">
                        <a16:creationId xmlns:a16="http://schemas.microsoft.com/office/drawing/2014/main" id="{CAAC979E-492E-BFE5-BE24-DF799756B1D5}"/>
                      </a:ext>
                    </a:extLst>
                  </p14:cNvPr>
                  <p14:cNvContentPartPr/>
                  <p14:nvPr/>
                </p14:nvContentPartPr>
                <p14:xfrm>
                  <a:off x="2921204" y="6066491"/>
                  <a:ext cx="360" cy="360"/>
                </p14:xfrm>
              </p:contentPart>
            </mc:Choice>
            <mc:Fallback xmlns="">
              <p:pic>
                <p:nvPicPr>
                  <p:cNvPr id="40991" name="Ink 40990">
                    <a:extLst>
                      <a:ext uri="{FF2B5EF4-FFF2-40B4-BE49-F238E27FC236}">
                        <a16:creationId xmlns:a16="http://schemas.microsoft.com/office/drawing/2014/main" id="{CAAC979E-492E-BFE5-BE24-DF799756B1D5}"/>
                      </a:ext>
                    </a:extLst>
                  </p:cNvPr>
                  <p:cNvPicPr/>
                  <p:nvPr/>
                </p:nvPicPr>
                <p:blipFill>
                  <a:blip r:embed="rId118"/>
                  <a:stretch>
                    <a:fillRect/>
                  </a:stretch>
                </p:blipFill>
                <p:spPr>
                  <a:xfrm>
                    <a:off x="2912564" y="6057491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6">
                <p14:nvContentPartPr>
                  <p14:cNvPr id="40992" name="Ink 40991">
                    <a:extLst>
                      <a:ext uri="{FF2B5EF4-FFF2-40B4-BE49-F238E27FC236}">
                        <a16:creationId xmlns:a16="http://schemas.microsoft.com/office/drawing/2014/main" id="{62860282-0EEE-AFEA-F30E-71528571FD62}"/>
                      </a:ext>
                    </a:extLst>
                  </p14:cNvPr>
                  <p14:cNvContentPartPr/>
                  <p14:nvPr/>
                </p14:nvContentPartPr>
                <p14:xfrm>
                  <a:off x="2921204" y="6143531"/>
                  <a:ext cx="360" cy="360"/>
                </p14:xfrm>
              </p:contentPart>
            </mc:Choice>
            <mc:Fallback xmlns="">
              <p:pic>
                <p:nvPicPr>
                  <p:cNvPr id="40992" name="Ink 40991">
                    <a:extLst>
                      <a:ext uri="{FF2B5EF4-FFF2-40B4-BE49-F238E27FC236}">
                        <a16:creationId xmlns:a16="http://schemas.microsoft.com/office/drawing/2014/main" id="{62860282-0EEE-AFEA-F30E-71528571FD62}"/>
                      </a:ext>
                    </a:extLst>
                  </p:cNvPr>
                  <p:cNvPicPr/>
                  <p:nvPr/>
                </p:nvPicPr>
                <p:blipFill>
                  <a:blip r:embed="rId118"/>
                  <a:stretch>
                    <a:fillRect/>
                  </a:stretch>
                </p:blipFill>
                <p:spPr>
                  <a:xfrm>
                    <a:off x="2912564" y="6134891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7">
                <p14:nvContentPartPr>
                  <p14:cNvPr id="40993" name="Ink 40992">
                    <a:extLst>
                      <a:ext uri="{FF2B5EF4-FFF2-40B4-BE49-F238E27FC236}">
                        <a16:creationId xmlns:a16="http://schemas.microsoft.com/office/drawing/2014/main" id="{71A7D569-9221-86F5-598B-785249B01C8E}"/>
                      </a:ext>
                    </a:extLst>
                  </p14:cNvPr>
                  <p14:cNvContentPartPr/>
                  <p14:nvPr/>
                </p14:nvContentPartPr>
                <p14:xfrm>
                  <a:off x="3044684" y="6202211"/>
                  <a:ext cx="114840" cy="244080"/>
                </p14:xfrm>
              </p:contentPart>
            </mc:Choice>
            <mc:Fallback xmlns="">
              <p:pic>
                <p:nvPicPr>
                  <p:cNvPr id="40993" name="Ink 40992">
                    <a:extLst>
                      <a:ext uri="{FF2B5EF4-FFF2-40B4-BE49-F238E27FC236}">
                        <a16:creationId xmlns:a16="http://schemas.microsoft.com/office/drawing/2014/main" id="{71A7D569-9221-86F5-598B-785249B01C8E}"/>
                      </a:ext>
                    </a:extLst>
                  </p:cNvPr>
                  <p:cNvPicPr/>
                  <p:nvPr/>
                </p:nvPicPr>
                <p:blipFill>
                  <a:blip r:embed="rId148"/>
                  <a:stretch>
                    <a:fillRect/>
                  </a:stretch>
                </p:blipFill>
                <p:spPr>
                  <a:xfrm>
                    <a:off x="3035684" y="6193571"/>
                    <a:ext cx="132480" cy="261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9">
                <p14:nvContentPartPr>
                  <p14:cNvPr id="40994" name="Ink 40993">
                    <a:extLst>
                      <a:ext uri="{FF2B5EF4-FFF2-40B4-BE49-F238E27FC236}">
                        <a16:creationId xmlns:a16="http://schemas.microsoft.com/office/drawing/2014/main" id="{D82B1EEA-A9B7-34FF-A397-DADD5D273A60}"/>
                      </a:ext>
                    </a:extLst>
                  </p14:cNvPr>
                  <p14:cNvContentPartPr/>
                  <p14:nvPr/>
                </p14:nvContentPartPr>
                <p14:xfrm>
                  <a:off x="3175724" y="6401651"/>
                  <a:ext cx="107280" cy="269640"/>
                </p14:xfrm>
              </p:contentPart>
            </mc:Choice>
            <mc:Fallback xmlns="">
              <p:pic>
                <p:nvPicPr>
                  <p:cNvPr id="40994" name="Ink 40993">
                    <a:extLst>
                      <a:ext uri="{FF2B5EF4-FFF2-40B4-BE49-F238E27FC236}">
                        <a16:creationId xmlns:a16="http://schemas.microsoft.com/office/drawing/2014/main" id="{D82B1EEA-A9B7-34FF-A397-DADD5D273A60}"/>
                      </a:ext>
                    </a:extLst>
                  </p:cNvPr>
                  <p:cNvPicPr/>
                  <p:nvPr/>
                </p:nvPicPr>
                <p:blipFill>
                  <a:blip r:embed="rId150"/>
                  <a:stretch>
                    <a:fillRect/>
                  </a:stretch>
                </p:blipFill>
                <p:spPr>
                  <a:xfrm>
                    <a:off x="3167084" y="6392651"/>
                    <a:ext cx="124920" cy="287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1">
                <p14:nvContentPartPr>
                  <p14:cNvPr id="40995" name="Ink 40994">
                    <a:extLst>
                      <a:ext uri="{FF2B5EF4-FFF2-40B4-BE49-F238E27FC236}">
                        <a16:creationId xmlns:a16="http://schemas.microsoft.com/office/drawing/2014/main" id="{FF701664-936A-FDD5-F7F5-00E4319B6FEA}"/>
                      </a:ext>
                    </a:extLst>
                  </p14:cNvPr>
                  <p14:cNvContentPartPr/>
                  <p14:nvPr/>
                </p14:nvContentPartPr>
                <p14:xfrm>
                  <a:off x="3389564" y="6025091"/>
                  <a:ext cx="4680" cy="2160"/>
                </p14:xfrm>
              </p:contentPart>
            </mc:Choice>
            <mc:Fallback xmlns="">
              <p:pic>
                <p:nvPicPr>
                  <p:cNvPr id="40995" name="Ink 40994">
                    <a:extLst>
                      <a:ext uri="{FF2B5EF4-FFF2-40B4-BE49-F238E27FC236}">
                        <a16:creationId xmlns:a16="http://schemas.microsoft.com/office/drawing/2014/main" id="{FF701664-936A-FDD5-F7F5-00E4319B6FEA}"/>
                      </a:ext>
                    </a:extLst>
                  </p:cNvPr>
                  <p:cNvPicPr/>
                  <p:nvPr/>
                </p:nvPicPr>
                <p:blipFill>
                  <a:blip r:embed="rId152"/>
                  <a:stretch>
                    <a:fillRect/>
                  </a:stretch>
                </p:blipFill>
                <p:spPr>
                  <a:xfrm>
                    <a:off x="3380924" y="6016451"/>
                    <a:ext cx="22320" cy="19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3">
                <p14:nvContentPartPr>
                  <p14:cNvPr id="40996" name="Ink 40995">
                    <a:extLst>
                      <a:ext uri="{FF2B5EF4-FFF2-40B4-BE49-F238E27FC236}">
                        <a16:creationId xmlns:a16="http://schemas.microsoft.com/office/drawing/2014/main" id="{B5E8A46D-4931-5819-61F7-DAE16F33EB47}"/>
                      </a:ext>
                    </a:extLst>
                  </p14:cNvPr>
                  <p14:cNvContentPartPr/>
                  <p14:nvPr/>
                </p14:nvContentPartPr>
                <p14:xfrm>
                  <a:off x="3389564" y="6134531"/>
                  <a:ext cx="360" cy="360"/>
                </p14:xfrm>
              </p:contentPart>
            </mc:Choice>
            <mc:Fallback xmlns="">
              <p:pic>
                <p:nvPicPr>
                  <p:cNvPr id="40996" name="Ink 40995">
                    <a:extLst>
                      <a:ext uri="{FF2B5EF4-FFF2-40B4-BE49-F238E27FC236}">
                        <a16:creationId xmlns:a16="http://schemas.microsoft.com/office/drawing/2014/main" id="{B5E8A46D-4931-5819-61F7-DAE16F33EB47}"/>
                      </a:ext>
                    </a:extLst>
                  </p:cNvPr>
                  <p:cNvPicPr/>
                  <p:nvPr/>
                </p:nvPicPr>
                <p:blipFill>
                  <a:blip r:embed="rId118"/>
                  <a:stretch>
                    <a:fillRect/>
                  </a:stretch>
                </p:blipFill>
                <p:spPr>
                  <a:xfrm>
                    <a:off x="3380924" y="6125531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4">
                <p14:nvContentPartPr>
                  <p14:cNvPr id="40997" name="Ink 40996">
                    <a:extLst>
                      <a:ext uri="{FF2B5EF4-FFF2-40B4-BE49-F238E27FC236}">
                        <a16:creationId xmlns:a16="http://schemas.microsoft.com/office/drawing/2014/main" id="{22F3B2D9-3AA7-B11A-39F3-957B748596DA}"/>
                      </a:ext>
                    </a:extLst>
                  </p14:cNvPr>
                  <p14:cNvContentPartPr/>
                  <p14:nvPr/>
                </p14:nvContentPartPr>
                <p14:xfrm>
                  <a:off x="3484964" y="6350171"/>
                  <a:ext cx="159840" cy="194040"/>
                </p14:xfrm>
              </p:contentPart>
            </mc:Choice>
            <mc:Fallback xmlns="">
              <p:pic>
                <p:nvPicPr>
                  <p:cNvPr id="40997" name="Ink 40996">
                    <a:extLst>
                      <a:ext uri="{FF2B5EF4-FFF2-40B4-BE49-F238E27FC236}">
                        <a16:creationId xmlns:a16="http://schemas.microsoft.com/office/drawing/2014/main" id="{22F3B2D9-3AA7-B11A-39F3-957B748596DA}"/>
                      </a:ext>
                    </a:extLst>
                  </p:cNvPr>
                  <p:cNvPicPr/>
                  <p:nvPr/>
                </p:nvPicPr>
                <p:blipFill>
                  <a:blip r:embed="rId155"/>
                  <a:stretch>
                    <a:fillRect/>
                  </a:stretch>
                </p:blipFill>
                <p:spPr>
                  <a:xfrm>
                    <a:off x="3476324" y="6341531"/>
                    <a:ext cx="177480" cy="211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6">
                <p14:nvContentPartPr>
                  <p14:cNvPr id="40998" name="Ink 40997">
                    <a:extLst>
                      <a:ext uri="{FF2B5EF4-FFF2-40B4-BE49-F238E27FC236}">
                        <a16:creationId xmlns:a16="http://schemas.microsoft.com/office/drawing/2014/main" id="{5BFC8DE5-81CA-97A0-3BE7-7984E54CCA32}"/>
                      </a:ext>
                    </a:extLst>
                  </p14:cNvPr>
                  <p14:cNvContentPartPr/>
                  <p14:nvPr/>
                </p14:nvContentPartPr>
                <p14:xfrm>
                  <a:off x="3648404" y="6386531"/>
                  <a:ext cx="180000" cy="208800"/>
                </p14:xfrm>
              </p:contentPart>
            </mc:Choice>
            <mc:Fallback xmlns="">
              <p:pic>
                <p:nvPicPr>
                  <p:cNvPr id="40998" name="Ink 40997">
                    <a:extLst>
                      <a:ext uri="{FF2B5EF4-FFF2-40B4-BE49-F238E27FC236}">
                        <a16:creationId xmlns:a16="http://schemas.microsoft.com/office/drawing/2014/main" id="{5BFC8DE5-81CA-97A0-3BE7-7984E54CCA32}"/>
                      </a:ext>
                    </a:extLst>
                  </p:cNvPr>
                  <p:cNvPicPr/>
                  <p:nvPr/>
                </p:nvPicPr>
                <p:blipFill>
                  <a:blip r:embed="rId157"/>
                  <a:stretch>
                    <a:fillRect/>
                  </a:stretch>
                </p:blipFill>
                <p:spPr>
                  <a:xfrm>
                    <a:off x="3639764" y="6377531"/>
                    <a:ext cx="197640" cy="226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8">
                <p14:nvContentPartPr>
                  <p14:cNvPr id="40999" name="Ink 40998">
                    <a:extLst>
                      <a:ext uri="{FF2B5EF4-FFF2-40B4-BE49-F238E27FC236}">
                        <a16:creationId xmlns:a16="http://schemas.microsoft.com/office/drawing/2014/main" id="{F3F91BF1-D16C-7553-43D1-8AA69A42BFD3}"/>
                      </a:ext>
                    </a:extLst>
                  </p14:cNvPr>
                  <p14:cNvContentPartPr/>
                  <p14:nvPr/>
                </p14:nvContentPartPr>
                <p14:xfrm>
                  <a:off x="3742364" y="6434051"/>
                  <a:ext cx="360" cy="298800"/>
                </p14:xfrm>
              </p:contentPart>
            </mc:Choice>
            <mc:Fallback xmlns="">
              <p:pic>
                <p:nvPicPr>
                  <p:cNvPr id="40999" name="Ink 40998">
                    <a:extLst>
                      <a:ext uri="{FF2B5EF4-FFF2-40B4-BE49-F238E27FC236}">
                        <a16:creationId xmlns:a16="http://schemas.microsoft.com/office/drawing/2014/main" id="{F3F91BF1-D16C-7553-43D1-8AA69A42BFD3}"/>
                      </a:ext>
                    </a:extLst>
                  </p:cNvPr>
                  <p:cNvPicPr/>
                  <p:nvPr/>
                </p:nvPicPr>
                <p:blipFill>
                  <a:blip r:embed="rId159"/>
                  <a:stretch>
                    <a:fillRect/>
                  </a:stretch>
                </p:blipFill>
                <p:spPr>
                  <a:xfrm>
                    <a:off x="3733724" y="6425411"/>
                    <a:ext cx="18000" cy="31644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1004" name="Group 41003">
              <a:extLst>
                <a:ext uri="{FF2B5EF4-FFF2-40B4-BE49-F238E27FC236}">
                  <a16:creationId xmlns:a16="http://schemas.microsoft.com/office/drawing/2014/main" id="{C869CE9F-805E-1A51-2C9A-C7736256DD06}"/>
                </a:ext>
              </a:extLst>
            </p:cNvPr>
            <p:cNvGrpSpPr/>
            <p:nvPr/>
          </p:nvGrpSpPr>
          <p:grpSpPr>
            <a:xfrm>
              <a:off x="2106524" y="3851411"/>
              <a:ext cx="730080" cy="553680"/>
              <a:chOff x="2106524" y="3851411"/>
              <a:chExt cx="730080" cy="5536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60">
                <p14:nvContentPartPr>
                  <p14:cNvPr id="41001" name="Ink 41000">
                    <a:extLst>
                      <a:ext uri="{FF2B5EF4-FFF2-40B4-BE49-F238E27FC236}">
                        <a16:creationId xmlns:a16="http://schemas.microsoft.com/office/drawing/2014/main" id="{8797520E-C38C-668B-AE70-52ECDC3FBC22}"/>
                      </a:ext>
                    </a:extLst>
                  </p14:cNvPr>
                  <p14:cNvContentPartPr/>
                  <p14:nvPr/>
                </p14:nvContentPartPr>
                <p14:xfrm>
                  <a:off x="2106524" y="3851411"/>
                  <a:ext cx="168840" cy="320040"/>
                </p14:xfrm>
              </p:contentPart>
            </mc:Choice>
            <mc:Fallback xmlns="">
              <p:pic>
                <p:nvPicPr>
                  <p:cNvPr id="41001" name="Ink 41000">
                    <a:extLst>
                      <a:ext uri="{FF2B5EF4-FFF2-40B4-BE49-F238E27FC236}">
                        <a16:creationId xmlns:a16="http://schemas.microsoft.com/office/drawing/2014/main" id="{8797520E-C38C-668B-AE70-52ECDC3FBC22}"/>
                      </a:ext>
                    </a:extLst>
                  </p:cNvPr>
                  <p:cNvPicPr/>
                  <p:nvPr/>
                </p:nvPicPr>
                <p:blipFill>
                  <a:blip r:embed="rId161"/>
                  <a:stretch>
                    <a:fillRect/>
                  </a:stretch>
                </p:blipFill>
                <p:spPr>
                  <a:xfrm>
                    <a:off x="2097884" y="3842411"/>
                    <a:ext cx="186480" cy="337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2">
                <p14:nvContentPartPr>
                  <p14:cNvPr id="41002" name="Ink 41001">
                    <a:extLst>
                      <a:ext uri="{FF2B5EF4-FFF2-40B4-BE49-F238E27FC236}">
                        <a16:creationId xmlns:a16="http://schemas.microsoft.com/office/drawing/2014/main" id="{BF124D3F-439F-0AD2-2C4F-FD96EA0EA649}"/>
                      </a:ext>
                    </a:extLst>
                  </p14:cNvPr>
                  <p14:cNvContentPartPr/>
                  <p14:nvPr/>
                </p14:nvContentPartPr>
                <p14:xfrm>
                  <a:off x="2336564" y="4056971"/>
                  <a:ext cx="465120" cy="348120"/>
                </p14:xfrm>
              </p:contentPart>
            </mc:Choice>
            <mc:Fallback xmlns="">
              <p:pic>
                <p:nvPicPr>
                  <p:cNvPr id="41002" name="Ink 41001">
                    <a:extLst>
                      <a:ext uri="{FF2B5EF4-FFF2-40B4-BE49-F238E27FC236}">
                        <a16:creationId xmlns:a16="http://schemas.microsoft.com/office/drawing/2014/main" id="{BF124D3F-439F-0AD2-2C4F-FD96EA0EA649}"/>
                      </a:ext>
                    </a:extLst>
                  </p:cNvPr>
                  <p:cNvPicPr/>
                  <p:nvPr/>
                </p:nvPicPr>
                <p:blipFill>
                  <a:blip r:embed="rId163"/>
                  <a:stretch>
                    <a:fillRect/>
                  </a:stretch>
                </p:blipFill>
                <p:spPr>
                  <a:xfrm>
                    <a:off x="2327924" y="4048331"/>
                    <a:ext cx="482760" cy="365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4">
                <p14:nvContentPartPr>
                  <p14:cNvPr id="41003" name="Ink 41002">
                    <a:extLst>
                      <a:ext uri="{FF2B5EF4-FFF2-40B4-BE49-F238E27FC236}">
                        <a16:creationId xmlns:a16="http://schemas.microsoft.com/office/drawing/2014/main" id="{73D23B6E-C0A5-9DCE-9657-1B284D68F639}"/>
                      </a:ext>
                    </a:extLst>
                  </p14:cNvPr>
                  <p14:cNvContentPartPr/>
                  <p14:nvPr/>
                </p14:nvContentPartPr>
                <p14:xfrm>
                  <a:off x="2672444" y="4298171"/>
                  <a:ext cx="164160" cy="4680"/>
                </p14:xfrm>
              </p:contentPart>
            </mc:Choice>
            <mc:Fallback xmlns="">
              <p:pic>
                <p:nvPicPr>
                  <p:cNvPr id="41003" name="Ink 41002">
                    <a:extLst>
                      <a:ext uri="{FF2B5EF4-FFF2-40B4-BE49-F238E27FC236}">
                        <a16:creationId xmlns:a16="http://schemas.microsoft.com/office/drawing/2014/main" id="{73D23B6E-C0A5-9DCE-9657-1B284D68F639}"/>
                      </a:ext>
                    </a:extLst>
                  </p:cNvPr>
                  <p:cNvPicPr/>
                  <p:nvPr/>
                </p:nvPicPr>
                <p:blipFill>
                  <a:blip r:embed="rId165"/>
                  <a:stretch>
                    <a:fillRect/>
                  </a:stretch>
                </p:blipFill>
                <p:spPr>
                  <a:xfrm>
                    <a:off x="2663444" y="4289531"/>
                    <a:ext cx="181800" cy="2232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41009" name="Ink 41008">
                  <a:extLst>
                    <a:ext uri="{FF2B5EF4-FFF2-40B4-BE49-F238E27FC236}">
                      <a16:creationId xmlns:a16="http://schemas.microsoft.com/office/drawing/2014/main" id="{56C48259-2AC2-82E7-BAA3-155752BABC12}"/>
                    </a:ext>
                  </a:extLst>
                </p14:cNvPr>
                <p14:cNvContentPartPr/>
                <p14:nvPr/>
              </p14:nvContentPartPr>
              <p14:xfrm>
                <a:off x="2593604" y="4961651"/>
                <a:ext cx="171000" cy="149760"/>
              </p14:xfrm>
            </p:contentPart>
          </mc:Choice>
          <mc:Fallback xmlns="">
            <p:pic>
              <p:nvPicPr>
                <p:cNvPr id="41009" name="Ink 41008">
                  <a:extLst>
                    <a:ext uri="{FF2B5EF4-FFF2-40B4-BE49-F238E27FC236}">
                      <a16:creationId xmlns:a16="http://schemas.microsoft.com/office/drawing/2014/main" id="{56C48259-2AC2-82E7-BAA3-155752BABC12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2584964" y="4953011"/>
                  <a:ext cx="188640" cy="16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41010" name="Ink 41009">
                  <a:extLst>
                    <a:ext uri="{FF2B5EF4-FFF2-40B4-BE49-F238E27FC236}">
                      <a16:creationId xmlns:a16="http://schemas.microsoft.com/office/drawing/2014/main" id="{2163C627-E363-8590-B1E6-3D7F1DE6C180}"/>
                    </a:ext>
                  </a:extLst>
                </p14:cNvPr>
                <p14:cNvContentPartPr/>
                <p14:nvPr/>
              </p14:nvContentPartPr>
              <p14:xfrm>
                <a:off x="2884124" y="5383211"/>
                <a:ext cx="154800" cy="198360"/>
              </p14:xfrm>
            </p:contentPart>
          </mc:Choice>
          <mc:Fallback xmlns="">
            <p:pic>
              <p:nvPicPr>
                <p:cNvPr id="41010" name="Ink 41009">
                  <a:extLst>
                    <a:ext uri="{FF2B5EF4-FFF2-40B4-BE49-F238E27FC236}">
                      <a16:creationId xmlns:a16="http://schemas.microsoft.com/office/drawing/2014/main" id="{2163C627-E363-8590-B1E6-3D7F1DE6C180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2875124" y="5374211"/>
                  <a:ext cx="17244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41011" name="Ink 41010">
                  <a:extLst>
                    <a:ext uri="{FF2B5EF4-FFF2-40B4-BE49-F238E27FC236}">
                      <a16:creationId xmlns:a16="http://schemas.microsoft.com/office/drawing/2014/main" id="{4B3410B0-BFF7-2CEE-877A-31705B91759B}"/>
                    </a:ext>
                  </a:extLst>
                </p14:cNvPr>
                <p14:cNvContentPartPr/>
                <p14:nvPr/>
              </p14:nvContentPartPr>
              <p14:xfrm>
                <a:off x="3289484" y="5872451"/>
                <a:ext cx="177120" cy="174600"/>
              </p14:xfrm>
            </p:contentPart>
          </mc:Choice>
          <mc:Fallback xmlns="">
            <p:pic>
              <p:nvPicPr>
                <p:cNvPr id="41011" name="Ink 41010">
                  <a:extLst>
                    <a:ext uri="{FF2B5EF4-FFF2-40B4-BE49-F238E27FC236}">
                      <a16:creationId xmlns:a16="http://schemas.microsoft.com/office/drawing/2014/main" id="{4B3410B0-BFF7-2CEE-877A-31705B91759B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3280844" y="5863451"/>
                  <a:ext cx="194760" cy="192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038" name="Group 41037">
            <a:extLst>
              <a:ext uri="{FF2B5EF4-FFF2-40B4-BE49-F238E27FC236}">
                <a16:creationId xmlns:a16="http://schemas.microsoft.com/office/drawing/2014/main" id="{D997063F-15CC-7DFA-4FB3-7C0EBECD95FD}"/>
              </a:ext>
            </a:extLst>
          </p:cNvPr>
          <p:cNvGrpSpPr/>
          <p:nvPr/>
        </p:nvGrpSpPr>
        <p:grpSpPr>
          <a:xfrm>
            <a:off x="3565772" y="4695262"/>
            <a:ext cx="3944235" cy="1445618"/>
            <a:chOff x="3565772" y="4695262"/>
            <a:chExt cx="3944235" cy="1445618"/>
          </a:xfrm>
        </p:grpSpPr>
        <p:grpSp>
          <p:nvGrpSpPr>
            <p:cNvPr id="41016" name="Group 41015">
              <a:extLst>
                <a:ext uri="{FF2B5EF4-FFF2-40B4-BE49-F238E27FC236}">
                  <a16:creationId xmlns:a16="http://schemas.microsoft.com/office/drawing/2014/main" id="{F5BB67CA-6FBD-8C90-BA35-97F574D5B70B}"/>
                </a:ext>
              </a:extLst>
            </p:cNvPr>
            <p:cNvGrpSpPr/>
            <p:nvPr/>
          </p:nvGrpSpPr>
          <p:grpSpPr>
            <a:xfrm>
              <a:off x="3565772" y="4695262"/>
              <a:ext cx="1739880" cy="758880"/>
              <a:chOff x="3565772" y="4695262"/>
              <a:chExt cx="1739880" cy="7588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72">
                <p14:nvContentPartPr>
                  <p14:cNvPr id="7" name="Ink 6">
                    <a:extLst>
                      <a:ext uri="{FF2B5EF4-FFF2-40B4-BE49-F238E27FC236}">
                        <a16:creationId xmlns:a16="http://schemas.microsoft.com/office/drawing/2014/main" id="{1571B447-8338-261A-DFC6-D3C4B43528F8}"/>
                      </a:ext>
                    </a:extLst>
                  </p14:cNvPr>
                  <p14:cNvContentPartPr/>
                  <p14:nvPr/>
                </p14:nvContentPartPr>
                <p14:xfrm>
                  <a:off x="3731372" y="5008822"/>
                  <a:ext cx="360" cy="230760"/>
                </p14:xfrm>
              </p:contentPart>
            </mc:Choice>
            <mc:Fallback xmlns="">
              <p:pic>
                <p:nvPicPr>
                  <p:cNvPr id="7" name="Ink 6">
                    <a:extLst>
                      <a:ext uri="{FF2B5EF4-FFF2-40B4-BE49-F238E27FC236}">
                        <a16:creationId xmlns:a16="http://schemas.microsoft.com/office/drawing/2014/main" id="{1571B447-8338-261A-DFC6-D3C4B43528F8}"/>
                      </a:ext>
                    </a:extLst>
                  </p:cNvPr>
                  <p:cNvPicPr/>
                  <p:nvPr/>
                </p:nvPicPr>
                <p:blipFill>
                  <a:blip r:embed="rId173"/>
                  <a:stretch>
                    <a:fillRect/>
                  </a:stretch>
                </p:blipFill>
                <p:spPr>
                  <a:xfrm>
                    <a:off x="3722372" y="4999822"/>
                    <a:ext cx="18000" cy="248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4">
                <p14:nvContentPartPr>
                  <p14:cNvPr id="14" name="Ink 13">
                    <a:extLst>
                      <a:ext uri="{FF2B5EF4-FFF2-40B4-BE49-F238E27FC236}">
                        <a16:creationId xmlns:a16="http://schemas.microsoft.com/office/drawing/2014/main" id="{C86C1ACA-57BD-9420-7649-9B3FCFB30762}"/>
                      </a:ext>
                    </a:extLst>
                  </p14:cNvPr>
                  <p14:cNvContentPartPr/>
                  <p14:nvPr/>
                </p14:nvContentPartPr>
                <p14:xfrm>
                  <a:off x="3851252" y="5007022"/>
                  <a:ext cx="172440" cy="239760"/>
                </p14:xfrm>
              </p:contentPart>
            </mc:Choice>
            <mc:Fallback xmlns="">
              <p:pic>
                <p:nvPicPr>
                  <p:cNvPr id="14" name="Ink 13">
                    <a:extLst>
                      <a:ext uri="{FF2B5EF4-FFF2-40B4-BE49-F238E27FC236}">
                        <a16:creationId xmlns:a16="http://schemas.microsoft.com/office/drawing/2014/main" id="{C86C1ACA-57BD-9420-7649-9B3FCFB30762}"/>
                      </a:ext>
                    </a:extLst>
                  </p:cNvPr>
                  <p:cNvPicPr/>
                  <p:nvPr/>
                </p:nvPicPr>
                <p:blipFill>
                  <a:blip r:embed="rId175"/>
                  <a:stretch>
                    <a:fillRect/>
                  </a:stretch>
                </p:blipFill>
                <p:spPr>
                  <a:xfrm>
                    <a:off x="3842612" y="4998382"/>
                    <a:ext cx="190080" cy="257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6">
                <p14:nvContentPartPr>
                  <p14:cNvPr id="15" name="Ink 14">
                    <a:extLst>
                      <a:ext uri="{FF2B5EF4-FFF2-40B4-BE49-F238E27FC236}">
                        <a16:creationId xmlns:a16="http://schemas.microsoft.com/office/drawing/2014/main" id="{6501F73C-0B2C-F1F7-43DB-82B3C546A082}"/>
                      </a:ext>
                    </a:extLst>
                  </p14:cNvPr>
                  <p14:cNvContentPartPr/>
                  <p14:nvPr/>
                </p14:nvContentPartPr>
                <p14:xfrm>
                  <a:off x="4099292" y="4986142"/>
                  <a:ext cx="111600" cy="243000"/>
                </p14:xfrm>
              </p:contentPart>
            </mc:Choice>
            <mc:Fallback xmlns="">
              <p:pic>
                <p:nvPicPr>
                  <p:cNvPr id="15" name="Ink 14">
                    <a:extLst>
                      <a:ext uri="{FF2B5EF4-FFF2-40B4-BE49-F238E27FC236}">
                        <a16:creationId xmlns:a16="http://schemas.microsoft.com/office/drawing/2014/main" id="{6501F73C-0B2C-F1F7-43DB-82B3C546A082}"/>
                      </a:ext>
                    </a:extLst>
                  </p:cNvPr>
                  <p:cNvPicPr/>
                  <p:nvPr/>
                </p:nvPicPr>
                <p:blipFill>
                  <a:blip r:embed="rId177"/>
                  <a:stretch>
                    <a:fillRect/>
                  </a:stretch>
                </p:blipFill>
                <p:spPr>
                  <a:xfrm>
                    <a:off x="4090292" y="4977502"/>
                    <a:ext cx="129240" cy="260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8">
                <p14:nvContentPartPr>
                  <p14:cNvPr id="19" name="Ink 18">
                    <a:extLst>
                      <a:ext uri="{FF2B5EF4-FFF2-40B4-BE49-F238E27FC236}">
                        <a16:creationId xmlns:a16="http://schemas.microsoft.com/office/drawing/2014/main" id="{B06C2669-4855-62FE-F806-DD4B0474E7A4}"/>
                      </a:ext>
                    </a:extLst>
                  </p14:cNvPr>
                  <p14:cNvContentPartPr/>
                  <p14:nvPr/>
                </p14:nvContentPartPr>
                <p14:xfrm>
                  <a:off x="4290812" y="4999822"/>
                  <a:ext cx="120240" cy="248400"/>
                </p14:xfrm>
              </p:contentPart>
            </mc:Choice>
            <mc:Fallback xmlns="">
              <p:pic>
                <p:nvPicPr>
                  <p:cNvPr id="19" name="Ink 18">
                    <a:extLst>
                      <a:ext uri="{FF2B5EF4-FFF2-40B4-BE49-F238E27FC236}">
                        <a16:creationId xmlns:a16="http://schemas.microsoft.com/office/drawing/2014/main" id="{B06C2669-4855-62FE-F806-DD4B0474E7A4}"/>
                      </a:ext>
                    </a:extLst>
                  </p:cNvPr>
                  <p:cNvPicPr/>
                  <p:nvPr/>
                </p:nvPicPr>
                <p:blipFill>
                  <a:blip r:embed="rId179"/>
                  <a:stretch>
                    <a:fillRect/>
                  </a:stretch>
                </p:blipFill>
                <p:spPr>
                  <a:xfrm>
                    <a:off x="4282172" y="4990822"/>
                    <a:ext cx="137880" cy="266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0">
                <p14:nvContentPartPr>
                  <p14:cNvPr id="21" name="Ink 20">
                    <a:extLst>
                      <a:ext uri="{FF2B5EF4-FFF2-40B4-BE49-F238E27FC236}">
                        <a16:creationId xmlns:a16="http://schemas.microsoft.com/office/drawing/2014/main" id="{14EAF1B1-3334-916A-8A75-0A47FE7CCC91}"/>
                      </a:ext>
                    </a:extLst>
                  </p14:cNvPr>
                  <p14:cNvContentPartPr/>
                  <p14:nvPr/>
                </p14:nvContentPartPr>
                <p14:xfrm>
                  <a:off x="4313852" y="5095942"/>
                  <a:ext cx="92160" cy="44640"/>
                </p14:xfrm>
              </p:contentPart>
            </mc:Choice>
            <mc:Fallback xmlns="">
              <p:pic>
                <p:nvPicPr>
                  <p:cNvPr id="21" name="Ink 20">
                    <a:extLst>
                      <a:ext uri="{FF2B5EF4-FFF2-40B4-BE49-F238E27FC236}">
                        <a16:creationId xmlns:a16="http://schemas.microsoft.com/office/drawing/2014/main" id="{14EAF1B1-3334-916A-8A75-0A47FE7CCC91}"/>
                      </a:ext>
                    </a:extLst>
                  </p:cNvPr>
                  <p:cNvPicPr/>
                  <p:nvPr/>
                </p:nvPicPr>
                <p:blipFill>
                  <a:blip r:embed="rId181"/>
                  <a:stretch>
                    <a:fillRect/>
                  </a:stretch>
                </p:blipFill>
                <p:spPr>
                  <a:xfrm>
                    <a:off x="4305212" y="5087302"/>
                    <a:ext cx="109800" cy="62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2">
                <p14:nvContentPartPr>
                  <p14:cNvPr id="32" name="Ink 31">
                    <a:extLst>
                      <a:ext uri="{FF2B5EF4-FFF2-40B4-BE49-F238E27FC236}">
                        <a16:creationId xmlns:a16="http://schemas.microsoft.com/office/drawing/2014/main" id="{58CB8964-D8AC-51BC-67B1-9CB334614A3A}"/>
                      </a:ext>
                    </a:extLst>
                  </p14:cNvPr>
                  <p14:cNvContentPartPr/>
                  <p14:nvPr/>
                </p14:nvContentPartPr>
                <p14:xfrm>
                  <a:off x="4412852" y="5024302"/>
                  <a:ext cx="136440" cy="252000"/>
                </p14:xfrm>
              </p:contentPart>
            </mc:Choice>
            <mc:Fallback xmlns="">
              <p:pic>
                <p:nvPicPr>
                  <p:cNvPr id="32" name="Ink 31">
                    <a:extLst>
                      <a:ext uri="{FF2B5EF4-FFF2-40B4-BE49-F238E27FC236}">
                        <a16:creationId xmlns:a16="http://schemas.microsoft.com/office/drawing/2014/main" id="{58CB8964-D8AC-51BC-67B1-9CB334614A3A}"/>
                      </a:ext>
                    </a:extLst>
                  </p:cNvPr>
                  <p:cNvPicPr/>
                  <p:nvPr/>
                </p:nvPicPr>
                <p:blipFill>
                  <a:blip r:embed="rId183"/>
                  <a:stretch>
                    <a:fillRect/>
                  </a:stretch>
                </p:blipFill>
                <p:spPr>
                  <a:xfrm>
                    <a:off x="4403852" y="5015302"/>
                    <a:ext cx="154080" cy="269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4">
                <p14:nvContentPartPr>
                  <p14:cNvPr id="40969" name="Ink 40968">
                    <a:extLst>
                      <a:ext uri="{FF2B5EF4-FFF2-40B4-BE49-F238E27FC236}">
                        <a16:creationId xmlns:a16="http://schemas.microsoft.com/office/drawing/2014/main" id="{68FDCF53-9DB5-606D-0DF9-AF8F3C0E745F}"/>
                      </a:ext>
                    </a:extLst>
                  </p14:cNvPr>
                  <p14:cNvContentPartPr/>
                  <p14:nvPr/>
                </p14:nvContentPartPr>
                <p14:xfrm>
                  <a:off x="4567652" y="5011342"/>
                  <a:ext cx="124920" cy="12600"/>
                </p14:xfrm>
              </p:contentPart>
            </mc:Choice>
            <mc:Fallback xmlns="">
              <p:pic>
                <p:nvPicPr>
                  <p:cNvPr id="40969" name="Ink 40968">
                    <a:extLst>
                      <a:ext uri="{FF2B5EF4-FFF2-40B4-BE49-F238E27FC236}">
                        <a16:creationId xmlns:a16="http://schemas.microsoft.com/office/drawing/2014/main" id="{68FDCF53-9DB5-606D-0DF9-AF8F3C0E745F}"/>
                      </a:ext>
                    </a:extLst>
                  </p:cNvPr>
                  <p:cNvPicPr/>
                  <p:nvPr/>
                </p:nvPicPr>
                <p:blipFill>
                  <a:blip r:embed="rId185"/>
                  <a:stretch>
                    <a:fillRect/>
                  </a:stretch>
                </p:blipFill>
                <p:spPr>
                  <a:xfrm>
                    <a:off x="4558652" y="5002702"/>
                    <a:ext cx="142560" cy="30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6">
                <p14:nvContentPartPr>
                  <p14:cNvPr id="40970" name="Ink 40969">
                    <a:extLst>
                      <a:ext uri="{FF2B5EF4-FFF2-40B4-BE49-F238E27FC236}">
                        <a16:creationId xmlns:a16="http://schemas.microsoft.com/office/drawing/2014/main" id="{83A68B48-6EE1-19AD-BB22-143DED33C5E9}"/>
                      </a:ext>
                    </a:extLst>
                  </p14:cNvPr>
                  <p14:cNvContentPartPr/>
                  <p14:nvPr/>
                </p14:nvContentPartPr>
                <p14:xfrm>
                  <a:off x="4630292" y="5023582"/>
                  <a:ext cx="2880" cy="218880"/>
                </p14:xfrm>
              </p:contentPart>
            </mc:Choice>
            <mc:Fallback xmlns="">
              <p:pic>
                <p:nvPicPr>
                  <p:cNvPr id="40970" name="Ink 40969">
                    <a:extLst>
                      <a:ext uri="{FF2B5EF4-FFF2-40B4-BE49-F238E27FC236}">
                        <a16:creationId xmlns:a16="http://schemas.microsoft.com/office/drawing/2014/main" id="{83A68B48-6EE1-19AD-BB22-143DED33C5E9}"/>
                      </a:ext>
                    </a:extLst>
                  </p:cNvPr>
                  <p:cNvPicPr/>
                  <p:nvPr/>
                </p:nvPicPr>
                <p:blipFill>
                  <a:blip r:embed="rId187"/>
                  <a:stretch>
                    <a:fillRect/>
                  </a:stretch>
                </p:blipFill>
                <p:spPr>
                  <a:xfrm>
                    <a:off x="4621292" y="5014582"/>
                    <a:ext cx="20520" cy="236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8">
                <p14:nvContentPartPr>
                  <p14:cNvPr id="40971" name="Ink 40970">
                    <a:extLst>
                      <a:ext uri="{FF2B5EF4-FFF2-40B4-BE49-F238E27FC236}">
                        <a16:creationId xmlns:a16="http://schemas.microsoft.com/office/drawing/2014/main" id="{17C0993B-28C5-8D4F-9D22-5838F5B34419}"/>
                      </a:ext>
                    </a:extLst>
                  </p14:cNvPr>
                  <p14:cNvContentPartPr/>
                  <p14:nvPr/>
                </p14:nvContentPartPr>
                <p14:xfrm>
                  <a:off x="4757012" y="5002702"/>
                  <a:ext cx="106200" cy="218880"/>
                </p14:xfrm>
              </p:contentPart>
            </mc:Choice>
            <mc:Fallback xmlns="">
              <p:pic>
                <p:nvPicPr>
                  <p:cNvPr id="40971" name="Ink 40970">
                    <a:extLst>
                      <a:ext uri="{FF2B5EF4-FFF2-40B4-BE49-F238E27FC236}">
                        <a16:creationId xmlns:a16="http://schemas.microsoft.com/office/drawing/2014/main" id="{17C0993B-28C5-8D4F-9D22-5838F5B34419}"/>
                      </a:ext>
                    </a:extLst>
                  </p:cNvPr>
                  <p:cNvPicPr/>
                  <p:nvPr/>
                </p:nvPicPr>
                <p:blipFill>
                  <a:blip r:embed="rId189"/>
                  <a:stretch>
                    <a:fillRect/>
                  </a:stretch>
                </p:blipFill>
                <p:spPr>
                  <a:xfrm>
                    <a:off x="4748372" y="4994062"/>
                    <a:ext cx="123840" cy="236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0">
                <p14:nvContentPartPr>
                  <p14:cNvPr id="40985" name="Ink 40984">
                    <a:extLst>
                      <a:ext uri="{FF2B5EF4-FFF2-40B4-BE49-F238E27FC236}">
                        <a16:creationId xmlns:a16="http://schemas.microsoft.com/office/drawing/2014/main" id="{547055E1-7185-BF09-1A34-87217B82C1FE}"/>
                      </a:ext>
                    </a:extLst>
                  </p14:cNvPr>
                  <p14:cNvContentPartPr/>
                  <p14:nvPr/>
                </p14:nvContentPartPr>
                <p14:xfrm>
                  <a:off x="4786892" y="5118262"/>
                  <a:ext cx="46800" cy="19080"/>
                </p14:xfrm>
              </p:contentPart>
            </mc:Choice>
            <mc:Fallback xmlns="">
              <p:pic>
                <p:nvPicPr>
                  <p:cNvPr id="40985" name="Ink 40984">
                    <a:extLst>
                      <a:ext uri="{FF2B5EF4-FFF2-40B4-BE49-F238E27FC236}">
                        <a16:creationId xmlns:a16="http://schemas.microsoft.com/office/drawing/2014/main" id="{547055E1-7185-BF09-1A34-87217B82C1FE}"/>
                      </a:ext>
                    </a:extLst>
                  </p:cNvPr>
                  <p:cNvPicPr/>
                  <p:nvPr/>
                </p:nvPicPr>
                <p:blipFill>
                  <a:blip r:embed="rId191"/>
                  <a:stretch>
                    <a:fillRect/>
                  </a:stretch>
                </p:blipFill>
                <p:spPr>
                  <a:xfrm>
                    <a:off x="4777892" y="5109622"/>
                    <a:ext cx="64440" cy="36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2">
                <p14:nvContentPartPr>
                  <p14:cNvPr id="40986" name="Ink 40985">
                    <a:extLst>
                      <a:ext uri="{FF2B5EF4-FFF2-40B4-BE49-F238E27FC236}">
                        <a16:creationId xmlns:a16="http://schemas.microsoft.com/office/drawing/2014/main" id="{708FCA47-3CC9-4410-97B8-7D8FE0BC1BB8}"/>
                      </a:ext>
                    </a:extLst>
                  </p14:cNvPr>
                  <p14:cNvContentPartPr/>
                  <p14:nvPr/>
                </p14:nvContentPartPr>
                <p14:xfrm>
                  <a:off x="4834412" y="4922422"/>
                  <a:ext cx="204480" cy="332280"/>
                </p14:xfrm>
              </p:contentPart>
            </mc:Choice>
            <mc:Fallback xmlns="">
              <p:pic>
                <p:nvPicPr>
                  <p:cNvPr id="40986" name="Ink 40985">
                    <a:extLst>
                      <a:ext uri="{FF2B5EF4-FFF2-40B4-BE49-F238E27FC236}">
                        <a16:creationId xmlns:a16="http://schemas.microsoft.com/office/drawing/2014/main" id="{708FCA47-3CC9-4410-97B8-7D8FE0BC1BB8}"/>
                      </a:ext>
                    </a:extLst>
                  </p:cNvPr>
                  <p:cNvPicPr/>
                  <p:nvPr/>
                </p:nvPicPr>
                <p:blipFill>
                  <a:blip r:embed="rId193"/>
                  <a:stretch>
                    <a:fillRect/>
                  </a:stretch>
                </p:blipFill>
                <p:spPr>
                  <a:xfrm>
                    <a:off x="4825772" y="4913782"/>
                    <a:ext cx="222120" cy="349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4">
                <p14:nvContentPartPr>
                  <p14:cNvPr id="41014" name="Ink 41013">
                    <a:extLst>
                      <a:ext uri="{FF2B5EF4-FFF2-40B4-BE49-F238E27FC236}">
                        <a16:creationId xmlns:a16="http://schemas.microsoft.com/office/drawing/2014/main" id="{949FB54A-5D38-3B56-6BA1-DF3FBEB682DF}"/>
                      </a:ext>
                    </a:extLst>
                  </p14:cNvPr>
                  <p14:cNvContentPartPr/>
                  <p14:nvPr/>
                </p14:nvContentPartPr>
                <p14:xfrm>
                  <a:off x="4078052" y="4976062"/>
                  <a:ext cx="167040" cy="284040"/>
                </p14:xfrm>
              </p:contentPart>
            </mc:Choice>
            <mc:Fallback xmlns="">
              <p:pic>
                <p:nvPicPr>
                  <p:cNvPr id="41014" name="Ink 41013">
                    <a:extLst>
                      <a:ext uri="{FF2B5EF4-FFF2-40B4-BE49-F238E27FC236}">
                        <a16:creationId xmlns:a16="http://schemas.microsoft.com/office/drawing/2014/main" id="{949FB54A-5D38-3B56-6BA1-DF3FBEB682DF}"/>
                      </a:ext>
                    </a:extLst>
                  </p:cNvPr>
                  <p:cNvPicPr/>
                  <p:nvPr/>
                </p:nvPicPr>
                <p:blipFill>
                  <a:blip r:embed="rId195"/>
                  <a:stretch>
                    <a:fillRect/>
                  </a:stretch>
                </p:blipFill>
                <p:spPr>
                  <a:xfrm>
                    <a:off x="4069412" y="4967422"/>
                    <a:ext cx="184680" cy="301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6">
                <p14:nvContentPartPr>
                  <p14:cNvPr id="41015" name="Ink 41014">
                    <a:extLst>
                      <a:ext uri="{FF2B5EF4-FFF2-40B4-BE49-F238E27FC236}">
                        <a16:creationId xmlns:a16="http://schemas.microsoft.com/office/drawing/2014/main" id="{02520A26-EB18-17ED-D449-A1B1640CF140}"/>
                      </a:ext>
                    </a:extLst>
                  </p14:cNvPr>
                  <p14:cNvContentPartPr/>
                  <p14:nvPr/>
                </p14:nvContentPartPr>
                <p14:xfrm>
                  <a:off x="3565772" y="4695262"/>
                  <a:ext cx="1739880" cy="758880"/>
                </p14:xfrm>
              </p:contentPart>
            </mc:Choice>
            <mc:Fallback xmlns="">
              <p:pic>
                <p:nvPicPr>
                  <p:cNvPr id="41015" name="Ink 41014">
                    <a:extLst>
                      <a:ext uri="{FF2B5EF4-FFF2-40B4-BE49-F238E27FC236}">
                        <a16:creationId xmlns:a16="http://schemas.microsoft.com/office/drawing/2014/main" id="{02520A26-EB18-17ED-D449-A1B1640CF140}"/>
                      </a:ext>
                    </a:extLst>
                  </p:cNvPr>
                  <p:cNvPicPr/>
                  <p:nvPr/>
                </p:nvPicPr>
                <p:blipFill>
                  <a:blip r:embed="rId197"/>
                  <a:stretch>
                    <a:fillRect/>
                  </a:stretch>
                </p:blipFill>
                <p:spPr>
                  <a:xfrm>
                    <a:off x="3556772" y="4686622"/>
                    <a:ext cx="1757520" cy="776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1036" name="Group 41035">
              <a:extLst>
                <a:ext uri="{FF2B5EF4-FFF2-40B4-BE49-F238E27FC236}">
                  <a16:creationId xmlns:a16="http://schemas.microsoft.com/office/drawing/2014/main" id="{EF74B050-F083-04C3-70AE-B1D449402128}"/>
                </a:ext>
              </a:extLst>
            </p:cNvPr>
            <p:cNvGrpSpPr/>
            <p:nvPr/>
          </p:nvGrpSpPr>
          <p:grpSpPr>
            <a:xfrm>
              <a:off x="5356487" y="5398560"/>
              <a:ext cx="2153520" cy="742320"/>
              <a:chOff x="5356487" y="5398560"/>
              <a:chExt cx="2153520" cy="74232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198">
                <p14:nvContentPartPr>
                  <p14:cNvPr id="41013" name="Ink 41012">
                    <a:extLst>
                      <a:ext uri="{FF2B5EF4-FFF2-40B4-BE49-F238E27FC236}">
                        <a16:creationId xmlns:a16="http://schemas.microsoft.com/office/drawing/2014/main" id="{F5555DDE-8578-C257-8CBB-799D7060EA54}"/>
                      </a:ext>
                    </a:extLst>
                  </p14:cNvPr>
                  <p14:cNvContentPartPr/>
                  <p14:nvPr/>
                </p14:nvContentPartPr>
                <p14:xfrm>
                  <a:off x="5356487" y="5398560"/>
                  <a:ext cx="815760" cy="414360"/>
                </p14:xfrm>
              </p:contentPart>
            </mc:Choice>
            <mc:Fallback>
              <p:pic>
                <p:nvPicPr>
                  <p:cNvPr id="41013" name="Ink 41012">
                    <a:extLst>
                      <a:ext uri="{FF2B5EF4-FFF2-40B4-BE49-F238E27FC236}">
                        <a16:creationId xmlns:a16="http://schemas.microsoft.com/office/drawing/2014/main" id="{F5555DDE-8578-C257-8CBB-799D7060EA54}"/>
                      </a:ext>
                    </a:extLst>
                  </p:cNvPr>
                  <p:cNvPicPr/>
                  <p:nvPr/>
                </p:nvPicPr>
                <p:blipFill>
                  <a:blip r:embed="rId199"/>
                  <a:stretch>
                    <a:fillRect/>
                  </a:stretch>
                </p:blipFill>
                <p:spPr>
                  <a:xfrm>
                    <a:off x="5347847" y="5389560"/>
                    <a:ext cx="833400" cy="432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200">
                <p14:nvContentPartPr>
                  <p14:cNvPr id="41017" name="Ink 41016">
                    <a:extLst>
                      <a:ext uri="{FF2B5EF4-FFF2-40B4-BE49-F238E27FC236}">
                        <a16:creationId xmlns:a16="http://schemas.microsoft.com/office/drawing/2014/main" id="{4E3ABAD6-F9FA-0D87-CF71-479491139CBE}"/>
                      </a:ext>
                    </a:extLst>
                  </p14:cNvPr>
                  <p14:cNvContentPartPr/>
                  <p14:nvPr/>
                </p14:nvContentPartPr>
                <p14:xfrm>
                  <a:off x="6007367" y="5647680"/>
                  <a:ext cx="271440" cy="199440"/>
                </p14:xfrm>
              </p:contentPart>
            </mc:Choice>
            <mc:Fallback>
              <p:pic>
                <p:nvPicPr>
                  <p:cNvPr id="41017" name="Ink 41016">
                    <a:extLst>
                      <a:ext uri="{FF2B5EF4-FFF2-40B4-BE49-F238E27FC236}">
                        <a16:creationId xmlns:a16="http://schemas.microsoft.com/office/drawing/2014/main" id="{4E3ABAD6-F9FA-0D87-CF71-479491139CBE}"/>
                      </a:ext>
                    </a:extLst>
                  </p:cNvPr>
                  <p:cNvPicPr/>
                  <p:nvPr/>
                </p:nvPicPr>
                <p:blipFill>
                  <a:blip r:embed="rId201"/>
                  <a:stretch>
                    <a:fillRect/>
                  </a:stretch>
                </p:blipFill>
                <p:spPr>
                  <a:xfrm>
                    <a:off x="5998367" y="5638680"/>
                    <a:ext cx="289080" cy="217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202">
                <p14:nvContentPartPr>
                  <p14:cNvPr id="41018" name="Ink 41017">
                    <a:extLst>
                      <a:ext uri="{FF2B5EF4-FFF2-40B4-BE49-F238E27FC236}">
                        <a16:creationId xmlns:a16="http://schemas.microsoft.com/office/drawing/2014/main" id="{966B3F9B-5C36-7384-7EC0-3757FA893ED5}"/>
                      </a:ext>
                    </a:extLst>
                  </p14:cNvPr>
                  <p14:cNvContentPartPr/>
                  <p14:nvPr/>
                </p14:nvContentPartPr>
                <p14:xfrm>
                  <a:off x="6461687" y="5447160"/>
                  <a:ext cx="673200" cy="553680"/>
                </p14:xfrm>
              </p:contentPart>
            </mc:Choice>
            <mc:Fallback>
              <p:pic>
                <p:nvPicPr>
                  <p:cNvPr id="41018" name="Ink 41017">
                    <a:extLst>
                      <a:ext uri="{FF2B5EF4-FFF2-40B4-BE49-F238E27FC236}">
                        <a16:creationId xmlns:a16="http://schemas.microsoft.com/office/drawing/2014/main" id="{966B3F9B-5C36-7384-7EC0-3757FA893ED5}"/>
                      </a:ext>
                    </a:extLst>
                  </p:cNvPr>
                  <p:cNvPicPr/>
                  <p:nvPr/>
                </p:nvPicPr>
                <p:blipFill>
                  <a:blip r:embed="rId203"/>
                  <a:stretch>
                    <a:fillRect/>
                  </a:stretch>
                </p:blipFill>
                <p:spPr>
                  <a:xfrm>
                    <a:off x="6452687" y="5438520"/>
                    <a:ext cx="690840" cy="571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204">
                <p14:nvContentPartPr>
                  <p14:cNvPr id="41019" name="Ink 41018">
                    <a:extLst>
                      <a:ext uri="{FF2B5EF4-FFF2-40B4-BE49-F238E27FC236}">
                        <a16:creationId xmlns:a16="http://schemas.microsoft.com/office/drawing/2014/main" id="{EBB69F99-95C7-23FB-CB2C-07CD80B54FF4}"/>
                      </a:ext>
                    </a:extLst>
                  </p14:cNvPr>
                  <p14:cNvContentPartPr/>
                  <p14:nvPr/>
                </p14:nvContentPartPr>
                <p14:xfrm>
                  <a:off x="7380407" y="5537520"/>
                  <a:ext cx="129600" cy="603360"/>
                </p14:xfrm>
              </p:contentPart>
            </mc:Choice>
            <mc:Fallback>
              <p:pic>
                <p:nvPicPr>
                  <p:cNvPr id="41019" name="Ink 41018">
                    <a:extLst>
                      <a:ext uri="{FF2B5EF4-FFF2-40B4-BE49-F238E27FC236}">
                        <a16:creationId xmlns:a16="http://schemas.microsoft.com/office/drawing/2014/main" id="{EBB69F99-95C7-23FB-CB2C-07CD80B54FF4}"/>
                      </a:ext>
                    </a:extLst>
                  </p:cNvPr>
                  <p:cNvPicPr/>
                  <p:nvPr/>
                </p:nvPicPr>
                <p:blipFill>
                  <a:blip r:embed="rId205"/>
                  <a:stretch>
                    <a:fillRect/>
                  </a:stretch>
                </p:blipFill>
                <p:spPr>
                  <a:xfrm>
                    <a:off x="7371767" y="5528520"/>
                    <a:ext cx="147240" cy="6210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41082" name="Group 41081">
            <a:extLst>
              <a:ext uri="{FF2B5EF4-FFF2-40B4-BE49-F238E27FC236}">
                <a16:creationId xmlns:a16="http://schemas.microsoft.com/office/drawing/2014/main" id="{D178CD2B-1F15-9E04-064A-BE69FF2631FF}"/>
              </a:ext>
            </a:extLst>
          </p:cNvPr>
          <p:cNvGrpSpPr/>
          <p:nvPr/>
        </p:nvGrpSpPr>
        <p:grpSpPr>
          <a:xfrm>
            <a:off x="6709300" y="937548"/>
            <a:ext cx="2139840" cy="1102320"/>
            <a:chOff x="6939484" y="798445"/>
            <a:chExt cx="2139840" cy="1102320"/>
          </a:xfrm>
        </p:grpSpPr>
        <p:grpSp>
          <p:nvGrpSpPr>
            <p:cNvPr id="41057" name="Group 41056">
              <a:extLst>
                <a:ext uri="{FF2B5EF4-FFF2-40B4-BE49-F238E27FC236}">
                  <a16:creationId xmlns:a16="http://schemas.microsoft.com/office/drawing/2014/main" id="{F0FF7844-E2B3-0752-5B97-DAA7266FC28D}"/>
                </a:ext>
              </a:extLst>
            </p:cNvPr>
            <p:cNvGrpSpPr/>
            <p:nvPr/>
          </p:nvGrpSpPr>
          <p:grpSpPr>
            <a:xfrm>
              <a:off x="7293724" y="798445"/>
              <a:ext cx="1785600" cy="455040"/>
              <a:chOff x="7293724" y="798445"/>
              <a:chExt cx="1785600" cy="45504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206">
                <p14:nvContentPartPr>
                  <p14:cNvPr id="41040" name="Ink 41039">
                    <a:extLst>
                      <a:ext uri="{FF2B5EF4-FFF2-40B4-BE49-F238E27FC236}">
                        <a16:creationId xmlns:a16="http://schemas.microsoft.com/office/drawing/2014/main" id="{61F8A0B9-30E6-126B-EB13-54289F74DD02}"/>
                      </a:ext>
                    </a:extLst>
                  </p14:cNvPr>
                  <p14:cNvContentPartPr/>
                  <p14:nvPr/>
                </p14:nvContentPartPr>
                <p14:xfrm>
                  <a:off x="7293724" y="798445"/>
                  <a:ext cx="263880" cy="3960"/>
                </p14:xfrm>
              </p:contentPart>
            </mc:Choice>
            <mc:Fallback>
              <p:pic>
                <p:nvPicPr>
                  <p:cNvPr id="41040" name="Ink 41039">
                    <a:extLst>
                      <a:ext uri="{FF2B5EF4-FFF2-40B4-BE49-F238E27FC236}">
                        <a16:creationId xmlns:a16="http://schemas.microsoft.com/office/drawing/2014/main" id="{61F8A0B9-30E6-126B-EB13-54289F74DD02}"/>
                      </a:ext>
                    </a:extLst>
                  </p:cNvPr>
                  <p:cNvPicPr/>
                  <p:nvPr/>
                </p:nvPicPr>
                <p:blipFill>
                  <a:blip r:embed="rId207"/>
                  <a:stretch>
                    <a:fillRect/>
                  </a:stretch>
                </p:blipFill>
                <p:spPr>
                  <a:xfrm>
                    <a:off x="7285084" y="789445"/>
                    <a:ext cx="281520" cy="21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208">
                <p14:nvContentPartPr>
                  <p14:cNvPr id="41041" name="Ink 41040">
                    <a:extLst>
                      <a:ext uri="{FF2B5EF4-FFF2-40B4-BE49-F238E27FC236}">
                        <a16:creationId xmlns:a16="http://schemas.microsoft.com/office/drawing/2014/main" id="{6033E0E0-5826-9F22-B830-50AE4D62B590}"/>
                      </a:ext>
                    </a:extLst>
                  </p14:cNvPr>
                  <p14:cNvContentPartPr/>
                  <p14:nvPr/>
                </p14:nvContentPartPr>
                <p14:xfrm>
                  <a:off x="7434124" y="809605"/>
                  <a:ext cx="6840" cy="209880"/>
                </p14:xfrm>
              </p:contentPart>
            </mc:Choice>
            <mc:Fallback>
              <p:pic>
                <p:nvPicPr>
                  <p:cNvPr id="41041" name="Ink 41040">
                    <a:extLst>
                      <a:ext uri="{FF2B5EF4-FFF2-40B4-BE49-F238E27FC236}">
                        <a16:creationId xmlns:a16="http://schemas.microsoft.com/office/drawing/2014/main" id="{6033E0E0-5826-9F22-B830-50AE4D62B590}"/>
                      </a:ext>
                    </a:extLst>
                  </p:cNvPr>
                  <p:cNvPicPr/>
                  <p:nvPr/>
                </p:nvPicPr>
                <p:blipFill>
                  <a:blip r:embed="rId209"/>
                  <a:stretch>
                    <a:fillRect/>
                  </a:stretch>
                </p:blipFill>
                <p:spPr>
                  <a:xfrm>
                    <a:off x="7425124" y="800605"/>
                    <a:ext cx="24480" cy="227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210">
                <p14:nvContentPartPr>
                  <p14:cNvPr id="41042" name="Ink 41041">
                    <a:extLst>
                      <a:ext uri="{FF2B5EF4-FFF2-40B4-BE49-F238E27FC236}">
                        <a16:creationId xmlns:a16="http://schemas.microsoft.com/office/drawing/2014/main" id="{6CA2DAE6-5103-14C8-2CA4-D2F783917C99}"/>
                      </a:ext>
                    </a:extLst>
                  </p14:cNvPr>
                  <p14:cNvContentPartPr/>
                  <p14:nvPr/>
                </p14:nvContentPartPr>
                <p14:xfrm>
                  <a:off x="7358884" y="1028845"/>
                  <a:ext cx="153360" cy="5040"/>
                </p14:xfrm>
              </p:contentPart>
            </mc:Choice>
            <mc:Fallback>
              <p:pic>
                <p:nvPicPr>
                  <p:cNvPr id="41042" name="Ink 41041">
                    <a:extLst>
                      <a:ext uri="{FF2B5EF4-FFF2-40B4-BE49-F238E27FC236}">
                        <a16:creationId xmlns:a16="http://schemas.microsoft.com/office/drawing/2014/main" id="{6CA2DAE6-5103-14C8-2CA4-D2F783917C99}"/>
                      </a:ext>
                    </a:extLst>
                  </p:cNvPr>
                  <p:cNvPicPr/>
                  <p:nvPr/>
                </p:nvPicPr>
                <p:blipFill>
                  <a:blip r:embed="rId211"/>
                  <a:stretch>
                    <a:fillRect/>
                  </a:stretch>
                </p:blipFill>
                <p:spPr>
                  <a:xfrm>
                    <a:off x="7350244" y="1019845"/>
                    <a:ext cx="171000" cy="22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212">
                <p14:nvContentPartPr>
                  <p14:cNvPr id="41043" name="Ink 41042">
                    <a:extLst>
                      <a:ext uri="{FF2B5EF4-FFF2-40B4-BE49-F238E27FC236}">
                        <a16:creationId xmlns:a16="http://schemas.microsoft.com/office/drawing/2014/main" id="{58172964-C75D-949E-ABCE-1D9CFF4D6BC9}"/>
                      </a:ext>
                    </a:extLst>
                  </p14:cNvPr>
                  <p14:cNvContentPartPr/>
                  <p14:nvPr/>
                </p14:nvContentPartPr>
                <p14:xfrm>
                  <a:off x="7538524" y="954685"/>
                  <a:ext cx="80640" cy="191880"/>
                </p14:xfrm>
              </p:contentPart>
            </mc:Choice>
            <mc:Fallback>
              <p:pic>
                <p:nvPicPr>
                  <p:cNvPr id="41043" name="Ink 41042">
                    <a:extLst>
                      <a:ext uri="{FF2B5EF4-FFF2-40B4-BE49-F238E27FC236}">
                        <a16:creationId xmlns:a16="http://schemas.microsoft.com/office/drawing/2014/main" id="{58172964-C75D-949E-ABCE-1D9CFF4D6BC9}"/>
                      </a:ext>
                    </a:extLst>
                  </p:cNvPr>
                  <p:cNvPicPr/>
                  <p:nvPr/>
                </p:nvPicPr>
                <p:blipFill>
                  <a:blip r:embed="rId213"/>
                  <a:stretch>
                    <a:fillRect/>
                  </a:stretch>
                </p:blipFill>
                <p:spPr>
                  <a:xfrm>
                    <a:off x="7529884" y="945685"/>
                    <a:ext cx="98280" cy="209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214">
                <p14:nvContentPartPr>
                  <p14:cNvPr id="41044" name="Ink 41043">
                    <a:extLst>
                      <a:ext uri="{FF2B5EF4-FFF2-40B4-BE49-F238E27FC236}">
                        <a16:creationId xmlns:a16="http://schemas.microsoft.com/office/drawing/2014/main" id="{1B6F9B55-E3F3-2FF5-D974-D55484FB1DE1}"/>
                      </a:ext>
                    </a:extLst>
                  </p14:cNvPr>
                  <p14:cNvContentPartPr/>
                  <p14:nvPr/>
                </p14:nvContentPartPr>
                <p14:xfrm>
                  <a:off x="7706284" y="959365"/>
                  <a:ext cx="95760" cy="150120"/>
                </p14:xfrm>
              </p:contentPart>
            </mc:Choice>
            <mc:Fallback>
              <p:pic>
                <p:nvPicPr>
                  <p:cNvPr id="41044" name="Ink 41043">
                    <a:extLst>
                      <a:ext uri="{FF2B5EF4-FFF2-40B4-BE49-F238E27FC236}">
                        <a16:creationId xmlns:a16="http://schemas.microsoft.com/office/drawing/2014/main" id="{1B6F9B55-E3F3-2FF5-D974-D55484FB1DE1}"/>
                      </a:ext>
                    </a:extLst>
                  </p:cNvPr>
                  <p:cNvPicPr/>
                  <p:nvPr/>
                </p:nvPicPr>
                <p:blipFill>
                  <a:blip r:embed="rId215"/>
                  <a:stretch>
                    <a:fillRect/>
                  </a:stretch>
                </p:blipFill>
                <p:spPr>
                  <a:xfrm>
                    <a:off x="7697644" y="950365"/>
                    <a:ext cx="113400" cy="167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216">
                <p14:nvContentPartPr>
                  <p14:cNvPr id="41045" name="Ink 41044">
                    <a:extLst>
                      <a:ext uri="{FF2B5EF4-FFF2-40B4-BE49-F238E27FC236}">
                        <a16:creationId xmlns:a16="http://schemas.microsoft.com/office/drawing/2014/main" id="{9A51ADEB-D341-83E1-6E0C-D82784ABA843}"/>
                      </a:ext>
                    </a:extLst>
                  </p14:cNvPr>
                  <p14:cNvContentPartPr/>
                  <p14:nvPr/>
                </p14:nvContentPartPr>
                <p14:xfrm>
                  <a:off x="7851004" y="957205"/>
                  <a:ext cx="92160" cy="152640"/>
                </p14:xfrm>
              </p:contentPart>
            </mc:Choice>
            <mc:Fallback>
              <p:pic>
                <p:nvPicPr>
                  <p:cNvPr id="41045" name="Ink 41044">
                    <a:extLst>
                      <a:ext uri="{FF2B5EF4-FFF2-40B4-BE49-F238E27FC236}">
                        <a16:creationId xmlns:a16="http://schemas.microsoft.com/office/drawing/2014/main" id="{9A51ADEB-D341-83E1-6E0C-D82784ABA843}"/>
                      </a:ext>
                    </a:extLst>
                  </p:cNvPr>
                  <p:cNvPicPr/>
                  <p:nvPr/>
                </p:nvPicPr>
                <p:blipFill>
                  <a:blip r:embed="rId217"/>
                  <a:stretch>
                    <a:fillRect/>
                  </a:stretch>
                </p:blipFill>
                <p:spPr>
                  <a:xfrm>
                    <a:off x="7842364" y="948205"/>
                    <a:ext cx="109800" cy="170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218">
                <p14:nvContentPartPr>
                  <p14:cNvPr id="41046" name="Ink 41045">
                    <a:extLst>
                      <a:ext uri="{FF2B5EF4-FFF2-40B4-BE49-F238E27FC236}">
                        <a16:creationId xmlns:a16="http://schemas.microsoft.com/office/drawing/2014/main" id="{4E246895-6CB5-4826-C0FF-0367D8BDAAFE}"/>
                      </a:ext>
                    </a:extLst>
                  </p14:cNvPr>
                  <p14:cNvContentPartPr/>
                  <p14:nvPr/>
                </p14:nvContentPartPr>
                <p14:xfrm>
                  <a:off x="7973044" y="956845"/>
                  <a:ext cx="104760" cy="194400"/>
                </p14:xfrm>
              </p:contentPart>
            </mc:Choice>
            <mc:Fallback>
              <p:pic>
                <p:nvPicPr>
                  <p:cNvPr id="41046" name="Ink 41045">
                    <a:extLst>
                      <a:ext uri="{FF2B5EF4-FFF2-40B4-BE49-F238E27FC236}">
                        <a16:creationId xmlns:a16="http://schemas.microsoft.com/office/drawing/2014/main" id="{4E246895-6CB5-4826-C0FF-0367D8BDAAFE}"/>
                      </a:ext>
                    </a:extLst>
                  </p:cNvPr>
                  <p:cNvPicPr/>
                  <p:nvPr/>
                </p:nvPicPr>
                <p:blipFill>
                  <a:blip r:embed="rId219"/>
                  <a:stretch>
                    <a:fillRect/>
                  </a:stretch>
                </p:blipFill>
                <p:spPr>
                  <a:xfrm>
                    <a:off x="7964404" y="947845"/>
                    <a:ext cx="122400" cy="212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220">
                <p14:nvContentPartPr>
                  <p14:cNvPr id="41047" name="Ink 41046">
                    <a:extLst>
                      <a:ext uri="{FF2B5EF4-FFF2-40B4-BE49-F238E27FC236}">
                        <a16:creationId xmlns:a16="http://schemas.microsoft.com/office/drawing/2014/main" id="{4BA9E39F-FB02-EF43-2909-C9368A1BD22D}"/>
                      </a:ext>
                    </a:extLst>
                  </p14:cNvPr>
                  <p14:cNvContentPartPr/>
                  <p14:nvPr/>
                </p14:nvContentPartPr>
                <p14:xfrm>
                  <a:off x="8175364" y="988525"/>
                  <a:ext cx="39240" cy="360"/>
                </p14:xfrm>
              </p:contentPart>
            </mc:Choice>
            <mc:Fallback>
              <p:pic>
                <p:nvPicPr>
                  <p:cNvPr id="41047" name="Ink 41046">
                    <a:extLst>
                      <a:ext uri="{FF2B5EF4-FFF2-40B4-BE49-F238E27FC236}">
                        <a16:creationId xmlns:a16="http://schemas.microsoft.com/office/drawing/2014/main" id="{4BA9E39F-FB02-EF43-2909-C9368A1BD22D}"/>
                      </a:ext>
                    </a:extLst>
                  </p:cNvPr>
                  <p:cNvPicPr/>
                  <p:nvPr/>
                </p:nvPicPr>
                <p:blipFill>
                  <a:blip r:embed="rId221"/>
                  <a:stretch>
                    <a:fillRect/>
                  </a:stretch>
                </p:blipFill>
                <p:spPr>
                  <a:xfrm>
                    <a:off x="8166364" y="979525"/>
                    <a:ext cx="568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222">
                <p14:nvContentPartPr>
                  <p14:cNvPr id="41048" name="Ink 41047">
                    <a:extLst>
                      <a:ext uri="{FF2B5EF4-FFF2-40B4-BE49-F238E27FC236}">
                        <a16:creationId xmlns:a16="http://schemas.microsoft.com/office/drawing/2014/main" id="{CA81AC15-2FE2-26B4-2826-CE01CA1C349B}"/>
                      </a:ext>
                    </a:extLst>
                  </p14:cNvPr>
                  <p14:cNvContentPartPr/>
                  <p14:nvPr/>
                </p14:nvContentPartPr>
                <p14:xfrm>
                  <a:off x="8187244" y="1054045"/>
                  <a:ext cx="29520" cy="360"/>
                </p14:xfrm>
              </p:contentPart>
            </mc:Choice>
            <mc:Fallback>
              <p:pic>
                <p:nvPicPr>
                  <p:cNvPr id="41048" name="Ink 41047">
                    <a:extLst>
                      <a:ext uri="{FF2B5EF4-FFF2-40B4-BE49-F238E27FC236}">
                        <a16:creationId xmlns:a16="http://schemas.microsoft.com/office/drawing/2014/main" id="{CA81AC15-2FE2-26B4-2826-CE01CA1C349B}"/>
                      </a:ext>
                    </a:extLst>
                  </p:cNvPr>
                  <p:cNvPicPr/>
                  <p:nvPr/>
                </p:nvPicPr>
                <p:blipFill>
                  <a:blip r:embed="rId223"/>
                  <a:stretch>
                    <a:fillRect/>
                  </a:stretch>
                </p:blipFill>
                <p:spPr>
                  <a:xfrm>
                    <a:off x="8178244" y="1045045"/>
                    <a:ext cx="471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224">
                <p14:nvContentPartPr>
                  <p14:cNvPr id="41049" name="Ink 41048">
                    <a:extLst>
                      <a:ext uri="{FF2B5EF4-FFF2-40B4-BE49-F238E27FC236}">
                        <a16:creationId xmlns:a16="http://schemas.microsoft.com/office/drawing/2014/main" id="{647E4EE5-B1E9-2C75-972C-604B39A612BD}"/>
                      </a:ext>
                    </a:extLst>
                  </p14:cNvPr>
                  <p14:cNvContentPartPr/>
                  <p14:nvPr/>
                </p14:nvContentPartPr>
                <p14:xfrm>
                  <a:off x="8326924" y="963325"/>
                  <a:ext cx="64080" cy="360"/>
                </p14:xfrm>
              </p:contentPart>
            </mc:Choice>
            <mc:Fallback>
              <p:pic>
                <p:nvPicPr>
                  <p:cNvPr id="41049" name="Ink 41048">
                    <a:extLst>
                      <a:ext uri="{FF2B5EF4-FFF2-40B4-BE49-F238E27FC236}">
                        <a16:creationId xmlns:a16="http://schemas.microsoft.com/office/drawing/2014/main" id="{647E4EE5-B1E9-2C75-972C-604B39A612BD}"/>
                      </a:ext>
                    </a:extLst>
                  </p:cNvPr>
                  <p:cNvPicPr/>
                  <p:nvPr/>
                </p:nvPicPr>
                <p:blipFill>
                  <a:blip r:embed="rId225"/>
                  <a:stretch>
                    <a:fillRect/>
                  </a:stretch>
                </p:blipFill>
                <p:spPr>
                  <a:xfrm>
                    <a:off x="8317924" y="954685"/>
                    <a:ext cx="8172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226">
                <p14:nvContentPartPr>
                  <p14:cNvPr id="41050" name="Ink 41049">
                    <a:extLst>
                      <a:ext uri="{FF2B5EF4-FFF2-40B4-BE49-F238E27FC236}">
                        <a16:creationId xmlns:a16="http://schemas.microsoft.com/office/drawing/2014/main" id="{7C534C62-275C-9078-3458-F4E254089AA7}"/>
                      </a:ext>
                    </a:extLst>
                  </p14:cNvPr>
                  <p14:cNvContentPartPr/>
                  <p14:nvPr/>
                </p14:nvContentPartPr>
                <p14:xfrm>
                  <a:off x="8483884" y="807805"/>
                  <a:ext cx="183600" cy="360"/>
                </p14:xfrm>
              </p:contentPart>
            </mc:Choice>
            <mc:Fallback>
              <p:pic>
                <p:nvPicPr>
                  <p:cNvPr id="41050" name="Ink 41049">
                    <a:extLst>
                      <a:ext uri="{FF2B5EF4-FFF2-40B4-BE49-F238E27FC236}">
                        <a16:creationId xmlns:a16="http://schemas.microsoft.com/office/drawing/2014/main" id="{7C534C62-275C-9078-3458-F4E254089AA7}"/>
                      </a:ext>
                    </a:extLst>
                  </p:cNvPr>
                  <p:cNvPicPr/>
                  <p:nvPr/>
                </p:nvPicPr>
                <p:blipFill>
                  <a:blip r:embed="rId227"/>
                  <a:stretch>
                    <a:fillRect/>
                  </a:stretch>
                </p:blipFill>
                <p:spPr>
                  <a:xfrm>
                    <a:off x="8474884" y="798805"/>
                    <a:ext cx="20124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228">
                <p14:nvContentPartPr>
                  <p14:cNvPr id="41051" name="Ink 41050">
                    <a:extLst>
                      <a:ext uri="{FF2B5EF4-FFF2-40B4-BE49-F238E27FC236}">
                        <a16:creationId xmlns:a16="http://schemas.microsoft.com/office/drawing/2014/main" id="{4B3A4291-201B-E097-EB05-3FCFC547B4A5}"/>
                      </a:ext>
                    </a:extLst>
                  </p14:cNvPr>
                  <p14:cNvContentPartPr/>
                  <p14:nvPr/>
                </p14:nvContentPartPr>
                <p14:xfrm>
                  <a:off x="8593684" y="821485"/>
                  <a:ext cx="360" cy="187200"/>
                </p14:xfrm>
              </p:contentPart>
            </mc:Choice>
            <mc:Fallback>
              <p:pic>
                <p:nvPicPr>
                  <p:cNvPr id="41051" name="Ink 41050">
                    <a:extLst>
                      <a:ext uri="{FF2B5EF4-FFF2-40B4-BE49-F238E27FC236}">
                        <a16:creationId xmlns:a16="http://schemas.microsoft.com/office/drawing/2014/main" id="{4B3A4291-201B-E097-EB05-3FCFC547B4A5}"/>
                      </a:ext>
                    </a:extLst>
                  </p:cNvPr>
                  <p:cNvPicPr/>
                  <p:nvPr/>
                </p:nvPicPr>
                <p:blipFill>
                  <a:blip r:embed="rId229"/>
                  <a:stretch>
                    <a:fillRect/>
                  </a:stretch>
                </p:blipFill>
                <p:spPr>
                  <a:xfrm>
                    <a:off x="8585044" y="812485"/>
                    <a:ext cx="18000" cy="20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230">
                <p14:nvContentPartPr>
                  <p14:cNvPr id="41052" name="Ink 41051">
                    <a:extLst>
                      <a:ext uri="{FF2B5EF4-FFF2-40B4-BE49-F238E27FC236}">
                        <a16:creationId xmlns:a16="http://schemas.microsoft.com/office/drawing/2014/main" id="{BBB86033-99F2-D6CA-28B3-0676DAB5243A}"/>
                      </a:ext>
                    </a:extLst>
                  </p14:cNvPr>
                  <p14:cNvContentPartPr/>
                  <p14:nvPr/>
                </p14:nvContentPartPr>
                <p14:xfrm>
                  <a:off x="8516644" y="1013365"/>
                  <a:ext cx="110160" cy="360"/>
                </p14:xfrm>
              </p:contentPart>
            </mc:Choice>
            <mc:Fallback>
              <p:pic>
                <p:nvPicPr>
                  <p:cNvPr id="41052" name="Ink 41051">
                    <a:extLst>
                      <a:ext uri="{FF2B5EF4-FFF2-40B4-BE49-F238E27FC236}">
                        <a16:creationId xmlns:a16="http://schemas.microsoft.com/office/drawing/2014/main" id="{BBB86033-99F2-D6CA-28B3-0676DAB5243A}"/>
                      </a:ext>
                    </a:extLst>
                  </p:cNvPr>
                  <p:cNvPicPr/>
                  <p:nvPr/>
                </p:nvPicPr>
                <p:blipFill>
                  <a:blip r:embed="rId231"/>
                  <a:stretch>
                    <a:fillRect/>
                  </a:stretch>
                </p:blipFill>
                <p:spPr>
                  <a:xfrm>
                    <a:off x="8507644" y="1004725"/>
                    <a:ext cx="1278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232">
                <p14:nvContentPartPr>
                  <p14:cNvPr id="41053" name="Ink 41052">
                    <a:extLst>
                      <a:ext uri="{FF2B5EF4-FFF2-40B4-BE49-F238E27FC236}">
                        <a16:creationId xmlns:a16="http://schemas.microsoft.com/office/drawing/2014/main" id="{2E6E05DD-03AE-F569-386B-2DFC6C07C472}"/>
                      </a:ext>
                    </a:extLst>
                  </p14:cNvPr>
                  <p14:cNvContentPartPr/>
                  <p14:nvPr/>
                </p14:nvContentPartPr>
                <p14:xfrm>
                  <a:off x="8638324" y="1012645"/>
                  <a:ext cx="85320" cy="153720"/>
                </p14:xfrm>
              </p:contentPart>
            </mc:Choice>
            <mc:Fallback>
              <p:pic>
                <p:nvPicPr>
                  <p:cNvPr id="41053" name="Ink 41052">
                    <a:extLst>
                      <a:ext uri="{FF2B5EF4-FFF2-40B4-BE49-F238E27FC236}">
                        <a16:creationId xmlns:a16="http://schemas.microsoft.com/office/drawing/2014/main" id="{2E6E05DD-03AE-F569-386B-2DFC6C07C472}"/>
                      </a:ext>
                    </a:extLst>
                  </p:cNvPr>
                  <p:cNvPicPr/>
                  <p:nvPr/>
                </p:nvPicPr>
                <p:blipFill>
                  <a:blip r:embed="rId233"/>
                  <a:stretch>
                    <a:fillRect/>
                  </a:stretch>
                </p:blipFill>
                <p:spPr>
                  <a:xfrm>
                    <a:off x="8629324" y="1003645"/>
                    <a:ext cx="102960" cy="171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234">
                <p14:nvContentPartPr>
                  <p14:cNvPr id="41054" name="Ink 41053">
                    <a:extLst>
                      <a:ext uri="{FF2B5EF4-FFF2-40B4-BE49-F238E27FC236}">
                        <a16:creationId xmlns:a16="http://schemas.microsoft.com/office/drawing/2014/main" id="{1636E161-2DA6-AE72-6DA9-47225103D664}"/>
                      </a:ext>
                    </a:extLst>
                  </p14:cNvPr>
                  <p14:cNvContentPartPr/>
                  <p14:nvPr/>
                </p14:nvContentPartPr>
                <p14:xfrm>
                  <a:off x="8784484" y="1041085"/>
                  <a:ext cx="134280" cy="153360"/>
                </p14:xfrm>
              </p:contentPart>
            </mc:Choice>
            <mc:Fallback>
              <p:pic>
                <p:nvPicPr>
                  <p:cNvPr id="41054" name="Ink 41053">
                    <a:extLst>
                      <a:ext uri="{FF2B5EF4-FFF2-40B4-BE49-F238E27FC236}">
                        <a16:creationId xmlns:a16="http://schemas.microsoft.com/office/drawing/2014/main" id="{1636E161-2DA6-AE72-6DA9-47225103D664}"/>
                      </a:ext>
                    </a:extLst>
                  </p:cNvPr>
                  <p:cNvPicPr/>
                  <p:nvPr/>
                </p:nvPicPr>
                <p:blipFill>
                  <a:blip r:embed="rId235"/>
                  <a:stretch>
                    <a:fillRect/>
                  </a:stretch>
                </p:blipFill>
                <p:spPr>
                  <a:xfrm>
                    <a:off x="8775484" y="1032085"/>
                    <a:ext cx="151920" cy="171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236">
                <p14:nvContentPartPr>
                  <p14:cNvPr id="41055" name="Ink 41054">
                    <a:extLst>
                      <a:ext uri="{FF2B5EF4-FFF2-40B4-BE49-F238E27FC236}">
                        <a16:creationId xmlns:a16="http://schemas.microsoft.com/office/drawing/2014/main" id="{B8CAB2C2-3E5A-EB56-8790-EE2A3C386BE5}"/>
                      </a:ext>
                    </a:extLst>
                  </p14:cNvPr>
                  <p14:cNvContentPartPr/>
                  <p14:nvPr/>
                </p14:nvContentPartPr>
                <p14:xfrm>
                  <a:off x="8946844" y="1068445"/>
                  <a:ext cx="60480" cy="96840"/>
                </p14:xfrm>
              </p:contentPart>
            </mc:Choice>
            <mc:Fallback>
              <p:pic>
                <p:nvPicPr>
                  <p:cNvPr id="41055" name="Ink 41054">
                    <a:extLst>
                      <a:ext uri="{FF2B5EF4-FFF2-40B4-BE49-F238E27FC236}">
                        <a16:creationId xmlns:a16="http://schemas.microsoft.com/office/drawing/2014/main" id="{B8CAB2C2-3E5A-EB56-8790-EE2A3C386BE5}"/>
                      </a:ext>
                    </a:extLst>
                  </p:cNvPr>
                  <p:cNvPicPr/>
                  <p:nvPr/>
                </p:nvPicPr>
                <p:blipFill>
                  <a:blip r:embed="rId237"/>
                  <a:stretch>
                    <a:fillRect/>
                  </a:stretch>
                </p:blipFill>
                <p:spPr>
                  <a:xfrm>
                    <a:off x="8937844" y="1059445"/>
                    <a:ext cx="78120" cy="114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238">
                <p14:nvContentPartPr>
                  <p14:cNvPr id="41056" name="Ink 41055">
                    <a:extLst>
                      <a:ext uri="{FF2B5EF4-FFF2-40B4-BE49-F238E27FC236}">
                        <a16:creationId xmlns:a16="http://schemas.microsoft.com/office/drawing/2014/main" id="{73FF1D84-1217-5482-7831-BBE860CBF7AB}"/>
                      </a:ext>
                    </a:extLst>
                  </p14:cNvPr>
                  <p14:cNvContentPartPr/>
                  <p14:nvPr/>
                </p14:nvContentPartPr>
                <p14:xfrm>
                  <a:off x="9009124" y="1058725"/>
                  <a:ext cx="70200" cy="194760"/>
                </p14:xfrm>
              </p:contentPart>
            </mc:Choice>
            <mc:Fallback>
              <p:pic>
                <p:nvPicPr>
                  <p:cNvPr id="41056" name="Ink 41055">
                    <a:extLst>
                      <a:ext uri="{FF2B5EF4-FFF2-40B4-BE49-F238E27FC236}">
                        <a16:creationId xmlns:a16="http://schemas.microsoft.com/office/drawing/2014/main" id="{73FF1D84-1217-5482-7831-BBE860CBF7AB}"/>
                      </a:ext>
                    </a:extLst>
                  </p:cNvPr>
                  <p:cNvPicPr/>
                  <p:nvPr/>
                </p:nvPicPr>
                <p:blipFill>
                  <a:blip r:embed="rId239"/>
                  <a:stretch>
                    <a:fillRect/>
                  </a:stretch>
                </p:blipFill>
                <p:spPr>
                  <a:xfrm>
                    <a:off x="9000484" y="1049725"/>
                    <a:ext cx="87840" cy="2124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>
          <mc:Choice xmlns:p14="http://schemas.microsoft.com/office/powerpoint/2010/main" Requires="p14">
            <p:contentPart p14:bwMode="auto" r:id="rId240">
              <p14:nvContentPartPr>
                <p14:cNvPr id="41058" name="Ink 41057">
                  <a:extLst>
                    <a:ext uri="{FF2B5EF4-FFF2-40B4-BE49-F238E27FC236}">
                      <a16:creationId xmlns:a16="http://schemas.microsoft.com/office/drawing/2014/main" id="{DF42465F-ADCF-9FFE-CF5F-2A5DD1DA3568}"/>
                    </a:ext>
                  </a:extLst>
                </p14:cNvPr>
                <p14:cNvContentPartPr/>
                <p14:nvPr/>
              </p14:nvContentPartPr>
              <p14:xfrm>
                <a:off x="7233604" y="1478845"/>
                <a:ext cx="161280" cy="210960"/>
              </p14:xfrm>
            </p:contentPart>
          </mc:Choice>
          <mc:Fallback>
            <p:pic>
              <p:nvPicPr>
                <p:cNvPr id="41058" name="Ink 41057">
                  <a:extLst>
                    <a:ext uri="{FF2B5EF4-FFF2-40B4-BE49-F238E27FC236}">
                      <a16:creationId xmlns:a16="http://schemas.microsoft.com/office/drawing/2014/main" id="{DF42465F-ADCF-9FFE-CF5F-2A5DD1DA3568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7224604" y="1469845"/>
                  <a:ext cx="178920" cy="2286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1067" name="Group 41066">
              <a:extLst>
                <a:ext uri="{FF2B5EF4-FFF2-40B4-BE49-F238E27FC236}">
                  <a16:creationId xmlns:a16="http://schemas.microsoft.com/office/drawing/2014/main" id="{9346BB39-509E-9417-C916-AD567A305C67}"/>
                </a:ext>
              </a:extLst>
            </p:cNvPr>
            <p:cNvGrpSpPr/>
            <p:nvPr/>
          </p:nvGrpSpPr>
          <p:grpSpPr>
            <a:xfrm>
              <a:off x="6939484" y="1558765"/>
              <a:ext cx="252360" cy="215280"/>
              <a:chOff x="6939484" y="1558765"/>
              <a:chExt cx="252360" cy="21528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242">
                <p14:nvContentPartPr>
                  <p14:cNvPr id="41065" name="Ink 41064">
                    <a:extLst>
                      <a:ext uri="{FF2B5EF4-FFF2-40B4-BE49-F238E27FC236}">
                        <a16:creationId xmlns:a16="http://schemas.microsoft.com/office/drawing/2014/main" id="{BC65EF5E-A6C4-29AF-0385-CC7957A28C3B}"/>
                      </a:ext>
                    </a:extLst>
                  </p14:cNvPr>
                  <p14:cNvContentPartPr/>
                  <p14:nvPr/>
                </p14:nvContentPartPr>
                <p14:xfrm>
                  <a:off x="6939484" y="1558765"/>
                  <a:ext cx="86040" cy="215280"/>
                </p14:xfrm>
              </p:contentPart>
            </mc:Choice>
            <mc:Fallback>
              <p:pic>
                <p:nvPicPr>
                  <p:cNvPr id="41065" name="Ink 41064">
                    <a:extLst>
                      <a:ext uri="{FF2B5EF4-FFF2-40B4-BE49-F238E27FC236}">
                        <a16:creationId xmlns:a16="http://schemas.microsoft.com/office/drawing/2014/main" id="{BC65EF5E-A6C4-29AF-0385-CC7957A28C3B}"/>
                      </a:ext>
                    </a:extLst>
                  </p:cNvPr>
                  <p:cNvPicPr/>
                  <p:nvPr/>
                </p:nvPicPr>
                <p:blipFill>
                  <a:blip r:embed="rId243"/>
                  <a:stretch>
                    <a:fillRect/>
                  </a:stretch>
                </p:blipFill>
                <p:spPr>
                  <a:xfrm>
                    <a:off x="6930484" y="1549765"/>
                    <a:ext cx="103680" cy="232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244">
                <p14:nvContentPartPr>
                  <p14:cNvPr id="41066" name="Ink 41065">
                    <a:extLst>
                      <a:ext uri="{FF2B5EF4-FFF2-40B4-BE49-F238E27FC236}">
                        <a16:creationId xmlns:a16="http://schemas.microsoft.com/office/drawing/2014/main" id="{A6545991-78D0-8C81-5AAA-7B20FEB268FA}"/>
                      </a:ext>
                    </a:extLst>
                  </p14:cNvPr>
                  <p14:cNvContentPartPr/>
                  <p14:nvPr/>
                </p14:nvContentPartPr>
                <p14:xfrm>
                  <a:off x="7098604" y="1680805"/>
                  <a:ext cx="93240" cy="360"/>
                </p14:xfrm>
              </p:contentPart>
            </mc:Choice>
            <mc:Fallback>
              <p:pic>
                <p:nvPicPr>
                  <p:cNvPr id="41066" name="Ink 41065">
                    <a:extLst>
                      <a:ext uri="{FF2B5EF4-FFF2-40B4-BE49-F238E27FC236}">
                        <a16:creationId xmlns:a16="http://schemas.microsoft.com/office/drawing/2014/main" id="{A6545991-78D0-8C81-5AAA-7B20FEB268FA}"/>
                      </a:ext>
                    </a:extLst>
                  </p:cNvPr>
                  <p:cNvPicPr/>
                  <p:nvPr/>
                </p:nvPicPr>
                <p:blipFill>
                  <a:blip r:embed="rId245"/>
                  <a:stretch>
                    <a:fillRect/>
                  </a:stretch>
                </p:blipFill>
                <p:spPr>
                  <a:xfrm>
                    <a:off x="7089604" y="1672165"/>
                    <a:ext cx="11088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1081" name="Group 41080">
              <a:extLst>
                <a:ext uri="{FF2B5EF4-FFF2-40B4-BE49-F238E27FC236}">
                  <a16:creationId xmlns:a16="http://schemas.microsoft.com/office/drawing/2014/main" id="{E8AAA378-28C3-D7FE-5A59-0A7B07F2F4F0}"/>
                </a:ext>
              </a:extLst>
            </p:cNvPr>
            <p:cNvGrpSpPr/>
            <p:nvPr/>
          </p:nvGrpSpPr>
          <p:grpSpPr>
            <a:xfrm>
              <a:off x="7374364" y="1411165"/>
              <a:ext cx="1574280" cy="489600"/>
              <a:chOff x="7374364" y="1411165"/>
              <a:chExt cx="1574280" cy="48960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246">
                <p14:nvContentPartPr>
                  <p14:cNvPr id="41059" name="Ink 41058">
                    <a:extLst>
                      <a:ext uri="{FF2B5EF4-FFF2-40B4-BE49-F238E27FC236}">
                        <a16:creationId xmlns:a16="http://schemas.microsoft.com/office/drawing/2014/main" id="{BE5D4654-00BA-4A5F-5842-5B4301AC2111}"/>
                      </a:ext>
                    </a:extLst>
                  </p14:cNvPr>
                  <p14:cNvContentPartPr/>
                  <p14:nvPr/>
                </p14:nvContentPartPr>
                <p14:xfrm>
                  <a:off x="7374364" y="1685845"/>
                  <a:ext cx="306000" cy="150120"/>
                </p14:xfrm>
              </p:contentPart>
            </mc:Choice>
            <mc:Fallback>
              <p:pic>
                <p:nvPicPr>
                  <p:cNvPr id="41059" name="Ink 41058">
                    <a:extLst>
                      <a:ext uri="{FF2B5EF4-FFF2-40B4-BE49-F238E27FC236}">
                        <a16:creationId xmlns:a16="http://schemas.microsoft.com/office/drawing/2014/main" id="{BE5D4654-00BA-4A5F-5842-5B4301AC2111}"/>
                      </a:ext>
                    </a:extLst>
                  </p:cNvPr>
                  <p:cNvPicPr/>
                  <p:nvPr/>
                </p:nvPicPr>
                <p:blipFill>
                  <a:blip r:embed="rId247"/>
                  <a:stretch>
                    <a:fillRect/>
                  </a:stretch>
                </p:blipFill>
                <p:spPr>
                  <a:xfrm>
                    <a:off x="7365364" y="1677205"/>
                    <a:ext cx="323640" cy="167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248">
                <p14:nvContentPartPr>
                  <p14:cNvPr id="41060" name="Ink 41059">
                    <a:extLst>
                      <a:ext uri="{FF2B5EF4-FFF2-40B4-BE49-F238E27FC236}">
                        <a16:creationId xmlns:a16="http://schemas.microsoft.com/office/drawing/2014/main" id="{6FE7C316-A60E-925D-A59C-4B17B102CE05}"/>
                      </a:ext>
                    </a:extLst>
                  </p14:cNvPr>
                  <p14:cNvContentPartPr/>
                  <p14:nvPr/>
                </p14:nvContentPartPr>
                <p14:xfrm>
                  <a:off x="7620244" y="1730485"/>
                  <a:ext cx="101520" cy="33120"/>
                </p14:xfrm>
              </p:contentPart>
            </mc:Choice>
            <mc:Fallback>
              <p:pic>
                <p:nvPicPr>
                  <p:cNvPr id="41060" name="Ink 41059">
                    <a:extLst>
                      <a:ext uri="{FF2B5EF4-FFF2-40B4-BE49-F238E27FC236}">
                        <a16:creationId xmlns:a16="http://schemas.microsoft.com/office/drawing/2014/main" id="{6FE7C316-A60E-925D-A59C-4B17B102CE05}"/>
                      </a:ext>
                    </a:extLst>
                  </p:cNvPr>
                  <p:cNvPicPr/>
                  <p:nvPr/>
                </p:nvPicPr>
                <p:blipFill>
                  <a:blip r:embed="rId249"/>
                  <a:stretch>
                    <a:fillRect/>
                  </a:stretch>
                </p:blipFill>
                <p:spPr>
                  <a:xfrm>
                    <a:off x="7611604" y="1721845"/>
                    <a:ext cx="119160" cy="50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250">
                <p14:nvContentPartPr>
                  <p14:cNvPr id="41061" name="Ink 41060">
                    <a:extLst>
                      <a:ext uri="{FF2B5EF4-FFF2-40B4-BE49-F238E27FC236}">
                        <a16:creationId xmlns:a16="http://schemas.microsoft.com/office/drawing/2014/main" id="{3C0585A8-CADB-8A52-9128-643049A4D178}"/>
                      </a:ext>
                    </a:extLst>
                  </p14:cNvPr>
                  <p14:cNvContentPartPr/>
                  <p14:nvPr/>
                </p14:nvContentPartPr>
                <p14:xfrm>
                  <a:off x="7513684" y="1411165"/>
                  <a:ext cx="91440" cy="125640"/>
                </p14:xfrm>
              </p:contentPart>
            </mc:Choice>
            <mc:Fallback>
              <p:pic>
                <p:nvPicPr>
                  <p:cNvPr id="41061" name="Ink 41060">
                    <a:extLst>
                      <a:ext uri="{FF2B5EF4-FFF2-40B4-BE49-F238E27FC236}">
                        <a16:creationId xmlns:a16="http://schemas.microsoft.com/office/drawing/2014/main" id="{3C0585A8-CADB-8A52-9128-643049A4D178}"/>
                      </a:ext>
                    </a:extLst>
                  </p:cNvPr>
                  <p:cNvPicPr/>
                  <p:nvPr/>
                </p:nvPicPr>
                <p:blipFill>
                  <a:blip r:embed="rId251"/>
                  <a:stretch>
                    <a:fillRect/>
                  </a:stretch>
                </p:blipFill>
                <p:spPr>
                  <a:xfrm>
                    <a:off x="7504684" y="1402165"/>
                    <a:ext cx="109080" cy="143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252">
                <p14:nvContentPartPr>
                  <p14:cNvPr id="41062" name="Ink 41061">
                    <a:extLst>
                      <a:ext uri="{FF2B5EF4-FFF2-40B4-BE49-F238E27FC236}">
                        <a16:creationId xmlns:a16="http://schemas.microsoft.com/office/drawing/2014/main" id="{314F68BA-8B7B-6539-4A13-7237D7197C00}"/>
                      </a:ext>
                    </a:extLst>
                  </p14:cNvPr>
                  <p14:cNvContentPartPr/>
                  <p14:nvPr/>
                </p14:nvContentPartPr>
                <p14:xfrm>
                  <a:off x="7642564" y="1415845"/>
                  <a:ext cx="103320" cy="109080"/>
                </p14:xfrm>
              </p:contentPart>
            </mc:Choice>
            <mc:Fallback>
              <p:pic>
                <p:nvPicPr>
                  <p:cNvPr id="41062" name="Ink 41061">
                    <a:extLst>
                      <a:ext uri="{FF2B5EF4-FFF2-40B4-BE49-F238E27FC236}">
                        <a16:creationId xmlns:a16="http://schemas.microsoft.com/office/drawing/2014/main" id="{314F68BA-8B7B-6539-4A13-7237D7197C00}"/>
                      </a:ext>
                    </a:extLst>
                  </p:cNvPr>
                  <p:cNvPicPr/>
                  <p:nvPr/>
                </p:nvPicPr>
                <p:blipFill>
                  <a:blip r:embed="rId253"/>
                  <a:stretch>
                    <a:fillRect/>
                  </a:stretch>
                </p:blipFill>
                <p:spPr>
                  <a:xfrm>
                    <a:off x="7633924" y="1406845"/>
                    <a:ext cx="120960" cy="126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254">
                <p14:nvContentPartPr>
                  <p14:cNvPr id="41063" name="Ink 41062">
                    <a:extLst>
                      <a:ext uri="{FF2B5EF4-FFF2-40B4-BE49-F238E27FC236}">
                        <a16:creationId xmlns:a16="http://schemas.microsoft.com/office/drawing/2014/main" id="{BCA4BDA0-62B1-6BE7-A215-C13D76FF46D5}"/>
                      </a:ext>
                    </a:extLst>
                  </p14:cNvPr>
                  <p14:cNvContentPartPr/>
                  <p14:nvPr/>
                </p14:nvContentPartPr>
                <p14:xfrm>
                  <a:off x="7785484" y="1434925"/>
                  <a:ext cx="62640" cy="92880"/>
                </p14:xfrm>
              </p:contentPart>
            </mc:Choice>
            <mc:Fallback>
              <p:pic>
                <p:nvPicPr>
                  <p:cNvPr id="41063" name="Ink 41062">
                    <a:extLst>
                      <a:ext uri="{FF2B5EF4-FFF2-40B4-BE49-F238E27FC236}">
                        <a16:creationId xmlns:a16="http://schemas.microsoft.com/office/drawing/2014/main" id="{BCA4BDA0-62B1-6BE7-A215-C13D76FF46D5}"/>
                      </a:ext>
                    </a:extLst>
                  </p:cNvPr>
                  <p:cNvPicPr/>
                  <p:nvPr/>
                </p:nvPicPr>
                <p:blipFill>
                  <a:blip r:embed="rId255"/>
                  <a:stretch>
                    <a:fillRect/>
                  </a:stretch>
                </p:blipFill>
                <p:spPr>
                  <a:xfrm>
                    <a:off x="7776844" y="1426285"/>
                    <a:ext cx="80280" cy="11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256">
                <p14:nvContentPartPr>
                  <p14:cNvPr id="41064" name="Ink 41063">
                    <a:extLst>
                      <a:ext uri="{FF2B5EF4-FFF2-40B4-BE49-F238E27FC236}">
                        <a16:creationId xmlns:a16="http://schemas.microsoft.com/office/drawing/2014/main" id="{1FA73DCE-A0B0-28DE-021D-D1CD8E3F7C81}"/>
                      </a:ext>
                    </a:extLst>
                  </p14:cNvPr>
                  <p14:cNvContentPartPr/>
                  <p14:nvPr/>
                </p14:nvContentPartPr>
                <p14:xfrm>
                  <a:off x="7880524" y="1417645"/>
                  <a:ext cx="104760" cy="171720"/>
                </p14:xfrm>
              </p:contentPart>
            </mc:Choice>
            <mc:Fallback>
              <p:pic>
                <p:nvPicPr>
                  <p:cNvPr id="41064" name="Ink 41063">
                    <a:extLst>
                      <a:ext uri="{FF2B5EF4-FFF2-40B4-BE49-F238E27FC236}">
                        <a16:creationId xmlns:a16="http://schemas.microsoft.com/office/drawing/2014/main" id="{1FA73DCE-A0B0-28DE-021D-D1CD8E3F7C81}"/>
                      </a:ext>
                    </a:extLst>
                  </p:cNvPr>
                  <p:cNvPicPr/>
                  <p:nvPr/>
                </p:nvPicPr>
                <p:blipFill>
                  <a:blip r:embed="rId257"/>
                  <a:stretch>
                    <a:fillRect/>
                  </a:stretch>
                </p:blipFill>
                <p:spPr>
                  <a:xfrm>
                    <a:off x="7871524" y="1408645"/>
                    <a:ext cx="122400" cy="189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258">
                <p14:nvContentPartPr>
                  <p14:cNvPr id="41070" name="Ink 41069">
                    <a:extLst>
                      <a:ext uri="{FF2B5EF4-FFF2-40B4-BE49-F238E27FC236}">
                        <a16:creationId xmlns:a16="http://schemas.microsoft.com/office/drawing/2014/main" id="{C2679E09-058A-A662-A0D0-57B56338EE9D}"/>
                      </a:ext>
                    </a:extLst>
                  </p14:cNvPr>
                  <p14:cNvContentPartPr/>
                  <p14:nvPr/>
                </p14:nvContentPartPr>
                <p14:xfrm>
                  <a:off x="7978444" y="1675765"/>
                  <a:ext cx="89280" cy="2880"/>
                </p14:xfrm>
              </p:contentPart>
            </mc:Choice>
            <mc:Fallback>
              <p:pic>
                <p:nvPicPr>
                  <p:cNvPr id="41070" name="Ink 41069">
                    <a:extLst>
                      <a:ext uri="{FF2B5EF4-FFF2-40B4-BE49-F238E27FC236}">
                        <a16:creationId xmlns:a16="http://schemas.microsoft.com/office/drawing/2014/main" id="{C2679E09-058A-A662-A0D0-57B56338EE9D}"/>
                      </a:ext>
                    </a:extLst>
                  </p:cNvPr>
                  <p:cNvPicPr/>
                  <p:nvPr/>
                </p:nvPicPr>
                <p:blipFill>
                  <a:blip r:embed="rId259"/>
                  <a:stretch>
                    <a:fillRect/>
                  </a:stretch>
                </p:blipFill>
                <p:spPr>
                  <a:xfrm>
                    <a:off x="7969804" y="1666765"/>
                    <a:ext cx="106920" cy="2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260">
                <p14:nvContentPartPr>
                  <p14:cNvPr id="41071" name="Ink 41070">
                    <a:extLst>
                      <a:ext uri="{FF2B5EF4-FFF2-40B4-BE49-F238E27FC236}">
                        <a16:creationId xmlns:a16="http://schemas.microsoft.com/office/drawing/2014/main" id="{557A57C7-9786-0769-717E-491D25172640}"/>
                      </a:ext>
                    </a:extLst>
                  </p14:cNvPr>
                  <p14:cNvContentPartPr/>
                  <p14:nvPr/>
                </p14:nvContentPartPr>
                <p14:xfrm>
                  <a:off x="7998244" y="1731925"/>
                  <a:ext cx="152640" cy="360"/>
                </p14:xfrm>
              </p:contentPart>
            </mc:Choice>
            <mc:Fallback>
              <p:pic>
                <p:nvPicPr>
                  <p:cNvPr id="41071" name="Ink 41070">
                    <a:extLst>
                      <a:ext uri="{FF2B5EF4-FFF2-40B4-BE49-F238E27FC236}">
                        <a16:creationId xmlns:a16="http://schemas.microsoft.com/office/drawing/2014/main" id="{557A57C7-9786-0769-717E-491D25172640}"/>
                      </a:ext>
                    </a:extLst>
                  </p:cNvPr>
                  <p:cNvPicPr/>
                  <p:nvPr/>
                </p:nvPicPr>
                <p:blipFill>
                  <a:blip r:embed="rId261"/>
                  <a:stretch>
                    <a:fillRect/>
                  </a:stretch>
                </p:blipFill>
                <p:spPr>
                  <a:xfrm>
                    <a:off x="7989604" y="1722925"/>
                    <a:ext cx="1702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262">
                <p14:nvContentPartPr>
                  <p14:cNvPr id="41072" name="Ink 41071">
                    <a:extLst>
                      <a:ext uri="{FF2B5EF4-FFF2-40B4-BE49-F238E27FC236}">
                        <a16:creationId xmlns:a16="http://schemas.microsoft.com/office/drawing/2014/main" id="{D7ACC291-12B0-A39D-C737-04E3582655FE}"/>
                      </a:ext>
                    </a:extLst>
                  </p14:cNvPr>
                  <p14:cNvContentPartPr/>
                  <p14:nvPr/>
                </p14:nvContentPartPr>
                <p14:xfrm>
                  <a:off x="8232244" y="1528885"/>
                  <a:ext cx="173520" cy="243360"/>
                </p14:xfrm>
              </p:contentPart>
            </mc:Choice>
            <mc:Fallback>
              <p:pic>
                <p:nvPicPr>
                  <p:cNvPr id="41072" name="Ink 41071">
                    <a:extLst>
                      <a:ext uri="{FF2B5EF4-FFF2-40B4-BE49-F238E27FC236}">
                        <a16:creationId xmlns:a16="http://schemas.microsoft.com/office/drawing/2014/main" id="{D7ACC291-12B0-A39D-C737-04E3582655FE}"/>
                      </a:ext>
                    </a:extLst>
                  </p:cNvPr>
                  <p:cNvPicPr/>
                  <p:nvPr/>
                </p:nvPicPr>
                <p:blipFill>
                  <a:blip r:embed="rId263"/>
                  <a:stretch>
                    <a:fillRect/>
                  </a:stretch>
                </p:blipFill>
                <p:spPr>
                  <a:xfrm>
                    <a:off x="8223244" y="1519885"/>
                    <a:ext cx="191160" cy="261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264">
                <p14:nvContentPartPr>
                  <p14:cNvPr id="41073" name="Ink 41072">
                    <a:extLst>
                      <a:ext uri="{FF2B5EF4-FFF2-40B4-BE49-F238E27FC236}">
                        <a16:creationId xmlns:a16="http://schemas.microsoft.com/office/drawing/2014/main" id="{DA37704C-52FA-4FDE-8142-61204AC83156}"/>
                      </a:ext>
                    </a:extLst>
                  </p14:cNvPr>
                  <p14:cNvContentPartPr/>
                  <p14:nvPr/>
                </p14:nvContentPartPr>
                <p14:xfrm>
                  <a:off x="8399644" y="1645885"/>
                  <a:ext cx="337320" cy="254880"/>
                </p14:xfrm>
              </p:contentPart>
            </mc:Choice>
            <mc:Fallback>
              <p:pic>
                <p:nvPicPr>
                  <p:cNvPr id="41073" name="Ink 41072">
                    <a:extLst>
                      <a:ext uri="{FF2B5EF4-FFF2-40B4-BE49-F238E27FC236}">
                        <a16:creationId xmlns:a16="http://schemas.microsoft.com/office/drawing/2014/main" id="{DA37704C-52FA-4FDE-8142-61204AC83156}"/>
                      </a:ext>
                    </a:extLst>
                  </p:cNvPr>
                  <p:cNvPicPr/>
                  <p:nvPr/>
                </p:nvPicPr>
                <p:blipFill>
                  <a:blip r:embed="rId265"/>
                  <a:stretch>
                    <a:fillRect/>
                  </a:stretch>
                </p:blipFill>
                <p:spPr>
                  <a:xfrm>
                    <a:off x="8391004" y="1637245"/>
                    <a:ext cx="354960" cy="272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266">
                <p14:nvContentPartPr>
                  <p14:cNvPr id="41074" name="Ink 41073">
                    <a:extLst>
                      <a:ext uri="{FF2B5EF4-FFF2-40B4-BE49-F238E27FC236}">
                        <a16:creationId xmlns:a16="http://schemas.microsoft.com/office/drawing/2014/main" id="{5A56BEC7-5C5A-2738-4739-5A3DFC15BDEC}"/>
                      </a:ext>
                    </a:extLst>
                  </p14:cNvPr>
                  <p14:cNvContentPartPr/>
                  <p14:nvPr/>
                </p14:nvContentPartPr>
                <p14:xfrm>
                  <a:off x="8648044" y="1775485"/>
                  <a:ext cx="104760" cy="12240"/>
                </p14:xfrm>
              </p:contentPart>
            </mc:Choice>
            <mc:Fallback>
              <p:pic>
                <p:nvPicPr>
                  <p:cNvPr id="41074" name="Ink 41073">
                    <a:extLst>
                      <a:ext uri="{FF2B5EF4-FFF2-40B4-BE49-F238E27FC236}">
                        <a16:creationId xmlns:a16="http://schemas.microsoft.com/office/drawing/2014/main" id="{5A56BEC7-5C5A-2738-4739-5A3DFC15BDEC}"/>
                      </a:ext>
                    </a:extLst>
                  </p:cNvPr>
                  <p:cNvPicPr/>
                  <p:nvPr/>
                </p:nvPicPr>
                <p:blipFill>
                  <a:blip r:embed="rId267"/>
                  <a:stretch>
                    <a:fillRect/>
                  </a:stretch>
                </p:blipFill>
                <p:spPr>
                  <a:xfrm>
                    <a:off x="8639404" y="1766485"/>
                    <a:ext cx="122400" cy="29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268">
                <p14:nvContentPartPr>
                  <p14:cNvPr id="41075" name="Ink 41074">
                    <a:extLst>
                      <a:ext uri="{FF2B5EF4-FFF2-40B4-BE49-F238E27FC236}">
                        <a16:creationId xmlns:a16="http://schemas.microsoft.com/office/drawing/2014/main" id="{8C56F0FB-BB17-935A-54D7-A91D6281602B}"/>
                      </a:ext>
                    </a:extLst>
                  </p14:cNvPr>
                  <p14:cNvContentPartPr/>
                  <p14:nvPr/>
                </p14:nvContentPartPr>
                <p14:xfrm>
                  <a:off x="8497204" y="1428445"/>
                  <a:ext cx="81360" cy="171720"/>
                </p14:xfrm>
              </p:contentPart>
            </mc:Choice>
            <mc:Fallback>
              <p:pic>
                <p:nvPicPr>
                  <p:cNvPr id="41075" name="Ink 41074">
                    <a:extLst>
                      <a:ext uri="{FF2B5EF4-FFF2-40B4-BE49-F238E27FC236}">
                        <a16:creationId xmlns:a16="http://schemas.microsoft.com/office/drawing/2014/main" id="{8C56F0FB-BB17-935A-54D7-A91D6281602B}"/>
                      </a:ext>
                    </a:extLst>
                  </p:cNvPr>
                  <p:cNvPicPr/>
                  <p:nvPr/>
                </p:nvPicPr>
                <p:blipFill>
                  <a:blip r:embed="rId269"/>
                  <a:stretch>
                    <a:fillRect/>
                  </a:stretch>
                </p:blipFill>
                <p:spPr>
                  <a:xfrm>
                    <a:off x="8488204" y="1419445"/>
                    <a:ext cx="99000" cy="189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270">
                <p14:nvContentPartPr>
                  <p14:cNvPr id="41076" name="Ink 41075">
                    <a:extLst>
                      <a:ext uri="{FF2B5EF4-FFF2-40B4-BE49-F238E27FC236}">
                        <a16:creationId xmlns:a16="http://schemas.microsoft.com/office/drawing/2014/main" id="{AA103E0E-7D71-9360-42FE-06A725696D3F}"/>
                      </a:ext>
                    </a:extLst>
                  </p14:cNvPr>
                  <p14:cNvContentPartPr/>
                  <p14:nvPr/>
                </p14:nvContentPartPr>
                <p14:xfrm>
                  <a:off x="8594044" y="1506205"/>
                  <a:ext cx="112680" cy="105840"/>
                </p14:xfrm>
              </p:contentPart>
            </mc:Choice>
            <mc:Fallback>
              <p:pic>
                <p:nvPicPr>
                  <p:cNvPr id="41076" name="Ink 41075">
                    <a:extLst>
                      <a:ext uri="{FF2B5EF4-FFF2-40B4-BE49-F238E27FC236}">
                        <a16:creationId xmlns:a16="http://schemas.microsoft.com/office/drawing/2014/main" id="{AA103E0E-7D71-9360-42FE-06A725696D3F}"/>
                      </a:ext>
                    </a:extLst>
                  </p:cNvPr>
                  <p:cNvPicPr/>
                  <p:nvPr/>
                </p:nvPicPr>
                <p:blipFill>
                  <a:blip r:embed="rId271"/>
                  <a:stretch>
                    <a:fillRect/>
                  </a:stretch>
                </p:blipFill>
                <p:spPr>
                  <a:xfrm>
                    <a:off x="8585044" y="1497205"/>
                    <a:ext cx="130320" cy="123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272">
                <p14:nvContentPartPr>
                  <p14:cNvPr id="41077" name="Ink 41076">
                    <a:extLst>
                      <a:ext uri="{FF2B5EF4-FFF2-40B4-BE49-F238E27FC236}">
                        <a16:creationId xmlns:a16="http://schemas.microsoft.com/office/drawing/2014/main" id="{B8588A88-9846-BA9B-1504-BEF198812D55}"/>
                      </a:ext>
                    </a:extLst>
                  </p14:cNvPr>
                  <p14:cNvContentPartPr/>
                  <p14:nvPr/>
                </p14:nvContentPartPr>
                <p14:xfrm>
                  <a:off x="8765044" y="1469845"/>
                  <a:ext cx="86760" cy="92520"/>
                </p14:xfrm>
              </p:contentPart>
            </mc:Choice>
            <mc:Fallback>
              <p:pic>
                <p:nvPicPr>
                  <p:cNvPr id="41077" name="Ink 41076">
                    <a:extLst>
                      <a:ext uri="{FF2B5EF4-FFF2-40B4-BE49-F238E27FC236}">
                        <a16:creationId xmlns:a16="http://schemas.microsoft.com/office/drawing/2014/main" id="{B8588A88-9846-BA9B-1504-BEF198812D55}"/>
                      </a:ext>
                    </a:extLst>
                  </p:cNvPr>
                  <p:cNvPicPr/>
                  <p:nvPr/>
                </p:nvPicPr>
                <p:blipFill>
                  <a:blip r:embed="rId273"/>
                  <a:stretch>
                    <a:fillRect/>
                  </a:stretch>
                </p:blipFill>
                <p:spPr>
                  <a:xfrm>
                    <a:off x="8756404" y="1461205"/>
                    <a:ext cx="104400" cy="110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274">
                <p14:nvContentPartPr>
                  <p14:cNvPr id="41078" name="Ink 41077">
                    <a:extLst>
                      <a:ext uri="{FF2B5EF4-FFF2-40B4-BE49-F238E27FC236}">
                        <a16:creationId xmlns:a16="http://schemas.microsoft.com/office/drawing/2014/main" id="{2455B0F4-9B35-D646-3F72-2AA006329D9D}"/>
                      </a:ext>
                    </a:extLst>
                  </p14:cNvPr>
                  <p14:cNvContentPartPr/>
                  <p14:nvPr/>
                </p14:nvContentPartPr>
                <p14:xfrm>
                  <a:off x="8879884" y="1455085"/>
                  <a:ext cx="68760" cy="197640"/>
                </p14:xfrm>
              </p:contentPart>
            </mc:Choice>
            <mc:Fallback>
              <p:pic>
                <p:nvPicPr>
                  <p:cNvPr id="41078" name="Ink 41077">
                    <a:extLst>
                      <a:ext uri="{FF2B5EF4-FFF2-40B4-BE49-F238E27FC236}">
                        <a16:creationId xmlns:a16="http://schemas.microsoft.com/office/drawing/2014/main" id="{2455B0F4-9B35-D646-3F72-2AA006329D9D}"/>
                      </a:ext>
                    </a:extLst>
                  </p:cNvPr>
                  <p:cNvPicPr/>
                  <p:nvPr/>
                </p:nvPicPr>
                <p:blipFill>
                  <a:blip r:embed="rId275"/>
                  <a:stretch>
                    <a:fillRect/>
                  </a:stretch>
                </p:blipFill>
                <p:spPr>
                  <a:xfrm>
                    <a:off x="8871244" y="1446445"/>
                    <a:ext cx="86400" cy="215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276">
                <p14:nvContentPartPr>
                  <p14:cNvPr id="41079" name="Ink 41078">
                    <a:extLst>
                      <a:ext uri="{FF2B5EF4-FFF2-40B4-BE49-F238E27FC236}">
                        <a16:creationId xmlns:a16="http://schemas.microsoft.com/office/drawing/2014/main" id="{C3325B73-92E0-224B-D302-E5EB9323C006}"/>
                      </a:ext>
                    </a:extLst>
                  </p14:cNvPr>
                  <p14:cNvContentPartPr/>
                  <p14:nvPr/>
                </p14:nvContentPartPr>
                <p14:xfrm>
                  <a:off x="8793484" y="1508365"/>
                  <a:ext cx="46440" cy="37440"/>
                </p14:xfrm>
              </p:contentPart>
            </mc:Choice>
            <mc:Fallback>
              <p:pic>
                <p:nvPicPr>
                  <p:cNvPr id="41079" name="Ink 41078">
                    <a:extLst>
                      <a:ext uri="{FF2B5EF4-FFF2-40B4-BE49-F238E27FC236}">
                        <a16:creationId xmlns:a16="http://schemas.microsoft.com/office/drawing/2014/main" id="{C3325B73-92E0-224B-D302-E5EB9323C006}"/>
                      </a:ext>
                    </a:extLst>
                  </p:cNvPr>
                  <p:cNvPicPr/>
                  <p:nvPr/>
                </p:nvPicPr>
                <p:blipFill>
                  <a:blip r:embed="rId277"/>
                  <a:stretch>
                    <a:fillRect/>
                  </a:stretch>
                </p:blipFill>
                <p:spPr>
                  <a:xfrm>
                    <a:off x="8784484" y="1499725"/>
                    <a:ext cx="64080" cy="55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278">
                <p14:nvContentPartPr>
                  <p14:cNvPr id="41080" name="Ink 41079">
                    <a:extLst>
                      <a:ext uri="{FF2B5EF4-FFF2-40B4-BE49-F238E27FC236}">
                        <a16:creationId xmlns:a16="http://schemas.microsoft.com/office/drawing/2014/main" id="{9F233C64-E6B1-DA46-D33B-02757BABA363}"/>
                      </a:ext>
                    </a:extLst>
                  </p14:cNvPr>
                  <p14:cNvContentPartPr/>
                  <p14:nvPr/>
                </p14:nvContentPartPr>
                <p14:xfrm>
                  <a:off x="8656684" y="1511605"/>
                  <a:ext cx="51840" cy="82440"/>
                </p14:xfrm>
              </p:contentPart>
            </mc:Choice>
            <mc:Fallback>
              <p:pic>
                <p:nvPicPr>
                  <p:cNvPr id="41080" name="Ink 41079">
                    <a:extLst>
                      <a:ext uri="{FF2B5EF4-FFF2-40B4-BE49-F238E27FC236}">
                        <a16:creationId xmlns:a16="http://schemas.microsoft.com/office/drawing/2014/main" id="{9F233C64-E6B1-DA46-D33B-02757BABA363}"/>
                      </a:ext>
                    </a:extLst>
                  </p:cNvPr>
                  <p:cNvPicPr/>
                  <p:nvPr/>
                </p:nvPicPr>
                <p:blipFill>
                  <a:blip r:embed="rId279"/>
                  <a:stretch>
                    <a:fillRect/>
                  </a:stretch>
                </p:blipFill>
                <p:spPr>
                  <a:xfrm>
                    <a:off x="8648044" y="1502965"/>
                    <a:ext cx="69480" cy="10008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pic>
        <p:nvPicPr>
          <p:cNvPr id="41083" name="Audio 41082">
            <a:hlinkClick r:id="" action="ppaction://media"/>
            <a:extLst>
              <a:ext uri="{FF2B5EF4-FFF2-40B4-BE49-F238E27FC236}">
                <a16:creationId xmlns:a16="http://schemas.microsoft.com/office/drawing/2014/main" id="{46B55E03-1FB9-D09F-1340-1DF785B0E9D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80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31474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3205"/>
    </mc:Choice>
    <mc:Fallback>
      <p:transition spd="slow" advTm="1532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0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3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3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-0.3882 -0.00625 C -0.45781 -0.00717 -0.43768 -0.00671 -0.41771 -0.00625 " pathEditMode="relative" rAng="0" ptsTypes="AAA">
                                      <p:cBhvr>
                                        <p:cTn id="2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40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41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4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083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7" name="Text Box 3"/>
          <p:cNvSpPr txBox="1">
            <a:spLocks noChangeArrowheads="1"/>
          </p:cNvSpPr>
          <p:nvPr/>
        </p:nvSpPr>
        <p:spPr bwMode="auto">
          <a:xfrm>
            <a:off x="2588948" y="3586"/>
            <a:ext cx="39661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800" b="1" dirty="0">
                <a:solidFill>
                  <a:srgbClr val="0000FF"/>
                </a:solidFill>
              </a:rPr>
              <a:t>Short-channel effects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903BEA-EC25-5644-B5A1-DEDF773DB900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  <p:grpSp>
        <p:nvGrpSpPr>
          <p:cNvPr id="41041" name="Group 41040">
            <a:extLst>
              <a:ext uri="{FF2B5EF4-FFF2-40B4-BE49-F238E27FC236}">
                <a16:creationId xmlns:a16="http://schemas.microsoft.com/office/drawing/2014/main" id="{013596EE-76D3-9240-22CB-DDCE73676B70}"/>
              </a:ext>
            </a:extLst>
          </p:cNvPr>
          <p:cNvGrpSpPr/>
          <p:nvPr/>
        </p:nvGrpSpPr>
        <p:grpSpPr>
          <a:xfrm>
            <a:off x="2445522" y="926449"/>
            <a:ext cx="471240" cy="458280"/>
            <a:chOff x="2445522" y="926449"/>
            <a:chExt cx="471240" cy="458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D40E587C-01C2-4D27-6059-CBDDA8984C2E}"/>
                    </a:ext>
                  </a:extLst>
                </p14:cNvPr>
                <p14:cNvContentPartPr/>
                <p14:nvPr/>
              </p14:nvContentPartPr>
              <p14:xfrm>
                <a:off x="2445522" y="926449"/>
                <a:ext cx="119520" cy="45828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D40E587C-01C2-4D27-6059-CBDDA8984C2E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436522" y="917809"/>
                  <a:ext cx="137160" cy="47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038C0594-3D63-7DE0-A501-4F2AB85C487E}"/>
                    </a:ext>
                  </a:extLst>
                </p14:cNvPr>
                <p14:cNvContentPartPr/>
                <p14:nvPr/>
              </p14:nvContentPartPr>
              <p14:xfrm>
                <a:off x="2616522" y="1000969"/>
                <a:ext cx="106200" cy="21492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038C0594-3D63-7DE0-A501-4F2AB85C487E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607882" y="991969"/>
                  <a:ext cx="123840" cy="23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47FA48A1-5A28-913E-666C-DF454A0BD951}"/>
                    </a:ext>
                  </a:extLst>
                </p14:cNvPr>
                <p14:cNvContentPartPr/>
                <p14:nvPr/>
              </p14:nvContentPartPr>
              <p14:xfrm>
                <a:off x="2702202" y="985849"/>
                <a:ext cx="125280" cy="24228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47FA48A1-5A28-913E-666C-DF454A0BD951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693562" y="976849"/>
                  <a:ext cx="142920" cy="25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5545A227-3DBB-B670-7647-AEAF7C53CF76}"/>
                    </a:ext>
                  </a:extLst>
                </p14:cNvPr>
                <p14:cNvContentPartPr/>
                <p14:nvPr/>
              </p14:nvContentPartPr>
              <p14:xfrm>
                <a:off x="2913882" y="951649"/>
                <a:ext cx="2880" cy="28404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5545A227-3DBB-B670-7647-AEAF7C53CF76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905242" y="942649"/>
                  <a:ext cx="20520" cy="301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043" name="Group 41042">
            <a:extLst>
              <a:ext uri="{FF2B5EF4-FFF2-40B4-BE49-F238E27FC236}">
                <a16:creationId xmlns:a16="http://schemas.microsoft.com/office/drawing/2014/main" id="{FD7D4401-5A1A-8B77-1C5D-9A7FA9183910}"/>
              </a:ext>
            </a:extLst>
          </p:cNvPr>
          <p:cNvGrpSpPr/>
          <p:nvPr/>
        </p:nvGrpSpPr>
        <p:grpSpPr>
          <a:xfrm>
            <a:off x="666942" y="2456629"/>
            <a:ext cx="2781360" cy="2064240"/>
            <a:chOff x="796362" y="859489"/>
            <a:chExt cx="2781360" cy="2064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852F0A42-9B75-E5E3-E139-46134EB87E19}"/>
                    </a:ext>
                  </a:extLst>
                </p14:cNvPr>
                <p14:cNvContentPartPr/>
                <p14:nvPr/>
              </p14:nvContentPartPr>
              <p14:xfrm>
                <a:off x="796362" y="2566609"/>
                <a:ext cx="2125080" cy="11304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852F0A42-9B75-E5E3-E139-46134EB87E19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87722" y="2557969"/>
                  <a:ext cx="2142720" cy="13068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1042" name="Group 41041">
              <a:extLst>
                <a:ext uri="{FF2B5EF4-FFF2-40B4-BE49-F238E27FC236}">
                  <a16:creationId xmlns:a16="http://schemas.microsoft.com/office/drawing/2014/main" id="{9558C817-F8D8-FE0E-8C5C-22F6BDFA9598}"/>
                </a:ext>
              </a:extLst>
            </p:cNvPr>
            <p:cNvGrpSpPr/>
            <p:nvPr/>
          </p:nvGrpSpPr>
          <p:grpSpPr>
            <a:xfrm>
              <a:off x="981762" y="859489"/>
              <a:ext cx="2595960" cy="2064240"/>
              <a:chOff x="981762" y="859489"/>
              <a:chExt cx="2595960" cy="20642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5">
                <p14:nvContentPartPr>
                  <p14:cNvPr id="3" name="Ink 2">
                    <a:extLst>
                      <a:ext uri="{FF2B5EF4-FFF2-40B4-BE49-F238E27FC236}">
                        <a16:creationId xmlns:a16="http://schemas.microsoft.com/office/drawing/2014/main" id="{B1AE32FD-9C57-C335-BCB7-E068A0368D69}"/>
                      </a:ext>
                    </a:extLst>
                  </p14:cNvPr>
                  <p14:cNvContentPartPr/>
                  <p14:nvPr/>
                </p14:nvContentPartPr>
                <p14:xfrm>
                  <a:off x="981762" y="1159009"/>
                  <a:ext cx="110880" cy="149400"/>
                </p14:xfrm>
              </p:contentPart>
            </mc:Choice>
            <mc:Fallback xmlns="">
              <p:pic>
                <p:nvPicPr>
                  <p:cNvPr id="3" name="Ink 2">
                    <a:extLst>
                      <a:ext uri="{FF2B5EF4-FFF2-40B4-BE49-F238E27FC236}">
                        <a16:creationId xmlns:a16="http://schemas.microsoft.com/office/drawing/2014/main" id="{B1AE32FD-9C57-C335-BCB7-E068A0368D69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973122" y="1150369"/>
                    <a:ext cx="128520" cy="167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">
                <p14:nvContentPartPr>
                  <p14:cNvPr id="4" name="Ink 3">
                    <a:extLst>
                      <a:ext uri="{FF2B5EF4-FFF2-40B4-BE49-F238E27FC236}">
                        <a16:creationId xmlns:a16="http://schemas.microsoft.com/office/drawing/2014/main" id="{12E069A0-39FE-C861-1A65-9F57754B8EDF}"/>
                      </a:ext>
                    </a:extLst>
                  </p14:cNvPr>
                  <p14:cNvContentPartPr/>
                  <p14:nvPr/>
                </p14:nvContentPartPr>
                <p14:xfrm>
                  <a:off x="1007682" y="1195729"/>
                  <a:ext cx="39240" cy="1351080"/>
                </p14:xfrm>
              </p:contentPart>
            </mc:Choice>
            <mc:Fallback xmlns="">
              <p:pic>
                <p:nvPicPr>
                  <p:cNvPr id="4" name="Ink 3">
                    <a:extLst>
                      <a:ext uri="{FF2B5EF4-FFF2-40B4-BE49-F238E27FC236}">
                        <a16:creationId xmlns:a16="http://schemas.microsoft.com/office/drawing/2014/main" id="{12E069A0-39FE-C861-1A65-9F57754B8EDF}"/>
                      </a:ext>
                    </a:extLst>
                  </p:cNvPr>
                  <p:cNvPicPr/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998682" y="1186729"/>
                    <a:ext cx="56880" cy="1368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">
                <p14:nvContentPartPr>
                  <p14:cNvPr id="6" name="Ink 5">
                    <a:extLst>
                      <a:ext uri="{FF2B5EF4-FFF2-40B4-BE49-F238E27FC236}">
                        <a16:creationId xmlns:a16="http://schemas.microsoft.com/office/drawing/2014/main" id="{11C34CB1-3456-E0DF-C377-AFBA02611AD5}"/>
                      </a:ext>
                    </a:extLst>
                  </p14:cNvPr>
                  <p14:cNvContentPartPr/>
                  <p14:nvPr/>
                </p14:nvContentPartPr>
                <p14:xfrm>
                  <a:off x="2845122" y="2600809"/>
                  <a:ext cx="97920" cy="206640"/>
                </p14:xfrm>
              </p:contentPart>
            </mc:Choice>
            <mc:Fallback xmlns="">
              <p:pic>
                <p:nvPicPr>
                  <p:cNvPr id="6" name="Ink 5">
                    <a:extLst>
                      <a:ext uri="{FF2B5EF4-FFF2-40B4-BE49-F238E27FC236}">
                        <a16:creationId xmlns:a16="http://schemas.microsoft.com/office/drawing/2014/main" id="{11C34CB1-3456-E0DF-C377-AFBA02611AD5}"/>
                      </a:ext>
                    </a:extLst>
                  </p:cNvPr>
                  <p:cNvPicPr/>
                  <p:nvPr/>
                </p:nvPicPr>
                <p:blipFill>
                  <a:blip r:embed="rId20"/>
                  <a:stretch>
                    <a:fillRect/>
                  </a:stretch>
                </p:blipFill>
                <p:spPr>
                  <a:xfrm>
                    <a:off x="2836122" y="2591809"/>
                    <a:ext cx="115560" cy="224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">
                <p14:nvContentPartPr>
                  <p14:cNvPr id="12" name="Ink 11">
                    <a:extLst>
                      <a:ext uri="{FF2B5EF4-FFF2-40B4-BE49-F238E27FC236}">
                        <a16:creationId xmlns:a16="http://schemas.microsoft.com/office/drawing/2014/main" id="{E07B337D-AEFF-B044-180F-9A281DFB25B2}"/>
                      </a:ext>
                    </a:extLst>
                  </p14:cNvPr>
                  <p14:cNvContentPartPr/>
                  <p14:nvPr/>
                </p14:nvContentPartPr>
                <p14:xfrm>
                  <a:off x="991482" y="859489"/>
                  <a:ext cx="172080" cy="19080"/>
                </p14:xfrm>
              </p:contentPart>
            </mc:Choice>
            <mc:Fallback xmlns="">
              <p:pic>
                <p:nvPicPr>
                  <p:cNvPr id="12" name="Ink 11">
                    <a:extLst>
                      <a:ext uri="{FF2B5EF4-FFF2-40B4-BE49-F238E27FC236}">
                        <a16:creationId xmlns:a16="http://schemas.microsoft.com/office/drawing/2014/main" id="{E07B337D-AEFF-B044-180F-9A281DFB25B2}"/>
                      </a:ext>
                    </a:extLst>
                  </p:cNvPr>
                  <p:cNvPicPr/>
                  <p:nvPr/>
                </p:nvPicPr>
                <p:blipFill>
                  <a:blip r:embed="rId22"/>
                  <a:stretch>
                    <a:fillRect/>
                  </a:stretch>
                </p:blipFill>
                <p:spPr>
                  <a:xfrm>
                    <a:off x="982482" y="850849"/>
                    <a:ext cx="189720" cy="36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">
                <p14:nvContentPartPr>
                  <p14:cNvPr id="13" name="Ink 12">
                    <a:extLst>
                      <a:ext uri="{FF2B5EF4-FFF2-40B4-BE49-F238E27FC236}">
                        <a16:creationId xmlns:a16="http://schemas.microsoft.com/office/drawing/2014/main" id="{3D241C88-AD3A-DD38-9FB6-6217847C98CE}"/>
                      </a:ext>
                    </a:extLst>
                  </p14:cNvPr>
                  <p14:cNvContentPartPr/>
                  <p14:nvPr/>
                </p14:nvContentPartPr>
                <p14:xfrm>
                  <a:off x="1106322" y="865609"/>
                  <a:ext cx="360" cy="131040"/>
                </p14:xfrm>
              </p:contentPart>
            </mc:Choice>
            <mc:Fallback xmlns="">
              <p:pic>
                <p:nvPicPr>
                  <p:cNvPr id="13" name="Ink 12">
                    <a:extLst>
                      <a:ext uri="{FF2B5EF4-FFF2-40B4-BE49-F238E27FC236}">
                        <a16:creationId xmlns:a16="http://schemas.microsoft.com/office/drawing/2014/main" id="{3D241C88-AD3A-DD38-9FB6-6217847C98CE}"/>
                      </a:ext>
                    </a:extLst>
                  </p:cNvPr>
                  <p:cNvPicPr/>
                  <p:nvPr/>
                </p:nvPicPr>
                <p:blipFill>
                  <a:blip r:embed="rId24"/>
                  <a:stretch>
                    <a:fillRect/>
                  </a:stretch>
                </p:blipFill>
                <p:spPr>
                  <a:xfrm>
                    <a:off x="1097322" y="856969"/>
                    <a:ext cx="18000" cy="148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">
                <p14:nvContentPartPr>
                  <p14:cNvPr id="14" name="Ink 13">
                    <a:extLst>
                      <a:ext uri="{FF2B5EF4-FFF2-40B4-BE49-F238E27FC236}">
                        <a16:creationId xmlns:a16="http://schemas.microsoft.com/office/drawing/2014/main" id="{5BE213A7-6D6B-9CDD-7750-7ED3BFA7C678}"/>
                      </a:ext>
                    </a:extLst>
                  </p14:cNvPr>
                  <p14:cNvContentPartPr/>
                  <p14:nvPr/>
                </p14:nvContentPartPr>
                <p14:xfrm>
                  <a:off x="987522" y="1031929"/>
                  <a:ext cx="195120" cy="360"/>
                </p14:xfrm>
              </p:contentPart>
            </mc:Choice>
            <mc:Fallback xmlns="">
              <p:pic>
                <p:nvPicPr>
                  <p:cNvPr id="14" name="Ink 13">
                    <a:extLst>
                      <a:ext uri="{FF2B5EF4-FFF2-40B4-BE49-F238E27FC236}">
                        <a16:creationId xmlns:a16="http://schemas.microsoft.com/office/drawing/2014/main" id="{5BE213A7-6D6B-9CDD-7750-7ED3BFA7C678}"/>
                      </a:ext>
                    </a:extLst>
                  </p:cNvPr>
                  <p:cNvPicPr/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978882" y="1023289"/>
                    <a:ext cx="2127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">
                <p14:nvContentPartPr>
                  <p14:cNvPr id="15" name="Ink 14">
                    <a:extLst>
                      <a:ext uri="{FF2B5EF4-FFF2-40B4-BE49-F238E27FC236}">
                        <a16:creationId xmlns:a16="http://schemas.microsoft.com/office/drawing/2014/main" id="{B91F4734-18CB-90F8-6457-8B210705F5EF}"/>
                      </a:ext>
                    </a:extLst>
                  </p14:cNvPr>
                  <p14:cNvContentPartPr/>
                  <p14:nvPr/>
                </p14:nvContentPartPr>
                <p14:xfrm>
                  <a:off x="1257882" y="893329"/>
                  <a:ext cx="129600" cy="217080"/>
                </p14:xfrm>
              </p:contentPart>
            </mc:Choice>
            <mc:Fallback xmlns="">
              <p:pic>
                <p:nvPicPr>
                  <p:cNvPr id="15" name="Ink 14">
                    <a:extLst>
                      <a:ext uri="{FF2B5EF4-FFF2-40B4-BE49-F238E27FC236}">
                        <a16:creationId xmlns:a16="http://schemas.microsoft.com/office/drawing/2014/main" id="{B91F4734-18CB-90F8-6457-8B210705F5EF}"/>
                      </a:ext>
                    </a:extLst>
                  </p:cNvPr>
                  <p:cNvPicPr/>
                  <p:nvPr/>
                </p:nvPicPr>
                <p:blipFill>
                  <a:blip r:embed="rId28"/>
                  <a:stretch>
                    <a:fillRect/>
                  </a:stretch>
                </p:blipFill>
                <p:spPr>
                  <a:xfrm>
                    <a:off x="1248882" y="884329"/>
                    <a:ext cx="147240" cy="234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">
                <p14:nvContentPartPr>
                  <p14:cNvPr id="17" name="Ink 16">
                    <a:extLst>
                      <a:ext uri="{FF2B5EF4-FFF2-40B4-BE49-F238E27FC236}">
                        <a16:creationId xmlns:a16="http://schemas.microsoft.com/office/drawing/2014/main" id="{605AB940-0128-74F6-8E42-7985090156BB}"/>
                      </a:ext>
                    </a:extLst>
                  </p14:cNvPr>
                  <p14:cNvContentPartPr/>
                  <p14:nvPr/>
                </p14:nvContentPartPr>
                <p14:xfrm>
                  <a:off x="3154002" y="2617009"/>
                  <a:ext cx="120960" cy="239040"/>
                </p14:xfrm>
              </p:contentPart>
            </mc:Choice>
            <mc:Fallback xmlns="">
              <p:pic>
                <p:nvPicPr>
                  <p:cNvPr id="17" name="Ink 16">
                    <a:extLst>
                      <a:ext uri="{FF2B5EF4-FFF2-40B4-BE49-F238E27FC236}">
                        <a16:creationId xmlns:a16="http://schemas.microsoft.com/office/drawing/2014/main" id="{605AB940-0128-74F6-8E42-7985090156BB}"/>
                      </a:ext>
                    </a:extLst>
                  </p:cNvPr>
                  <p:cNvPicPr/>
                  <p:nvPr/>
                </p:nvPicPr>
                <p:blipFill>
                  <a:blip r:embed="rId30"/>
                  <a:stretch>
                    <a:fillRect/>
                  </a:stretch>
                </p:blipFill>
                <p:spPr>
                  <a:xfrm>
                    <a:off x="3145362" y="2608369"/>
                    <a:ext cx="138600" cy="256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">
                <p14:nvContentPartPr>
                  <p14:cNvPr id="18" name="Ink 17">
                    <a:extLst>
                      <a:ext uri="{FF2B5EF4-FFF2-40B4-BE49-F238E27FC236}">
                        <a16:creationId xmlns:a16="http://schemas.microsoft.com/office/drawing/2014/main" id="{9F09E74E-D392-BFDF-22D5-E0C98312940A}"/>
                      </a:ext>
                    </a:extLst>
                  </p14:cNvPr>
                  <p14:cNvContentPartPr/>
                  <p14:nvPr/>
                </p14:nvContentPartPr>
                <p14:xfrm>
                  <a:off x="3302682" y="2754169"/>
                  <a:ext cx="116640" cy="162360"/>
                </p14:xfrm>
              </p:contentPart>
            </mc:Choice>
            <mc:Fallback xmlns="">
              <p:pic>
                <p:nvPicPr>
                  <p:cNvPr id="18" name="Ink 17">
                    <a:extLst>
                      <a:ext uri="{FF2B5EF4-FFF2-40B4-BE49-F238E27FC236}">
                        <a16:creationId xmlns:a16="http://schemas.microsoft.com/office/drawing/2014/main" id="{9F09E74E-D392-BFDF-22D5-E0C98312940A}"/>
                      </a:ext>
                    </a:extLst>
                  </p:cNvPr>
                  <p:cNvPicPr/>
                  <p:nvPr/>
                </p:nvPicPr>
                <p:blipFill>
                  <a:blip r:embed="rId32"/>
                  <a:stretch>
                    <a:fillRect/>
                  </a:stretch>
                </p:blipFill>
                <p:spPr>
                  <a:xfrm>
                    <a:off x="3293682" y="2745529"/>
                    <a:ext cx="134280" cy="180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">
                <p14:nvContentPartPr>
                  <p14:cNvPr id="19" name="Ink 18">
                    <a:extLst>
                      <a:ext uri="{FF2B5EF4-FFF2-40B4-BE49-F238E27FC236}">
                        <a16:creationId xmlns:a16="http://schemas.microsoft.com/office/drawing/2014/main" id="{C890D2AD-5222-80AC-942B-2CC63AC189A4}"/>
                      </a:ext>
                    </a:extLst>
                  </p14:cNvPr>
                  <p14:cNvContentPartPr/>
                  <p14:nvPr/>
                </p14:nvContentPartPr>
                <p14:xfrm>
                  <a:off x="3469002" y="2737969"/>
                  <a:ext cx="108720" cy="185760"/>
                </p14:xfrm>
              </p:contentPart>
            </mc:Choice>
            <mc:Fallback xmlns="">
              <p:pic>
                <p:nvPicPr>
                  <p:cNvPr id="19" name="Ink 18">
                    <a:extLst>
                      <a:ext uri="{FF2B5EF4-FFF2-40B4-BE49-F238E27FC236}">
                        <a16:creationId xmlns:a16="http://schemas.microsoft.com/office/drawing/2014/main" id="{C890D2AD-5222-80AC-942B-2CC63AC189A4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3460362" y="2729329"/>
                    <a:ext cx="126360" cy="203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">
                <p14:nvContentPartPr>
                  <p14:cNvPr id="21" name="Ink 20">
                    <a:extLst>
                      <a:ext uri="{FF2B5EF4-FFF2-40B4-BE49-F238E27FC236}">
                        <a16:creationId xmlns:a16="http://schemas.microsoft.com/office/drawing/2014/main" id="{21251162-4240-5490-F23D-1176703D22A7}"/>
                      </a:ext>
                    </a:extLst>
                  </p14:cNvPr>
                  <p14:cNvContentPartPr/>
                  <p14:nvPr/>
                </p14:nvContentPartPr>
                <p14:xfrm>
                  <a:off x="1009842" y="2259529"/>
                  <a:ext cx="1416240" cy="358560"/>
                </p14:xfrm>
              </p:contentPart>
            </mc:Choice>
            <mc:Fallback xmlns="">
              <p:pic>
                <p:nvPicPr>
                  <p:cNvPr id="21" name="Ink 20">
                    <a:extLst>
                      <a:ext uri="{FF2B5EF4-FFF2-40B4-BE49-F238E27FC236}">
                        <a16:creationId xmlns:a16="http://schemas.microsoft.com/office/drawing/2014/main" id="{21251162-4240-5490-F23D-1176703D22A7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1000842" y="2250529"/>
                    <a:ext cx="1433880" cy="376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">
                <p14:nvContentPartPr>
                  <p14:cNvPr id="23" name="Ink 22">
                    <a:extLst>
                      <a:ext uri="{FF2B5EF4-FFF2-40B4-BE49-F238E27FC236}">
                        <a16:creationId xmlns:a16="http://schemas.microsoft.com/office/drawing/2014/main" id="{38FBA419-2281-CC28-1A80-92F0294E63E1}"/>
                      </a:ext>
                    </a:extLst>
                  </p14:cNvPr>
                  <p14:cNvContentPartPr/>
                  <p14:nvPr/>
                </p14:nvContentPartPr>
                <p14:xfrm>
                  <a:off x="987162" y="1846249"/>
                  <a:ext cx="1429920" cy="739440"/>
                </p14:xfrm>
              </p:contentPart>
            </mc:Choice>
            <mc:Fallback xmlns="">
              <p:pic>
                <p:nvPicPr>
                  <p:cNvPr id="23" name="Ink 22">
                    <a:extLst>
                      <a:ext uri="{FF2B5EF4-FFF2-40B4-BE49-F238E27FC236}">
                        <a16:creationId xmlns:a16="http://schemas.microsoft.com/office/drawing/2014/main" id="{38FBA419-2281-CC28-1A80-92F0294E63E1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978522" y="1837609"/>
                    <a:ext cx="1447560" cy="757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">
                <p14:nvContentPartPr>
                  <p14:cNvPr id="25" name="Ink 24">
                    <a:extLst>
                      <a:ext uri="{FF2B5EF4-FFF2-40B4-BE49-F238E27FC236}">
                        <a16:creationId xmlns:a16="http://schemas.microsoft.com/office/drawing/2014/main" id="{467291C3-8043-7B7D-3243-C23B7915BC72}"/>
                      </a:ext>
                    </a:extLst>
                  </p14:cNvPr>
                  <p14:cNvContentPartPr/>
                  <p14:nvPr/>
                </p14:nvContentPartPr>
                <p14:xfrm>
                  <a:off x="982842" y="1432969"/>
                  <a:ext cx="1468440" cy="1171800"/>
                </p14:xfrm>
              </p:contentPart>
            </mc:Choice>
            <mc:Fallback xmlns="">
              <p:pic>
                <p:nvPicPr>
                  <p:cNvPr id="25" name="Ink 24">
                    <a:extLst>
                      <a:ext uri="{FF2B5EF4-FFF2-40B4-BE49-F238E27FC236}">
                        <a16:creationId xmlns:a16="http://schemas.microsoft.com/office/drawing/2014/main" id="{467291C3-8043-7B7D-3243-C23B7915BC72}"/>
                      </a:ext>
                    </a:extLst>
                  </p:cNvPr>
                  <p:cNvPicPr/>
                  <p:nvPr/>
                </p:nvPicPr>
                <p:blipFill>
                  <a:blip r:embed="rId40"/>
                  <a:stretch>
                    <a:fillRect/>
                  </a:stretch>
                </p:blipFill>
                <p:spPr>
                  <a:xfrm>
                    <a:off x="973842" y="1423969"/>
                    <a:ext cx="1486080" cy="118944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41040" name="Group 41039">
            <a:extLst>
              <a:ext uri="{FF2B5EF4-FFF2-40B4-BE49-F238E27FC236}">
                <a16:creationId xmlns:a16="http://schemas.microsoft.com/office/drawing/2014/main" id="{C2EEDB1B-1171-D314-CB35-E9F04B6964DA}"/>
              </a:ext>
            </a:extLst>
          </p:cNvPr>
          <p:cNvGrpSpPr/>
          <p:nvPr/>
        </p:nvGrpSpPr>
        <p:grpSpPr>
          <a:xfrm>
            <a:off x="753342" y="747889"/>
            <a:ext cx="1605600" cy="1557360"/>
            <a:chOff x="826602" y="3170329"/>
            <a:chExt cx="1605600" cy="1557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348C637D-3235-A19E-DAAB-C1C58BBC0C5A}"/>
                    </a:ext>
                  </a:extLst>
                </p14:cNvPr>
                <p14:cNvContentPartPr/>
                <p14:nvPr/>
              </p14:nvContentPartPr>
              <p14:xfrm>
                <a:off x="826602" y="3391009"/>
                <a:ext cx="1605600" cy="6897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348C637D-3235-A19E-DAAB-C1C58BBC0C5A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817962" y="3382009"/>
                  <a:ext cx="1623240" cy="70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4B9407D8-19B2-D22F-4C23-B63411803900}"/>
                    </a:ext>
                  </a:extLst>
                </p14:cNvPr>
                <p14:cNvContentPartPr/>
                <p14:nvPr/>
              </p14:nvContentPartPr>
              <p14:xfrm>
                <a:off x="1045482" y="3427009"/>
                <a:ext cx="1350720" cy="81540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4B9407D8-19B2-D22F-4C23-B63411803900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1036482" y="3418009"/>
                  <a:ext cx="1368360" cy="83304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82FC7124-5384-402F-F3CC-27E041676F5C}"/>
                </a:ext>
              </a:extLst>
            </p:cNvPr>
            <p:cNvGrpSpPr/>
            <p:nvPr/>
          </p:nvGrpSpPr>
          <p:grpSpPr>
            <a:xfrm>
              <a:off x="857562" y="3485329"/>
              <a:ext cx="1529640" cy="960480"/>
              <a:chOff x="857562" y="3485329"/>
              <a:chExt cx="1529640" cy="9604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5">
                <p14:nvContentPartPr>
                  <p14:cNvPr id="29" name="Ink 28">
                    <a:extLst>
                      <a:ext uri="{FF2B5EF4-FFF2-40B4-BE49-F238E27FC236}">
                        <a16:creationId xmlns:a16="http://schemas.microsoft.com/office/drawing/2014/main" id="{F37B7080-793F-48B5-740A-447D4DF028CE}"/>
                      </a:ext>
                    </a:extLst>
                  </p14:cNvPr>
                  <p14:cNvContentPartPr/>
                  <p14:nvPr/>
                </p14:nvContentPartPr>
                <p14:xfrm>
                  <a:off x="1077162" y="3485329"/>
                  <a:ext cx="1310040" cy="960480"/>
                </p14:xfrm>
              </p:contentPart>
            </mc:Choice>
            <mc:Fallback xmlns="">
              <p:pic>
                <p:nvPicPr>
                  <p:cNvPr id="29" name="Ink 28">
                    <a:extLst>
                      <a:ext uri="{FF2B5EF4-FFF2-40B4-BE49-F238E27FC236}">
                        <a16:creationId xmlns:a16="http://schemas.microsoft.com/office/drawing/2014/main" id="{F37B7080-793F-48B5-740A-447D4DF028CE}"/>
                      </a:ext>
                    </a:extLst>
                  </p:cNvPr>
                  <p:cNvPicPr/>
                  <p:nvPr/>
                </p:nvPicPr>
                <p:blipFill>
                  <a:blip r:embed="rId46"/>
                  <a:stretch>
                    <a:fillRect/>
                  </a:stretch>
                </p:blipFill>
                <p:spPr>
                  <a:xfrm>
                    <a:off x="1068522" y="3476689"/>
                    <a:ext cx="1327680" cy="978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7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0695CA68-64D7-F944-A67B-592EDED0684E}"/>
                      </a:ext>
                    </a:extLst>
                  </p14:cNvPr>
                  <p14:cNvContentPartPr/>
                  <p14:nvPr/>
                </p14:nvContentPartPr>
                <p14:xfrm>
                  <a:off x="857562" y="3771169"/>
                  <a:ext cx="106200" cy="144000"/>
                </p14:xfrm>
              </p:contentPart>
            </mc:Choice>
            <mc:Fallback xmlns="">
              <p:pic>
                <p:nvPicPr>
                  <p:cNvPr id="30" name="Ink 29">
                    <a:extLst>
                      <a:ext uri="{FF2B5EF4-FFF2-40B4-BE49-F238E27FC236}">
                        <a16:creationId xmlns:a16="http://schemas.microsoft.com/office/drawing/2014/main" id="{0695CA68-64D7-F944-A67B-592EDED0684E}"/>
                      </a:ext>
                    </a:extLst>
                  </p:cNvPr>
                  <p:cNvPicPr/>
                  <p:nvPr/>
                </p:nvPicPr>
                <p:blipFill>
                  <a:blip r:embed="rId48"/>
                  <a:stretch>
                    <a:fillRect/>
                  </a:stretch>
                </p:blipFill>
                <p:spPr>
                  <a:xfrm>
                    <a:off x="848562" y="3762529"/>
                    <a:ext cx="123840" cy="1616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3E4159DB-2069-734D-EB78-0FF0CA51B3DC}"/>
                    </a:ext>
                  </a:extLst>
                </p14:cNvPr>
                <p14:cNvContentPartPr/>
                <p14:nvPr/>
              </p14:nvContentPartPr>
              <p14:xfrm>
                <a:off x="2103162" y="4527529"/>
                <a:ext cx="136080" cy="20016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3E4159DB-2069-734D-EB78-0FF0CA51B3DC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2094162" y="4518529"/>
                  <a:ext cx="153720" cy="21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799162E4-0107-A62C-C100-AA717A792B89}"/>
                    </a:ext>
                  </a:extLst>
                </p14:cNvPr>
                <p14:cNvContentPartPr/>
                <p14:nvPr/>
              </p14:nvContentPartPr>
              <p14:xfrm>
                <a:off x="979962" y="3170329"/>
                <a:ext cx="345240" cy="35460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799162E4-0107-A62C-C100-AA717A792B89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970962" y="3161689"/>
                  <a:ext cx="362880" cy="37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316695EA-C68E-781D-6753-A322442C910E}"/>
                    </a:ext>
                  </a:extLst>
                </p14:cNvPr>
                <p14:cNvContentPartPr/>
                <p14:nvPr/>
              </p14:nvContentPartPr>
              <p14:xfrm>
                <a:off x="2205042" y="3596209"/>
                <a:ext cx="205560" cy="31284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316695EA-C68E-781D-6753-A322442C910E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2196042" y="3587209"/>
                  <a:ext cx="223200" cy="330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478E5032-8560-9995-FA3B-DDEA4AC61BB4}"/>
                  </a:ext>
                </a:extLst>
              </p14:cNvPr>
              <p14:cNvContentPartPr/>
              <p14:nvPr/>
            </p14:nvContentPartPr>
            <p14:xfrm>
              <a:off x="1088142" y="5265487"/>
              <a:ext cx="148680" cy="15588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478E5032-8560-9995-FA3B-DDEA4AC61BB4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1079502" y="5256487"/>
                <a:ext cx="166320" cy="173520"/>
              </a:xfrm>
              <a:prstGeom prst="rect">
                <a:avLst/>
              </a:prstGeom>
            </p:spPr>
          </p:pic>
        </mc:Fallback>
      </mc:AlternateContent>
      <p:grpSp>
        <p:nvGrpSpPr>
          <p:cNvPr id="41029" name="Group 41028">
            <a:extLst>
              <a:ext uri="{FF2B5EF4-FFF2-40B4-BE49-F238E27FC236}">
                <a16:creationId xmlns:a16="http://schemas.microsoft.com/office/drawing/2014/main" id="{1642B550-7507-95BE-5BDC-D7B02AB92B10}"/>
              </a:ext>
            </a:extLst>
          </p:cNvPr>
          <p:cNvGrpSpPr/>
          <p:nvPr/>
        </p:nvGrpSpPr>
        <p:grpSpPr>
          <a:xfrm>
            <a:off x="666942" y="4893607"/>
            <a:ext cx="2610000" cy="1864080"/>
            <a:chOff x="661362" y="4580449"/>
            <a:chExt cx="2610000" cy="1864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92CBE240-CDB6-A244-EA91-EABA97F4067A}"/>
                    </a:ext>
                  </a:extLst>
                </p14:cNvPr>
                <p14:cNvContentPartPr/>
                <p14:nvPr/>
              </p14:nvContentPartPr>
              <p14:xfrm>
                <a:off x="1192002" y="5008129"/>
                <a:ext cx="57960" cy="10803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92CBE240-CDB6-A244-EA91-EABA97F4067A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1183002" y="4999129"/>
                  <a:ext cx="75600" cy="109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C798578E-99B3-9E75-C0BD-49B9C8FB8E01}"/>
                    </a:ext>
                  </a:extLst>
                </p14:cNvPr>
                <p14:cNvContentPartPr/>
                <p14:nvPr/>
              </p14:nvContentPartPr>
              <p14:xfrm>
                <a:off x="1066362" y="6034849"/>
                <a:ext cx="1734120" cy="1944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C798578E-99B3-9E75-C0BD-49B9C8FB8E01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1057722" y="6026209"/>
                  <a:ext cx="175176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F9E7CB3C-F0C7-24D3-2EBC-DE03A9B2EBEE}"/>
                    </a:ext>
                  </a:extLst>
                </p14:cNvPr>
                <p14:cNvContentPartPr/>
                <p14:nvPr/>
              </p14:nvContentPartPr>
              <p14:xfrm>
                <a:off x="2699682" y="5967529"/>
                <a:ext cx="147600" cy="21528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F9E7CB3C-F0C7-24D3-2EBC-DE03A9B2EBEE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2690682" y="5958889"/>
                  <a:ext cx="165240" cy="23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7EE90DA7-C478-54D2-AE93-78FD070C8681}"/>
                    </a:ext>
                  </a:extLst>
                </p14:cNvPr>
                <p14:cNvContentPartPr/>
                <p14:nvPr/>
              </p14:nvContentPartPr>
              <p14:xfrm>
                <a:off x="2978322" y="6014329"/>
                <a:ext cx="102960" cy="2336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7EE90DA7-C478-54D2-AE93-78FD070C8681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2969682" y="6005689"/>
                  <a:ext cx="120600" cy="25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C1A14F89-801A-B195-319F-621A69DAE5B4}"/>
                    </a:ext>
                  </a:extLst>
                </p14:cNvPr>
                <p14:cNvContentPartPr/>
                <p14:nvPr/>
              </p14:nvContentPartPr>
              <p14:xfrm>
                <a:off x="3110082" y="6267769"/>
                <a:ext cx="161280" cy="1767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C1A14F89-801A-B195-319F-621A69DAE5B4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3101082" y="6258769"/>
                  <a:ext cx="178920" cy="19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BCE689F4-9354-5309-3D66-AD97D607C86F}"/>
                    </a:ext>
                  </a:extLst>
                </p14:cNvPr>
                <p14:cNvContentPartPr/>
                <p14:nvPr/>
              </p14:nvContentPartPr>
              <p14:xfrm>
                <a:off x="3074082" y="6080929"/>
                <a:ext cx="19440" cy="5760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BCE689F4-9354-5309-3D66-AD97D607C86F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3065082" y="6071929"/>
                  <a:ext cx="37080" cy="7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858CD408-D62B-4313-DA15-F660418BEB80}"/>
                    </a:ext>
                  </a:extLst>
                </p14:cNvPr>
                <p14:cNvContentPartPr/>
                <p14:nvPr/>
              </p14:nvContentPartPr>
              <p14:xfrm>
                <a:off x="661362" y="4608169"/>
                <a:ext cx="139320" cy="23112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858CD408-D62B-4313-DA15-F660418BEB80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652722" y="4599169"/>
                  <a:ext cx="156960" cy="24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8D98716C-F914-9FAD-9295-5CBDD3E53650}"/>
                    </a:ext>
                  </a:extLst>
                </p14:cNvPr>
                <p14:cNvContentPartPr/>
                <p14:nvPr/>
              </p14:nvContentPartPr>
              <p14:xfrm>
                <a:off x="838842" y="4580449"/>
                <a:ext cx="361440" cy="28080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8D98716C-F914-9FAD-9295-5CBDD3E53650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830202" y="4571809"/>
                  <a:ext cx="379080" cy="29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9B66F4E8-6E78-A5FB-51B9-349256913EB7}"/>
                    </a:ext>
                  </a:extLst>
                </p14:cNvPr>
                <p14:cNvContentPartPr/>
                <p14:nvPr/>
              </p14:nvContentPartPr>
              <p14:xfrm>
                <a:off x="1121802" y="4642009"/>
                <a:ext cx="84240" cy="612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9B66F4E8-6E78-A5FB-51B9-349256913EB7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1112802" y="4633009"/>
                  <a:ext cx="10188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F08E8700-2C8B-469D-839B-9760190192F7}"/>
                    </a:ext>
                  </a:extLst>
                </p14:cNvPr>
                <p14:cNvContentPartPr/>
                <p14:nvPr/>
              </p14:nvContentPartPr>
              <p14:xfrm>
                <a:off x="3088122" y="6110809"/>
                <a:ext cx="34560" cy="5364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F08E8700-2C8B-469D-839B-9760190192F7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3079122" y="6102169"/>
                  <a:ext cx="52200" cy="7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8B85276C-186D-4B57-C8C9-23527FDDB186}"/>
                    </a:ext>
                  </a:extLst>
                </p14:cNvPr>
                <p14:cNvContentPartPr/>
                <p14:nvPr/>
              </p14:nvContentPartPr>
              <p14:xfrm>
                <a:off x="3050322" y="6345169"/>
                <a:ext cx="66240" cy="7236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8B85276C-186D-4B57-C8C9-23527FDDB186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3041682" y="6336169"/>
                  <a:ext cx="83880" cy="9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B996425F-936A-938A-44CE-3F4310DBFA88}"/>
                    </a:ext>
                  </a:extLst>
                </p14:cNvPr>
                <p14:cNvContentPartPr/>
                <p14:nvPr/>
              </p14:nvContentPartPr>
              <p14:xfrm>
                <a:off x="1193082" y="5201809"/>
                <a:ext cx="1018080" cy="75744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B996425F-936A-938A-44CE-3F4310DBFA88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1184442" y="5192809"/>
                  <a:ext cx="1035720" cy="77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6754DDA1-B79B-530F-877A-3F9BB4B1AD1C}"/>
                    </a:ext>
                  </a:extLst>
                </p14:cNvPr>
                <p14:cNvContentPartPr/>
                <p14:nvPr/>
              </p14:nvContentPartPr>
              <p14:xfrm>
                <a:off x="1692762" y="5363809"/>
                <a:ext cx="277200" cy="18936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6754DDA1-B79B-530F-877A-3F9BB4B1AD1C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1683762" y="5355169"/>
                  <a:ext cx="294840" cy="20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4C366A09-C36C-3C2E-BE11-B980991AD1FC}"/>
                    </a:ext>
                  </a:extLst>
                </p14:cNvPr>
                <p14:cNvContentPartPr/>
                <p14:nvPr/>
              </p14:nvContentPartPr>
              <p14:xfrm>
                <a:off x="1706442" y="5463529"/>
                <a:ext cx="81720" cy="13680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4C366A09-C36C-3C2E-BE11-B980991AD1FC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1697442" y="5454529"/>
                  <a:ext cx="99360" cy="15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F728117E-05E6-3BE6-5812-ECDFAC989DEF}"/>
                    </a:ext>
                  </a:extLst>
                </p14:cNvPr>
                <p14:cNvContentPartPr/>
                <p14:nvPr/>
              </p14:nvContentPartPr>
              <p14:xfrm>
                <a:off x="2067522" y="5329249"/>
                <a:ext cx="128520" cy="34812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F728117E-05E6-3BE6-5812-ECDFAC989DEF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2058522" y="5320609"/>
                  <a:ext cx="146160" cy="36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41025" name="Ink 41024">
                  <a:extLst>
                    <a:ext uri="{FF2B5EF4-FFF2-40B4-BE49-F238E27FC236}">
                      <a16:creationId xmlns:a16="http://schemas.microsoft.com/office/drawing/2014/main" id="{6266EB2D-61F1-4113-5A1D-37C3FC194B08}"/>
                    </a:ext>
                  </a:extLst>
                </p14:cNvPr>
                <p14:cNvContentPartPr/>
                <p14:nvPr/>
              </p14:nvContentPartPr>
              <p14:xfrm>
                <a:off x="2260482" y="5351569"/>
                <a:ext cx="129600" cy="116280"/>
              </p14:xfrm>
            </p:contentPart>
          </mc:Choice>
          <mc:Fallback xmlns="">
            <p:pic>
              <p:nvPicPr>
                <p:cNvPr id="41025" name="Ink 41024">
                  <a:extLst>
                    <a:ext uri="{FF2B5EF4-FFF2-40B4-BE49-F238E27FC236}">
                      <a16:creationId xmlns:a16="http://schemas.microsoft.com/office/drawing/2014/main" id="{6266EB2D-61F1-4113-5A1D-37C3FC194B08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2251842" y="5342569"/>
                  <a:ext cx="147240" cy="13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41027" name="Ink 41026">
                  <a:extLst>
                    <a:ext uri="{FF2B5EF4-FFF2-40B4-BE49-F238E27FC236}">
                      <a16:creationId xmlns:a16="http://schemas.microsoft.com/office/drawing/2014/main" id="{7CF25F90-547E-AF3B-A00E-B779EDBC7F56}"/>
                    </a:ext>
                  </a:extLst>
                </p14:cNvPr>
                <p14:cNvContentPartPr/>
                <p14:nvPr/>
              </p14:nvContentPartPr>
              <p14:xfrm>
                <a:off x="2320602" y="5309449"/>
                <a:ext cx="172800" cy="174240"/>
              </p14:xfrm>
            </p:contentPart>
          </mc:Choice>
          <mc:Fallback xmlns="">
            <p:pic>
              <p:nvPicPr>
                <p:cNvPr id="41027" name="Ink 41026">
                  <a:extLst>
                    <a:ext uri="{FF2B5EF4-FFF2-40B4-BE49-F238E27FC236}">
                      <a16:creationId xmlns:a16="http://schemas.microsoft.com/office/drawing/2014/main" id="{7CF25F90-547E-AF3B-A00E-B779EDBC7F56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2311602" y="5300809"/>
                  <a:ext cx="190440" cy="19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41028" name="Ink 41027">
                  <a:extLst>
                    <a:ext uri="{FF2B5EF4-FFF2-40B4-BE49-F238E27FC236}">
                      <a16:creationId xmlns:a16="http://schemas.microsoft.com/office/drawing/2014/main" id="{376BD01F-1335-0591-C5A2-303796D7BEE5}"/>
                    </a:ext>
                  </a:extLst>
                </p14:cNvPr>
                <p14:cNvContentPartPr/>
                <p14:nvPr/>
              </p14:nvContentPartPr>
              <p14:xfrm>
                <a:off x="2646402" y="5214769"/>
                <a:ext cx="2880" cy="314640"/>
              </p14:xfrm>
            </p:contentPart>
          </mc:Choice>
          <mc:Fallback xmlns="">
            <p:pic>
              <p:nvPicPr>
                <p:cNvPr id="41028" name="Ink 41027">
                  <a:extLst>
                    <a:ext uri="{FF2B5EF4-FFF2-40B4-BE49-F238E27FC236}">
                      <a16:creationId xmlns:a16="http://schemas.microsoft.com/office/drawing/2014/main" id="{376BD01F-1335-0591-C5A2-303796D7BEE5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2637762" y="5205769"/>
                  <a:ext cx="20520" cy="332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069" name="Group 41068">
            <a:extLst>
              <a:ext uri="{FF2B5EF4-FFF2-40B4-BE49-F238E27FC236}">
                <a16:creationId xmlns:a16="http://schemas.microsoft.com/office/drawing/2014/main" id="{B0AB8AEE-A3A9-2CCD-9BF7-13A472F15C01}"/>
              </a:ext>
            </a:extLst>
          </p:cNvPr>
          <p:cNvGrpSpPr/>
          <p:nvPr/>
        </p:nvGrpSpPr>
        <p:grpSpPr>
          <a:xfrm>
            <a:off x="5424162" y="682369"/>
            <a:ext cx="3296160" cy="5955703"/>
            <a:chOff x="5424162" y="682369"/>
            <a:chExt cx="3296160" cy="5955703"/>
          </a:xfrm>
        </p:grpSpPr>
        <p:grpSp>
          <p:nvGrpSpPr>
            <p:cNvPr id="41046" name="Group 41045">
              <a:extLst>
                <a:ext uri="{FF2B5EF4-FFF2-40B4-BE49-F238E27FC236}">
                  <a16:creationId xmlns:a16="http://schemas.microsoft.com/office/drawing/2014/main" id="{B8B36C95-7C53-13AF-2A6D-2B7E6ECC59E1}"/>
                </a:ext>
              </a:extLst>
            </p:cNvPr>
            <p:cNvGrpSpPr/>
            <p:nvPr/>
          </p:nvGrpSpPr>
          <p:grpSpPr>
            <a:xfrm>
              <a:off x="5424162" y="2556709"/>
              <a:ext cx="3296160" cy="1951560"/>
              <a:chOff x="5421282" y="772369"/>
              <a:chExt cx="3296160" cy="19515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93">
                <p14:nvContentPartPr>
                  <p14:cNvPr id="40980" name="Ink 40979">
                    <a:extLst>
                      <a:ext uri="{FF2B5EF4-FFF2-40B4-BE49-F238E27FC236}">
                        <a16:creationId xmlns:a16="http://schemas.microsoft.com/office/drawing/2014/main" id="{7F67CE03-9ACC-F313-AAAD-C7EA89DCFC7A}"/>
                      </a:ext>
                    </a:extLst>
                  </p14:cNvPr>
                  <p14:cNvContentPartPr/>
                  <p14:nvPr/>
                </p14:nvContentPartPr>
                <p14:xfrm>
                  <a:off x="6173322" y="1119769"/>
                  <a:ext cx="1297080" cy="1277640"/>
                </p14:xfrm>
              </p:contentPart>
            </mc:Choice>
            <mc:Fallback xmlns="">
              <p:pic>
                <p:nvPicPr>
                  <p:cNvPr id="40980" name="Ink 40979">
                    <a:extLst>
                      <a:ext uri="{FF2B5EF4-FFF2-40B4-BE49-F238E27FC236}">
                        <a16:creationId xmlns:a16="http://schemas.microsoft.com/office/drawing/2014/main" id="{7F67CE03-9ACC-F313-AAAD-C7EA89DCFC7A}"/>
                      </a:ext>
                    </a:extLst>
                  </p:cNvPr>
                  <p:cNvPicPr/>
                  <p:nvPr/>
                </p:nvPicPr>
                <p:blipFill>
                  <a:blip r:embed="rId94"/>
                  <a:stretch>
                    <a:fillRect/>
                  </a:stretch>
                </p:blipFill>
                <p:spPr>
                  <a:xfrm>
                    <a:off x="6164682" y="1111129"/>
                    <a:ext cx="1314720" cy="1295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5">
                <p14:nvContentPartPr>
                  <p14:cNvPr id="40986" name="Ink 40985">
                    <a:extLst>
                      <a:ext uri="{FF2B5EF4-FFF2-40B4-BE49-F238E27FC236}">
                        <a16:creationId xmlns:a16="http://schemas.microsoft.com/office/drawing/2014/main" id="{ECD67435-0B4C-E039-CC2C-48F151532A63}"/>
                      </a:ext>
                    </a:extLst>
                  </p14:cNvPr>
                  <p14:cNvContentPartPr/>
                  <p14:nvPr/>
                </p14:nvContentPartPr>
                <p14:xfrm>
                  <a:off x="6198522" y="1428649"/>
                  <a:ext cx="1468800" cy="964080"/>
                </p14:xfrm>
              </p:contentPart>
            </mc:Choice>
            <mc:Fallback xmlns="">
              <p:pic>
                <p:nvPicPr>
                  <p:cNvPr id="40986" name="Ink 40985">
                    <a:extLst>
                      <a:ext uri="{FF2B5EF4-FFF2-40B4-BE49-F238E27FC236}">
                        <a16:creationId xmlns:a16="http://schemas.microsoft.com/office/drawing/2014/main" id="{ECD67435-0B4C-E039-CC2C-48F151532A63}"/>
                      </a:ext>
                    </a:extLst>
                  </p:cNvPr>
                  <p:cNvPicPr/>
                  <p:nvPr/>
                </p:nvPicPr>
                <p:blipFill>
                  <a:blip r:embed="rId96"/>
                  <a:stretch>
                    <a:fillRect/>
                  </a:stretch>
                </p:blipFill>
                <p:spPr>
                  <a:xfrm>
                    <a:off x="6189522" y="1419649"/>
                    <a:ext cx="1486440" cy="98172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40989" name="Group 40988">
                <a:extLst>
                  <a:ext uri="{FF2B5EF4-FFF2-40B4-BE49-F238E27FC236}">
                    <a16:creationId xmlns:a16="http://schemas.microsoft.com/office/drawing/2014/main" id="{3EC679CF-60E4-480B-245A-11F676AC3143}"/>
                  </a:ext>
                </a:extLst>
              </p:cNvPr>
              <p:cNvGrpSpPr/>
              <p:nvPr/>
            </p:nvGrpSpPr>
            <p:grpSpPr>
              <a:xfrm>
                <a:off x="5421282" y="772369"/>
                <a:ext cx="3296160" cy="1951560"/>
                <a:chOff x="5421282" y="772369"/>
                <a:chExt cx="3296160" cy="195156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97">
                  <p14:nvContentPartPr>
                    <p14:cNvPr id="62" name="Ink 61">
                      <a:extLst>
                        <a:ext uri="{FF2B5EF4-FFF2-40B4-BE49-F238E27FC236}">
                          <a16:creationId xmlns:a16="http://schemas.microsoft.com/office/drawing/2014/main" id="{D99A6AC4-C5CE-9EFC-0091-77B326FAF4E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073602" y="826729"/>
                    <a:ext cx="120240" cy="99360"/>
                  </p14:xfrm>
                </p:contentPart>
              </mc:Choice>
              <mc:Fallback xmlns="">
                <p:pic>
                  <p:nvPicPr>
                    <p:cNvPr id="62" name="Ink 61">
                      <a:extLst>
                        <a:ext uri="{FF2B5EF4-FFF2-40B4-BE49-F238E27FC236}">
                          <a16:creationId xmlns:a16="http://schemas.microsoft.com/office/drawing/2014/main" id="{D99A6AC4-C5CE-9EFC-0091-77B326FAF4EF}"/>
                        </a:ext>
                      </a:extLst>
                    </p:cNvPr>
                    <p:cNvPicPr/>
                    <p:nvPr/>
                  </p:nvPicPr>
                  <p:blipFill>
                    <a:blip r:embed="rId98"/>
                    <a:stretch>
                      <a:fillRect/>
                    </a:stretch>
                  </p:blipFill>
                  <p:spPr>
                    <a:xfrm>
                      <a:off x="6064962" y="817729"/>
                      <a:ext cx="137880" cy="117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99">
                  <p14:nvContentPartPr>
                    <p14:cNvPr id="63" name="Ink 62">
                      <a:extLst>
                        <a:ext uri="{FF2B5EF4-FFF2-40B4-BE49-F238E27FC236}">
                          <a16:creationId xmlns:a16="http://schemas.microsoft.com/office/drawing/2014/main" id="{FDF1F91C-BA0F-59E6-55E9-7905695A23B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120402" y="868489"/>
                    <a:ext cx="19440" cy="1651320"/>
                  </p14:xfrm>
                </p:contentPart>
              </mc:Choice>
              <mc:Fallback xmlns="">
                <p:pic>
                  <p:nvPicPr>
                    <p:cNvPr id="63" name="Ink 62">
                      <a:extLst>
                        <a:ext uri="{FF2B5EF4-FFF2-40B4-BE49-F238E27FC236}">
                          <a16:creationId xmlns:a16="http://schemas.microsoft.com/office/drawing/2014/main" id="{FDF1F91C-BA0F-59E6-55E9-7905695A23B0}"/>
                        </a:ext>
                      </a:extLst>
                    </p:cNvPr>
                    <p:cNvPicPr/>
                    <p:nvPr/>
                  </p:nvPicPr>
                  <p:blipFill>
                    <a:blip r:embed="rId100"/>
                    <a:stretch>
                      <a:fillRect/>
                    </a:stretch>
                  </p:blipFill>
                  <p:spPr>
                    <a:xfrm>
                      <a:off x="6111762" y="859489"/>
                      <a:ext cx="37080" cy="16689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01">
                  <p14:nvContentPartPr>
                    <p14:cNvPr id="40960" name="Ink 40959">
                      <a:extLst>
                        <a:ext uri="{FF2B5EF4-FFF2-40B4-BE49-F238E27FC236}">
                          <a16:creationId xmlns:a16="http://schemas.microsoft.com/office/drawing/2014/main" id="{1286CEE1-AB29-F262-FFAF-49EC5326826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920962" y="2311009"/>
                    <a:ext cx="2258280" cy="140040"/>
                  </p14:xfrm>
                </p:contentPart>
              </mc:Choice>
              <mc:Fallback xmlns="">
                <p:pic>
                  <p:nvPicPr>
                    <p:cNvPr id="40960" name="Ink 40959">
                      <a:extLst>
                        <a:ext uri="{FF2B5EF4-FFF2-40B4-BE49-F238E27FC236}">
                          <a16:creationId xmlns:a16="http://schemas.microsoft.com/office/drawing/2014/main" id="{1286CEE1-AB29-F262-FFAF-49EC53268262}"/>
                        </a:ext>
                      </a:extLst>
                    </p:cNvPr>
                    <p:cNvPicPr/>
                    <p:nvPr/>
                  </p:nvPicPr>
                  <p:blipFill>
                    <a:blip r:embed="rId102"/>
                    <a:stretch>
                      <a:fillRect/>
                    </a:stretch>
                  </p:blipFill>
                  <p:spPr>
                    <a:xfrm>
                      <a:off x="5911962" y="2302369"/>
                      <a:ext cx="2275920" cy="1576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03">
                  <p14:nvContentPartPr>
                    <p14:cNvPr id="40963" name="Ink 40962">
                      <a:extLst>
                        <a:ext uri="{FF2B5EF4-FFF2-40B4-BE49-F238E27FC236}">
                          <a16:creationId xmlns:a16="http://schemas.microsoft.com/office/drawing/2014/main" id="{D705D81A-A4F0-733D-6618-6AA965E914DB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062242" y="2365369"/>
                    <a:ext cx="93600" cy="142920"/>
                  </p14:xfrm>
                </p:contentPart>
              </mc:Choice>
              <mc:Fallback xmlns="">
                <p:pic>
                  <p:nvPicPr>
                    <p:cNvPr id="40963" name="Ink 40962">
                      <a:extLst>
                        <a:ext uri="{FF2B5EF4-FFF2-40B4-BE49-F238E27FC236}">
                          <a16:creationId xmlns:a16="http://schemas.microsoft.com/office/drawing/2014/main" id="{D705D81A-A4F0-733D-6618-6AA965E914DB}"/>
                        </a:ext>
                      </a:extLst>
                    </p:cNvPr>
                    <p:cNvPicPr/>
                    <p:nvPr/>
                  </p:nvPicPr>
                  <p:blipFill>
                    <a:blip r:embed="rId104"/>
                    <a:stretch>
                      <a:fillRect/>
                    </a:stretch>
                  </p:blipFill>
                  <p:spPr>
                    <a:xfrm>
                      <a:off x="8053602" y="2356369"/>
                      <a:ext cx="111240" cy="160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05">
                  <p14:nvContentPartPr>
                    <p14:cNvPr id="40964" name="Ink 40963">
                      <a:extLst>
                        <a:ext uri="{FF2B5EF4-FFF2-40B4-BE49-F238E27FC236}">
                          <a16:creationId xmlns:a16="http://schemas.microsoft.com/office/drawing/2014/main" id="{254A9625-98EA-95B3-A7A2-447C963256A6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326122" y="2407489"/>
                    <a:ext cx="113040" cy="249120"/>
                  </p14:xfrm>
                </p:contentPart>
              </mc:Choice>
              <mc:Fallback xmlns="">
                <p:pic>
                  <p:nvPicPr>
                    <p:cNvPr id="40964" name="Ink 40963">
                      <a:extLst>
                        <a:ext uri="{FF2B5EF4-FFF2-40B4-BE49-F238E27FC236}">
                          <a16:creationId xmlns:a16="http://schemas.microsoft.com/office/drawing/2014/main" id="{254A9625-98EA-95B3-A7A2-447C963256A6}"/>
                        </a:ext>
                      </a:extLst>
                    </p:cNvPr>
                    <p:cNvPicPr/>
                    <p:nvPr/>
                  </p:nvPicPr>
                  <p:blipFill>
                    <a:blip r:embed="rId106"/>
                    <a:stretch>
                      <a:fillRect/>
                    </a:stretch>
                  </p:blipFill>
                  <p:spPr>
                    <a:xfrm>
                      <a:off x="8317482" y="2398849"/>
                      <a:ext cx="130680" cy="266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07">
                  <p14:nvContentPartPr>
                    <p14:cNvPr id="40965" name="Ink 40964">
                      <a:extLst>
                        <a:ext uri="{FF2B5EF4-FFF2-40B4-BE49-F238E27FC236}">
                          <a16:creationId xmlns:a16="http://schemas.microsoft.com/office/drawing/2014/main" id="{E2462752-0447-C6D0-E50C-3C189D8CA76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441682" y="2557609"/>
                    <a:ext cx="119520" cy="166320"/>
                  </p14:xfrm>
                </p:contentPart>
              </mc:Choice>
              <mc:Fallback xmlns="">
                <p:pic>
                  <p:nvPicPr>
                    <p:cNvPr id="40965" name="Ink 40964">
                      <a:extLst>
                        <a:ext uri="{FF2B5EF4-FFF2-40B4-BE49-F238E27FC236}">
                          <a16:creationId xmlns:a16="http://schemas.microsoft.com/office/drawing/2014/main" id="{E2462752-0447-C6D0-E50C-3C189D8CA760}"/>
                        </a:ext>
                      </a:extLst>
                    </p:cNvPr>
                    <p:cNvPicPr/>
                    <p:nvPr/>
                  </p:nvPicPr>
                  <p:blipFill>
                    <a:blip r:embed="rId108"/>
                    <a:stretch>
                      <a:fillRect/>
                    </a:stretch>
                  </p:blipFill>
                  <p:spPr>
                    <a:xfrm>
                      <a:off x="8432682" y="2548969"/>
                      <a:ext cx="137160" cy="1839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09">
                  <p14:nvContentPartPr>
                    <p14:cNvPr id="40966" name="Ink 40965">
                      <a:extLst>
                        <a:ext uri="{FF2B5EF4-FFF2-40B4-BE49-F238E27FC236}">
                          <a16:creationId xmlns:a16="http://schemas.microsoft.com/office/drawing/2014/main" id="{F46F43A5-B1BA-052E-02DB-8E2D72B96EB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578482" y="2537809"/>
                    <a:ext cx="138960" cy="176400"/>
                  </p14:xfrm>
                </p:contentPart>
              </mc:Choice>
              <mc:Fallback xmlns="">
                <p:pic>
                  <p:nvPicPr>
                    <p:cNvPr id="40966" name="Ink 40965">
                      <a:extLst>
                        <a:ext uri="{FF2B5EF4-FFF2-40B4-BE49-F238E27FC236}">
                          <a16:creationId xmlns:a16="http://schemas.microsoft.com/office/drawing/2014/main" id="{F46F43A5-B1BA-052E-02DB-8E2D72B96EB4}"/>
                        </a:ext>
                      </a:extLst>
                    </p:cNvPr>
                    <p:cNvPicPr/>
                    <p:nvPr/>
                  </p:nvPicPr>
                  <p:blipFill>
                    <a:blip r:embed="rId110"/>
                    <a:stretch>
                      <a:fillRect/>
                    </a:stretch>
                  </p:blipFill>
                  <p:spPr>
                    <a:xfrm>
                      <a:off x="8569482" y="2529169"/>
                      <a:ext cx="156600" cy="1940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11">
                  <p14:nvContentPartPr>
                    <p14:cNvPr id="40969" name="Ink 40968">
                      <a:extLst>
                        <a:ext uri="{FF2B5EF4-FFF2-40B4-BE49-F238E27FC236}">
                          <a16:creationId xmlns:a16="http://schemas.microsoft.com/office/drawing/2014/main" id="{49A12C32-9C29-EA38-E5E0-A131C1263F3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421282" y="772369"/>
                    <a:ext cx="192240" cy="360"/>
                  </p14:xfrm>
                </p:contentPart>
              </mc:Choice>
              <mc:Fallback xmlns="">
                <p:pic>
                  <p:nvPicPr>
                    <p:cNvPr id="40969" name="Ink 40968">
                      <a:extLst>
                        <a:ext uri="{FF2B5EF4-FFF2-40B4-BE49-F238E27FC236}">
                          <a16:creationId xmlns:a16="http://schemas.microsoft.com/office/drawing/2014/main" id="{49A12C32-9C29-EA38-E5E0-A131C1263F37}"/>
                        </a:ext>
                      </a:extLst>
                    </p:cNvPr>
                    <p:cNvPicPr/>
                    <p:nvPr/>
                  </p:nvPicPr>
                  <p:blipFill>
                    <a:blip r:embed="rId112"/>
                    <a:stretch>
                      <a:fillRect/>
                    </a:stretch>
                  </p:blipFill>
                  <p:spPr>
                    <a:xfrm>
                      <a:off x="5412282" y="763729"/>
                      <a:ext cx="20988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13">
                  <p14:nvContentPartPr>
                    <p14:cNvPr id="40970" name="Ink 40969">
                      <a:extLst>
                        <a:ext uri="{FF2B5EF4-FFF2-40B4-BE49-F238E27FC236}">
                          <a16:creationId xmlns:a16="http://schemas.microsoft.com/office/drawing/2014/main" id="{C9FFDEA7-1DDA-DD8A-300E-1B9E25CE29F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525322" y="787849"/>
                    <a:ext cx="360" cy="104040"/>
                  </p14:xfrm>
                </p:contentPart>
              </mc:Choice>
              <mc:Fallback xmlns="">
                <p:pic>
                  <p:nvPicPr>
                    <p:cNvPr id="40970" name="Ink 40969">
                      <a:extLst>
                        <a:ext uri="{FF2B5EF4-FFF2-40B4-BE49-F238E27FC236}">
                          <a16:creationId xmlns:a16="http://schemas.microsoft.com/office/drawing/2014/main" id="{C9FFDEA7-1DDA-DD8A-300E-1B9E25CE29F5}"/>
                        </a:ext>
                      </a:extLst>
                    </p:cNvPr>
                    <p:cNvPicPr/>
                    <p:nvPr/>
                  </p:nvPicPr>
                  <p:blipFill>
                    <a:blip r:embed="rId114"/>
                    <a:stretch>
                      <a:fillRect/>
                    </a:stretch>
                  </p:blipFill>
                  <p:spPr>
                    <a:xfrm>
                      <a:off x="5516322" y="778849"/>
                      <a:ext cx="18000" cy="1216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15">
                  <p14:nvContentPartPr>
                    <p14:cNvPr id="40971" name="Ink 40970">
                      <a:extLst>
                        <a:ext uri="{FF2B5EF4-FFF2-40B4-BE49-F238E27FC236}">
                          <a16:creationId xmlns:a16="http://schemas.microsoft.com/office/drawing/2014/main" id="{758B7B02-DF0D-8EE4-09EA-AE00B1EF0DA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430282" y="929329"/>
                    <a:ext cx="200520" cy="360"/>
                  </p14:xfrm>
                </p:contentPart>
              </mc:Choice>
              <mc:Fallback xmlns="">
                <p:pic>
                  <p:nvPicPr>
                    <p:cNvPr id="40971" name="Ink 40970">
                      <a:extLst>
                        <a:ext uri="{FF2B5EF4-FFF2-40B4-BE49-F238E27FC236}">
                          <a16:creationId xmlns:a16="http://schemas.microsoft.com/office/drawing/2014/main" id="{758B7B02-DF0D-8EE4-09EA-AE00B1EF0DA8}"/>
                        </a:ext>
                      </a:extLst>
                    </p:cNvPr>
                    <p:cNvPicPr/>
                    <p:nvPr/>
                  </p:nvPicPr>
                  <p:blipFill>
                    <a:blip r:embed="rId116"/>
                    <a:stretch>
                      <a:fillRect/>
                    </a:stretch>
                  </p:blipFill>
                  <p:spPr>
                    <a:xfrm>
                      <a:off x="5421642" y="920329"/>
                      <a:ext cx="21816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17">
                  <p14:nvContentPartPr>
                    <p14:cNvPr id="40972" name="Ink 40971">
                      <a:extLst>
                        <a:ext uri="{FF2B5EF4-FFF2-40B4-BE49-F238E27FC236}">
                          <a16:creationId xmlns:a16="http://schemas.microsoft.com/office/drawing/2014/main" id="{C921A5BE-020A-2D90-741C-F819E2B4F31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5630442" y="923929"/>
                    <a:ext cx="160920" cy="237600"/>
                  </p14:xfrm>
                </p:contentPart>
              </mc:Choice>
              <mc:Fallback xmlns="">
                <p:pic>
                  <p:nvPicPr>
                    <p:cNvPr id="40972" name="Ink 40971">
                      <a:extLst>
                        <a:ext uri="{FF2B5EF4-FFF2-40B4-BE49-F238E27FC236}">
                          <a16:creationId xmlns:a16="http://schemas.microsoft.com/office/drawing/2014/main" id="{C921A5BE-020A-2D90-741C-F819E2B4F319}"/>
                        </a:ext>
                      </a:extLst>
                    </p:cNvPr>
                    <p:cNvPicPr/>
                    <p:nvPr/>
                  </p:nvPicPr>
                  <p:blipFill>
                    <a:blip r:embed="rId118"/>
                    <a:stretch>
                      <a:fillRect/>
                    </a:stretch>
                  </p:blipFill>
                  <p:spPr>
                    <a:xfrm>
                      <a:off x="5621802" y="915289"/>
                      <a:ext cx="178560" cy="2552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19">
                  <p14:nvContentPartPr>
                    <p14:cNvPr id="40988" name="Ink 40987">
                      <a:extLst>
                        <a:ext uri="{FF2B5EF4-FFF2-40B4-BE49-F238E27FC236}">
                          <a16:creationId xmlns:a16="http://schemas.microsoft.com/office/drawing/2014/main" id="{DDF0E9FB-7854-560A-CA6B-6014EE50C859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131562" y="1717009"/>
                    <a:ext cx="1690920" cy="757800"/>
                  </p14:xfrm>
                </p:contentPart>
              </mc:Choice>
              <mc:Fallback xmlns="">
                <p:pic>
                  <p:nvPicPr>
                    <p:cNvPr id="40988" name="Ink 40987">
                      <a:extLst>
                        <a:ext uri="{FF2B5EF4-FFF2-40B4-BE49-F238E27FC236}">
                          <a16:creationId xmlns:a16="http://schemas.microsoft.com/office/drawing/2014/main" id="{DDF0E9FB-7854-560A-CA6B-6014EE50C859}"/>
                        </a:ext>
                      </a:extLst>
                    </p:cNvPr>
                    <p:cNvPicPr/>
                    <p:nvPr/>
                  </p:nvPicPr>
                  <p:blipFill>
                    <a:blip r:embed="rId120"/>
                    <a:stretch>
                      <a:fillRect/>
                    </a:stretch>
                  </p:blipFill>
                  <p:spPr>
                    <a:xfrm>
                      <a:off x="6122562" y="1708009"/>
                      <a:ext cx="1708560" cy="77544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  <p:grpSp>
          <p:nvGrpSpPr>
            <p:cNvPr id="41035" name="Group 41034">
              <a:extLst>
                <a:ext uri="{FF2B5EF4-FFF2-40B4-BE49-F238E27FC236}">
                  <a16:creationId xmlns:a16="http://schemas.microsoft.com/office/drawing/2014/main" id="{22087492-945F-A396-9BEB-4CE3F49B4443}"/>
                </a:ext>
              </a:extLst>
            </p:cNvPr>
            <p:cNvGrpSpPr/>
            <p:nvPr/>
          </p:nvGrpSpPr>
          <p:grpSpPr>
            <a:xfrm>
              <a:off x="5632122" y="5245232"/>
              <a:ext cx="2574360" cy="1392840"/>
              <a:chOff x="5478882" y="4848289"/>
              <a:chExt cx="2574360" cy="13928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21">
                <p14:nvContentPartPr>
                  <p14:cNvPr id="41008" name="Ink 41007">
                    <a:extLst>
                      <a:ext uri="{FF2B5EF4-FFF2-40B4-BE49-F238E27FC236}">
                        <a16:creationId xmlns:a16="http://schemas.microsoft.com/office/drawing/2014/main" id="{96B3E0A0-43AE-9BD7-5BA7-12890ADCC332}"/>
                      </a:ext>
                    </a:extLst>
                  </p14:cNvPr>
                  <p14:cNvContentPartPr/>
                  <p14:nvPr/>
                </p14:nvContentPartPr>
                <p14:xfrm>
                  <a:off x="5964522" y="4848289"/>
                  <a:ext cx="166680" cy="139680"/>
                </p14:xfrm>
              </p:contentPart>
            </mc:Choice>
            <mc:Fallback xmlns="">
              <p:pic>
                <p:nvPicPr>
                  <p:cNvPr id="41008" name="Ink 41007">
                    <a:extLst>
                      <a:ext uri="{FF2B5EF4-FFF2-40B4-BE49-F238E27FC236}">
                        <a16:creationId xmlns:a16="http://schemas.microsoft.com/office/drawing/2014/main" id="{96B3E0A0-43AE-9BD7-5BA7-12890ADCC332}"/>
                      </a:ext>
                    </a:extLst>
                  </p:cNvPr>
                  <p:cNvPicPr/>
                  <p:nvPr/>
                </p:nvPicPr>
                <p:blipFill>
                  <a:blip r:embed="rId122"/>
                  <a:stretch>
                    <a:fillRect/>
                  </a:stretch>
                </p:blipFill>
                <p:spPr>
                  <a:xfrm>
                    <a:off x="5955522" y="4839649"/>
                    <a:ext cx="184320" cy="157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3">
                <p14:nvContentPartPr>
                  <p14:cNvPr id="41009" name="Ink 41008">
                    <a:extLst>
                      <a:ext uri="{FF2B5EF4-FFF2-40B4-BE49-F238E27FC236}">
                        <a16:creationId xmlns:a16="http://schemas.microsoft.com/office/drawing/2014/main" id="{4CBB478D-7E45-8016-4E7A-18EB12CDA37E}"/>
                      </a:ext>
                    </a:extLst>
                  </p14:cNvPr>
                  <p14:cNvContentPartPr/>
                  <p14:nvPr/>
                </p14:nvContentPartPr>
                <p14:xfrm>
                  <a:off x="6065322" y="4930009"/>
                  <a:ext cx="15120" cy="1051920"/>
                </p14:xfrm>
              </p:contentPart>
            </mc:Choice>
            <mc:Fallback xmlns="">
              <p:pic>
                <p:nvPicPr>
                  <p:cNvPr id="41009" name="Ink 41008">
                    <a:extLst>
                      <a:ext uri="{FF2B5EF4-FFF2-40B4-BE49-F238E27FC236}">
                        <a16:creationId xmlns:a16="http://schemas.microsoft.com/office/drawing/2014/main" id="{4CBB478D-7E45-8016-4E7A-18EB12CDA37E}"/>
                      </a:ext>
                    </a:extLst>
                  </p:cNvPr>
                  <p:cNvPicPr/>
                  <p:nvPr/>
                </p:nvPicPr>
                <p:blipFill>
                  <a:blip r:embed="rId124"/>
                  <a:stretch>
                    <a:fillRect/>
                  </a:stretch>
                </p:blipFill>
                <p:spPr>
                  <a:xfrm>
                    <a:off x="6056322" y="4921369"/>
                    <a:ext cx="32760" cy="1069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5">
                <p14:nvContentPartPr>
                  <p14:cNvPr id="41010" name="Ink 41009">
                    <a:extLst>
                      <a:ext uri="{FF2B5EF4-FFF2-40B4-BE49-F238E27FC236}">
                        <a16:creationId xmlns:a16="http://schemas.microsoft.com/office/drawing/2014/main" id="{CB8BA33F-ED69-895B-4F32-8B729D9A07B5}"/>
                      </a:ext>
                    </a:extLst>
                  </p14:cNvPr>
                  <p14:cNvContentPartPr/>
                  <p14:nvPr/>
                </p14:nvContentPartPr>
                <p14:xfrm>
                  <a:off x="5968482" y="5896609"/>
                  <a:ext cx="1641600" cy="55080"/>
                </p14:xfrm>
              </p:contentPart>
            </mc:Choice>
            <mc:Fallback xmlns="">
              <p:pic>
                <p:nvPicPr>
                  <p:cNvPr id="41010" name="Ink 41009">
                    <a:extLst>
                      <a:ext uri="{FF2B5EF4-FFF2-40B4-BE49-F238E27FC236}">
                        <a16:creationId xmlns:a16="http://schemas.microsoft.com/office/drawing/2014/main" id="{CB8BA33F-ED69-895B-4F32-8B729D9A07B5}"/>
                      </a:ext>
                    </a:extLst>
                  </p:cNvPr>
                  <p:cNvPicPr/>
                  <p:nvPr/>
                </p:nvPicPr>
                <p:blipFill>
                  <a:blip r:embed="rId126"/>
                  <a:stretch>
                    <a:fillRect/>
                  </a:stretch>
                </p:blipFill>
                <p:spPr>
                  <a:xfrm>
                    <a:off x="5959482" y="5887609"/>
                    <a:ext cx="1659240" cy="72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7">
                <p14:nvContentPartPr>
                  <p14:cNvPr id="41011" name="Ink 41010">
                    <a:extLst>
                      <a:ext uri="{FF2B5EF4-FFF2-40B4-BE49-F238E27FC236}">
                        <a16:creationId xmlns:a16="http://schemas.microsoft.com/office/drawing/2014/main" id="{E0047488-4939-4D4E-C505-181F5D2D4F13}"/>
                      </a:ext>
                    </a:extLst>
                  </p14:cNvPr>
                  <p14:cNvContentPartPr/>
                  <p14:nvPr/>
                </p14:nvContentPartPr>
                <p14:xfrm>
                  <a:off x="7522962" y="5799769"/>
                  <a:ext cx="90000" cy="216000"/>
                </p14:xfrm>
              </p:contentPart>
            </mc:Choice>
            <mc:Fallback xmlns="">
              <p:pic>
                <p:nvPicPr>
                  <p:cNvPr id="41011" name="Ink 41010">
                    <a:extLst>
                      <a:ext uri="{FF2B5EF4-FFF2-40B4-BE49-F238E27FC236}">
                        <a16:creationId xmlns:a16="http://schemas.microsoft.com/office/drawing/2014/main" id="{E0047488-4939-4D4E-C505-181F5D2D4F13}"/>
                      </a:ext>
                    </a:extLst>
                  </p:cNvPr>
                  <p:cNvPicPr/>
                  <p:nvPr/>
                </p:nvPicPr>
                <p:blipFill>
                  <a:blip r:embed="rId128"/>
                  <a:stretch>
                    <a:fillRect/>
                  </a:stretch>
                </p:blipFill>
                <p:spPr>
                  <a:xfrm>
                    <a:off x="7514322" y="5791129"/>
                    <a:ext cx="107640" cy="233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9">
                <p14:nvContentPartPr>
                  <p14:cNvPr id="41012" name="Ink 41011">
                    <a:extLst>
                      <a:ext uri="{FF2B5EF4-FFF2-40B4-BE49-F238E27FC236}">
                        <a16:creationId xmlns:a16="http://schemas.microsoft.com/office/drawing/2014/main" id="{EF124991-B5F5-DEC1-7497-FA181065D93E}"/>
                      </a:ext>
                    </a:extLst>
                  </p14:cNvPr>
                  <p14:cNvContentPartPr/>
                  <p14:nvPr/>
                </p14:nvContentPartPr>
                <p14:xfrm>
                  <a:off x="7757322" y="5944129"/>
                  <a:ext cx="99000" cy="187920"/>
                </p14:xfrm>
              </p:contentPart>
            </mc:Choice>
            <mc:Fallback xmlns="">
              <p:pic>
                <p:nvPicPr>
                  <p:cNvPr id="41012" name="Ink 41011">
                    <a:extLst>
                      <a:ext uri="{FF2B5EF4-FFF2-40B4-BE49-F238E27FC236}">
                        <a16:creationId xmlns:a16="http://schemas.microsoft.com/office/drawing/2014/main" id="{EF124991-B5F5-DEC1-7497-FA181065D93E}"/>
                      </a:ext>
                    </a:extLst>
                  </p:cNvPr>
                  <p:cNvPicPr/>
                  <p:nvPr/>
                </p:nvPicPr>
                <p:blipFill>
                  <a:blip r:embed="rId130"/>
                  <a:stretch>
                    <a:fillRect/>
                  </a:stretch>
                </p:blipFill>
                <p:spPr>
                  <a:xfrm>
                    <a:off x="7748682" y="5935489"/>
                    <a:ext cx="116640" cy="205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1">
                <p14:nvContentPartPr>
                  <p14:cNvPr id="41013" name="Ink 41012">
                    <a:extLst>
                      <a:ext uri="{FF2B5EF4-FFF2-40B4-BE49-F238E27FC236}">
                        <a16:creationId xmlns:a16="http://schemas.microsoft.com/office/drawing/2014/main" id="{ABBDDCFA-DC77-7E7A-EE16-05451DB3CC6D}"/>
                      </a:ext>
                    </a:extLst>
                  </p14:cNvPr>
                  <p14:cNvContentPartPr/>
                  <p14:nvPr/>
                </p14:nvContentPartPr>
                <p14:xfrm>
                  <a:off x="7867482" y="6136369"/>
                  <a:ext cx="185760" cy="104760"/>
                </p14:xfrm>
              </p:contentPart>
            </mc:Choice>
            <mc:Fallback xmlns="">
              <p:pic>
                <p:nvPicPr>
                  <p:cNvPr id="41013" name="Ink 41012">
                    <a:extLst>
                      <a:ext uri="{FF2B5EF4-FFF2-40B4-BE49-F238E27FC236}">
                        <a16:creationId xmlns:a16="http://schemas.microsoft.com/office/drawing/2014/main" id="{ABBDDCFA-DC77-7E7A-EE16-05451DB3CC6D}"/>
                      </a:ext>
                    </a:extLst>
                  </p:cNvPr>
                  <p:cNvPicPr/>
                  <p:nvPr/>
                </p:nvPicPr>
                <p:blipFill>
                  <a:blip r:embed="rId132"/>
                  <a:stretch>
                    <a:fillRect/>
                  </a:stretch>
                </p:blipFill>
                <p:spPr>
                  <a:xfrm>
                    <a:off x="7858482" y="6127729"/>
                    <a:ext cx="203400" cy="122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3">
                <p14:nvContentPartPr>
                  <p14:cNvPr id="41014" name="Ink 41013">
                    <a:extLst>
                      <a:ext uri="{FF2B5EF4-FFF2-40B4-BE49-F238E27FC236}">
                        <a16:creationId xmlns:a16="http://schemas.microsoft.com/office/drawing/2014/main" id="{C5411ABA-45E5-E0A2-9B63-4026AB89527E}"/>
                      </a:ext>
                    </a:extLst>
                  </p14:cNvPr>
                  <p14:cNvContentPartPr/>
                  <p14:nvPr/>
                </p14:nvContentPartPr>
                <p14:xfrm>
                  <a:off x="7942002" y="6034489"/>
                  <a:ext cx="6120" cy="360"/>
                </p14:xfrm>
              </p:contentPart>
            </mc:Choice>
            <mc:Fallback xmlns="">
              <p:pic>
                <p:nvPicPr>
                  <p:cNvPr id="41014" name="Ink 41013">
                    <a:extLst>
                      <a:ext uri="{FF2B5EF4-FFF2-40B4-BE49-F238E27FC236}">
                        <a16:creationId xmlns:a16="http://schemas.microsoft.com/office/drawing/2014/main" id="{C5411ABA-45E5-E0A2-9B63-4026AB89527E}"/>
                      </a:ext>
                    </a:extLst>
                  </p:cNvPr>
                  <p:cNvPicPr/>
                  <p:nvPr/>
                </p:nvPicPr>
                <p:blipFill>
                  <a:blip r:embed="rId134"/>
                  <a:stretch>
                    <a:fillRect/>
                  </a:stretch>
                </p:blipFill>
                <p:spPr>
                  <a:xfrm>
                    <a:off x="7933362" y="6025489"/>
                    <a:ext cx="237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5">
                <p14:nvContentPartPr>
                  <p14:cNvPr id="41016" name="Ink 41015">
                    <a:extLst>
                      <a:ext uri="{FF2B5EF4-FFF2-40B4-BE49-F238E27FC236}">
                        <a16:creationId xmlns:a16="http://schemas.microsoft.com/office/drawing/2014/main" id="{CCD8BB30-E84C-3E8A-0ED3-E72BBE1B6D7B}"/>
                      </a:ext>
                    </a:extLst>
                  </p14:cNvPr>
                  <p14:cNvContentPartPr/>
                  <p14:nvPr/>
                </p14:nvContentPartPr>
                <p14:xfrm>
                  <a:off x="5478882" y="4883929"/>
                  <a:ext cx="65880" cy="178200"/>
                </p14:xfrm>
              </p:contentPart>
            </mc:Choice>
            <mc:Fallback xmlns="">
              <p:pic>
                <p:nvPicPr>
                  <p:cNvPr id="41016" name="Ink 41015">
                    <a:extLst>
                      <a:ext uri="{FF2B5EF4-FFF2-40B4-BE49-F238E27FC236}">
                        <a16:creationId xmlns:a16="http://schemas.microsoft.com/office/drawing/2014/main" id="{CCD8BB30-E84C-3E8A-0ED3-E72BBE1B6D7B}"/>
                      </a:ext>
                    </a:extLst>
                  </p:cNvPr>
                  <p:cNvPicPr/>
                  <p:nvPr/>
                </p:nvPicPr>
                <p:blipFill>
                  <a:blip r:embed="rId136"/>
                  <a:stretch>
                    <a:fillRect/>
                  </a:stretch>
                </p:blipFill>
                <p:spPr>
                  <a:xfrm>
                    <a:off x="5470242" y="4875289"/>
                    <a:ext cx="83520" cy="195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7">
                <p14:nvContentPartPr>
                  <p14:cNvPr id="41017" name="Ink 41016">
                    <a:extLst>
                      <a:ext uri="{FF2B5EF4-FFF2-40B4-BE49-F238E27FC236}">
                        <a16:creationId xmlns:a16="http://schemas.microsoft.com/office/drawing/2014/main" id="{32520A67-EBC1-AE3F-E374-00B9F59C0BDB}"/>
                      </a:ext>
                    </a:extLst>
                  </p14:cNvPr>
                  <p14:cNvContentPartPr/>
                  <p14:nvPr/>
                </p14:nvContentPartPr>
                <p14:xfrm>
                  <a:off x="5587602" y="5035129"/>
                  <a:ext cx="273960" cy="160560"/>
                </p14:xfrm>
              </p:contentPart>
            </mc:Choice>
            <mc:Fallback xmlns="">
              <p:pic>
                <p:nvPicPr>
                  <p:cNvPr id="41017" name="Ink 41016">
                    <a:extLst>
                      <a:ext uri="{FF2B5EF4-FFF2-40B4-BE49-F238E27FC236}">
                        <a16:creationId xmlns:a16="http://schemas.microsoft.com/office/drawing/2014/main" id="{32520A67-EBC1-AE3F-E374-00B9F59C0BDB}"/>
                      </a:ext>
                    </a:extLst>
                  </p:cNvPr>
                  <p:cNvPicPr/>
                  <p:nvPr/>
                </p:nvPicPr>
                <p:blipFill>
                  <a:blip r:embed="rId138"/>
                  <a:stretch>
                    <a:fillRect/>
                  </a:stretch>
                </p:blipFill>
                <p:spPr>
                  <a:xfrm>
                    <a:off x="5578962" y="5026489"/>
                    <a:ext cx="291600" cy="178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9">
                <p14:nvContentPartPr>
                  <p14:cNvPr id="41018" name="Ink 41017">
                    <a:extLst>
                      <a:ext uri="{FF2B5EF4-FFF2-40B4-BE49-F238E27FC236}">
                        <a16:creationId xmlns:a16="http://schemas.microsoft.com/office/drawing/2014/main" id="{52176F45-AD14-4912-379E-915D0B6DC7ED}"/>
                      </a:ext>
                    </a:extLst>
                  </p14:cNvPr>
                  <p14:cNvContentPartPr/>
                  <p14:nvPr/>
                </p14:nvContentPartPr>
                <p14:xfrm>
                  <a:off x="5787402" y="5136649"/>
                  <a:ext cx="148680" cy="14400"/>
                </p14:xfrm>
              </p:contentPart>
            </mc:Choice>
            <mc:Fallback xmlns="">
              <p:pic>
                <p:nvPicPr>
                  <p:cNvPr id="41018" name="Ink 41017">
                    <a:extLst>
                      <a:ext uri="{FF2B5EF4-FFF2-40B4-BE49-F238E27FC236}">
                        <a16:creationId xmlns:a16="http://schemas.microsoft.com/office/drawing/2014/main" id="{52176F45-AD14-4912-379E-915D0B6DC7ED}"/>
                      </a:ext>
                    </a:extLst>
                  </p:cNvPr>
                  <p:cNvPicPr/>
                  <p:nvPr/>
                </p:nvPicPr>
                <p:blipFill>
                  <a:blip r:embed="rId140"/>
                  <a:stretch>
                    <a:fillRect/>
                  </a:stretch>
                </p:blipFill>
                <p:spPr>
                  <a:xfrm>
                    <a:off x="5778762" y="5128009"/>
                    <a:ext cx="166320" cy="32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1">
                <p14:nvContentPartPr>
                  <p14:cNvPr id="41019" name="Ink 41018">
                    <a:extLst>
                      <a:ext uri="{FF2B5EF4-FFF2-40B4-BE49-F238E27FC236}">
                        <a16:creationId xmlns:a16="http://schemas.microsoft.com/office/drawing/2014/main" id="{39436442-F7A4-619F-6C6A-1EB992D5F112}"/>
                      </a:ext>
                    </a:extLst>
                  </p14:cNvPr>
                  <p14:cNvContentPartPr/>
                  <p14:nvPr/>
                </p14:nvContentPartPr>
                <p14:xfrm>
                  <a:off x="6053802" y="5106409"/>
                  <a:ext cx="1170000" cy="672120"/>
                </p14:xfrm>
              </p:contentPart>
            </mc:Choice>
            <mc:Fallback xmlns="">
              <p:pic>
                <p:nvPicPr>
                  <p:cNvPr id="41019" name="Ink 41018">
                    <a:extLst>
                      <a:ext uri="{FF2B5EF4-FFF2-40B4-BE49-F238E27FC236}">
                        <a16:creationId xmlns:a16="http://schemas.microsoft.com/office/drawing/2014/main" id="{39436442-F7A4-619F-6C6A-1EB992D5F112}"/>
                      </a:ext>
                    </a:extLst>
                  </p:cNvPr>
                  <p:cNvPicPr/>
                  <p:nvPr/>
                </p:nvPicPr>
                <p:blipFill>
                  <a:blip r:embed="rId142"/>
                  <a:stretch>
                    <a:fillRect/>
                  </a:stretch>
                </p:blipFill>
                <p:spPr>
                  <a:xfrm>
                    <a:off x="6045162" y="5097769"/>
                    <a:ext cx="1187640" cy="689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3">
                <p14:nvContentPartPr>
                  <p14:cNvPr id="41021" name="Ink 41020">
                    <a:extLst>
                      <a:ext uri="{FF2B5EF4-FFF2-40B4-BE49-F238E27FC236}">
                        <a16:creationId xmlns:a16="http://schemas.microsoft.com/office/drawing/2014/main" id="{D65BE7EC-A8E9-12E9-36A1-9C6FE6C5739B}"/>
                      </a:ext>
                    </a:extLst>
                  </p14:cNvPr>
                  <p14:cNvContentPartPr/>
                  <p14:nvPr/>
                </p14:nvContentPartPr>
                <p14:xfrm>
                  <a:off x="6707202" y="5236729"/>
                  <a:ext cx="365040" cy="232200"/>
                </p14:xfrm>
              </p:contentPart>
            </mc:Choice>
            <mc:Fallback xmlns="">
              <p:pic>
                <p:nvPicPr>
                  <p:cNvPr id="41021" name="Ink 41020">
                    <a:extLst>
                      <a:ext uri="{FF2B5EF4-FFF2-40B4-BE49-F238E27FC236}">
                        <a16:creationId xmlns:a16="http://schemas.microsoft.com/office/drawing/2014/main" id="{D65BE7EC-A8E9-12E9-36A1-9C6FE6C5739B}"/>
                      </a:ext>
                    </a:extLst>
                  </p:cNvPr>
                  <p:cNvPicPr/>
                  <p:nvPr/>
                </p:nvPicPr>
                <p:blipFill>
                  <a:blip r:embed="rId144"/>
                  <a:stretch>
                    <a:fillRect/>
                  </a:stretch>
                </p:blipFill>
                <p:spPr>
                  <a:xfrm>
                    <a:off x="6698202" y="5228089"/>
                    <a:ext cx="382680" cy="249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5">
                <p14:nvContentPartPr>
                  <p14:cNvPr id="41030" name="Ink 41029">
                    <a:extLst>
                      <a:ext uri="{FF2B5EF4-FFF2-40B4-BE49-F238E27FC236}">
                        <a16:creationId xmlns:a16="http://schemas.microsoft.com/office/drawing/2014/main" id="{5B9C22AB-6BB2-7F7A-B38C-0E1C05DE304C}"/>
                      </a:ext>
                    </a:extLst>
                  </p14:cNvPr>
                  <p14:cNvContentPartPr/>
                  <p14:nvPr/>
                </p14:nvContentPartPr>
                <p14:xfrm>
                  <a:off x="7184562" y="5179129"/>
                  <a:ext cx="111240" cy="332280"/>
                </p14:xfrm>
              </p:contentPart>
            </mc:Choice>
            <mc:Fallback xmlns="">
              <p:pic>
                <p:nvPicPr>
                  <p:cNvPr id="41030" name="Ink 41029">
                    <a:extLst>
                      <a:ext uri="{FF2B5EF4-FFF2-40B4-BE49-F238E27FC236}">
                        <a16:creationId xmlns:a16="http://schemas.microsoft.com/office/drawing/2014/main" id="{5B9C22AB-6BB2-7F7A-B38C-0E1C05DE304C}"/>
                      </a:ext>
                    </a:extLst>
                  </p:cNvPr>
                  <p:cNvPicPr/>
                  <p:nvPr/>
                </p:nvPicPr>
                <p:blipFill>
                  <a:blip r:embed="rId146"/>
                  <a:stretch>
                    <a:fillRect/>
                  </a:stretch>
                </p:blipFill>
                <p:spPr>
                  <a:xfrm>
                    <a:off x="7175562" y="5170129"/>
                    <a:ext cx="128880" cy="349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7">
                <p14:nvContentPartPr>
                  <p14:cNvPr id="41031" name="Ink 41030">
                    <a:extLst>
                      <a:ext uri="{FF2B5EF4-FFF2-40B4-BE49-F238E27FC236}">
                        <a16:creationId xmlns:a16="http://schemas.microsoft.com/office/drawing/2014/main" id="{9140A778-A5FD-D8F5-62C1-B8492E7FF52D}"/>
                      </a:ext>
                    </a:extLst>
                  </p14:cNvPr>
                  <p14:cNvContentPartPr/>
                  <p14:nvPr/>
                </p14:nvContentPartPr>
                <p14:xfrm>
                  <a:off x="7439442" y="5306209"/>
                  <a:ext cx="141480" cy="37800"/>
                </p14:xfrm>
              </p:contentPart>
            </mc:Choice>
            <mc:Fallback xmlns="">
              <p:pic>
                <p:nvPicPr>
                  <p:cNvPr id="41031" name="Ink 41030">
                    <a:extLst>
                      <a:ext uri="{FF2B5EF4-FFF2-40B4-BE49-F238E27FC236}">
                        <a16:creationId xmlns:a16="http://schemas.microsoft.com/office/drawing/2014/main" id="{9140A778-A5FD-D8F5-62C1-B8492E7FF52D}"/>
                      </a:ext>
                    </a:extLst>
                  </p:cNvPr>
                  <p:cNvPicPr/>
                  <p:nvPr/>
                </p:nvPicPr>
                <p:blipFill>
                  <a:blip r:embed="rId148"/>
                  <a:stretch>
                    <a:fillRect/>
                  </a:stretch>
                </p:blipFill>
                <p:spPr>
                  <a:xfrm>
                    <a:off x="7430802" y="5297209"/>
                    <a:ext cx="159120" cy="55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9">
                <p14:nvContentPartPr>
                  <p14:cNvPr id="41033" name="Ink 41032">
                    <a:extLst>
                      <a:ext uri="{FF2B5EF4-FFF2-40B4-BE49-F238E27FC236}">
                        <a16:creationId xmlns:a16="http://schemas.microsoft.com/office/drawing/2014/main" id="{C430170E-4BAB-445F-1D26-5817CA6DC4B6}"/>
                      </a:ext>
                    </a:extLst>
                  </p14:cNvPr>
                  <p14:cNvContentPartPr/>
                  <p14:nvPr/>
                </p14:nvContentPartPr>
                <p14:xfrm>
                  <a:off x="7385442" y="5313409"/>
                  <a:ext cx="218520" cy="82440"/>
                </p14:xfrm>
              </p:contentPart>
            </mc:Choice>
            <mc:Fallback xmlns="">
              <p:pic>
                <p:nvPicPr>
                  <p:cNvPr id="41033" name="Ink 41032">
                    <a:extLst>
                      <a:ext uri="{FF2B5EF4-FFF2-40B4-BE49-F238E27FC236}">
                        <a16:creationId xmlns:a16="http://schemas.microsoft.com/office/drawing/2014/main" id="{C430170E-4BAB-445F-1D26-5817CA6DC4B6}"/>
                      </a:ext>
                    </a:extLst>
                  </p:cNvPr>
                  <p:cNvPicPr/>
                  <p:nvPr/>
                </p:nvPicPr>
                <p:blipFill>
                  <a:blip r:embed="rId150"/>
                  <a:stretch>
                    <a:fillRect/>
                  </a:stretch>
                </p:blipFill>
                <p:spPr>
                  <a:xfrm>
                    <a:off x="7376442" y="5304409"/>
                    <a:ext cx="236160" cy="100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1">
                <p14:nvContentPartPr>
                  <p14:cNvPr id="41034" name="Ink 41033">
                    <a:extLst>
                      <a:ext uri="{FF2B5EF4-FFF2-40B4-BE49-F238E27FC236}">
                        <a16:creationId xmlns:a16="http://schemas.microsoft.com/office/drawing/2014/main" id="{A32C7AE6-5954-E652-1CB3-DF492D3FC685}"/>
                      </a:ext>
                    </a:extLst>
                  </p14:cNvPr>
                  <p14:cNvContentPartPr/>
                  <p14:nvPr/>
                </p14:nvContentPartPr>
                <p14:xfrm>
                  <a:off x="7724922" y="5176609"/>
                  <a:ext cx="5760" cy="272160"/>
                </p14:xfrm>
              </p:contentPart>
            </mc:Choice>
            <mc:Fallback xmlns="">
              <p:pic>
                <p:nvPicPr>
                  <p:cNvPr id="41034" name="Ink 41033">
                    <a:extLst>
                      <a:ext uri="{FF2B5EF4-FFF2-40B4-BE49-F238E27FC236}">
                        <a16:creationId xmlns:a16="http://schemas.microsoft.com/office/drawing/2014/main" id="{A32C7AE6-5954-E652-1CB3-DF492D3FC685}"/>
                      </a:ext>
                    </a:extLst>
                  </p:cNvPr>
                  <p:cNvPicPr/>
                  <p:nvPr/>
                </p:nvPicPr>
                <p:blipFill>
                  <a:blip r:embed="rId152"/>
                  <a:stretch>
                    <a:fillRect/>
                  </a:stretch>
                </p:blipFill>
                <p:spPr>
                  <a:xfrm>
                    <a:off x="7715922" y="5167609"/>
                    <a:ext cx="23400" cy="2898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1068" name="Group 41067">
              <a:extLst>
                <a:ext uri="{FF2B5EF4-FFF2-40B4-BE49-F238E27FC236}">
                  <a16:creationId xmlns:a16="http://schemas.microsoft.com/office/drawing/2014/main" id="{2D75A657-0A26-3B08-9F3A-BF2A6A32DBBB}"/>
                </a:ext>
              </a:extLst>
            </p:cNvPr>
            <p:cNvGrpSpPr/>
            <p:nvPr/>
          </p:nvGrpSpPr>
          <p:grpSpPr>
            <a:xfrm>
              <a:off x="5961282" y="682369"/>
              <a:ext cx="2100960" cy="1114200"/>
              <a:chOff x="5961282" y="682369"/>
              <a:chExt cx="2100960" cy="1114200"/>
            </a:xfrm>
          </p:grpSpPr>
          <p:grpSp>
            <p:nvGrpSpPr>
              <p:cNvPr id="41066" name="Group 41065">
                <a:extLst>
                  <a:ext uri="{FF2B5EF4-FFF2-40B4-BE49-F238E27FC236}">
                    <a16:creationId xmlns:a16="http://schemas.microsoft.com/office/drawing/2014/main" id="{EE09CA74-572B-E51B-6123-05B53BCC4955}"/>
                  </a:ext>
                </a:extLst>
              </p:cNvPr>
              <p:cNvGrpSpPr/>
              <p:nvPr/>
            </p:nvGrpSpPr>
            <p:grpSpPr>
              <a:xfrm>
                <a:off x="6071082" y="692089"/>
                <a:ext cx="642960" cy="395280"/>
                <a:chOff x="6071082" y="692089"/>
                <a:chExt cx="642960" cy="39528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53">
                  <p14:nvContentPartPr>
                    <p14:cNvPr id="41059" name="Ink 41058">
                      <a:extLst>
                        <a:ext uri="{FF2B5EF4-FFF2-40B4-BE49-F238E27FC236}">
                          <a16:creationId xmlns:a16="http://schemas.microsoft.com/office/drawing/2014/main" id="{FF2C501D-B0C2-82AC-4BB6-4AB716E7F8D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071082" y="692089"/>
                    <a:ext cx="321120" cy="356400"/>
                  </p14:xfrm>
                </p:contentPart>
              </mc:Choice>
              <mc:Fallback xmlns="">
                <p:pic>
                  <p:nvPicPr>
                    <p:cNvPr id="41059" name="Ink 41058">
                      <a:extLst>
                        <a:ext uri="{FF2B5EF4-FFF2-40B4-BE49-F238E27FC236}">
                          <a16:creationId xmlns:a16="http://schemas.microsoft.com/office/drawing/2014/main" id="{FF2C501D-B0C2-82AC-4BB6-4AB716E7F8D4}"/>
                        </a:ext>
                      </a:extLst>
                    </p:cNvPr>
                    <p:cNvPicPr/>
                    <p:nvPr/>
                  </p:nvPicPr>
                  <p:blipFill>
                    <a:blip r:embed="rId154"/>
                    <a:stretch>
                      <a:fillRect/>
                    </a:stretch>
                  </p:blipFill>
                  <p:spPr>
                    <a:xfrm>
                      <a:off x="6062082" y="683449"/>
                      <a:ext cx="338760" cy="374040"/>
                    </a:xfrm>
                    <a:prstGeom prst="rect">
                      <a:avLst/>
                    </a:prstGeom>
                  </p:spPr>
                </p:pic>
              </mc:Fallback>
            </mc:AlternateContent>
            <p:grpSp>
              <p:nvGrpSpPr>
                <p:cNvPr id="41064" name="Group 41063">
                  <a:extLst>
                    <a:ext uri="{FF2B5EF4-FFF2-40B4-BE49-F238E27FC236}">
                      <a16:creationId xmlns:a16="http://schemas.microsoft.com/office/drawing/2014/main" id="{4AEC7BEB-C335-9703-C2A6-96869F2DE22A}"/>
                    </a:ext>
                  </a:extLst>
                </p:cNvPr>
                <p:cNvGrpSpPr/>
                <p:nvPr/>
              </p:nvGrpSpPr>
              <p:grpSpPr>
                <a:xfrm>
                  <a:off x="6123642" y="721969"/>
                  <a:ext cx="590400" cy="365400"/>
                  <a:chOff x="6123642" y="721969"/>
                  <a:chExt cx="590400" cy="365400"/>
                </a:xfrm>
              </p:grpSpPr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55">
                    <p14:nvContentPartPr>
                      <p14:cNvPr id="41062" name="Ink 41061">
                        <a:extLst>
                          <a:ext uri="{FF2B5EF4-FFF2-40B4-BE49-F238E27FC236}">
                            <a16:creationId xmlns:a16="http://schemas.microsoft.com/office/drawing/2014/main" id="{6E90017C-1200-3DC9-0207-E83CC859DC68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148122" y="721969"/>
                      <a:ext cx="540360" cy="365400"/>
                    </p14:xfrm>
                  </p:contentPart>
                </mc:Choice>
                <mc:Fallback xmlns="">
                  <p:pic>
                    <p:nvPicPr>
                      <p:cNvPr id="41062" name="Ink 41061">
                        <a:extLst>
                          <a:ext uri="{FF2B5EF4-FFF2-40B4-BE49-F238E27FC236}">
                            <a16:creationId xmlns:a16="http://schemas.microsoft.com/office/drawing/2014/main" id="{6E90017C-1200-3DC9-0207-E83CC859DC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6"/>
                      <a:stretch>
                        <a:fillRect/>
                      </a:stretch>
                    </p:blipFill>
                    <p:spPr>
                      <a:xfrm>
                        <a:off x="6139122" y="712969"/>
                        <a:ext cx="558000" cy="38304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57">
                    <p14:nvContentPartPr>
                      <p14:cNvPr id="41063" name="Ink 41062">
                        <a:extLst>
                          <a:ext uri="{FF2B5EF4-FFF2-40B4-BE49-F238E27FC236}">
                            <a16:creationId xmlns:a16="http://schemas.microsoft.com/office/drawing/2014/main" id="{13FC4703-82DD-4F73-AFC5-09A762717B00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6123642" y="874609"/>
                      <a:ext cx="590400" cy="212400"/>
                    </p14:xfrm>
                  </p:contentPart>
                </mc:Choice>
                <mc:Fallback xmlns="">
                  <p:pic>
                    <p:nvPicPr>
                      <p:cNvPr id="41063" name="Ink 41062">
                        <a:extLst>
                          <a:ext uri="{FF2B5EF4-FFF2-40B4-BE49-F238E27FC236}">
                            <a16:creationId xmlns:a16="http://schemas.microsoft.com/office/drawing/2014/main" id="{13FC4703-82DD-4F73-AFC5-09A762717B0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8"/>
                      <a:stretch>
                        <a:fillRect/>
                      </a:stretch>
                    </p:blipFill>
                    <p:spPr>
                      <a:xfrm>
                        <a:off x="6114642" y="865969"/>
                        <a:ext cx="608040" cy="230040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159">
                <p14:nvContentPartPr>
                  <p14:cNvPr id="41047" name="Ink 41046">
                    <a:extLst>
                      <a:ext uri="{FF2B5EF4-FFF2-40B4-BE49-F238E27FC236}">
                        <a16:creationId xmlns:a16="http://schemas.microsoft.com/office/drawing/2014/main" id="{9118FA49-4160-9AE1-A9C7-A71904954193}"/>
                      </a:ext>
                    </a:extLst>
                  </p14:cNvPr>
                  <p14:cNvContentPartPr/>
                  <p14:nvPr/>
                </p14:nvContentPartPr>
                <p14:xfrm>
                  <a:off x="5961282" y="852289"/>
                  <a:ext cx="1392120" cy="505800"/>
                </p14:xfrm>
              </p:contentPart>
            </mc:Choice>
            <mc:Fallback xmlns="">
              <p:pic>
                <p:nvPicPr>
                  <p:cNvPr id="41047" name="Ink 41046">
                    <a:extLst>
                      <a:ext uri="{FF2B5EF4-FFF2-40B4-BE49-F238E27FC236}">
                        <a16:creationId xmlns:a16="http://schemas.microsoft.com/office/drawing/2014/main" id="{9118FA49-4160-9AE1-A9C7-A71904954193}"/>
                      </a:ext>
                    </a:extLst>
                  </p:cNvPr>
                  <p:cNvPicPr/>
                  <p:nvPr/>
                </p:nvPicPr>
                <p:blipFill>
                  <a:blip r:embed="rId160"/>
                  <a:stretch>
                    <a:fillRect/>
                  </a:stretch>
                </p:blipFill>
                <p:spPr>
                  <a:xfrm>
                    <a:off x="5952642" y="843289"/>
                    <a:ext cx="1409760" cy="523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1">
                <p14:nvContentPartPr>
                  <p14:cNvPr id="41048" name="Ink 41047">
                    <a:extLst>
                      <a:ext uri="{FF2B5EF4-FFF2-40B4-BE49-F238E27FC236}">
                        <a16:creationId xmlns:a16="http://schemas.microsoft.com/office/drawing/2014/main" id="{139F9F63-8716-71D3-064E-A85C4FF91F58}"/>
                      </a:ext>
                    </a:extLst>
                  </p14:cNvPr>
                  <p14:cNvContentPartPr/>
                  <p14:nvPr/>
                </p14:nvContentPartPr>
                <p14:xfrm>
                  <a:off x="6126522" y="1018969"/>
                  <a:ext cx="1312920" cy="550080"/>
                </p14:xfrm>
              </p:contentPart>
            </mc:Choice>
            <mc:Fallback xmlns="">
              <p:pic>
                <p:nvPicPr>
                  <p:cNvPr id="41048" name="Ink 41047">
                    <a:extLst>
                      <a:ext uri="{FF2B5EF4-FFF2-40B4-BE49-F238E27FC236}">
                        <a16:creationId xmlns:a16="http://schemas.microsoft.com/office/drawing/2014/main" id="{139F9F63-8716-71D3-064E-A85C4FF91F58}"/>
                      </a:ext>
                    </a:extLst>
                  </p:cNvPr>
                  <p:cNvPicPr/>
                  <p:nvPr/>
                </p:nvPicPr>
                <p:blipFill>
                  <a:blip r:embed="rId162"/>
                  <a:stretch>
                    <a:fillRect/>
                  </a:stretch>
                </p:blipFill>
                <p:spPr>
                  <a:xfrm>
                    <a:off x="6117522" y="1009969"/>
                    <a:ext cx="1330560" cy="56772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41058" name="Group 41057">
                <a:extLst>
                  <a:ext uri="{FF2B5EF4-FFF2-40B4-BE49-F238E27FC236}">
                    <a16:creationId xmlns:a16="http://schemas.microsoft.com/office/drawing/2014/main" id="{A0E61370-EFA9-D56A-309C-BE26E4FBE0F9}"/>
                  </a:ext>
                </a:extLst>
              </p:cNvPr>
              <p:cNvGrpSpPr/>
              <p:nvPr/>
            </p:nvGrpSpPr>
            <p:grpSpPr>
              <a:xfrm>
                <a:off x="6183762" y="682369"/>
                <a:ext cx="1878480" cy="1114200"/>
                <a:chOff x="6183762" y="682369"/>
                <a:chExt cx="1878480" cy="111420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63">
                  <p14:nvContentPartPr>
                    <p14:cNvPr id="41049" name="Ink 41048">
                      <a:extLst>
                        <a:ext uri="{FF2B5EF4-FFF2-40B4-BE49-F238E27FC236}">
                          <a16:creationId xmlns:a16="http://schemas.microsoft.com/office/drawing/2014/main" id="{86641D5F-32F5-3CF5-D884-850F1EEFB7C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183762" y="1095289"/>
                    <a:ext cx="1372320" cy="701280"/>
                  </p14:xfrm>
                </p:contentPart>
              </mc:Choice>
              <mc:Fallback xmlns="">
                <p:pic>
                  <p:nvPicPr>
                    <p:cNvPr id="41049" name="Ink 41048">
                      <a:extLst>
                        <a:ext uri="{FF2B5EF4-FFF2-40B4-BE49-F238E27FC236}">
                          <a16:creationId xmlns:a16="http://schemas.microsoft.com/office/drawing/2014/main" id="{86641D5F-32F5-3CF5-D884-850F1EEFB7C3}"/>
                        </a:ext>
                      </a:extLst>
                    </p:cNvPr>
                    <p:cNvPicPr/>
                    <p:nvPr/>
                  </p:nvPicPr>
                  <p:blipFill>
                    <a:blip r:embed="rId164"/>
                    <a:stretch>
                      <a:fillRect/>
                    </a:stretch>
                  </p:blipFill>
                  <p:spPr>
                    <a:xfrm>
                      <a:off x="6175122" y="1086289"/>
                      <a:ext cx="1389960" cy="7189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5">
                  <p14:nvContentPartPr>
                    <p14:cNvPr id="41050" name="Ink 41049">
                      <a:extLst>
                        <a:ext uri="{FF2B5EF4-FFF2-40B4-BE49-F238E27FC236}">
                          <a16:creationId xmlns:a16="http://schemas.microsoft.com/office/drawing/2014/main" id="{073E5933-839D-F3B1-148D-0BD9813641AD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467522" y="723769"/>
                    <a:ext cx="101880" cy="360720"/>
                  </p14:xfrm>
                </p:contentPart>
              </mc:Choice>
              <mc:Fallback xmlns="">
                <p:pic>
                  <p:nvPicPr>
                    <p:cNvPr id="41050" name="Ink 41049">
                      <a:extLst>
                        <a:ext uri="{FF2B5EF4-FFF2-40B4-BE49-F238E27FC236}">
                          <a16:creationId xmlns:a16="http://schemas.microsoft.com/office/drawing/2014/main" id="{073E5933-839D-F3B1-148D-0BD9813641AD}"/>
                        </a:ext>
                      </a:extLst>
                    </p:cNvPr>
                    <p:cNvPicPr/>
                    <p:nvPr/>
                  </p:nvPicPr>
                  <p:blipFill>
                    <a:blip r:embed="rId166"/>
                    <a:stretch>
                      <a:fillRect/>
                    </a:stretch>
                  </p:blipFill>
                  <p:spPr>
                    <a:xfrm>
                      <a:off x="7458522" y="714769"/>
                      <a:ext cx="119520" cy="3783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7">
                  <p14:nvContentPartPr>
                    <p14:cNvPr id="41054" name="Ink 41053">
                      <a:extLst>
                        <a:ext uri="{FF2B5EF4-FFF2-40B4-BE49-F238E27FC236}">
                          <a16:creationId xmlns:a16="http://schemas.microsoft.com/office/drawing/2014/main" id="{5FBF14BC-09AC-1DFC-70F7-55EC8BFEAD7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709802" y="862009"/>
                    <a:ext cx="360" cy="2880"/>
                  </p14:xfrm>
                </p:contentPart>
              </mc:Choice>
              <mc:Fallback xmlns="">
                <p:pic>
                  <p:nvPicPr>
                    <p:cNvPr id="41054" name="Ink 41053">
                      <a:extLst>
                        <a:ext uri="{FF2B5EF4-FFF2-40B4-BE49-F238E27FC236}">
                          <a16:creationId xmlns:a16="http://schemas.microsoft.com/office/drawing/2014/main" id="{5FBF14BC-09AC-1DFC-70F7-55EC8BFEAD72}"/>
                        </a:ext>
                      </a:extLst>
                    </p:cNvPr>
                    <p:cNvPicPr/>
                    <p:nvPr/>
                  </p:nvPicPr>
                  <p:blipFill>
                    <a:blip r:embed="rId168"/>
                    <a:stretch>
                      <a:fillRect/>
                    </a:stretch>
                  </p:blipFill>
                  <p:spPr>
                    <a:xfrm>
                      <a:off x="7700802" y="853369"/>
                      <a:ext cx="18000" cy="205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9">
                  <p14:nvContentPartPr>
                    <p14:cNvPr id="41056" name="Ink 41055">
                      <a:extLst>
                        <a:ext uri="{FF2B5EF4-FFF2-40B4-BE49-F238E27FC236}">
                          <a16:creationId xmlns:a16="http://schemas.microsoft.com/office/drawing/2014/main" id="{7253F459-FF18-E4AA-F3AE-91089EF26B7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709802" y="789649"/>
                    <a:ext cx="255600" cy="84240"/>
                  </p14:xfrm>
                </p:contentPart>
              </mc:Choice>
              <mc:Fallback xmlns="">
                <p:pic>
                  <p:nvPicPr>
                    <p:cNvPr id="41056" name="Ink 41055">
                      <a:extLst>
                        <a:ext uri="{FF2B5EF4-FFF2-40B4-BE49-F238E27FC236}">
                          <a16:creationId xmlns:a16="http://schemas.microsoft.com/office/drawing/2014/main" id="{7253F459-FF18-E4AA-F3AE-91089EF26B74}"/>
                        </a:ext>
                      </a:extLst>
                    </p:cNvPr>
                    <p:cNvPicPr/>
                    <p:nvPr/>
                  </p:nvPicPr>
                  <p:blipFill>
                    <a:blip r:embed="rId170"/>
                    <a:stretch>
                      <a:fillRect/>
                    </a:stretch>
                  </p:blipFill>
                  <p:spPr>
                    <a:xfrm>
                      <a:off x="7700802" y="780649"/>
                      <a:ext cx="273240" cy="1018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71">
                  <p14:nvContentPartPr>
                    <p14:cNvPr id="41057" name="Ink 41056">
                      <a:extLst>
                        <a:ext uri="{FF2B5EF4-FFF2-40B4-BE49-F238E27FC236}">
                          <a16:creationId xmlns:a16="http://schemas.microsoft.com/office/drawing/2014/main" id="{A665CA79-2380-716D-5FE3-32F5656AC2B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061882" y="682369"/>
                    <a:ext cx="360" cy="253800"/>
                  </p14:xfrm>
                </p:contentPart>
              </mc:Choice>
              <mc:Fallback xmlns="">
                <p:pic>
                  <p:nvPicPr>
                    <p:cNvPr id="41057" name="Ink 41056">
                      <a:extLst>
                        <a:ext uri="{FF2B5EF4-FFF2-40B4-BE49-F238E27FC236}">
                          <a16:creationId xmlns:a16="http://schemas.microsoft.com/office/drawing/2014/main" id="{A665CA79-2380-716D-5FE3-32F5656AC2B3}"/>
                        </a:ext>
                      </a:extLst>
                    </p:cNvPr>
                    <p:cNvPicPr/>
                    <p:nvPr/>
                  </p:nvPicPr>
                  <p:blipFill>
                    <a:blip r:embed="rId172"/>
                    <a:stretch>
                      <a:fillRect/>
                    </a:stretch>
                  </p:blipFill>
                  <p:spPr>
                    <a:xfrm>
                      <a:off x="8052882" y="673729"/>
                      <a:ext cx="18000" cy="27144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sp>
            <p:nvSpPr>
              <p:cNvPr id="41067" name="Oval 41066">
                <a:extLst>
                  <a:ext uri="{FF2B5EF4-FFF2-40B4-BE49-F238E27FC236}">
                    <a16:creationId xmlns:a16="http://schemas.microsoft.com/office/drawing/2014/main" id="{0318CDB3-F656-2A06-962E-2A5563F20279}"/>
                  </a:ext>
                </a:extLst>
              </p:cNvPr>
              <p:cNvSpPr/>
              <p:nvPr/>
            </p:nvSpPr>
            <p:spPr>
              <a:xfrm>
                <a:off x="6014802" y="747889"/>
                <a:ext cx="403500" cy="610200"/>
              </a:xfrm>
              <a:prstGeom prst="ellipse">
                <a:avLst/>
              </a:prstGeom>
              <a:solidFill>
                <a:srgbClr val="FFC000">
                  <a:alpha val="48000"/>
                </a:srgbClr>
              </a:solidFill>
              <a:ln w="25400" cmpd="sng">
                <a:solidFill>
                  <a:srgbClr val="FFC000"/>
                </a:solidFill>
              </a:ln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2FA76AB-71D3-E9CE-214C-C4D286B0E277}"/>
              </a:ext>
            </a:extLst>
          </p:cNvPr>
          <p:cNvGrpSpPr/>
          <p:nvPr/>
        </p:nvGrpSpPr>
        <p:grpSpPr>
          <a:xfrm>
            <a:off x="2678524" y="1569565"/>
            <a:ext cx="592200" cy="682200"/>
            <a:chOff x="2678524" y="1569565"/>
            <a:chExt cx="592200" cy="6822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73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16BA6FA6-0653-BBC0-036A-EDB5B7339218}"/>
                    </a:ext>
                  </a:extLst>
                </p14:cNvPr>
                <p14:cNvContentPartPr/>
                <p14:nvPr/>
              </p14:nvContentPartPr>
              <p14:xfrm>
                <a:off x="2785804" y="1785925"/>
                <a:ext cx="360" cy="328680"/>
              </p14:xfrm>
            </p:contentPart>
          </mc:Choice>
          <mc:Fallback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16BA6FA6-0653-BBC0-036A-EDB5B7339218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2777164" y="1777285"/>
                  <a:ext cx="18000" cy="34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5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C708D4CE-74C3-CB9F-77FE-F33BD6CBFED8}"/>
                    </a:ext>
                  </a:extLst>
                </p14:cNvPr>
                <p14:cNvContentPartPr/>
                <p14:nvPr/>
              </p14:nvContentPartPr>
              <p14:xfrm>
                <a:off x="2899924" y="1892485"/>
                <a:ext cx="88920" cy="176400"/>
              </p14:xfrm>
            </p:contentPart>
          </mc:Choice>
          <mc:Fallback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C708D4CE-74C3-CB9F-77FE-F33BD6CBFED8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2890924" y="1883485"/>
                  <a:ext cx="106560" cy="19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7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974E5A0F-6EBF-6DED-CC07-0F766BD1A6AF}"/>
                    </a:ext>
                  </a:extLst>
                </p14:cNvPr>
                <p14:cNvContentPartPr/>
                <p14:nvPr/>
              </p14:nvContentPartPr>
              <p14:xfrm>
                <a:off x="3014764" y="1743805"/>
                <a:ext cx="98640" cy="122040"/>
              </p14:xfrm>
            </p:contentPart>
          </mc:Choice>
          <mc:Fallback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974E5A0F-6EBF-6DED-CC07-0F766BD1A6AF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3005764" y="1734805"/>
                  <a:ext cx="116280" cy="13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9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ADD66418-A9FF-01B2-23B2-48033F150493}"/>
                    </a:ext>
                  </a:extLst>
                </p14:cNvPr>
                <p14:cNvContentPartPr/>
                <p14:nvPr/>
              </p14:nvContentPartPr>
              <p14:xfrm>
                <a:off x="2678524" y="1569565"/>
                <a:ext cx="592200" cy="682200"/>
              </p14:xfrm>
            </p:contentPart>
          </mc:Choice>
          <mc:Fallback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ADD66418-A9FF-01B2-23B2-48033F150493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2669884" y="1560565"/>
                  <a:ext cx="609840" cy="699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81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10E1925C-26F5-AF8D-79BC-D196FAD0DD6B}"/>
                  </a:ext>
                </a:extLst>
              </p14:cNvPr>
              <p14:cNvContentPartPr/>
              <p14:nvPr/>
            </p14:nvContentPartPr>
            <p14:xfrm>
              <a:off x="7734724" y="605845"/>
              <a:ext cx="114120" cy="14328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10E1925C-26F5-AF8D-79BC-D196FAD0DD6B}"/>
                  </a:ext>
                </a:extLst>
              </p:cNvPr>
              <p:cNvPicPr/>
              <p:nvPr/>
            </p:nvPicPr>
            <p:blipFill>
              <a:blip r:embed="rId182"/>
              <a:stretch>
                <a:fillRect/>
              </a:stretch>
            </p:blipFill>
            <p:spPr>
              <a:xfrm>
                <a:off x="7725724" y="596845"/>
                <a:ext cx="131760" cy="160920"/>
              </a:xfrm>
              <a:prstGeom prst="rect">
                <a:avLst/>
              </a:prstGeom>
            </p:spPr>
          </p:pic>
        </mc:Fallback>
      </mc:AlternateContent>
      <p:grpSp>
        <p:nvGrpSpPr>
          <p:cNvPr id="36" name="Group 35">
            <a:extLst>
              <a:ext uri="{FF2B5EF4-FFF2-40B4-BE49-F238E27FC236}">
                <a16:creationId xmlns:a16="http://schemas.microsoft.com/office/drawing/2014/main" id="{C8A18BD2-FA6F-0F44-14DB-9BD6DE1324F3}"/>
              </a:ext>
            </a:extLst>
          </p:cNvPr>
          <p:cNvGrpSpPr/>
          <p:nvPr/>
        </p:nvGrpSpPr>
        <p:grpSpPr>
          <a:xfrm>
            <a:off x="8261404" y="1442845"/>
            <a:ext cx="515520" cy="415440"/>
            <a:chOff x="8261404" y="1442845"/>
            <a:chExt cx="515520" cy="4154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83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8894E5A9-265A-1A68-E43C-54D9ADCBAB8F}"/>
                    </a:ext>
                  </a:extLst>
                </p14:cNvPr>
                <p14:cNvContentPartPr/>
                <p14:nvPr/>
              </p14:nvContentPartPr>
              <p14:xfrm>
                <a:off x="8393884" y="1511965"/>
                <a:ext cx="5760" cy="219600"/>
              </p14:xfrm>
            </p:contentPart>
          </mc:Choice>
          <mc:Fallback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8894E5A9-265A-1A68-E43C-54D9ADCBAB8F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8385244" y="1502965"/>
                  <a:ext cx="23400" cy="23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5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A64D8085-0FAA-D7DB-D4BB-A756A796BAAD}"/>
                    </a:ext>
                  </a:extLst>
                </p14:cNvPr>
                <p14:cNvContentPartPr/>
                <p14:nvPr/>
              </p14:nvContentPartPr>
              <p14:xfrm>
                <a:off x="8508724" y="1569205"/>
                <a:ext cx="115560" cy="119520"/>
              </p14:xfrm>
            </p:contentPart>
          </mc:Choice>
          <mc:Fallback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A64D8085-0FAA-D7DB-D4BB-A756A796BAAD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8500084" y="1560565"/>
                  <a:ext cx="133200" cy="13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7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3E6C2953-25E8-EEB9-55E5-5AAF31359065}"/>
                    </a:ext>
                  </a:extLst>
                </p14:cNvPr>
                <p14:cNvContentPartPr/>
                <p14:nvPr/>
              </p14:nvContentPartPr>
              <p14:xfrm>
                <a:off x="8261404" y="1442845"/>
                <a:ext cx="515520" cy="415440"/>
              </p14:xfrm>
            </p:contentPart>
          </mc:Choice>
          <mc:Fallback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3E6C2953-25E8-EEB9-55E5-5AAF31359065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8252404" y="1433845"/>
                  <a:ext cx="533160" cy="43308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51" name="Audio 50">
            <a:hlinkClick r:id="" action="ppaction://media"/>
            <a:extLst>
              <a:ext uri="{FF2B5EF4-FFF2-40B4-BE49-F238E27FC236}">
                <a16:creationId xmlns:a16="http://schemas.microsoft.com/office/drawing/2014/main" id="{8C8F3E02-B65E-C97B-A46A-8B45775270A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9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2625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6405"/>
    </mc:Choice>
    <mc:Fallback>
      <p:transition spd="slow" advTm="1364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Box 34"/>
          <p:cNvSpPr txBox="1">
            <a:spLocks noChangeArrowheads="1"/>
          </p:cNvSpPr>
          <p:nvPr/>
        </p:nvSpPr>
        <p:spPr bwMode="auto">
          <a:xfrm>
            <a:off x="400146" y="0"/>
            <a:ext cx="815479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3600">
                <a:solidFill>
                  <a:srgbClr val="0000FF"/>
                </a:solidFill>
                <a:latin typeface="Comic Sans MS" charset="0"/>
                <a:sym typeface="Wingdings" charset="2"/>
              </a:rPr>
              <a:t>Build a </a:t>
            </a:r>
            <a:r>
              <a:rPr lang="ja-JP" altLang="en-US" sz="3600">
                <a:solidFill>
                  <a:srgbClr val="0000FF"/>
                </a:solidFill>
                <a:latin typeface="Comic Sans MS" charset="0"/>
                <a:sym typeface="Wingdings" charset="2"/>
              </a:rPr>
              <a:t>“</a:t>
            </a:r>
            <a:r>
              <a:rPr lang="en-US" altLang="ja-JP" sz="3600">
                <a:solidFill>
                  <a:srgbClr val="0000FF"/>
                </a:solidFill>
                <a:latin typeface="Comic Sans MS" charset="0"/>
                <a:sym typeface="Wingdings" charset="2"/>
              </a:rPr>
              <a:t>NOT</a:t>
            </a:r>
            <a:r>
              <a:rPr lang="ja-JP" altLang="en-US" sz="3600">
                <a:solidFill>
                  <a:srgbClr val="0000FF"/>
                </a:solidFill>
                <a:latin typeface="Comic Sans MS" charset="0"/>
                <a:sym typeface="Wingdings" charset="2"/>
              </a:rPr>
              <a:t>”</a:t>
            </a:r>
            <a:r>
              <a:rPr lang="en-US" altLang="ja-JP" sz="3600">
                <a:solidFill>
                  <a:srgbClr val="0000FF"/>
                </a:solidFill>
                <a:latin typeface="Comic Sans MS" charset="0"/>
                <a:sym typeface="Wingdings" charset="2"/>
              </a:rPr>
              <a:t> with CMOS inverters</a:t>
            </a:r>
            <a:endParaRPr lang="en-US" sz="3600">
              <a:solidFill>
                <a:srgbClr val="0000FF"/>
              </a:solidFill>
              <a:latin typeface="Comic Sans MS" charset="0"/>
              <a:sym typeface="Wingdings" charset="2"/>
            </a:endParaRPr>
          </a:p>
        </p:txBody>
      </p:sp>
      <p:pic>
        <p:nvPicPr>
          <p:cNvPr id="30723" name="Picture 7" descr="http://upload.wikimedia.org/wikipedia/commons/thumb/8/81/CMOS_Inverter.svg/180px-CMOS_Inverter.svg.png">
            <a:hlinkClick r:id="rId8"/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3176588" y="917575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0724" name="Group 108"/>
          <p:cNvGrpSpPr>
            <a:grpSpLocks/>
          </p:cNvGrpSpPr>
          <p:nvPr/>
        </p:nvGrpSpPr>
        <p:grpSpPr bwMode="auto">
          <a:xfrm>
            <a:off x="84138" y="3468688"/>
            <a:ext cx="5519737" cy="3205162"/>
            <a:chOff x="84109" y="3468469"/>
            <a:chExt cx="5520521" cy="3204805"/>
          </a:xfrm>
        </p:grpSpPr>
        <p:pic>
          <p:nvPicPr>
            <p:cNvPr id="30732" name="Picture 9" descr="http://www.sp.phy.cam.ac.uk/~SiGe/CMOS_files/CMOS1.png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84109" y="4446686"/>
              <a:ext cx="4792691" cy="2226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733" name="TextBox 99"/>
            <p:cNvSpPr txBox="1">
              <a:spLocks noChangeArrowheads="1"/>
            </p:cNvSpPr>
            <p:nvPr/>
          </p:nvSpPr>
          <p:spPr bwMode="auto">
            <a:xfrm>
              <a:off x="310431" y="3505200"/>
              <a:ext cx="2181909" cy="8801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1600" dirty="0">
                  <a:solidFill>
                    <a:srgbClr val="FF0000"/>
                  </a:solidFill>
                  <a:latin typeface="Calibri" charset="0"/>
                </a:rPr>
                <a:t>+ voltage turns NMOS on, shorts to</a:t>
              </a:r>
            </a:p>
            <a:p>
              <a:pPr>
                <a:buNone/>
              </a:pPr>
              <a:r>
                <a:rPr lang="en-US" sz="1600" dirty="0">
                  <a:solidFill>
                    <a:srgbClr val="FF0000"/>
                  </a:solidFill>
                  <a:latin typeface="Calibri" charset="0"/>
                </a:rPr>
                <a:t>ground</a:t>
              </a:r>
            </a:p>
          </p:txBody>
        </p:sp>
        <p:sp>
          <p:nvSpPr>
            <p:cNvPr id="30734" name="TextBox 100"/>
            <p:cNvSpPr txBox="1">
              <a:spLocks noChangeArrowheads="1"/>
            </p:cNvSpPr>
            <p:nvPr/>
          </p:nvSpPr>
          <p:spPr bwMode="auto">
            <a:xfrm>
              <a:off x="2895600" y="3468469"/>
              <a:ext cx="2709030" cy="9293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1600">
                  <a:solidFill>
                    <a:srgbClr val="FF0000"/>
                  </a:solidFill>
                  <a:latin typeface="Calibri" charset="0"/>
                </a:rPr>
                <a:t>voltage turns </a:t>
              </a:r>
            </a:p>
            <a:p>
              <a:pPr>
                <a:buNone/>
              </a:pPr>
              <a:r>
                <a:rPr lang="en-US" sz="1600">
                  <a:solidFill>
                    <a:srgbClr val="FF0000"/>
                  </a:solidFill>
                  <a:latin typeface="Calibri" charset="0"/>
                </a:rPr>
                <a:t>PMOS on, shorts</a:t>
              </a:r>
            </a:p>
            <a:p>
              <a:pPr>
                <a:buNone/>
              </a:pPr>
              <a:r>
                <a:rPr lang="en-US" sz="1600">
                  <a:solidFill>
                    <a:srgbClr val="FF0000"/>
                  </a:solidFill>
                  <a:latin typeface="Calibri" charset="0"/>
                </a:rPr>
                <a:t>to power supply voltage</a:t>
              </a:r>
            </a:p>
          </p:txBody>
        </p:sp>
      </p:grpSp>
      <p:sp>
        <p:nvSpPr>
          <p:cNvPr id="30725" name="TextBox 101"/>
          <p:cNvSpPr txBox="1">
            <a:spLocks noChangeArrowheads="1"/>
          </p:cNvSpPr>
          <p:nvPr/>
        </p:nvSpPr>
        <p:spPr bwMode="auto">
          <a:xfrm>
            <a:off x="5081399" y="2251075"/>
            <a:ext cx="99097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>
                <a:solidFill>
                  <a:srgbClr val="FF0000"/>
                </a:solidFill>
                <a:latin typeface="Calibri" charset="0"/>
              </a:rPr>
              <a:t>NMOS</a:t>
            </a:r>
          </a:p>
        </p:txBody>
      </p:sp>
      <p:sp>
        <p:nvSpPr>
          <p:cNvPr id="30726" name="TextBox 102"/>
          <p:cNvSpPr txBox="1">
            <a:spLocks noChangeArrowheads="1"/>
          </p:cNvSpPr>
          <p:nvPr/>
        </p:nvSpPr>
        <p:spPr bwMode="auto">
          <a:xfrm>
            <a:off x="5101437" y="1403350"/>
            <a:ext cx="95090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>
                <a:solidFill>
                  <a:srgbClr val="FF0000"/>
                </a:solidFill>
                <a:latin typeface="Calibri" charset="0"/>
              </a:rPr>
              <a:t>PMOS</a:t>
            </a:r>
          </a:p>
        </p:txBody>
      </p: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5943600" y="3603625"/>
            <a:ext cx="2895600" cy="2797175"/>
            <a:chOff x="4038600" y="3733800"/>
            <a:chExt cx="2895600" cy="2796887"/>
          </a:xfrm>
        </p:grpSpPr>
        <p:pic>
          <p:nvPicPr>
            <p:cNvPr id="30728" name="Picture 8" descr="\includegraphics[width=\figwidth]{figures/cmos-inverter_fullsweep}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4038600" y="3733800"/>
              <a:ext cx="2895600" cy="2796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729" name="TextBox 10"/>
            <p:cNvSpPr txBox="1">
              <a:spLocks noChangeArrowheads="1"/>
            </p:cNvSpPr>
            <p:nvPr/>
          </p:nvSpPr>
          <p:spPr bwMode="auto">
            <a:xfrm>
              <a:off x="5629984" y="4876800"/>
              <a:ext cx="841897" cy="4616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b="1">
                  <a:solidFill>
                    <a:srgbClr val="FF0000"/>
                  </a:solidFill>
                  <a:latin typeface="Calibri" charset="0"/>
                </a:rPr>
                <a:t>Gain </a:t>
              </a:r>
            </a:p>
          </p:txBody>
        </p:sp>
        <p:sp>
          <p:nvSpPr>
            <p:cNvPr id="30730" name="TextBox 11"/>
            <p:cNvSpPr txBox="1">
              <a:spLocks noChangeArrowheads="1"/>
            </p:cNvSpPr>
            <p:nvPr/>
          </p:nvSpPr>
          <p:spPr bwMode="auto">
            <a:xfrm>
              <a:off x="4330576" y="3810000"/>
              <a:ext cx="595035" cy="4616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b="1">
                  <a:solidFill>
                    <a:srgbClr val="FF0000"/>
                  </a:solidFill>
                  <a:latin typeface="Calibri" charset="0"/>
                </a:rPr>
                <a:t>ON</a:t>
              </a:r>
            </a:p>
          </p:txBody>
        </p:sp>
        <p:sp>
          <p:nvSpPr>
            <p:cNvPr id="30731" name="TextBox 12"/>
            <p:cNvSpPr txBox="1">
              <a:spLocks noChangeArrowheads="1"/>
            </p:cNvSpPr>
            <p:nvPr/>
          </p:nvSpPr>
          <p:spPr bwMode="auto">
            <a:xfrm>
              <a:off x="6031021" y="5848290"/>
              <a:ext cx="675185" cy="4616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b="1">
                  <a:solidFill>
                    <a:srgbClr val="FF0000"/>
                  </a:solidFill>
                  <a:latin typeface="Calibri" charset="0"/>
                </a:rPr>
                <a:t>OFF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4E21E8-E98A-5642-BFE8-2DAD7EC709D7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55FA99A-77D3-F9A9-CDB6-01C0C6B8E0F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3342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6" name="Group 21"/>
          <p:cNvGrpSpPr>
            <a:grpSpLocks/>
          </p:cNvGrpSpPr>
          <p:nvPr/>
        </p:nvGrpSpPr>
        <p:grpSpPr bwMode="auto">
          <a:xfrm>
            <a:off x="533400" y="3048000"/>
            <a:ext cx="2514600" cy="3200400"/>
            <a:chOff x="1676400" y="838200"/>
            <a:chExt cx="2514600" cy="3200400"/>
          </a:xfrm>
        </p:grpSpPr>
        <p:sp>
          <p:nvSpPr>
            <p:cNvPr id="4" name="Rectangle 3"/>
            <p:cNvSpPr>
              <a:spLocks noChangeArrowheads="1"/>
            </p:cNvSpPr>
            <p:nvPr/>
          </p:nvSpPr>
          <p:spPr bwMode="auto">
            <a:xfrm>
              <a:off x="1676400" y="838200"/>
              <a:ext cx="838200" cy="3200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buNone/>
                <a:defRPr/>
              </a:pPr>
              <a:endParaRPr lang="en-US">
                <a:solidFill>
                  <a:srgbClr val="FFFFFF"/>
                </a:solidFill>
                <a:latin typeface="Calibri" pitchFamily="30" charset="0"/>
                <a:ea typeface="ＭＳ Ｐゴシック" pitchFamily="30" charset="-128"/>
                <a:cs typeface="ＭＳ Ｐゴシック" pitchFamily="30" charset="-128"/>
              </a:endParaRPr>
            </a:p>
          </p:txBody>
        </p:sp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2514600" y="838200"/>
              <a:ext cx="838200" cy="3200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buNone/>
                <a:defRPr/>
              </a:pPr>
              <a:endParaRPr lang="en-US">
                <a:solidFill>
                  <a:srgbClr val="FFFFFF"/>
                </a:solidFill>
                <a:latin typeface="Calibri" pitchFamily="30" charset="0"/>
                <a:ea typeface="ＭＳ Ｐゴシック" pitchFamily="30" charset="-128"/>
                <a:cs typeface="ＭＳ Ｐゴシック" pitchFamily="30" charset="-128"/>
              </a:endParaRPr>
            </a:p>
          </p:txBody>
        </p:sp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3352800" y="838200"/>
              <a:ext cx="838200" cy="3200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buNone/>
                <a:defRPr/>
              </a:pPr>
              <a:endParaRPr lang="en-US">
                <a:solidFill>
                  <a:srgbClr val="FFFFFF"/>
                </a:solidFill>
                <a:latin typeface="Calibri" pitchFamily="30" charset="0"/>
                <a:ea typeface="ＭＳ Ｐゴシック" pitchFamily="30" charset="-128"/>
                <a:cs typeface="ＭＳ Ｐゴシック" pitchFamily="30" charset="-128"/>
              </a:endParaRPr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1676400" y="838200"/>
              <a:ext cx="2514600" cy="83820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buNone/>
                <a:defRPr/>
              </a:pPr>
              <a:endParaRPr lang="en-US">
                <a:solidFill>
                  <a:srgbClr val="FFFFFF"/>
                </a:solidFill>
                <a:latin typeface="Calibri" pitchFamily="30" charset="0"/>
                <a:ea typeface="ＭＳ Ｐゴシック" pitchFamily="30" charset="-128"/>
                <a:cs typeface="ＭＳ Ｐゴシック" pitchFamily="30" charset="-128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1676400" y="1676400"/>
              <a:ext cx="2514600" cy="83820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buNone/>
                <a:defRPr/>
              </a:pPr>
              <a:endParaRPr lang="en-US">
                <a:solidFill>
                  <a:srgbClr val="FFFFFF"/>
                </a:solidFill>
                <a:latin typeface="Calibri" pitchFamily="30" charset="0"/>
                <a:ea typeface="ＭＳ Ｐゴシック" pitchFamily="30" charset="-128"/>
                <a:cs typeface="ＭＳ Ｐゴシック" pitchFamily="30" charset="-128"/>
              </a:endParaRPr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1676400" y="2514600"/>
              <a:ext cx="2514600" cy="83820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buNone/>
                <a:defRPr/>
              </a:pPr>
              <a:endParaRPr lang="en-US">
                <a:solidFill>
                  <a:srgbClr val="FFFFFF"/>
                </a:solidFill>
                <a:latin typeface="Calibri" pitchFamily="30" charset="0"/>
                <a:ea typeface="ＭＳ Ｐゴシック" pitchFamily="30" charset="-128"/>
                <a:cs typeface="ＭＳ Ｐゴシック" pitchFamily="30" charset="-128"/>
              </a:endParaRPr>
            </a:p>
          </p:txBody>
        </p:sp>
        <p:sp>
          <p:nvSpPr>
            <p:cNvPr id="31766" name="TextBox 9"/>
            <p:cNvSpPr txBox="1">
              <a:spLocks noChangeArrowheads="1"/>
            </p:cNvSpPr>
            <p:nvPr/>
          </p:nvSpPr>
          <p:spPr bwMode="auto">
            <a:xfrm>
              <a:off x="1829001" y="990600"/>
              <a:ext cx="434734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>
                  <a:latin typeface="Comic Sans MS" charset="0"/>
                </a:rPr>
                <a:t>0</a:t>
              </a:r>
            </a:p>
          </p:txBody>
        </p:sp>
        <p:sp>
          <p:nvSpPr>
            <p:cNvPr id="31767" name="TextBox 10"/>
            <p:cNvSpPr txBox="1">
              <a:spLocks noChangeArrowheads="1"/>
            </p:cNvSpPr>
            <p:nvPr/>
          </p:nvSpPr>
          <p:spPr bwMode="auto">
            <a:xfrm>
              <a:off x="2689266" y="990600"/>
              <a:ext cx="434734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>
                  <a:latin typeface="Comic Sans MS" charset="0"/>
                </a:rPr>
                <a:t>0</a:t>
              </a:r>
            </a:p>
          </p:txBody>
        </p:sp>
        <p:sp>
          <p:nvSpPr>
            <p:cNvPr id="31768" name="TextBox 11"/>
            <p:cNvSpPr txBox="1">
              <a:spLocks noChangeArrowheads="1"/>
            </p:cNvSpPr>
            <p:nvPr/>
          </p:nvSpPr>
          <p:spPr bwMode="auto">
            <a:xfrm>
              <a:off x="3560326" y="990600"/>
              <a:ext cx="369012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>
                  <a:latin typeface="Comic Sans MS" charset="0"/>
                </a:rPr>
                <a:t>1</a:t>
              </a:r>
            </a:p>
          </p:txBody>
        </p:sp>
        <p:sp>
          <p:nvSpPr>
            <p:cNvPr id="31769" name="TextBox 12"/>
            <p:cNvSpPr txBox="1">
              <a:spLocks noChangeArrowheads="1"/>
            </p:cNvSpPr>
            <p:nvPr/>
          </p:nvSpPr>
          <p:spPr bwMode="auto">
            <a:xfrm>
              <a:off x="1829001" y="1777424"/>
              <a:ext cx="434734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>
                  <a:latin typeface="Comic Sans MS" charset="0"/>
                </a:rPr>
                <a:t>0</a:t>
              </a:r>
            </a:p>
          </p:txBody>
        </p:sp>
        <p:sp>
          <p:nvSpPr>
            <p:cNvPr id="31770" name="TextBox 13"/>
            <p:cNvSpPr txBox="1">
              <a:spLocks noChangeArrowheads="1"/>
            </p:cNvSpPr>
            <p:nvPr/>
          </p:nvSpPr>
          <p:spPr bwMode="auto">
            <a:xfrm>
              <a:off x="2722126" y="1777424"/>
              <a:ext cx="369012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>
                  <a:latin typeface="Comic Sans MS" charset="0"/>
                </a:rPr>
                <a:t>1</a:t>
              </a:r>
            </a:p>
          </p:txBody>
        </p:sp>
        <p:sp>
          <p:nvSpPr>
            <p:cNvPr id="31771" name="TextBox 14"/>
            <p:cNvSpPr txBox="1">
              <a:spLocks noChangeArrowheads="1"/>
            </p:cNvSpPr>
            <p:nvPr/>
          </p:nvSpPr>
          <p:spPr bwMode="auto">
            <a:xfrm>
              <a:off x="3560326" y="1777424"/>
              <a:ext cx="369012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>
                  <a:latin typeface="Comic Sans MS" charset="0"/>
                </a:rPr>
                <a:t>1</a:t>
              </a:r>
            </a:p>
          </p:txBody>
        </p:sp>
        <p:sp>
          <p:nvSpPr>
            <p:cNvPr id="31772" name="TextBox 15"/>
            <p:cNvSpPr txBox="1">
              <a:spLocks noChangeArrowheads="1"/>
            </p:cNvSpPr>
            <p:nvPr/>
          </p:nvSpPr>
          <p:spPr bwMode="auto">
            <a:xfrm>
              <a:off x="1861861" y="2667000"/>
              <a:ext cx="369012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>
                  <a:latin typeface="Comic Sans MS" charset="0"/>
                </a:rPr>
                <a:t>1</a:t>
              </a:r>
            </a:p>
          </p:txBody>
        </p:sp>
        <p:sp>
          <p:nvSpPr>
            <p:cNvPr id="31773" name="TextBox 16"/>
            <p:cNvSpPr txBox="1">
              <a:spLocks noChangeArrowheads="1"/>
            </p:cNvSpPr>
            <p:nvPr/>
          </p:nvSpPr>
          <p:spPr bwMode="auto">
            <a:xfrm>
              <a:off x="2689266" y="2667000"/>
              <a:ext cx="434734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>
                  <a:latin typeface="Comic Sans MS" charset="0"/>
                </a:rPr>
                <a:t>0</a:t>
              </a:r>
            </a:p>
          </p:txBody>
        </p:sp>
        <p:sp>
          <p:nvSpPr>
            <p:cNvPr id="31774" name="TextBox 17"/>
            <p:cNvSpPr txBox="1">
              <a:spLocks noChangeArrowheads="1"/>
            </p:cNvSpPr>
            <p:nvPr/>
          </p:nvSpPr>
          <p:spPr bwMode="auto">
            <a:xfrm>
              <a:off x="3560326" y="2667000"/>
              <a:ext cx="369012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>
                  <a:latin typeface="Comic Sans MS" charset="0"/>
                </a:rPr>
                <a:t>1</a:t>
              </a:r>
            </a:p>
          </p:txBody>
        </p:sp>
        <p:sp>
          <p:nvSpPr>
            <p:cNvPr id="31775" name="TextBox 18"/>
            <p:cNvSpPr txBox="1">
              <a:spLocks noChangeArrowheads="1"/>
            </p:cNvSpPr>
            <p:nvPr/>
          </p:nvSpPr>
          <p:spPr bwMode="auto">
            <a:xfrm>
              <a:off x="1861861" y="3377624"/>
              <a:ext cx="369012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>
                  <a:latin typeface="Comic Sans MS" charset="0"/>
                </a:rPr>
                <a:t>1</a:t>
              </a:r>
            </a:p>
          </p:txBody>
        </p:sp>
        <p:sp>
          <p:nvSpPr>
            <p:cNvPr id="31776" name="TextBox 19"/>
            <p:cNvSpPr txBox="1">
              <a:spLocks noChangeArrowheads="1"/>
            </p:cNvSpPr>
            <p:nvPr/>
          </p:nvSpPr>
          <p:spPr bwMode="auto">
            <a:xfrm>
              <a:off x="2722126" y="3377624"/>
              <a:ext cx="369012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>
                  <a:latin typeface="Comic Sans MS" charset="0"/>
                </a:rPr>
                <a:t>1</a:t>
              </a:r>
            </a:p>
          </p:txBody>
        </p:sp>
        <p:sp>
          <p:nvSpPr>
            <p:cNvPr id="31777" name="TextBox 20"/>
            <p:cNvSpPr txBox="1">
              <a:spLocks noChangeArrowheads="1"/>
            </p:cNvSpPr>
            <p:nvPr/>
          </p:nvSpPr>
          <p:spPr bwMode="auto">
            <a:xfrm>
              <a:off x="3527466" y="3377624"/>
              <a:ext cx="434734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>
                  <a:latin typeface="Comic Sans MS" charset="0"/>
                </a:rPr>
                <a:t>0</a:t>
              </a:r>
            </a:p>
          </p:txBody>
        </p:sp>
      </p:grpSp>
      <p:grpSp>
        <p:nvGrpSpPr>
          <p:cNvPr id="31747" name="Group 33"/>
          <p:cNvGrpSpPr>
            <a:grpSpLocks/>
          </p:cNvGrpSpPr>
          <p:nvPr/>
        </p:nvGrpSpPr>
        <p:grpSpPr bwMode="auto">
          <a:xfrm>
            <a:off x="609600" y="1295400"/>
            <a:ext cx="2209800" cy="1063625"/>
            <a:chOff x="5943600" y="370440"/>
            <a:chExt cx="2209800" cy="1063967"/>
          </a:xfrm>
        </p:grpSpPr>
        <p:cxnSp>
          <p:nvCxnSpPr>
            <p:cNvPr id="25" name="Straight Connector 24"/>
            <p:cNvCxnSpPr>
              <a:cxnSpLocks noChangeShapeType="1"/>
            </p:cNvCxnSpPr>
            <p:nvPr/>
          </p:nvCxnSpPr>
          <p:spPr bwMode="auto">
            <a:xfrm rot="5400000">
              <a:off x="6197449" y="916716"/>
              <a:ext cx="940102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sp>
          <p:nvSpPr>
            <p:cNvPr id="28" name="Freeform 27"/>
            <p:cNvSpPr>
              <a:spLocks noChangeArrowheads="1"/>
            </p:cNvSpPr>
            <p:nvPr/>
          </p:nvSpPr>
          <p:spPr bwMode="auto">
            <a:xfrm>
              <a:off x="6616700" y="370440"/>
              <a:ext cx="1049338" cy="1063967"/>
            </a:xfrm>
            <a:custGeom>
              <a:avLst/>
              <a:gdLst>
                <a:gd name="T0" fmla="*/ 66836 w 1049882"/>
                <a:gd name="T1" fmla="*/ 47349 h 1063967"/>
                <a:gd name="T2" fmla="*/ 467852 w 1049882"/>
                <a:gd name="T3" fmla="*/ 13926 h 1063967"/>
                <a:gd name="T4" fmla="*/ 818741 w 1049882"/>
                <a:gd name="T5" fmla="*/ 130906 h 1063967"/>
                <a:gd name="T6" fmla="*/ 1019249 w 1049882"/>
                <a:gd name="T7" fmla="*/ 415003 h 1063967"/>
                <a:gd name="T8" fmla="*/ 1002540 w 1049882"/>
                <a:gd name="T9" fmla="*/ 765945 h 1063967"/>
                <a:gd name="T10" fmla="*/ 751905 w 1049882"/>
                <a:gd name="T11" fmla="*/ 1016618 h 1063967"/>
                <a:gd name="T12" fmla="*/ 0 w 1049882"/>
                <a:gd name="T13" fmla="*/ 1050041 h 106396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49882"/>
                <a:gd name="T22" fmla="*/ 0 h 1063967"/>
                <a:gd name="T23" fmla="*/ 1049882 w 1049882"/>
                <a:gd name="T24" fmla="*/ 1063967 h 106396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49882" h="1063967">
                  <a:moveTo>
                    <a:pt x="66836" y="47349"/>
                  </a:moveTo>
                  <a:cubicBezTo>
                    <a:pt x="204685" y="23674"/>
                    <a:pt x="342535" y="0"/>
                    <a:pt x="467852" y="13926"/>
                  </a:cubicBezTo>
                  <a:cubicBezTo>
                    <a:pt x="593170" y="27852"/>
                    <a:pt x="726842" y="64060"/>
                    <a:pt x="818741" y="130906"/>
                  </a:cubicBezTo>
                  <a:cubicBezTo>
                    <a:pt x="910641" y="197752"/>
                    <a:pt x="988616" y="309163"/>
                    <a:pt x="1019249" y="415003"/>
                  </a:cubicBezTo>
                  <a:cubicBezTo>
                    <a:pt x="1049882" y="520843"/>
                    <a:pt x="1047097" y="665676"/>
                    <a:pt x="1002540" y="765945"/>
                  </a:cubicBezTo>
                  <a:cubicBezTo>
                    <a:pt x="957983" y="866214"/>
                    <a:pt x="918995" y="969269"/>
                    <a:pt x="751905" y="1016618"/>
                  </a:cubicBezTo>
                  <a:cubicBezTo>
                    <a:pt x="584815" y="1063967"/>
                    <a:pt x="0" y="1050041"/>
                    <a:pt x="0" y="1050041"/>
                  </a:cubicBezTo>
                </a:path>
              </a:pathLst>
            </a:custGeom>
            <a:noFill/>
            <a:ln w="25400">
              <a:solidFill>
                <a:schemeClr val="accent1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>
                <a:buNone/>
                <a:defRPr/>
              </a:pPr>
              <a:endParaRPr lang="en-US">
                <a:ea typeface="ＭＳ Ｐゴシック" charset="0"/>
                <a:cs typeface="ＭＳ Ｐゴシック" charset="0"/>
              </a:endParaRPr>
            </a:p>
          </p:txBody>
        </p:sp>
        <p:cxnSp>
          <p:nvCxnSpPr>
            <p:cNvPr id="30" name="Straight Connector 29"/>
            <p:cNvCxnSpPr>
              <a:cxnSpLocks noChangeShapeType="1"/>
            </p:cNvCxnSpPr>
            <p:nvPr/>
          </p:nvCxnSpPr>
          <p:spPr bwMode="auto">
            <a:xfrm>
              <a:off x="5943600" y="610230"/>
              <a:ext cx="723900" cy="1588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31" name="Straight Connector 30"/>
            <p:cNvCxnSpPr>
              <a:cxnSpLocks noChangeShapeType="1"/>
            </p:cNvCxnSpPr>
            <p:nvPr/>
          </p:nvCxnSpPr>
          <p:spPr bwMode="auto">
            <a:xfrm>
              <a:off x="5943600" y="1216850"/>
              <a:ext cx="723900" cy="1588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32" name="Straight Connector 31"/>
            <p:cNvCxnSpPr>
              <a:cxnSpLocks noChangeShapeType="1"/>
            </p:cNvCxnSpPr>
            <p:nvPr/>
          </p:nvCxnSpPr>
          <p:spPr bwMode="auto">
            <a:xfrm>
              <a:off x="7666038" y="913540"/>
              <a:ext cx="487362" cy="1589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</p:grpSp>
      <p:sp>
        <p:nvSpPr>
          <p:cNvPr id="31748" name="TextBox 34"/>
          <p:cNvSpPr txBox="1">
            <a:spLocks noChangeArrowheads="1"/>
          </p:cNvSpPr>
          <p:nvPr/>
        </p:nvSpPr>
        <p:spPr bwMode="auto">
          <a:xfrm>
            <a:off x="914999" y="0"/>
            <a:ext cx="805060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0000FF"/>
                </a:solidFill>
                <a:latin typeface="Comic Sans MS" charset="0"/>
                <a:sym typeface="Wingdings" charset="2"/>
              </a:rPr>
              <a:t>Build a NAND with CMOS inverters</a:t>
            </a:r>
          </a:p>
        </p:txBody>
      </p:sp>
      <p:sp>
        <p:nvSpPr>
          <p:cNvPr id="31749" name="TextBox 54"/>
          <p:cNvSpPr txBox="1">
            <a:spLocks noChangeArrowheads="1"/>
          </p:cNvSpPr>
          <p:nvPr/>
        </p:nvSpPr>
        <p:spPr bwMode="auto">
          <a:xfrm>
            <a:off x="2209770" y="2436813"/>
            <a:ext cx="112242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NAND</a:t>
            </a:r>
          </a:p>
        </p:txBody>
      </p:sp>
      <p:sp>
        <p:nvSpPr>
          <p:cNvPr id="90" name="Oval 89"/>
          <p:cNvSpPr>
            <a:spLocks noChangeArrowheads="1"/>
          </p:cNvSpPr>
          <p:nvPr/>
        </p:nvSpPr>
        <p:spPr bwMode="auto">
          <a:xfrm>
            <a:off x="2332038" y="1676400"/>
            <a:ext cx="334962" cy="304800"/>
          </a:xfrm>
          <a:prstGeom prst="ellipse">
            <a:avLst/>
          </a:prstGeom>
          <a:solidFill>
            <a:schemeClr val="bg1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alibri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pic>
        <p:nvPicPr>
          <p:cNvPr id="93" name="Picture 4" descr="File:CMOS NAND.svg">
            <a:hlinkClick r:id="rId8"/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6784472" y="913457"/>
            <a:ext cx="2153656" cy="350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20"/>
          <p:cNvGrpSpPr>
            <a:grpSpLocks/>
          </p:cNvGrpSpPr>
          <p:nvPr/>
        </p:nvGrpSpPr>
        <p:grpSpPr bwMode="auto">
          <a:xfrm>
            <a:off x="3908474" y="1608993"/>
            <a:ext cx="2681288" cy="2209800"/>
            <a:chOff x="3505200" y="4191000"/>
            <a:chExt cx="2681654" cy="2209800"/>
          </a:xfrm>
        </p:grpSpPr>
        <p:pic>
          <p:nvPicPr>
            <p:cNvPr id="31753" name="Picture 8" descr="http://people.seas.harvard.edu/~jones/es154/lectures/lecture_7/logic_equ/logic_equ_1.gif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3886200" y="4191000"/>
              <a:ext cx="16256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54" name="Picture 10" descr="http://people.seas.harvard.edu/~jones/es154/lectures/lecture_7/logic_equ/logic_equ_2.gif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3505200" y="4876800"/>
              <a:ext cx="2681654" cy="152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4E21E8-E98A-5642-BFE8-2DAD7EC709D7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CEAFE0CE-965E-3D38-D16E-8E4C7ABC6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552719" y="4324432"/>
            <a:ext cx="2362081" cy="2362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circuit board with many colored lines&#10;&#10;Description automatically generated">
            <a:extLst>
              <a:ext uri="{FF2B5EF4-FFF2-40B4-BE49-F238E27FC236}">
                <a16:creationId xmlns:a16="http://schemas.microsoft.com/office/drawing/2014/main" id="{50AE09B0-B77A-91B2-8AF3-588D221B35C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483" y="4704895"/>
            <a:ext cx="2153656" cy="157319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33C7106-0251-36CB-542B-1429B7A8601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5791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205"/>
    </mc:Choice>
    <mc:Fallback>
      <p:transition spd="slow" advTm="1132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1FD926-0C6D-1268-4D05-B7D7B8B2A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B632AB-A3DC-5DA5-7765-4BA11FC1AA82}"/>
              </a:ext>
            </a:extLst>
          </p:cNvPr>
          <p:cNvSpPr txBox="1"/>
          <p:nvPr/>
        </p:nvSpPr>
        <p:spPr>
          <a:xfrm>
            <a:off x="961346" y="859577"/>
            <a:ext cx="7358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/>
              <a:t>Manipulating these cost energy. How much? </a:t>
            </a:r>
            <a:r>
              <a:rPr lang="en-US" dirty="0">
                <a:highlight>
                  <a:srgbClr val="FFFF00"/>
                </a:highlight>
              </a:rPr>
              <a:t>Energy loss related with information loss 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9D7290DF-4F5C-B3D3-24D4-8946E643FF23}"/>
              </a:ext>
            </a:extLst>
          </p:cNvPr>
          <p:cNvSpPr txBox="1"/>
          <p:nvPr/>
        </p:nvSpPr>
        <p:spPr>
          <a:xfrm>
            <a:off x="3152055" y="104910"/>
            <a:ext cx="28712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0000FF"/>
                </a:solidFill>
              </a:rPr>
              <a:t>Silicon Brain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1FEC5AD-0F2E-FAAD-29B5-D903FD2A2657}"/>
              </a:ext>
            </a:extLst>
          </p:cNvPr>
          <p:cNvGrpSpPr/>
          <p:nvPr/>
        </p:nvGrpSpPr>
        <p:grpSpPr>
          <a:xfrm>
            <a:off x="437620" y="2991854"/>
            <a:ext cx="3050798" cy="1646637"/>
            <a:chOff x="366814" y="2759733"/>
            <a:chExt cx="3050798" cy="1646637"/>
          </a:xfrm>
        </p:grpSpPr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A772FE33-31EE-E816-2817-468DF4503F73}"/>
                </a:ext>
              </a:extLst>
            </p:cNvPr>
            <p:cNvGrpSpPr/>
            <p:nvPr/>
          </p:nvGrpSpPr>
          <p:grpSpPr>
            <a:xfrm>
              <a:off x="366814" y="2759733"/>
              <a:ext cx="2975400" cy="524880"/>
              <a:chOff x="5293620" y="5049990"/>
              <a:chExt cx="2975400" cy="5248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">
                <p14:nvContentPartPr>
                  <p14:cNvPr id="97" name="Ink 96">
                    <a:extLst>
                      <a:ext uri="{FF2B5EF4-FFF2-40B4-BE49-F238E27FC236}">
                        <a16:creationId xmlns:a16="http://schemas.microsoft.com/office/drawing/2014/main" id="{E8BD3EF7-D7B7-7CA8-DA8F-0B19ABADC5C2}"/>
                      </a:ext>
                    </a:extLst>
                  </p14:cNvPr>
                  <p14:cNvContentPartPr/>
                  <p14:nvPr/>
                </p14:nvContentPartPr>
                <p14:xfrm>
                  <a:off x="5293620" y="5157990"/>
                  <a:ext cx="223920" cy="300960"/>
                </p14:xfrm>
              </p:contentPart>
            </mc:Choice>
            <mc:Fallback xmlns="">
              <p:pic>
                <p:nvPicPr>
                  <p:cNvPr id="97" name="Ink 96">
                    <a:extLst>
                      <a:ext uri="{FF2B5EF4-FFF2-40B4-BE49-F238E27FC236}">
                        <a16:creationId xmlns:a16="http://schemas.microsoft.com/office/drawing/2014/main" id="{E8BD3EF7-D7B7-7CA8-DA8F-0B19ABADC5C2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5284620" y="5148990"/>
                    <a:ext cx="241560" cy="318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">
                <p14:nvContentPartPr>
                  <p14:cNvPr id="98" name="Ink 97">
                    <a:extLst>
                      <a:ext uri="{FF2B5EF4-FFF2-40B4-BE49-F238E27FC236}">
                        <a16:creationId xmlns:a16="http://schemas.microsoft.com/office/drawing/2014/main" id="{29ED8174-56C2-F402-3D4B-A3AC7EA307D0}"/>
                      </a:ext>
                    </a:extLst>
                  </p14:cNvPr>
                  <p14:cNvContentPartPr/>
                  <p14:nvPr/>
                </p14:nvContentPartPr>
                <p14:xfrm>
                  <a:off x="5646780" y="5121630"/>
                  <a:ext cx="133560" cy="325440"/>
                </p14:xfrm>
              </p:contentPart>
            </mc:Choice>
            <mc:Fallback xmlns="">
              <p:pic>
                <p:nvPicPr>
                  <p:cNvPr id="98" name="Ink 97">
                    <a:extLst>
                      <a:ext uri="{FF2B5EF4-FFF2-40B4-BE49-F238E27FC236}">
                        <a16:creationId xmlns:a16="http://schemas.microsoft.com/office/drawing/2014/main" id="{29ED8174-56C2-F402-3D4B-A3AC7EA307D0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5637780" y="5112990"/>
                    <a:ext cx="151200" cy="343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">
                <p14:nvContentPartPr>
                  <p14:cNvPr id="99" name="Ink 98">
                    <a:extLst>
                      <a:ext uri="{FF2B5EF4-FFF2-40B4-BE49-F238E27FC236}">
                        <a16:creationId xmlns:a16="http://schemas.microsoft.com/office/drawing/2014/main" id="{752BF828-9475-E464-5DCE-239FE6CCE2C5}"/>
                      </a:ext>
                    </a:extLst>
                  </p14:cNvPr>
                  <p14:cNvContentPartPr/>
                  <p14:nvPr/>
                </p14:nvContentPartPr>
                <p14:xfrm>
                  <a:off x="5998500" y="5202990"/>
                  <a:ext cx="113040" cy="15840"/>
                </p14:xfrm>
              </p:contentPart>
            </mc:Choice>
            <mc:Fallback xmlns="">
              <p:pic>
                <p:nvPicPr>
                  <p:cNvPr id="99" name="Ink 98">
                    <a:extLst>
                      <a:ext uri="{FF2B5EF4-FFF2-40B4-BE49-F238E27FC236}">
                        <a16:creationId xmlns:a16="http://schemas.microsoft.com/office/drawing/2014/main" id="{752BF828-9475-E464-5DCE-239FE6CCE2C5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5989500" y="5193990"/>
                    <a:ext cx="130680" cy="33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">
                <p14:nvContentPartPr>
                  <p14:cNvPr id="100" name="Ink 99">
                    <a:extLst>
                      <a:ext uri="{FF2B5EF4-FFF2-40B4-BE49-F238E27FC236}">
                        <a16:creationId xmlns:a16="http://schemas.microsoft.com/office/drawing/2014/main" id="{CB20349D-639C-2C6B-7C2A-551CC459C49E}"/>
                      </a:ext>
                    </a:extLst>
                  </p14:cNvPr>
                  <p14:cNvContentPartPr/>
                  <p14:nvPr/>
                </p14:nvContentPartPr>
                <p14:xfrm>
                  <a:off x="6027660" y="5306670"/>
                  <a:ext cx="102960" cy="360"/>
                </p14:xfrm>
              </p:contentPart>
            </mc:Choice>
            <mc:Fallback xmlns="">
              <p:pic>
                <p:nvPicPr>
                  <p:cNvPr id="100" name="Ink 99">
                    <a:extLst>
                      <a:ext uri="{FF2B5EF4-FFF2-40B4-BE49-F238E27FC236}">
                        <a16:creationId xmlns:a16="http://schemas.microsoft.com/office/drawing/2014/main" id="{CB20349D-639C-2C6B-7C2A-551CC459C49E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6019020" y="5298030"/>
                    <a:ext cx="1206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">
                <p14:nvContentPartPr>
                  <p14:cNvPr id="101" name="Ink 100">
                    <a:extLst>
                      <a:ext uri="{FF2B5EF4-FFF2-40B4-BE49-F238E27FC236}">
                        <a16:creationId xmlns:a16="http://schemas.microsoft.com/office/drawing/2014/main" id="{EFCB7124-506D-E59A-1F31-04F781182AC1}"/>
                      </a:ext>
                    </a:extLst>
                  </p14:cNvPr>
                  <p14:cNvContentPartPr/>
                  <p14:nvPr/>
                </p14:nvContentPartPr>
                <p14:xfrm>
                  <a:off x="6379380" y="5121990"/>
                  <a:ext cx="93960" cy="291240"/>
                </p14:xfrm>
              </p:contentPart>
            </mc:Choice>
            <mc:Fallback xmlns="">
              <p:pic>
                <p:nvPicPr>
                  <p:cNvPr id="101" name="Ink 100">
                    <a:extLst>
                      <a:ext uri="{FF2B5EF4-FFF2-40B4-BE49-F238E27FC236}">
                        <a16:creationId xmlns:a16="http://schemas.microsoft.com/office/drawing/2014/main" id="{EFCB7124-506D-E59A-1F31-04F781182AC1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6370380" y="5112990"/>
                    <a:ext cx="111600" cy="308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">
                <p14:nvContentPartPr>
                  <p14:cNvPr id="102" name="Ink 101">
                    <a:extLst>
                      <a:ext uri="{FF2B5EF4-FFF2-40B4-BE49-F238E27FC236}">
                        <a16:creationId xmlns:a16="http://schemas.microsoft.com/office/drawing/2014/main" id="{40C366D4-974A-25EC-3EC8-6302000AC632}"/>
                      </a:ext>
                    </a:extLst>
                  </p14:cNvPr>
                  <p14:cNvContentPartPr/>
                  <p14:nvPr/>
                </p14:nvContentPartPr>
                <p14:xfrm>
                  <a:off x="6565140" y="5253030"/>
                  <a:ext cx="275760" cy="186120"/>
                </p14:xfrm>
              </p:contentPart>
            </mc:Choice>
            <mc:Fallback xmlns="">
              <p:pic>
                <p:nvPicPr>
                  <p:cNvPr id="102" name="Ink 101">
                    <a:extLst>
                      <a:ext uri="{FF2B5EF4-FFF2-40B4-BE49-F238E27FC236}">
                        <a16:creationId xmlns:a16="http://schemas.microsoft.com/office/drawing/2014/main" id="{40C366D4-974A-25EC-3EC8-6302000AC632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6556140" y="5244390"/>
                    <a:ext cx="293400" cy="203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">
                <p14:nvContentPartPr>
                  <p14:cNvPr id="103" name="Ink 102">
                    <a:extLst>
                      <a:ext uri="{FF2B5EF4-FFF2-40B4-BE49-F238E27FC236}">
                        <a16:creationId xmlns:a16="http://schemas.microsoft.com/office/drawing/2014/main" id="{B7F70E0F-FB69-9A09-7924-4273110A1C18}"/>
                      </a:ext>
                    </a:extLst>
                  </p14:cNvPr>
                  <p14:cNvContentPartPr/>
                  <p14:nvPr/>
                </p14:nvContentPartPr>
                <p14:xfrm>
                  <a:off x="6605820" y="5222430"/>
                  <a:ext cx="6480" cy="3240"/>
                </p14:xfrm>
              </p:contentPart>
            </mc:Choice>
            <mc:Fallback xmlns="">
              <p:pic>
                <p:nvPicPr>
                  <p:cNvPr id="103" name="Ink 102">
                    <a:extLst>
                      <a:ext uri="{FF2B5EF4-FFF2-40B4-BE49-F238E27FC236}">
                        <a16:creationId xmlns:a16="http://schemas.microsoft.com/office/drawing/2014/main" id="{B7F70E0F-FB69-9A09-7924-4273110A1C18}"/>
                      </a:ext>
                    </a:extLst>
                  </p:cNvPr>
                  <p:cNvPicPr/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6596820" y="5213430"/>
                    <a:ext cx="24120" cy="20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">
                <p14:nvContentPartPr>
                  <p14:cNvPr id="104" name="Ink 103">
                    <a:extLst>
                      <a:ext uri="{FF2B5EF4-FFF2-40B4-BE49-F238E27FC236}">
                        <a16:creationId xmlns:a16="http://schemas.microsoft.com/office/drawing/2014/main" id="{8367AC25-5C1E-2D87-A516-92D92A86B23C}"/>
                      </a:ext>
                    </a:extLst>
                  </p14:cNvPr>
                  <p14:cNvContentPartPr/>
                  <p14:nvPr/>
                </p14:nvContentPartPr>
                <p14:xfrm>
                  <a:off x="6965820" y="5185710"/>
                  <a:ext cx="168480" cy="33840"/>
                </p14:xfrm>
              </p:contentPart>
            </mc:Choice>
            <mc:Fallback xmlns="">
              <p:pic>
                <p:nvPicPr>
                  <p:cNvPr id="104" name="Ink 103">
                    <a:extLst>
                      <a:ext uri="{FF2B5EF4-FFF2-40B4-BE49-F238E27FC236}">
                        <a16:creationId xmlns:a16="http://schemas.microsoft.com/office/drawing/2014/main" id="{8367AC25-5C1E-2D87-A516-92D92A86B23C}"/>
                      </a:ext>
                    </a:extLst>
                  </p:cNvPr>
                  <p:cNvPicPr/>
                  <p:nvPr/>
                </p:nvPicPr>
                <p:blipFill>
                  <a:blip r:embed="rId20"/>
                  <a:stretch>
                    <a:fillRect/>
                  </a:stretch>
                </p:blipFill>
                <p:spPr>
                  <a:xfrm>
                    <a:off x="6956820" y="5177070"/>
                    <a:ext cx="186120" cy="51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">
                <p14:nvContentPartPr>
                  <p14:cNvPr id="105" name="Ink 104">
                    <a:extLst>
                      <a:ext uri="{FF2B5EF4-FFF2-40B4-BE49-F238E27FC236}">
                        <a16:creationId xmlns:a16="http://schemas.microsoft.com/office/drawing/2014/main" id="{47A6C387-580C-5EB4-AC24-A260B6062FB4}"/>
                      </a:ext>
                    </a:extLst>
                  </p14:cNvPr>
                  <p14:cNvContentPartPr/>
                  <p14:nvPr/>
                </p14:nvContentPartPr>
                <p14:xfrm>
                  <a:off x="7248780" y="5049990"/>
                  <a:ext cx="127440" cy="266040"/>
                </p14:xfrm>
              </p:contentPart>
            </mc:Choice>
            <mc:Fallback xmlns="">
              <p:pic>
                <p:nvPicPr>
                  <p:cNvPr id="105" name="Ink 104">
                    <a:extLst>
                      <a:ext uri="{FF2B5EF4-FFF2-40B4-BE49-F238E27FC236}">
                        <a16:creationId xmlns:a16="http://schemas.microsoft.com/office/drawing/2014/main" id="{47A6C387-580C-5EB4-AC24-A260B6062FB4}"/>
                      </a:ext>
                    </a:extLst>
                  </p:cNvPr>
                  <p:cNvPicPr/>
                  <p:nvPr/>
                </p:nvPicPr>
                <p:blipFill>
                  <a:blip r:embed="rId22"/>
                  <a:stretch>
                    <a:fillRect/>
                  </a:stretch>
                </p:blipFill>
                <p:spPr>
                  <a:xfrm>
                    <a:off x="7239780" y="5040990"/>
                    <a:ext cx="145080" cy="283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">
                <p14:nvContentPartPr>
                  <p14:cNvPr id="106" name="Ink 105">
                    <a:extLst>
                      <a:ext uri="{FF2B5EF4-FFF2-40B4-BE49-F238E27FC236}">
                        <a16:creationId xmlns:a16="http://schemas.microsoft.com/office/drawing/2014/main" id="{FE2AFCA2-49F2-51D7-8C52-59BA9AF812F7}"/>
                      </a:ext>
                    </a:extLst>
                  </p14:cNvPr>
                  <p14:cNvContentPartPr/>
                  <p14:nvPr/>
                </p14:nvContentPartPr>
                <p14:xfrm>
                  <a:off x="7478820" y="5134950"/>
                  <a:ext cx="114120" cy="439920"/>
                </p14:xfrm>
              </p:contentPart>
            </mc:Choice>
            <mc:Fallback xmlns="">
              <p:pic>
                <p:nvPicPr>
                  <p:cNvPr id="106" name="Ink 105">
                    <a:extLst>
                      <a:ext uri="{FF2B5EF4-FFF2-40B4-BE49-F238E27FC236}">
                        <a16:creationId xmlns:a16="http://schemas.microsoft.com/office/drawing/2014/main" id="{FE2AFCA2-49F2-51D7-8C52-59BA9AF812F7}"/>
                      </a:ext>
                    </a:extLst>
                  </p:cNvPr>
                  <p:cNvPicPr/>
                  <p:nvPr/>
                </p:nvPicPr>
                <p:blipFill>
                  <a:blip r:embed="rId24"/>
                  <a:stretch>
                    <a:fillRect/>
                  </a:stretch>
                </p:blipFill>
                <p:spPr>
                  <a:xfrm>
                    <a:off x="7469820" y="5126310"/>
                    <a:ext cx="131760" cy="457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">
                <p14:nvContentPartPr>
                  <p14:cNvPr id="107" name="Ink 106">
                    <a:extLst>
                      <a:ext uri="{FF2B5EF4-FFF2-40B4-BE49-F238E27FC236}">
                        <a16:creationId xmlns:a16="http://schemas.microsoft.com/office/drawing/2014/main" id="{76035C2D-2F89-3FD7-D454-B674CA721AE6}"/>
                      </a:ext>
                    </a:extLst>
                  </p14:cNvPr>
                  <p14:cNvContentPartPr/>
                  <p14:nvPr/>
                </p14:nvContentPartPr>
                <p14:xfrm>
                  <a:off x="7437420" y="5094990"/>
                  <a:ext cx="831600" cy="321120"/>
                </p14:xfrm>
              </p:contentPart>
            </mc:Choice>
            <mc:Fallback xmlns="">
              <p:pic>
                <p:nvPicPr>
                  <p:cNvPr id="107" name="Ink 106">
                    <a:extLst>
                      <a:ext uri="{FF2B5EF4-FFF2-40B4-BE49-F238E27FC236}">
                        <a16:creationId xmlns:a16="http://schemas.microsoft.com/office/drawing/2014/main" id="{76035C2D-2F89-3FD7-D454-B674CA721AE6}"/>
                      </a:ext>
                    </a:extLst>
                  </p:cNvPr>
                  <p:cNvPicPr/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7428420" y="5086350"/>
                    <a:ext cx="849240" cy="338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">
                <p14:nvContentPartPr>
                  <p14:cNvPr id="108" name="Ink 107">
                    <a:extLst>
                      <a:ext uri="{FF2B5EF4-FFF2-40B4-BE49-F238E27FC236}">
                        <a16:creationId xmlns:a16="http://schemas.microsoft.com/office/drawing/2014/main" id="{B185D0E3-9A69-E346-9C5A-B9BF54150829}"/>
                      </a:ext>
                    </a:extLst>
                  </p14:cNvPr>
                  <p14:cNvContentPartPr/>
                  <p14:nvPr/>
                </p14:nvContentPartPr>
                <p14:xfrm>
                  <a:off x="7737660" y="5207670"/>
                  <a:ext cx="23400" cy="360"/>
                </p14:xfrm>
              </p:contentPart>
            </mc:Choice>
            <mc:Fallback xmlns="">
              <p:pic>
                <p:nvPicPr>
                  <p:cNvPr id="108" name="Ink 107">
                    <a:extLst>
                      <a:ext uri="{FF2B5EF4-FFF2-40B4-BE49-F238E27FC236}">
                        <a16:creationId xmlns:a16="http://schemas.microsoft.com/office/drawing/2014/main" id="{B185D0E3-9A69-E346-9C5A-B9BF54150829}"/>
                      </a:ext>
                    </a:extLst>
                  </p:cNvPr>
                  <p:cNvPicPr/>
                  <p:nvPr/>
                </p:nvPicPr>
                <p:blipFill>
                  <a:blip r:embed="rId28"/>
                  <a:stretch>
                    <a:fillRect/>
                  </a:stretch>
                </p:blipFill>
                <p:spPr>
                  <a:xfrm>
                    <a:off x="7728660" y="5199030"/>
                    <a:ext cx="4104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B0960C2E-BCCE-854B-6E0A-47B574B1191C}"/>
                </a:ext>
              </a:extLst>
            </p:cNvPr>
            <p:cNvGrpSpPr/>
            <p:nvPr/>
          </p:nvGrpSpPr>
          <p:grpSpPr>
            <a:xfrm>
              <a:off x="375972" y="3723090"/>
              <a:ext cx="960480" cy="362880"/>
              <a:chOff x="4640580" y="6030630"/>
              <a:chExt cx="960480" cy="3628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9">
                <p14:nvContentPartPr>
                  <p14:cNvPr id="110" name="Ink 109">
                    <a:extLst>
                      <a:ext uri="{FF2B5EF4-FFF2-40B4-BE49-F238E27FC236}">
                        <a16:creationId xmlns:a16="http://schemas.microsoft.com/office/drawing/2014/main" id="{45BDF9A2-AF9E-0F18-ECD7-98BCB3F67136}"/>
                      </a:ext>
                    </a:extLst>
                  </p14:cNvPr>
                  <p14:cNvContentPartPr/>
                  <p14:nvPr/>
                </p14:nvContentPartPr>
                <p14:xfrm>
                  <a:off x="4640580" y="6030630"/>
                  <a:ext cx="246960" cy="362880"/>
                </p14:xfrm>
              </p:contentPart>
            </mc:Choice>
            <mc:Fallback xmlns="">
              <p:pic>
                <p:nvPicPr>
                  <p:cNvPr id="110" name="Ink 109">
                    <a:extLst>
                      <a:ext uri="{FF2B5EF4-FFF2-40B4-BE49-F238E27FC236}">
                        <a16:creationId xmlns:a16="http://schemas.microsoft.com/office/drawing/2014/main" id="{45BDF9A2-AF9E-0F18-ECD7-98BCB3F67136}"/>
                      </a:ext>
                    </a:extLst>
                  </p:cNvPr>
                  <p:cNvPicPr/>
                  <p:nvPr/>
                </p:nvPicPr>
                <p:blipFill>
                  <a:blip r:embed="rId30"/>
                  <a:stretch>
                    <a:fillRect/>
                  </a:stretch>
                </p:blipFill>
                <p:spPr>
                  <a:xfrm>
                    <a:off x="4631940" y="6021630"/>
                    <a:ext cx="264600" cy="38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">
                <p14:nvContentPartPr>
                  <p14:cNvPr id="111" name="Ink 110">
                    <a:extLst>
                      <a:ext uri="{FF2B5EF4-FFF2-40B4-BE49-F238E27FC236}">
                        <a16:creationId xmlns:a16="http://schemas.microsoft.com/office/drawing/2014/main" id="{6F469303-1202-5C72-FE91-4EE713F82E69}"/>
                      </a:ext>
                    </a:extLst>
                  </p14:cNvPr>
                  <p14:cNvContentPartPr/>
                  <p14:nvPr/>
                </p14:nvContentPartPr>
                <p14:xfrm>
                  <a:off x="5088060" y="6227550"/>
                  <a:ext cx="92160" cy="360"/>
                </p14:xfrm>
              </p:contentPart>
            </mc:Choice>
            <mc:Fallback xmlns="">
              <p:pic>
                <p:nvPicPr>
                  <p:cNvPr id="111" name="Ink 110">
                    <a:extLst>
                      <a:ext uri="{FF2B5EF4-FFF2-40B4-BE49-F238E27FC236}">
                        <a16:creationId xmlns:a16="http://schemas.microsoft.com/office/drawing/2014/main" id="{6F469303-1202-5C72-FE91-4EE713F82E69}"/>
                      </a:ext>
                    </a:extLst>
                  </p:cNvPr>
                  <p:cNvPicPr/>
                  <p:nvPr/>
                </p:nvPicPr>
                <p:blipFill>
                  <a:blip r:embed="rId32"/>
                  <a:stretch>
                    <a:fillRect/>
                  </a:stretch>
                </p:blipFill>
                <p:spPr>
                  <a:xfrm>
                    <a:off x="5079060" y="6218910"/>
                    <a:ext cx="1098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">
                <p14:nvContentPartPr>
                  <p14:cNvPr id="112" name="Ink 111">
                    <a:extLst>
                      <a:ext uri="{FF2B5EF4-FFF2-40B4-BE49-F238E27FC236}">
                        <a16:creationId xmlns:a16="http://schemas.microsoft.com/office/drawing/2014/main" id="{8A2617F6-7CB9-244E-128E-53E3DDF609BD}"/>
                      </a:ext>
                    </a:extLst>
                  </p14:cNvPr>
                  <p14:cNvContentPartPr/>
                  <p14:nvPr/>
                </p14:nvContentPartPr>
                <p14:xfrm>
                  <a:off x="5084100" y="6308550"/>
                  <a:ext cx="176400" cy="3240"/>
                </p14:xfrm>
              </p:contentPart>
            </mc:Choice>
            <mc:Fallback xmlns="">
              <p:pic>
                <p:nvPicPr>
                  <p:cNvPr id="112" name="Ink 111">
                    <a:extLst>
                      <a:ext uri="{FF2B5EF4-FFF2-40B4-BE49-F238E27FC236}">
                        <a16:creationId xmlns:a16="http://schemas.microsoft.com/office/drawing/2014/main" id="{8A2617F6-7CB9-244E-128E-53E3DDF609BD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5075100" y="6299910"/>
                    <a:ext cx="194040" cy="20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">
                <p14:nvContentPartPr>
                  <p14:cNvPr id="113" name="Ink 112">
                    <a:extLst>
                      <a:ext uri="{FF2B5EF4-FFF2-40B4-BE49-F238E27FC236}">
                        <a16:creationId xmlns:a16="http://schemas.microsoft.com/office/drawing/2014/main" id="{97DE4AB2-E781-A26B-7519-820E8FD2E6D8}"/>
                      </a:ext>
                    </a:extLst>
                  </p14:cNvPr>
                  <p14:cNvContentPartPr/>
                  <p14:nvPr/>
                </p14:nvContentPartPr>
                <p14:xfrm>
                  <a:off x="5473260" y="6213870"/>
                  <a:ext cx="127800" cy="360"/>
                </p14:xfrm>
              </p:contentPart>
            </mc:Choice>
            <mc:Fallback xmlns="">
              <p:pic>
                <p:nvPicPr>
                  <p:cNvPr id="113" name="Ink 112">
                    <a:extLst>
                      <a:ext uri="{FF2B5EF4-FFF2-40B4-BE49-F238E27FC236}">
                        <a16:creationId xmlns:a16="http://schemas.microsoft.com/office/drawing/2014/main" id="{97DE4AB2-E781-A26B-7519-820E8FD2E6D8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5464620" y="6204870"/>
                    <a:ext cx="14544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E9223083-EC57-AA24-6CBA-9ACC82294101}"/>
                </a:ext>
              </a:extLst>
            </p:cNvPr>
            <p:cNvGrpSpPr/>
            <p:nvPr/>
          </p:nvGrpSpPr>
          <p:grpSpPr>
            <a:xfrm>
              <a:off x="1683492" y="3511410"/>
              <a:ext cx="1734120" cy="894960"/>
              <a:chOff x="5948100" y="5818950"/>
              <a:chExt cx="1734120" cy="8949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7">
                <p14:nvContentPartPr>
                  <p14:cNvPr id="114" name="Ink 113">
                    <a:extLst>
                      <a:ext uri="{FF2B5EF4-FFF2-40B4-BE49-F238E27FC236}">
                        <a16:creationId xmlns:a16="http://schemas.microsoft.com/office/drawing/2014/main" id="{D2B413D4-A3A9-246E-53EA-F2CDB55850F5}"/>
                      </a:ext>
                    </a:extLst>
                  </p14:cNvPr>
                  <p14:cNvContentPartPr/>
                  <p14:nvPr/>
                </p14:nvContentPartPr>
                <p14:xfrm>
                  <a:off x="5948100" y="5924430"/>
                  <a:ext cx="346320" cy="504000"/>
                </p14:xfrm>
              </p:contentPart>
            </mc:Choice>
            <mc:Fallback xmlns="">
              <p:pic>
                <p:nvPicPr>
                  <p:cNvPr id="114" name="Ink 113">
                    <a:extLst>
                      <a:ext uri="{FF2B5EF4-FFF2-40B4-BE49-F238E27FC236}">
                        <a16:creationId xmlns:a16="http://schemas.microsoft.com/office/drawing/2014/main" id="{D2B413D4-A3A9-246E-53EA-F2CDB55850F5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5939460" y="5915430"/>
                    <a:ext cx="363960" cy="521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">
                <p14:nvContentPartPr>
                  <p14:cNvPr id="115" name="Ink 114">
                    <a:extLst>
                      <a:ext uri="{FF2B5EF4-FFF2-40B4-BE49-F238E27FC236}">
                        <a16:creationId xmlns:a16="http://schemas.microsoft.com/office/drawing/2014/main" id="{0789D7A8-97B2-544E-66C5-19AFCBB55A5D}"/>
                      </a:ext>
                    </a:extLst>
                  </p14:cNvPr>
                  <p14:cNvContentPartPr/>
                  <p14:nvPr/>
                </p14:nvContentPartPr>
                <p14:xfrm>
                  <a:off x="6455340" y="6043950"/>
                  <a:ext cx="126360" cy="425880"/>
                </p14:xfrm>
              </p:contentPart>
            </mc:Choice>
            <mc:Fallback xmlns="">
              <p:pic>
                <p:nvPicPr>
                  <p:cNvPr id="115" name="Ink 114">
                    <a:extLst>
                      <a:ext uri="{FF2B5EF4-FFF2-40B4-BE49-F238E27FC236}">
                        <a16:creationId xmlns:a16="http://schemas.microsoft.com/office/drawing/2014/main" id="{0789D7A8-97B2-544E-66C5-19AFCBB55A5D}"/>
                      </a:ext>
                    </a:extLst>
                  </p:cNvPr>
                  <p:cNvPicPr/>
                  <p:nvPr/>
                </p:nvPicPr>
                <p:blipFill>
                  <a:blip r:embed="rId40"/>
                  <a:stretch>
                    <a:fillRect/>
                  </a:stretch>
                </p:blipFill>
                <p:spPr>
                  <a:xfrm>
                    <a:off x="6446340" y="6034950"/>
                    <a:ext cx="144000" cy="443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">
                <p14:nvContentPartPr>
                  <p14:cNvPr id="116" name="Ink 115">
                    <a:extLst>
                      <a:ext uri="{FF2B5EF4-FFF2-40B4-BE49-F238E27FC236}">
                        <a16:creationId xmlns:a16="http://schemas.microsoft.com/office/drawing/2014/main" id="{7D40168A-7295-AC88-0DA5-4FC89CC71003}"/>
                      </a:ext>
                    </a:extLst>
                  </p14:cNvPr>
                  <p14:cNvContentPartPr/>
                  <p14:nvPr/>
                </p14:nvContentPartPr>
                <p14:xfrm>
                  <a:off x="6649380" y="6255630"/>
                  <a:ext cx="56520" cy="153000"/>
                </p14:xfrm>
              </p:contentPart>
            </mc:Choice>
            <mc:Fallback xmlns="">
              <p:pic>
                <p:nvPicPr>
                  <p:cNvPr id="116" name="Ink 115">
                    <a:extLst>
                      <a:ext uri="{FF2B5EF4-FFF2-40B4-BE49-F238E27FC236}">
                        <a16:creationId xmlns:a16="http://schemas.microsoft.com/office/drawing/2014/main" id="{7D40168A-7295-AC88-0DA5-4FC89CC71003}"/>
                      </a:ext>
                    </a:extLst>
                  </p:cNvPr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6640380" y="6246630"/>
                    <a:ext cx="74160" cy="170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3">
                <p14:nvContentPartPr>
                  <p14:cNvPr id="117" name="Ink 116">
                    <a:extLst>
                      <a:ext uri="{FF2B5EF4-FFF2-40B4-BE49-F238E27FC236}">
                        <a16:creationId xmlns:a16="http://schemas.microsoft.com/office/drawing/2014/main" id="{A338526E-D224-B4D9-2696-EB5FC1000360}"/>
                      </a:ext>
                    </a:extLst>
                  </p14:cNvPr>
                  <p14:cNvContentPartPr/>
                  <p14:nvPr/>
                </p14:nvContentPartPr>
                <p14:xfrm>
                  <a:off x="6702300" y="6165990"/>
                  <a:ext cx="6120" cy="3240"/>
                </p14:xfrm>
              </p:contentPart>
            </mc:Choice>
            <mc:Fallback xmlns="">
              <p:pic>
                <p:nvPicPr>
                  <p:cNvPr id="117" name="Ink 116">
                    <a:extLst>
                      <a:ext uri="{FF2B5EF4-FFF2-40B4-BE49-F238E27FC236}">
                        <a16:creationId xmlns:a16="http://schemas.microsoft.com/office/drawing/2014/main" id="{A338526E-D224-B4D9-2696-EB5FC1000360}"/>
                      </a:ext>
                    </a:extLst>
                  </p:cNvPr>
                  <p:cNvPicPr/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6693300" y="6157350"/>
                    <a:ext cx="23760" cy="20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4">
                <p14:nvContentPartPr>
                  <p14:cNvPr id="118" name="Ink 117">
                    <a:extLst>
                      <a:ext uri="{FF2B5EF4-FFF2-40B4-BE49-F238E27FC236}">
                        <a16:creationId xmlns:a16="http://schemas.microsoft.com/office/drawing/2014/main" id="{D32AD00E-EDB4-02A0-7813-C74147FD3610}"/>
                      </a:ext>
                    </a:extLst>
                  </p14:cNvPr>
                  <p14:cNvContentPartPr/>
                  <p14:nvPr/>
                </p14:nvContentPartPr>
                <p14:xfrm>
                  <a:off x="6857820" y="5844870"/>
                  <a:ext cx="393480" cy="674640"/>
                </p14:xfrm>
              </p:contentPart>
            </mc:Choice>
            <mc:Fallback xmlns="">
              <p:pic>
                <p:nvPicPr>
                  <p:cNvPr id="118" name="Ink 117">
                    <a:extLst>
                      <a:ext uri="{FF2B5EF4-FFF2-40B4-BE49-F238E27FC236}">
                        <a16:creationId xmlns:a16="http://schemas.microsoft.com/office/drawing/2014/main" id="{D32AD00E-EDB4-02A0-7813-C74147FD3610}"/>
                      </a:ext>
                    </a:extLst>
                  </p:cNvPr>
                  <p:cNvPicPr/>
                  <p:nvPr/>
                </p:nvPicPr>
                <p:blipFill>
                  <a:blip r:embed="rId45"/>
                  <a:stretch>
                    <a:fillRect/>
                  </a:stretch>
                </p:blipFill>
                <p:spPr>
                  <a:xfrm>
                    <a:off x="6848820" y="5835870"/>
                    <a:ext cx="411120" cy="692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6">
                <p14:nvContentPartPr>
                  <p14:cNvPr id="119" name="Ink 118">
                    <a:extLst>
                      <a:ext uri="{FF2B5EF4-FFF2-40B4-BE49-F238E27FC236}">
                        <a16:creationId xmlns:a16="http://schemas.microsoft.com/office/drawing/2014/main" id="{C40551F2-6DB8-E5BF-7AA7-48FAA44DD751}"/>
                      </a:ext>
                    </a:extLst>
                  </p14:cNvPr>
                  <p14:cNvContentPartPr/>
                  <p14:nvPr/>
                </p14:nvContentPartPr>
                <p14:xfrm>
                  <a:off x="7358220" y="5986710"/>
                  <a:ext cx="106200" cy="380880"/>
                </p14:xfrm>
              </p:contentPart>
            </mc:Choice>
            <mc:Fallback xmlns="">
              <p:pic>
                <p:nvPicPr>
                  <p:cNvPr id="119" name="Ink 118">
                    <a:extLst>
                      <a:ext uri="{FF2B5EF4-FFF2-40B4-BE49-F238E27FC236}">
                        <a16:creationId xmlns:a16="http://schemas.microsoft.com/office/drawing/2014/main" id="{C40551F2-6DB8-E5BF-7AA7-48FAA44DD751}"/>
                      </a:ext>
                    </a:extLst>
                  </p:cNvPr>
                  <p:cNvPicPr/>
                  <p:nvPr/>
                </p:nvPicPr>
                <p:blipFill>
                  <a:blip r:embed="rId47"/>
                  <a:stretch>
                    <a:fillRect/>
                  </a:stretch>
                </p:blipFill>
                <p:spPr>
                  <a:xfrm>
                    <a:off x="7349220" y="5978070"/>
                    <a:ext cx="123840" cy="398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8">
                <p14:nvContentPartPr>
                  <p14:cNvPr id="120" name="Ink 119">
                    <a:extLst>
                      <a:ext uri="{FF2B5EF4-FFF2-40B4-BE49-F238E27FC236}">
                        <a16:creationId xmlns:a16="http://schemas.microsoft.com/office/drawing/2014/main" id="{709A288C-21B8-1412-3CD1-7AE95AEA4A09}"/>
                      </a:ext>
                    </a:extLst>
                  </p14:cNvPr>
                  <p14:cNvContentPartPr/>
                  <p14:nvPr/>
                </p14:nvContentPartPr>
                <p14:xfrm>
                  <a:off x="7612020" y="6206670"/>
                  <a:ext cx="70200" cy="152640"/>
                </p14:xfrm>
              </p:contentPart>
            </mc:Choice>
            <mc:Fallback xmlns="">
              <p:pic>
                <p:nvPicPr>
                  <p:cNvPr id="120" name="Ink 119">
                    <a:extLst>
                      <a:ext uri="{FF2B5EF4-FFF2-40B4-BE49-F238E27FC236}">
                        <a16:creationId xmlns:a16="http://schemas.microsoft.com/office/drawing/2014/main" id="{709A288C-21B8-1412-3CD1-7AE95AEA4A09}"/>
                      </a:ext>
                    </a:extLst>
                  </p:cNvPr>
                  <p:cNvPicPr/>
                  <p:nvPr/>
                </p:nvPicPr>
                <p:blipFill>
                  <a:blip r:embed="rId49"/>
                  <a:stretch>
                    <a:fillRect/>
                  </a:stretch>
                </p:blipFill>
                <p:spPr>
                  <a:xfrm>
                    <a:off x="7603380" y="6198030"/>
                    <a:ext cx="87840" cy="170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0">
                <p14:nvContentPartPr>
                  <p14:cNvPr id="121" name="Ink 120">
                    <a:extLst>
                      <a:ext uri="{FF2B5EF4-FFF2-40B4-BE49-F238E27FC236}">
                        <a16:creationId xmlns:a16="http://schemas.microsoft.com/office/drawing/2014/main" id="{78D735CF-1CEF-2FBC-D6D4-3B766985C5AE}"/>
                      </a:ext>
                    </a:extLst>
                  </p14:cNvPr>
                  <p14:cNvContentPartPr/>
                  <p14:nvPr/>
                </p14:nvContentPartPr>
                <p14:xfrm>
                  <a:off x="7653780" y="6049710"/>
                  <a:ext cx="360" cy="18720"/>
                </p14:xfrm>
              </p:contentPart>
            </mc:Choice>
            <mc:Fallback xmlns="">
              <p:pic>
                <p:nvPicPr>
                  <p:cNvPr id="121" name="Ink 120">
                    <a:extLst>
                      <a:ext uri="{FF2B5EF4-FFF2-40B4-BE49-F238E27FC236}">
                        <a16:creationId xmlns:a16="http://schemas.microsoft.com/office/drawing/2014/main" id="{78D735CF-1CEF-2FBC-D6D4-3B766985C5AE}"/>
                      </a:ext>
                    </a:extLst>
                  </p:cNvPr>
                  <p:cNvPicPr/>
                  <p:nvPr/>
                </p:nvPicPr>
                <p:blipFill>
                  <a:blip r:embed="rId51"/>
                  <a:stretch>
                    <a:fillRect/>
                  </a:stretch>
                </p:blipFill>
                <p:spPr>
                  <a:xfrm>
                    <a:off x="7645140" y="6040710"/>
                    <a:ext cx="18000" cy="36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2">
                <p14:nvContentPartPr>
                  <p14:cNvPr id="122" name="Ink 121">
                    <a:extLst>
                      <a:ext uri="{FF2B5EF4-FFF2-40B4-BE49-F238E27FC236}">
                        <a16:creationId xmlns:a16="http://schemas.microsoft.com/office/drawing/2014/main" id="{A9D222EF-C948-CF6E-77B4-E22EE4C08644}"/>
                      </a:ext>
                    </a:extLst>
                  </p14:cNvPr>
                  <p14:cNvContentPartPr/>
                  <p14:nvPr/>
                </p14:nvContentPartPr>
                <p14:xfrm>
                  <a:off x="6812820" y="5818950"/>
                  <a:ext cx="189720" cy="293040"/>
                </p14:xfrm>
              </p:contentPart>
            </mc:Choice>
            <mc:Fallback xmlns="">
              <p:pic>
                <p:nvPicPr>
                  <p:cNvPr id="122" name="Ink 121">
                    <a:extLst>
                      <a:ext uri="{FF2B5EF4-FFF2-40B4-BE49-F238E27FC236}">
                        <a16:creationId xmlns:a16="http://schemas.microsoft.com/office/drawing/2014/main" id="{A9D222EF-C948-CF6E-77B4-E22EE4C08644}"/>
                      </a:ext>
                    </a:extLst>
                  </p:cNvPr>
                  <p:cNvPicPr/>
                  <p:nvPr/>
                </p:nvPicPr>
                <p:blipFill>
                  <a:blip r:embed="rId53"/>
                  <a:stretch>
                    <a:fillRect/>
                  </a:stretch>
                </p:blipFill>
                <p:spPr>
                  <a:xfrm>
                    <a:off x="6803820" y="5810310"/>
                    <a:ext cx="207360" cy="310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4">
                <p14:nvContentPartPr>
                  <p14:cNvPr id="123" name="Ink 122">
                    <a:extLst>
                      <a:ext uri="{FF2B5EF4-FFF2-40B4-BE49-F238E27FC236}">
                        <a16:creationId xmlns:a16="http://schemas.microsoft.com/office/drawing/2014/main" id="{C98822D6-E9FA-2962-CBB0-B8940C266F6A}"/>
                      </a:ext>
                    </a:extLst>
                  </p14:cNvPr>
                  <p14:cNvContentPartPr/>
                  <p14:nvPr/>
                </p14:nvContentPartPr>
                <p14:xfrm>
                  <a:off x="6042060" y="6592950"/>
                  <a:ext cx="36000" cy="120960"/>
                </p14:xfrm>
              </p:contentPart>
            </mc:Choice>
            <mc:Fallback xmlns="">
              <p:pic>
                <p:nvPicPr>
                  <p:cNvPr id="123" name="Ink 122">
                    <a:extLst>
                      <a:ext uri="{FF2B5EF4-FFF2-40B4-BE49-F238E27FC236}">
                        <a16:creationId xmlns:a16="http://schemas.microsoft.com/office/drawing/2014/main" id="{C98822D6-E9FA-2962-CBB0-B8940C266F6A}"/>
                      </a:ext>
                    </a:extLst>
                  </p:cNvPr>
                  <p:cNvPicPr/>
                  <p:nvPr/>
                </p:nvPicPr>
                <p:blipFill>
                  <a:blip r:embed="rId55"/>
                  <a:stretch>
                    <a:fillRect/>
                  </a:stretch>
                </p:blipFill>
                <p:spPr>
                  <a:xfrm>
                    <a:off x="6033420" y="6584310"/>
                    <a:ext cx="53640" cy="138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6">
                <p14:nvContentPartPr>
                  <p14:cNvPr id="124" name="Ink 123">
                    <a:extLst>
                      <a:ext uri="{FF2B5EF4-FFF2-40B4-BE49-F238E27FC236}">
                        <a16:creationId xmlns:a16="http://schemas.microsoft.com/office/drawing/2014/main" id="{ACF96F0B-06CE-C3FE-EAFB-88A6653CA538}"/>
                      </a:ext>
                    </a:extLst>
                  </p14:cNvPr>
                  <p14:cNvContentPartPr/>
                  <p14:nvPr/>
                </p14:nvContentPartPr>
                <p14:xfrm>
                  <a:off x="6008940" y="6505470"/>
                  <a:ext cx="360" cy="360"/>
                </p14:xfrm>
              </p:contentPart>
            </mc:Choice>
            <mc:Fallback xmlns="">
              <p:pic>
                <p:nvPicPr>
                  <p:cNvPr id="124" name="Ink 123">
                    <a:extLst>
                      <a:ext uri="{FF2B5EF4-FFF2-40B4-BE49-F238E27FC236}">
                        <a16:creationId xmlns:a16="http://schemas.microsoft.com/office/drawing/2014/main" id="{ACF96F0B-06CE-C3FE-EAFB-88A6653CA538}"/>
                      </a:ext>
                    </a:extLst>
                  </p:cNvPr>
                  <p:cNvPicPr/>
                  <p:nvPr/>
                </p:nvPicPr>
                <p:blipFill>
                  <a:blip r:embed="rId57"/>
                  <a:stretch>
                    <a:fillRect/>
                  </a:stretch>
                </p:blipFill>
                <p:spPr>
                  <a:xfrm>
                    <a:off x="6000300" y="6496830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sp>
        <p:nvSpPr>
          <p:cNvPr id="128" name="TextBox 127">
            <a:extLst>
              <a:ext uri="{FF2B5EF4-FFF2-40B4-BE49-F238E27FC236}">
                <a16:creationId xmlns:a16="http://schemas.microsoft.com/office/drawing/2014/main" id="{B4D2BE31-77B6-5501-5B2B-A1570ADD30E8}"/>
              </a:ext>
            </a:extLst>
          </p:cNvPr>
          <p:cNvSpPr txBox="1"/>
          <p:nvPr/>
        </p:nvSpPr>
        <p:spPr>
          <a:xfrm>
            <a:off x="654468" y="5694825"/>
            <a:ext cx="81179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sz="2800" dirty="0"/>
              <a:t>Reduction of entropy consumes energy – </a:t>
            </a:r>
            <a:r>
              <a:rPr lang="en-US" sz="2800" dirty="0" err="1"/>
              <a:t>Lec</a:t>
            </a:r>
            <a:r>
              <a:rPr lang="en-US" sz="2800" dirty="0"/>
              <a:t> 4. </a:t>
            </a:r>
          </a:p>
        </p:txBody>
      </p:sp>
      <p:pic>
        <p:nvPicPr>
          <p:cNvPr id="82" name="Picture 81" descr="A screenshot of a game&#10;&#10;Description automatically generated">
            <a:extLst>
              <a:ext uri="{FF2B5EF4-FFF2-40B4-BE49-F238E27FC236}">
                <a16:creationId xmlns:a16="http://schemas.microsoft.com/office/drawing/2014/main" id="{FAB0FF75-AF62-8D97-C3AC-31EC449A67DF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333" y="2876969"/>
            <a:ext cx="1197414" cy="1442007"/>
          </a:xfrm>
          <a:prstGeom prst="rect">
            <a:avLst/>
          </a:prstGeom>
        </p:spPr>
      </p:pic>
      <p:pic>
        <p:nvPicPr>
          <p:cNvPr id="93" name="Picture 92" descr="A comparison of a white and a yellow paper&#10;&#10;Description automatically generated with medium confidence">
            <a:extLst>
              <a:ext uri="{FF2B5EF4-FFF2-40B4-BE49-F238E27FC236}">
                <a16:creationId xmlns:a16="http://schemas.microsoft.com/office/drawing/2014/main" id="{48287FDB-0B30-BDF1-8BE8-391909553FB0}"/>
              </a:ext>
            </a:extLst>
          </p:cNvPr>
          <p:cNvPicPr>
            <a:picLocks noChangeAspect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734" y="2934488"/>
            <a:ext cx="1853906" cy="1552279"/>
          </a:xfrm>
          <a:prstGeom prst="rect">
            <a:avLst/>
          </a:prstGeom>
        </p:spPr>
      </p:pic>
      <p:pic>
        <p:nvPicPr>
          <p:cNvPr id="95" name="Picture 94" descr="A black line drawing of a cross&#10;&#10;Description automatically generated">
            <a:extLst>
              <a:ext uri="{FF2B5EF4-FFF2-40B4-BE49-F238E27FC236}">
                <a16:creationId xmlns:a16="http://schemas.microsoft.com/office/drawing/2014/main" id="{8B199A43-E7E6-7A60-80AA-E5484A8593A5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344" y="2000534"/>
            <a:ext cx="2339684" cy="882564"/>
          </a:xfrm>
          <a:prstGeom prst="rect">
            <a:avLst/>
          </a:prstGeom>
        </p:spPr>
      </p:pic>
      <p:pic>
        <p:nvPicPr>
          <p:cNvPr id="125" name="Picture 124" descr="A blue line drawing of a circular object&#10;&#10;Description automatically generated with medium confidence">
            <a:extLst>
              <a:ext uri="{FF2B5EF4-FFF2-40B4-BE49-F238E27FC236}">
                <a16:creationId xmlns:a16="http://schemas.microsoft.com/office/drawing/2014/main" id="{841EAB4B-2113-9D1B-9CAC-0ADFF40B5915}"/>
              </a:ext>
            </a:extLst>
          </p:cNvPr>
          <p:cNvPicPr>
            <a:picLocks noChangeAspect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100" y="1992960"/>
            <a:ext cx="1403665" cy="72882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7D04B88D-8D0D-A4B8-8F50-83BE4557195E}"/>
                  </a:ext>
                </a:extLst>
              </p14:cNvPr>
              <p14:cNvContentPartPr/>
              <p14:nvPr/>
            </p14:nvContentPartPr>
            <p14:xfrm>
              <a:off x="4559598" y="4467225"/>
              <a:ext cx="634680" cy="1530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7D04B88D-8D0D-A4B8-8F50-83BE4557195E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4550958" y="4458225"/>
                <a:ext cx="652320" cy="17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2333F12-1766-25F2-B996-0ED4FFE3F823}"/>
                  </a:ext>
                </a:extLst>
              </p14:cNvPr>
              <p14:cNvContentPartPr/>
              <p14:nvPr/>
            </p14:nvContentPartPr>
            <p14:xfrm>
              <a:off x="4401558" y="4810665"/>
              <a:ext cx="127080" cy="2242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2333F12-1766-25F2-B996-0ED4FFE3F823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4392918" y="4802025"/>
                <a:ext cx="144720" cy="24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C974385-14F9-7746-400B-6590B1781A72}"/>
                  </a:ext>
                </a:extLst>
              </p14:cNvPr>
              <p14:cNvContentPartPr/>
              <p14:nvPr/>
            </p14:nvContentPartPr>
            <p14:xfrm>
              <a:off x="5301918" y="4430865"/>
              <a:ext cx="345240" cy="1062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C974385-14F9-7746-400B-6590B1781A72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5293278" y="4421865"/>
                <a:ext cx="362880" cy="123840"/>
              </a:xfrm>
              <a:prstGeom prst="rect">
                <a:avLst/>
              </a:prstGeom>
            </p:spPr>
          </p:pic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688E183B-B581-400D-AC4D-868EA07B2371}"/>
              </a:ext>
            </a:extLst>
          </p:cNvPr>
          <p:cNvGrpSpPr/>
          <p:nvPr/>
        </p:nvGrpSpPr>
        <p:grpSpPr>
          <a:xfrm>
            <a:off x="5516838" y="5000745"/>
            <a:ext cx="327960" cy="217440"/>
            <a:chOff x="5516838" y="5000745"/>
            <a:chExt cx="327960" cy="217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D3C6F46F-2C2E-98AF-2374-1C5B9AFD53E6}"/>
                    </a:ext>
                  </a:extLst>
                </p14:cNvPr>
                <p14:cNvContentPartPr/>
                <p14:nvPr/>
              </p14:nvContentPartPr>
              <p14:xfrm>
                <a:off x="5516838" y="5000745"/>
                <a:ext cx="327960" cy="21744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D3C6F46F-2C2E-98AF-2374-1C5B9AFD53E6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5507838" y="4992105"/>
                  <a:ext cx="345600" cy="23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A35C08E9-5681-3343-6A1F-8DDC3A71864E}"/>
                    </a:ext>
                  </a:extLst>
                </p14:cNvPr>
                <p14:cNvContentPartPr/>
                <p14:nvPr/>
              </p14:nvContentPartPr>
              <p14:xfrm>
                <a:off x="5709798" y="5038185"/>
                <a:ext cx="100440" cy="252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A35C08E9-5681-3343-6A1F-8DDC3A71864E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5701158" y="5029545"/>
                  <a:ext cx="11808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155388A3-85BB-61B3-6292-9288BA15E843}"/>
                    </a:ext>
                  </a:extLst>
                </p14:cNvPr>
                <p14:cNvContentPartPr/>
                <p14:nvPr/>
              </p14:nvContentPartPr>
              <p14:xfrm>
                <a:off x="5652198" y="5006865"/>
                <a:ext cx="360" cy="468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155388A3-85BB-61B3-6292-9288BA15E843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5643558" y="4998225"/>
                  <a:ext cx="18000" cy="22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9C8C743-B40D-1776-90E8-B910F0CCE435}"/>
              </a:ext>
            </a:extLst>
          </p:cNvPr>
          <p:cNvGrpSpPr/>
          <p:nvPr/>
        </p:nvGrpSpPr>
        <p:grpSpPr>
          <a:xfrm>
            <a:off x="5346558" y="4688265"/>
            <a:ext cx="494640" cy="198360"/>
            <a:chOff x="5346558" y="4688265"/>
            <a:chExt cx="494640" cy="198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2B64250A-F308-022C-485D-D2495ECACFBE}"/>
                    </a:ext>
                  </a:extLst>
                </p14:cNvPr>
                <p14:cNvContentPartPr/>
                <p14:nvPr/>
              </p14:nvContentPartPr>
              <p14:xfrm>
                <a:off x="5346558" y="4745505"/>
                <a:ext cx="114480" cy="14112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2B64250A-F308-022C-485D-D2495ECACFBE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5337558" y="4736505"/>
                  <a:ext cx="132120" cy="15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308DF73A-9C89-C48F-C67C-231FB79C641D}"/>
                    </a:ext>
                  </a:extLst>
                </p14:cNvPr>
                <p14:cNvContentPartPr/>
                <p14:nvPr/>
              </p14:nvContentPartPr>
              <p14:xfrm>
                <a:off x="5536278" y="4824345"/>
                <a:ext cx="360" cy="3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308DF73A-9C89-C48F-C67C-231FB79C641D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5527278" y="481570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759CC336-65EB-CC11-602A-C097541638A3}"/>
                    </a:ext>
                  </a:extLst>
                </p14:cNvPr>
                <p14:cNvContentPartPr/>
                <p14:nvPr/>
              </p14:nvContentPartPr>
              <p14:xfrm>
                <a:off x="5601078" y="4716345"/>
                <a:ext cx="72360" cy="1702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759CC336-65EB-CC11-602A-C097541638A3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5592078" y="4707705"/>
                  <a:ext cx="90000" cy="18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CA9800DC-F5DC-12D8-0809-CF722BCB359A}"/>
                    </a:ext>
                  </a:extLst>
                </p14:cNvPr>
                <p14:cNvContentPartPr/>
                <p14:nvPr/>
              </p14:nvContentPartPr>
              <p14:xfrm>
                <a:off x="5778918" y="4691865"/>
                <a:ext cx="360" cy="15372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CA9800DC-F5DC-12D8-0809-CF722BCB359A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5770278" y="4682865"/>
                  <a:ext cx="1800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5578093C-E37A-4D9B-16AD-44ECA8266278}"/>
                    </a:ext>
                  </a:extLst>
                </p14:cNvPr>
                <p14:cNvContentPartPr/>
                <p14:nvPr/>
              </p14:nvContentPartPr>
              <p14:xfrm>
                <a:off x="5835798" y="4688265"/>
                <a:ext cx="5400" cy="16560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5578093C-E37A-4D9B-16AD-44ECA8266278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5826798" y="4679625"/>
                  <a:ext cx="23040" cy="18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33973503-31DB-B811-43EF-406229C23659}"/>
                    </a:ext>
                  </a:extLst>
                </p14:cNvPr>
                <p14:cNvContentPartPr/>
                <p14:nvPr/>
              </p14:nvContentPartPr>
              <p14:xfrm>
                <a:off x="5536278" y="4817145"/>
                <a:ext cx="9720" cy="972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33973503-31DB-B811-43EF-406229C23659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5527638" y="4808505"/>
                  <a:ext cx="27360" cy="27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0DE6014-88F2-6F63-4577-AC61537DD667}"/>
              </a:ext>
            </a:extLst>
          </p:cNvPr>
          <p:cNvGrpSpPr/>
          <p:nvPr/>
        </p:nvGrpSpPr>
        <p:grpSpPr>
          <a:xfrm>
            <a:off x="4618998" y="4720305"/>
            <a:ext cx="354600" cy="265680"/>
            <a:chOff x="4618998" y="4720305"/>
            <a:chExt cx="354600" cy="265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C6F867FA-1CB2-202A-C5E6-5F5673F2EFF8}"/>
                    </a:ext>
                  </a:extLst>
                </p14:cNvPr>
                <p14:cNvContentPartPr/>
                <p14:nvPr/>
              </p14:nvContentPartPr>
              <p14:xfrm>
                <a:off x="4618998" y="4720305"/>
                <a:ext cx="354600" cy="26568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C6F867FA-1CB2-202A-C5E6-5F5673F2EFF8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4609998" y="4711305"/>
                  <a:ext cx="372240" cy="28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55DF3827-1446-D098-675D-501D646BA7BF}"/>
                    </a:ext>
                  </a:extLst>
                </p14:cNvPr>
                <p14:cNvContentPartPr/>
                <p14:nvPr/>
              </p14:nvContentPartPr>
              <p14:xfrm>
                <a:off x="4836438" y="4808505"/>
                <a:ext cx="63000" cy="3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55DF3827-1446-D098-675D-501D646BA7BF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4827438" y="4799865"/>
                  <a:ext cx="806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9B2A14DA-E08D-D6F9-DFD1-CB6FFD22EACF}"/>
                    </a:ext>
                  </a:extLst>
                </p14:cNvPr>
                <p14:cNvContentPartPr/>
                <p14:nvPr/>
              </p14:nvContentPartPr>
              <p14:xfrm>
                <a:off x="4739238" y="4767465"/>
                <a:ext cx="2520" cy="252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9B2A14DA-E08D-D6F9-DFD1-CB6FFD22EACF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4730238" y="4758825"/>
                  <a:ext cx="2016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FDC1B027-DAB5-04D1-67D7-47C49C1A4C2A}"/>
                    </a:ext>
                  </a:extLst>
                </p14:cNvPr>
                <p14:cNvContentPartPr/>
                <p14:nvPr/>
              </p14:nvContentPartPr>
              <p14:xfrm>
                <a:off x="4756878" y="4769625"/>
                <a:ext cx="2520" cy="3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FDC1B027-DAB5-04D1-67D7-47C49C1A4C2A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4748238" y="4760985"/>
                  <a:ext cx="2016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55AE5CB3-2A18-53E2-ABE8-307F167B7378}"/>
                  </a:ext>
                </a:extLst>
              </p14:cNvPr>
              <p14:cNvContentPartPr/>
              <p14:nvPr/>
            </p14:nvContentPartPr>
            <p14:xfrm>
              <a:off x="5625558" y="4421865"/>
              <a:ext cx="97920" cy="9288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55AE5CB3-2A18-53E2-ABE8-307F167B7378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5616918" y="4413225"/>
                <a:ext cx="115560" cy="11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A32EA697-D28F-5BF9-A535-60036AAC25F3}"/>
                  </a:ext>
                </a:extLst>
              </p14:cNvPr>
              <p14:cNvContentPartPr/>
              <p14:nvPr/>
            </p14:nvContentPartPr>
            <p14:xfrm>
              <a:off x="7036398" y="4535625"/>
              <a:ext cx="570240" cy="11124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A32EA697-D28F-5BF9-A535-60036AAC25F3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7027398" y="4526625"/>
                <a:ext cx="587880" cy="128880"/>
              </a:xfrm>
              <a:prstGeom prst="rect">
                <a:avLst/>
              </a:prstGeom>
            </p:spPr>
          </p:pic>
        </mc:Fallback>
      </mc:AlternateContent>
      <p:grpSp>
        <p:nvGrpSpPr>
          <p:cNvPr id="40" name="Group 39">
            <a:extLst>
              <a:ext uri="{FF2B5EF4-FFF2-40B4-BE49-F238E27FC236}">
                <a16:creationId xmlns:a16="http://schemas.microsoft.com/office/drawing/2014/main" id="{5B7F53DD-4C16-D9B4-6449-B08589ADAFAA}"/>
              </a:ext>
            </a:extLst>
          </p:cNvPr>
          <p:cNvGrpSpPr/>
          <p:nvPr/>
        </p:nvGrpSpPr>
        <p:grpSpPr>
          <a:xfrm>
            <a:off x="7394598" y="4474425"/>
            <a:ext cx="1268640" cy="614520"/>
            <a:chOff x="7394598" y="4474425"/>
            <a:chExt cx="1268640" cy="614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B5D24038-3FEB-82E6-9D14-484DE63168FD}"/>
                    </a:ext>
                  </a:extLst>
                </p14:cNvPr>
                <p14:cNvContentPartPr/>
                <p14:nvPr/>
              </p14:nvContentPartPr>
              <p14:xfrm>
                <a:off x="7865838" y="4474425"/>
                <a:ext cx="797400" cy="17244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B5D24038-3FEB-82E6-9D14-484DE63168FD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7857198" y="4465425"/>
                  <a:ext cx="815040" cy="19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4A950FA2-84A8-460F-C398-DE34FEE4F023}"/>
                    </a:ext>
                  </a:extLst>
                </p14:cNvPr>
                <p14:cNvContentPartPr/>
                <p14:nvPr/>
              </p14:nvContentPartPr>
              <p14:xfrm>
                <a:off x="7394598" y="4848465"/>
                <a:ext cx="142200" cy="24048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4A950FA2-84A8-460F-C398-DE34FEE4F023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7385598" y="4839465"/>
                  <a:ext cx="159840" cy="25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6CAF34BD-3A61-A1B8-6D50-7C3D457C0476}"/>
                    </a:ext>
                  </a:extLst>
                </p14:cNvPr>
                <p14:cNvContentPartPr/>
                <p14:nvPr/>
              </p14:nvContentPartPr>
              <p14:xfrm>
                <a:off x="7623198" y="4704465"/>
                <a:ext cx="383400" cy="27144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6CAF34BD-3A61-A1B8-6D50-7C3D457C0476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7614198" y="4695465"/>
                  <a:ext cx="401040" cy="28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A1345BE8-64E1-C427-E884-01A954A6B34A}"/>
                    </a:ext>
                  </a:extLst>
                </p14:cNvPr>
                <p14:cNvContentPartPr/>
                <p14:nvPr/>
              </p14:nvContentPartPr>
              <p14:xfrm>
                <a:off x="7808958" y="4773225"/>
                <a:ext cx="138240" cy="36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A1345BE8-64E1-C427-E884-01A954A6B34A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7800318" y="4764225"/>
                  <a:ext cx="155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B54A4303-8C8B-D7D5-DFD5-D228B5E1627B}"/>
                    </a:ext>
                  </a:extLst>
                </p14:cNvPr>
                <p14:cNvContentPartPr/>
                <p14:nvPr/>
              </p14:nvContentPartPr>
              <p14:xfrm>
                <a:off x="7666398" y="4718145"/>
                <a:ext cx="26640" cy="2952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B54A4303-8C8B-D7D5-DFD5-D228B5E1627B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7657398" y="4709145"/>
                  <a:ext cx="44280" cy="4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FFB545DE-BAE7-B997-293E-4729CADA2545}"/>
                    </a:ext>
                  </a:extLst>
                </p14:cNvPr>
                <p14:cNvContentPartPr/>
                <p14:nvPr/>
              </p14:nvContentPartPr>
              <p14:xfrm>
                <a:off x="7596918" y="4953585"/>
                <a:ext cx="59040" cy="1260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FFB545DE-BAE7-B997-293E-4729CADA2545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7588278" y="4944585"/>
                  <a:ext cx="76680" cy="3024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7E0FA2ED-1968-45D8-54C0-33A4B6C4900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0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1982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624"/>
    </mc:Choice>
    <mc:Fallback>
      <p:transition spd="slow" advTm="586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6" name="Group 21"/>
          <p:cNvGrpSpPr>
            <a:grpSpLocks/>
          </p:cNvGrpSpPr>
          <p:nvPr/>
        </p:nvGrpSpPr>
        <p:grpSpPr bwMode="auto">
          <a:xfrm>
            <a:off x="533400" y="3048000"/>
            <a:ext cx="2514600" cy="3200400"/>
            <a:chOff x="1676400" y="838200"/>
            <a:chExt cx="2514600" cy="3200400"/>
          </a:xfrm>
        </p:grpSpPr>
        <p:sp>
          <p:nvSpPr>
            <p:cNvPr id="4" name="Rectangle 3"/>
            <p:cNvSpPr>
              <a:spLocks noChangeArrowheads="1"/>
            </p:cNvSpPr>
            <p:nvPr/>
          </p:nvSpPr>
          <p:spPr bwMode="auto">
            <a:xfrm>
              <a:off x="1676400" y="838200"/>
              <a:ext cx="838200" cy="3200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buNone/>
                <a:defRPr/>
              </a:pPr>
              <a:endParaRPr lang="en-US">
                <a:solidFill>
                  <a:srgbClr val="FFFFFF"/>
                </a:solidFill>
                <a:latin typeface="Calibri" pitchFamily="30" charset="0"/>
                <a:ea typeface="ＭＳ Ｐゴシック" pitchFamily="30" charset="-128"/>
                <a:cs typeface="ＭＳ Ｐゴシック" pitchFamily="30" charset="-128"/>
              </a:endParaRPr>
            </a:p>
          </p:txBody>
        </p:sp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2514600" y="838200"/>
              <a:ext cx="838200" cy="3200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buNone/>
                <a:defRPr/>
              </a:pPr>
              <a:endParaRPr lang="en-US">
                <a:solidFill>
                  <a:srgbClr val="FFFFFF"/>
                </a:solidFill>
                <a:latin typeface="Calibri" pitchFamily="30" charset="0"/>
                <a:ea typeface="ＭＳ Ｐゴシック" pitchFamily="30" charset="-128"/>
                <a:cs typeface="ＭＳ Ｐゴシック" pitchFamily="30" charset="-128"/>
              </a:endParaRPr>
            </a:p>
          </p:txBody>
        </p:sp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3352800" y="838200"/>
              <a:ext cx="838200" cy="3200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buNone/>
                <a:defRPr/>
              </a:pPr>
              <a:endParaRPr lang="en-US">
                <a:solidFill>
                  <a:srgbClr val="FFFFFF"/>
                </a:solidFill>
                <a:latin typeface="Calibri" pitchFamily="30" charset="0"/>
                <a:ea typeface="ＭＳ Ｐゴシック" pitchFamily="30" charset="-128"/>
                <a:cs typeface="ＭＳ Ｐゴシック" pitchFamily="30" charset="-128"/>
              </a:endParaRPr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1676400" y="838200"/>
              <a:ext cx="2514600" cy="83820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buNone/>
                <a:defRPr/>
              </a:pPr>
              <a:endParaRPr lang="en-US">
                <a:solidFill>
                  <a:srgbClr val="FFFFFF"/>
                </a:solidFill>
                <a:latin typeface="Calibri" pitchFamily="30" charset="0"/>
                <a:ea typeface="ＭＳ Ｐゴシック" pitchFamily="30" charset="-128"/>
                <a:cs typeface="ＭＳ Ｐゴシック" pitchFamily="30" charset="-128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1676400" y="1676400"/>
              <a:ext cx="2514600" cy="83820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buNone/>
                <a:defRPr/>
              </a:pPr>
              <a:endParaRPr lang="en-US">
                <a:solidFill>
                  <a:srgbClr val="FFFFFF"/>
                </a:solidFill>
                <a:latin typeface="Calibri" pitchFamily="30" charset="0"/>
                <a:ea typeface="ＭＳ Ｐゴシック" pitchFamily="30" charset="-128"/>
                <a:cs typeface="ＭＳ Ｐゴシック" pitchFamily="30" charset="-128"/>
              </a:endParaRPr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1676400" y="2514600"/>
              <a:ext cx="2514600" cy="83820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buNone/>
                <a:defRPr/>
              </a:pPr>
              <a:endParaRPr lang="en-US">
                <a:solidFill>
                  <a:srgbClr val="FFFFFF"/>
                </a:solidFill>
                <a:latin typeface="Calibri" pitchFamily="30" charset="0"/>
                <a:ea typeface="ＭＳ Ｐゴシック" pitchFamily="30" charset="-128"/>
                <a:cs typeface="ＭＳ Ｐゴシック" pitchFamily="30" charset="-128"/>
              </a:endParaRPr>
            </a:p>
          </p:txBody>
        </p:sp>
        <p:sp>
          <p:nvSpPr>
            <p:cNvPr id="31766" name="TextBox 9"/>
            <p:cNvSpPr txBox="1">
              <a:spLocks noChangeArrowheads="1"/>
            </p:cNvSpPr>
            <p:nvPr/>
          </p:nvSpPr>
          <p:spPr bwMode="auto">
            <a:xfrm>
              <a:off x="1829001" y="990600"/>
              <a:ext cx="434734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>
                  <a:latin typeface="Comic Sans MS" charset="0"/>
                </a:rPr>
                <a:t>0</a:t>
              </a:r>
            </a:p>
          </p:txBody>
        </p:sp>
        <p:sp>
          <p:nvSpPr>
            <p:cNvPr id="31767" name="TextBox 10"/>
            <p:cNvSpPr txBox="1">
              <a:spLocks noChangeArrowheads="1"/>
            </p:cNvSpPr>
            <p:nvPr/>
          </p:nvSpPr>
          <p:spPr bwMode="auto">
            <a:xfrm>
              <a:off x="2689266" y="990600"/>
              <a:ext cx="434734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>
                  <a:latin typeface="Comic Sans MS" charset="0"/>
                </a:rPr>
                <a:t>0</a:t>
              </a:r>
            </a:p>
          </p:txBody>
        </p:sp>
        <p:sp>
          <p:nvSpPr>
            <p:cNvPr id="31768" name="TextBox 11"/>
            <p:cNvSpPr txBox="1">
              <a:spLocks noChangeArrowheads="1"/>
            </p:cNvSpPr>
            <p:nvPr/>
          </p:nvSpPr>
          <p:spPr bwMode="auto">
            <a:xfrm>
              <a:off x="3560326" y="990600"/>
              <a:ext cx="369012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 dirty="0">
                  <a:latin typeface="Comic Sans MS" charset="0"/>
                </a:rPr>
                <a:t>1</a:t>
              </a:r>
            </a:p>
          </p:txBody>
        </p:sp>
        <p:sp>
          <p:nvSpPr>
            <p:cNvPr id="31769" name="TextBox 12"/>
            <p:cNvSpPr txBox="1">
              <a:spLocks noChangeArrowheads="1"/>
            </p:cNvSpPr>
            <p:nvPr/>
          </p:nvSpPr>
          <p:spPr bwMode="auto">
            <a:xfrm>
              <a:off x="1829001" y="1777424"/>
              <a:ext cx="434734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>
                  <a:latin typeface="Comic Sans MS" charset="0"/>
                </a:rPr>
                <a:t>0</a:t>
              </a:r>
            </a:p>
          </p:txBody>
        </p:sp>
        <p:sp>
          <p:nvSpPr>
            <p:cNvPr id="31770" name="TextBox 13"/>
            <p:cNvSpPr txBox="1">
              <a:spLocks noChangeArrowheads="1"/>
            </p:cNvSpPr>
            <p:nvPr/>
          </p:nvSpPr>
          <p:spPr bwMode="auto">
            <a:xfrm>
              <a:off x="2722126" y="1777424"/>
              <a:ext cx="369012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>
                  <a:latin typeface="Comic Sans MS" charset="0"/>
                </a:rPr>
                <a:t>1</a:t>
              </a:r>
            </a:p>
          </p:txBody>
        </p:sp>
        <p:sp>
          <p:nvSpPr>
            <p:cNvPr id="31771" name="TextBox 14"/>
            <p:cNvSpPr txBox="1">
              <a:spLocks noChangeArrowheads="1"/>
            </p:cNvSpPr>
            <p:nvPr/>
          </p:nvSpPr>
          <p:spPr bwMode="auto">
            <a:xfrm>
              <a:off x="3527465" y="1777424"/>
              <a:ext cx="434734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 dirty="0">
                  <a:latin typeface="Comic Sans MS" charset="0"/>
                </a:rPr>
                <a:t>0</a:t>
              </a:r>
            </a:p>
          </p:txBody>
        </p:sp>
        <p:sp>
          <p:nvSpPr>
            <p:cNvPr id="31772" name="TextBox 15"/>
            <p:cNvSpPr txBox="1">
              <a:spLocks noChangeArrowheads="1"/>
            </p:cNvSpPr>
            <p:nvPr/>
          </p:nvSpPr>
          <p:spPr bwMode="auto">
            <a:xfrm>
              <a:off x="1861861" y="2667000"/>
              <a:ext cx="369012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>
                  <a:latin typeface="Comic Sans MS" charset="0"/>
                </a:rPr>
                <a:t>1</a:t>
              </a:r>
            </a:p>
          </p:txBody>
        </p:sp>
        <p:sp>
          <p:nvSpPr>
            <p:cNvPr id="31773" name="TextBox 16"/>
            <p:cNvSpPr txBox="1">
              <a:spLocks noChangeArrowheads="1"/>
            </p:cNvSpPr>
            <p:nvPr/>
          </p:nvSpPr>
          <p:spPr bwMode="auto">
            <a:xfrm>
              <a:off x="2689266" y="2667000"/>
              <a:ext cx="434734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>
                  <a:latin typeface="Comic Sans MS" charset="0"/>
                </a:rPr>
                <a:t>0</a:t>
              </a:r>
            </a:p>
          </p:txBody>
        </p:sp>
        <p:sp>
          <p:nvSpPr>
            <p:cNvPr id="31774" name="TextBox 17"/>
            <p:cNvSpPr txBox="1">
              <a:spLocks noChangeArrowheads="1"/>
            </p:cNvSpPr>
            <p:nvPr/>
          </p:nvSpPr>
          <p:spPr bwMode="auto">
            <a:xfrm>
              <a:off x="3527465" y="2667000"/>
              <a:ext cx="434734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 dirty="0">
                  <a:latin typeface="Comic Sans MS" charset="0"/>
                </a:rPr>
                <a:t>0</a:t>
              </a:r>
            </a:p>
          </p:txBody>
        </p:sp>
        <p:sp>
          <p:nvSpPr>
            <p:cNvPr id="31775" name="TextBox 18"/>
            <p:cNvSpPr txBox="1">
              <a:spLocks noChangeArrowheads="1"/>
            </p:cNvSpPr>
            <p:nvPr/>
          </p:nvSpPr>
          <p:spPr bwMode="auto">
            <a:xfrm>
              <a:off x="1861861" y="3377624"/>
              <a:ext cx="369012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>
                  <a:latin typeface="Comic Sans MS" charset="0"/>
                </a:rPr>
                <a:t>1</a:t>
              </a:r>
            </a:p>
          </p:txBody>
        </p:sp>
        <p:sp>
          <p:nvSpPr>
            <p:cNvPr id="31776" name="TextBox 19"/>
            <p:cNvSpPr txBox="1">
              <a:spLocks noChangeArrowheads="1"/>
            </p:cNvSpPr>
            <p:nvPr/>
          </p:nvSpPr>
          <p:spPr bwMode="auto">
            <a:xfrm>
              <a:off x="2722126" y="3377624"/>
              <a:ext cx="369012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>
                  <a:latin typeface="Comic Sans MS" charset="0"/>
                </a:rPr>
                <a:t>1</a:t>
              </a:r>
            </a:p>
          </p:txBody>
        </p:sp>
        <p:sp>
          <p:nvSpPr>
            <p:cNvPr id="31777" name="TextBox 20"/>
            <p:cNvSpPr txBox="1">
              <a:spLocks noChangeArrowheads="1"/>
            </p:cNvSpPr>
            <p:nvPr/>
          </p:nvSpPr>
          <p:spPr bwMode="auto">
            <a:xfrm>
              <a:off x="3527466" y="3377624"/>
              <a:ext cx="434734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>
                  <a:latin typeface="Comic Sans MS" charset="0"/>
                </a:rPr>
                <a:t>0</a:t>
              </a:r>
            </a:p>
          </p:txBody>
        </p:sp>
      </p:grpSp>
      <p:grpSp>
        <p:nvGrpSpPr>
          <p:cNvPr id="31747" name="Group 33"/>
          <p:cNvGrpSpPr>
            <a:grpSpLocks/>
          </p:cNvGrpSpPr>
          <p:nvPr/>
        </p:nvGrpSpPr>
        <p:grpSpPr bwMode="auto">
          <a:xfrm>
            <a:off x="772676" y="1295400"/>
            <a:ext cx="2046724" cy="1063625"/>
            <a:chOff x="6106676" y="370440"/>
            <a:chExt cx="2046724" cy="1063967"/>
          </a:xfrm>
        </p:grpSpPr>
        <p:sp>
          <p:nvSpPr>
            <p:cNvPr id="28" name="Freeform 27"/>
            <p:cNvSpPr>
              <a:spLocks noChangeArrowheads="1"/>
            </p:cNvSpPr>
            <p:nvPr/>
          </p:nvSpPr>
          <p:spPr bwMode="auto">
            <a:xfrm>
              <a:off x="6616700" y="370440"/>
              <a:ext cx="1049338" cy="1063967"/>
            </a:xfrm>
            <a:custGeom>
              <a:avLst/>
              <a:gdLst>
                <a:gd name="T0" fmla="*/ 66836 w 1049882"/>
                <a:gd name="T1" fmla="*/ 47349 h 1063967"/>
                <a:gd name="T2" fmla="*/ 467852 w 1049882"/>
                <a:gd name="T3" fmla="*/ 13926 h 1063967"/>
                <a:gd name="T4" fmla="*/ 818741 w 1049882"/>
                <a:gd name="T5" fmla="*/ 130906 h 1063967"/>
                <a:gd name="T6" fmla="*/ 1019249 w 1049882"/>
                <a:gd name="T7" fmla="*/ 415003 h 1063967"/>
                <a:gd name="T8" fmla="*/ 1002540 w 1049882"/>
                <a:gd name="T9" fmla="*/ 765945 h 1063967"/>
                <a:gd name="T10" fmla="*/ 751905 w 1049882"/>
                <a:gd name="T11" fmla="*/ 1016618 h 1063967"/>
                <a:gd name="T12" fmla="*/ 0 w 1049882"/>
                <a:gd name="T13" fmla="*/ 1050041 h 106396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49882"/>
                <a:gd name="T22" fmla="*/ 0 h 1063967"/>
                <a:gd name="T23" fmla="*/ 1049882 w 1049882"/>
                <a:gd name="T24" fmla="*/ 1063967 h 106396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49882" h="1063967">
                  <a:moveTo>
                    <a:pt x="66836" y="47349"/>
                  </a:moveTo>
                  <a:cubicBezTo>
                    <a:pt x="204685" y="23674"/>
                    <a:pt x="342535" y="0"/>
                    <a:pt x="467852" y="13926"/>
                  </a:cubicBezTo>
                  <a:cubicBezTo>
                    <a:pt x="593170" y="27852"/>
                    <a:pt x="726842" y="64060"/>
                    <a:pt x="818741" y="130906"/>
                  </a:cubicBezTo>
                  <a:cubicBezTo>
                    <a:pt x="910641" y="197752"/>
                    <a:pt x="988616" y="309163"/>
                    <a:pt x="1019249" y="415003"/>
                  </a:cubicBezTo>
                  <a:cubicBezTo>
                    <a:pt x="1049882" y="520843"/>
                    <a:pt x="1047097" y="665676"/>
                    <a:pt x="1002540" y="765945"/>
                  </a:cubicBezTo>
                  <a:cubicBezTo>
                    <a:pt x="957983" y="866214"/>
                    <a:pt x="918995" y="969269"/>
                    <a:pt x="751905" y="1016618"/>
                  </a:cubicBezTo>
                  <a:cubicBezTo>
                    <a:pt x="584815" y="1063967"/>
                    <a:pt x="0" y="1050041"/>
                    <a:pt x="0" y="1050041"/>
                  </a:cubicBezTo>
                </a:path>
              </a:pathLst>
            </a:custGeom>
            <a:noFill/>
            <a:ln w="25400">
              <a:solidFill>
                <a:schemeClr val="accent1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>
                <a:buNone/>
                <a:defRPr/>
              </a:pPr>
              <a:endParaRPr lang="en-US">
                <a:ea typeface="ＭＳ Ｐゴシック" charset="0"/>
                <a:cs typeface="ＭＳ Ｐゴシック" charset="0"/>
              </a:endParaRPr>
            </a:p>
          </p:txBody>
        </p:sp>
        <p:cxnSp>
          <p:nvCxnSpPr>
            <p:cNvPr id="30" name="Straight Connector 29"/>
            <p:cNvCxnSpPr>
              <a:cxnSpLocks noChangeShapeType="1"/>
            </p:cNvCxnSpPr>
            <p:nvPr/>
          </p:nvCxnSpPr>
          <p:spPr bwMode="auto">
            <a:xfrm>
              <a:off x="6106676" y="612531"/>
              <a:ext cx="723900" cy="1588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31" name="Straight Connector 30"/>
            <p:cNvCxnSpPr>
              <a:cxnSpLocks noChangeShapeType="1"/>
            </p:cNvCxnSpPr>
            <p:nvPr/>
          </p:nvCxnSpPr>
          <p:spPr bwMode="auto">
            <a:xfrm>
              <a:off x="6106676" y="1219151"/>
              <a:ext cx="723900" cy="1588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32" name="Straight Connector 31"/>
            <p:cNvCxnSpPr>
              <a:cxnSpLocks noChangeShapeType="1"/>
            </p:cNvCxnSpPr>
            <p:nvPr/>
          </p:nvCxnSpPr>
          <p:spPr bwMode="auto">
            <a:xfrm>
              <a:off x="7666038" y="913540"/>
              <a:ext cx="487362" cy="1589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</p:grpSp>
      <p:sp>
        <p:nvSpPr>
          <p:cNvPr id="31748" name="TextBox 34"/>
          <p:cNvSpPr txBox="1">
            <a:spLocks noChangeArrowheads="1"/>
          </p:cNvSpPr>
          <p:nvPr/>
        </p:nvSpPr>
        <p:spPr bwMode="auto">
          <a:xfrm>
            <a:off x="1195525" y="0"/>
            <a:ext cx="748955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0000FF"/>
                </a:solidFill>
                <a:latin typeface="Comic Sans MS" charset="0"/>
                <a:sym typeface="Wingdings" charset="2"/>
              </a:rPr>
              <a:t>Build a NOR with CMOS inverters</a:t>
            </a:r>
          </a:p>
        </p:txBody>
      </p:sp>
      <p:sp>
        <p:nvSpPr>
          <p:cNvPr id="31749" name="TextBox 54"/>
          <p:cNvSpPr txBox="1">
            <a:spLocks noChangeArrowheads="1"/>
          </p:cNvSpPr>
          <p:nvPr/>
        </p:nvSpPr>
        <p:spPr bwMode="auto">
          <a:xfrm>
            <a:off x="2336407" y="2436813"/>
            <a:ext cx="8691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NOR</a:t>
            </a:r>
          </a:p>
        </p:txBody>
      </p:sp>
      <p:sp>
        <p:nvSpPr>
          <p:cNvPr id="90" name="Oval 89"/>
          <p:cNvSpPr>
            <a:spLocks noChangeArrowheads="1"/>
          </p:cNvSpPr>
          <p:nvPr/>
        </p:nvSpPr>
        <p:spPr bwMode="auto">
          <a:xfrm>
            <a:off x="2332038" y="1676400"/>
            <a:ext cx="334962" cy="304800"/>
          </a:xfrm>
          <a:prstGeom prst="ellipse">
            <a:avLst/>
          </a:prstGeom>
          <a:solidFill>
            <a:schemeClr val="bg1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alibri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4E21E8-E98A-5642-BFE8-2DAD7EC709D7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4674DF5D-1A99-25F0-50C0-77736478E7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7026" y="1321239"/>
            <a:ext cx="259240" cy="1063625"/>
          </a:xfrm>
          <a:custGeom>
            <a:avLst/>
            <a:gdLst>
              <a:gd name="T0" fmla="*/ 66836 w 1049882"/>
              <a:gd name="T1" fmla="*/ 47349 h 1063967"/>
              <a:gd name="T2" fmla="*/ 467852 w 1049882"/>
              <a:gd name="T3" fmla="*/ 13926 h 1063967"/>
              <a:gd name="T4" fmla="*/ 818741 w 1049882"/>
              <a:gd name="T5" fmla="*/ 130906 h 1063967"/>
              <a:gd name="T6" fmla="*/ 1019249 w 1049882"/>
              <a:gd name="T7" fmla="*/ 415003 h 1063967"/>
              <a:gd name="T8" fmla="*/ 1002540 w 1049882"/>
              <a:gd name="T9" fmla="*/ 765945 h 1063967"/>
              <a:gd name="T10" fmla="*/ 751905 w 1049882"/>
              <a:gd name="T11" fmla="*/ 1016618 h 1063967"/>
              <a:gd name="T12" fmla="*/ 0 w 1049882"/>
              <a:gd name="T13" fmla="*/ 1050041 h 106396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049882"/>
              <a:gd name="T22" fmla="*/ 0 h 1063967"/>
              <a:gd name="T23" fmla="*/ 1049882 w 1049882"/>
              <a:gd name="T24" fmla="*/ 1063967 h 106396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049882" h="1063967">
                <a:moveTo>
                  <a:pt x="66836" y="47349"/>
                </a:moveTo>
                <a:cubicBezTo>
                  <a:pt x="204685" y="23674"/>
                  <a:pt x="342535" y="0"/>
                  <a:pt x="467852" y="13926"/>
                </a:cubicBezTo>
                <a:cubicBezTo>
                  <a:pt x="593170" y="27852"/>
                  <a:pt x="726842" y="64060"/>
                  <a:pt x="818741" y="130906"/>
                </a:cubicBezTo>
                <a:cubicBezTo>
                  <a:pt x="910641" y="197752"/>
                  <a:pt x="988616" y="309163"/>
                  <a:pt x="1019249" y="415003"/>
                </a:cubicBezTo>
                <a:cubicBezTo>
                  <a:pt x="1049882" y="520843"/>
                  <a:pt x="1047097" y="665676"/>
                  <a:pt x="1002540" y="765945"/>
                </a:cubicBezTo>
                <a:cubicBezTo>
                  <a:pt x="957983" y="866214"/>
                  <a:pt x="918995" y="969269"/>
                  <a:pt x="751905" y="1016618"/>
                </a:cubicBezTo>
                <a:cubicBezTo>
                  <a:pt x="584815" y="1063967"/>
                  <a:pt x="0" y="1050041"/>
                  <a:pt x="0" y="1050041"/>
                </a:cubicBezTo>
              </a:path>
            </a:pathLst>
          </a:custGeom>
          <a:noFill/>
          <a:ln w="25400">
            <a:solidFill>
              <a:schemeClr val="accent1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>
              <a:buNone/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pic>
        <p:nvPicPr>
          <p:cNvPr id="1026" name="Picture 2" descr="CMOS">
            <a:extLst>
              <a:ext uri="{FF2B5EF4-FFF2-40B4-BE49-F238E27FC236}">
                <a16:creationId xmlns:a16="http://schemas.microsoft.com/office/drawing/2014/main" id="{A1278822-D1BF-B000-2A2C-CA9018ACA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126" y="849818"/>
            <a:ext cx="2504067" cy="3429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3EE71083-3BD6-C205-DECB-122F2CF21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834753" y="4318888"/>
            <a:ext cx="2285373" cy="2285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63B0C708-5FC3-73D0-FF0F-FE1B58E01B2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1618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541"/>
    </mc:Choice>
    <mc:Fallback>
      <p:transition spd="slow" advTm="595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Box 34"/>
          <p:cNvSpPr txBox="1">
            <a:spLocks noChangeArrowheads="1"/>
          </p:cNvSpPr>
          <p:nvPr/>
        </p:nvSpPr>
        <p:spPr bwMode="auto">
          <a:xfrm>
            <a:off x="1675171" y="0"/>
            <a:ext cx="5638082" cy="1311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0000FF"/>
                </a:solidFill>
                <a:latin typeface="Comic Sans MS" charset="0"/>
                <a:sym typeface="Wingdings" charset="2"/>
              </a:rPr>
              <a:t>Build memory with CMOS</a:t>
            </a:r>
          </a:p>
          <a:p>
            <a:pPr>
              <a:buNone/>
            </a:pPr>
            <a:r>
              <a:rPr lang="en-US" sz="3600" dirty="0">
                <a:solidFill>
                  <a:srgbClr val="0000FF"/>
                </a:solidFill>
                <a:latin typeface="Comic Sans MS" charset="0"/>
                <a:sym typeface="Wingdings" charset="2"/>
              </a:rPr>
              <a:t>	(6T-SRAM)</a:t>
            </a:r>
          </a:p>
        </p:txBody>
      </p:sp>
      <p:grpSp>
        <p:nvGrpSpPr>
          <p:cNvPr id="34819" name="Group 13"/>
          <p:cNvGrpSpPr>
            <a:grpSpLocks/>
          </p:cNvGrpSpPr>
          <p:nvPr/>
        </p:nvGrpSpPr>
        <p:grpSpPr bwMode="auto">
          <a:xfrm>
            <a:off x="1042988" y="1447800"/>
            <a:ext cx="6375400" cy="2133600"/>
            <a:chOff x="1042988" y="1447800"/>
            <a:chExt cx="6375400" cy="2133600"/>
          </a:xfrm>
        </p:grpSpPr>
        <p:pic>
          <p:nvPicPr>
            <p:cNvPr id="34821" name="Picture 7" descr="http://upload.wikimedia.org/wikipedia/commons/thumb/8/81/CMOS_Inverter.svg/180px-CMOS_Inverter.svg.png">
              <a:hlinkClick r:id="rId5"/>
            </p:cNvPr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042988" y="1447800"/>
              <a:ext cx="2133600" cy="2133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4822" name="Group 33"/>
            <p:cNvGrpSpPr>
              <a:grpSpLocks/>
            </p:cNvGrpSpPr>
            <p:nvPr/>
          </p:nvGrpSpPr>
          <p:grpSpPr bwMode="auto">
            <a:xfrm>
              <a:off x="4724400" y="1905000"/>
              <a:ext cx="2693988" cy="939800"/>
              <a:chOff x="5952404" y="446434"/>
              <a:chExt cx="2200996" cy="940623"/>
            </a:xfrm>
          </p:grpSpPr>
          <p:cxnSp>
            <p:nvCxnSpPr>
              <p:cNvPr id="5" name="Straight Connector 4"/>
              <p:cNvCxnSpPr>
                <a:cxnSpLocks noChangeShapeType="1"/>
              </p:cNvCxnSpPr>
              <p:nvPr/>
            </p:nvCxnSpPr>
            <p:spPr bwMode="auto">
              <a:xfrm rot="5400000">
                <a:off x="6196736" y="916745"/>
                <a:ext cx="940623" cy="0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</p:cxnSp>
          <p:cxnSp>
            <p:nvCxnSpPr>
              <p:cNvPr id="6" name="Straight Connector 5"/>
              <p:cNvCxnSpPr>
                <a:cxnSpLocks noChangeShapeType="1"/>
              </p:cNvCxnSpPr>
              <p:nvPr/>
            </p:nvCxnSpPr>
            <p:spPr bwMode="auto">
              <a:xfrm>
                <a:off x="5952404" y="891323"/>
                <a:ext cx="723722" cy="1589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</p:cxnSp>
          <p:cxnSp>
            <p:nvCxnSpPr>
              <p:cNvPr id="7" name="Straight Connector 6"/>
              <p:cNvCxnSpPr>
                <a:cxnSpLocks noChangeShapeType="1"/>
              </p:cNvCxnSpPr>
              <p:nvPr/>
            </p:nvCxnSpPr>
            <p:spPr bwMode="auto">
              <a:xfrm>
                <a:off x="7667028" y="913568"/>
                <a:ext cx="486372" cy="1589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</p:cxnSp>
        </p:grpSp>
        <p:sp>
          <p:nvSpPr>
            <p:cNvPr id="8" name="Oval 7"/>
            <p:cNvSpPr>
              <a:spLocks noChangeArrowheads="1"/>
            </p:cNvSpPr>
            <p:nvPr/>
          </p:nvSpPr>
          <p:spPr bwMode="auto">
            <a:xfrm>
              <a:off x="6829425" y="2197100"/>
              <a:ext cx="334963" cy="3048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Calibri" pitchFamily="30" charset="0"/>
                <a:ea typeface="ＭＳ Ｐゴシック" pitchFamily="30" charset="-128"/>
                <a:cs typeface="ＭＳ Ｐゴシック" pitchFamily="30" charset="-128"/>
              </a:endParaRPr>
            </a:p>
          </p:txBody>
        </p:sp>
        <p:cxnSp>
          <p:nvCxnSpPr>
            <p:cNvPr id="11" name="Straight Connector 10"/>
            <p:cNvCxnSpPr>
              <a:cxnSpLocks noChangeShapeType="1"/>
              <a:endCxn id="8" idx="2"/>
            </p:cNvCxnSpPr>
            <p:nvPr/>
          </p:nvCxnSpPr>
          <p:spPr bwMode="auto">
            <a:xfrm>
              <a:off x="5599113" y="1905000"/>
              <a:ext cx="1230312" cy="44450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12" name="Straight Connector 11"/>
            <p:cNvCxnSpPr>
              <a:cxnSpLocks noChangeShapeType="1"/>
            </p:cNvCxnSpPr>
            <p:nvPr/>
          </p:nvCxnSpPr>
          <p:spPr bwMode="auto">
            <a:xfrm flipV="1">
              <a:off x="5599113" y="2336800"/>
              <a:ext cx="1241425" cy="50800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</p:grpSp>
      <p:pic>
        <p:nvPicPr>
          <p:cNvPr id="34820" name="Picture 47" descr="Screen Shot 2016-08-23 at 8.26.34 PM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1000" y="4419600"/>
            <a:ext cx="2699845" cy="1342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4E21E8-E98A-5642-BFE8-2DAD7EC709D7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  <p:pic>
        <p:nvPicPr>
          <p:cNvPr id="2050" name="Picture 2" descr="7.3 6T SRAM Cell">
            <a:extLst>
              <a:ext uri="{FF2B5EF4-FFF2-40B4-BE49-F238E27FC236}">
                <a16:creationId xmlns:a16="http://schemas.microsoft.com/office/drawing/2014/main" id="{EB3FC6F9-D1A4-9A8A-D932-76A4B5872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6226" y="4043051"/>
            <a:ext cx="2037421" cy="1914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diagram of a computer&#10;&#10;Description automatically generated">
            <a:extLst>
              <a:ext uri="{FF2B5EF4-FFF2-40B4-BE49-F238E27FC236}">
                <a16:creationId xmlns:a16="http://schemas.microsoft.com/office/drawing/2014/main" id="{E7F464AF-AE7D-F001-08A6-52447ECAA9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172" y="4002147"/>
            <a:ext cx="1777087" cy="18801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28CC1A9-FD92-6BF7-C05A-FEE11A8CAE95}"/>
              </a:ext>
            </a:extLst>
          </p:cNvPr>
          <p:cNvSpPr txBox="1"/>
          <p:nvPr/>
        </p:nvSpPr>
        <p:spPr>
          <a:xfrm>
            <a:off x="3618857" y="6259810"/>
            <a:ext cx="22397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0000"/>
                </a:solidFill>
              </a:rPr>
              <a:t>Cache memory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0D1B42E-C8DD-E597-E54D-0D013EE3BA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077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480"/>
    </mc:Choice>
    <mc:Fallback>
      <p:transition spd="slow" advTm="524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Box 34"/>
          <p:cNvSpPr txBox="1">
            <a:spLocks noChangeArrowheads="1"/>
          </p:cNvSpPr>
          <p:nvPr/>
        </p:nvSpPr>
        <p:spPr bwMode="auto">
          <a:xfrm>
            <a:off x="1300069" y="0"/>
            <a:ext cx="6388287" cy="1311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742950" indent="-742950"/>
            <a:r>
              <a:rPr lang="en-US" sz="3600" dirty="0">
                <a:solidFill>
                  <a:srgbClr val="0000FF"/>
                </a:solidFill>
                <a:latin typeface="Comic Sans MS" charset="0"/>
                <a:sym typeface="Wingdings" charset="2"/>
              </a:rPr>
              <a:t>Build memory with CMOS</a:t>
            </a:r>
          </a:p>
          <a:p>
            <a:pPr>
              <a:buNone/>
            </a:pPr>
            <a:r>
              <a:rPr lang="en-US" sz="3600" dirty="0">
                <a:solidFill>
                  <a:srgbClr val="0000FF"/>
                </a:solidFill>
                <a:latin typeface="Comic Sans MS" charset="0"/>
                <a:sym typeface="Wingdings" charset="2"/>
              </a:rPr>
              <a:t>	(DRAM)</a:t>
            </a:r>
          </a:p>
        </p:txBody>
      </p:sp>
      <p:pic>
        <p:nvPicPr>
          <p:cNvPr id="35843" name="Picture 14" descr="Screen Shot 2016-08-23 at 8.28.16 PM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4739" y="1918326"/>
            <a:ext cx="3225800" cy="3021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4E21E8-E98A-5642-BFE8-2DAD7EC709D7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  <p:pic>
        <p:nvPicPr>
          <p:cNvPr id="7170" name="Picture 2" descr="What is DRAM (Dynamic Random Access Memory)? | HP® Tech Takes">
            <a:extLst>
              <a:ext uri="{FF2B5EF4-FFF2-40B4-BE49-F238E27FC236}">
                <a16:creationId xmlns:a16="http://schemas.microsoft.com/office/drawing/2014/main" id="{4C8C9132-88A8-E600-2A5A-EA3D12B12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463" y="1702800"/>
            <a:ext cx="2895600" cy="129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AFC85B-390F-BBA3-6110-7AC2F7E6403B}"/>
              </a:ext>
            </a:extLst>
          </p:cNvPr>
          <p:cNvSpPr txBox="1"/>
          <p:nvPr/>
        </p:nvSpPr>
        <p:spPr>
          <a:xfrm>
            <a:off x="1636741" y="6044339"/>
            <a:ext cx="58705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0000"/>
                </a:solidFill>
              </a:rPr>
              <a:t>Main memory: PC, workstations, servers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6F7BFA-5237-4CC9-0D97-34D924212A23}"/>
              </a:ext>
            </a:extLst>
          </p:cNvPr>
          <p:cNvSpPr txBox="1"/>
          <p:nvPr/>
        </p:nvSpPr>
        <p:spPr>
          <a:xfrm>
            <a:off x="4343400" y="3858664"/>
            <a:ext cx="4626588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en-US" dirty="0"/>
              <a:t>Slower than SRAM (leakage)</a:t>
            </a:r>
          </a:p>
          <a:p>
            <a:pPr marL="342900" indent="-342900"/>
            <a:r>
              <a:rPr lang="en-US" dirty="0"/>
              <a:t>Denser and cheaper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6E5C1EB-1FC2-A2F8-9ED2-49AFBA1148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64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957"/>
    </mc:Choice>
    <mc:Fallback>
      <p:transition spd="slow" advTm="639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17492E-46F5-1B59-515C-8283C37CA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9714E8D-76CF-6B3E-F9C1-9A8CBF28A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88" y="389066"/>
            <a:ext cx="350520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190B64D2-70DA-0A3D-D87B-9E0B02833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762" y="158040"/>
            <a:ext cx="4445000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196A2B00-CDAC-A522-4DFF-F9722D823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584" y="2438400"/>
            <a:ext cx="4445000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FFEF6F2C-9B6D-67C2-D160-D5605BBEA8B7}"/>
              </a:ext>
            </a:extLst>
          </p:cNvPr>
          <p:cNvGrpSpPr/>
          <p:nvPr/>
        </p:nvGrpSpPr>
        <p:grpSpPr>
          <a:xfrm>
            <a:off x="5376282" y="1998529"/>
            <a:ext cx="679680" cy="315360"/>
            <a:chOff x="5376282" y="1998529"/>
            <a:chExt cx="679680" cy="315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533F2CDB-F2AC-F394-A8C6-E231A38ABE18}"/>
                    </a:ext>
                  </a:extLst>
                </p14:cNvPr>
                <p14:cNvContentPartPr/>
                <p14:nvPr/>
              </p14:nvContentPartPr>
              <p14:xfrm>
                <a:off x="5376282" y="1998529"/>
                <a:ext cx="185400" cy="25812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533F2CDB-F2AC-F394-A8C6-E231A38ABE18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367642" y="1989529"/>
                  <a:ext cx="203040" cy="27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C1C132A9-4551-07D3-CBBA-BB76BBFBBD55}"/>
                    </a:ext>
                  </a:extLst>
                </p14:cNvPr>
                <p14:cNvContentPartPr/>
                <p14:nvPr/>
              </p14:nvContentPartPr>
              <p14:xfrm>
                <a:off x="5653842" y="2065129"/>
                <a:ext cx="147600" cy="20844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C1C132A9-4551-07D3-CBBA-BB76BBFBBD55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644842" y="2056489"/>
                  <a:ext cx="165240" cy="22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F1F6CC8F-3FC5-78C4-52CE-77399F523C4D}"/>
                    </a:ext>
                  </a:extLst>
                </p14:cNvPr>
                <p14:cNvContentPartPr/>
                <p14:nvPr/>
              </p14:nvContentPartPr>
              <p14:xfrm>
                <a:off x="5901522" y="2035249"/>
                <a:ext cx="154440" cy="2786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F1F6CC8F-3FC5-78C4-52CE-77399F523C4D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892882" y="2026609"/>
                  <a:ext cx="172080" cy="296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BC4AD1D-04A7-684F-165A-3D068C21679A}"/>
              </a:ext>
            </a:extLst>
          </p:cNvPr>
          <p:cNvGrpSpPr/>
          <p:nvPr/>
        </p:nvGrpSpPr>
        <p:grpSpPr>
          <a:xfrm>
            <a:off x="6454122" y="2034889"/>
            <a:ext cx="924120" cy="253800"/>
            <a:chOff x="6454122" y="2034889"/>
            <a:chExt cx="924120" cy="253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9508147E-CA31-16E3-2B95-E00F11B494B2}"/>
                    </a:ext>
                  </a:extLst>
                </p14:cNvPr>
                <p14:cNvContentPartPr/>
                <p14:nvPr/>
              </p14:nvContentPartPr>
              <p14:xfrm>
                <a:off x="6454122" y="2044249"/>
                <a:ext cx="124920" cy="2163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9508147E-CA31-16E3-2B95-E00F11B494B2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445122" y="2035609"/>
                  <a:ext cx="142560" cy="23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3A0EE40A-BCF3-2BAC-FB19-6138CAF3C287}"/>
                    </a:ext>
                  </a:extLst>
                </p14:cNvPr>
                <p14:cNvContentPartPr/>
                <p14:nvPr/>
              </p14:nvContentPartPr>
              <p14:xfrm>
                <a:off x="6464922" y="2141089"/>
                <a:ext cx="111600" cy="3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3A0EE40A-BCF3-2BAC-FB19-6138CAF3C287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6456282" y="2132449"/>
                  <a:ext cx="1292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EA451766-0E3E-4804-16CE-1DD2CC1559CA}"/>
                    </a:ext>
                  </a:extLst>
                </p14:cNvPr>
                <p14:cNvContentPartPr/>
                <p14:nvPr/>
              </p14:nvContentPartPr>
              <p14:xfrm>
                <a:off x="6657162" y="2071249"/>
                <a:ext cx="66960" cy="1962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EA451766-0E3E-4804-16CE-1DD2CC1559CA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6648522" y="2062249"/>
                  <a:ext cx="84600" cy="21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80040762-C152-74A3-3DB7-D9FACB59A7DB}"/>
                    </a:ext>
                  </a:extLst>
                </p14:cNvPr>
                <p14:cNvContentPartPr/>
                <p14:nvPr/>
              </p14:nvContentPartPr>
              <p14:xfrm>
                <a:off x="6767322" y="2075209"/>
                <a:ext cx="151200" cy="17928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80040762-C152-74A3-3DB7-D9FACB59A7DB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6758682" y="2066209"/>
                  <a:ext cx="168840" cy="19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2FBDE2E2-5974-DFD9-50E2-A2912AA1865E}"/>
                    </a:ext>
                  </a:extLst>
                </p14:cNvPr>
                <p14:cNvContentPartPr/>
                <p14:nvPr/>
              </p14:nvContentPartPr>
              <p14:xfrm>
                <a:off x="6792882" y="2149729"/>
                <a:ext cx="60120" cy="288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2FBDE2E2-5974-DFD9-50E2-A2912AA1865E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6783882" y="2141089"/>
                  <a:ext cx="7776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84BBCA5B-463D-1BC5-F9F2-F6B44FD28CC1}"/>
                    </a:ext>
                  </a:extLst>
                </p14:cNvPr>
                <p14:cNvContentPartPr/>
                <p14:nvPr/>
              </p14:nvContentPartPr>
              <p14:xfrm>
                <a:off x="6989442" y="2043889"/>
                <a:ext cx="119160" cy="2026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84BBCA5B-463D-1BC5-F9F2-F6B44FD28CC1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6980442" y="2035249"/>
                  <a:ext cx="136800" cy="22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6687AD89-F101-F53D-69E4-4522A3B859BD}"/>
                    </a:ext>
                  </a:extLst>
                </p14:cNvPr>
                <p14:cNvContentPartPr/>
                <p14:nvPr/>
              </p14:nvContentPartPr>
              <p14:xfrm>
                <a:off x="7201842" y="2034889"/>
                <a:ext cx="176400" cy="2538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6687AD89-F101-F53D-69E4-4522A3B859BD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7192842" y="2025889"/>
                  <a:ext cx="194040" cy="271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5D05EE9-8A51-12C1-E0AB-16C9B8BC6896}"/>
              </a:ext>
            </a:extLst>
          </p:cNvPr>
          <p:cNvGrpSpPr/>
          <p:nvPr/>
        </p:nvGrpSpPr>
        <p:grpSpPr>
          <a:xfrm>
            <a:off x="5272242" y="4481809"/>
            <a:ext cx="851400" cy="311760"/>
            <a:chOff x="5272242" y="4481809"/>
            <a:chExt cx="851400" cy="311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96CF0BD1-0C4C-3B1D-3854-7C28E96060CD}"/>
                    </a:ext>
                  </a:extLst>
                </p14:cNvPr>
                <p14:cNvContentPartPr/>
                <p14:nvPr/>
              </p14:nvContentPartPr>
              <p14:xfrm>
                <a:off x="5272242" y="4481809"/>
                <a:ext cx="165240" cy="3078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96CF0BD1-0C4C-3B1D-3854-7C28E96060CD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5263602" y="4472809"/>
                  <a:ext cx="182880" cy="32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8BD5A860-AE26-9E4D-6B4C-2DDA692D1DCB}"/>
                    </a:ext>
                  </a:extLst>
                </p14:cNvPr>
                <p14:cNvContentPartPr/>
                <p14:nvPr/>
              </p14:nvContentPartPr>
              <p14:xfrm>
                <a:off x="5495442" y="4520689"/>
                <a:ext cx="176760" cy="24984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8BD5A860-AE26-9E4D-6B4C-2DDA692D1DCB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5486442" y="4511689"/>
                  <a:ext cx="194400" cy="26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602E4651-4F32-4402-D14E-435F649C24AD}"/>
                    </a:ext>
                  </a:extLst>
                </p14:cNvPr>
                <p14:cNvContentPartPr/>
                <p14:nvPr/>
              </p14:nvContentPartPr>
              <p14:xfrm>
                <a:off x="5524242" y="4625089"/>
                <a:ext cx="170280" cy="4140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602E4651-4F32-4402-D14E-435F649C24AD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5515602" y="4616449"/>
                  <a:ext cx="187920" cy="5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6F992A7E-0792-9015-3E23-5C8433F2BE78}"/>
                    </a:ext>
                  </a:extLst>
                </p14:cNvPr>
                <p14:cNvContentPartPr/>
                <p14:nvPr/>
              </p14:nvContentPartPr>
              <p14:xfrm>
                <a:off x="5694162" y="4483609"/>
                <a:ext cx="175680" cy="24660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6F992A7E-0792-9015-3E23-5C8433F2BE78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5685522" y="4474609"/>
                  <a:ext cx="193320" cy="26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BBE6EA80-948B-42FF-C445-01B207A24DA5}"/>
                    </a:ext>
                  </a:extLst>
                </p14:cNvPr>
                <p14:cNvContentPartPr/>
                <p14:nvPr/>
              </p14:nvContentPartPr>
              <p14:xfrm>
                <a:off x="5895042" y="4544809"/>
                <a:ext cx="228600" cy="2487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BBE6EA80-948B-42FF-C445-01B207A24DA5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5886402" y="4535809"/>
                  <a:ext cx="246240" cy="266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FE9E76B-CB25-B29F-3486-E1E3B82DEFD6}"/>
              </a:ext>
            </a:extLst>
          </p:cNvPr>
          <p:cNvGrpSpPr/>
          <p:nvPr/>
        </p:nvGrpSpPr>
        <p:grpSpPr>
          <a:xfrm>
            <a:off x="6544122" y="4396849"/>
            <a:ext cx="859680" cy="375120"/>
            <a:chOff x="6544122" y="4396849"/>
            <a:chExt cx="859680" cy="375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2D954F3F-21B1-6E72-0D62-3E4B9668ADFF}"/>
                    </a:ext>
                  </a:extLst>
                </p14:cNvPr>
                <p14:cNvContentPartPr/>
                <p14:nvPr/>
              </p14:nvContentPartPr>
              <p14:xfrm>
                <a:off x="6544122" y="4426729"/>
                <a:ext cx="137520" cy="33624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2D954F3F-21B1-6E72-0D62-3E4B9668ADFF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6535122" y="4417729"/>
                  <a:ext cx="155160" cy="35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91CBB5F8-6312-7456-BCE0-6C804B44D3E7}"/>
                    </a:ext>
                  </a:extLst>
                </p14:cNvPr>
                <p14:cNvContentPartPr/>
                <p14:nvPr/>
              </p14:nvContentPartPr>
              <p14:xfrm>
                <a:off x="6576162" y="4576129"/>
                <a:ext cx="136440" cy="288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91CBB5F8-6312-7456-BCE0-6C804B44D3E7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6567162" y="4567129"/>
                  <a:ext cx="15408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BA49B080-DCCD-0F47-5824-78680E000C91}"/>
                    </a:ext>
                  </a:extLst>
                </p14:cNvPr>
                <p14:cNvContentPartPr/>
                <p14:nvPr/>
              </p14:nvContentPartPr>
              <p14:xfrm>
                <a:off x="6736002" y="4471009"/>
                <a:ext cx="112320" cy="29052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BA49B080-DCCD-0F47-5824-78680E000C91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6727362" y="4462369"/>
                  <a:ext cx="129960" cy="30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18717113-D8CB-714A-C4EC-9C746F6AE0B1}"/>
                    </a:ext>
                  </a:extLst>
                </p14:cNvPr>
                <p14:cNvContentPartPr/>
                <p14:nvPr/>
              </p14:nvContentPartPr>
              <p14:xfrm>
                <a:off x="6847962" y="4444729"/>
                <a:ext cx="189000" cy="32724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18717113-D8CB-714A-C4EC-9C746F6AE0B1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6839322" y="4436089"/>
                  <a:ext cx="206640" cy="34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6B3D6B18-FFFD-CBE5-5399-AD4D0473C848}"/>
                    </a:ext>
                  </a:extLst>
                </p14:cNvPr>
                <p14:cNvContentPartPr/>
                <p14:nvPr/>
              </p14:nvContentPartPr>
              <p14:xfrm>
                <a:off x="6824562" y="4657489"/>
                <a:ext cx="131760" cy="3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6B3D6B18-FFFD-CBE5-5399-AD4D0473C848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6815922" y="4648489"/>
                  <a:ext cx="149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AC33A86E-2D58-60A3-DD0A-54F4E529CA4B}"/>
                    </a:ext>
                  </a:extLst>
                </p14:cNvPr>
                <p14:cNvContentPartPr/>
                <p14:nvPr/>
              </p14:nvContentPartPr>
              <p14:xfrm>
                <a:off x="6974682" y="4656409"/>
                <a:ext cx="24480" cy="288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AC33A86E-2D58-60A3-DD0A-54F4E529CA4B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6965682" y="4647769"/>
                  <a:ext cx="4212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44106561-C398-1217-6E27-AC9291851C5E}"/>
                    </a:ext>
                  </a:extLst>
                </p14:cNvPr>
                <p14:cNvContentPartPr/>
                <p14:nvPr/>
              </p14:nvContentPartPr>
              <p14:xfrm>
                <a:off x="7107882" y="4490809"/>
                <a:ext cx="127440" cy="22320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44106561-C398-1217-6E27-AC9291851C5E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7098882" y="4481809"/>
                  <a:ext cx="145080" cy="24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B19278A1-125C-87A1-5E95-35A8C7DE3E1B}"/>
                    </a:ext>
                  </a:extLst>
                </p14:cNvPr>
                <p14:cNvContentPartPr/>
                <p14:nvPr/>
              </p14:nvContentPartPr>
              <p14:xfrm>
                <a:off x="7322082" y="4396849"/>
                <a:ext cx="360" cy="3657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B19278A1-125C-87A1-5E95-35A8C7DE3E1B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7313082" y="4387849"/>
                  <a:ext cx="18000" cy="38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C20F565A-81D4-FAE8-3354-8D20D2E2B546}"/>
                    </a:ext>
                  </a:extLst>
                </p14:cNvPr>
                <p14:cNvContentPartPr/>
                <p14:nvPr/>
              </p14:nvContentPartPr>
              <p14:xfrm>
                <a:off x="7319562" y="4667569"/>
                <a:ext cx="84240" cy="57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C20F565A-81D4-FAE8-3354-8D20D2E2B546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7310562" y="4658929"/>
                  <a:ext cx="10188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D5011AF6-8EFF-637A-C97E-D5BE5F83EC81}"/>
                    </a:ext>
                  </a:extLst>
                </p14:cNvPr>
                <p14:cNvContentPartPr/>
                <p14:nvPr/>
              </p14:nvContentPartPr>
              <p14:xfrm>
                <a:off x="7403442" y="4497289"/>
                <a:ext cx="360" cy="27216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D5011AF6-8EFF-637A-C97E-D5BE5F83EC81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7394802" y="4488289"/>
                  <a:ext cx="18000" cy="2898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DDDDB835-F8D5-EA1D-E821-A768C9E6B7D2}"/>
              </a:ext>
            </a:extLst>
          </p:cNvPr>
          <p:cNvSpPr txBox="1"/>
          <p:nvPr/>
        </p:nvSpPr>
        <p:spPr>
          <a:xfrm>
            <a:off x="2696330" y="6044339"/>
            <a:ext cx="3751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0000"/>
                </a:solidFill>
              </a:rPr>
              <a:t>Memory Sticks, PC cards</a:t>
            </a:r>
          </a:p>
        </p:txBody>
      </p:sp>
      <p:pic>
        <p:nvPicPr>
          <p:cNvPr id="3080" name="Picture 8" descr="Flash memory control gate and floating gate">
            <a:extLst>
              <a:ext uri="{FF2B5EF4-FFF2-40B4-BE49-F238E27FC236}">
                <a16:creationId xmlns:a16="http://schemas.microsoft.com/office/drawing/2014/main" id="{2DDD2520-0940-6A15-F017-67663E931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14" y="3306084"/>
            <a:ext cx="3074904" cy="252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E56CF3D-D36E-DE76-AC61-81B84856AC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685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965"/>
    </mc:Choice>
    <mc:Fallback>
      <p:transition spd="slow" advTm="709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C4F2FE-B694-14F7-C711-22F1BDA91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A36974-37E8-F532-FB81-09EB94BD0C26}"/>
              </a:ext>
            </a:extLst>
          </p:cNvPr>
          <p:cNvSpPr txBox="1"/>
          <p:nvPr/>
        </p:nvSpPr>
        <p:spPr>
          <a:xfrm>
            <a:off x="27979" y="-75592"/>
            <a:ext cx="7529625" cy="68141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0610FF"/>
                </a:solidFill>
              </a:rPr>
              <a:t>Need rise and fall times of CMOS equal</a:t>
            </a:r>
          </a:p>
          <a:p>
            <a:pPr>
              <a:buNone/>
            </a:pPr>
            <a:endParaRPr lang="en-US" dirty="0">
              <a:solidFill>
                <a:srgbClr val="0610FF"/>
              </a:solidFill>
            </a:endParaRPr>
          </a:p>
          <a:p>
            <a:pPr>
              <a:buNone/>
            </a:pPr>
            <a:r>
              <a:rPr lang="en-US" dirty="0"/>
              <a:t>R</a:t>
            </a:r>
            <a:r>
              <a:rPr lang="en-US" baseline="-25000" dirty="0"/>
              <a:t>PMOS</a:t>
            </a:r>
            <a:r>
              <a:rPr lang="en-US" dirty="0"/>
              <a:t> = 2R</a:t>
            </a:r>
            <a:r>
              <a:rPr lang="en-US" baseline="-25000" dirty="0"/>
              <a:t>NMOS</a:t>
            </a:r>
          </a:p>
          <a:p>
            <a:pPr>
              <a:buNone/>
            </a:pPr>
            <a:endParaRPr lang="en-US" baseline="-25000" dirty="0"/>
          </a:p>
          <a:p>
            <a:pPr>
              <a:buNone/>
            </a:pPr>
            <a:r>
              <a:rPr lang="en-US" sz="2000" dirty="0">
                <a:solidFill>
                  <a:srgbClr val="FF0000"/>
                </a:solidFill>
              </a:rPr>
              <a:t>NAND: </a:t>
            </a:r>
          </a:p>
          <a:p>
            <a:pPr>
              <a:buNone/>
            </a:pPr>
            <a:r>
              <a:rPr lang="en-US" sz="2000" dirty="0"/>
              <a:t>2 NMOS in series: R = ? </a:t>
            </a:r>
            <a:r>
              <a:rPr lang="en-US" sz="2000" dirty="0">
                <a:sym typeface="Wingdings" pitchFamily="2" charset="2"/>
              </a:rPr>
              <a:t> Pull down </a:t>
            </a:r>
            <a:endParaRPr lang="en-US" sz="2000" dirty="0"/>
          </a:p>
          <a:p>
            <a:pPr>
              <a:buNone/>
            </a:pPr>
            <a:r>
              <a:rPr lang="en-US" sz="2000" dirty="0"/>
              <a:t>2 PMOS in parallel R = ? </a:t>
            </a:r>
            <a:r>
              <a:rPr lang="en-US" sz="2000" dirty="0">
                <a:sym typeface="Wingdings" pitchFamily="2" charset="2"/>
              </a:rPr>
              <a:t> Pull up</a:t>
            </a:r>
          </a:p>
          <a:p>
            <a:pPr>
              <a:buNone/>
            </a:pPr>
            <a:r>
              <a:rPr lang="en-US" sz="2000" dirty="0">
                <a:highlight>
                  <a:srgbClr val="FFFF00"/>
                </a:highlight>
                <a:sym typeface="Wingdings" pitchFamily="2" charset="2"/>
              </a:rPr>
              <a:t>Lower resistance</a:t>
            </a:r>
          </a:p>
          <a:p>
            <a:pPr>
              <a:buNone/>
            </a:pPr>
            <a:r>
              <a:rPr lang="en-US" sz="2000" dirty="0">
                <a:highlight>
                  <a:srgbClr val="FFFF00"/>
                </a:highlight>
                <a:sym typeface="Wingdings" pitchFamily="2" charset="2"/>
              </a:rPr>
              <a:t>Series connection means stackable, smaller (denser, cheaper)</a:t>
            </a:r>
          </a:p>
          <a:p>
            <a:pPr>
              <a:buNone/>
            </a:pPr>
            <a:endParaRPr lang="en-US" sz="2000" dirty="0">
              <a:sym typeface="Wingdings" pitchFamily="2" charset="2"/>
            </a:endParaRPr>
          </a:p>
          <a:p>
            <a:pPr>
              <a:buNone/>
            </a:pPr>
            <a:r>
              <a:rPr lang="en-US" sz="2000" dirty="0">
                <a:solidFill>
                  <a:srgbClr val="FF0000"/>
                </a:solidFill>
                <a:sym typeface="Wingdings" pitchFamily="2" charset="2"/>
              </a:rPr>
              <a:t>NOR: </a:t>
            </a:r>
          </a:p>
          <a:p>
            <a:pPr>
              <a:buNone/>
            </a:pPr>
            <a:r>
              <a:rPr lang="en-US" sz="2000" dirty="0">
                <a:sym typeface="Wingdings" pitchFamily="2" charset="2"/>
              </a:rPr>
              <a:t>2 NMOS in parallel: R = ?  Pull down</a:t>
            </a:r>
          </a:p>
          <a:p>
            <a:pPr>
              <a:buNone/>
            </a:pPr>
            <a:r>
              <a:rPr lang="en-US" sz="2000" dirty="0">
                <a:sym typeface="Wingdings" pitchFamily="2" charset="2"/>
              </a:rPr>
              <a:t>2 PMOS in series: R = ?  Pull up</a:t>
            </a:r>
          </a:p>
          <a:p>
            <a:pPr>
              <a:buNone/>
            </a:pPr>
            <a:r>
              <a:rPr lang="en-US" sz="2000" dirty="0">
                <a:highlight>
                  <a:srgbClr val="FFFF00"/>
                </a:highlight>
              </a:rPr>
              <a:t>Higher resistance</a:t>
            </a:r>
          </a:p>
          <a:p>
            <a:pPr>
              <a:buNone/>
            </a:pPr>
            <a:r>
              <a:rPr lang="en-US" sz="2000" dirty="0">
                <a:highlight>
                  <a:srgbClr val="FFFF00"/>
                </a:highlight>
              </a:rPr>
              <a:t>Faster to read</a:t>
            </a:r>
          </a:p>
          <a:p>
            <a:pPr>
              <a:buNone/>
            </a:pPr>
            <a:r>
              <a:rPr lang="en-US" sz="2000" dirty="0">
                <a:highlight>
                  <a:srgbClr val="FFFF00"/>
                </a:highlight>
              </a:rPr>
              <a:t>(address each bit individually)</a:t>
            </a:r>
          </a:p>
          <a:p>
            <a:pPr>
              <a:buNone/>
            </a:pPr>
            <a:r>
              <a:rPr lang="en-US" sz="2000" dirty="0">
                <a:highlight>
                  <a:srgbClr val="FFFF00"/>
                </a:highlight>
              </a:rPr>
              <a:t>Slower to write/erase (erase each to 0</a:t>
            </a:r>
          </a:p>
          <a:p>
            <a:pPr>
              <a:buNone/>
            </a:pPr>
            <a:r>
              <a:rPr lang="en-US" sz="2000" dirty="0">
                <a:highlight>
                  <a:srgbClr val="FFFF00"/>
                </a:highlight>
              </a:rPr>
              <a:t>before over-writing)</a:t>
            </a:r>
          </a:p>
        </p:txBody>
      </p:sp>
      <p:pic>
        <p:nvPicPr>
          <p:cNvPr id="7" name="Picture 4" descr="File:CMOS NAND.svg">
            <a:hlinkClick r:id="rId6"/>
            <a:extLst>
              <a:ext uri="{FF2B5EF4-FFF2-40B4-BE49-F238E27FC236}">
                <a16:creationId xmlns:a16="http://schemas.microsoft.com/office/drawing/2014/main" id="{911CE0F7-D87D-53D6-FFA3-B090BC714208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5029200" y="655612"/>
            <a:ext cx="1251668" cy="2039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CMOS">
            <a:extLst>
              <a:ext uri="{FF2B5EF4-FFF2-40B4-BE49-F238E27FC236}">
                <a16:creationId xmlns:a16="http://schemas.microsoft.com/office/drawing/2014/main" id="{4C7FA31C-CB79-A5E0-869B-DD48E3DCAD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030453"/>
            <a:ext cx="1717144" cy="2351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NAND vs NOR Flash">
            <a:extLst>
              <a:ext uri="{FF2B5EF4-FFF2-40B4-BE49-F238E27FC236}">
                <a16:creationId xmlns:a16="http://schemas.microsoft.com/office/drawing/2014/main" id="{D14BEFFF-976C-88FD-30B3-33826E230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714" y="341615"/>
            <a:ext cx="2170642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8AC0739-4B93-F7A5-67B5-0E18E041C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714" y="3834025"/>
            <a:ext cx="1931578" cy="2607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0357B88-BA0B-F5FA-629B-38202D83D8C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8191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485"/>
    </mc:Choice>
    <mc:Fallback>
      <p:transition spd="slow" advTm="544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950089" y="0"/>
            <a:ext cx="687712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800" b="1" dirty="0">
                <a:solidFill>
                  <a:srgbClr val="0000FF"/>
                </a:solidFill>
              </a:rPr>
              <a:t>Why CMOS specifically for inverters?</a:t>
            </a:r>
          </a:p>
        </p:txBody>
      </p:sp>
      <p:sp>
        <p:nvSpPr>
          <p:cNvPr id="43012" name="TextBox 14"/>
          <p:cNvSpPr txBox="1">
            <a:spLocks noChangeArrowheads="1"/>
          </p:cNvSpPr>
          <p:nvPr/>
        </p:nvSpPr>
        <p:spPr bwMode="auto">
          <a:xfrm>
            <a:off x="228600" y="533400"/>
            <a:ext cx="71358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/>
              <a:t> </a:t>
            </a:r>
            <a:r>
              <a:rPr lang="en-US">
                <a:solidFill>
                  <a:srgbClr val="FF0000"/>
                </a:solidFill>
              </a:rPr>
              <a:t>Low power:</a:t>
            </a:r>
            <a:r>
              <a:rPr lang="en-US"/>
              <a:t> Once settled, no static current flow  </a:t>
            </a:r>
          </a:p>
        </p:txBody>
      </p:sp>
      <p:sp>
        <p:nvSpPr>
          <p:cNvPr id="43013" name="TextBox 40"/>
          <p:cNvSpPr txBox="1">
            <a:spLocks noChangeArrowheads="1"/>
          </p:cNvSpPr>
          <p:nvPr/>
        </p:nvSpPr>
        <p:spPr bwMode="auto">
          <a:xfrm>
            <a:off x="2590800" y="3497263"/>
            <a:ext cx="8763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/>
              <a:t>~M</a:t>
            </a:r>
            <a:r>
              <a:rPr lang="en-US">
                <a:latin typeface="Symbol" charset="0"/>
                <a:cs typeface="Symbol" charset="0"/>
              </a:rPr>
              <a:t>W</a:t>
            </a:r>
          </a:p>
        </p:txBody>
      </p:sp>
      <p:sp>
        <p:nvSpPr>
          <p:cNvPr id="43014" name="TextBox 44"/>
          <p:cNvSpPr txBox="1">
            <a:spLocks noChangeArrowheads="1"/>
          </p:cNvSpPr>
          <p:nvPr/>
        </p:nvSpPr>
        <p:spPr bwMode="auto">
          <a:xfrm>
            <a:off x="2362200" y="4818063"/>
            <a:ext cx="793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/>
              <a:t>~K</a:t>
            </a:r>
            <a:r>
              <a:rPr lang="en-US">
                <a:latin typeface="Symbol" charset="0"/>
                <a:cs typeface="Symbol" charset="0"/>
              </a:rPr>
              <a:t>W</a:t>
            </a:r>
          </a:p>
        </p:txBody>
      </p:sp>
      <p:cxnSp>
        <p:nvCxnSpPr>
          <p:cNvPr id="43015" name="Straight Connector 49"/>
          <p:cNvCxnSpPr>
            <a:cxnSpLocks noChangeShapeType="1"/>
          </p:cNvCxnSpPr>
          <p:nvPr/>
        </p:nvCxnSpPr>
        <p:spPr bwMode="auto">
          <a:xfrm rot="5400000">
            <a:off x="190501" y="4373562"/>
            <a:ext cx="129540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57" name="Straight Connector 56"/>
          <p:cNvCxnSpPr/>
          <p:nvPr/>
        </p:nvCxnSpPr>
        <p:spPr bwMode="auto">
          <a:xfrm flipV="1">
            <a:off x="838200" y="3688059"/>
            <a:ext cx="990600" cy="381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21480000"/>
            </a:camera>
            <a:lightRig rig="threePt" dir="t"/>
          </a:scene3d>
        </p:spPr>
      </p:cxnSp>
      <p:cxnSp>
        <p:nvCxnSpPr>
          <p:cNvPr id="60" name="Straight Connector 59"/>
          <p:cNvCxnSpPr/>
          <p:nvPr/>
        </p:nvCxnSpPr>
        <p:spPr bwMode="auto">
          <a:xfrm flipV="1">
            <a:off x="838200" y="4983459"/>
            <a:ext cx="990600" cy="381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21480000"/>
            </a:camera>
            <a:lightRig rig="threePt" dir="t"/>
          </a:scene3d>
        </p:spPr>
      </p:cxnSp>
      <p:cxnSp>
        <p:nvCxnSpPr>
          <p:cNvPr id="43018" name="Straight Connector 60"/>
          <p:cNvCxnSpPr>
            <a:cxnSpLocks noChangeShapeType="1"/>
          </p:cNvCxnSpPr>
          <p:nvPr/>
        </p:nvCxnSpPr>
        <p:spPr bwMode="auto">
          <a:xfrm rot="5400000">
            <a:off x="1410494" y="4906169"/>
            <a:ext cx="1295400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3019" name="Straight Connector 62"/>
          <p:cNvCxnSpPr>
            <a:cxnSpLocks noChangeShapeType="1"/>
          </p:cNvCxnSpPr>
          <p:nvPr/>
        </p:nvCxnSpPr>
        <p:spPr bwMode="auto">
          <a:xfrm rot="5400000">
            <a:off x="153194" y="4563269"/>
            <a:ext cx="3810000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43020" name="Rectangle 29"/>
          <p:cNvSpPr>
            <a:spLocks noChangeArrowheads="1"/>
          </p:cNvSpPr>
          <p:nvPr/>
        </p:nvSpPr>
        <p:spPr bwMode="auto">
          <a:xfrm>
            <a:off x="1828800" y="3116263"/>
            <a:ext cx="762000" cy="1143000"/>
          </a:xfrm>
          <a:prstGeom prst="rect">
            <a:avLst/>
          </a:prstGeom>
          <a:solidFill>
            <a:srgbClr val="FFD197"/>
          </a:solidFill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342900" indent="-342900" algn="l">
              <a:buFontTx/>
              <a:buNone/>
            </a:pPr>
            <a:endParaRPr lang="en-US" sz="3200"/>
          </a:p>
        </p:txBody>
      </p:sp>
      <p:sp>
        <p:nvSpPr>
          <p:cNvPr id="37" name="Rectangle 36"/>
          <p:cNvSpPr/>
          <p:nvPr/>
        </p:nvSpPr>
        <p:spPr bwMode="auto">
          <a:xfrm>
            <a:off x="1828800" y="4564063"/>
            <a:ext cx="381000" cy="1143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pPr marL="342900" indent="-342900" algn="l">
              <a:buFontTx/>
              <a:buNone/>
            </a:pPr>
            <a:endParaRPr lang="en-US" sz="3200"/>
          </a:p>
        </p:txBody>
      </p:sp>
      <p:cxnSp>
        <p:nvCxnSpPr>
          <p:cNvPr id="65" name="Straight Connector 64"/>
          <p:cNvCxnSpPr/>
          <p:nvPr/>
        </p:nvCxnSpPr>
        <p:spPr bwMode="auto">
          <a:xfrm>
            <a:off x="457200" y="4335759"/>
            <a:ext cx="381000" cy="1588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threePt" dir="t"/>
          </a:scene3d>
        </p:spPr>
      </p:cxnSp>
      <p:cxnSp>
        <p:nvCxnSpPr>
          <p:cNvPr id="67" name="Straight Connector 66"/>
          <p:cNvCxnSpPr/>
          <p:nvPr/>
        </p:nvCxnSpPr>
        <p:spPr bwMode="auto">
          <a:xfrm>
            <a:off x="1828800" y="6469359"/>
            <a:ext cx="381000" cy="1588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threePt" dir="t"/>
          </a:scene3d>
        </p:spPr>
      </p:cxnSp>
      <p:cxnSp>
        <p:nvCxnSpPr>
          <p:cNvPr id="68" name="Straight Connector 67"/>
          <p:cNvCxnSpPr/>
          <p:nvPr/>
        </p:nvCxnSpPr>
        <p:spPr bwMode="auto">
          <a:xfrm>
            <a:off x="1905000" y="2430759"/>
            <a:ext cx="381000" cy="1588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threePt" dir="t"/>
          </a:scene3d>
        </p:spPr>
      </p:cxnSp>
      <p:cxnSp>
        <p:nvCxnSpPr>
          <p:cNvPr id="69" name="Straight Connector 68"/>
          <p:cNvCxnSpPr/>
          <p:nvPr/>
        </p:nvCxnSpPr>
        <p:spPr bwMode="auto">
          <a:xfrm flipV="1">
            <a:off x="1600200" y="2621259"/>
            <a:ext cx="990600" cy="381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21480000"/>
            </a:camera>
            <a:lightRig rig="threePt" dir="t"/>
          </a:scene3d>
        </p:spPr>
      </p:cxnSp>
      <p:cxnSp>
        <p:nvCxnSpPr>
          <p:cNvPr id="70" name="Straight Connector 69"/>
          <p:cNvCxnSpPr/>
          <p:nvPr/>
        </p:nvCxnSpPr>
        <p:spPr bwMode="auto">
          <a:xfrm>
            <a:off x="1828800" y="6545559"/>
            <a:ext cx="381000" cy="1588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threePt" dir="t"/>
          </a:scene3d>
        </p:spPr>
      </p:cxnSp>
      <p:cxnSp>
        <p:nvCxnSpPr>
          <p:cNvPr id="71" name="Straight Connector 70"/>
          <p:cNvCxnSpPr/>
          <p:nvPr/>
        </p:nvCxnSpPr>
        <p:spPr bwMode="auto">
          <a:xfrm>
            <a:off x="1828800" y="6621759"/>
            <a:ext cx="381000" cy="1588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threePt" dir="t"/>
          </a:scene3d>
        </p:spPr>
      </p:cxnSp>
      <p:cxnSp>
        <p:nvCxnSpPr>
          <p:cNvPr id="43028" name="Straight Connector 72"/>
          <p:cNvCxnSpPr>
            <a:cxnSpLocks noChangeShapeType="1"/>
          </p:cNvCxnSpPr>
          <p:nvPr/>
        </p:nvCxnSpPr>
        <p:spPr bwMode="auto">
          <a:xfrm rot="5400000">
            <a:off x="1715294" y="2086769"/>
            <a:ext cx="685800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75" name="Straight Connector 74"/>
          <p:cNvCxnSpPr/>
          <p:nvPr/>
        </p:nvCxnSpPr>
        <p:spPr bwMode="auto">
          <a:xfrm flipV="1">
            <a:off x="2057400" y="4411959"/>
            <a:ext cx="990600" cy="381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21480000"/>
            </a:camera>
            <a:lightRig rig="threePt" dir="t"/>
          </a:scene3d>
        </p:spPr>
      </p:cxnSp>
      <p:sp>
        <p:nvSpPr>
          <p:cNvPr id="43030" name="TextBox 76"/>
          <p:cNvSpPr txBox="1">
            <a:spLocks noChangeArrowheads="1"/>
          </p:cNvSpPr>
          <p:nvPr/>
        </p:nvSpPr>
        <p:spPr bwMode="auto">
          <a:xfrm>
            <a:off x="0" y="4335463"/>
            <a:ext cx="6715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/>
              <a:t>+V1</a:t>
            </a:r>
            <a:endParaRPr lang="en-US" baseline="-25000"/>
          </a:p>
        </p:txBody>
      </p:sp>
      <p:sp>
        <p:nvSpPr>
          <p:cNvPr id="43031" name="TextBox 77"/>
          <p:cNvSpPr txBox="1">
            <a:spLocks noChangeArrowheads="1"/>
          </p:cNvSpPr>
          <p:nvPr/>
        </p:nvSpPr>
        <p:spPr bwMode="auto">
          <a:xfrm>
            <a:off x="2133600" y="1668463"/>
            <a:ext cx="3905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/>
              <a:t>V</a:t>
            </a:r>
            <a:endParaRPr lang="en-US" baseline="-25000"/>
          </a:p>
        </p:txBody>
      </p:sp>
      <p:sp>
        <p:nvSpPr>
          <p:cNvPr id="43032" name="TextBox 79"/>
          <p:cNvSpPr txBox="1">
            <a:spLocks noChangeArrowheads="1"/>
          </p:cNvSpPr>
          <p:nvPr/>
        </p:nvSpPr>
        <p:spPr bwMode="auto">
          <a:xfrm>
            <a:off x="3070225" y="4183063"/>
            <a:ext cx="5175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/>
              <a:t>-V</a:t>
            </a:r>
            <a:endParaRPr lang="en-US" baseline="-25000"/>
          </a:p>
        </p:txBody>
      </p:sp>
      <p:sp>
        <p:nvSpPr>
          <p:cNvPr id="43033" name="TextBox 80"/>
          <p:cNvSpPr txBox="1">
            <a:spLocks noChangeArrowheads="1"/>
          </p:cNvSpPr>
          <p:nvPr/>
        </p:nvSpPr>
        <p:spPr bwMode="auto">
          <a:xfrm>
            <a:off x="2209800" y="6165850"/>
            <a:ext cx="5175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/>
              <a:t>-V</a:t>
            </a:r>
            <a:endParaRPr lang="en-US" baseline="-25000"/>
          </a:p>
        </p:txBody>
      </p:sp>
      <p:sp>
        <p:nvSpPr>
          <p:cNvPr id="43034" name="TextBox 81"/>
          <p:cNvSpPr txBox="1">
            <a:spLocks noChangeArrowheads="1"/>
          </p:cNvSpPr>
          <p:nvPr/>
        </p:nvSpPr>
        <p:spPr bwMode="auto">
          <a:xfrm>
            <a:off x="7289800" y="5022850"/>
            <a:ext cx="8763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/>
              <a:t>~M</a:t>
            </a:r>
            <a:r>
              <a:rPr lang="en-US">
                <a:latin typeface="Symbol" charset="0"/>
                <a:cs typeface="Symbol" charset="0"/>
              </a:rPr>
              <a:t>W</a:t>
            </a:r>
          </a:p>
        </p:txBody>
      </p:sp>
      <p:sp>
        <p:nvSpPr>
          <p:cNvPr id="43035" name="TextBox 82"/>
          <p:cNvSpPr txBox="1">
            <a:spLocks noChangeArrowheads="1"/>
          </p:cNvSpPr>
          <p:nvPr/>
        </p:nvSpPr>
        <p:spPr bwMode="auto">
          <a:xfrm>
            <a:off x="7178675" y="3270250"/>
            <a:ext cx="7921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/>
              <a:t>~K</a:t>
            </a:r>
            <a:r>
              <a:rPr lang="en-US">
                <a:latin typeface="Symbol" charset="0"/>
                <a:cs typeface="Symbol" charset="0"/>
              </a:rPr>
              <a:t>W</a:t>
            </a:r>
          </a:p>
        </p:txBody>
      </p:sp>
      <p:cxnSp>
        <p:nvCxnSpPr>
          <p:cNvPr id="43036" name="Straight Connector 83"/>
          <p:cNvCxnSpPr>
            <a:cxnSpLocks noChangeShapeType="1"/>
          </p:cNvCxnSpPr>
          <p:nvPr/>
        </p:nvCxnSpPr>
        <p:spPr bwMode="auto">
          <a:xfrm rot="5400000">
            <a:off x="4929982" y="4375944"/>
            <a:ext cx="1295400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85" name="Straight Connector 84"/>
          <p:cNvCxnSpPr/>
          <p:nvPr/>
        </p:nvCxnSpPr>
        <p:spPr bwMode="auto">
          <a:xfrm flipV="1">
            <a:off x="5537206" y="5213647"/>
            <a:ext cx="990600" cy="381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21480000"/>
            </a:camera>
            <a:lightRig rig="threePt" dir="t"/>
          </a:scene3d>
        </p:spPr>
      </p:cxnSp>
      <p:cxnSp>
        <p:nvCxnSpPr>
          <p:cNvPr id="86" name="Straight Connector 85"/>
          <p:cNvCxnSpPr/>
          <p:nvPr/>
        </p:nvCxnSpPr>
        <p:spPr bwMode="auto">
          <a:xfrm flipV="1">
            <a:off x="5577800" y="4985047"/>
            <a:ext cx="990600" cy="381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21480000"/>
            </a:camera>
            <a:lightRig rig="threePt" dir="t"/>
          </a:scene3d>
        </p:spPr>
      </p:cxnSp>
      <p:cxnSp>
        <p:nvCxnSpPr>
          <p:cNvPr id="43039" name="Straight Connector 86"/>
          <p:cNvCxnSpPr>
            <a:cxnSpLocks noChangeShapeType="1"/>
          </p:cNvCxnSpPr>
          <p:nvPr/>
        </p:nvCxnSpPr>
        <p:spPr bwMode="auto">
          <a:xfrm rot="5400000">
            <a:off x="6150769" y="4907756"/>
            <a:ext cx="1295400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3040" name="Straight Connector 87"/>
          <p:cNvCxnSpPr>
            <a:cxnSpLocks noChangeShapeType="1"/>
          </p:cNvCxnSpPr>
          <p:nvPr/>
        </p:nvCxnSpPr>
        <p:spPr bwMode="auto">
          <a:xfrm rot="5400000">
            <a:off x="4893469" y="4564856"/>
            <a:ext cx="3810000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43041" name="Rectangle 88"/>
          <p:cNvSpPr>
            <a:spLocks noChangeArrowheads="1"/>
          </p:cNvSpPr>
          <p:nvPr/>
        </p:nvSpPr>
        <p:spPr bwMode="auto">
          <a:xfrm>
            <a:off x="6527800" y="4641850"/>
            <a:ext cx="762000" cy="1143000"/>
          </a:xfrm>
          <a:prstGeom prst="rect">
            <a:avLst/>
          </a:prstGeom>
          <a:solidFill>
            <a:srgbClr val="FFD197"/>
          </a:solidFill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342900" indent="-342900" algn="l">
              <a:buFontTx/>
              <a:buNone/>
            </a:pPr>
            <a:endParaRPr lang="en-US" sz="3200"/>
          </a:p>
        </p:txBody>
      </p:sp>
      <p:sp>
        <p:nvSpPr>
          <p:cNvPr id="90" name="Rectangle 89"/>
          <p:cNvSpPr/>
          <p:nvPr/>
        </p:nvSpPr>
        <p:spPr bwMode="auto">
          <a:xfrm>
            <a:off x="6645275" y="3017838"/>
            <a:ext cx="381000" cy="1143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pPr marL="342900" indent="-342900" algn="l">
              <a:buFontTx/>
              <a:buNone/>
            </a:pPr>
            <a:endParaRPr lang="en-US" sz="3200"/>
          </a:p>
        </p:txBody>
      </p:sp>
      <p:cxnSp>
        <p:nvCxnSpPr>
          <p:cNvPr id="91" name="Straight Connector 90"/>
          <p:cNvCxnSpPr/>
          <p:nvPr/>
        </p:nvCxnSpPr>
        <p:spPr bwMode="auto">
          <a:xfrm>
            <a:off x="5196800" y="4337347"/>
            <a:ext cx="381000" cy="1588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threePt" dir="t"/>
          </a:scene3d>
        </p:spPr>
      </p:cxnSp>
      <p:cxnSp>
        <p:nvCxnSpPr>
          <p:cNvPr id="92" name="Straight Connector 91"/>
          <p:cNvCxnSpPr/>
          <p:nvPr/>
        </p:nvCxnSpPr>
        <p:spPr bwMode="auto">
          <a:xfrm>
            <a:off x="6568400" y="6470947"/>
            <a:ext cx="381000" cy="1588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threePt" dir="t"/>
          </a:scene3d>
        </p:spPr>
      </p:cxnSp>
      <p:cxnSp>
        <p:nvCxnSpPr>
          <p:cNvPr id="93" name="Straight Connector 92"/>
          <p:cNvCxnSpPr/>
          <p:nvPr/>
        </p:nvCxnSpPr>
        <p:spPr bwMode="auto">
          <a:xfrm>
            <a:off x="6644600" y="2432347"/>
            <a:ext cx="381000" cy="1588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threePt" dir="t"/>
          </a:scene3d>
        </p:spPr>
      </p:cxnSp>
      <p:cxnSp>
        <p:nvCxnSpPr>
          <p:cNvPr id="94" name="Straight Connector 93"/>
          <p:cNvCxnSpPr/>
          <p:nvPr/>
        </p:nvCxnSpPr>
        <p:spPr bwMode="auto">
          <a:xfrm flipV="1">
            <a:off x="6339800" y="2622847"/>
            <a:ext cx="990600" cy="381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21480000"/>
            </a:camera>
            <a:lightRig rig="threePt" dir="t"/>
          </a:scene3d>
        </p:spPr>
      </p:cxnSp>
      <p:cxnSp>
        <p:nvCxnSpPr>
          <p:cNvPr id="95" name="Straight Connector 94"/>
          <p:cNvCxnSpPr/>
          <p:nvPr/>
        </p:nvCxnSpPr>
        <p:spPr bwMode="auto">
          <a:xfrm>
            <a:off x="6568400" y="6547147"/>
            <a:ext cx="381000" cy="1588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threePt" dir="t"/>
          </a:scene3d>
        </p:spPr>
      </p:cxnSp>
      <p:cxnSp>
        <p:nvCxnSpPr>
          <p:cNvPr id="96" name="Straight Connector 95"/>
          <p:cNvCxnSpPr/>
          <p:nvPr/>
        </p:nvCxnSpPr>
        <p:spPr bwMode="auto">
          <a:xfrm>
            <a:off x="6568400" y="6623347"/>
            <a:ext cx="381000" cy="1588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threePt" dir="t"/>
          </a:scene3d>
        </p:spPr>
      </p:cxnSp>
      <p:cxnSp>
        <p:nvCxnSpPr>
          <p:cNvPr id="43049" name="Straight Connector 96"/>
          <p:cNvCxnSpPr>
            <a:cxnSpLocks noChangeShapeType="1"/>
          </p:cNvCxnSpPr>
          <p:nvPr/>
        </p:nvCxnSpPr>
        <p:spPr bwMode="auto">
          <a:xfrm rot="5400000">
            <a:off x="6455569" y="2088356"/>
            <a:ext cx="685800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98" name="Straight Connector 97"/>
          <p:cNvCxnSpPr/>
          <p:nvPr/>
        </p:nvCxnSpPr>
        <p:spPr bwMode="auto">
          <a:xfrm flipV="1">
            <a:off x="6797000" y="4413547"/>
            <a:ext cx="990600" cy="381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21480000"/>
            </a:camera>
            <a:lightRig rig="threePt" dir="t"/>
          </a:scene3d>
        </p:spPr>
      </p:cxnSp>
      <p:sp>
        <p:nvSpPr>
          <p:cNvPr id="43051" name="TextBox 98"/>
          <p:cNvSpPr txBox="1">
            <a:spLocks noChangeArrowheads="1"/>
          </p:cNvSpPr>
          <p:nvPr/>
        </p:nvSpPr>
        <p:spPr bwMode="auto">
          <a:xfrm>
            <a:off x="4724400" y="4337050"/>
            <a:ext cx="6508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/>
              <a:t>-V1</a:t>
            </a:r>
            <a:endParaRPr lang="en-US" baseline="-25000"/>
          </a:p>
        </p:txBody>
      </p:sp>
      <p:sp>
        <p:nvSpPr>
          <p:cNvPr id="43052" name="TextBox 99"/>
          <p:cNvSpPr txBox="1">
            <a:spLocks noChangeArrowheads="1"/>
          </p:cNvSpPr>
          <p:nvPr/>
        </p:nvSpPr>
        <p:spPr bwMode="auto">
          <a:xfrm>
            <a:off x="6873875" y="1670050"/>
            <a:ext cx="3889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/>
              <a:t>V</a:t>
            </a:r>
            <a:endParaRPr lang="en-US" baseline="-25000"/>
          </a:p>
        </p:txBody>
      </p:sp>
      <p:sp>
        <p:nvSpPr>
          <p:cNvPr id="43053" name="TextBox 100"/>
          <p:cNvSpPr txBox="1">
            <a:spLocks noChangeArrowheads="1"/>
          </p:cNvSpPr>
          <p:nvPr/>
        </p:nvSpPr>
        <p:spPr bwMode="auto">
          <a:xfrm>
            <a:off x="7808913" y="4184650"/>
            <a:ext cx="5445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/>
              <a:t>+V</a:t>
            </a:r>
            <a:endParaRPr lang="en-US" baseline="-25000"/>
          </a:p>
        </p:txBody>
      </p:sp>
      <p:sp>
        <p:nvSpPr>
          <p:cNvPr id="43054" name="TextBox 101"/>
          <p:cNvSpPr txBox="1">
            <a:spLocks noChangeArrowheads="1"/>
          </p:cNvSpPr>
          <p:nvPr/>
        </p:nvSpPr>
        <p:spPr bwMode="auto">
          <a:xfrm>
            <a:off x="6950075" y="6167438"/>
            <a:ext cx="5175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/>
              <a:t>-V</a:t>
            </a:r>
            <a:endParaRPr lang="en-US" baseline="-25000"/>
          </a:p>
        </p:txBody>
      </p:sp>
      <p:sp>
        <p:nvSpPr>
          <p:cNvPr id="43055" name="Freeform 102"/>
          <p:cNvSpPr>
            <a:spLocks noChangeArrowheads="1"/>
          </p:cNvSpPr>
          <p:nvPr/>
        </p:nvSpPr>
        <p:spPr bwMode="auto">
          <a:xfrm>
            <a:off x="2347913" y="4575175"/>
            <a:ext cx="776287" cy="1536700"/>
          </a:xfrm>
          <a:custGeom>
            <a:avLst/>
            <a:gdLst>
              <a:gd name="T0" fmla="*/ 58379 w 776968"/>
              <a:gd name="T1" fmla="*/ 1535938 h 1537462"/>
              <a:gd name="T2" fmla="*/ 25019 w 776968"/>
              <a:gd name="T3" fmla="*/ 734580 h 1537462"/>
              <a:gd name="T4" fmla="*/ 208496 w 776968"/>
              <a:gd name="T5" fmla="*/ 133561 h 1537462"/>
              <a:gd name="T6" fmla="*/ 775607 w 776968"/>
              <a:gd name="T7" fmla="*/ 0 h 1537462"/>
              <a:gd name="T8" fmla="*/ 0 60000 65536"/>
              <a:gd name="T9" fmla="*/ 0 60000 65536"/>
              <a:gd name="T10" fmla="*/ 0 60000 65536"/>
              <a:gd name="T11" fmla="*/ 0 60000 65536"/>
              <a:gd name="T12" fmla="*/ 0 w 776968"/>
              <a:gd name="T13" fmla="*/ 0 h 1537462"/>
              <a:gd name="T14" fmla="*/ 776968 w 776968"/>
              <a:gd name="T15" fmla="*/ 1537462 h 153746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76968" h="1537462">
                <a:moveTo>
                  <a:pt x="58481" y="1537462"/>
                </a:moveTo>
                <a:cubicBezTo>
                  <a:pt x="29240" y="1253365"/>
                  <a:pt x="0" y="969269"/>
                  <a:pt x="25063" y="735308"/>
                </a:cubicBezTo>
                <a:cubicBezTo>
                  <a:pt x="50126" y="501347"/>
                  <a:pt x="83545" y="256244"/>
                  <a:pt x="208862" y="133693"/>
                </a:cubicBezTo>
                <a:cubicBezTo>
                  <a:pt x="334180" y="11142"/>
                  <a:pt x="776968" y="0"/>
                  <a:pt x="776968" y="0"/>
                </a:cubicBezTo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342900" indent="-342900" algn="l">
              <a:buFontTx/>
              <a:buNone/>
            </a:pPr>
            <a:endParaRPr lang="en-US" sz="3200"/>
          </a:p>
        </p:txBody>
      </p:sp>
      <p:sp>
        <p:nvSpPr>
          <p:cNvPr id="43056" name="Freeform 103"/>
          <p:cNvSpPr>
            <a:spLocks noChangeArrowheads="1"/>
          </p:cNvSpPr>
          <p:nvPr/>
        </p:nvSpPr>
        <p:spPr bwMode="auto">
          <a:xfrm flipV="1">
            <a:off x="6950075" y="2736850"/>
            <a:ext cx="776288" cy="1457325"/>
          </a:xfrm>
          <a:custGeom>
            <a:avLst/>
            <a:gdLst>
              <a:gd name="T0" fmla="*/ 58379 w 776968"/>
              <a:gd name="T1" fmla="*/ 1308855 h 1537462"/>
              <a:gd name="T2" fmla="*/ 25019 w 776968"/>
              <a:gd name="T3" fmla="*/ 625974 h 1537462"/>
              <a:gd name="T4" fmla="*/ 208496 w 776968"/>
              <a:gd name="T5" fmla="*/ 113813 h 1537462"/>
              <a:gd name="T6" fmla="*/ 775609 w 776968"/>
              <a:gd name="T7" fmla="*/ 0 h 1537462"/>
              <a:gd name="T8" fmla="*/ 0 60000 65536"/>
              <a:gd name="T9" fmla="*/ 0 60000 65536"/>
              <a:gd name="T10" fmla="*/ 0 60000 65536"/>
              <a:gd name="T11" fmla="*/ 0 60000 65536"/>
              <a:gd name="T12" fmla="*/ 0 w 776968"/>
              <a:gd name="T13" fmla="*/ 0 h 1537462"/>
              <a:gd name="T14" fmla="*/ 776968 w 776968"/>
              <a:gd name="T15" fmla="*/ 1537462 h 153746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76968" h="1537462">
                <a:moveTo>
                  <a:pt x="58481" y="1537462"/>
                </a:moveTo>
                <a:cubicBezTo>
                  <a:pt x="29240" y="1253365"/>
                  <a:pt x="0" y="969269"/>
                  <a:pt x="25063" y="735308"/>
                </a:cubicBezTo>
                <a:cubicBezTo>
                  <a:pt x="50126" y="501347"/>
                  <a:pt x="83545" y="256244"/>
                  <a:pt x="208862" y="133693"/>
                </a:cubicBezTo>
                <a:cubicBezTo>
                  <a:pt x="334180" y="11142"/>
                  <a:pt x="776968" y="0"/>
                  <a:pt x="776968" y="0"/>
                </a:cubicBezTo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342900" indent="-342900" algn="l">
              <a:buFontTx/>
              <a:buNone/>
            </a:pPr>
            <a:endParaRPr lang="en-US" sz="320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2CD8E6A-38C0-671D-F55B-BBFCA8BD03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950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848"/>
    </mc:Choice>
    <mc:Fallback>
      <p:transition spd="slow" advTm="348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7" name="Text Box 3"/>
          <p:cNvSpPr txBox="1">
            <a:spLocks noChangeArrowheads="1"/>
          </p:cNvSpPr>
          <p:nvPr/>
        </p:nvSpPr>
        <p:spPr bwMode="auto">
          <a:xfrm>
            <a:off x="2054718" y="3048000"/>
            <a:ext cx="485421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800" b="1" dirty="0">
                <a:solidFill>
                  <a:schemeClr val="bg1"/>
                </a:solidFill>
              </a:rPr>
              <a:t>3E. The trouble with CMOS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903BEA-EC25-5644-B5A1-DEDF773DB900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8A1D0EB-6A3C-B41A-AD65-6EA29321DF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235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229"/>
    </mc:Choice>
    <mc:Fallback>
      <p:transition spd="slow" advTm="142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111F0122-72F6-5449-A38F-D9B4E232E050}" type="slidenum">
              <a:rPr lang="en-US" sz="1400">
                <a:latin typeface="Arial" charset="0"/>
              </a:rPr>
              <a:pPr eaLnBrk="1" hangingPunct="1"/>
              <a:t>67</a:t>
            </a:fld>
            <a:endParaRPr lang="en-US" sz="1400">
              <a:latin typeface="Arial" charset="0"/>
            </a:endParaRPr>
          </a:p>
        </p:txBody>
      </p:sp>
      <p:sp>
        <p:nvSpPr>
          <p:cNvPr id="50178" name="Rectangle 14"/>
          <p:cNvSpPr>
            <a:spLocks noChangeArrowheads="1"/>
          </p:cNvSpPr>
          <p:nvPr/>
        </p:nvSpPr>
        <p:spPr bwMode="auto">
          <a:xfrm>
            <a:off x="2895600" y="1981200"/>
            <a:ext cx="2590800" cy="2590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79" name="Rectangle 24"/>
          <p:cNvSpPr>
            <a:spLocks noChangeArrowheads="1"/>
          </p:cNvSpPr>
          <p:nvPr/>
        </p:nvSpPr>
        <p:spPr bwMode="auto">
          <a:xfrm>
            <a:off x="114300" y="174893"/>
            <a:ext cx="8915400" cy="762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3200" b="1" dirty="0">
                <a:solidFill>
                  <a:srgbClr val="0000FF"/>
                </a:solidFill>
              </a:rPr>
              <a:t>CMOS drove Moore’s Law for decades</a:t>
            </a:r>
          </a:p>
        </p:txBody>
      </p:sp>
      <p:pic>
        <p:nvPicPr>
          <p:cNvPr id="50181" name="Picture 1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828800"/>
            <a:ext cx="4652963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Picture 4" descr="intel-new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28800"/>
            <a:ext cx="3429000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3" name="TextBox 5"/>
          <p:cNvSpPr txBox="1">
            <a:spLocks noChangeArrowheads="1"/>
          </p:cNvSpPr>
          <p:nvPr/>
        </p:nvSpPr>
        <p:spPr bwMode="auto">
          <a:xfrm>
            <a:off x="2667000" y="5638800"/>
            <a:ext cx="37211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/>
              <a:t>Smaller/Faster/Cheaper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60C61C7-8C8F-9039-7F74-32A9D3C602D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24518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864"/>
    </mc:Choice>
    <mc:Fallback>
      <p:transition spd="slow" advTm="648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ext Box 3"/>
          <p:cNvSpPr txBox="1">
            <a:spLocks noChangeArrowheads="1"/>
          </p:cNvSpPr>
          <p:nvPr/>
        </p:nvSpPr>
        <p:spPr bwMode="auto">
          <a:xfrm>
            <a:off x="2732088" y="-76200"/>
            <a:ext cx="40973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800" b="1">
                <a:solidFill>
                  <a:srgbClr val="0000FF"/>
                </a:solidFill>
              </a:rPr>
              <a:t>..Trouble in Paradise ! </a:t>
            </a:r>
          </a:p>
        </p:txBody>
      </p:sp>
      <p:pic>
        <p:nvPicPr>
          <p:cNvPr id="51202" name="Picture 3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62000"/>
            <a:ext cx="3886200" cy="332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Picture 1" descr="androidandme.com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688" y="914400"/>
            <a:ext cx="4278312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9" name="Text Box 8"/>
          <p:cNvSpPr txBox="1">
            <a:spLocks noChangeArrowheads="1"/>
          </p:cNvSpPr>
          <p:nvPr/>
        </p:nvSpPr>
        <p:spPr bwMode="auto">
          <a:xfrm>
            <a:off x="187036" y="4114800"/>
            <a:ext cx="4465638" cy="1225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 dirty="0"/>
              <a:t>Pentium 2000,  </a:t>
            </a:r>
            <a:r>
              <a:rPr lang="en-US" sz="1600" dirty="0">
                <a:solidFill>
                  <a:srgbClr val="FF0000"/>
                </a:solidFill>
              </a:rPr>
              <a:t>50W/cm</a:t>
            </a:r>
            <a:r>
              <a:rPr lang="en-US" sz="1600" baseline="30000" dirty="0">
                <a:solidFill>
                  <a:srgbClr val="FF0000"/>
                </a:solidFill>
              </a:rPr>
              <a:t>2</a:t>
            </a:r>
            <a:r>
              <a:rPr lang="en-US" sz="1600" dirty="0"/>
              <a:t>; </a:t>
            </a:r>
          </a:p>
          <a:p>
            <a:pPr eaLnBrk="1" hangingPunct="1">
              <a:buFontTx/>
              <a:buNone/>
            </a:pPr>
            <a:r>
              <a:rPr lang="en-US" sz="1600" dirty="0"/>
              <a:t>            ~2025, </a:t>
            </a:r>
            <a:r>
              <a:rPr lang="en-US" sz="1600" dirty="0">
                <a:solidFill>
                  <a:srgbClr val="FF0000"/>
                </a:solidFill>
              </a:rPr>
              <a:t>40MW/cm</a:t>
            </a:r>
            <a:r>
              <a:rPr lang="en-US" sz="1600" baseline="30000" dirty="0">
                <a:solidFill>
                  <a:srgbClr val="FF0000"/>
                </a:solidFill>
              </a:rPr>
              <a:t>2</a:t>
            </a:r>
          </a:p>
          <a:p>
            <a:pPr eaLnBrk="1" hangingPunct="1">
              <a:buFontTx/>
              <a:buNone/>
            </a:pPr>
            <a:endParaRPr lang="en-US" sz="1600" dirty="0"/>
          </a:p>
          <a:p>
            <a:pPr eaLnBrk="1" hangingPunct="1">
              <a:buFontTx/>
              <a:buNone/>
            </a:pPr>
            <a:r>
              <a:rPr lang="en-US" sz="1600" dirty="0"/>
              <a:t>Based on Fundamental considerations alone !</a:t>
            </a:r>
          </a:p>
        </p:txBody>
      </p:sp>
      <p:pic>
        <p:nvPicPr>
          <p:cNvPr id="51205" name="Picture 1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075" y="3733800"/>
            <a:ext cx="379412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D55FD968-2322-6E47-A114-DF112F2835C5}" type="slidenum">
              <a:rPr lang="en-US" sz="1400">
                <a:latin typeface="Arial" charset="0"/>
              </a:rPr>
              <a:pPr eaLnBrk="1" hangingPunct="1"/>
              <a:t>68</a:t>
            </a:fld>
            <a:endParaRPr lang="en-US" sz="1400">
              <a:latin typeface="Arial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EAABA85-3C21-B847-89A7-A502B95B8398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124" y="5638195"/>
            <a:ext cx="1913139" cy="9565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2C84412-269E-464D-9901-58535FBA722E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38" y="6430573"/>
            <a:ext cx="857429" cy="216679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B1A4787-2A47-D224-240A-8891F39D973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44122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8954"/>
    </mc:Choice>
    <mc:Fallback>
      <p:transition spd="slow" advTm="1189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extBox 3"/>
          <p:cNvSpPr txBox="1">
            <a:spLocks noChangeArrowheads="1"/>
          </p:cNvSpPr>
          <p:nvPr/>
        </p:nvSpPr>
        <p:spPr bwMode="auto">
          <a:xfrm>
            <a:off x="2209800" y="0"/>
            <a:ext cx="47148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3600" b="1" dirty="0">
                <a:solidFill>
                  <a:srgbClr val="0000FF"/>
                </a:solidFill>
                <a:sym typeface="Wingdings" charset="0"/>
              </a:rPr>
              <a:t>Dissipation in CMOS</a:t>
            </a:r>
          </a:p>
        </p:txBody>
      </p:sp>
      <p:sp>
        <p:nvSpPr>
          <p:cNvPr id="70658" name="TextBox 7"/>
          <p:cNvSpPr txBox="1">
            <a:spLocks noChangeArrowheads="1"/>
          </p:cNvSpPr>
          <p:nvPr/>
        </p:nvSpPr>
        <p:spPr bwMode="auto">
          <a:xfrm>
            <a:off x="1752600" y="917715"/>
            <a:ext cx="19030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800" dirty="0" err="1"/>
              <a:t>P</a:t>
            </a:r>
            <a:r>
              <a:rPr lang="en-US" sz="2800" baseline="-25000" dirty="0" err="1"/>
              <a:t>diss</a:t>
            </a:r>
            <a:r>
              <a:rPr lang="en-US" sz="2800" dirty="0"/>
              <a:t> ∝ </a:t>
            </a:r>
            <a:r>
              <a:rPr lang="en-US" sz="2800" dirty="0">
                <a:solidFill>
                  <a:srgbClr val="FF0000"/>
                </a:solidFill>
              </a:rPr>
              <a:t>V</a:t>
            </a:r>
            <a:r>
              <a:rPr lang="en-US" sz="2800" baseline="30000" dirty="0">
                <a:solidFill>
                  <a:srgbClr val="FF0000"/>
                </a:solidFill>
              </a:rPr>
              <a:t>2 </a:t>
            </a:r>
            <a:r>
              <a:rPr lang="en-US" sz="2800" dirty="0">
                <a:solidFill>
                  <a:srgbClr val="00B050"/>
                </a:solidFill>
              </a:rPr>
              <a:t>f</a:t>
            </a:r>
          </a:p>
        </p:txBody>
      </p:sp>
      <p:sp>
        <p:nvSpPr>
          <p:cNvPr id="7066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0C786EB4-2243-174C-94F1-E839FD1F9C56}" type="slidenum">
              <a:rPr lang="en-US" sz="1400">
                <a:latin typeface="Arial" charset="0"/>
              </a:rPr>
              <a:pPr eaLnBrk="1" hangingPunct="1"/>
              <a:t>69</a:t>
            </a:fld>
            <a:endParaRPr lang="en-US" sz="1400" dirty="0">
              <a:latin typeface="Arial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B616039-D547-FB49-9EC1-50D92FD60A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5012" y="2235758"/>
            <a:ext cx="5360912" cy="3504351"/>
          </a:xfrm>
          <a:prstGeom prst="rect">
            <a:avLst/>
          </a:prstGeom>
        </p:spPr>
      </p:pic>
      <p:pic>
        <p:nvPicPr>
          <p:cNvPr id="24" name="Picture 23" descr="Untitled.png">
            <a:extLst>
              <a:ext uri="{FF2B5EF4-FFF2-40B4-BE49-F238E27FC236}">
                <a16:creationId xmlns:a16="http://schemas.microsoft.com/office/drawing/2014/main" id="{FA5F5450-9EA1-0C49-89FD-D297D2CDF8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6300" y="2239307"/>
            <a:ext cx="5328375" cy="3520400"/>
          </a:xfrm>
          <a:prstGeom prst="rect">
            <a:avLst/>
          </a:prstGeom>
        </p:spPr>
      </p:pic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9AE3C898-CBBD-D148-BEBA-868438EFB280}"/>
              </a:ext>
            </a:extLst>
          </p:cNvPr>
          <p:cNvSpPr/>
          <p:nvPr/>
        </p:nvSpPr>
        <p:spPr>
          <a:xfrm>
            <a:off x="3508226" y="5788335"/>
            <a:ext cx="707397" cy="9323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 dirty="0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000CC80-5198-BA4B-A9D0-E26C3EF9BB50}"/>
              </a:ext>
            </a:extLst>
          </p:cNvPr>
          <p:cNvCxnSpPr/>
          <p:nvPr/>
        </p:nvCxnSpPr>
        <p:spPr bwMode="auto">
          <a:xfrm rot="5400000" flipH="1" flipV="1">
            <a:off x="3375718" y="4916263"/>
            <a:ext cx="1752176" cy="24119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B290295C-9573-ED49-8D4A-AA5D93B45C1B}"/>
              </a:ext>
            </a:extLst>
          </p:cNvPr>
          <p:cNvSpPr txBox="1"/>
          <p:nvPr/>
        </p:nvSpPr>
        <p:spPr>
          <a:xfrm>
            <a:off x="3475306" y="5820485"/>
            <a:ext cx="7200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000" dirty="0">
                <a:latin typeface="Comic Sans MS"/>
                <a:cs typeface="Comic Sans MS"/>
              </a:rPr>
              <a:t>Freq &amp; V</a:t>
            </a:r>
          </a:p>
          <a:p>
            <a:pPr>
              <a:buNone/>
            </a:pPr>
            <a:r>
              <a:rPr lang="en-US" sz="1000" dirty="0">
                <a:latin typeface="Comic Sans MS"/>
                <a:cs typeface="Comic Sans MS"/>
              </a:rPr>
              <a:t>Scaling –</a:t>
            </a:r>
          </a:p>
          <a:p>
            <a:pPr>
              <a:buNone/>
            </a:pPr>
            <a:r>
              <a:rPr lang="en-US" sz="1000" dirty="0">
                <a:latin typeface="Comic Sans MS"/>
                <a:cs typeface="Comic Sans MS"/>
              </a:rPr>
              <a:t>Death of</a:t>
            </a:r>
            <a:br>
              <a:rPr lang="en-US" sz="1000" dirty="0">
                <a:latin typeface="Comic Sans MS"/>
                <a:cs typeface="Comic Sans MS"/>
              </a:rPr>
            </a:br>
            <a:r>
              <a:rPr lang="en-US" sz="1000" dirty="0">
                <a:latin typeface="Comic Sans MS"/>
                <a:cs typeface="Comic Sans MS"/>
              </a:rPr>
              <a:t>Dennard</a:t>
            </a:r>
            <a:br>
              <a:rPr lang="en-US" sz="1000" dirty="0">
                <a:latin typeface="Comic Sans MS"/>
                <a:cs typeface="Comic Sans MS"/>
              </a:rPr>
            </a:br>
            <a:r>
              <a:rPr lang="en-US" sz="1000" dirty="0">
                <a:latin typeface="Comic Sans MS"/>
                <a:cs typeface="Comic Sans MS"/>
              </a:rPr>
              <a:t>Scaling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D6D5ED8C-53C6-9E44-A6A7-C90A3A725F31}"/>
              </a:ext>
            </a:extLst>
          </p:cNvPr>
          <p:cNvSpPr/>
          <p:nvPr/>
        </p:nvSpPr>
        <p:spPr>
          <a:xfrm>
            <a:off x="4384091" y="5683535"/>
            <a:ext cx="707397" cy="4584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 dirty="0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4EE0FAE-25B3-6F4E-AD9D-292092CCAE5F}"/>
              </a:ext>
            </a:extLst>
          </p:cNvPr>
          <p:cNvCxnSpPr/>
          <p:nvPr/>
        </p:nvCxnSpPr>
        <p:spPr bwMode="auto">
          <a:xfrm rot="5400000" flipH="1" flipV="1">
            <a:off x="4255541" y="5402546"/>
            <a:ext cx="635272" cy="7707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4FE38035-6356-9D46-ADAC-C1B0664A4FFC}"/>
              </a:ext>
            </a:extLst>
          </p:cNvPr>
          <p:cNvSpPr txBox="1"/>
          <p:nvPr/>
        </p:nvSpPr>
        <p:spPr>
          <a:xfrm>
            <a:off x="4352461" y="5715685"/>
            <a:ext cx="70884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000" dirty="0">
                <a:latin typeface="Comic Sans MS"/>
                <a:cs typeface="Comic Sans MS"/>
              </a:rPr>
              <a:t>Strained</a:t>
            </a:r>
          </a:p>
          <a:p>
            <a:pPr>
              <a:buNone/>
            </a:pPr>
            <a:r>
              <a:rPr lang="en-US" sz="1000" dirty="0">
                <a:latin typeface="Comic Sans MS"/>
                <a:cs typeface="Comic Sans MS"/>
              </a:rPr>
              <a:t>Si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98BE6D2E-550F-7E49-ABE8-4168AFF786B8}"/>
              </a:ext>
            </a:extLst>
          </p:cNvPr>
          <p:cNvCxnSpPr/>
          <p:nvPr/>
        </p:nvCxnSpPr>
        <p:spPr bwMode="auto">
          <a:xfrm rot="16200000" flipV="1">
            <a:off x="4375851" y="5514386"/>
            <a:ext cx="1318771" cy="386527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3429E34A-5268-C94C-B47C-CD9817F09FCE}"/>
              </a:ext>
            </a:extLst>
          </p:cNvPr>
          <p:cNvSpPr/>
          <p:nvPr/>
        </p:nvSpPr>
        <p:spPr>
          <a:xfrm>
            <a:off x="4858031" y="6269960"/>
            <a:ext cx="707397" cy="4584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5B03051-EA93-774B-BFE1-5C978A2DCA3E}"/>
              </a:ext>
            </a:extLst>
          </p:cNvPr>
          <p:cNvSpPr txBox="1"/>
          <p:nvPr/>
        </p:nvSpPr>
        <p:spPr>
          <a:xfrm>
            <a:off x="4824867" y="6302110"/>
            <a:ext cx="85311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000" dirty="0">
                <a:latin typeface="Comic Sans MS"/>
                <a:cs typeface="Comic Sans MS"/>
              </a:rPr>
              <a:t>High-K</a:t>
            </a:r>
          </a:p>
          <a:p>
            <a:pPr>
              <a:buNone/>
            </a:pPr>
            <a:r>
              <a:rPr lang="en-US" sz="1000" dirty="0">
                <a:latin typeface="Comic Sans MS"/>
                <a:cs typeface="Comic Sans MS"/>
              </a:rPr>
              <a:t>Metal Gate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DF1EB204-8590-1443-BE67-0C1754B012F9}"/>
              </a:ext>
            </a:extLst>
          </p:cNvPr>
          <p:cNvSpPr/>
          <p:nvPr/>
        </p:nvSpPr>
        <p:spPr>
          <a:xfrm>
            <a:off x="5380210" y="5811510"/>
            <a:ext cx="707397" cy="4584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6BB033B-D2F9-2B4E-82EF-ED78FD2A63B2}"/>
              </a:ext>
            </a:extLst>
          </p:cNvPr>
          <p:cNvSpPr txBox="1"/>
          <p:nvPr/>
        </p:nvSpPr>
        <p:spPr>
          <a:xfrm>
            <a:off x="5354015" y="5843660"/>
            <a:ext cx="78418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000" dirty="0" err="1">
                <a:latin typeface="Comic Sans MS"/>
                <a:cs typeface="Comic Sans MS"/>
              </a:rPr>
              <a:t>NonPlanar</a:t>
            </a:r>
            <a:endParaRPr lang="en-US" sz="1000" dirty="0">
              <a:latin typeface="Comic Sans MS"/>
              <a:cs typeface="Comic Sans MS"/>
            </a:endParaRPr>
          </a:p>
          <a:p>
            <a:pPr>
              <a:buNone/>
            </a:pPr>
            <a:r>
              <a:rPr lang="en-US" sz="1000" dirty="0">
                <a:latin typeface="Comic Sans MS"/>
                <a:cs typeface="Comic Sans MS"/>
              </a:rPr>
              <a:t>Gate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7D89EE1A-EBEB-574E-A2C4-B9897936402E}"/>
              </a:ext>
            </a:extLst>
          </p:cNvPr>
          <p:cNvCxnSpPr/>
          <p:nvPr/>
        </p:nvCxnSpPr>
        <p:spPr bwMode="auto">
          <a:xfrm rot="16200000" flipV="1">
            <a:off x="4914078" y="5200591"/>
            <a:ext cx="764495" cy="539593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7F7F61A7-EEFA-9F42-897D-DB5F8F60A027}"/>
              </a:ext>
            </a:extLst>
          </p:cNvPr>
          <p:cNvCxnSpPr/>
          <p:nvPr/>
        </p:nvCxnSpPr>
        <p:spPr bwMode="auto">
          <a:xfrm rot="16200000" flipV="1">
            <a:off x="5452327" y="5127942"/>
            <a:ext cx="499569" cy="403268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8D3D9074-94F3-EC44-8823-68295789394C}"/>
              </a:ext>
            </a:extLst>
          </p:cNvPr>
          <p:cNvSpPr/>
          <p:nvPr/>
        </p:nvSpPr>
        <p:spPr>
          <a:xfrm>
            <a:off x="5854150" y="5385210"/>
            <a:ext cx="1274901" cy="4584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A3C0BB0-C456-BE43-8991-646F7AAD4654}"/>
              </a:ext>
            </a:extLst>
          </p:cNvPr>
          <p:cNvSpPr txBox="1"/>
          <p:nvPr/>
        </p:nvSpPr>
        <p:spPr>
          <a:xfrm>
            <a:off x="5978225" y="5388161"/>
            <a:ext cx="112242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000" b="1" dirty="0">
                <a:solidFill>
                  <a:srgbClr val="0000FF"/>
                </a:solidFill>
                <a:latin typeface="Comic Sans MS"/>
                <a:cs typeface="Comic Sans MS"/>
              </a:rPr>
              <a:t>No More</a:t>
            </a:r>
          </a:p>
          <a:p>
            <a:pPr>
              <a:buNone/>
            </a:pPr>
            <a:r>
              <a:rPr lang="en-US" sz="1000" b="1" dirty="0">
                <a:solidFill>
                  <a:srgbClr val="0000FF"/>
                </a:solidFill>
                <a:latin typeface="Comic Sans MS"/>
                <a:cs typeface="Comic Sans MS"/>
              </a:rPr>
              <a:t>ITRS roadmap !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EFFF529-ADC2-334A-98DC-2224450D39BD}"/>
              </a:ext>
            </a:extLst>
          </p:cNvPr>
          <p:cNvSpPr txBox="1"/>
          <p:nvPr/>
        </p:nvSpPr>
        <p:spPr>
          <a:xfrm>
            <a:off x="3579910" y="2541183"/>
            <a:ext cx="4106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b="1" dirty="0">
                <a:solidFill>
                  <a:srgbClr val="FF0000"/>
                </a:solidFill>
              </a:rPr>
              <a:t>3V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F897EF0-5C91-B947-8E79-B664910C86EA}"/>
              </a:ext>
            </a:extLst>
          </p:cNvPr>
          <p:cNvSpPr txBox="1"/>
          <p:nvPr/>
        </p:nvSpPr>
        <p:spPr>
          <a:xfrm>
            <a:off x="3855184" y="3159758"/>
            <a:ext cx="4106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b="1" dirty="0">
                <a:solidFill>
                  <a:srgbClr val="FF0000"/>
                </a:solidFill>
              </a:rPr>
              <a:t>2V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9F36063-A8CB-5243-9968-BC36C8FE9D0C}"/>
              </a:ext>
            </a:extLst>
          </p:cNvPr>
          <p:cNvSpPr txBox="1"/>
          <p:nvPr/>
        </p:nvSpPr>
        <p:spPr>
          <a:xfrm>
            <a:off x="4809805" y="4244508"/>
            <a:ext cx="3818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b="1" dirty="0">
                <a:solidFill>
                  <a:srgbClr val="FF0000"/>
                </a:solidFill>
              </a:rPr>
              <a:t>1V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A286C87C-20B0-2B4C-828D-67D70E162B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5581" y="2564134"/>
            <a:ext cx="1876003" cy="2342384"/>
          </a:xfrm>
          <a:prstGeom prst="rect">
            <a:avLst/>
          </a:prstGeom>
        </p:spPr>
      </p:pic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9E289980-786F-9B45-84EC-ED03E51B9814}"/>
              </a:ext>
            </a:extLst>
          </p:cNvPr>
          <p:cNvSpPr/>
          <p:nvPr/>
        </p:nvSpPr>
        <p:spPr>
          <a:xfrm>
            <a:off x="6983327" y="4157566"/>
            <a:ext cx="1210091" cy="4584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A15F739-BA2D-CA4C-8F33-B04A0C84FCF7}"/>
              </a:ext>
            </a:extLst>
          </p:cNvPr>
          <p:cNvSpPr txBox="1"/>
          <p:nvPr/>
        </p:nvSpPr>
        <p:spPr>
          <a:xfrm>
            <a:off x="7019212" y="4217016"/>
            <a:ext cx="111761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000" dirty="0">
                <a:latin typeface="Comic Sans MS"/>
                <a:cs typeface="Comic Sans MS"/>
              </a:rPr>
              <a:t>Limited by</a:t>
            </a:r>
          </a:p>
          <a:p>
            <a:pPr>
              <a:buNone/>
            </a:pPr>
            <a:r>
              <a:rPr lang="en-US" sz="1000" dirty="0">
                <a:latin typeface="Comic Sans MS"/>
                <a:cs typeface="Comic Sans MS"/>
              </a:rPr>
              <a:t>Error tolerance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F6EF8F6D-678B-3449-B8AD-4675F9330F3F}"/>
              </a:ext>
            </a:extLst>
          </p:cNvPr>
          <p:cNvSpPr/>
          <p:nvPr/>
        </p:nvSpPr>
        <p:spPr>
          <a:xfrm>
            <a:off x="7122437" y="3120536"/>
            <a:ext cx="838717" cy="4584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AAE41DB-080F-7C46-B0B1-4A5FF7FAE808}"/>
              </a:ext>
            </a:extLst>
          </p:cNvPr>
          <p:cNvSpPr txBox="1"/>
          <p:nvPr/>
        </p:nvSpPr>
        <p:spPr>
          <a:xfrm>
            <a:off x="7119941" y="3129186"/>
            <a:ext cx="8130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000" dirty="0">
                <a:latin typeface="Comic Sans MS"/>
                <a:cs typeface="Comic Sans MS"/>
              </a:rPr>
              <a:t>Limited by</a:t>
            </a:r>
          </a:p>
          <a:p>
            <a:pPr>
              <a:buNone/>
            </a:pPr>
            <a:r>
              <a:rPr lang="en-US" sz="1000" dirty="0">
                <a:latin typeface="Comic Sans MS"/>
                <a:cs typeface="Comic Sans MS"/>
              </a:rPr>
              <a:t>Heat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BB3171DA-0474-B944-B823-031A8728E483}"/>
              </a:ext>
            </a:extLst>
          </p:cNvPr>
          <p:cNvSpPr/>
          <p:nvPr/>
        </p:nvSpPr>
        <p:spPr>
          <a:xfrm>
            <a:off x="4176628" y="2862166"/>
            <a:ext cx="385192" cy="404417"/>
          </a:xfrm>
          <a:prstGeom prst="roundRect">
            <a:avLst/>
          </a:prstGeom>
          <a:solidFill>
            <a:schemeClr val="accent2">
              <a:alpha val="3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A86F4C6-C962-9347-A00B-9D2754C47FA7}"/>
              </a:ext>
            </a:extLst>
          </p:cNvPr>
          <p:cNvSpPr txBox="1"/>
          <p:nvPr/>
        </p:nvSpPr>
        <p:spPr>
          <a:xfrm>
            <a:off x="4206219" y="2834783"/>
            <a:ext cx="469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400" b="1" dirty="0">
                <a:solidFill>
                  <a:srgbClr val="FF0000"/>
                </a:solidFill>
                <a:latin typeface="Comic Sans MS"/>
                <a:cs typeface="Comic Sans MS"/>
              </a:rPr>
              <a:t>V</a:t>
            </a:r>
            <a:endParaRPr lang="en-US" sz="2400" b="1" dirty="0">
              <a:solidFill>
                <a:srgbClr val="008000"/>
              </a:solidFill>
              <a:latin typeface="Comic Sans MS"/>
              <a:cs typeface="Comic Sans MS"/>
            </a:endParaRP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4F6E350C-D9C0-AC49-ADB6-746D8DC6269D}"/>
              </a:ext>
            </a:extLst>
          </p:cNvPr>
          <p:cNvSpPr/>
          <p:nvPr/>
        </p:nvSpPr>
        <p:spPr>
          <a:xfrm>
            <a:off x="5154528" y="3205066"/>
            <a:ext cx="385192" cy="404417"/>
          </a:xfrm>
          <a:prstGeom prst="roundRect">
            <a:avLst/>
          </a:prstGeom>
          <a:solidFill>
            <a:schemeClr val="accent6">
              <a:alpha val="3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E05DC51-4698-D941-9184-DFC8F4ACA6A0}"/>
              </a:ext>
            </a:extLst>
          </p:cNvPr>
          <p:cNvSpPr txBox="1"/>
          <p:nvPr/>
        </p:nvSpPr>
        <p:spPr>
          <a:xfrm>
            <a:off x="5196819" y="3152283"/>
            <a:ext cx="469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400" b="1" dirty="0">
                <a:solidFill>
                  <a:srgbClr val="008000"/>
                </a:solidFill>
                <a:latin typeface="Comic Sans MS"/>
                <a:cs typeface="Comic Sans MS"/>
              </a:rPr>
              <a:t>f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2A3A4763-60D7-0449-B2B0-4F3414988677}"/>
              </a:ext>
            </a:extLst>
          </p:cNvPr>
          <p:cNvSpPr/>
          <p:nvPr/>
        </p:nvSpPr>
        <p:spPr>
          <a:xfrm>
            <a:off x="5908019" y="4333383"/>
            <a:ext cx="863600" cy="39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666BD15B-AA05-C84E-A6EF-40A4307F1465}"/>
              </a:ext>
            </a:extLst>
          </p:cNvPr>
          <p:cNvSpPr/>
          <p:nvPr/>
        </p:nvSpPr>
        <p:spPr>
          <a:xfrm>
            <a:off x="5895319" y="3088783"/>
            <a:ext cx="952500" cy="469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DF2ED37E-5970-944E-8985-563014DD0B76}"/>
              </a:ext>
            </a:extLst>
          </p:cNvPr>
          <p:cNvCxnSpPr/>
          <p:nvPr/>
        </p:nvCxnSpPr>
        <p:spPr bwMode="auto">
          <a:xfrm flipH="1">
            <a:off x="5831820" y="4434983"/>
            <a:ext cx="1130299" cy="12700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8D896CBF-F812-FD4E-A926-6D306018FA0C}"/>
              </a:ext>
            </a:extLst>
          </p:cNvPr>
          <p:cNvCxnSpPr/>
          <p:nvPr/>
        </p:nvCxnSpPr>
        <p:spPr bwMode="auto">
          <a:xfrm flipH="1">
            <a:off x="5531707" y="3444383"/>
            <a:ext cx="1582812" cy="237793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5" name="Picture 4" descr="A person wearing glasses and smiling&#10;&#10;Description automatically generated">
            <a:extLst>
              <a:ext uri="{FF2B5EF4-FFF2-40B4-BE49-F238E27FC236}">
                <a16:creationId xmlns:a16="http://schemas.microsoft.com/office/drawing/2014/main" id="{0643EF04-B5DA-6F82-2AD3-BE56FDDE59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286" y="399378"/>
            <a:ext cx="1530628" cy="171907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4364475-91C2-D9A1-C4F8-2BB790377E01}"/>
              </a:ext>
            </a:extLst>
          </p:cNvPr>
          <p:cNvSpPr/>
          <p:nvPr/>
        </p:nvSpPr>
        <p:spPr>
          <a:xfrm>
            <a:off x="6847819" y="323056"/>
            <a:ext cx="2067581" cy="2218127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687AFCCE-4844-56DE-B3D1-5DFC73B36A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2437" y="2158036"/>
            <a:ext cx="153439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 dirty="0">
                <a:solidFill>
                  <a:srgbClr val="0610FF"/>
                </a:solidFill>
              </a:rPr>
              <a:t>Gordon Moore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41D17BB-78C2-FF9D-F765-EDB9326709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252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997"/>
    </mc:Choice>
    <mc:Fallback>
      <p:transition spd="slow" advTm="549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2" name="Group 241">
            <a:extLst>
              <a:ext uri="{FF2B5EF4-FFF2-40B4-BE49-F238E27FC236}">
                <a16:creationId xmlns:a16="http://schemas.microsoft.com/office/drawing/2014/main" id="{7D4FF24B-C333-235D-FA7F-E21C6EB52CF8}"/>
              </a:ext>
            </a:extLst>
          </p:cNvPr>
          <p:cNvGrpSpPr/>
          <p:nvPr/>
        </p:nvGrpSpPr>
        <p:grpSpPr>
          <a:xfrm rot="15610434">
            <a:off x="6908628" y="3627105"/>
            <a:ext cx="576804" cy="578311"/>
            <a:chOff x="1220940" y="3745710"/>
            <a:chExt cx="576804" cy="578311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243" name="Ink 242">
                  <a:extLst>
                    <a:ext uri="{FF2B5EF4-FFF2-40B4-BE49-F238E27FC236}">
                      <a16:creationId xmlns:a16="http://schemas.microsoft.com/office/drawing/2014/main" id="{1D137009-7735-A92A-A95B-DC4D5F48E682}"/>
                    </a:ext>
                  </a:extLst>
                </p14:cNvPr>
                <p14:cNvContentPartPr/>
                <p14:nvPr/>
              </p14:nvContentPartPr>
              <p14:xfrm rot="21419116">
                <a:off x="1220940" y="3745710"/>
                <a:ext cx="318960" cy="279720"/>
              </p14:xfrm>
            </p:contentPart>
          </mc:Choice>
          <mc:Fallback xmlns="">
            <p:pic>
              <p:nvPicPr>
                <p:cNvPr id="243" name="Ink 242">
                  <a:extLst>
                    <a:ext uri="{FF2B5EF4-FFF2-40B4-BE49-F238E27FC236}">
                      <a16:creationId xmlns:a16="http://schemas.microsoft.com/office/drawing/2014/main" id="{1D137009-7735-A92A-A95B-DC4D5F48E682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 rot="21419116">
                  <a:off x="1211940" y="3737070"/>
                  <a:ext cx="336600" cy="297360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244" name="Rectangle 243">
              <a:extLst>
                <a:ext uri="{FF2B5EF4-FFF2-40B4-BE49-F238E27FC236}">
                  <a16:creationId xmlns:a16="http://schemas.microsoft.com/office/drawing/2014/main" id="{DC099DCD-ED20-7545-ACC7-AE7F64CD10C8}"/>
                </a:ext>
              </a:extLst>
            </p:cNvPr>
            <p:cNvSpPr/>
            <p:nvPr/>
          </p:nvSpPr>
          <p:spPr>
            <a:xfrm rot="2986629">
              <a:off x="1459604" y="3985881"/>
              <a:ext cx="364361" cy="311919"/>
            </a:xfrm>
            <a:prstGeom prst="rect">
              <a:avLst/>
            </a:prstGeom>
            <a:solidFill>
              <a:schemeClr val="bg1"/>
            </a:solidFill>
            <a:ln w="38100" cmpd="sng"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grpSp>
        <p:nvGrpSpPr>
          <p:cNvPr id="231" name="Group 230">
            <a:extLst>
              <a:ext uri="{FF2B5EF4-FFF2-40B4-BE49-F238E27FC236}">
                <a16:creationId xmlns:a16="http://schemas.microsoft.com/office/drawing/2014/main" id="{8D53A268-7F62-BEDD-5D7D-DCE48D037083}"/>
              </a:ext>
            </a:extLst>
          </p:cNvPr>
          <p:cNvGrpSpPr/>
          <p:nvPr/>
        </p:nvGrpSpPr>
        <p:grpSpPr>
          <a:xfrm rot="15610434">
            <a:off x="2732687" y="3704534"/>
            <a:ext cx="576804" cy="578311"/>
            <a:chOff x="1220940" y="3745710"/>
            <a:chExt cx="576804" cy="578311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232" name="Ink 231">
                  <a:extLst>
                    <a:ext uri="{FF2B5EF4-FFF2-40B4-BE49-F238E27FC236}">
                      <a16:creationId xmlns:a16="http://schemas.microsoft.com/office/drawing/2014/main" id="{42E40713-4D53-4506-6D2C-1D6C4503F217}"/>
                    </a:ext>
                  </a:extLst>
                </p14:cNvPr>
                <p14:cNvContentPartPr/>
                <p14:nvPr/>
              </p14:nvContentPartPr>
              <p14:xfrm rot="21419116">
                <a:off x="1220940" y="3745710"/>
                <a:ext cx="318960" cy="279720"/>
              </p14:xfrm>
            </p:contentPart>
          </mc:Choice>
          <mc:Fallback xmlns="">
            <p:pic>
              <p:nvPicPr>
                <p:cNvPr id="232" name="Ink 231">
                  <a:extLst>
                    <a:ext uri="{FF2B5EF4-FFF2-40B4-BE49-F238E27FC236}">
                      <a16:creationId xmlns:a16="http://schemas.microsoft.com/office/drawing/2014/main" id="{42E40713-4D53-4506-6D2C-1D6C4503F217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 rot="21419116">
                  <a:off x="1211940" y="3737070"/>
                  <a:ext cx="336600" cy="297360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233" name="Rectangle 232">
              <a:extLst>
                <a:ext uri="{FF2B5EF4-FFF2-40B4-BE49-F238E27FC236}">
                  <a16:creationId xmlns:a16="http://schemas.microsoft.com/office/drawing/2014/main" id="{CD050505-B25A-71CE-A2BD-DF659B63E01C}"/>
                </a:ext>
              </a:extLst>
            </p:cNvPr>
            <p:cNvSpPr/>
            <p:nvPr/>
          </p:nvSpPr>
          <p:spPr>
            <a:xfrm rot="2986629">
              <a:off x="1459604" y="3985881"/>
              <a:ext cx="364361" cy="311919"/>
            </a:xfrm>
            <a:prstGeom prst="rect">
              <a:avLst/>
            </a:prstGeom>
            <a:solidFill>
              <a:schemeClr val="bg1"/>
            </a:solidFill>
            <a:ln w="38100" cmpd="sng"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grpSp>
        <p:nvGrpSpPr>
          <p:cNvPr id="230" name="Group 229">
            <a:extLst>
              <a:ext uri="{FF2B5EF4-FFF2-40B4-BE49-F238E27FC236}">
                <a16:creationId xmlns:a16="http://schemas.microsoft.com/office/drawing/2014/main" id="{4103BE89-65D6-DFD2-55EA-12DC534321FF}"/>
              </a:ext>
            </a:extLst>
          </p:cNvPr>
          <p:cNvGrpSpPr/>
          <p:nvPr/>
        </p:nvGrpSpPr>
        <p:grpSpPr>
          <a:xfrm>
            <a:off x="1220940" y="3745710"/>
            <a:ext cx="576804" cy="578311"/>
            <a:chOff x="1220940" y="3745710"/>
            <a:chExt cx="576804" cy="578311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A879E9AC-B81B-7289-77AA-EE9C34B63839}"/>
                    </a:ext>
                  </a:extLst>
                </p14:cNvPr>
                <p14:cNvContentPartPr/>
                <p14:nvPr/>
              </p14:nvContentPartPr>
              <p14:xfrm rot="21419116">
                <a:off x="1220940" y="3745710"/>
                <a:ext cx="318960" cy="27972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A879E9AC-B81B-7289-77AA-EE9C34B6383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 rot="21419116">
                  <a:off x="1211940" y="3737070"/>
                  <a:ext cx="336600" cy="297360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229" name="Rectangle 228">
              <a:extLst>
                <a:ext uri="{FF2B5EF4-FFF2-40B4-BE49-F238E27FC236}">
                  <a16:creationId xmlns:a16="http://schemas.microsoft.com/office/drawing/2014/main" id="{96A5FF34-5873-E6C8-ABF0-F6FB5DA10EC1}"/>
                </a:ext>
              </a:extLst>
            </p:cNvPr>
            <p:cNvSpPr/>
            <p:nvPr/>
          </p:nvSpPr>
          <p:spPr>
            <a:xfrm rot="2986629">
              <a:off x="1459604" y="3985881"/>
              <a:ext cx="364361" cy="311919"/>
            </a:xfrm>
            <a:prstGeom prst="rect">
              <a:avLst/>
            </a:prstGeom>
            <a:solidFill>
              <a:schemeClr val="bg1"/>
            </a:solidFill>
            <a:ln w="38100" cmpd="sng"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1FD926-0C6D-1268-4D05-B7D7B8B2A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B632AB-A3DC-5DA5-7765-4BA11FC1AA82}"/>
              </a:ext>
            </a:extLst>
          </p:cNvPr>
          <p:cNvSpPr txBox="1"/>
          <p:nvPr/>
        </p:nvSpPr>
        <p:spPr>
          <a:xfrm>
            <a:off x="934402" y="1042820"/>
            <a:ext cx="51101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/>
              <a:t>Encode info in binary (BITs):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9D7290DF-4F5C-B3D3-24D4-8946E643FF23}"/>
              </a:ext>
            </a:extLst>
          </p:cNvPr>
          <p:cNvSpPr txBox="1"/>
          <p:nvPr/>
        </p:nvSpPr>
        <p:spPr>
          <a:xfrm>
            <a:off x="3152055" y="104910"/>
            <a:ext cx="28712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0000FF"/>
                </a:solidFill>
              </a:rPr>
              <a:t>Silicon Brain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52049238-BA5B-EDAC-2CB5-12D91300CE22}"/>
                  </a:ext>
                </a:extLst>
              </p14:cNvPr>
              <p14:cNvContentPartPr/>
              <p14:nvPr/>
            </p14:nvContentPartPr>
            <p14:xfrm>
              <a:off x="1048860" y="4523670"/>
              <a:ext cx="398160" cy="36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52049238-BA5B-EDAC-2CB5-12D91300CE2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39860" y="4515030"/>
                <a:ext cx="4158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5645A23E-AD07-4819-9227-7A3F32D6B4A8}"/>
                  </a:ext>
                </a:extLst>
              </p14:cNvPr>
              <p14:cNvContentPartPr/>
              <p14:nvPr/>
            </p14:nvContentPartPr>
            <p14:xfrm>
              <a:off x="1165500" y="4624110"/>
              <a:ext cx="113040" cy="36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5645A23E-AD07-4819-9227-7A3F32D6B4A8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156860" y="4615470"/>
                <a:ext cx="13068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FD361C9F-8136-D43E-165A-97BCB3CD27E6}"/>
                  </a:ext>
                </a:extLst>
              </p14:cNvPr>
              <p14:cNvContentPartPr/>
              <p14:nvPr/>
            </p14:nvContentPartPr>
            <p14:xfrm>
              <a:off x="1179540" y="4702590"/>
              <a:ext cx="93600" cy="36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FD361C9F-8136-D43E-165A-97BCB3CD27E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170540" y="4693950"/>
                <a:ext cx="11124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8593CEDD-C681-1B85-652B-7CA9FAA6A0D9}"/>
                  </a:ext>
                </a:extLst>
              </p14:cNvPr>
              <p14:cNvContentPartPr/>
              <p14:nvPr/>
            </p14:nvContentPartPr>
            <p14:xfrm>
              <a:off x="1242180" y="4787910"/>
              <a:ext cx="21600" cy="36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8593CEDD-C681-1B85-652B-7CA9FAA6A0D9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233180" y="4778910"/>
                <a:ext cx="3924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0F76AA2E-64B7-711D-B73D-DBB5AD093F9E}"/>
                  </a:ext>
                </a:extLst>
              </p14:cNvPr>
              <p14:cNvContentPartPr/>
              <p14:nvPr/>
            </p14:nvContentPartPr>
            <p14:xfrm>
              <a:off x="1565820" y="4510350"/>
              <a:ext cx="118080" cy="18180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0F76AA2E-64B7-711D-B73D-DBB5AD093F9E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557180" y="4501350"/>
                <a:ext cx="135720" cy="19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7FE5F7CC-0C89-3AA7-1C10-927A2637C1B9}"/>
                  </a:ext>
                </a:extLst>
              </p14:cNvPr>
              <p14:cNvContentPartPr/>
              <p14:nvPr/>
            </p14:nvContentPartPr>
            <p14:xfrm>
              <a:off x="1269180" y="4245390"/>
              <a:ext cx="360" cy="28404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7FE5F7CC-0C89-3AA7-1C10-927A2637C1B9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260540" y="4236750"/>
                <a:ext cx="18000" cy="301680"/>
              </a:xfrm>
              <a:prstGeom prst="rect">
                <a:avLst/>
              </a:prstGeom>
            </p:spPr>
          </p:pic>
        </mc:Fallback>
      </mc:AlternateContent>
      <p:grpSp>
        <p:nvGrpSpPr>
          <p:cNvPr id="125" name="Group 124">
            <a:extLst>
              <a:ext uri="{FF2B5EF4-FFF2-40B4-BE49-F238E27FC236}">
                <a16:creationId xmlns:a16="http://schemas.microsoft.com/office/drawing/2014/main" id="{44F4BF91-CD2E-7E53-563E-E7B2BFA70F86}"/>
              </a:ext>
            </a:extLst>
          </p:cNvPr>
          <p:cNvGrpSpPr/>
          <p:nvPr/>
        </p:nvGrpSpPr>
        <p:grpSpPr>
          <a:xfrm>
            <a:off x="1002780" y="3047670"/>
            <a:ext cx="988200" cy="978480"/>
            <a:chOff x="1002780" y="3047670"/>
            <a:chExt cx="988200" cy="978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1AA4F55C-9FCE-6ADF-D33D-E69661BAAD7C}"/>
                    </a:ext>
                  </a:extLst>
                </p14:cNvPr>
                <p14:cNvContentPartPr/>
                <p14:nvPr/>
              </p14:nvContentPartPr>
              <p14:xfrm>
                <a:off x="1891980" y="3932910"/>
                <a:ext cx="99000" cy="9324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1AA4F55C-9FCE-6ADF-D33D-E69661BAAD7C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882980" y="3923910"/>
                  <a:ext cx="116640" cy="11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025C0B47-9FEA-D72A-EFD6-55AA1ED937CA}"/>
                    </a:ext>
                  </a:extLst>
                </p14:cNvPr>
                <p14:cNvContentPartPr/>
                <p14:nvPr/>
              </p14:nvContentPartPr>
              <p14:xfrm>
                <a:off x="1490580" y="3976830"/>
                <a:ext cx="415080" cy="1512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025C0B47-9FEA-D72A-EFD6-55AA1ED937CA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481940" y="3968190"/>
                  <a:ext cx="432720" cy="3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EDD73C02-3FBA-28E3-08A2-42DB77E011E8}"/>
                    </a:ext>
                  </a:extLst>
                </p14:cNvPr>
                <p14:cNvContentPartPr/>
                <p14:nvPr/>
              </p14:nvContentPartPr>
              <p14:xfrm>
                <a:off x="1002780" y="3523230"/>
                <a:ext cx="420480" cy="324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EDD73C02-3FBA-28E3-08A2-42DB77E011E8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994140" y="3514590"/>
                  <a:ext cx="43812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1AB852C0-4651-7421-5BD7-D1DA73C8BDA1}"/>
                    </a:ext>
                  </a:extLst>
                </p14:cNvPr>
                <p14:cNvContentPartPr/>
                <p14:nvPr/>
              </p14:nvContentPartPr>
              <p14:xfrm>
                <a:off x="1177020" y="3451950"/>
                <a:ext cx="109800" cy="36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1AB852C0-4651-7421-5BD7-D1DA73C8BDA1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1168380" y="3443310"/>
                  <a:ext cx="1274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47ADB222-1813-44CB-3B69-810D5447E9C8}"/>
                    </a:ext>
                  </a:extLst>
                </p14:cNvPr>
                <p14:cNvContentPartPr/>
                <p14:nvPr/>
              </p14:nvContentPartPr>
              <p14:xfrm>
                <a:off x="1230660" y="3203910"/>
                <a:ext cx="68760" cy="24840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47ADB222-1813-44CB-3B69-810D5447E9C8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1222020" y="3195270"/>
                  <a:ext cx="86400" cy="26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CAE49C41-8574-1D16-49D5-367327008D01}"/>
                    </a:ext>
                  </a:extLst>
                </p14:cNvPr>
                <p14:cNvContentPartPr/>
                <p14:nvPr/>
              </p14:nvContentPartPr>
              <p14:xfrm>
                <a:off x="1451340" y="3047670"/>
                <a:ext cx="137160" cy="23688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CAE49C41-8574-1D16-49D5-367327008D01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1442700" y="3038670"/>
                  <a:ext cx="154800" cy="25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24A7F9C0-CD01-1D3D-C917-4CFEB6400306}"/>
                    </a:ext>
                  </a:extLst>
                </p14:cNvPr>
                <p14:cNvContentPartPr/>
                <p14:nvPr/>
              </p14:nvContentPartPr>
              <p14:xfrm>
                <a:off x="1255500" y="3448710"/>
                <a:ext cx="60480" cy="36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24A7F9C0-CD01-1D3D-C917-4CFEB6400306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1246860" y="3440070"/>
                  <a:ext cx="781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F4333209-8049-E553-8B1E-CEE5D13C798D}"/>
                    </a:ext>
                  </a:extLst>
                </p14:cNvPr>
                <p14:cNvContentPartPr/>
                <p14:nvPr/>
              </p14:nvContentPartPr>
              <p14:xfrm>
                <a:off x="1249020" y="3510270"/>
                <a:ext cx="22320" cy="23292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F4333209-8049-E553-8B1E-CEE5D13C798D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1240020" y="3501630"/>
                  <a:ext cx="39960" cy="25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4142573B-45F0-9F4D-5A36-DFAEA9511BF1}"/>
                    </a:ext>
                  </a:extLst>
                </p14:cNvPr>
                <p14:cNvContentPartPr/>
                <p14:nvPr/>
              </p14:nvContentPartPr>
              <p14:xfrm>
                <a:off x="1488780" y="3999510"/>
                <a:ext cx="359280" cy="2376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4142573B-45F0-9F4D-5A36-DFAEA9511BF1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1480140" y="3990870"/>
                  <a:ext cx="376920" cy="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B584429A-A5CB-CA74-0004-FCA5BB1AC6F6}"/>
                    </a:ext>
                  </a:extLst>
                </p14:cNvPr>
                <p14:cNvContentPartPr/>
                <p14:nvPr/>
              </p14:nvContentPartPr>
              <p14:xfrm>
                <a:off x="1515060" y="3960990"/>
                <a:ext cx="433800" cy="3888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B584429A-A5CB-CA74-0004-FCA5BB1AC6F6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1506420" y="3952350"/>
                  <a:ext cx="451440" cy="56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1F5EAE67-4325-1F43-25AB-3B8B93F92394}"/>
              </a:ext>
            </a:extLst>
          </p:cNvPr>
          <p:cNvGrpSpPr/>
          <p:nvPr/>
        </p:nvGrpSpPr>
        <p:grpSpPr>
          <a:xfrm>
            <a:off x="1906740" y="3631230"/>
            <a:ext cx="120600" cy="178200"/>
            <a:chOff x="1906740" y="3631230"/>
            <a:chExt cx="120600" cy="178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DB81DFCE-1D87-6C82-2568-B8F092491B0A}"/>
                    </a:ext>
                  </a:extLst>
                </p14:cNvPr>
                <p14:cNvContentPartPr/>
                <p14:nvPr/>
              </p14:nvContentPartPr>
              <p14:xfrm>
                <a:off x="1906740" y="3631230"/>
                <a:ext cx="70560" cy="15696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DB81DFCE-1D87-6C82-2568-B8F092491B0A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1898100" y="3622230"/>
                  <a:ext cx="88200" cy="17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8113EA07-6D05-74B6-CF64-FD7F41ED9093}"/>
                    </a:ext>
                  </a:extLst>
                </p14:cNvPr>
                <p14:cNvContentPartPr/>
                <p14:nvPr/>
              </p14:nvContentPartPr>
              <p14:xfrm>
                <a:off x="1914660" y="3765870"/>
                <a:ext cx="112680" cy="4356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8113EA07-6D05-74B6-CF64-FD7F41ED9093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1905660" y="3756870"/>
                  <a:ext cx="130320" cy="61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135" name="Ink 134">
                <a:extLst>
                  <a:ext uri="{FF2B5EF4-FFF2-40B4-BE49-F238E27FC236}">
                    <a16:creationId xmlns:a16="http://schemas.microsoft.com/office/drawing/2014/main" id="{7E47BDD5-0F46-F68D-8D38-FD1A94DBFB5B}"/>
                  </a:ext>
                </a:extLst>
              </p14:cNvPr>
              <p14:cNvContentPartPr/>
              <p14:nvPr/>
            </p14:nvContentPartPr>
            <p14:xfrm>
              <a:off x="2583330" y="4561740"/>
              <a:ext cx="398160" cy="360"/>
            </p14:xfrm>
          </p:contentPart>
        </mc:Choice>
        <mc:Fallback xmlns="">
          <p:pic>
            <p:nvPicPr>
              <p:cNvPr id="135" name="Ink 134">
                <a:extLst>
                  <a:ext uri="{FF2B5EF4-FFF2-40B4-BE49-F238E27FC236}">
                    <a16:creationId xmlns:a16="http://schemas.microsoft.com/office/drawing/2014/main" id="{7E47BDD5-0F46-F68D-8D38-FD1A94DBFB5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574330" y="4553100"/>
                <a:ext cx="4158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136" name="Ink 135">
                <a:extLst>
                  <a:ext uri="{FF2B5EF4-FFF2-40B4-BE49-F238E27FC236}">
                    <a16:creationId xmlns:a16="http://schemas.microsoft.com/office/drawing/2014/main" id="{D607C585-3EBF-BD70-83B1-DA82F7F3627C}"/>
                  </a:ext>
                </a:extLst>
              </p14:cNvPr>
              <p14:cNvContentPartPr/>
              <p14:nvPr/>
            </p14:nvContentPartPr>
            <p14:xfrm>
              <a:off x="2699970" y="4662180"/>
              <a:ext cx="113040" cy="360"/>
            </p14:xfrm>
          </p:contentPart>
        </mc:Choice>
        <mc:Fallback xmlns="">
          <p:pic>
            <p:nvPicPr>
              <p:cNvPr id="136" name="Ink 135">
                <a:extLst>
                  <a:ext uri="{FF2B5EF4-FFF2-40B4-BE49-F238E27FC236}">
                    <a16:creationId xmlns:a16="http://schemas.microsoft.com/office/drawing/2014/main" id="{D607C585-3EBF-BD70-83B1-DA82F7F3627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691330" y="4653540"/>
                <a:ext cx="13068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137" name="Ink 136">
                <a:extLst>
                  <a:ext uri="{FF2B5EF4-FFF2-40B4-BE49-F238E27FC236}">
                    <a16:creationId xmlns:a16="http://schemas.microsoft.com/office/drawing/2014/main" id="{07EE3012-D790-06AB-0A5C-04E9226A891F}"/>
                  </a:ext>
                </a:extLst>
              </p14:cNvPr>
              <p14:cNvContentPartPr/>
              <p14:nvPr/>
            </p14:nvContentPartPr>
            <p14:xfrm>
              <a:off x="2714010" y="4740660"/>
              <a:ext cx="93600" cy="360"/>
            </p14:xfrm>
          </p:contentPart>
        </mc:Choice>
        <mc:Fallback xmlns="">
          <p:pic>
            <p:nvPicPr>
              <p:cNvPr id="137" name="Ink 136">
                <a:extLst>
                  <a:ext uri="{FF2B5EF4-FFF2-40B4-BE49-F238E27FC236}">
                    <a16:creationId xmlns:a16="http://schemas.microsoft.com/office/drawing/2014/main" id="{07EE3012-D790-06AB-0A5C-04E9226A891F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705010" y="4732020"/>
                <a:ext cx="11124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138" name="Ink 137">
                <a:extLst>
                  <a:ext uri="{FF2B5EF4-FFF2-40B4-BE49-F238E27FC236}">
                    <a16:creationId xmlns:a16="http://schemas.microsoft.com/office/drawing/2014/main" id="{33024EC6-5CC5-A6F1-EBB0-1FE3FFBB8A6C}"/>
                  </a:ext>
                </a:extLst>
              </p14:cNvPr>
              <p14:cNvContentPartPr/>
              <p14:nvPr/>
            </p14:nvContentPartPr>
            <p14:xfrm>
              <a:off x="2776650" y="4825980"/>
              <a:ext cx="21600" cy="360"/>
            </p14:xfrm>
          </p:contentPart>
        </mc:Choice>
        <mc:Fallback xmlns="">
          <p:pic>
            <p:nvPicPr>
              <p:cNvPr id="138" name="Ink 137">
                <a:extLst>
                  <a:ext uri="{FF2B5EF4-FFF2-40B4-BE49-F238E27FC236}">
                    <a16:creationId xmlns:a16="http://schemas.microsoft.com/office/drawing/2014/main" id="{33024EC6-5CC5-A6F1-EBB0-1FE3FFBB8A6C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767650" y="4816980"/>
                <a:ext cx="3924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139" name="Ink 138">
                <a:extLst>
                  <a:ext uri="{FF2B5EF4-FFF2-40B4-BE49-F238E27FC236}">
                    <a16:creationId xmlns:a16="http://schemas.microsoft.com/office/drawing/2014/main" id="{9DF8A899-4CEE-41CD-4BD4-1755179C6566}"/>
                  </a:ext>
                </a:extLst>
              </p14:cNvPr>
              <p14:cNvContentPartPr/>
              <p14:nvPr/>
            </p14:nvContentPartPr>
            <p14:xfrm>
              <a:off x="3100290" y="4548420"/>
              <a:ext cx="118080" cy="181800"/>
            </p14:xfrm>
          </p:contentPart>
        </mc:Choice>
        <mc:Fallback xmlns="">
          <p:pic>
            <p:nvPicPr>
              <p:cNvPr id="139" name="Ink 138">
                <a:extLst>
                  <a:ext uri="{FF2B5EF4-FFF2-40B4-BE49-F238E27FC236}">
                    <a16:creationId xmlns:a16="http://schemas.microsoft.com/office/drawing/2014/main" id="{9DF8A899-4CEE-41CD-4BD4-1755179C6566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091650" y="4539420"/>
                <a:ext cx="135720" cy="19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140" name="Ink 139">
                <a:extLst>
                  <a:ext uri="{FF2B5EF4-FFF2-40B4-BE49-F238E27FC236}">
                    <a16:creationId xmlns:a16="http://schemas.microsoft.com/office/drawing/2014/main" id="{310A8531-25E9-5CB7-9B57-8FDC07AED05F}"/>
                  </a:ext>
                </a:extLst>
              </p14:cNvPr>
              <p14:cNvContentPartPr/>
              <p14:nvPr/>
            </p14:nvContentPartPr>
            <p14:xfrm>
              <a:off x="2803650" y="4283460"/>
              <a:ext cx="360" cy="284040"/>
            </p14:xfrm>
          </p:contentPart>
        </mc:Choice>
        <mc:Fallback xmlns="">
          <p:pic>
            <p:nvPicPr>
              <p:cNvPr id="140" name="Ink 139">
                <a:extLst>
                  <a:ext uri="{FF2B5EF4-FFF2-40B4-BE49-F238E27FC236}">
                    <a16:creationId xmlns:a16="http://schemas.microsoft.com/office/drawing/2014/main" id="{310A8531-25E9-5CB7-9B57-8FDC07AED05F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795010" y="4274820"/>
                <a:ext cx="18000" cy="301680"/>
              </a:xfrm>
              <a:prstGeom prst="rect">
                <a:avLst/>
              </a:prstGeom>
            </p:spPr>
          </p:pic>
        </mc:Fallback>
      </mc:AlternateContent>
      <p:grpSp>
        <p:nvGrpSpPr>
          <p:cNvPr id="141" name="Group 140">
            <a:extLst>
              <a:ext uri="{FF2B5EF4-FFF2-40B4-BE49-F238E27FC236}">
                <a16:creationId xmlns:a16="http://schemas.microsoft.com/office/drawing/2014/main" id="{8F9D573F-A7A3-B98E-ACCF-CFF56714A1C7}"/>
              </a:ext>
            </a:extLst>
          </p:cNvPr>
          <p:cNvGrpSpPr/>
          <p:nvPr/>
        </p:nvGrpSpPr>
        <p:grpSpPr>
          <a:xfrm>
            <a:off x="2537250" y="3085740"/>
            <a:ext cx="988200" cy="978480"/>
            <a:chOff x="1002780" y="3047670"/>
            <a:chExt cx="988200" cy="978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C85F27E0-3ED5-3994-D0E8-4BE3E040AAF1}"/>
                    </a:ext>
                  </a:extLst>
                </p14:cNvPr>
                <p14:cNvContentPartPr/>
                <p14:nvPr/>
              </p14:nvContentPartPr>
              <p14:xfrm>
                <a:off x="1891980" y="3932910"/>
                <a:ext cx="99000" cy="9324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C85F27E0-3ED5-3994-D0E8-4BE3E040AAF1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882980" y="3923910"/>
                  <a:ext cx="116640" cy="11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089AA557-85BF-718A-D202-12CAD2FDB337}"/>
                    </a:ext>
                  </a:extLst>
                </p14:cNvPr>
                <p14:cNvContentPartPr/>
                <p14:nvPr/>
              </p14:nvContentPartPr>
              <p14:xfrm>
                <a:off x="1490580" y="3976830"/>
                <a:ext cx="415080" cy="1512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089AA557-85BF-718A-D202-12CAD2FDB337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481940" y="3968190"/>
                  <a:ext cx="432720" cy="3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C7B1B4AB-4A5C-F5A2-E20F-36DBEE625B23}"/>
                    </a:ext>
                  </a:extLst>
                </p14:cNvPr>
                <p14:cNvContentPartPr/>
                <p14:nvPr/>
              </p14:nvContentPartPr>
              <p14:xfrm>
                <a:off x="1002780" y="3523230"/>
                <a:ext cx="420480" cy="324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C7B1B4AB-4A5C-F5A2-E20F-36DBEE625B23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994140" y="3514590"/>
                  <a:ext cx="43812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0A890BE5-667A-E1B1-C4BF-0A03B3D93B9F}"/>
                    </a:ext>
                  </a:extLst>
                </p14:cNvPr>
                <p14:cNvContentPartPr/>
                <p14:nvPr/>
              </p14:nvContentPartPr>
              <p14:xfrm>
                <a:off x="1177020" y="3451950"/>
                <a:ext cx="109800" cy="36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0A890BE5-667A-E1B1-C4BF-0A03B3D93B9F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1168380" y="3443310"/>
                  <a:ext cx="1274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0DCE1C48-BFF3-68B8-48A6-8D6AD4381C63}"/>
                    </a:ext>
                  </a:extLst>
                </p14:cNvPr>
                <p14:cNvContentPartPr/>
                <p14:nvPr/>
              </p14:nvContentPartPr>
              <p14:xfrm>
                <a:off x="1230660" y="3203910"/>
                <a:ext cx="68760" cy="24840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0DCE1C48-BFF3-68B8-48A6-8D6AD4381C63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1222020" y="3195270"/>
                  <a:ext cx="86400" cy="26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1CC0C255-B63B-6FD0-CE4D-E28181784D9C}"/>
                    </a:ext>
                  </a:extLst>
                </p14:cNvPr>
                <p14:cNvContentPartPr/>
                <p14:nvPr/>
              </p14:nvContentPartPr>
              <p14:xfrm>
                <a:off x="1451340" y="3047670"/>
                <a:ext cx="137160" cy="23688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1CC0C255-B63B-6FD0-CE4D-E28181784D9C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1442700" y="3038670"/>
                  <a:ext cx="154800" cy="25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DB9C5D8A-9A2F-8FF0-50AD-129344D09DE5}"/>
                    </a:ext>
                  </a:extLst>
                </p14:cNvPr>
                <p14:cNvContentPartPr/>
                <p14:nvPr/>
              </p14:nvContentPartPr>
              <p14:xfrm>
                <a:off x="1255500" y="3448710"/>
                <a:ext cx="60480" cy="36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DB9C5D8A-9A2F-8FF0-50AD-129344D09DE5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1246860" y="3440070"/>
                  <a:ext cx="781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29E2F84F-F054-F9B6-7394-7F9621890391}"/>
                    </a:ext>
                  </a:extLst>
                </p14:cNvPr>
                <p14:cNvContentPartPr/>
                <p14:nvPr/>
              </p14:nvContentPartPr>
              <p14:xfrm>
                <a:off x="1249020" y="3510270"/>
                <a:ext cx="22320" cy="23292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29E2F84F-F054-F9B6-7394-7F9621890391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1240020" y="3501630"/>
                  <a:ext cx="39960" cy="25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6B528503-D651-1814-A663-034D19DC62B1}"/>
                    </a:ext>
                  </a:extLst>
                </p14:cNvPr>
                <p14:cNvContentPartPr/>
                <p14:nvPr/>
              </p14:nvContentPartPr>
              <p14:xfrm>
                <a:off x="1488780" y="3999510"/>
                <a:ext cx="359280" cy="2376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6B528503-D651-1814-A663-034D19DC62B1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1480140" y="3990870"/>
                  <a:ext cx="376920" cy="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686E7BB4-C5CA-F114-C895-CF1DBC7D73D6}"/>
                    </a:ext>
                  </a:extLst>
                </p14:cNvPr>
                <p14:cNvContentPartPr/>
                <p14:nvPr/>
              </p14:nvContentPartPr>
              <p14:xfrm>
                <a:off x="1515060" y="3960990"/>
                <a:ext cx="433800" cy="3888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686E7BB4-C5CA-F114-C895-CF1DBC7D73D6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1506420" y="3952350"/>
                  <a:ext cx="451440" cy="56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156" name="Ink 155">
                <a:extLst>
                  <a:ext uri="{FF2B5EF4-FFF2-40B4-BE49-F238E27FC236}">
                    <a16:creationId xmlns:a16="http://schemas.microsoft.com/office/drawing/2014/main" id="{FB664E51-1572-C347-B95B-36D54B952FC3}"/>
                  </a:ext>
                </a:extLst>
              </p14:cNvPr>
              <p14:cNvContentPartPr/>
              <p14:nvPr/>
            </p14:nvContentPartPr>
            <p14:xfrm>
              <a:off x="3994440" y="4557240"/>
              <a:ext cx="398160" cy="360"/>
            </p14:xfrm>
          </p:contentPart>
        </mc:Choice>
        <mc:Fallback xmlns="">
          <p:pic>
            <p:nvPicPr>
              <p:cNvPr id="156" name="Ink 155">
                <a:extLst>
                  <a:ext uri="{FF2B5EF4-FFF2-40B4-BE49-F238E27FC236}">
                    <a16:creationId xmlns:a16="http://schemas.microsoft.com/office/drawing/2014/main" id="{FB664E51-1572-C347-B95B-36D54B952FC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985440" y="4548600"/>
                <a:ext cx="4158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157" name="Ink 156">
                <a:extLst>
                  <a:ext uri="{FF2B5EF4-FFF2-40B4-BE49-F238E27FC236}">
                    <a16:creationId xmlns:a16="http://schemas.microsoft.com/office/drawing/2014/main" id="{E6F96330-F999-B23E-C483-2753DA671AE2}"/>
                  </a:ext>
                </a:extLst>
              </p14:cNvPr>
              <p14:cNvContentPartPr/>
              <p14:nvPr/>
            </p14:nvContentPartPr>
            <p14:xfrm>
              <a:off x="4111080" y="4657680"/>
              <a:ext cx="113040" cy="360"/>
            </p14:xfrm>
          </p:contentPart>
        </mc:Choice>
        <mc:Fallback xmlns="">
          <p:pic>
            <p:nvPicPr>
              <p:cNvPr id="157" name="Ink 156">
                <a:extLst>
                  <a:ext uri="{FF2B5EF4-FFF2-40B4-BE49-F238E27FC236}">
                    <a16:creationId xmlns:a16="http://schemas.microsoft.com/office/drawing/2014/main" id="{E6F96330-F999-B23E-C483-2753DA671AE2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102440" y="4649040"/>
                <a:ext cx="13068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158" name="Ink 157">
                <a:extLst>
                  <a:ext uri="{FF2B5EF4-FFF2-40B4-BE49-F238E27FC236}">
                    <a16:creationId xmlns:a16="http://schemas.microsoft.com/office/drawing/2014/main" id="{ACF9AF7F-A526-A191-440C-08CD0ABD3223}"/>
                  </a:ext>
                </a:extLst>
              </p14:cNvPr>
              <p14:cNvContentPartPr/>
              <p14:nvPr/>
            </p14:nvContentPartPr>
            <p14:xfrm>
              <a:off x="4125120" y="4736160"/>
              <a:ext cx="93600" cy="360"/>
            </p14:xfrm>
          </p:contentPart>
        </mc:Choice>
        <mc:Fallback xmlns="">
          <p:pic>
            <p:nvPicPr>
              <p:cNvPr id="158" name="Ink 157">
                <a:extLst>
                  <a:ext uri="{FF2B5EF4-FFF2-40B4-BE49-F238E27FC236}">
                    <a16:creationId xmlns:a16="http://schemas.microsoft.com/office/drawing/2014/main" id="{ACF9AF7F-A526-A191-440C-08CD0ABD3223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116120" y="4727520"/>
                <a:ext cx="11124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159" name="Ink 158">
                <a:extLst>
                  <a:ext uri="{FF2B5EF4-FFF2-40B4-BE49-F238E27FC236}">
                    <a16:creationId xmlns:a16="http://schemas.microsoft.com/office/drawing/2014/main" id="{F1710497-A260-F093-7758-2FAFA87602B3}"/>
                  </a:ext>
                </a:extLst>
              </p14:cNvPr>
              <p14:cNvContentPartPr/>
              <p14:nvPr/>
            </p14:nvContentPartPr>
            <p14:xfrm>
              <a:off x="4187760" y="4821480"/>
              <a:ext cx="21600" cy="360"/>
            </p14:xfrm>
          </p:contentPart>
        </mc:Choice>
        <mc:Fallback xmlns="">
          <p:pic>
            <p:nvPicPr>
              <p:cNvPr id="159" name="Ink 158">
                <a:extLst>
                  <a:ext uri="{FF2B5EF4-FFF2-40B4-BE49-F238E27FC236}">
                    <a16:creationId xmlns:a16="http://schemas.microsoft.com/office/drawing/2014/main" id="{F1710497-A260-F093-7758-2FAFA87602B3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178760" y="4812480"/>
                <a:ext cx="3924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160" name="Ink 159">
                <a:extLst>
                  <a:ext uri="{FF2B5EF4-FFF2-40B4-BE49-F238E27FC236}">
                    <a16:creationId xmlns:a16="http://schemas.microsoft.com/office/drawing/2014/main" id="{3D6CC8C3-CA76-F0A4-4765-52B6333B3A9E}"/>
                  </a:ext>
                </a:extLst>
              </p14:cNvPr>
              <p14:cNvContentPartPr/>
              <p14:nvPr/>
            </p14:nvContentPartPr>
            <p14:xfrm>
              <a:off x="4511400" y="4543920"/>
              <a:ext cx="118080" cy="181800"/>
            </p14:xfrm>
          </p:contentPart>
        </mc:Choice>
        <mc:Fallback xmlns="">
          <p:pic>
            <p:nvPicPr>
              <p:cNvPr id="160" name="Ink 159">
                <a:extLst>
                  <a:ext uri="{FF2B5EF4-FFF2-40B4-BE49-F238E27FC236}">
                    <a16:creationId xmlns:a16="http://schemas.microsoft.com/office/drawing/2014/main" id="{3D6CC8C3-CA76-F0A4-4765-52B6333B3A9E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502760" y="4534920"/>
                <a:ext cx="135720" cy="19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161" name="Ink 160">
                <a:extLst>
                  <a:ext uri="{FF2B5EF4-FFF2-40B4-BE49-F238E27FC236}">
                    <a16:creationId xmlns:a16="http://schemas.microsoft.com/office/drawing/2014/main" id="{AD64044C-A789-4B23-5D5D-5E172D570009}"/>
                  </a:ext>
                </a:extLst>
              </p14:cNvPr>
              <p14:cNvContentPartPr/>
              <p14:nvPr/>
            </p14:nvContentPartPr>
            <p14:xfrm>
              <a:off x="4214760" y="4278960"/>
              <a:ext cx="360" cy="284040"/>
            </p14:xfrm>
          </p:contentPart>
        </mc:Choice>
        <mc:Fallback xmlns="">
          <p:pic>
            <p:nvPicPr>
              <p:cNvPr id="161" name="Ink 160">
                <a:extLst>
                  <a:ext uri="{FF2B5EF4-FFF2-40B4-BE49-F238E27FC236}">
                    <a16:creationId xmlns:a16="http://schemas.microsoft.com/office/drawing/2014/main" id="{AD64044C-A789-4B23-5D5D-5E172D570009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206120" y="4270320"/>
                <a:ext cx="18000" cy="301680"/>
              </a:xfrm>
              <a:prstGeom prst="rect">
                <a:avLst/>
              </a:prstGeom>
            </p:spPr>
          </p:pic>
        </mc:Fallback>
      </mc:AlternateContent>
      <p:grpSp>
        <p:nvGrpSpPr>
          <p:cNvPr id="162" name="Group 161">
            <a:extLst>
              <a:ext uri="{FF2B5EF4-FFF2-40B4-BE49-F238E27FC236}">
                <a16:creationId xmlns:a16="http://schemas.microsoft.com/office/drawing/2014/main" id="{4D15BBB4-703D-D9FD-8FE9-0CC8A065BAD0}"/>
              </a:ext>
            </a:extLst>
          </p:cNvPr>
          <p:cNvGrpSpPr/>
          <p:nvPr/>
        </p:nvGrpSpPr>
        <p:grpSpPr>
          <a:xfrm>
            <a:off x="3948360" y="3081240"/>
            <a:ext cx="988200" cy="978480"/>
            <a:chOff x="1002780" y="3047670"/>
            <a:chExt cx="988200" cy="978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1827332E-31F3-D83E-3A3E-05FC1E422850}"/>
                    </a:ext>
                  </a:extLst>
                </p14:cNvPr>
                <p14:cNvContentPartPr/>
                <p14:nvPr/>
              </p14:nvContentPartPr>
              <p14:xfrm>
                <a:off x="1891980" y="3932910"/>
                <a:ext cx="99000" cy="9324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1827332E-31F3-D83E-3A3E-05FC1E422850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882980" y="3923910"/>
                  <a:ext cx="116640" cy="11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2AB28619-B624-8655-12C2-7D75D6B5B1E3}"/>
                    </a:ext>
                  </a:extLst>
                </p14:cNvPr>
                <p14:cNvContentPartPr/>
                <p14:nvPr/>
              </p14:nvContentPartPr>
              <p14:xfrm>
                <a:off x="1490580" y="3976830"/>
                <a:ext cx="415080" cy="1512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2AB28619-B624-8655-12C2-7D75D6B5B1E3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481940" y="3968190"/>
                  <a:ext cx="432720" cy="3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F65B38A4-3564-C45E-7105-203B985CAD6E}"/>
                    </a:ext>
                  </a:extLst>
                </p14:cNvPr>
                <p14:cNvContentPartPr/>
                <p14:nvPr/>
              </p14:nvContentPartPr>
              <p14:xfrm>
                <a:off x="1002780" y="3523230"/>
                <a:ext cx="420480" cy="324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F65B38A4-3564-C45E-7105-203B985CAD6E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994140" y="3514590"/>
                  <a:ext cx="43812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2778A31D-AAEE-5043-7A67-ECD1C36DB072}"/>
                    </a:ext>
                  </a:extLst>
                </p14:cNvPr>
                <p14:cNvContentPartPr/>
                <p14:nvPr/>
              </p14:nvContentPartPr>
              <p14:xfrm>
                <a:off x="1177020" y="3451950"/>
                <a:ext cx="109800" cy="36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2778A31D-AAEE-5043-7A67-ECD1C36DB072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1168380" y="3443310"/>
                  <a:ext cx="1274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1FA8823A-01B0-9986-283B-682798EFCD91}"/>
                    </a:ext>
                  </a:extLst>
                </p14:cNvPr>
                <p14:cNvContentPartPr/>
                <p14:nvPr/>
              </p14:nvContentPartPr>
              <p14:xfrm>
                <a:off x="1230660" y="3203910"/>
                <a:ext cx="68760" cy="24840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1FA8823A-01B0-9986-283B-682798EFCD91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1222020" y="3195270"/>
                  <a:ext cx="86400" cy="26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930ABB4E-972D-85F6-30F2-06BE2518F430}"/>
                    </a:ext>
                  </a:extLst>
                </p14:cNvPr>
                <p14:cNvContentPartPr/>
                <p14:nvPr/>
              </p14:nvContentPartPr>
              <p14:xfrm>
                <a:off x="1451340" y="3047670"/>
                <a:ext cx="137160" cy="23688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930ABB4E-972D-85F6-30F2-06BE2518F430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1442700" y="3038670"/>
                  <a:ext cx="154800" cy="25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86EDEAA7-8364-DB18-CAE0-4533873DA266}"/>
                    </a:ext>
                  </a:extLst>
                </p14:cNvPr>
                <p14:cNvContentPartPr/>
                <p14:nvPr/>
              </p14:nvContentPartPr>
              <p14:xfrm>
                <a:off x="1255500" y="3448710"/>
                <a:ext cx="60480" cy="36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86EDEAA7-8364-DB18-CAE0-4533873DA266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1246860" y="3440070"/>
                  <a:ext cx="781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B58080D9-2F7D-638D-BBF8-FA72E7BFE0B9}"/>
                    </a:ext>
                  </a:extLst>
                </p14:cNvPr>
                <p14:cNvContentPartPr/>
                <p14:nvPr/>
              </p14:nvContentPartPr>
              <p14:xfrm>
                <a:off x="1249020" y="3510270"/>
                <a:ext cx="22320" cy="23292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B58080D9-2F7D-638D-BBF8-FA72E7BFE0B9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1240020" y="3501630"/>
                  <a:ext cx="39960" cy="25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38915724-04AE-14C1-6DAC-164894027298}"/>
                    </a:ext>
                  </a:extLst>
                </p14:cNvPr>
                <p14:cNvContentPartPr/>
                <p14:nvPr/>
              </p14:nvContentPartPr>
              <p14:xfrm>
                <a:off x="1488780" y="3999510"/>
                <a:ext cx="359280" cy="2376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38915724-04AE-14C1-6DAC-164894027298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1480140" y="3990870"/>
                  <a:ext cx="376920" cy="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5954E330-42C8-BE0E-FAD2-D15E9BC54EAD}"/>
                    </a:ext>
                  </a:extLst>
                </p14:cNvPr>
                <p14:cNvContentPartPr/>
                <p14:nvPr/>
              </p14:nvContentPartPr>
              <p14:xfrm>
                <a:off x="1515060" y="3960990"/>
                <a:ext cx="433800" cy="3888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5954E330-42C8-BE0E-FAD2-D15E9BC54EAD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1506420" y="3952350"/>
                  <a:ext cx="451440" cy="56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177" name="Ink 176">
                <a:extLst>
                  <a:ext uri="{FF2B5EF4-FFF2-40B4-BE49-F238E27FC236}">
                    <a16:creationId xmlns:a16="http://schemas.microsoft.com/office/drawing/2014/main" id="{B78D6B51-D15C-7067-A1DE-BAF7D57DE093}"/>
                  </a:ext>
                </a:extLst>
              </p14:cNvPr>
              <p14:cNvContentPartPr/>
              <p14:nvPr/>
            </p14:nvContentPartPr>
            <p14:xfrm>
              <a:off x="5405550" y="4527540"/>
              <a:ext cx="398160" cy="360"/>
            </p14:xfrm>
          </p:contentPart>
        </mc:Choice>
        <mc:Fallback xmlns="">
          <p:pic>
            <p:nvPicPr>
              <p:cNvPr id="177" name="Ink 176">
                <a:extLst>
                  <a:ext uri="{FF2B5EF4-FFF2-40B4-BE49-F238E27FC236}">
                    <a16:creationId xmlns:a16="http://schemas.microsoft.com/office/drawing/2014/main" id="{B78D6B51-D15C-7067-A1DE-BAF7D57DE09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396550" y="4518900"/>
                <a:ext cx="4158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178" name="Ink 177">
                <a:extLst>
                  <a:ext uri="{FF2B5EF4-FFF2-40B4-BE49-F238E27FC236}">
                    <a16:creationId xmlns:a16="http://schemas.microsoft.com/office/drawing/2014/main" id="{F7CE35C2-AB35-158A-85BA-24B84E2CFE17}"/>
                  </a:ext>
                </a:extLst>
              </p14:cNvPr>
              <p14:cNvContentPartPr/>
              <p14:nvPr/>
            </p14:nvContentPartPr>
            <p14:xfrm>
              <a:off x="5522190" y="4627980"/>
              <a:ext cx="113040" cy="360"/>
            </p14:xfrm>
          </p:contentPart>
        </mc:Choice>
        <mc:Fallback xmlns="">
          <p:pic>
            <p:nvPicPr>
              <p:cNvPr id="178" name="Ink 177">
                <a:extLst>
                  <a:ext uri="{FF2B5EF4-FFF2-40B4-BE49-F238E27FC236}">
                    <a16:creationId xmlns:a16="http://schemas.microsoft.com/office/drawing/2014/main" id="{F7CE35C2-AB35-158A-85BA-24B84E2CFE1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513550" y="4619340"/>
                <a:ext cx="13068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179" name="Ink 178">
                <a:extLst>
                  <a:ext uri="{FF2B5EF4-FFF2-40B4-BE49-F238E27FC236}">
                    <a16:creationId xmlns:a16="http://schemas.microsoft.com/office/drawing/2014/main" id="{8C589EB3-502D-0AC0-314F-02D922855B55}"/>
                  </a:ext>
                </a:extLst>
              </p14:cNvPr>
              <p14:cNvContentPartPr/>
              <p14:nvPr/>
            </p14:nvContentPartPr>
            <p14:xfrm>
              <a:off x="5536230" y="4706460"/>
              <a:ext cx="93600" cy="360"/>
            </p14:xfrm>
          </p:contentPart>
        </mc:Choice>
        <mc:Fallback xmlns="">
          <p:pic>
            <p:nvPicPr>
              <p:cNvPr id="179" name="Ink 178">
                <a:extLst>
                  <a:ext uri="{FF2B5EF4-FFF2-40B4-BE49-F238E27FC236}">
                    <a16:creationId xmlns:a16="http://schemas.microsoft.com/office/drawing/2014/main" id="{8C589EB3-502D-0AC0-314F-02D922855B55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527230" y="4697820"/>
                <a:ext cx="11124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180" name="Ink 179">
                <a:extLst>
                  <a:ext uri="{FF2B5EF4-FFF2-40B4-BE49-F238E27FC236}">
                    <a16:creationId xmlns:a16="http://schemas.microsoft.com/office/drawing/2014/main" id="{4A1B2FF5-3814-FCBD-D8B7-CF81DB3A3656}"/>
                  </a:ext>
                </a:extLst>
              </p14:cNvPr>
              <p14:cNvContentPartPr/>
              <p14:nvPr/>
            </p14:nvContentPartPr>
            <p14:xfrm>
              <a:off x="5598870" y="4791780"/>
              <a:ext cx="21600" cy="360"/>
            </p14:xfrm>
          </p:contentPart>
        </mc:Choice>
        <mc:Fallback xmlns="">
          <p:pic>
            <p:nvPicPr>
              <p:cNvPr id="180" name="Ink 179">
                <a:extLst>
                  <a:ext uri="{FF2B5EF4-FFF2-40B4-BE49-F238E27FC236}">
                    <a16:creationId xmlns:a16="http://schemas.microsoft.com/office/drawing/2014/main" id="{4A1B2FF5-3814-FCBD-D8B7-CF81DB3A3656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589870" y="4782780"/>
                <a:ext cx="3924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181" name="Ink 180">
                <a:extLst>
                  <a:ext uri="{FF2B5EF4-FFF2-40B4-BE49-F238E27FC236}">
                    <a16:creationId xmlns:a16="http://schemas.microsoft.com/office/drawing/2014/main" id="{4A26EF64-C404-064A-990B-2F5BCA44CB61}"/>
                  </a:ext>
                </a:extLst>
              </p14:cNvPr>
              <p14:cNvContentPartPr/>
              <p14:nvPr/>
            </p14:nvContentPartPr>
            <p14:xfrm>
              <a:off x="5922510" y="4514220"/>
              <a:ext cx="118080" cy="181800"/>
            </p14:xfrm>
          </p:contentPart>
        </mc:Choice>
        <mc:Fallback xmlns="">
          <p:pic>
            <p:nvPicPr>
              <p:cNvPr id="181" name="Ink 180">
                <a:extLst>
                  <a:ext uri="{FF2B5EF4-FFF2-40B4-BE49-F238E27FC236}">
                    <a16:creationId xmlns:a16="http://schemas.microsoft.com/office/drawing/2014/main" id="{4A26EF64-C404-064A-990B-2F5BCA44CB61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913870" y="4505220"/>
                <a:ext cx="135720" cy="19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182" name="Ink 181">
                <a:extLst>
                  <a:ext uri="{FF2B5EF4-FFF2-40B4-BE49-F238E27FC236}">
                    <a16:creationId xmlns:a16="http://schemas.microsoft.com/office/drawing/2014/main" id="{B74835E9-2FD5-932F-39DC-43A0BE6D3713}"/>
                  </a:ext>
                </a:extLst>
              </p14:cNvPr>
              <p14:cNvContentPartPr/>
              <p14:nvPr/>
            </p14:nvContentPartPr>
            <p14:xfrm>
              <a:off x="5625870" y="4249260"/>
              <a:ext cx="360" cy="284040"/>
            </p14:xfrm>
          </p:contentPart>
        </mc:Choice>
        <mc:Fallback xmlns="">
          <p:pic>
            <p:nvPicPr>
              <p:cNvPr id="182" name="Ink 181">
                <a:extLst>
                  <a:ext uri="{FF2B5EF4-FFF2-40B4-BE49-F238E27FC236}">
                    <a16:creationId xmlns:a16="http://schemas.microsoft.com/office/drawing/2014/main" id="{B74835E9-2FD5-932F-39DC-43A0BE6D3713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617230" y="4240620"/>
                <a:ext cx="18000" cy="301680"/>
              </a:xfrm>
              <a:prstGeom prst="rect">
                <a:avLst/>
              </a:prstGeom>
            </p:spPr>
          </p:pic>
        </mc:Fallback>
      </mc:AlternateContent>
      <p:grpSp>
        <p:nvGrpSpPr>
          <p:cNvPr id="183" name="Group 182">
            <a:extLst>
              <a:ext uri="{FF2B5EF4-FFF2-40B4-BE49-F238E27FC236}">
                <a16:creationId xmlns:a16="http://schemas.microsoft.com/office/drawing/2014/main" id="{A7700724-7242-7F3E-BB76-460D896DF407}"/>
              </a:ext>
            </a:extLst>
          </p:cNvPr>
          <p:cNvGrpSpPr/>
          <p:nvPr/>
        </p:nvGrpSpPr>
        <p:grpSpPr>
          <a:xfrm>
            <a:off x="5359470" y="3051540"/>
            <a:ext cx="988200" cy="978480"/>
            <a:chOff x="1002780" y="3047670"/>
            <a:chExt cx="988200" cy="978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6CA01D1A-7C64-0801-26FD-D00D6394C89B}"/>
                    </a:ext>
                  </a:extLst>
                </p14:cNvPr>
                <p14:cNvContentPartPr/>
                <p14:nvPr/>
              </p14:nvContentPartPr>
              <p14:xfrm>
                <a:off x="1891980" y="3932910"/>
                <a:ext cx="99000" cy="93240"/>
              </p14:xfrm>
            </p:contentPart>
          </mc:Choice>
          <mc:Fallback xmlns=""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6CA01D1A-7C64-0801-26FD-D00D6394C89B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882980" y="3923910"/>
                  <a:ext cx="116640" cy="11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CAD852BE-AFE5-F825-6188-9B2324F10993}"/>
                    </a:ext>
                  </a:extLst>
                </p14:cNvPr>
                <p14:cNvContentPartPr/>
                <p14:nvPr/>
              </p14:nvContentPartPr>
              <p14:xfrm>
                <a:off x="1490580" y="3976830"/>
                <a:ext cx="415080" cy="1512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CAD852BE-AFE5-F825-6188-9B2324F10993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481940" y="3968190"/>
                  <a:ext cx="432720" cy="3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E093AB09-1829-D900-91BA-EBB2BB11BECB}"/>
                    </a:ext>
                  </a:extLst>
                </p14:cNvPr>
                <p14:cNvContentPartPr/>
                <p14:nvPr/>
              </p14:nvContentPartPr>
              <p14:xfrm>
                <a:off x="1002780" y="3523230"/>
                <a:ext cx="420480" cy="324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E093AB09-1829-D900-91BA-EBB2BB11BECB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994140" y="3514590"/>
                  <a:ext cx="43812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4ADFEFD6-0090-7893-443A-C189A7BDA2B2}"/>
                    </a:ext>
                  </a:extLst>
                </p14:cNvPr>
                <p14:cNvContentPartPr/>
                <p14:nvPr/>
              </p14:nvContentPartPr>
              <p14:xfrm>
                <a:off x="1177020" y="3451950"/>
                <a:ext cx="109800" cy="36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4ADFEFD6-0090-7893-443A-C189A7BDA2B2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1168380" y="3443310"/>
                  <a:ext cx="1274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898D6C14-0232-E4FD-AAEC-EB468190A98F}"/>
                    </a:ext>
                  </a:extLst>
                </p14:cNvPr>
                <p14:cNvContentPartPr/>
                <p14:nvPr/>
              </p14:nvContentPartPr>
              <p14:xfrm>
                <a:off x="1230660" y="3203910"/>
                <a:ext cx="68760" cy="248400"/>
              </p14:xfrm>
            </p:contentPart>
          </mc:Choice>
          <mc:Fallback xmlns=""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898D6C14-0232-E4FD-AAEC-EB468190A98F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1222020" y="3195270"/>
                  <a:ext cx="86400" cy="26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C50960E0-BB68-5318-D508-746170DEEDE8}"/>
                    </a:ext>
                  </a:extLst>
                </p14:cNvPr>
                <p14:cNvContentPartPr/>
                <p14:nvPr/>
              </p14:nvContentPartPr>
              <p14:xfrm>
                <a:off x="1451340" y="3047670"/>
                <a:ext cx="137160" cy="23688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C50960E0-BB68-5318-D508-746170DEEDE8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1442700" y="3038670"/>
                  <a:ext cx="154800" cy="25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5C630412-1360-72EE-C437-C472E400A0AC}"/>
                    </a:ext>
                  </a:extLst>
                </p14:cNvPr>
                <p14:cNvContentPartPr/>
                <p14:nvPr/>
              </p14:nvContentPartPr>
              <p14:xfrm>
                <a:off x="1255500" y="3448710"/>
                <a:ext cx="60480" cy="36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5C630412-1360-72EE-C437-C472E400A0AC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1246860" y="3440070"/>
                  <a:ext cx="781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01E9C7EC-A009-3664-1A5D-CF345A1BB877}"/>
                    </a:ext>
                  </a:extLst>
                </p14:cNvPr>
                <p14:cNvContentPartPr/>
                <p14:nvPr/>
              </p14:nvContentPartPr>
              <p14:xfrm>
                <a:off x="1249020" y="3510270"/>
                <a:ext cx="22320" cy="23292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01E9C7EC-A009-3664-1A5D-CF345A1BB877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1240020" y="3501630"/>
                  <a:ext cx="39960" cy="25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609534D4-75CB-102B-3C14-49891C753609}"/>
                    </a:ext>
                  </a:extLst>
                </p14:cNvPr>
                <p14:cNvContentPartPr/>
                <p14:nvPr/>
              </p14:nvContentPartPr>
              <p14:xfrm>
                <a:off x="1488780" y="3999510"/>
                <a:ext cx="359280" cy="2376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609534D4-75CB-102B-3C14-49891C753609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1480140" y="3990870"/>
                  <a:ext cx="376920" cy="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BB1B69D9-454D-8F6E-A081-D9890EC8CF50}"/>
                    </a:ext>
                  </a:extLst>
                </p14:cNvPr>
                <p14:cNvContentPartPr/>
                <p14:nvPr/>
              </p14:nvContentPartPr>
              <p14:xfrm>
                <a:off x="1515060" y="3960990"/>
                <a:ext cx="433800" cy="3888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BB1B69D9-454D-8F6E-A081-D9890EC8CF50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1506420" y="3952350"/>
                  <a:ext cx="451440" cy="56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194" name="Ink 193">
                <a:extLst>
                  <a:ext uri="{FF2B5EF4-FFF2-40B4-BE49-F238E27FC236}">
                    <a16:creationId xmlns:a16="http://schemas.microsoft.com/office/drawing/2014/main" id="{F78C37C8-AA00-7D25-ABCC-9AD1FC00F5D0}"/>
                  </a:ext>
                </a:extLst>
              </p14:cNvPr>
              <p14:cNvContentPartPr/>
              <p14:nvPr/>
            </p14:nvContentPartPr>
            <p14:xfrm>
              <a:off x="5577630" y="3749580"/>
              <a:ext cx="318960" cy="279720"/>
            </p14:xfrm>
          </p:contentPart>
        </mc:Choice>
        <mc:Fallback xmlns="">
          <p:pic>
            <p:nvPicPr>
              <p:cNvPr id="194" name="Ink 193">
                <a:extLst>
                  <a:ext uri="{FF2B5EF4-FFF2-40B4-BE49-F238E27FC236}">
                    <a16:creationId xmlns:a16="http://schemas.microsoft.com/office/drawing/2014/main" id="{F78C37C8-AA00-7D25-ABCC-9AD1FC00F5D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568630" y="3740940"/>
                <a:ext cx="336600" cy="297360"/>
              </a:xfrm>
              <a:prstGeom prst="rect">
                <a:avLst/>
              </a:prstGeom>
            </p:spPr>
          </p:pic>
        </mc:Fallback>
      </mc:AlternateContent>
      <p:grpSp>
        <p:nvGrpSpPr>
          <p:cNvPr id="195" name="Group 194">
            <a:extLst>
              <a:ext uri="{FF2B5EF4-FFF2-40B4-BE49-F238E27FC236}">
                <a16:creationId xmlns:a16="http://schemas.microsoft.com/office/drawing/2014/main" id="{64F30624-587C-D76C-EB7A-B8285ACF92B6}"/>
              </a:ext>
            </a:extLst>
          </p:cNvPr>
          <p:cNvGrpSpPr/>
          <p:nvPr/>
        </p:nvGrpSpPr>
        <p:grpSpPr>
          <a:xfrm>
            <a:off x="6263430" y="3635100"/>
            <a:ext cx="120600" cy="178200"/>
            <a:chOff x="1906740" y="3631230"/>
            <a:chExt cx="120600" cy="178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CEF7FA6E-AC1D-5F3A-1CCC-613E656C655F}"/>
                    </a:ext>
                  </a:extLst>
                </p14:cNvPr>
                <p14:cNvContentPartPr/>
                <p14:nvPr/>
              </p14:nvContentPartPr>
              <p14:xfrm>
                <a:off x="1906740" y="3631230"/>
                <a:ext cx="70560" cy="15696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CEF7FA6E-AC1D-5F3A-1CCC-613E656C655F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1898100" y="3622230"/>
                  <a:ext cx="88200" cy="17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DD066CDD-2FDE-206F-1447-C70F3F2625AB}"/>
                    </a:ext>
                  </a:extLst>
                </p14:cNvPr>
                <p14:cNvContentPartPr/>
                <p14:nvPr/>
              </p14:nvContentPartPr>
              <p14:xfrm>
                <a:off x="1914660" y="3765870"/>
                <a:ext cx="112680" cy="43560"/>
              </p14:xfrm>
            </p:contentPart>
          </mc:Choice>
          <mc:Fallback xmlns=""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DD066CDD-2FDE-206F-1447-C70F3F2625AB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1905660" y="3756870"/>
                  <a:ext cx="130320" cy="61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198" name="Ink 197">
                <a:extLst>
                  <a:ext uri="{FF2B5EF4-FFF2-40B4-BE49-F238E27FC236}">
                    <a16:creationId xmlns:a16="http://schemas.microsoft.com/office/drawing/2014/main" id="{A2525044-BBEC-6B30-E224-03943FAA49D4}"/>
                  </a:ext>
                </a:extLst>
              </p14:cNvPr>
              <p14:cNvContentPartPr/>
              <p14:nvPr/>
            </p14:nvContentPartPr>
            <p14:xfrm>
              <a:off x="6770250" y="4458510"/>
              <a:ext cx="398160" cy="360"/>
            </p14:xfrm>
          </p:contentPart>
        </mc:Choice>
        <mc:Fallback xmlns="">
          <p:pic>
            <p:nvPicPr>
              <p:cNvPr id="198" name="Ink 197">
                <a:extLst>
                  <a:ext uri="{FF2B5EF4-FFF2-40B4-BE49-F238E27FC236}">
                    <a16:creationId xmlns:a16="http://schemas.microsoft.com/office/drawing/2014/main" id="{A2525044-BBEC-6B30-E224-03943FAA49D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761250" y="4449870"/>
                <a:ext cx="4158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199" name="Ink 198">
                <a:extLst>
                  <a:ext uri="{FF2B5EF4-FFF2-40B4-BE49-F238E27FC236}">
                    <a16:creationId xmlns:a16="http://schemas.microsoft.com/office/drawing/2014/main" id="{3E95763B-7D91-2D95-6EE2-560F46276182}"/>
                  </a:ext>
                </a:extLst>
              </p14:cNvPr>
              <p14:cNvContentPartPr/>
              <p14:nvPr/>
            </p14:nvContentPartPr>
            <p14:xfrm>
              <a:off x="6886890" y="4558950"/>
              <a:ext cx="113040" cy="360"/>
            </p14:xfrm>
          </p:contentPart>
        </mc:Choice>
        <mc:Fallback xmlns="">
          <p:pic>
            <p:nvPicPr>
              <p:cNvPr id="199" name="Ink 198">
                <a:extLst>
                  <a:ext uri="{FF2B5EF4-FFF2-40B4-BE49-F238E27FC236}">
                    <a16:creationId xmlns:a16="http://schemas.microsoft.com/office/drawing/2014/main" id="{3E95763B-7D91-2D95-6EE2-560F46276182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878250" y="4550310"/>
                <a:ext cx="13068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200" name="Ink 199">
                <a:extLst>
                  <a:ext uri="{FF2B5EF4-FFF2-40B4-BE49-F238E27FC236}">
                    <a16:creationId xmlns:a16="http://schemas.microsoft.com/office/drawing/2014/main" id="{493058D8-3F0E-9562-FD77-099EB4BDD6E5}"/>
                  </a:ext>
                </a:extLst>
              </p14:cNvPr>
              <p14:cNvContentPartPr/>
              <p14:nvPr/>
            </p14:nvContentPartPr>
            <p14:xfrm>
              <a:off x="6900930" y="4637430"/>
              <a:ext cx="93600" cy="360"/>
            </p14:xfrm>
          </p:contentPart>
        </mc:Choice>
        <mc:Fallback xmlns="">
          <p:pic>
            <p:nvPicPr>
              <p:cNvPr id="200" name="Ink 199">
                <a:extLst>
                  <a:ext uri="{FF2B5EF4-FFF2-40B4-BE49-F238E27FC236}">
                    <a16:creationId xmlns:a16="http://schemas.microsoft.com/office/drawing/2014/main" id="{493058D8-3F0E-9562-FD77-099EB4BDD6E5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891930" y="4628790"/>
                <a:ext cx="11124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201" name="Ink 200">
                <a:extLst>
                  <a:ext uri="{FF2B5EF4-FFF2-40B4-BE49-F238E27FC236}">
                    <a16:creationId xmlns:a16="http://schemas.microsoft.com/office/drawing/2014/main" id="{46BE432A-D6D8-CA65-9BDB-919A8BFF0933}"/>
                  </a:ext>
                </a:extLst>
              </p14:cNvPr>
              <p14:cNvContentPartPr/>
              <p14:nvPr/>
            </p14:nvContentPartPr>
            <p14:xfrm>
              <a:off x="6963570" y="4722750"/>
              <a:ext cx="21600" cy="360"/>
            </p14:xfrm>
          </p:contentPart>
        </mc:Choice>
        <mc:Fallback xmlns="">
          <p:pic>
            <p:nvPicPr>
              <p:cNvPr id="201" name="Ink 200">
                <a:extLst>
                  <a:ext uri="{FF2B5EF4-FFF2-40B4-BE49-F238E27FC236}">
                    <a16:creationId xmlns:a16="http://schemas.microsoft.com/office/drawing/2014/main" id="{46BE432A-D6D8-CA65-9BDB-919A8BFF0933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954570" y="4713750"/>
                <a:ext cx="3924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202" name="Ink 201">
                <a:extLst>
                  <a:ext uri="{FF2B5EF4-FFF2-40B4-BE49-F238E27FC236}">
                    <a16:creationId xmlns:a16="http://schemas.microsoft.com/office/drawing/2014/main" id="{5DEFA1CA-B401-198D-B457-7F14D9709407}"/>
                  </a:ext>
                </a:extLst>
              </p14:cNvPr>
              <p14:cNvContentPartPr/>
              <p14:nvPr/>
            </p14:nvContentPartPr>
            <p14:xfrm>
              <a:off x="7287210" y="4445190"/>
              <a:ext cx="118080" cy="181800"/>
            </p14:xfrm>
          </p:contentPart>
        </mc:Choice>
        <mc:Fallback xmlns="">
          <p:pic>
            <p:nvPicPr>
              <p:cNvPr id="202" name="Ink 201">
                <a:extLst>
                  <a:ext uri="{FF2B5EF4-FFF2-40B4-BE49-F238E27FC236}">
                    <a16:creationId xmlns:a16="http://schemas.microsoft.com/office/drawing/2014/main" id="{5DEFA1CA-B401-198D-B457-7F14D9709407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278570" y="4436190"/>
                <a:ext cx="135720" cy="19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203" name="Ink 202">
                <a:extLst>
                  <a:ext uri="{FF2B5EF4-FFF2-40B4-BE49-F238E27FC236}">
                    <a16:creationId xmlns:a16="http://schemas.microsoft.com/office/drawing/2014/main" id="{B2AB1066-EB36-58A1-2460-89DAA8803F3F}"/>
                  </a:ext>
                </a:extLst>
              </p14:cNvPr>
              <p14:cNvContentPartPr/>
              <p14:nvPr/>
            </p14:nvContentPartPr>
            <p14:xfrm>
              <a:off x="6990570" y="4180230"/>
              <a:ext cx="360" cy="284040"/>
            </p14:xfrm>
          </p:contentPart>
        </mc:Choice>
        <mc:Fallback xmlns="">
          <p:pic>
            <p:nvPicPr>
              <p:cNvPr id="203" name="Ink 202">
                <a:extLst>
                  <a:ext uri="{FF2B5EF4-FFF2-40B4-BE49-F238E27FC236}">
                    <a16:creationId xmlns:a16="http://schemas.microsoft.com/office/drawing/2014/main" id="{B2AB1066-EB36-58A1-2460-89DAA8803F3F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981930" y="4171590"/>
                <a:ext cx="18000" cy="301680"/>
              </a:xfrm>
              <a:prstGeom prst="rect">
                <a:avLst/>
              </a:prstGeom>
            </p:spPr>
          </p:pic>
        </mc:Fallback>
      </mc:AlternateContent>
      <p:grpSp>
        <p:nvGrpSpPr>
          <p:cNvPr id="204" name="Group 203">
            <a:extLst>
              <a:ext uri="{FF2B5EF4-FFF2-40B4-BE49-F238E27FC236}">
                <a16:creationId xmlns:a16="http://schemas.microsoft.com/office/drawing/2014/main" id="{480BDCFE-7F0C-379D-7000-70DC1880E953}"/>
              </a:ext>
            </a:extLst>
          </p:cNvPr>
          <p:cNvGrpSpPr/>
          <p:nvPr/>
        </p:nvGrpSpPr>
        <p:grpSpPr>
          <a:xfrm>
            <a:off x="6724170" y="2982510"/>
            <a:ext cx="988200" cy="978480"/>
            <a:chOff x="1002780" y="3047670"/>
            <a:chExt cx="988200" cy="978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17AC161C-287B-23DF-1419-9F6B531FD9C2}"/>
                    </a:ext>
                  </a:extLst>
                </p14:cNvPr>
                <p14:cNvContentPartPr/>
                <p14:nvPr/>
              </p14:nvContentPartPr>
              <p14:xfrm>
                <a:off x="1891980" y="3932910"/>
                <a:ext cx="99000" cy="9324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17AC161C-287B-23DF-1419-9F6B531FD9C2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882980" y="3923910"/>
                  <a:ext cx="116640" cy="11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3D4D722D-F608-01C2-C2E8-8404A20C2763}"/>
                    </a:ext>
                  </a:extLst>
                </p14:cNvPr>
                <p14:cNvContentPartPr/>
                <p14:nvPr/>
              </p14:nvContentPartPr>
              <p14:xfrm>
                <a:off x="1490580" y="3976830"/>
                <a:ext cx="415080" cy="15120"/>
              </p14:xfrm>
            </p:contentPart>
          </mc:Choice>
          <mc:Fallback xmlns=""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3D4D722D-F608-01C2-C2E8-8404A20C2763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481940" y="3968190"/>
                  <a:ext cx="432720" cy="3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207" name="Ink 206">
                  <a:extLst>
                    <a:ext uri="{FF2B5EF4-FFF2-40B4-BE49-F238E27FC236}">
                      <a16:creationId xmlns:a16="http://schemas.microsoft.com/office/drawing/2014/main" id="{BAACE181-4786-A383-9F41-E1D814AD2DCF}"/>
                    </a:ext>
                  </a:extLst>
                </p14:cNvPr>
                <p14:cNvContentPartPr/>
                <p14:nvPr/>
              </p14:nvContentPartPr>
              <p14:xfrm>
                <a:off x="1002780" y="3523230"/>
                <a:ext cx="420480" cy="3240"/>
              </p14:xfrm>
            </p:contentPart>
          </mc:Choice>
          <mc:Fallback xmlns="">
            <p:pic>
              <p:nvPicPr>
                <p:cNvPr id="207" name="Ink 206">
                  <a:extLst>
                    <a:ext uri="{FF2B5EF4-FFF2-40B4-BE49-F238E27FC236}">
                      <a16:creationId xmlns:a16="http://schemas.microsoft.com/office/drawing/2014/main" id="{BAACE181-4786-A383-9F41-E1D814AD2DCF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994140" y="3514590"/>
                  <a:ext cx="43812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58E858AD-07E4-5547-B60C-3B006F5A5434}"/>
                    </a:ext>
                  </a:extLst>
                </p14:cNvPr>
                <p14:cNvContentPartPr/>
                <p14:nvPr/>
              </p14:nvContentPartPr>
              <p14:xfrm>
                <a:off x="1177020" y="3451950"/>
                <a:ext cx="109800" cy="360"/>
              </p14:xfrm>
            </p:contentPart>
          </mc:Choice>
          <mc:Fallback xmlns=""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58E858AD-07E4-5547-B60C-3B006F5A5434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1168380" y="3443310"/>
                  <a:ext cx="1274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2D754383-6464-6530-4BEB-BD4981164946}"/>
                    </a:ext>
                  </a:extLst>
                </p14:cNvPr>
                <p14:cNvContentPartPr/>
                <p14:nvPr/>
              </p14:nvContentPartPr>
              <p14:xfrm>
                <a:off x="1230660" y="3203910"/>
                <a:ext cx="68760" cy="248400"/>
              </p14:xfrm>
            </p:contentPart>
          </mc:Choice>
          <mc:Fallback xmlns=""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2D754383-6464-6530-4BEB-BD4981164946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1222020" y="3195270"/>
                  <a:ext cx="86400" cy="26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210" name="Ink 209">
                  <a:extLst>
                    <a:ext uri="{FF2B5EF4-FFF2-40B4-BE49-F238E27FC236}">
                      <a16:creationId xmlns:a16="http://schemas.microsoft.com/office/drawing/2014/main" id="{5D99C17C-6D7F-691B-C6E9-217BDC704892}"/>
                    </a:ext>
                  </a:extLst>
                </p14:cNvPr>
                <p14:cNvContentPartPr/>
                <p14:nvPr/>
              </p14:nvContentPartPr>
              <p14:xfrm>
                <a:off x="1451340" y="3047670"/>
                <a:ext cx="137160" cy="236880"/>
              </p14:xfrm>
            </p:contentPart>
          </mc:Choice>
          <mc:Fallback xmlns="">
            <p:pic>
              <p:nvPicPr>
                <p:cNvPr id="210" name="Ink 209">
                  <a:extLst>
                    <a:ext uri="{FF2B5EF4-FFF2-40B4-BE49-F238E27FC236}">
                      <a16:creationId xmlns:a16="http://schemas.microsoft.com/office/drawing/2014/main" id="{5D99C17C-6D7F-691B-C6E9-217BDC704892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1442700" y="3038670"/>
                  <a:ext cx="154800" cy="25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211" name="Ink 210">
                  <a:extLst>
                    <a:ext uri="{FF2B5EF4-FFF2-40B4-BE49-F238E27FC236}">
                      <a16:creationId xmlns:a16="http://schemas.microsoft.com/office/drawing/2014/main" id="{6393502B-44A0-7833-9F8E-615CEEC83246}"/>
                    </a:ext>
                  </a:extLst>
                </p14:cNvPr>
                <p14:cNvContentPartPr/>
                <p14:nvPr/>
              </p14:nvContentPartPr>
              <p14:xfrm>
                <a:off x="1255500" y="3448710"/>
                <a:ext cx="60480" cy="360"/>
              </p14:xfrm>
            </p:contentPart>
          </mc:Choice>
          <mc:Fallback xmlns="">
            <p:pic>
              <p:nvPicPr>
                <p:cNvPr id="211" name="Ink 210">
                  <a:extLst>
                    <a:ext uri="{FF2B5EF4-FFF2-40B4-BE49-F238E27FC236}">
                      <a16:creationId xmlns:a16="http://schemas.microsoft.com/office/drawing/2014/main" id="{6393502B-44A0-7833-9F8E-615CEEC83246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1246860" y="3440070"/>
                  <a:ext cx="781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212" name="Ink 211">
                  <a:extLst>
                    <a:ext uri="{FF2B5EF4-FFF2-40B4-BE49-F238E27FC236}">
                      <a16:creationId xmlns:a16="http://schemas.microsoft.com/office/drawing/2014/main" id="{F322E28C-7EF8-C532-E909-87D0E9BC094F}"/>
                    </a:ext>
                  </a:extLst>
                </p14:cNvPr>
                <p14:cNvContentPartPr/>
                <p14:nvPr/>
              </p14:nvContentPartPr>
              <p14:xfrm>
                <a:off x="1249020" y="3510270"/>
                <a:ext cx="22320" cy="232920"/>
              </p14:xfrm>
            </p:contentPart>
          </mc:Choice>
          <mc:Fallback xmlns="">
            <p:pic>
              <p:nvPicPr>
                <p:cNvPr id="212" name="Ink 211">
                  <a:extLst>
                    <a:ext uri="{FF2B5EF4-FFF2-40B4-BE49-F238E27FC236}">
                      <a16:creationId xmlns:a16="http://schemas.microsoft.com/office/drawing/2014/main" id="{F322E28C-7EF8-C532-E909-87D0E9BC094F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1240020" y="3501630"/>
                  <a:ext cx="39960" cy="25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7C94E48F-F042-3059-554F-4EDF8A1EA148}"/>
                    </a:ext>
                  </a:extLst>
                </p14:cNvPr>
                <p14:cNvContentPartPr/>
                <p14:nvPr/>
              </p14:nvContentPartPr>
              <p14:xfrm>
                <a:off x="1488780" y="3999510"/>
                <a:ext cx="359280" cy="23760"/>
              </p14:xfrm>
            </p:contentPart>
          </mc:Choice>
          <mc:Fallback xmlns=""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7C94E48F-F042-3059-554F-4EDF8A1EA148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1480140" y="3990870"/>
                  <a:ext cx="376920" cy="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88EA4149-C7AD-4124-8EFE-26A77CDCF63D}"/>
                    </a:ext>
                  </a:extLst>
                </p14:cNvPr>
                <p14:cNvContentPartPr/>
                <p14:nvPr/>
              </p14:nvContentPartPr>
              <p14:xfrm>
                <a:off x="1515060" y="3960990"/>
                <a:ext cx="433800" cy="38880"/>
              </p14:xfrm>
            </p:contentPart>
          </mc:Choice>
          <mc:Fallback xmlns=""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88EA4149-C7AD-4124-8EFE-26A77CDCF63D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1506420" y="3952350"/>
                  <a:ext cx="451440" cy="56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219" name="Ink 218">
                <a:extLst>
                  <a:ext uri="{FF2B5EF4-FFF2-40B4-BE49-F238E27FC236}">
                    <a16:creationId xmlns:a16="http://schemas.microsoft.com/office/drawing/2014/main" id="{500287C7-DFCB-EC48-1D5E-06DDE2423D3A}"/>
                  </a:ext>
                </a:extLst>
              </p14:cNvPr>
              <p14:cNvContentPartPr/>
              <p14:nvPr/>
            </p14:nvContentPartPr>
            <p14:xfrm rot="5163928">
              <a:off x="4155347" y="4027141"/>
              <a:ext cx="318960" cy="279720"/>
            </p14:xfrm>
          </p:contentPart>
        </mc:Choice>
        <mc:Fallback xmlns="">
          <p:pic>
            <p:nvPicPr>
              <p:cNvPr id="219" name="Ink 218">
                <a:extLst>
                  <a:ext uri="{FF2B5EF4-FFF2-40B4-BE49-F238E27FC236}">
                    <a16:creationId xmlns:a16="http://schemas.microsoft.com/office/drawing/2014/main" id="{500287C7-DFCB-EC48-1D5E-06DDE2423D3A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 rot="5163928">
                <a:off x="4146347" y="4018141"/>
                <a:ext cx="336600" cy="29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222" name="Ink 221">
                <a:extLst>
                  <a:ext uri="{FF2B5EF4-FFF2-40B4-BE49-F238E27FC236}">
                    <a16:creationId xmlns:a16="http://schemas.microsoft.com/office/drawing/2014/main" id="{CF156D7B-2248-BDEC-5B1C-B958569A9C44}"/>
                  </a:ext>
                </a:extLst>
              </p14:cNvPr>
              <p14:cNvContentPartPr/>
              <p14:nvPr/>
            </p14:nvContentPartPr>
            <p14:xfrm>
              <a:off x="4749660" y="3705030"/>
              <a:ext cx="96480" cy="167040"/>
            </p14:xfrm>
          </p:contentPart>
        </mc:Choice>
        <mc:Fallback xmlns="">
          <p:pic>
            <p:nvPicPr>
              <p:cNvPr id="222" name="Ink 221">
                <a:extLst>
                  <a:ext uri="{FF2B5EF4-FFF2-40B4-BE49-F238E27FC236}">
                    <a16:creationId xmlns:a16="http://schemas.microsoft.com/office/drawing/2014/main" id="{CF156D7B-2248-BDEC-5B1C-B958569A9C44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4740660" y="3696390"/>
                <a:ext cx="114120" cy="184680"/>
              </a:xfrm>
              <a:prstGeom prst="rect">
                <a:avLst/>
              </a:prstGeom>
            </p:spPr>
          </p:pic>
        </mc:Fallback>
      </mc:AlternateContent>
      <p:sp>
        <p:nvSpPr>
          <p:cNvPr id="224" name="Rectangle 223">
            <a:extLst>
              <a:ext uri="{FF2B5EF4-FFF2-40B4-BE49-F238E27FC236}">
                <a16:creationId xmlns:a16="http://schemas.microsoft.com/office/drawing/2014/main" id="{1CE2DE77-E795-B937-D9BF-28AE591B363E}"/>
              </a:ext>
            </a:extLst>
          </p:cNvPr>
          <p:cNvSpPr/>
          <p:nvPr/>
        </p:nvSpPr>
        <p:spPr>
          <a:xfrm>
            <a:off x="1731960" y="3510270"/>
            <a:ext cx="477840" cy="401400"/>
          </a:xfrm>
          <a:prstGeom prst="rect">
            <a:avLst/>
          </a:prstGeom>
          <a:solidFill>
            <a:srgbClr val="FFFF00">
              <a:alpha val="38000"/>
            </a:srgbClr>
          </a:solidFill>
          <a:ln w="38100" cmpd="sng">
            <a:noFill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grpSp>
        <p:nvGrpSpPr>
          <p:cNvPr id="251" name="Group 250">
            <a:extLst>
              <a:ext uri="{FF2B5EF4-FFF2-40B4-BE49-F238E27FC236}">
                <a16:creationId xmlns:a16="http://schemas.microsoft.com/office/drawing/2014/main" id="{3AB4E3CD-947D-9B65-7F3C-D661D58ABAAC}"/>
              </a:ext>
            </a:extLst>
          </p:cNvPr>
          <p:cNvGrpSpPr/>
          <p:nvPr/>
        </p:nvGrpSpPr>
        <p:grpSpPr>
          <a:xfrm>
            <a:off x="3198510" y="3536505"/>
            <a:ext cx="477840" cy="401400"/>
            <a:chOff x="3198510" y="3536505"/>
            <a:chExt cx="477840" cy="401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221" name="Ink 220">
                  <a:extLst>
                    <a:ext uri="{FF2B5EF4-FFF2-40B4-BE49-F238E27FC236}">
                      <a16:creationId xmlns:a16="http://schemas.microsoft.com/office/drawing/2014/main" id="{35B6FB7D-213B-02D1-F4F8-99B41F508312}"/>
                    </a:ext>
                  </a:extLst>
                </p14:cNvPr>
                <p14:cNvContentPartPr/>
                <p14:nvPr/>
              </p14:nvContentPartPr>
              <p14:xfrm>
                <a:off x="3360780" y="3742110"/>
                <a:ext cx="117000" cy="162720"/>
              </p14:xfrm>
            </p:contentPart>
          </mc:Choice>
          <mc:Fallback xmlns="">
            <p:pic>
              <p:nvPicPr>
                <p:cNvPr id="221" name="Ink 220">
                  <a:extLst>
                    <a:ext uri="{FF2B5EF4-FFF2-40B4-BE49-F238E27FC236}">
                      <a16:creationId xmlns:a16="http://schemas.microsoft.com/office/drawing/2014/main" id="{35B6FB7D-213B-02D1-F4F8-99B41F508312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3352140" y="3733470"/>
                  <a:ext cx="134640" cy="180360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EA2C65D6-3D35-3F99-CB54-5BC62D002504}"/>
                </a:ext>
              </a:extLst>
            </p:cNvPr>
            <p:cNvSpPr/>
            <p:nvPr/>
          </p:nvSpPr>
          <p:spPr>
            <a:xfrm>
              <a:off x="3198510" y="3536505"/>
              <a:ext cx="477840" cy="401400"/>
            </a:xfrm>
            <a:prstGeom prst="rect">
              <a:avLst/>
            </a:prstGeom>
            <a:solidFill>
              <a:srgbClr val="FFFF00">
                <a:alpha val="38000"/>
              </a:srgbClr>
            </a:solidFill>
            <a:ln w="38100" cmpd="sng">
              <a:noFill/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sp>
        <p:nvSpPr>
          <p:cNvPr id="226" name="Rectangle 225">
            <a:extLst>
              <a:ext uri="{FF2B5EF4-FFF2-40B4-BE49-F238E27FC236}">
                <a16:creationId xmlns:a16="http://schemas.microsoft.com/office/drawing/2014/main" id="{7894E1AF-6830-283B-F08C-15B2649C312E}"/>
              </a:ext>
            </a:extLst>
          </p:cNvPr>
          <p:cNvSpPr/>
          <p:nvPr/>
        </p:nvSpPr>
        <p:spPr>
          <a:xfrm>
            <a:off x="4560930" y="3517200"/>
            <a:ext cx="477840" cy="401400"/>
          </a:xfrm>
          <a:prstGeom prst="rect">
            <a:avLst/>
          </a:prstGeom>
          <a:solidFill>
            <a:srgbClr val="FFFF00">
              <a:alpha val="38000"/>
            </a:srgbClr>
          </a:solidFill>
          <a:ln w="38100" cmpd="sng">
            <a:noFill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27" name="Rectangle 226">
            <a:extLst>
              <a:ext uri="{FF2B5EF4-FFF2-40B4-BE49-F238E27FC236}">
                <a16:creationId xmlns:a16="http://schemas.microsoft.com/office/drawing/2014/main" id="{14C8634C-22F8-B106-1462-2B76BD3CBBDB}"/>
              </a:ext>
            </a:extLst>
          </p:cNvPr>
          <p:cNvSpPr/>
          <p:nvPr/>
        </p:nvSpPr>
        <p:spPr>
          <a:xfrm>
            <a:off x="6073980" y="3532950"/>
            <a:ext cx="477840" cy="401400"/>
          </a:xfrm>
          <a:prstGeom prst="rect">
            <a:avLst/>
          </a:prstGeom>
          <a:solidFill>
            <a:srgbClr val="FFFF00">
              <a:alpha val="38000"/>
            </a:srgbClr>
          </a:solidFill>
          <a:ln w="38100" cmpd="sng">
            <a:noFill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grpSp>
        <p:nvGrpSpPr>
          <p:cNvPr id="250" name="Group 249">
            <a:extLst>
              <a:ext uri="{FF2B5EF4-FFF2-40B4-BE49-F238E27FC236}">
                <a16:creationId xmlns:a16="http://schemas.microsoft.com/office/drawing/2014/main" id="{18E63C42-7D04-0D47-2147-FF7ACF42AD07}"/>
              </a:ext>
            </a:extLst>
          </p:cNvPr>
          <p:cNvGrpSpPr/>
          <p:nvPr/>
        </p:nvGrpSpPr>
        <p:grpSpPr>
          <a:xfrm>
            <a:off x="3185655" y="3605128"/>
            <a:ext cx="477840" cy="401400"/>
            <a:chOff x="2590350" y="5400730"/>
            <a:chExt cx="477840" cy="401400"/>
          </a:xfrm>
        </p:grpSpPr>
        <p:grpSp>
          <p:nvGrpSpPr>
            <p:cNvPr id="246" name="Group 245">
              <a:extLst>
                <a:ext uri="{FF2B5EF4-FFF2-40B4-BE49-F238E27FC236}">
                  <a16:creationId xmlns:a16="http://schemas.microsoft.com/office/drawing/2014/main" id="{652EF2E4-BC49-2112-8F7B-30088240944C}"/>
                </a:ext>
              </a:extLst>
            </p:cNvPr>
            <p:cNvGrpSpPr/>
            <p:nvPr/>
          </p:nvGrpSpPr>
          <p:grpSpPr>
            <a:xfrm>
              <a:off x="2765130" y="5521690"/>
              <a:ext cx="120600" cy="178200"/>
              <a:chOff x="1906740" y="3631230"/>
              <a:chExt cx="120600" cy="1782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18">
                <p14:nvContentPartPr>
                  <p14:cNvPr id="247" name="Ink 246">
                    <a:extLst>
                      <a:ext uri="{FF2B5EF4-FFF2-40B4-BE49-F238E27FC236}">
                        <a16:creationId xmlns:a16="http://schemas.microsoft.com/office/drawing/2014/main" id="{9CB316AD-1F64-FF71-9CC4-28DA52128BA1}"/>
                      </a:ext>
                    </a:extLst>
                  </p14:cNvPr>
                  <p14:cNvContentPartPr/>
                  <p14:nvPr/>
                </p14:nvContentPartPr>
                <p14:xfrm>
                  <a:off x="1906740" y="3631230"/>
                  <a:ext cx="70560" cy="156960"/>
                </p14:xfrm>
              </p:contentPart>
            </mc:Choice>
            <mc:Fallback xmlns="">
              <p:pic>
                <p:nvPicPr>
                  <p:cNvPr id="247" name="Ink 246">
                    <a:extLst>
                      <a:ext uri="{FF2B5EF4-FFF2-40B4-BE49-F238E27FC236}">
                        <a16:creationId xmlns:a16="http://schemas.microsoft.com/office/drawing/2014/main" id="{9CB316AD-1F64-FF71-9CC4-28DA52128BA1}"/>
                      </a:ext>
                    </a:extLst>
                  </p:cNvPr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1898100" y="3622230"/>
                    <a:ext cx="88200" cy="174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9">
                <p14:nvContentPartPr>
                  <p14:cNvPr id="248" name="Ink 247">
                    <a:extLst>
                      <a:ext uri="{FF2B5EF4-FFF2-40B4-BE49-F238E27FC236}">
                        <a16:creationId xmlns:a16="http://schemas.microsoft.com/office/drawing/2014/main" id="{0A12AD85-6A88-03AD-DDF3-DC50BC057AB2}"/>
                      </a:ext>
                    </a:extLst>
                  </p14:cNvPr>
                  <p14:cNvContentPartPr/>
                  <p14:nvPr/>
                </p14:nvContentPartPr>
                <p14:xfrm>
                  <a:off x="1914660" y="3765870"/>
                  <a:ext cx="112680" cy="43560"/>
                </p14:xfrm>
              </p:contentPart>
            </mc:Choice>
            <mc:Fallback xmlns="">
              <p:pic>
                <p:nvPicPr>
                  <p:cNvPr id="248" name="Ink 247">
                    <a:extLst>
                      <a:ext uri="{FF2B5EF4-FFF2-40B4-BE49-F238E27FC236}">
                        <a16:creationId xmlns:a16="http://schemas.microsoft.com/office/drawing/2014/main" id="{0A12AD85-6A88-03AD-DDF3-DC50BC057AB2}"/>
                      </a:ext>
                    </a:extLst>
                  </p:cNvPr>
                  <p:cNvPicPr/>
                  <p:nvPr/>
                </p:nvPicPr>
                <p:blipFill>
                  <a:blip r:embed="rId44"/>
                  <a:stretch>
                    <a:fillRect/>
                  </a:stretch>
                </p:blipFill>
                <p:spPr>
                  <a:xfrm>
                    <a:off x="1905660" y="3756870"/>
                    <a:ext cx="130320" cy="61200"/>
                  </a:xfrm>
                  <a:prstGeom prst="rect">
                    <a:avLst/>
                  </a:prstGeom>
                </p:spPr>
              </p:pic>
            </mc:Fallback>
          </mc:AlternateContent>
        </p:grp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5668DB8E-CDDA-7159-773F-CE54DEB481BA}"/>
                </a:ext>
              </a:extLst>
            </p:cNvPr>
            <p:cNvSpPr/>
            <p:nvPr/>
          </p:nvSpPr>
          <p:spPr>
            <a:xfrm>
              <a:off x="2590350" y="5400730"/>
              <a:ext cx="477840" cy="401400"/>
            </a:xfrm>
            <a:prstGeom prst="rect">
              <a:avLst/>
            </a:prstGeom>
            <a:solidFill>
              <a:srgbClr val="FFFF00">
                <a:alpha val="38000"/>
              </a:srgbClr>
            </a:solidFill>
            <a:ln w="38100" cmpd="sng">
              <a:noFill/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grpSp>
        <p:nvGrpSpPr>
          <p:cNvPr id="252" name="Group 251">
            <a:extLst>
              <a:ext uri="{FF2B5EF4-FFF2-40B4-BE49-F238E27FC236}">
                <a16:creationId xmlns:a16="http://schemas.microsoft.com/office/drawing/2014/main" id="{2C09FD60-2220-FBD0-BFFD-FFAD79028D73}"/>
              </a:ext>
            </a:extLst>
          </p:cNvPr>
          <p:cNvGrpSpPr/>
          <p:nvPr/>
        </p:nvGrpSpPr>
        <p:grpSpPr>
          <a:xfrm>
            <a:off x="7568205" y="3449207"/>
            <a:ext cx="477840" cy="401400"/>
            <a:chOff x="3198510" y="3536505"/>
            <a:chExt cx="477840" cy="401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253" name="Ink 252">
                  <a:extLst>
                    <a:ext uri="{FF2B5EF4-FFF2-40B4-BE49-F238E27FC236}">
                      <a16:creationId xmlns:a16="http://schemas.microsoft.com/office/drawing/2014/main" id="{5E4DD507-5DF9-F8B5-94B9-7454BA797E9D}"/>
                    </a:ext>
                  </a:extLst>
                </p14:cNvPr>
                <p14:cNvContentPartPr/>
                <p14:nvPr/>
              </p14:nvContentPartPr>
              <p14:xfrm>
                <a:off x="3360780" y="3742110"/>
                <a:ext cx="117000" cy="162720"/>
              </p14:xfrm>
            </p:contentPart>
          </mc:Choice>
          <mc:Fallback xmlns="">
            <p:pic>
              <p:nvPicPr>
                <p:cNvPr id="253" name="Ink 252">
                  <a:extLst>
                    <a:ext uri="{FF2B5EF4-FFF2-40B4-BE49-F238E27FC236}">
                      <a16:creationId xmlns:a16="http://schemas.microsoft.com/office/drawing/2014/main" id="{5E4DD507-5DF9-F8B5-94B9-7454BA797E9D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3352140" y="3733470"/>
                  <a:ext cx="134640" cy="180360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254" name="Rectangle 253">
              <a:extLst>
                <a:ext uri="{FF2B5EF4-FFF2-40B4-BE49-F238E27FC236}">
                  <a16:creationId xmlns:a16="http://schemas.microsoft.com/office/drawing/2014/main" id="{CFD7B4FC-60FE-23D1-1151-BD9EB36BE424}"/>
                </a:ext>
              </a:extLst>
            </p:cNvPr>
            <p:cNvSpPr/>
            <p:nvPr/>
          </p:nvSpPr>
          <p:spPr>
            <a:xfrm>
              <a:off x="3198510" y="3536505"/>
              <a:ext cx="477840" cy="401400"/>
            </a:xfrm>
            <a:prstGeom prst="rect">
              <a:avLst/>
            </a:prstGeom>
            <a:solidFill>
              <a:srgbClr val="FFFF00">
                <a:alpha val="38000"/>
              </a:srgbClr>
            </a:solidFill>
            <a:ln w="38100" cmpd="sng">
              <a:noFill/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grpSp>
        <p:nvGrpSpPr>
          <p:cNvPr id="255" name="Group 254">
            <a:extLst>
              <a:ext uri="{FF2B5EF4-FFF2-40B4-BE49-F238E27FC236}">
                <a16:creationId xmlns:a16="http://schemas.microsoft.com/office/drawing/2014/main" id="{0CCD8AB0-157B-CAC3-3186-FE4993D4D62B}"/>
              </a:ext>
            </a:extLst>
          </p:cNvPr>
          <p:cNvGrpSpPr/>
          <p:nvPr/>
        </p:nvGrpSpPr>
        <p:grpSpPr>
          <a:xfrm>
            <a:off x="7555350" y="3517830"/>
            <a:ext cx="477840" cy="401400"/>
            <a:chOff x="2590350" y="5400730"/>
            <a:chExt cx="477840" cy="401400"/>
          </a:xfrm>
        </p:grpSpPr>
        <p:grpSp>
          <p:nvGrpSpPr>
            <p:cNvPr id="256" name="Group 255">
              <a:extLst>
                <a:ext uri="{FF2B5EF4-FFF2-40B4-BE49-F238E27FC236}">
                  <a16:creationId xmlns:a16="http://schemas.microsoft.com/office/drawing/2014/main" id="{F41D025A-EBA7-B515-75E7-895C6689B341}"/>
                </a:ext>
              </a:extLst>
            </p:cNvPr>
            <p:cNvGrpSpPr/>
            <p:nvPr/>
          </p:nvGrpSpPr>
          <p:grpSpPr>
            <a:xfrm>
              <a:off x="2765130" y="5521690"/>
              <a:ext cx="120600" cy="178200"/>
              <a:chOff x="1906740" y="3631230"/>
              <a:chExt cx="120600" cy="1782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21">
                <p14:nvContentPartPr>
                  <p14:cNvPr id="258" name="Ink 257">
                    <a:extLst>
                      <a:ext uri="{FF2B5EF4-FFF2-40B4-BE49-F238E27FC236}">
                        <a16:creationId xmlns:a16="http://schemas.microsoft.com/office/drawing/2014/main" id="{9029E31C-28F5-72EE-B249-59FC68373C51}"/>
                      </a:ext>
                    </a:extLst>
                  </p14:cNvPr>
                  <p14:cNvContentPartPr/>
                  <p14:nvPr/>
                </p14:nvContentPartPr>
                <p14:xfrm>
                  <a:off x="1906740" y="3631230"/>
                  <a:ext cx="70560" cy="156960"/>
                </p14:xfrm>
              </p:contentPart>
            </mc:Choice>
            <mc:Fallback xmlns="">
              <p:pic>
                <p:nvPicPr>
                  <p:cNvPr id="258" name="Ink 257">
                    <a:extLst>
                      <a:ext uri="{FF2B5EF4-FFF2-40B4-BE49-F238E27FC236}">
                        <a16:creationId xmlns:a16="http://schemas.microsoft.com/office/drawing/2014/main" id="{9029E31C-28F5-72EE-B249-59FC68373C51}"/>
                      </a:ext>
                    </a:extLst>
                  </p:cNvPr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1898100" y="3622230"/>
                    <a:ext cx="88200" cy="174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2">
                <p14:nvContentPartPr>
                  <p14:cNvPr id="259" name="Ink 258">
                    <a:extLst>
                      <a:ext uri="{FF2B5EF4-FFF2-40B4-BE49-F238E27FC236}">
                        <a16:creationId xmlns:a16="http://schemas.microsoft.com/office/drawing/2014/main" id="{C7C0AE39-0103-76A0-DD0F-6C3440FF433F}"/>
                      </a:ext>
                    </a:extLst>
                  </p14:cNvPr>
                  <p14:cNvContentPartPr/>
                  <p14:nvPr/>
                </p14:nvContentPartPr>
                <p14:xfrm>
                  <a:off x="1914660" y="3765870"/>
                  <a:ext cx="112680" cy="43560"/>
                </p14:xfrm>
              </p:contentPart>
            </mc:Choice>
            <mc:Fallback xmlns="">
              <p:pic>
                <p:nvPicPr>
                  <p:cNvPr id="259" name="Ink 258">
                    <a:extLst>
                      <a:ext uri="{FF2B5EF4-FFF2-40B4-BE49-F238E27FC236}">
                        <a16:creationId xmlns:a16="http://schemas.microsoft.com/office/drawing/2014/main" id="{C7C0AE39-0103-76A0-DD0F-6C3440FF433F}"/>
                      </a:ext>
                    </a:extLst>
                  </p:cNvPr>
                  <p:cNvPicPr/>
                  <p:nvPr/>
                </p:nvPicPr>
                <p:blipFill>
                  <a:blip r:embed="rId44"/>
                  <a:stretch>
                    <a:fillRect/>
                  </a:stretch>
                </p:blipFill>
                <p:spPr>
                  <a:xfrm>
                    <a:off x="1905660" y="3756870"/>
                    <a:ext cx="130320" cy="61200"/>
                  </a:xfrm>
                  <a:prstGeom prst="rect">
                    <a:avLst/>
                  </a:prstGeom>
                </p:spPr>
              </p:pic>
            </mc:Fallback>
          </mc:AlternateContent>
        </p:grpSp>
        <p:sp>
          <p:nvSpPr>
            <p:cNvPr id="257" name="Rectangle 256">
              <a:extLst>
                <a:ext uri="{FF2B5EF4-FFF2-40B4-BE49-F238E27FC236}">
                  <a16:creationId xmlns:a16="http://schemas.microsoft.com/office/drawing/2014/main" id="{9BE6520C-3DFC-4622-C0C1-4C10B14E32A9}"/>
                </a:ext>
              </a:extLst>
            </p:cNvPr>
            <p:cNvSpPr/>
            <p:nvPr/>
          </p:nvSpPr>
          <p:spPr>
            <a:xfrm>
              <a:off x="2590350" y="5400730"/>
              <a:ext cx="477840" cy="401400"/>
            </a:xfrm>
            <a:prstGeom prst="rect">
              <a:avLst/>
            </a:prstGeom>
            <a:solidFill>
              <a:srgbClr val="FFFF00">
                <a:alpha val="38000"/>
              </a:srgbClr>
            </a:solidFill>
            <a:ln w="38100" cmpd="sng">
              <a:noFill/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sp>
        <p:nvSpPr>
          <p:cNvPr id="260" name="TextBox 259">
            <a:extLst>
              <a:ext uri="{FF2B5EF4-FFF2-40B4-BE49-F238E27FC236}">
                <a16:creationId xmlns:a16="http://schemas.microsoft.com/office/drawing/2014/main" id="{39756B80-9505-52C9-CCFE-BF0E0F80682A}"/>
              </a:ext>
            </a:extLst>
          </p:cNvPr>
          <p:cNvSpPr txBox="1"/>
          <p:nvPr/>
        </p:nvSpPr>
        <p:spPr>
          <a:xfrm>
            <a:off x="3572941" y="2057400"/>
            <a:ext cx="13885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1 0 0 1 0</a:t>
            </a:r>
          </a:p>
        </p:txBody>
      </p:sp>
      <p:sp>
        <p:nvSpPr>
          <p:cNvPr id="261" name="TextBox 260">
            <a:extLst>
              <a:ext uri="{FF2B5EF4-FFF2-40B4-BE49-F238E27FC236}">
                <a16:creationId xmlns:a16="http://schemas.microsoft.com/office/drawing/2014/main" id="{A1E8EFAB-61EF-C042-7046-0432070B5DA7}"/>
              </a:ext>
            </a:extLst>
          </p:cNvPr>
          <p:cNvSpPr txBox="1"/>
          <p:nvPr/>
        </p:nvSpPr>
        <p:spPr>
          <a:xfrm>
            <a:off x="3586752" y="2049177"/>
            <a:ext cx="12891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1 1 0 1 1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4218D96-3DBC-DFE5-48A0-C30B16903A5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3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8545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312"/>
    </mc:Choice>
    <mc:Fallback>
      <p:transition spd="slow" advTm="733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" dur="20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2" dur="2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2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1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2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60" grpId="0"/>
      <p:bldP spid="261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aph of data being used to show the number of data&#10;&#10;Description automatically generated">
            <a:extLst>
              <a:ext uri="{FF2B5EF4-FFF2-40B4-BE49-F238E27FC236}">
                <a16:creationId xmlns:a16="http://schemas.microsoft.com/office/drawing/2014/main" id="{204D4EC7-5858-B61A-EE4A-019619887E3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457200"/>
            <a:ext cx="5765800" cy="57658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EDA09F0-49DD-9E19-44D6-5D6B8B026D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436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317"/>
    </mc:Choice>
    <mc:Fallback>
      <p:transition spd="slow" advTm="513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E39D1D1-FECA-3E11-8CC3-764983ADB724}"/>
              </a:ext>
            </a:extLst>
          </p:cNvPr>
          <p:cNvSpPr txBox="1"/>
          <p:nvPr/>
        </p:nvSpPr>
        <p:spPr>
          <a:xfrm>
            <a:off x="2819400" y="457200"/>
            <a:ext cx="22525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ITRS </a:t>
            </a:r>
            <a:r>
              <a:rPr lang="en-US" dirty="0">
                <a:sym typeface="Wingdings" pitchFamily="2" charset="2"/>
              </a:rPr>
              <a:t> IRDS</a:t>
            </a:r>
            <a:endParaRPr lang="en-US" dirty="0"/>
          </a:p>
        </p:txBody>
      </p:sp>
      <p:pic>
        <p:nvPicPr>
          <p:cNvPr id="2052" name="Picture 4" descr="Transistors Won't Shrink Beyond 2021, Says Final ITRS Report">
            <a:extLst>
              <a:ext uri="{FF2B5EF4-FFF2-40B4-BE49-F238E27FC236}">
                <a16:creationId xmlns:a16="http://schemas.microsoft.com/office/drawing/2014/main" id="{F7ACF82D-483B-0846-9785-19A2531EF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057400"/>
            <a:ext cx="3479800" cy="233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RDS™ Process - IEEE IRDS™">
            <a:extLst>
              <a:ext uri="{FF2B5EF4-FFF2-40B4-BE49-F238E27FC236}">
                <a16:creationId xmlns:a16="http://schemas.microsoft.com/office/drawing/2014/main" id="{A818F991-259C-694F-E284-529E10A12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438400"/>
            <a:ext cx="3733800" cy="1817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F8C2958-99F2-892A-7C0D-23FC8276C8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802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957"/>
    </mc:Choice>
    <mc:Fallback>
      <p:transition spd="slow" advTm="179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3141359" y="0"/>
            <a:ext cx="24945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800" b="1" dirty="0">
                <a:solidFill>
                  <a:srgbClr val="0000FF"/>
                </a:solidFill>
              </a:rPr>
              <a:t>To summarize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77DC08-1336-4670-33B7-586FAC396A9D}"/>
              </a:ext>
            </a:extLst>
          </p:cNvPr>
          <p:cNvSpPr txBox="1"/>
          <p:nvPr/>
        </p:nvSpPr>
        <p:spPr>
          <a:xfrm>
            <a:off x="254151" y="914400"/>
            <a:ext cx="8635697" cy="57800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/>
            <a:r>
              <a:rPr lang="en-US" dirty="0"/>
              <a:t>Electrons in silicon are </a:t>
            </a:r>
            <a:r>
              <a:rPr lang="en-US" dirty="0">
                <a:highlight>
                  <a:srgbClr val="FFFF00"/>
                </a:highlight>
              </a:rPr>
              <a:t>quick </a:t>
            </a:r>
            <a:r>
              <a:rPr lang="en-US" dirty="0"/>
              <a:t>(low mass, clean systems)</a:t>
            </a:r>
          </a:p>
          <a:p>
            <a:pPr algn="l">
              <a:buNone/>
            </a:pPr>
            <a:r>
              <a:rPr lang="en-US" dirty="0">
                <a:solidFill>
                  <a:srgbClr val="FF0000"/>
                </a:solidFill>
              </a:rPr>
              <a:t>~ GHz</a:t>
            </a:r>
          </a:p>
          <a:p>
            <a:pPr marL="342900" indent="-342900" algn="l"/>
            <a:endParaRPr lang="en-US" dirty="0"/>
          </a:p>
          <a:p>
            <a:pPr marL="342900" indent="-342900" algn="l"/>
            <a:r>
              <a:rPr lang="en-US" dirty="0"/>
              <a:t>They consume </a:t>
            </a:r>
            <a:r>
              <a:rPr lang="en-US" dirty="0">
                <a:highlight>
                  <a:srgbClr val="FFFF00"/>
                </a:highlight>
              </a:rPr>
              <a:t>low power </a:t>
            </a:r>
            <a:r>
              <a:rPr lang="en-US" dirty="0"/>
              <a:t>(CMOS architecture – no static</a:t>
            </a:r>
          </a:p>
          <a:p>
            <a:pPr algn="l">
              <a:buNone/>
            </a:pPr>
            <a:r>
              <a:rPr lang="en-US" dirty="0"/>
              <a:t>current), although high dynamic power is now slowing down</a:t>
            </a:r>
          </a:p>
          <a:p>
            <a:pPr algn="l">
              <a:buNone/>
            </a:pPr>
            <a:r>
              <a:rPr lang="en-US" dirty="0"/>
              <a:t>further scaling </a:t>
            </a:r>
          </a:p>
          <a:p>
            <a:pPr algn="l">
              <a:buNone/>
            </a:pPr>
            <a:r>
              <a:rPr lang="en-US" dirty="0">
                <a:solidFill>
                  <a:srgbClr val="FF0000"/>
                </a:solidFill>
              </a:rPr>
              <a:t>~</a:t>
            </a:r>
            <a:r>
              <a:rPr lang="en-US" dirty="0" err="1">
                <a:solidFill>
                  <a:srgbClr val="FF0000"/>
                </a:solidFill>
              </a:rPr>
              <a:t>mW</a:t>
            </a:r>
            <a:r>
              <a:rPr lang="en-US" dirty="0">
                <a:solidFill>
                  <a:srgbClr val="FF0000"/>
                </a:solidFill>
              </a:rPr>
              <a:t>-W </a:t>
            </a:r>
          </a:p>
          <a:p>
            <a:pPr marL="342900" indent="-342900" algn="l"/>
            <a:endParaRPr lang="en-US" dirty="0"/>
          </a:p>
          <a:p>
            <a:pPr marL="342900" indent="-342900" algn="l"/>
            <a:r>
              <a:rPr lang="en-US" dirty="0"/>
              <a:t>They are </a:t>
            </a:r>
            <a:r>
              <a:rPr lang="en-US" dirty="0">
                <a:highlight>
                  <a:srgbClr val="FFFF00"/>
                </a:highlight>
              </a:rPr>
              <a:t>accurate</a:t>
            </a:r>
            <a:r>
              <a:rPr lang="en-US" dirty="0"/>
              <a:t> because the barriers (bandgaps) are</a:t>
            </a:r>
          </a:p>
          <a:p>
            <a:pPr algn="l">
              <a:buNone/>
            </a:pPr>
            <a:r>
              <a:rPr lang="en-US" dirty="0"/>
              <a:t>very large due to low electron mass, and much bigger than </a:t>
            </a:r>
          </a:p>
          <a:p>
            <a:pPr algn="l">
              <a:buNone/>
            </a:pPr>
            <a:r>
              <a:rPr lang="en-US" dirty="0"/>
              <a:t>thermal energy </a:t>
            </a:r>
            <a:r>
              <a:rPr lang="en-US" dirty="0" err="1"/>
              <a:t>kT</a:t>
            </a:r>
            <a:r>
              <a:rPr lang="en-US" dirty="0"/>
              <a:t> which is set by atomic mass and its </a:t>
            </a:r>
          </a:p>
          <a:p>
            <a:pPr algn="l">
              <a:buNone/>
            </a:pPr>
            <a:r>
              <a:rPr lang="en-US" dirty="0"/>
              <a:t>sluggish motion</a:t>
            </a:r>
          </a:p>
          <a:p>
            <a:pPr algn="l">
              <a:buNone/>
            </a:pPr>
            <a:r>
              <a:rPr lang="en-US" dirty="0">
                <a:solidFill>
                  <a:srgbClr val="FF0000"/>
                </a:solidFill>
              </a:rPr>
              <a:t>~ 10</a:t>
            </a:r>
            <a:r>
              <a:rPr lang="en-US" baseline="30000" dirty="0">
                <a:solidFill>
                  <a:srgbClr val="FF0000"/>
                </a:solidFill>
              </a:rPr>
              <a:t>-12</a:t>
            </a:r>
            <a:r>
              <a:rPr lang="en-US" dirty="0">
                <a:solidFill>
                  <a:srgbClr val="FF0000"/>
                </a:solidFill>
              </a:rPr>
              <a:t>-10</a:t>
            </a:r>
            <a:r>
              <a:rPr lang="en-US" baseline="30000" dirty="0">
                <a:solidFill>
                  <a:srgbClr val="FF0000"/>
                </a:solidFill>
              </a:rPr>
              <a:t>-15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dynamic error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1265534-26DA-47FE-D82C-FBEED642FE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181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024"/>
    </mc:Choice>
    <mc:Fallback>
      <p:transition spd="slow" advTm="1170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7" name="Text Box 3"/>
          <p:cNvSpPr txBox="1">
            <a:spLocks noChangeArrowheads="1"/>
          </p:cNvSpPr>
          <p:nvPr/>
        </p:nvSpPr>
        <p:spPr bwMode="auto">
          <a:xfrm>
            <a:off x="1819879" y="3048000"/>
            <a:ext cx="53238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800" b="1" dirty="0">
                <a:solidFill>
                  <a:schemeClr val="bg1"/>
                </a:solidFill>
              </a:rPr>
              <a:t>3F. SPICE modeling of circuits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903BEA-EC25-5644-B5A1-DEDF773DB900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079FFA3-DCD7-8665-C525-38B4DCAFB3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160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376"/>
    </mc:Choice>
    <mc:Fallback>
      <p:transition spd="slow" advTm="25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B910BE5-8373-227F-06A1-D23B5ADB2AC0}"/>
              </a:ext>
            </a:extLst>
          </p:cNvPr>
          <p:cNvSpPr txBox="1"/>
          <p:nvPr/>
        </p:nvSpPr>
        <p:spPr>
          <a:xfrm>
            <a:off x="1913304" y="228600"/>
            <a:ext cx="45544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1">
                <a:solidFill>
                  <a:srgbClr val="0432FF"/>
                </a:solidFill>
                <a:latin typeface="Comic Sans MS" panose="030F0902030302020204" pitchFamily="66" charset="0"/>
              </a:rPr>
              <a:t>LAB : </a:t>
            </a:r>
            <a:r>
              <a:rPr lang="en-US" b="1" dirty="0">
                <a:solidFill>
                  <a:srgbClr val="0432FF"/>
                </a:solidFill>
                <a:latin typeface="Comic Sans MS" panose="030F0902030302020204" pitchFamily="66" charset="0"/>
              </a:rPr>
              <a:t>COMPUTER MODELING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6C6B24-60FD-F9CA-3599-82584248B564}"/>
              </a:ext>
            </a:extLst>
          </p:cNvPr>
          <p:cNvSpPr txBox="1"/>
          <p:nvPr/>
        </p:nvSpPr>
        <p:spPr>
          <a:xfrm>
            <a:off x="2641522" y="2228850"/>
            <a:ext cx="2919389" cy="15142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100" dirty="0">
                <a:latin typeface="Comic Sans MS" panose="030F0902030302020204" pitchFamily="66" charset="0"/>
              </a:rPr>
              <a:t>Drift-Diffusion</a:t>
            </a:r>
          </a:p>
          <a:p>
            <a:pPr>
              <a:buNone/>
            </a:pPr>
            <a:r>
              <a:rPr lang="en-US" sz="2100" dirty="0">
                <a:latin typeface="Comic Sans MS" panose="030F0902030302020204" pitchFamily="66" charset="0"/>
              </a:rPr>
              <a:t>Boltzmann Transport</a:t>
            </a:r>
            <a:br>
              <a:rPr lang="en-US" sz="2100" dirty="0">
                <a:latin typeface="Comic Sans MS" panose="030F0902030302020204" pitchFamily="66" charset="0"/>
              </a:rPr>
            </a:br>
            <a:r>
              <a:rPr lang="en-US" sz="2100" dirty="0">
                <a:latin typeface="Comic Sans MS" panose="030F0902030302020204" pitchFamily="66" charset="0"/>
              </a:rPr>
              <a:t>NEGF</a:t>
            </a:r>
          </a:p>
          <a:p>
            <a:pPr>
              <a:buNone/>
            </a:pPr>
            <a:r>
              <a:rPr lang="en-US" sz="2100" dirty="0">
                <a:latin typeface="Comic Sans MS" panose="030F0902030302020204" pitchFamily="66" charset="0"/>
              </a:rPr>
              <a:t>SPICE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A28599F-2499-11A5-63D5-498ACCB575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974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725"/>
    </mc:Choice>
    <mc:Fallback>
      <p:transition spd="slow" advTm="127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3C6C5CB-124F-6191-3E8C-3CC3B2911530}"/>
              </a:ext>
            </a:extLst>
          </p:cNvPr>
          <p:cNvSpPr txBox="1"/>
          <p:nvPr/>
        </p:nvSpPr>
        <p:spPr>
          <a:xfrm>
            <a:off x="3429000" y="304800"/>
            <a:ext cx="1484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432FF"/>
                </a:solidFill>
                <a:latin typeface="Comic Sans MS" panose="030F0902030302020204" pitchFamily="66" charset="0"/>
              </a:rPr>
              <a:t>LTSPICE</a:t>
            </a:r>
          </a:p>
        </p:txBody>
      </p:sp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6FB2897-D7D4-9B7C-E0D1-DEEBABF577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834" y="1422809"/>
            <a:ext cx="7108766" cy="30440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B0A2ADA-D76C-3553-6B50-134C29BD293F}"/>
              </a:ext>
            </a:extLst>
          </p:cNvPr>
          <p:cNvSpPr txBox="1"/>
          <p:nvPr/>
        </p:nvSpPr>
        <p:spPr>
          <a:xfrm>
            <a:off x="2941759" y="4970146"/>
            <a:ext cx="3930884" cy="701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>
                <a:latin typeface="Comic Sans MS" panose="030F0902030302020204" pitchFamily="66" charset="0"/>
              </a:rPr>
              <a:t>Download LTSPICE for MAC-OSX</a:t>
            </a:r>
          </a:p>
          <a:p>
            <a:pPr>
              <a:buNone/>
            </a:pPr>
            <a:r>
              <a:rPr lang="en-US" sz="1800" dirty="0">
                <a:latin typeface="Comic Sans MS" panose="030F0902030302020204" pitchFamily="66" charset="0"/>
              </a:rPr>
              <a:t>Install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F16B7B6-A1E3-9F81-6DA2-91105F77D8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792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338"/>
    </mc:Choice>
    <mc:Fallback>
      <p:transition spd="slow" advTm="233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087CF0B-0899-7A4B-6C5C-014C0AE0239E}"/>
              </a:ext>
            </a:extLst>
          </p:cNvPr>
          <p:cNvSpPr txBox="1"/>
          <p:nvPr/>
        </p:nvSpPr>
        <p:spPr>
          <a:xfrm>
            <a:off x="203249" y="4541972"/>
            <a:ext cx="3219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>
                <a:latin typeface="Comic Sans MS" panose="030F0902030302020204" pitchFamily="66" charset="0"/>
              </a:rPr>
              <a:t>Draft </a:t>
            </a:r>
            <a:r>
              <a:rPr lang="en-US" sz="1800" dirty="0">
                <a:latin typeface="Comic Sans MS" panose="030F0902030302020204" pitchFamily="66" charset="0"/>
                <a:sym typeface="Wingdings" pitchFamily="2" charset="2"/>
              </a:rPr>
              <a:t></a:t>
            </a:r>
            <a:r>
              <a:rPr lang="en-US" sz="1800" dirty="0">
                <a:latin typeface="Comic Sans MS" panose="030F0902030302020204" pitchFamily="66" charset="0"/>
              </a:rPr>
              <a:t> Component </a:t>
            </a:r>
            <a:r>
              <a:rPr lang="en-US" sz="1800" dirty="0">
                <a:latin typeface="Comic Sans MS" panose="030F0902030302020204" pitchFamily="66" charset="0"/>
                <a:sym typeface="Wingdings" pitchFamily="2" charset="2"/>
              </a:rPr>
              <a:t> </a:t>
            </a:r>
            <a:r>
              <a:rPr lang="en-US" sz="1800" dirty="0" err="1">
                <a:latin typeface="Comic Sans MS" panose="030F0902030302020204" pitchFamily="66" charset="0"/>
                <a:sym typeface="Wingdings" pitchFamily="2" charset="2"/>
              </a:rPr>
              <a:t>npn</a:t>
            </a:r>
            <a:r>
              <a:rPr lang="en-US" sz="1800" dirty="0">
                <a:latin typeface="Comic Sans MS" panose="030F0902030302020204" pitchFamily="66" charset="0"/>
                <a:sym typeface="Wingdings" pitchFamily="2" charset="2"/>
              </a:rPr>
              <a:t> </a:t>
            </a:r>
            <a:endParaRPr lang="en-US" sz="1800" dirty="0">
              <a:latin typeface="Comic Sans MS" panose="030F0902030302020204" pitchFamily="66" charset="0"/>
            </a:endParaRPr>
          </a:p>
        </p:txBody>
      </p:sp>
      <p:pic>
        <p:nvPicPr>
          <p:cNvPr id="11" name="Picture 10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E248C77F-5AC4-E525-C36B-0AFC57EA6E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6742" y="1342006"/>
            <a:ext cx="3967014" cy="417398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62C0BDA-4F34-911B-F6BE-F7E9BBAF894B}"/>
              </a:ext>
            </a:extLst>
          </p:cNvPr>
          <p:cNvSpPr txBox="1"/>
          <p:nvPr/>
        </p:nvSpPr>
        <p:spPr>
          <a:xfrm>
            <a:off x="1295400" y="152400"/>
            <a:ext cx="6200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432FF"/>
                </a:solidFill>
                <a:latin typeface="Comic Sans MS" panose="030F0902030302020204" pitchFamily="66" charset="0"/>
              </a:rPr>
              <a:t>Open Draft --&gt; component to pick a piece</a:t>
            </a:r>
          </a:p>
        </p:txBody>
      </p:sp>
      <p:pic>
        <p:nvPicPr>
          <p:cNvPr id="14" name="Picture 13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3AB225F5-7C87-48E0-D5A3-90112EF77A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424" y="1620703"/>
            <a:ext cx="3037676" cy="2423501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1AF9A64-0131-8817-D3F0-A03D840696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273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258"/>
    </mc:Choice>
    <mc:Fallback>
      <p:transition spd="slow" advTm="332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0794DC33-BB15-C652-A50C-5EB3218122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373" y="1420197"/>
            <a:ext cx="4398839" cy="33370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7C55BB-B726-DF7A-F761-3430221C7B43}"/>
              </a:ext>
            </a:extLst>
          </p:cNvPr>
          <p:cNvSpPr txBox="1"/>
          <p:nvPr/>
        </p:nvSpPr>
        <p:spPr>
          <a:xfrm>
            <a:off x="228600" y="4826675"/>
            <a:ext cx="899669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>
                <a:latin typeface="Comic Sans MS" panose="030F0902030302020204" pitchFamily="66" charset="0"/>
              </a:rPr>
              <a:t>Replication is automatic with cursor movement</a:t>
            </a:r>
          </a:p>
          <a:p>
            <a:pPr>
              <a:buNone/>
            </a:pPr>
            <a:endParaRPr lang="en-US" sz="1800" dirty="0">
              <a:latin typeface="Comic Sans MS" panose="030F0902030302020204" pitchFamily="66" charset="0"/>
            </a:endParaRPr>
          </a:p>
          <a:p>
            <a:pPr>
              <a:buNone/>
            </a:pPr>
            <a:r>
              <a:rPr lang="en-US" sz="1800" dirty="0">
                <a:latin typeface="Comic Sans MS" panose="030F0902030302020204" pitchFamily="66" charset="0"/>
              </a:rPr>
              <a:t>To stop, hit escape</a:t>
            </a:r>
          </a:p>
          <a:p>
            <a:pPr>
              <a:buNone/>
            </a:pPr>
            <a:r>
              <a:rPr lang="en-US" sz="1800" dirty="0">
                <a:latin typeface="Comic Sans MS" panose="030F0902030302020204" pitchFamily="66" charset="0"/>
              </a:rPr>
              <a:t>To cancel, </a:t>
            </a:r>
            <a:r>
              <a:rPr lang="en-US" sz="1800" dirty="0" err="1">
                <a:latin typeface="Comic Sans MS" panose="030F0902030302020204" pitchFamily="66" charset="0"/>
              </a:rPr>
              <a:t>fn</a:t>
            </a:r>
            <a:r>
              <a:rPr lang="en-US" sz="1800" dirty="0">
                <a:latin typeface="Comic Sans MS" panose="030F0902030302020204" pitchFamily="66" charset="0"/>
              </a:rPr>
              <a:t> F5 (scissor comes up, then cut and then esc to stop)</a:t>
            </a:r>
          </a:p>
          <a:p>
            <a:pPr>
              <a:buNone/>
            </a:pPr>
            <a:r>
              <a:rPr lang="en-US" sz="1800" dirty="0">
                <a:latin typeface="Comic Sans MS" panose="030F0902030302020204" pitchFamily="66" charset="0"/>
              </a:rPr>
              <a:t>To move, </a:t>
            </a:r>
            <a:r>
              <a:rPr lang="en-US" sz="1800" dirty="0" err="1">
                <a:latin typeface="Comic Sans MS" panose="030F0902030302020204" pitchFamily="66" charset="0"/>
              </a:rPr>
              <a:t>fn</a:t>
            </a:r>
            <a:r>
              <a:rPr lang="en-US" sz="1800" dirty="0">
                <a:latin typeface="Comic Sans MS" panose="030F0902030302020204" pitchFamily="66" charset="0"/>
              </a:rPr>
              <a:t> F7 then drag and draw box around limb of any subfigure, then move</a:t>
            </a:r>
          </a:p>
          <a:p>
            <a:pPr>
              <a:buNone/>
            </a:pPr>
            <a:r>
              <a:rPr lang="en-US" sz="1800" dirty="0">
                <a:latin typeface="Comic Sans MS" panose="030F0902030302020204" pitchFamily="66" charset="0"/>
              </a:rPr>
              <a:t>To flip, click on figure after </a:t>
            </a:r>
            <a:r>
              <a:rPr lang="en-US" sz="1800" dirty="0" err="1">
                <a:latin typeface="Comic Sans MS" panose="030F0902030302020204" pitchFamily="66" charset="0"/>
              </a:rPr>
              <a:t>fn</a:t>
            </a:r>
            <a:r>
              <a:rPr lang="en-US" sz="1800" dirty="0">
                <a:latin typeface="Comic Sans MS" panose="030F0902030302020204" pitchFamily="66" charset="0"/>
              </a:rPr>
              <a:t> F7, then command E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C91D5961-AAFD-5B51-D3DB-8EBEA7317D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0401" y="1410541"/>
            <a:ext cx="3669239" cy="333422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1D06F65-1DE8-215A-CA03-933167A1B17F}"/>
              </a:ext>
            </a:extLst>
          </p:cNvPr>
          <p:cNvSpPr txBox="1"/>
          <p:nvPr/>
        </p:nvSpPr>
        <p:spPr>
          <a:xfrm>
            <a:off x="2542873" y="147556"/>
            <a:ext cx="42130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432FF"/>
                </a:solidFill>
                <a:latin typeface="Comic Sans MS" panose="030F0902030302020204" pitchFamily="66" charset="0"/>
              </a:rPr>
              <a:t>Duplicate, Erase, Drag, Flip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A2FCCDA-F11B-B284-8E2B-F68D57DE52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446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800"/>
    </mc:Choice>
    <mc:Fallback>
      <p:transition spd="slow" advTm="44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57C55BB-B726-DF7A-F761-3430221C7B43}"/>
              </a:ext>
            </a:extLst>
          </p:cNvPr>
          <p:cNvSpPr txBox="1"/>
          <p:nvPr/>
        </p:nvSpPr>
        <p:spPr>
          <a:xfrm>
            <a:off x="156791" y="4996983"/>
            <a:ext cx="5718553" cy="7201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200" dirty="0">
                <a:latin typeface="Comic Sans MS" panose="030F0902030302020204" pitchFamily="66" charset="0"/>
              </a:rPr>
              <a:t>Draft </a:t>
            </a:r>
            <a:r>
              <a:rPr lang="en-US" sz="1200" dirty="0">
                <a:latin typeface="Comic Sans MS" panose="030F0902030302020204" pitchFamily="66" charset="0"/>
                <a:sym typeface="Wingdings" pitchFamily="2" charset="2"/>
              </a:rPr>
              <a:t> Wires, double click to start, single click to extend, esc to escape</a:t>
            </a:r>
            <a:endParaRPr lang="en-US" sz="1200" dirty="0">
              <a:latin typeface="Comic Sans MS" panose="030F0902030302020204" pitchFamily="66" charset="0"/>
            </a:endParaRPr>
          </a:p>
          <a:p>
            <a:pPr>
              <a:buNone/>
            </a:pPr>
            <a:r>
              <a:rPr lang="en-US" sz="1200" dirty="0" err="1">
                <a:latin typeface="Comic Sans MS" panose="030F0902030302020204" pitchFamily="66" charset="0"/>
              </a:rPr>
              <a:t>fn</a:t>
            </a:r>
            <a:r>
              <a:rPr lang="en-US" sz="1200" dirty="0">
                <a:latin typeface="Comic Sans MS" panose="030F0902030302020204" pitchFamily="66" charset="0"/>
              </a:rPr>
              <a:t> G for each ground</a:t>
            </a:r>
          </a:p>
          <a:p>
            <a:pPr>
              <a:buNone/>
            </a:pPr>
            <a:r>
              <a:rPr lang="en-US" sz="1200" dirty="0">
                <a:latin typeface="Comic Sans MS" panose="030F0902030302020204" pitchFamily="66" charset="0"/>
              </a:rPr>
              <a:t>Draft </a:t>
            </a:r>
            <a:r>
              <a:rPr lang="en-US" sz="1200" dirty="0">
                <a:latin typeface="Comic Sans MS" panose="030F0902030302020204" pitchFamily="66" charset="0"/>
                <a:sym typeface="Wingdings" pitchFamily="2" charset="2"/>
              </a:rPr>
              <a:t> Component  Voltage for V-source, current for current-source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D06F65-1DE8-215A-CA03-933167A1B17F}"/>
              </a:ext>
            </a:extLst>
          </p:cNvPr>
          <p:cNvSpPr txBox="1"/>
          <p:nvPr/>
        </p:nvSpPr>
        <p:spPr>
          <a:xfrm>
            <a:off x="356017" y="151711"/>
            <a:ext cx="87879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432FF"/>
                </a:solidFill>
                <a:latin typeface="Comic Sans MS" panose="030F0902030302020204" pitchFamily="66" charset="0"/>
              </a:rPr>
              <a:t>Draw wires, add ground, resistors, voltage/current sources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155C70F2-1AFA-3827-17A8-A78FF34011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4751" y="1570019"/>
            <a:ext cx="3371539" cy="3152775"/>
          </a:xfrm>
          <a:prstGeom prst="rect">
            <a:avLst/>
          </a:prstGeom>
        </p:spPr>
      </p:pic>
      <p:pic>
        <p:nvPicPr>
          <p:cNvPr id="15" name="Picture 14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94EFAB7D-F152-BB30-16F5-D5D96E99ED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99" y="2780055"/>
            <a:ext cx="2235233" cy="1634723"/>
          </a:xfrm>
          <a:prstGeom prst="rect">
            <a:avLst/>
          </a:prstGeom>
        </p:spPr>
      </p:pic>
      <p:pic>
        <p:nvPicPr>
          <p:cNvPr id="18" name="Picture 17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E395AE01-B4AF-B53D-26FB-857FF31845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1689" y="1422161"/>
            <a:ext cx="2161213" cy="1724246"/>
          </a:xfrm>
          <a:prstGeom prst="rect">
            <a:avLst/>
          </a:prstGeom>
        </p:spPr>
      </p:pic>
      <p:pic>
        <p:nvPicPr>
          <p:cNvPr id="20" name="Picture 1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8DA139D-21A7-119D-136C-8E85A7B2BE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08729" y="3266175"/>
            <a:ext cx="2507133" cy="2571750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1EFCB763-7AFC-CF9E-DEF2-0687175A2432}"/>
              </a:ext>
            </a:extLst>
          </p:cNvPr>
          <p:cNvSpPr/>
          <p:nvPr/>
        </p:nvSpPr>
        <p:spPr>
          <a:xfrm>
            <a:off x="7362295" y="4414777"/>
            <a:ext cx="1253567" cy="46650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endParaRPr lang="en-US" sz="180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4A0FB96-132E-9BF1-68EE-D18F3F651E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026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480"/>
    </mc:Choice>
    <mc:Fallback>
      <p:transition spd="slow" advTm="484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57C55BB-B726-DF7A-F761-3430221C7B43}"/>
              </a:ext>
            </a:extLst>
          </p:cNvPr>
          <p:cNvSpPr txBox="1"/>
          <p:nvPr/>
        </p:nvSpPr>
        <p:spPr>
          <a:xfrm>
            <a:off x="3657600" y="5715000"/>
            <a:ext cx="5222905" cy="701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>
                <a:latin typeface="Comic Sans MS" panose="030F0902030302020204" pitchFamily="66" charset="0"/>
              </a:rPr>
              <a:t>Right Click, pulls up sheet for each component</a:t>
            </a:r>
          </a:p>
          <a:p>
            <a:pPr>
              <a:buNone/>
            </a:pPr>
            <a:r>
              <a:rPr lang="en-US" sz="1800" dirty="0">
                <a:latin typeface="Comic Sans MS" panose="030F0902030302020204" pitchFamily="66" charset="0"/>
              </a:rPr>
              <a:t>Enter values (e.g. R, V)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D06F65-1DE8-215A-CA03-933167A1B17F}"/>
              </a:ext>
            </a:extLst>
          </p:cNvPr>
          <p:cNvSpPr txBox="1"/>
          <p:nvPr/>
        </p:nvSpPr>
        <p:spPr>
          <a:xfrm>
            <a:off x="1233628" y="0"/>
            <a:ext cx="67120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432FF"/>
                </a:solidFill>
                <a:latin typeface="Comic Sans MS" panose="030F0902030302020204" pitchFamily="66" charset="0"/>
              </a:rPr>
              <a:t>Fix NPN features, Voltages, current sources</a:t>
            </a:r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E932C7A-EF87-4A8C-1F00-61B4945759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982" y="1295831"/>
            <a:ext cx="4032998" cy="3419732"/>
          </a:xfrm>
          <a:prstGeom prst="rect">
            <a:avLst/>
          </a:prstGeom>
        </p:spPr>
      </p:pic>
      <p:pic>
        <p:nvPicPr>
          <p:cNvPr id="5" name="Picture 4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9B2C31AF-5D9E-12BD-AB50-0622ACD68F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011594"/>
            <a:ext cx="2467256" cy="103581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5C43134-C9A2-AC01-27A7-ABB286E165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675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541"/>
    </mc:Choice>
    <mc:Fallback>
      <p:transition spd="slow" advTm="275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1FD926-0C6D-1268-4D05-B7D7B8B2A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B632AB-A3DC-5DA5-7765-4BA11FC1AA82}"/>
              </a:ext>
            </a:extLst>
          </p:cNvPr>
          <p:cNvSpPr txBox="1"/>
          <p:nvPr/>
        </p:nvSpPr>
        <p:spPr>
          <a:xfrm>
            <a:off x="1395776" y="974663"/>
            <a:ext cx="6795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/>
              <a:t>Instead of mechanical switches, it’s electrical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9D7290DF-4F5C-B3D3-24D4-8946E643FF23}"/>
              </a:ext>
            </a:extLst>
          </p:cNvPr>
          <p:cNvSpPr txBox="1"/>
          <p:nvPr/>
        </p:nvSpPr>
        <p:spPr>
          <a:xfrm>
            <a:off x="3152055" y="104910"/>
            <a:ext cx="28712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0000FF"/>
                </a:solidFill>
              </a:rPr>
              <a:t>Silicon Brain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52049238-BA5B-EDAC-2CB5-12D91300CE22}"/>
                  </a:ext>
                </a:extLst>
              </p14:cNvPr>
              <p14:cNvContentPartPr/>
              <p14:nvPr/>
            </p14:nvContentPartPr>
            <p14:xfrm>
              <a:off x="1048860" y="4523670"/>
              <a:ext cx="398160" cy="36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52049238-BA5B-EDAC-2CB5-12D91300CE2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39860" y="4515030"/>
                <a:ext cx="4158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5645A23E-AD07-4819-9227-7A3F32D6B4A8}"/>
                  </a:ext>
                </a:extLst>
              </p14:cNvPr>
              <p14:cNvContentPartPr/>
              <p14:nvPr/>
            </p14:nvContentPartPr>
            <p14:xfrm>
              <a:off x="1165500" y="4624110"/>
              <a:ext cx="113040" cy="36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5645A23E-AD07-4819-9227-7A3F32D6B4A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56860" y="4615470"/>
                <a:ext cx="13068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FD361C9F-8136-D43E-165A-97BCB3CD27E6}"/>
                  </a:ext>
                </a:extLst>
              </p14:cNvPr>
              <p14:cNvContentPartPr/>
              <p14:nvPr/>
            </p14:nvContentPartPr>
            <p14:xfrm>
              <a:off x="1179540" y="4702590"/>
              <a:ext cx="93600" cy="36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FD361C9F-8136-D43E-165A-97BCB3CD27E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70540" y="4693950"/>
                <a:ext cx="11124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8593CEDD-C681-1B85-652B-7CA9FAA6A0D9}"/>
                  </a:ext>
                </a:extLst>
              </p14:cNvPr>
              <p14:cNvContentPartPr/>
              <p14:nvPr/>
            </p14:nvContentPartPr>
            <p14:xfrm>
              <a:off x="1242180" y="4787910"/>
              <a:ext cx="21600" cy="36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8593CEDD-C681-1B85-652B-7CA9FAA6A0D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233180" y="4778910"/>
                <a:ext cx="3924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0F76AA2E-64B7-711D-B73D-DBB5AD093F9E}"/>
                  </a:ext>
                </a:extLst>
              </p14:cNvPr>
              <p14:cNvContentPartPr/>
              <p14:nvPr/>
            </p14:nvContentPartPr>
            <p14:xfrm>
              <a:off x="1565820" y="4510350"/>
              <a:ext cx="118080" cy="18180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0F76AA2E-64B7-711D-B73D-DBB5AD093F9E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557180" y="4501350"/>
                <a:ext cx="135720" cy="19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7FE5F7CC-0C89-3AA7-1C10-927A2637C1B9}"/>
                  </a:ext>
                </a:extLst>
              </p14:cNvPr>
              <p14:cNvContentPartPr/>
              <p14:nvPr/>
            </p14:nvContentPartPr>
            <p14:xfrm>
              <a:off x="1269180" y="4245390"/>
              <a:ext cx="360" cy="28404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7FE5F7CC-0C89-3AA7-1C10-927A2637C1B9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260540" y="4236750"/>
                <a:ext cx="18000" cy="301680"/>
              </a:xfrm>
              <a:prstGeom prst="rect">
                <a:avLst/>
              </a:prstGeom>
            </p:spPr>
          </p:pic>
        </mc:Fallback>
      </mc:AlternateContent>
      <p:grpSp>
        <p:nvGrpSpPr>
          <p:cNvPr id="125" name="Group 124">
            <a:extLst>
              <a:ext uri="{FF2B5EF4-FFF2-40B4-BE49-F238E27FC236}">
                <a16:creationId xmlns:a16="http://schemas.microsoft.com/office/drawing/2014/main" id="{44F4BF91-CD2E-7E53-563E-E7B2BFA70F86}"/>
              </a:ext>
            </a:extLst>
          </p:cNvPr>
          <p:cNvGrpSpPr/>
          <p:nvPr/>
        </p:nvGrpSpPr>
        <p:grpSpPr>
          <a:xfrm>
            <a:off x="1002780" y="3047670"/>
            <a:ext cx="988200" cy="978480"/>
            <a:chOff x="1002780" y="3047670"/>
            <a:chExt cx="988200" cy="978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1AA4F55C-9FCE-6ADF-D33D-E69661BAAD7C}"/>
                    </a:ext>
                  </a:extLst>
                </p14:cNvPr>
                <p14:cNvContentPartPr/>
                <p14:nvPr/>
              </p14:nvContentPartPr>
              <p14:xfrm>
                <a:off x="1891980" y="3932910"/>
                <a:ext cx="99000" cy="9324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1AA4F55C-9FCE-6ADF-D33D-E69661BAAD7C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882980" y="3923910"/>
                  <a:ext cx="116640" cy="11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025C0B47-9FEA-D72A-EFD6-55AA1ED937CA}"/>
                    </a:ext>
                  </a:extLst>
                </p14:cNvPr>
                <p14:cNvContentPartPr/>
                <p14:nvPr/>
              </p14:nvContentPartPr>
              <p14:xfrm>
                <a:off x="1490580" y="3976830"/>
                <a:ext cx="415080" cy="1512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025C0B47-9FEA-D72A-EFD6-55AA1ED937CA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481940" y="3968190"/>
                  <a:ext cx="432720" cy="3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EDD73C02-3FBA-28E3-08A2-42DB77E011E8}"/>
                    </a:ext>
                  </a:extLst>
                </p14:cNvPr>
                <p14:cNvContentPartPr/>
                <p14:nvPr/>
              </p14:nvContentPartPr>
              <p14:xfrm>
                <a:off x="1002780" y="3523230"/>
                <a:ext cx="420480" cy="324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EDD73C02-3FBA-28E3-08A2-42DB77E011E8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994140" y="3514590"/>
                  <a:ext cx="43812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1AB852C0-4651-7421-5BD7-D1DA73C8BDA1}"/>
                    </a:ext>
                  </a:extLst>
                </p14:cNvPr>
                <p14:cNvContentPartPr/>
                <p14:nvPr/>
              </p14:nvContentPartPr>
              <p14:xfrm>
                <a:off x="1177020" y="3451950"/>
                <a:ext cx="109800" cy="36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1AB852C0-4651-7421-5BD7-D1DA73C8BDA1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168380" y="3443310"/>
                  <a:ext cx="1274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47ADB222-1813-44CB-3B69-810D5447E9C8}"/>
                    </a:ext>
                  </a:extLst>
                </p14:cNvPr>
                <p14:cNvContentPartPr/>
                <p14:nvPr/>
              </p14:nvContentPartPr>
              <p14:xfrm>
                <a:off x="1230660" y="3203910"/>
                <a:ext cx="68760" cy="24840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47ADB222-1813-44CB-3B69-810D5447E9C8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222020" y="3195270"/>
                  <a:ext cx="86400" cy="26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CAE49C41-8574-1D16-49D5-367327008D01}"/>
                    </a:ext>
                  </a:extLst>
                </p14:cNvPr>
                <p14:cNvContentPartPr/>
                <p14:nvPr/>
              </p14:nvContentPartPr>
              <p14:xfrm>
                <a:off x="1451340" y="3047670"/>
                <a:ext cx="137160" cy="23688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CAE49C41-8574-1D16-49D5-367327008D01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442700" y="3038670"/>
                  <a:ext cx="154800" cy="25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24A7F9C0-CD01-1D3D-C917-4CFEB6400306}"/>
                    </a:ext>
                  </a:extLst>
                </p14:cNvPr>
                <p14:cNvContentPartPr/>
                <p14:nvPr/>
              </p14:nvContentPartPr>
              <p14:xfrm>
                <a:off x="1255500" y="3448710"/>
                <a:ext cx="60480" cy="36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24A7F9C0-CD01-1D3D-C917-4CFEB6400306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246860" y="3440070"/>
                  <a:ext cx="781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F4333209-8049-E553-8B1E-CEE5D13C798D}"/>
                    </a:ext>
                  </a:extLst>
                </p14:cNvPr>
                <p14:cNvContentPartPr/>
                <p14:nvPr/>
              </p14:nvContentPartPr>
              <p14:xfrm>
                <a:off x="1249020" y="3510270"/>
                <a:ext cx="22320" cy="23292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F4333209-8049-E553-8B1E-CEE5D13C798D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240020" y="3501630"/>
                  <a:ext cx="39960" cy="25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4142573B-45F0-9F4D-5A36-DFAEA9511BF1}"/>
                    </a:ext>
                  </a:extLst>
                </p14:cNvPr>
                <p14:cNvContentPartPr/>
                <p14:nvPr/>
              </p14:nvContentPartPr>
              <p14:xfrm>
                <a:off x="1488780" y="3999510"/>
                <a:ext cx="359280" cy="2376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4142573B-45F0-9F4D-5A36-DFAEA9511BF1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1480140" y="3990870"/>
                  <a:ext cx="376920" cy="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B584429A-A5CB-CA74-0004-FCA5BB1AC6F6}"/>
                    </a:ext>
                  </a:extLst>
                </p14:cNvPr>
                <p14:cNvContentPartPr/>
                <p14:nvPr/>
              </p14:nvContentPartPr>
              <p14:xfrm>
                <a:off x="1515060" y="3960990"/>
                <a:ext cx="433800" cy="3888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B584429A-A5CB-CA74-0004-FCA5BB1AC6F6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1506420" y="3952350"/>
                  <a:ext cx="451440" cy="56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35" name="Ink 134">
                <a:extLst>
                  <a:ext uri="{FF2B5EF4-FFF2-40B4-BE49-F238E27FC236}">
                    <a16:creationId xmlns:a16="http://schemas.microsoft.com/office/drawing/2014/main" id="{7E47BDD5-0F46-F68D-8D38-FD1A94DBFB5B}"/>
                  </a:ext>
                </a:extLst>
              </p14:cNvPr>
              <p14:cNvContentPartPr/>
              <p14:nvPr/>
            </p14:nvContentPartPr>
            <p14:xfrm>
              <a:off x="2583330" y="4561740"/>
              <a:ext cx="398160" cy="360"/>
            </p14:xfrm>
          </p:contentPart>
        </mc:Choice>
        <mc:Fallback xmlns="">
          <p:pic>
            <p:nvPicPr>
              <p:cNvPr id="135" name="Ink 134">
                <a:extLst>
                  <a:ext uri="{FF2B5EF4-FFF2-40B4-BE49-F238E27FC236}">
                    <a16:creationId xmlns:a16="http://schemas.microsoft.com/office/drawing/2014/main" id="{7E47BDD5-0F46-F68D-8D38-FD1A94DBFB5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74330" y="4553100"/>
                <a:ext cx="4158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36" name="Ink 135">
                <a:extLst>
                  <a:ext uri="{FF2B5EF4-FFF2-40B4-BE49-F238E27FC236}">
                    <a16:creationId xmlns:a16="http://schemas.microsoft.com/office/drawing/2014/main" id="{D607C585-3EBF-BD70-83B1-DA82F7F3627C}"/>
                  </a:ext>
                </a:extLst>
              </p14:cNvPr>
              <p14:cNvContentPartPr/>
              <p14:nvPr/>
            </p14:nvContentPartPr>
            <p14:xfrm>
              <a:off x="2699970" y="4662180"/>
              <a:ext cx="113040" cy="360"/>
            </p14:xfrm>
          </p:contentPart>
        </mc:Choice>
        <mc:Fallback xmlns="">
          <p:pic>
            <p:nvPicPr>
              <p:cNvPr id="136" name="Ink 135">
                <a:extLst>
                  <a:ext uri="{FF2B5EF4-FFF2-40B4-BE49-F238E27FC236}">
                    <a16:creationId xmlns:a16="http://schemas.microsoft.com/office/drawing/2014/main" id="{D607C585-3EBF-BD70-83B1-DA82F7F3627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91330" y="4653540"/>
                <a:ext cx="13068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137" name="Ink 136">
                <a:extLst>
                  <a:ext uri="{FF2B5EF4-FFF2-40B4-BE49-F238E27FC236}">
                    <a16:creationId xmlns:a16="http://schemas.microsoft.com/office/drawing/2014/main" id="{07EE3012-D790-06AB-0A5C-04E9226A891F}"/>
                  </a:ext>
                </a:extLst>
              </p14:cNvPr>
              <p14:cNvContentPartPr/>
              <p14:nvPr/>
            </p14:nvContentPartPr>
            <p14:xfrm>
              <a:off x="2714010" y="4740660"/>
              <a:ext cx="93600" cy="360"/>
            </p14:xfrm>
          </p:contentPart>
        </mc:Choice>
        <mc:Fallback xmlns="">
          <p:pic>
            <p:nvPicPr>
              <p:cNvPr id="137" name="Ink 136">
                <a:extLst>
                  <a:ext uri="{FF2B5EF4-FFF2-40B4-BE49-F238E27FC236}">
                    <a16:creationId xmlns:a16="http://schemas.microsoft.com/office/drawing/2014/main" id="{07EE3012-D790-06AB-0A5C-04E9226A891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705010" y="4732020"/>
                <a:ext cx="11124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38" name="Ink 137">
                <a:extLst>
                  <a:ext uri="{FF2B5EF4-FFF2-40B4-BE49-F238E27FC236}">
                    <a16:creationId xmlns:a16="http://schemas.microsoft.com/office/drawing/2014/main" id="{33024EC6-5CC5-A6F1-EBB0-1FE3FFBB8A6C}"/>
                  </a:ext>
                </a:extLst>
              </p14:cNvPr>
              <p14:cNvContentPartPr/>
              <p14:nvPr/>
            </p14:nvContentPartPr>
            <p14:xfrm>
              <a:off x="2776650" y="4825980"/>
              <a:ext cx="21600" cy="360"/>
            </p14:xfrm>
          </p:contentPart>
        </mc:Choice>
        <mc:Fallback xmlns="">
          <p:pic>
            <p:nvPicPr>
              <p:cNvPr id="138" name="Ink 137">
                <a:extLst>
                  <a:ext uri="{FF2B5EF4-FFF2-40B4-BE49-F238E27FC236}">
                    <a16:creationId xmlns:a16="http://schemas.microsoft.com/office/drawing/2014/main" id="{33024EC6-5CC5-A6F1-EBB0-1FE3FFBB8A6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767650" y="4816980"/>
                <a:ext cx="3924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139" name="Ink 138">
                <a:extLst>
                  <a:ext uri="{FF2B5EF4-FFF2-40B4-BE49-F238E27FC236}">
                    <a16:creationId xmlns:a16="http://schemas.microsoft.com/office/drawing/2014/main" id="{9DF8A899-4CEE-41CD-4BD4-1755179C6566}"/>
                  </a:ext>
                </a:extLst>
              </p14:cNvPr>
              <p14:cNvContentPartPr/>
              <p14:nvPr/>
            </p14:nvContentPartPr>
            <p14:xfrm>
              <a:off x="3100290" y="4548420"/>
              <a:ext cx="118080" cy="181800"/>
            </p14:xfrm>
          </p:contentPart>
        </mc:Choice>
        <mc:Fallback xmlns="">
          <p:pic>
            <p:nvPicPr>
              <p:cNvPr id="139" name="Ink 138">
                <a:extLst>
                  <a:ext uri="{FF2B5EF4-FFF2-40B4-BE49-F238E27FC236}">
                    <a16:creationId xmlns:a16="http://schemas.microsoft.com/office/drawing/2014/main" id="{9DF8A899-4CEE-41CD-4BD4-1755179C656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091650" y="4539420"/>
                <a:ext cx="135720" cy="19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40" name="Ink 139">
                <a:extLst>
                  <a:ext uri="{FF2B5EF4-FFF2-40B4-BE49-F238E27FC236}">
                    <a16:creationId xmlns:a16="http://schemas.microsoft.com/office/drawing/2014/main" id="{310A8531-25E9-5CB7-9B57-8FDC07AED05F}"/>
                  </a:ext>
                </a:extLst>
              </p14:cNvPr>
              <p14:cNvContentPartPr/>
              <p14:nvPr/>
            </p14:nvContentPartPr>
            <p14:xfrm>
              <a:off x="2803650" y="4283460"/>
              <a:ext cx="360" cy="284040"/>
            </p14:xfrm>
          </p:contentPart>
        </mc:Choice>
        <mc:Fallback xmlns="">
          <p:pic>
            <p:nvPicPr>
              <p:cNvPr id="140" name="Ink 139">
                <a:extLst>
                  <a:ext uri="{FF2B5EF4-FFF2-40B4-BE49-F238E27FC236}">
                    <a16:creationId xmlns:a16="http://schemas.microsoft.com/office/drawing/2014/main" id="{310A8531-25E9-5CB7-9B57-8FDC07AED05F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795010" y="4274820"/>
                <a:ext cx="18000" cy="301680"/>
              </a:xfrm>
              <a:prstGeom prst="rect">
                <a:avLst/>
              </a:prstGeom>
            </p:spPr>
          </p:pic>
        </mc:Fallback>
      </mc:AlternateContent>
      <p:grpSp>
        <p:nvGrpSpPr>
          <p:cNvPr id="141" name="Group 140">
            <a:extLst>
              <a:ext uri="{FF2B5EF4-FFF2-40B4-BE49-F238E27FC236}">
                <a16:creationId xmlns:a16="http://schemas.microsoft.com/office/drawing/2014/main" id="{8F9D573F-A7A3-B98E-ACCF-CFF56714A1C7}"/>
              </a:ext>
            </a:extLst>
          </p:cNvPr>
          <p:cNvGrpSpPr/>
          <p:nvPr/>
        </p:nvGrpSpPr>
        <p:grpSpPr>
          <a:xfrm>
            <a:off x="2537250" y="3085740"/>
            <a:ext cx="988200" cy="978480"/>
            <a:chOff x="1002780" y="3047670"/>
            <a:chExt cx="988200" cy="978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C85F27E0-3ED5-3994-D0E8-4BE3E040AAF1}"/>
                    </a:ext>
                  </a:extLst>
                </p14:cNvPr>
                <p14:cNvContentPartPr/>
                <p14:nvPr/>
              </p14:nvContentPartPr>
              <p14:xfrm>
                <a:off x="1891980" y="3932910"/>
                <a:ext cx="99000" cy="9324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C85F27E0-3ED5-3994-D0E8-4BE3E040AAF1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882980" y="3923910"/>
                  <a:ext cx="116640" cy="11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089AA557-85BF-718A-D202-12CAD2FDB337}"/>
                    </a:ext>
                  </a:extLst>
                </p14:cNvPr>
                <p14:cNvContentPartPr/>
                <p14:nvPr/>
              </p14:nvContentPartPr>
              <p14:xfrm>
                <a:off x="1490580" y="3976830"/>
                <a:ext cx="415080" cy="1512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089AA557-85BF-718A-D202-12CAD2FDB337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481940" y="3968190"/>
                  <a:ext cx="432720" cy="3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C7B1B4AB-4A5C-F5A2-E20F-36DBEE625B23}"/>
                    </a:ext>
                  </a:extLst>
                </p14:cNvPr>
                <p14:cNvContentPartPr/>
                <p14:nvPr/>
              </p14:nvContentPartPr>
              <p14:xfrm>
                <a:off x="1002780" y="3523230"/>
                <a:ext cx="420480" cy="324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C7B1B4AB-4A5C-F5A2-E20F-36DBEE625B23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994140" y="3514590"/>
                  <a:ext cx="43812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0A890BE5-667A-E1B1-C4BF-0A03B3D93B9F}"/>
                    </a:ext>
                  </a:extLst>
                </p14:cNvPr>
                <p14:cNvContentPartPr/>
                <p14:nvPr/>
              </p14:nvContentPartPr>
              <p14:xfrm>
                <a:off x="1177020" y="3451950"/>
                <a:ext cx="109800" cy="36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0A890BE5-667A-E1B1-C4BF-0A03B3D93B9F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168380" y="3443310"/>
                  <a:ext cx="1274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0DCE1C48-BFF3-68B8-48A6-8D6AD4381C63}"/>
                    </a:ext>
                  </a:extLst>
                </p14:cNvPr>
                <p14:cNvContentPartPr/>
                <p14:nvPr/>
              </p14:nvContentPartPr>
              <p14:xfrm>
                <a:off x="1230660" y="3203910"/>
                <a:ext cx="68760" cy="24840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0DCE1C48-BFF3-68B8-48A6-8D6AD4381C63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222020" y="3195270"/>
                  <a:ext cx="86400" cy="26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1CC0C255-B63B-6FD0-CE4D-E28181784D9C}"/>
                    </a:ext>
                  </a:extLst>
                </p14:cNvPr>
                <p14:cNvContentPartPr/>
                <p14:nvPr/>
              </p14:nvContentPartPr>
              <p14:xfrm>
                <a:off x="1451340" y="3047670"/>
                <a:ext cx="137160" cy="23688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1CC0C255-B63B-6FD0-CE4D-E28181784D9C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442700" y="3038670"/>
                  <a:ext cx="154800" cy="25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DB9C5D8A-9A2F-8FF0-50AD-129344D09DE5}"/>
                    </a:ext>
                  </a:extLst>
                </p14:cNvPr>
                <p14:cNvContentPartPr/>
                <p14:nvPr/>
              </p14:nvContentPartPr>
              <p14:xfrm>
                <a:off x="1255500" y="3448710"/>
                <a:ext cx="60480" cy="36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DB9C5D8A-9A2F-8FF0-50AD-129344D09DE5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246860" y="3440070"/>
                  <a:ext cx="781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29E2F84F-F054-F9B6-7394-7F9621890391}"/>
                    </a:ext>
                  </a:extLst>
                </p14:cNvPr>
                <p14:cNvContentPartPr/>
                <p14:nvPr/>
              </p14:nvContentPartPr>
              <p14:xfrm>
                <a:off x="1249020" y="3510270"/>
                <a:ext cx="22320" cy="23292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29E2F84F-F054-F9B6-7394-7F9621890391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240020" y="3501630"/>
                  <a:ext cx="39960" cy="25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6B528503-D651-1814-A663-034D19DC62B1}"/>
                    </a:ext>
                  </a:extLst>
                </p14:cNvPr>
                <p14:cNvContentPartPr/>
                <p14:nvPr/>
              </p14:nvContentPartPr>
              <p14:xfrm>
                <a:off x="1488780" y="3999510"/>
                <a:ext cx="359280" cy="2376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6B528503-D651-1814-A663-034D19DC62B1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1480140" y="3990870"/>
                  <a:ext cx="376920" cy="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686E7BB4-C5CA-F114-C895-CF1DBC7D73D6}"/>
                    </a:ext>
                  </a:extLst>
                </p14:cNvPr>
                <p14:cNvContentPartPr/>
                <p14:nvPr/>
              </p14:nvContentPartPr>
              <p14:xfrm>
                <a:off x="1515060" y="3960990"/>
                <a:ext cx="433800" cy="3888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686E7BB4-C5CA-F114-C895-CF1DBC7D73D6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1506420" y="3952350"/>
                  <a:ext cx="451440" cy="56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156" name="Ink 155">
                <a:extLst>
                  <a:ext uri="{FF2B5EF4-FFF2-40B4-BE49-F238E27FC236}">
                    <a16:creationId xmlns:a16="http://schemas.microsoft.com/office/drawing/2014/main" id="{FB664E51-1572-C347-B95B-36D54B952FC3}"/>
                  </a:ext>
                </a:extLst>
              </p14:cNvPr>
              <p14:cNvContentPartPr/>
              <p14:nvPr/>
            </p14:nvContentPartPr>
            <p14:xfrm>
              <a:off x="3994440" y="4557240"/>
              <a:ext cx="398160" cy="360"/>
            </p14:xfrm>
          </p:contentPart>
        </mc:Choice>
        <mc:Fallback xmlns="">
          <p:pic>
            <p:nvPicPr>
              <p:cNvPr id="156" name="Ink 155">
                <a:extLst>
                  <a:ext uri="{FF2B5EF4-FFF2-40B4-BE49-F238E27FC236}">
                    <a16:creationId xmlns:a16="http://schemas.microsoft.com/office/drawing/2014/main" id="{FB664E51-1572-C347-B95B-36D54B952FC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985440" y="4548600"/>
                <a:ext cx="4158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57" name="Ink 156">
                <a:extLst>
                  <a:ext uri="{FF2B5EF4-FFF2-40B4-BE49-F238E27FC236}">
                    <a16:creationId xmlns:a16="http://schemas.microsoft.com/office/drawing/2014/main" id="{E6F96330-F999-B23E-C483-2753DA671AE2}"/>
                  </a:ext>
                </a:extLst>
              </p14:cNvPr>
              <p14:cNvContentPartPr/>
              <p14:nvPr/>
            </p14:nvContentPartPr>
            <p14:xfrm>
              <a:off x="4111080" y="4657680"/>
              <a:ext cx="113040" cy="360"/>
            </p14:xfrm>
          </p:contentPart>
        </mc:Choice>
        <mc:Fallback xmlns="">
          <p:pic>
            <p:nvPicPr>
              <p:cNvPr id="157" name="Ink 156">
                <a:extLst>
                  <a:ext uri="{FF2B5EF4-FFF2-40B4-BE49-F238E27FC236}">
                    <a16:creationId xmlns:a16="http://schemas.microsoft.com/office/drawing/2014/main" id="{E6F96330-F999-B23E-C483-2753DA671AE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02440" y="4649040"/>
                <a:ext cx="13068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158" name="Ink 157">
                <a:extLst>
                  <a:ext uri="{FF2B5EF4-FFF2-40B4-BE49-F238E27FC236}">
                    <a16:creationId xmlns:a16="http://schemas.microsoft.com/office/drawing/2014/main" id="{ACF9AF7F-A526-A191-440C-08CD0ABD3223}"/>
                  </a:ext>
                </a:extLst>
              </p14:cNvPr>
              <p14:cNvContentPartPr/>
              <p14:nvPr/>
            </p14:nvContentPartPr>
            <p14:xfrm>
              <a:off x="4125120" y="4736160"/>
              <a:ext cx="93600" cy="360"/>
            </p14:xfrm>
          </p:contentPart>
        </mc:Choice>
        <mc:Fallback xmlns="">
          <p:pic>
            <p:nvPicPr>
              <p:cNvPr id="158" name="Ink 157">
                <a:extLst>
                  <a:ext uri="{FF2B5EF4-FFF2-40B4-BE49-F238E27FC236}">
                    <a16:creationId xmlns:a16="http://schemas.microsoft.com/office/drawing/2014/main" id="{ACF9AF7F-A526-A191-440C-08CD0ABD322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116120" y="4727520"/>
                <a:ext cx="11124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159" name="Ink 158">
                <a:extLst>
                  <a:ext uri="{FF2B5EF4-FFF2-40B4-BE49-F238E27FC236}">
                    <a16:creationId xmlns:a16="http://schemas.microsoft.com/office/drawing/2014/main" id="{F1710497-A260-F093-7758-2FAFA87602B3}"/>
                  </a:ext>
                </a:extLst>
              </p14:cNvPr>
              <p14:cNvContentPartPr/>
              <p14:nvPr/>
            </p14:nvContentPartPr>
            <p14:xfrm>
              <a:off x="4187760" y="4821480"/>
              <a:ext cx="21600" cy="360"/>
            </p14:xfrm>
          </p:contentPart>
        </mc:Choice>
        <mc:Fallback xmlns="">
          <p:pic>
            <p:nvPicPr>
              <p:cNvPr id="159" name="Ink 158">
                <a:extLst>
                  <a:ext uri="{FF2B5EF4-FFF2-40B4-BE49-F238E27FC236}">
                    <a16:creationId xmlns:a16="http://schemas.microsoft.com/office/drawing/2014/main" id="{F1710497-A260-F093-7758-2FAFA87602B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178760" y="4812480"/>
                <a:ext cx="3924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160" name="Ink 159">
                <a:extLst>
                  <a:ext uri="{FF2B5EF4-FFF2-40B4-BE49-F238E27FC236}">
                    <a16:creationId xmlns:a16="http://schemas.microsoft.com/office/drawing/2014/main" id="{3D6CC8C3-CA76-F0A4-4765-52B6333B3A9E}"/>
                  </a:ext>
                </a:extLst>
              </p14:cNvPr>
              <p14:cNvContentPartPr/>
              <p14:nvPr/>
            </p14:nvContentPartPr>
            <p14:xfrm>
              <a:off x="4511400" y="4543920"/>
              <a:ext cx="118080" cy="181800"/>
            </p14:xfrm>
          </p:contentPart>
        </mc:Choice>
        <mc:Fallback xmlns="">
          <p:pic>
            <p:nvPicPr>
              <p:cNvPr id="160" name="Ink 159">
                <a:extLst>
                  <a:ext uri="{FF2B5EF4-FFF2-40B4-BE49-F238E27FC236}">
                    <a16:creationId xmlns:a16="http://schemas.microsoft.com/office/drawing/2014/main" id="{3D6CC8C3-CA76-F0A4-4765-52B6333B3A9E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502760" y="4534920"/>
                <a:ext cx="135720" cy="19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161" name="Ink 160">
                <a:extLst>
                  <a:ext uri="{FF2B5EF4-FFF2-40B4-BE49-F238E27FC236}">
                    <a16:creationId xmlns:a16="http://schemas.microsoft.com/office/drawing/2014/main" id="{AD64044C-A789-4B23-5D5D-5E172D570009}"/>
                  </a:ext>
                </a:extLst>
              </p14:cNvPr>
              <p14:cNvContentPartPr/>
              <p14:nvPr/>
            </p14:nvContentPartPr>
            <p14:xfrm>
              <a:off x="4214760" y="4278960"/>
              <a:ext cx="360" cy="284040"/>
            </p14:xfrm>
          </p:contentPart>
        </mc:Choice>
        <mc:Fallback xmlns="">
          <p:pic>
            <p:nvPicPr>
              <p:cNvPr id="161" name="Ink 160">
                <a:extLst>
                  <a:ext uri="{FF2B5EF4-FFF2-40B4-BE49-F238E27FC236}">
                    <a16:creationId xmlns:a16="http://schemas.microsoft.com/office/drawing/2014/main" id="{AD64044C-A789-4B23-5D5D-5E172D570009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206120" y="4270320"/>
                <a:ext cx="18000" cy="301680"/>
              </a:xfrm>
              <a:prstGeom prst="rect">
                <a:avLst/>
              </a:prstGeom>
            </p:spPr>
          </p:pic>
        </mc:Fallback>
      </mc:AlternateContent>
      <p:grpSp>
        <p:nvGrpSpPr>
          <p:cNvPr id="162" name="Group 161">
            <a:extLst>
              <a:ext uri="{FF2B5EF4-FFF2-40B4-BE49-F238E27FC236}">
                <a16:creationId xmlns:a16="http://schemas.microsoft.com/office/drawing/2014/main" id="{4D15BBB4-703D-D9FD-8FE9-0CC8A065BAD0}"/>
              </a:ext>
            </a:extLst>
          </p:cNvPr>
          <p:cNvGrpSpPr/>
          <p:nvPr/>
        </p:nvGrpSpPr>
        <p:grpSpPr>
          <a:xfrm>
            <a:off x="3948360" y="3081240"/>
            <a:ext cx="988200" cy="978480"/>
            <a:chOff x="1002780" y="3047670"/>
            <a:chExt cx="988200" cy="978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1827332E-31F3-D83E-3A3E-05FC1E422850}"/>
                    </a:ext>
                  </a:extLst>
                </p14:cNvPr>
                <p14:cNvContentPartPr/>
                <p14:nvPr/>
              </p14:nvContentPartPr>
              <p14:xfrm>
                <a:off x="1891980" y="3932910"/>
                <a:ext cx="99000" cy="9324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1827332E-31F3-D83E-3A3E-05FC1E422850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882980" y="3923910"/>
                  <a:ext cx="116640" cy="11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2AB28619-B624-8655-12C2-7D75D6B5B1E3}"/>
                    </a:ext>
                  </a:extLst>
                </p14:cNvPr>
                <p14:cNvContentPartPr/>
                <p14:nvPr/>
              </p14:nvContentPartPr>
              <p14:xfrm>
                <a:off x="1490580" y="3976830"/>
                <a:ext cx="415080" cy="1512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2AB28619-B624-8655-12C2-7D75D6B5B1E3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481940" y="3968190"/>
                  <a:ext cx="432720" cy="3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F65B38A4-3564-C45E-7105-203B985CAD6E}"/>
                    </a:ext>
                  </a:extLst>
                </p14:cNvPr>
                <p14:cNvContentPartPr/>
                <p14:nvPr/>
              </p14:nvContentPartPr>
              <p14:xfrm>
                <a:off x="1002780" y="3523230"/>
                <a:ext cx="420480" cy="324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F65B38A4-3564-C45E-7105-203B985CAD6E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994140" y="3514590"/>
                  <a:ext cx="43812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2778A31D-AAEE-5043-7A67-ECD1C36DB072}"/>
                    </a:ext>
                  </a:extLst>
                </p14:cNvPr>
                <p14:cNvContentPartPr/>
                <p14:nvPr/>
              </p14:nvContentPartPr>
              <p14:xfrm>
                <a:off x="1177020" y="3451950"/>
                <a:ext cx="109800" cy="36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2778A31D-AAEE-5043-7A67-ECD1C36DB072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168380" y="3443310"/>
                  <a:ext cx="1274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1FA8823A-01B0-9986-283B-682798EFCD91}"/>
                    </a:ext>
                  </a:extLst>
                </p14:cNvPr>
                <p14:cNvContentPartPr/>
                <p14:nvPr/>
              </p14:nvContentPartPr>
              <p14:xfrm>
                <a:off x="1230660" y="3203910"/>
                <a:ext cx="68760" cy="24840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1FA8823A-01B0-9986-283B-682798EFCD91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222020" y="3195270"/>
                  <a:ext cx="86400" cy="26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930ABB4E-972D-85F6-30F2-06BE2518F430}"/>
                    </a:ext>
                  </a:extLst>
                </p14:cNvPr>
                <p14:cNvContentPartPr/>
                <p14:nvPr/>
              </p14:nvContentPartPr>
              <p14:xfrm>
                <a:off x="1451340" y="3047670"/>
                <a:ext cx="137160" cy="23688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930ABB4E-972D-85F6-30F2-06BE2518F430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442700" y="3038670"/>
                  <a:ext cx="154800" cy="25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86EDEAA7-8364-DB18-CAE0-4533873DA266}"/>
                    </a:ext>
                  </a:extLst>
                </p14:cNvPr>
                <p14:cNvContentPartPr/>
                <p14:nvPr/>
              </p14:nvContentPartPr>
              <p14:xfrm>
                <a:off x="1255500" y="3448710"/>
                <a:ext cx="60480" cy="36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86EDEAA7-8364-DB18-CAE0-4533873DA266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246860" y="3440070"/>
                  <a:ext cx="781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B58080D9-2F7D-638D-BBF8-FA72E7BFE0B9}"/>
                    </a:ext>
                  </a:extLst>
                </p14:cNvPr>
                <p14:cNvContentPartPr/>
                <p14:nvPr/>
              </p14:nvContentPartPr>
              <p14:xfrm>
                <a:off x="1249020" y="3510270"/>
                <a:ext cx="22320" cy="23292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B58080D9-2F7D-638D-BBF8-FA72E7BFE0B9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240020" y="3501630"/>
                  <a:ext cx="39960" cy="25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38915724-04AE-14C1-6DAC-164894027298}"/>
                    </a:ext>
                  </a:extLst>
                </p14:cNvPr>
                <p14:cNvContentPartPr/>
                <p14:nvPr/>
              </p14:nvContentPartPr>
              <p14:xfrm>
                <a:off x="1488780" y="3999510"/>
                <a:ext cx="359280" cy="2376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38915724-04AE-14C1-6DAC-164894027298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1480140" y="3990870"/>
                  <a:ext cx="376920" cy="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5954E330-42C8-BE0E-FAD2-D15E9BC54EAD}"/>
                    </a:ext>
                  </a:extLst>
                </p14:cNvPr>
                <p14:cNvContentPartPr/>
                <p14:nvPr/>
              </p14:nvContentPartPr>
              <p14:xfrm>
                <a:off x="1515060" y="3960990"/>
                <a:ext cx="433800" cy="3888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5954E330-42C8-BE0E-FAD2-D15E9BC54EAD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1506420" y="3952350"/>
                  <a:ext cx="451440" cy="56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177" name="Ink 176">
                <a:extLst>
                  <a:ext uri="{FF2B5EF4-FFF2-40B4-BE49-F238E27FC236}">
                    <a16:creationId xmlns:a16="http://schemas.microsoft.com/office/drawing/2014/main" id="{B78D6B51-D15C-7067-A1DE-BAF7D57DE093}"/>
                  </a:ext>
                </a:extLst>
              </p14:cNvPr>
              <p14:cNvContentPartPr/>
              <p14:nvPr/>
            </p14:nvContentPartPr>
            <p14:xfrm>
              <a:off x="5405550" y="4527540"/>
              <a:ext cx="398160" cy="360"/>
            </p14:xfrm>
          </p:contentPart>
        </mc:Choice>
        <mc:Fallback xmlns="">
          <p:pic>
            <p:nvPicPr>
              <p:cNvPr id="177" name="Ink 176">
                <a:extLst>
                  <a:ext uri="{FF2B5EF4-FFF2-40B4-BE49-F238E27FC236}">
                    <a16:creationId xmlns:a16="http://schemas.microsoft.com/office/drawing/2014/main" id="{B78D6B51-D15C-7067-A1DE-BAF7D57DE09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396550" y="4518900"/>
                <a:ext cx="4158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178" name="Ink 177">
                <a:extLst>
                  <a:ext uri="{FF2B5EF4-FFF2-40B4-BE49-F238E27FC236}">
                    <a16:creationId xmlns:a16="http://schemas.microsoft.com/office/drawing/2014/main" id="{F7CE35C2-AB35-158A-85BA-24B84E2CFE17}"/>
                  </a:ext>
                </a:extLst>
              </p14:cNvPr>
              <p14:cNvContentPartPr/>
              <p14:nvPr/>
            </p14:nvContentPartPr>
            <p14:xfrm>
              <a:off x="5522190" y="4627980"/>
              <a:ext cx="113040" cy="360"/>
            </p14:xfrm>
          </p:contentPart>
        </mc:Choice>
        <mc:Fallback xmlns="">
          <p:pic>
            <p:nvPicPr>
              <p:cNvPr id="178" name="Ink 177">
                <a:extLst>
                  <a:ext uri="{FF2B5EF4-FFF2-40B4-BE49-F238E27FC236}">
                    <a16:creationId xmlns:a16="http://schemas.microsoft.com/office/drawing/2014/main" id="{F7CE35C2-AB35-158A-85BA-24B84E2CFE1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513550" y="4619340"/>
                <a:ext cx="13068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179" name="Ink 178">
                <a:extLst>
                  <a:ext uri="{FF2B5EF4-FFF2-40B4-BE49-F238E27FC236}">
                    <a16:creationId xmlns:a16="http://schemas.microsoft.com/office/drawing/2014/main" id="{8C589EB3-502D-0AC0-314F-02D922855B55}"/>
                  </a:ext>
                </a:extLst>
              </p14:cNvPr>
              <p14:cNvContentPartPr/>
              <p14:nvPr/>
            </p14:nvContentPartPr>
            <p14:xfrm>
              <a:off x="5536230" y="4706460"/>
              <a:ext cx="93600" cy="360"/>
            </p14:xfrm>
          </p:contentPart>
        </mc:Choice>
        <mc:Fallback xmlns="">
          <p:pic>
            <p:nvPicPr>
              <p:cNvPr id="179" name="Ink 178">
                <a:extLst>
                  <a:ext uri="{FF2B5EF4-FFF2-40B4-BE49-F238E27FC236}">
                    <a16:creationId xmlns:a16="http://schemas.microsoft.com/office/drawing/2014/main" id="{8C589EB3-502D-0AC0-314F-02D922855B5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527230" y="4697820"/>
                <a:ext cx="11124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180" name="Ink 179">
                <a:extLst>
                  <a:ext uri="{FF2B5EF4-FFF2-40B4-BE49-F238E27FC236}">
                    <a16:creationId xmlns:a16="http://schemas.microsoft.com/office/drawing/2014/main" id="{4A1B2FF5-3814-FCBD-D8B7-CF81DB3A3656}"/>
                  </a:ext>
                </a:extLst>
              </p14:cNvPr>
              <p14:cNvContentPartPr/>
              <p14:nvPr/>
            </p14:nvContentPartPr>
            <p14:xfrm>
              <a:off x="5598870" y="4791780"/>
              <a:ext cx="21600" cy="360"/>
            </p14:xfrm>
          </p:contentPart>
        </mc:Choice>
        <mc:Fallback xmlns="">
          <p:pic>
            <p:nvPicPr>
              <p:cNvPr id="180" name="Ink 179">
                <a:extLst>
                  <a:ext uri="{FF2B5EF4-FFF2-40B4-BE49-F238E27FC236}">
                    <a16:creationId xmlns:a16="http://schemas.microsoft.com/office/drawing/2014/main" id="{4A1B2FF5-3814-FCBD-D8B7-CF81DB3A3656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589870" y="4782780"/>
                <a:ext cx="3924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181" name="Ink 180">
                <a:extLst>
                  <a:ext uri="{FF2B5EF4-FFF2-40B4-BE49-F238E27FC236}">
                    <a16:creationId xmlns:a16="http://schemas.microsoft.com/office/drawing/2014/main" id="{4A26EF64-C404-064A-990B-2F5BCA44CB61}"/>
                  </a:ext>
                </a:extLst>
              </p14:cNvPr>
              <p14:cNvContentPartPr/>
              <p14:nvPr/>
            </p14:nvContentPartPr>
            <p14:xfrm>
              <a:off x="5922510" y="4514220"/>
              <a:ext cx="118080" cy="181800"/>
            </p14:xfrm>
          </p:contentPart>
        </mc:Choice>
        <mc:Fallback xmlns="">
          <p:pic>
            <p:nvPicPr>
              <p:cNvPr id="181" name="Ink 180">
                <a:extLst>
                  <a:ext uri="{FF2B5EF4-FFF2-40B4-BE49-F238E27FC236}">
                    <a16:creationId xmlns:a16="http://schemas.microsoft.com/office/drawing/2014/main" id="{4A26EF64-C404-064A-990B-2F5BCA44CB61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913870" y="4505220"/>
                <a:ext cx="135720" cy="19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182" name="Ink 181">
                <a:extLst>
                  <a:ext uri="{FF2B5EF4-FFF2-40B4-BE49-F238E27FC236}">
                    <a16:creationId xmlns:a16="http://schemas.microsoft.com/office/drawing/2014/main" id="{B74835E9-2FD5-932F-39DC-43A0BE6D3713}"/>
                  </a:ext>
                </a:extLst>
              </p14:cNvPr>
              <p14:cNvContentPartPr/>
              <p14:nvPr/>
            </p14:nvContentPartPr>
            <p14:xfrm>
              <a:off x="5625870" y="4249260"/>
              <a:ext cx="360" cy="284040"/>
            </p14:xfrm>
          </p:contentPart>
        </mc:Choice>
        <mc:Fallback xmlns="">
          <p:pic>
            <p:nvPicPr>
              <p:cNvPr id="182" name="Ink 181">
                <a:extLst>
                  <a:ext uri="{FF2B5EF4-FFF2-40B4-BE49-F238E27FC236}">
                    <a16:creationId xmlns:a16="http://schemas.microsoft.com/office/drawing/2014/main" id="{B74835E9-2FD5-932F-39DC-43A0BE6D3713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617230" y="4240620"/>
                <a:ext cx="18000" cy="301680"/>
              </a:xfrm>
              <a:prstGeom prst="rect">
                <a:avLst/>
              </a:prstGeom>
            </p:spPr>
          </p:pic>
        </mc:Fallback>
      </mc:AlternateContent>
      <p:grpSp>
        <p:nvGrpSpPr>
          <p:cNvPr id="183" name="Group 182">
            <a:extLst>
              <a:ext uri="{FF2B5EF4-FFF2-40B4-BE49-F238E27FC236}">
                <a16:creationId xmlns:a16="http://schemas.microsoft.com/office/drawing/2014/main" id="{A7700724-7242-7F3E-BB76-460D896DF407}"/>
              </a:ext>
            </a:extLst>
          </p:cNvPr>
          <p:cNvGrpSpPr/>
          <p:nvPr/>
        </p:nvGrpSpPr>
        <p:grpSpPr>
          <a:xfrm>
            <a:off x="5359470" y="3051540"/>
            <a:ext cx="988200" cy="978480"/>
            <a:chOff x="1002780" y="3047670"/>
            <a:chExt cx="988200" cy="978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6CA01D1A-7C64-0801-26FD-D00D6394C89B}"/>
                    </a:ext>
                  </a:extLst>
                </p14:cNvPr>
                <p14:cNvContentPartPr/>
                <p14:nvPr/>
              </p14:nvContentPartPr>
              <p14:xfrm>
                <a:off x="1891980" y="3932910"/>
                <a:ext cx="99000" cy="93240"/>
              </p14:xfrm>
            </p:contentPart>
          </mc:Choice>
          <mc:Fallback xmlns=""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6CA01D1A-7C64-0801-26FD-D00D6394C89B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882980" y="3923910"/>
                  <a:ext cx="116640" cy="11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CAD852BE-AFE5-F825-6188-9B2324F10993}"/>
                    </a:ext>
                  </a:extLst>
                </p14:cNvPr>
                <p14:cNvContentPartPr/>
                <p14:nvPr/>
              </p14:nvContentPartPr>
              <p14:xfrm>
                <a:off x="1490580" y="3976830"/>
                <a:ext cx="415080" cy="1512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CAD852BE-AFE5-F825-6188-9B2324F10993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481940" y="3968190"/>
                  <a:ext cx="432720" cy="3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E093AB09-1829-D900-91BA-EBB2BB11BECB}"/>
                    </a:ext>
                  </a:extLst>
                </p14:cNvPr>
                <p14:cNvContentPartPr/>
                <p14:nvPr/>
              </p14:nvContentPartPr>
              <p14:xfrm>
                <a:off x="1002780" y="3523230"/>
                <a:ext cx="420480" cy="324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E093AB09-1829-D900-91BA-EBB2BB11BECB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994140" y="3514590"/>
                  <a:ext cx="43812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4ADFEFD6-0090-7893-443A-C189A7BDA2B2}"/>
                    </a:ext>
                  </a:extLst>
                </p14:cNvPr>
                <p14:cNvContentPartPr/>
                <p14:nvPr/>
              </p14:nvContentPartPr>
              <p14:xfrm>
                <a:off x="1177020" y="3451950"/>
                <a:ext cx="109800" cy="36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4ADFEFD6-0090-7893-443A-C189A7BDA2B2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168380" y="3443310"/>
                  <a:ext cx="1274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898D6C14-0232-E4FD-AAEC-EB468190A98F}"/>
                    </a:ext>
                  </a:extLst>
                </p14:cNvPr>
                <p14:cNvContentPartPr/>
                <p14:nvPr/>
              </p14:nvContentPartPr>
              <p14:xfrm>
                <a:off x="1230660" y="3203910"/>
                <a:ext cx="68760" cy="248400"/>
              </p14:xfrm>
            </p:contentPart>
          </mc:Choice>
          <mc:Fallback xmlns=""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898D6C14-0232-E4FD-AAEC-EB468190A98F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222020" y="3195270"/>
                  <a:ext cx="86400" cy="26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C50960E0-BB68-5318-D508-746170DEEDE8}"/>
                    </a:ext>
                  </a:extLst>
                </p14:cNvPr>
                <p14:cNvContentPartPr/>
                <p14:nvPr/>
              </p14:nvContentPartPr>
              <p14:xfrm>
                <a:off x="1451340" y="3047670"/>
                <a:ext cx="137160" cy="23688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C50960E0-BB68-5318-D508-746170DEEDE8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442700" y="3038670"/>
                  <a:ext cx="154800" cy="25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5C630412-1360-72EE-C437-C472E400A0AC}"/>
                    </a:ext>
                  </a:extLst>
                </p14:cNvPr>
                <p14:cNvContentPartPr/>
                <p14:nvPr/>
              </p14:nvContentPartPr>
              <p14:xfrm>
                <a:off x="1255500" y="3448710"/>
                <a:ext cx="60480" cy="36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5C630412-1360-72EE-C437-C472E400A0AC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246860" y="3440070"/>
                  <a:ext cx="781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01E9C7EC-A009-3664-1A5D-CF345A1BB877}"/>
                    </a:ext>
                  </a:extLst>
                </p14:cNvPr>
                <p14:cNvContentPartPr/>
                <p14:nvPr/>
              </p14:nvContentPartPr>
              <p14:xfrm>
                <a:off x="1249020" y="3510270"/>
                <a:ext cx="22320" cy="23292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01E9C7EC-A009-3664-1A5D-CF345A1BB877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240020" y="3501630"/>
                  <a:ext cx="39960" cy="25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609534D4-75CB-102B-3C14-49891C753609}"/>
                    </a:ext>
                  </a:extLst>
                </p14:cNvPr>
                <p14:cNvContentPartPr/>
                <p14:nvPr/>
              </p14:nvContentPartPr>
              <p14:xfrm>
                <a:off x="1488780" y="3999510"/>
                <a:ext cx="359280" cy="2376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609534D4-75CB-102B-3C14-49891C753609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1480140" y="3990870"/>
                  <a:ext cx="376920" cy="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BB1B69D9-454D-8F6E-A081-D9890EC8CF50}"/>
                    </a:ext>
                  </a:extLst>
                </p14:cNvPr>
                <p14:cNvContentPartPr/>
                <p14:nvPr/>
              </p14:nvContentPartPr>
              <p14:xfrm>
                <a:off x="1515060" y="3960990"/>
                <a:ext cx="433800" cy="3888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BB1B69D9-454D-8F6E-A081-D9890EC8CF50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1506420" y="3952350"/>
                  <a:ext cx="451440" cy="56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198" name="Ink 197">
                <a:extLst>
                  <a:ext uri="{FF2B5EF4-FFF2-40B4-BE49-F238E27FC236}">
                    <a16:creationId xmlns:a16="http://schemas.microsoft.com/office/drawing/2014/main" id="{A2525044-BBEC-6B30-E224-03943FAA49D4}"/>
                  </a:ext>
                </a:extLst>
              </p14:cNvPr>
              <p14:cNvContentPartPr/>
              <p14:nvPr/>
            </p14:nvContentPartPr>
            <p14:xfrm>
              <a:off x="6770250" y="4458510"/>
              <a:ext cx="398160" cy="360"/>
            </p14:xfrm>
          </p:contentPart>
        </mc:Choice>
        <mc:Fallback xmlns="">
          <p:pic>
            <p:nvPicPr>
              <p:cNvPr id="198" name="Ink 197">
                <a:extLst>
                  <a:ext uri="{FF2B5EF4-FFF2-40B4-BE49-F238E27FC236}">
                    <a16:creationId xmlns:a16="http://schemas.microsoft.com/office/drawing/2014/main" id="{A2525044-BBEC-6B30-E224-03943FAA49D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761250" y="4449870"/>
                <a:ext cx="4158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199" name="Ink 198">
                <a:extLst>
                  <a:ext uri="{FF2B5EF4-FFF2-40B4-BE49-F238E27FC236}">
                    <a16:creationId xmlns:a16="http://schemas.microsoft.com/office/drawing/2014/main" id="{3E95763B-7D91-2D95-6EE2-560F46276182}"/>
                  </a:ext>
                </a:extLst>
              </p14:cNvPr>
              <p14:cNvContentPartPr/>
              <p14:nvPr/>
            </p14:nvContentPartPr>
            <p14:xfrm>
              <a:off x="6886890" y="4558950"/>
              <a:ext cx="113040" cy="360"/>
            </p14:xfrm>
          </p:contentPart>
        </mc:Choice>
        <mc:Fallback xmlns="">
          <p:pic>
            <p:nvPicPr>
              <p:cNvPr id="199" name="Ink 198">
                <a:extLst>
                  <a:ext uri="{FF2B5EF4-FFF2-40B4-BE49-F238E27FC236}">
                    <a16:creationId xmlns:a16="http://schemas.microsoft.com/office/drawing/2014/main" id="{3E95763B-7D91-2D95-6EE2-560F4627618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878250" y="4550310"/>
                <a:ext cx="13068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200" name="Ink 199">
                <a:extLst>
                  <a:ext uri="{FF2B5EF4-FFF2-40B4-BE49-F238E27FC236}">
                    <a16:creationId xmlns:a16="http://schemas.microsoft.com/office/drawing/2014/main" id="{493058D8-3F0E-9562-FD77-099EB4BDD6E5}"/>
                  </a:ext>
                </a:extLst>
              </p14:cNvPr>
              <p14:cNvContentPartPr/>
              <p14:nvPr/>
            </p14:nvContentPartPr>
            <p14:xfrm>
              <a:off x="6900930" y="4637430"/>
              <a:ext cx="93600" cy="360"/>
            </p14:xfrm>
          </p:contentPart>
        </mc:Choice>
        <mc:Fallback xmlns="">
          <p:pic>
            <p:nvPicPr>
              <p:cNvPr id="200" name="Ink 199">
                <a:extLst>
                  <a:ext uri="{FF2B5EF4-FFF2-40B4-BE49-F238E27FC236}">
                    <a16:creationId xmlns:a16="http://schemas.microsoft.com/office/drawing/2014/main" id="{493058D8-3F0E-9562-FD77-099EB4BDD6E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891930" y="4628790"/>
                <a:ext cx="11124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201" name="Ink 200">
                <a:extLst>
                  <a:ext uri="{FF2B5EF4-FFF2-40B4-BE49-F238E27FC236}">
                    <a16:creationId xmlns:a16="http://schemas.microsoft.com/office/drawing/2014/main" id="{46BE432A-D6D8-CA65-9BDB-919A8BFF0933}"/>
                  </a:ext>
                </a:extLst>
              </p14:cNvPr>
              <p14:cNvContentPartPr/>
              <p14:nvPr/>
            </p14:nvContentPartPr>
            <p14:xfrm>
              <a:off x="6963570" y="4722750"/>
              <a:ext cx="21600" cy="360"/>
            </p14:xfrm>
          </p:contentPart>
        </mc:Choice>
        <mc:Fallback xmlns="">
          <p:pic>
            <p:nvPicPr>
              <p:cNvPr id="201" name="Ink 200">
                <a:extLst>
                  <a:ext uri="{FF2B5EF4-FFF2-40B4-BE49-F238E27FC236}">
                    <a16:creationId xmlns:a16="http://schemas.microsoft.com/office/drawing/2014/main" id="{46BE432A-D6D8-CA65-9BDB-919A8BFF093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954570" y="4713750"/>
                <a:ext cx="3924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202" name="Ink 201">
                <a:extLst>
                  <a:ext uri="{FF2B5EF4-FFF2-40B4-BE49-F238E27FC236}">
                    <a16:creationId xmlns:a16="http://schemas.microsoft.com/office/drawing/2014/main" id="{5DEFA1CA-B401-198D-B457-7F14D9709407}"/>
                  </a:ext>
                </a:extLst>
              </p14:cNvPr>
              <p14:cNvContentPartPr/>
              <p14:nvPr/>
            </p14:nvContentPartPr>
            <p14:xfrm>
              <a:off x="7287210" y="4445190"/>
              <a:ext cx="118080" cy="181800"/>
            </p14:xfrm>
          </p:contentPart>
        </mc:Choice>
        <mc:Fallback xmlns="">
          <p:pic>
            <p:nvPicPr>
              <p:cNvPr id="202" name="Ink 201">
                <a:extLst>
                  <a:ext uri="{FF2B5EF4-FFF2-40B4-BE49-F238E27FC236}">
                    <a16:creationId xmlns:a16="http://schemas.microsoft.com/office/drawing/2014/main" id="{5DEFA1CA-B401-198D-B457-7F14D970940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278570" y="4436190"/>
                <a:ext cx="135720" cy="19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203" name="Ink 202">
                <a:extLst>
                  <a:ext uri="{FF2B5EF4-FFF2-40B4-BE49-F238E27FC236}">
                    <a16:creationId xmlns:a16="http://schemas.microsoft.com/office/drawing/2014/main" id="{B2AB1066-EB36-58A1-2460-89DAA8803F3F}"/>
                  </a:ext>
                </a:extLst>
              </p14:cNvPr>
              <p14:cNvContentPartPr/>
              <p14:nvPr/>
            </p14:nvContentPartPr>
            <p14:xfrm>
              <a:off x="6990570" y="4180230"/>
              <a:ext cx="360" cy="284040"/>
            </p14:xfrm>
          </p:contentPart>
        </mc:Choice>
        <mc:Fallback xmlns="">
          <p:pic>
            <p:nvPicPr>
              <p:cNvPr id="203" name="Ink 202">
                <a:extLst>
                  <a:ext uri="{FF2B5EF4-FFF2-40B4-BE49-F238E27FC236}">
                    <a16:creationId xmlns:a16="http://schemas.microsoft.com/office/drawing/2014/main" id="{B2AB1066-EB36-58A1-2460-89DAA8803F3F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981930" y="4171590"/>
                <a:ext cx="18000" cy="301680"/>
              </a:xfrm>
              <a:prstGeom prst="rect">
                <a:avLst/>
              </a:prstGeom>
            </p:spPr>
          </p:pic>
        </mc:Fallback>
      </mc:AlternateContent>
      <p:grpSp>
        <p:nvGrpSpPr>
          <p:cNvPr id="204" name="Group 203">
            <a:extLst>
              <a:ext uri="{FF2B5EF4-FFF2-40B4-BE49-F238E27FC236}">
                <a16:creationId xmlns:a16="http://schemas.microsoft.com/office/drawing/2014/main" id="{480BDCFE-7F0C-379D-7000-70DC1880E953}"/>
              </a:ext>
            </a:extLst>
          </p:cNvPr>
          <p:cNvGrpSpPr/>
          <p:nvPr/>
        </p:nvGrpSpPr>
        <p:grpSpPr>
          <a:xfrm>
            <a:off x="6724170" y="2982510"/>
            <a:ext cx="988200" cy="978480"/>
            <a:chOff x="1002780" y="3047670"/>
            <a:chExt cx="988200" cy="978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17AC161C-287B-23DF-1419-9F6B531FD9C2}"/>
                    </a:ext>
                  </a:extLst>
                </p14:cNvPr>
                <p14:cNvContentPartPr/>
                <p14:nvPr/>
              </p14:nvContentPartPr>
              <p14:xfrm>
                <a:off x="1891980" y="3932910"/>
                <a:ext cx="99000" cy="9324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17AC161C-287B-23DF-1419-9F6B531FD9C2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882980" y="3923910"/>
                  <a:ext cx="116640" cy="11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3D4D722D-F608-01C2-C2E8-8404A20C2763}"/>
                    </a:ext>
                  </a:extLst>
                </p14:cNvPr>
                <p14:cNvContentPartPr/>
                <p14:nvPr/>
              </p14:nvContentPartPr>
              <p14:xfrm>
                <a:off x="1490580" y="3976830"/>
                <a:ext cx="415080" cy="15120"/>
              </p14:xfrm>
            </p:contentPart>
          </mc:Choice>
          <mc:Fallback xmlns=""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3D4D722D-F608-01C2-C2E8-8404A20C2763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481940" y="3968190"/>
                  <a:ext cx="432720" cy="3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207" name="Ink 206">
                  <a:extLst>
                    <a:ext uri="{FF2B5EF4-FFF2-40B4-BE49-F238E27FC236}">
                      <a16:creationId xmlns:a16="http://schemas.microsoft.com/office/drawing/2014/main" id="{BAACE181-4786-A383-9F41-E1D814AD2DCF}"/>
                    </a:ext>
                  </a:extLst>
                </p14:cNvPr>
                <p14:cNvContentPartPr/>
                <p14:nvPr/>
              </p14:nvContentPartPr>
              <p14:xfrm>
                <a:off x="1002780" y="3523230"/>
                <a:ext cx="420480" cy="3240"/>
              </p14:xfrm>
            </p:contentPart>
          </mc:Choice>
          <mc:Fallback xmlns="">
            <p:pic>
              <p:nvPicPr>
                <p:cNvPr id="207" name="Ink 206">
                  <a:extLst>
                    <a:ext uri="{FF2B5EF4-FFF2-40B4-BE49-F238E27FC236}">
                      <a16:creationId xmlns:a16="http://schemas.microsoft.com/office/drawing/2014/main" id="{BAACE181-4786-A383-9F41-E1D814AD2DCF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994140" y="3514590"/>
                  <a:ext cx="43812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58E858AD-07E4-5547-B60C-3B006F5A5434}"/>
                    </a:ext>
                  </a:extLst>
                </p14:cNvPr>
                <p14:cNvContentPartPr/>
                <p14:nvPr/>
              </p14:nvContentPartPr>
              <p14:xfrm>
                <a:off x="1177020" y="3451950"/>
                <a:ext cx="109800" cy="360"/>
              </p14:xfrm>
            </p:contentPart>
          </mc:Choice>
          <mc:Fallback xmlns=""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58E858AD-07E4-5547-B60C-3B006F5A5434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168380" y="3443310"/>
                  <a:ext cx="1274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2D754383-6464-6530-4BEB-BD4981164946}"/>
                    </a:ext>
                  </a:extLst>
                </p14:cNvPr>
                <p14:cNvContentPartPr/>
                <p14:nvPr/>
              </p14:nvContentPartPr>
              <p14:xfrm>
                <a:off x="1230660" y="3203910"/>
                <a:ext cx="68760" cy="248400"/>
              </p14:xfrm>
            </p:contentPart>
          </mc:Choice>
          <mc:Fallback xmlns=""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2D754383-6464-6530-4BEB-BD4981164946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222020" y="3195270"/>
                  <a:ext cx="86400" cy="26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210" name="Ink 209">
                  <a:extLst>
                    <a:ext uri="{FF2B5EF4-FFF2-40B4-BE49-F238E27FC236}">
                      <a16:creationId xmlns:a16="http://schemas.microsoft.com/office/drawing/2014/main" id="{5D99C17C-6D7F-691B-C6E9-217BDC704892}"/>
                    </a:ext>
                  </a:extLst>
                </p14:cNvPr>
                <p14:cNvContentPartPr/>
                <p14:nvPr/>
              </p14:nvContentPartPr>
              <p14:xfrm>
                <a:off x="1451340" y="3047670"/>
                <a:ext cx="137160" cy="236880"/>
              </p14:xfrm>
            </p:contentPart>
          </mc:Choice>
          <mc:Fallback xmlns="">
            <p:pic>
              <p:nvPicPr>
                <p:cNvPr id="210" name="Ink 209">
                  <a:extLst>
                    <a:ext uri="{FF2B5EF4-FFF2-40B4-BE49-F238E27FC236}">
                      <a16:creationId xmlns:a16="http://schemas.microsoft.com/office/drawing/2014/main" id="{5D99C17C-6D7F-691B-C6E9-217BDC704892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442700" y="3038670"/>
                  <a:ext cx="154800" cy="25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211" name="Ink 210">
                  <a:extLst>
                    <a:ext uri="{FF2B5EF4-FFF2-40B4-BE49-F238E27FC236}">
                      <a16:creationId xmlns:a16="http://schemas.microsoft.com/office/drawing/2014/main" id="{6393502B-44A0-7833-9F8E-615CEEC83246}"/>
                    </a:ext>
                  </a:extLst>
                </p14:cNvPr>
                <p14:cNvContentPartPr/>
                <p14:nvPr/>
              </p14:nvContentPartPr>
              <p14:xfrm>
                <a:off x="1255500" y="3448710"/>
                <a:ext cx="60480" cy="360"/>
              </p14:xfrm>
            </p:contentPart>
          </mc:Choice>
          <mc:Fallback xmlns="">
            <p:pic>
              <p:nvPicPr>
                <p:cNvPr id="211" name="Ink 210">
                  <a:extLst>
                    <a:ext uri="{FF2B5EF4-FFF2-40B4-BE49-F238E27FC236}">
                      <a16:creationId xmlns:a16="http://schemas.microsoft.com/office/drawing/2014/main" id="{6393502B-44A0-7833-9F8E-615CEEC83246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246860" y="3440070"/>
                  <a:ext cx="781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212" name="Ink 211">
                  <a:extLst>
                    <a:ext uri="{FF2B5EF4-FFF2-40B4-BE49-F238E27FC236}">
                      <a16:creationId xmlns:a16="http://schemas.microsoft.com/office/drawing/2014/main" id="{F322E28C-7EF8-C532-E909-87D0E9BC094F}"/>
                    </a:ext>
                  </a:extLst>
                </p14:cNvPr>
                <p14:cNvContentPartPr/>
                <p14:nvPr/>
              </p14:nvContentPartPr>
              <p14:xfrm>
                <a:off x="1249020" y="3510270"/>
                <a:ext cx="22320" cy="232920"/>
              </p14:xfrm>
            </p:contentPart>
          </mc:Choice>
          <mc:Fallback xmlns="">
            <p:pic>
              <p:nvPicPr>
                <p:cNvPr id="212" name="Ink 211">
                  <a:extLst>
                    <a:ext uri="{FF2B5EF4-FFF2-40B4-BE49-F238E27FC236}">
                      <a16:creationId xmlns:a16="http://schemas.microsoft.com/office/drawing/2014/main" id="{F322E28C-7EF8-C532-E909-87D0E9BC094F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240020" y="3501630"/>
                  <a:ext cx="39960" cy="25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7C94E48F-F042-3059-554F-4EDF8A1EA148}"/>
                    </a:ext>
                  </a:extLst>
                </p14:cNvPr>
                <p14:cNvContentPartPr/>
                <p14:nvPr/>
              </p14:nvContentPartPr>
              <p14:xfrm>
                <a:off x="1488780" y="3999510"/>
                <a:ext cx="359280" cy="23760"/>
              </p14:xfrm>
            </p:contentPart>
          </mc:Choice>
          <mc:Fallback xmlns=""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7C94E48F-F042-3059-554F-4EDF8A1EA148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1480140" y="3990870"/>
                  <a:ext cx="376920" cy="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88EA4149-C7AD-4124-8EFE-26A77CDCF63D}"/>
                    </a:ext>
                  </a:extLst>
                </p14:cNvPr>
                <p14:cNvContentPartPr/>
                <p14:nvPr/>
              </p14:nvContentPartPr>
              <p14:xfrm>
                <a:off x="1515060" y="3960990"/>
                <a:ext cx="433800" cy="38880"/>
              </p14:xfrm>
            </p:contentPart>
          </mc:Choice>
          <mc:Fallback xmlns=""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88EA4149-C7AD-4124-8EFE-26A77CDCF63D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1506420" y="3952350"/>
                  <a:ext cx="451440" cy="56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6" name="Group 255">
            <a:extLst>
              <a:ext uri="{FF2B5EF4-FFF2-40B4-BE49-F238E27FC236}">
                <a16:creationId xmlns:a16="http://schemas.microsoft.com/office/drawing/2014/main" id="{F41D025A-EBA7-B515-75E7-895C6689B341}"/>
              </a:ext>
            </a:extLst>
          </p:cNvPr>
          <p:cNvGrpSpPr/>
          <p:nvPr/>
        </p:nvGrpSpPr>
        <p:grpSpPr>
          <a:xfrm>
            <a:off x="7730130" y="3638790"/>
            <a:ext cx="120600" cy="178200"/>
            <a:chOff x="1906740" y="3631230"/>
            <a:chExt cx="120600" cy="178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258" name="Ink 257">
                  <a:extLst>
                    <a:ext uri="{FF2B5EF4-FFF2-40B4-BE49-F238E27FC236}">
                      <a16:creationId xmlns:a16="http://schemas.microsoft.com/office/drawing/2014/main" id="{9029E31C-28F5-72EE-B249-59FC68373C51}"/>
                    </a:ext>
                  </a:extLst>
                </p14:cNvPr>
                <p14:cNvContentPartPr/>
                <p14:nvPr/>
              </p14:nvContentPartPr>
              <p14:xfrm>
                <a:off x="1906740" y="3631230"/>
                <a:ext cx="70560" cy="156960"/>
              </p14:xfrm>
            </p:contentPart>
          </mc:Choice>
          <mc:Fallback xmlns="">
            <p:pic>
              <p:nvPicPr>
                <p:cNvPr id="258" name="Ink 257">
                  <a:extLst>
                    <a:ext uri="{FF2B5EF4-FFF2-40B4-BE49-F238E27FC236}">
                      <a16:creationId xmlns:a16="http://schemas.microsoft.com/office/drawing/2014/main" id="{9029E31C-28F5-72EE-B249-59FC68373C51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1898100" y="3622230"/>
                  <a:ext cx="88200" cy="17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259" name="Ink 258">
                  <a:extLst>
                    <a:ext uri="{FF2B5EF4-FFF2-40B4-BE49-F238E27FC236}">
                      <a16:creationId xmlns:a16="http://schemas.microsoft.com/office/drawing/2014/main" id="{C7C0AE39-0103-76A0-DD0F-6C3440FF433F}"/>
                    </a:ext>
                  </a:extLst>
                </p14:cNvPr>
                <p14:cNvContentPartPr/>
                <p14:nvPr/>
              </p14:nvContentPartPr>
              <p14:xfrm>
                <a:off x="1914660" y="3765870"/>
                <a:ext cx="112680" cy="43560"/>
              </p14:xfrm>
            </p:contentPart>
          </mc:Choice>
          <mc:Fallback xmlns="">
            <p:pic>
              <p:nvPicPr>
                <p:cNvPr id="259" name="Ink 258">
                  <a:extLst>
                    <a:ext uri="{FF2B5EF4-FFF2-40B4-BE49-F238E27FC236}">
                      <a16:creationId xmlns:a16="http://schemas.microsoft.com/office/drawing/2014/main" id="{C7C0AE39-0103-76A0-DD0F-6C3440FF433F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1905660" y="3756870"/>
                  <a:ext cx="130320" cy="612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60" name="TextBox 259">
            <a:extLst>
              <a:ext uri="{FF2B5EF4-FFF2-40B4-BE49-F238E27FC236}">
                <a16:creationId xmlns:a16="http://schemas.microsoft.com/office/drawing/2014/main" id="{39756B80-9505-52C9-CCFE-BF0E0F80682A}"/>
              </a:ext>
            </a:extLst>
          </p:cNvPr>
          <p:cNvSpPr txBox="1"/>
          <p:nvPr/>
        </p:nvSpPr>
        <p:spPr>
          <a:xfrm>
            <a:off x="3572941" y="2057400"/>
            <a:ext cx="13885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1 0 0 1 0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1C67D58-5B92-C833-EE47-A21A4647C595}"/>
              </a:ext>
            </a:extLst>
          </p:cNvPr>
          <p:cNvGrpSpPr/>
          <p:nvPr/>
        </p:nvGrpSpPr>
        <p:grpSpPr>
          <a:xfrm>
            <a:off x="1048860" y="3743190"/>
            <a:ext cx="442440" cy="535770"/>
            <a:chOff x="1048860" y="3743190"/>
            <a:chExt cx="442440" cy="53577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F40B1C37-FFB0-8025-417F-D7A7ECFCE19D}"/>
                </a:ext>
              </a:extLst>
            </p:cNvPr>
            <p:cNvSpPr/>
            <p:nvPr/>
          </p:nvSpPr>
          <p:spPr>
            <a:xfrm>
              <a:off x="1048860" y="3743190"/>
              <a:ext cx="439920" cy="280080"/>
            </a:xfrm>
            <a:prstGeom prst="rect">
              <a:avLst/>
            </a:prstGeom>
            <a:solidFill>
              <a:schemeClr val="bg1"/>
            </a:solidFill>
            <a:ln w="38100" cmpd="sng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3B49B04-BBCC-A306-C739-8EBE27A6D54E}"/>
                </a:ext>
              </a:extLst>
            </p:cNvPr>
            <p:cNvSpPr/>
            <p:nvPr/>
          </p:nvSpPr>
          <p:spPr>
            <a:xfrm>
              <a:off x="1051380" y="3998880"/>
              <a:ext cx="439920" cy="280080"/>
            </a:xfrm>
            <a:prstGeom prst="rect">
              <a:avLst/>
            </a:prstGeom>
            <a:solidFill>
              <a:schemeClr val="bg2"/>
            </a:solidFill>
            <a:ln w="38100" cmpd="sng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AB858C0-40DA-DF23-2F35-C7FCEE2658F0}"/>
              </a:ext>
            </a:extLst>
          </p:cNvPr>
          <p:cNvGrpSpPr/>
          <p:nvPr/>
        </p:nvGrpSpPr>
        <p:grpSpPr>
          <a:xfrm rot="10800000">
            <a:off x="2572935" y="3747060"/>
            <a:ext cx="442440" cy="535770"/>
            <a:chOff x="1048860" y="3743190"/>
            <a:chExt cx="442440" cy="53577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8094523-3A3F-DEF1-6A0D-9767B8AD99C0}"/>
                </a:ext>
              </a:extLst>
            </p:cNvPr>
            <p:cNvSpPr/>
            <p:nvPr/>
          </p:nvSpPr>
          <p:spPr>
            <a:xfrm>
              <a:off x="1048860" y="3743190"/>
              <a:ext cx="439920" cy="280080"/>
            </a:xfrm>
            <a:prstGeom prst="rect">
              <a:avLst/>
            </a:prstGeom>
            <a:ln w="38100" cmpd="sng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94C8595-FBE5-BF1E-78DA-8382848F80B0}"/>
                </a:ext>
              </a:extLst>
            </p:cNvPr>
            <p:cNvSpPr/>
            <p:nvPr/>
          </p:nvSpPr>
          <p:spPr>
            <a:xfrm>
              <a:off x="1051380" y="3998880"/>
              <a:ext cx="439920" cy="280080"/>
            </a:xfrm>
            <a:prstGeom prst="rect">
              <a:avLst/>
            </a:prstGeom>
            <a:solidFill>
              <a:schemeClr val="bg2"/>
            </a:solidFill>
            <a:ln w="38100" cmpd="sng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70A7A74-F76D-3810-70A9-EB13AAAC8A42}"/>
              </a:ext>
            </a:extLst>
          </p:cNvPr>
          <p:cNvGrpSpPr/>
          <p:nvPr/>
        </p:nvGrpSpPr>
        <p:grpSpPr>
          <a:xfrm rot="10800000">
            <a:off x="4006268" y="3773430"/>
            <a:ext cx="442440" cy="535770"/>
            <a:chOff x="1048860" y="3743190"/>
            <a:chExt cx="442440" cy="53577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C8CB79C-D33A-C6AF-5E29-D1567ED86CF8}"/>
                </a:ext>
              </a:extLst>
            </p:cNvPr>
            <p:cNvSpPr/>
            <p:nvPr/>
          </p:nvSpPr>
          <p:spPr>
            <a:xfrm>
              <a:off x="1048860" y="3743190"/>
              <a:ext cx="439920" cy="280080"/>
            </a:xfrm>
            <a:prstGeom prst="rect">
              <a:avLst/>
            </a:prstGeom>
            <a:ln w="38100" cmpd="sng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D7F9695-0064-6D15-FE8F-6ABA0B4576D0}"/>
                </a:ext>
              </a:extLst>
            </p:cNvPr>
            <p:cNvSpPr/>
            <p:nvPr/>
          </p:nvSpPr>
          <p:spPr>
            <a:xfrm>
              <a:off x="1051380" y="3998880"/>
              <a:ext cx="439920" cy="280080"/>
            </a:xfrm>
            <a:prstGeom prst="rect">
              <a:avLst/>
            </a:prstGeom>
            <a:solidFill>
              <a:schemeClr val="bg2"/>
            </a:solidFill>
            <a:ln w="38100" cmpd="sng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757C2B9-00F5-6980-7433-E182CD982640}"/>
              </a:ext>
            </a:extLst>
          </p:cNvPr>
          <p:cNvGrpSpPr/>
          <p:nvPr/>
        </p:nvGrpSpPr>
        <p:grpSpPr>
          <a:xfrm rot="10800000">
            <a:off x="6763770" y="3676410"/>
            <a:ext cx="442440" cy="535770"/>
            <a:chOff x="1048860" y="3743190"/>
            <a:chExt cx="442440" cy="53577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870B208-66E4-6DD3-93EF-3FCB583EFDA1}"/>
                </a:ext>
              </a:extLst>
            </p:cNvPr>
            <p:cNvSpPr/>
            <p:nvPr/>
          </p:nvSpPr>
          <p:spPr>
            <a:xfrm>
              <a:off x="1048860" y="3743190"/>
              <a:ext cx="439920" cy="280080"/>
            </a:xfrm>
            <a:prstGeom prst="rect">
              <a:avLst/>
            </a:prstGeom>
            <a:ln w="38100" cmpd="sng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4ED5B9F-0D29-D35D-F55C-3E9CBD010D84}"/>
                </a:ext>
              </a:extLst>
            </p:cNvPr>
            <p:cNvSpPr/>
            <p:nvPr/>
          </p:nvSpPr>
          <p:spPr>
            <a:xfrm>
              <a:off x="1051380" y="3998880"/>
              <a:ext cx="439920" cy="280080"/>
            </a:xfrm>
            <a:prstGeom prst="rect">
              <a:avLst/>
            </a:prstGeom>
            <a:solidFill>
              <a:schemeClr val="bg2"/>
            </a:solidFill>
            <a:ln w="38100" cmpd="sng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6BB0586-3FA7-DCE3-CD77-4D4B6EA1A37C}"/>
              </a:ext>
            </a:extLst>
          </p:cNvPr>
          <p:cNvGrpSpPr/>
          <p:nvPr/>
        </p:nvGrpSpPr>
        <p:grpSpPr>
          <a:xfrm>
            <a:off x="5396550" y="3730995"/>
            <a:ext cx="442440" cy="535770"/>
            <a:chOff x="1048860" y="3743190"/>
            <a:chExt cx="442440" cy="53577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672BE91-01A0-77C3-A371-7780DC697DC2}"/>
                </a:ext>
              </a:extLst>
            </p:cNvPr>
            <p:cNvSpPr/>
            <p:nvPr/>
          </p:nvSpPr>
          <p:spPr>
            <a:xfrm>
              <a:off x="1048860" y="3743190"/>
              <a:ext cx="439920" cy="280080"/>
            </a:xfrm>
            <a:prstGeom prst="rect">
              <a:avLst/>
            </a:prstGeom>
            <a:ln w="38100" cmpd="sng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0AA5278-7E86-7029-49DB-97342A900910}"/>
                </a:ext>
              </a:extLst>
            </p:cNvPr>
            <p:cNvSpPr/>
            <p:nvPr/>
          </p:nvSpPr>
          <p:spPr>
            <a:xfrm>
              <a:off x="1051380" y="3998880"/>
              <a:ext cx="439920" cy="280080"/>
            </a:xfrm>
            <a:prstGeom prst="rect">
              <a:avLst/>
            </a:prstGeom>
            <a:solidFill>
              <a:schemeClr val="bg2"/>
            </a:solidFill>
            <a:ln w="38100" cmpd="sng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42EAC35A-F273-A254-3FC7-127F7634C2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413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557"/>
    </mc:Choice>
    <mc:Fallback>
      <p:transition spd="slow" advTm="335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, schematic&#10;&#10;Description automatically generated">
            <a:extLst>
              <a:ext uri="{FF2B5EF4-FFF2-40B4-BE49-F238E27FC236}">
                <a16:creationId xmlns:a16="http://schemas.microsoft.com/office/drawing/2014/main" id="{EEB8CAF9-18DD-D713-3768-5D24FAF885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9060" y="1481614"/>
            <a:ext cx="4702802" cy="3894773"/>
          </a:xfrm>
          <a:prstGeom prst="rect">
            <a:avLst/>
          </a:prstGeom>
        </p:spPr>
      </p:pic>
      <p:pic>
        <p:nvPicPr>
          <p:cNvPr id="3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C0416387-8C43-9A79-33AE-0E973C28E6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4579" y="2442401"/>
            <a:ext cx="2634520" cy="15788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75650DE3-A827-8336-CFCF-1BAC3194932A}"/>
              </a:ext>
            </a:extLst>
          </p:cNvPr>
          <p:cNvSpPr/>
          <p:nvPr/>
        </p:nvSpPr>
        <p:spPr>
          <a:xfrm>
            <a:off x="7090246" y="3331965"/>
            <a:ext cx="1303186" cy="46650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endParaRPr lang="en-US" sz="18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B58EA2-8758-EF00-7BEF-0D705877F7F9}"/>
              </a:ext>
            </a:extLst>
          </p:cNvPr>
          <p:cNvSpPr txBox="1"/>
          <p:nvPr/>
        </p:nvSpPr>
        <p:spPr>
          <a:xfrm>
            <a:off x="4439222" y="893846"/>
            <a:ext cx="47547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800" dirty="0">
                <a:latin typeface="Comic Sans MS" panose="030F0902030302020204" pitchFamily="66" charset="0"/>
              </a:rPr>
              <a:t>For each transistor, right click to pull up transistor data sheet, pick new transistor</a:t>
            </a:r>
            <a:endParaRPr lang="en-US" sz="1800" dirty="0">
              <a:latin typeface="Comic Sans MS" panose="030F0902030302020204" pitchFamily="66" charset="0"/>
              <a:sym typeface="Wingdings" pitchFamily="2" charset="2"/>
            </a:endParaRPr>
          </a:p>
        </p:txBody>
      </p:sp>
      <p:pic>
        <p:nvPicPr>
          <p:cNvPr id="10" name="Picture 9" descr="Table&#10;&#10;Description automatically generated">
            <a:extLst>
              <a:ext uri="{FF2B5EF4-FFF2-40B4-BE49-F238E27FC236}">
                <a16:creationId xmlns:a16="http://schemas.microsoft.com/office/drawing/2014/main" id="{65954588-056B-ADCF-B319-AC7FCF28EC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2423" y="4111969"/>
            <a:ext cx="3754031" cy="18478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E2AF31A-FFA1-79BB-FDB9-976272FBE59E}"/>
              </a:ext>
            </a:extLst>
          </p:cNvPr>
          <p:cNvSpPr txBox="1"/>
          <p:nvPr/>
        </p:nvSpPr>
        <p:spPr>
          <a:xfrm>
            <a:off x="4354321" y="6185657"/>
            <a:ext cx="47547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800" dirty="0">
                <a:latin typeface="Comic Sans MS" panose="030F0902030302020204" pitchFamily="66" charset="0"/>
                <a:sym typeface="Wingdings" pitchFamily="2" charset="2"/>
              </a:rPr>
              <a:t>CTRL c to copy any of the transistors (first one </a:t>
            </a:r>
            <a:r>
              <a:rPr lang="en-US" sz="1800" dirty="0" err="1">
                <a:latin typeface="Comic Sans MS" panose="030F0902030302020204" pitchFamily="66" charset="0"/>
                <a:sym typeface="Wingdings" pitchFamily="2" charset="2"/>
              </a:rPr>
              <a:t>eg</a:t>
            </a:r>
            <a:r>
              <a:rPr lang="en-US" sz="1800" dirty="0">
                <a:latin typeface="Comic Sans MS" panose="030F0902030302020204" pitchFamily="66" charset="0"/>
                <a:sym typeface="Wingdings" pitchFamily="2" charset="2"/>
              </a:rPr>
              <a:t>), then cancel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628640-7A76-8906-738E-B236F97ABF0A}"/>
              </a:ext>
            </a:extLst>
          </p:cNvPr>
          <p:cNvSpPr txBox="1"/>
          <p:nvPr/>
        </p:nvSpPr>
        <p:spPr>
          <a:xfrm>
            <a:off x="709384" y="0"/>
            <a:ext cx="3383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432FF"/>
                </a:solidFill>
                <a:latin typeface="Comic Sans MS" panose="030F0902030302020204" pitchFamily="66" charset="0"/>
              </a:rPr>
              <a:t>Fix Transistor specs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02A495D-05C9-D1BB-AC61-1A6C44EF62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140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896"/>
    </mc:Choice>
    <mc:Fallback>
      <p:transition spd="slow" advTm="208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AA4F79-D73B-A80A-C35D-3B1F103B22C1}"/>
              </a:ext>
            </a:extLst>
          </p:cNvPr>
          <p:cNvSpPr txBox="1"/>
          <p:nvPr/>
        </p:nvSpPr>
        <p:spPr>
          <a:xfrm>
            <a:off x="466726" y="4101484"/>
            <a:ext cx="362951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800" dirty="0">
                <a:latin typeface="Comic Sans MS" panose="030F0902030302020204" pitchFamily="66" charset="0"/>
                <a:sym typeface="Wingdings" pitchFamily="2" charset="2"/>
              </a:rPr>
              <a:t>Draft SPICE directive then copy Ctrl V info into blank space, then edit </a:t>
            </a:r>
          </a:p>
        </p:txBody>
      </p:sp>
      <p:pic>
        <p:nvPicPr>
          <p:cNvPr id="7" name="Picture 6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CA0E6437-17D3-E1CE-F844-5C3419DA44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128" y="1534776"/>
            <a:ext cx="3124200" cy="2486025"/>
          </a:xfrm>
          <a:prstGeom prst="rect">
            <a:avLst/>
          </a:prstGeom>
        </p:spPr>
      </p:pic>
      <p:pic>
        <p:nvPicPr>
          <p:cNvPr id="12" name="Picture 11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C983432-4B11-7411-565B-3D449DB778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1112" y="1075895"/>
            <a:ext cx="3629512" cy="1830468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315D083D-6164-B544-9300-D1B889FE52E6}"/>
              </a:ext>
            </a:extLst>
          </p:cNvPr>
          <p:cNvSpPr/>
          <p:nvPr/>
        </p:nvSpPr>
        <p:spPr>
          <a:xfrm>
            <a:off x="6784355" y="1782633"/>
            <a:ext cx="466973" cy="41699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endParaRPr lang="en-US" sz="180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46E507E-B616-9D86-9DF0-1F439C37A7F5}"/>
              </a:ext>
            </a:extLst>
          </p:cNvPr>
          <p:cNvSpPr/>
          <p:nvPr/>
        </p:nvSpPr>
        <p:spPr>
          <a:xfrm>
            <a:off x="4839904" y="1782632"/>
            <a:ext cx="845156" cy="41699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endParaRPr lang="en-US" sz="18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919FBA-5BDB-8F4E-1F52-BF63A1134861}"/>
              </a:ext>
            </a:extLst>
          </p:cNvPr>
          <p:cNvSpPr txBox="1"/>
          <p:nvPr/>
        </p:nvSpPr>
        <p:spPr>
          <a:xfrm>
            <a:off x="4721112" y="2982733"/>
            <a:ext cx="3629512" cy="12557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800" dirty="0">
                <a:latin typeface="Comic Sans MS" panose="030F0902030302020204" pitchFamily="66" charset="0"/>
                <a:sym typeface="Wingdings" pitchFamily="2" charset="2"/>
              </a:rPr>
              <a:t>Replace model name with transistor name</a:t>
            </a:r>
          </a:p>
          <a:p>
            <a:pPr>
              <a:buNone/>
            </a:pPr>
            <a:r>
              <a:rPr lang="en-US" sz="1800" dirty="0">
                <a:latin typeface="Comic Sans MS" panose="030F0902030302020204" pitchFamily="66" charset="0"/>
                <a:sym typeface="Wingdings" pitchFamily="2" charset="2"/>
              </a:rPr>
              <a:t>Gain (BF), or other info (seek manual)</a:t>
            </a:r>
          </a:p>
        </p:txBody>
      </p:sp>
      <p:pic>
        <p:nvPicPr>
          <p:cNvPr id="17" name="Picture 1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FFCFC1C-500C-8549-D570-41F549D989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4188" y="4871342"/>
            <a:ext cx="3635199" cy="1821525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AB93C4C-CE21-02EE-1DE2-85D2AD713CA2}"/>
              </a:ext>
            </a:extLst>
          </p:cNvPr>
          <p:cNvCxnSpPr/>
          <p:nvPr/>
        </p:nvCxnSpPr>
        <p:spPr>
          <a:xfrm>
            <a:off x="6333047" y="4238461"/>
            <a:ext cx="0" cy="553320"/>
          </a:xfrm>
          <a:prstGeom prst="straightConnector1">
            <a:avLst/>
          </a:prstGeom>
          <a:ln w="762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A51C16B-FD9E-F0D8-AFB9-32FAC9FEE061}"/>
              </a:ext>
            </a:extLst>
          </p:cNvPr>
          <p:cNvCxnSpPr>
            <a:cxnSpLocks/>
          </p:cNvCxnSpPr>
          <p:nvPr/>
        </p:nvCxnSpPr>
        <p:spPr>
          <a:xfrm>
            <a:off x="3750133" y="2189669"/>
            <a:ext cx="692209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C64EF0C7-DCA9-6AB8-B5E0-50C3F80F583D}"/>
              </a:ext>
            </a:extLst>
          </p:cNvPr>
          <p:cNvSpPr txBox="1"/>
          <p:nvPr/>
        </p:nvSpPr>
        <p:spPr>
          <a:xfrm>
            <a:off x="2469028" y="92069"/>
            <a:ext cx="32544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432FF"/>
                </a:solidFill>
                <a:latin typeface="Comic Sans MS" panose="030F0902030302020204" pitchFamily="66" charset="0"/>
              </a:rPr>
              <a:t>Fix Transistor specs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023A870-952C-09CC-B93B-46F1FA21C6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85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394"/>
    </mc:Choice>
    <mc:Fallback>
      <p:transition spd="slow" advTm="323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schematic&#10;&#10;Description automatically generated">
            <a:extLst>
              <a:ext uri="{FF2B5EF4-FFF2-40B4-BE49-F238E27FC236}">
                <a16:creationId xmlns:a16="http://schemas.microsoft.com/office/drawing/2014/main" id="{D3785511-BE83-594A-8312-212B9D3400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835" y="2373513"/>
            <a:ext cx="4881992" cy="3124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F5DAC6-B96F-6F83-9B88-FE11FA9A0DEA}"/>
              </a:ext>
            </a:extLst>
          </p:cNvPr>
          <p:cNvSpPr txBox="1"/>
          <p:nvPr/>
        </p:nvSpPr>
        <p:spPr>
          <a:xfrm>
            <a:off x="165769" y="462655"/>
            <a:ext cx="3866764" cy="13665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b="1" dirty="0">
                <a:solidFill>
                  <a:srgbClr val="0432FF"/>
                </a:solidFill>
                <a:latin typeface="Comic Sans MS" panose="030F0902030302020204" pitchFamily="66" charset="0"/>
              </a:rPr>
              <a:t>Set voltage conditions for run</a:t>
            </a:r>
          </a:p>
          <a:p>
            <a:pPr>
              <a:buNone/>
            </a:pPr>
            <a:r>
              <a:rPr lang="en-US" sz="1800" b="1" dirty="0">
                <a:solidFill>
                  <a:srgbClr val="0432FF"/>
                </a:solidFill>
                <a:latin typeface="Comic Sans MS" panose="030F0902030302020204" pitchFamily="66" charset="0"/>
              </a:rPr>
              <a:t>[V0, V1 range, V0 start, </a:t>
            </a:r>
            <a:r>
              <a:rPr lang="en-US" sz="1800" b="1" dirty="0">
                <a:solidFill>
                  <a:srgbClr val="0432FF"/>
                </a:solidFill>
                <a:latin typeface="Symbol" pitchFamily="2" charset="2"/>
              </a:rPr>
              <a:t>D</a:t>
            </a:r>
            <a:r>
              <a:rPr lang="en-US" sz="1800" b="1" dirty="0">
                <a:solidFill>
                  <a:srgbClr val="0432FF"/>
                </a:solidFill>
                <a:latin typeface="Comic Sans MS" panose="030F0902030302020204" pitchFamily="66" charset="0"/>
              </a:rPr>
              <a:t>V step]</a:t>
            </a:r>
          </a:p>
          <a:p>
            <a:pPr>
              <a:buNone/>
            </a:pPr>
            <a:r>
              <a:rPr lang="en-US" sz="1800" b="1" dirty="0">
                <a:solidFill>
                  <a:srgbClr val="0432FF"/>
                </a:solidFill>
                <a:latin typeface="Comic Sans MS" panose="030F0902030302020204" pitchFamily="66" charset="0"/>
              </a:rPr>
              <a:t>.</a:t>
            </a:r>
            <a:r>
              <a:rPr lang="en-US" sz="1800" b="1" dirty="0" err="1">
                <a:solidFill>
                  <a:srgbClr val="0432FF"/>
                </a:solidFill>
                <a:latin typeface="Comic Sans MS" panose="030F0902030302020204" pitchFamily="66" charset="0"/>
              </a:rPr>
              <a:t>tran</a:t>
            </a:r>
            <a:r>
              <a:rPr lang="en-US" sz="1800" b="1" dirty="0">
                <a:solidFill>
                  <a:srgbClr val="0432FF"/>
                </a:solidFill>
                <a:latin typeface="Comic Sans MS" panose="030F0902030302020204" pitchFamily="66" charset="0"/>
              </a:rPr>
              <a:t> 0 5 0 0.1 (in spice directive)</a:t>
            </a:r>
          </a:p>
          <a:p>
            <a:pPr>
              <a:buNone/>
            </a:pPr>
            <a:r>
              <a:rPr lang="en-US" sz="1800" b="1" dirty="0">
                <a:solidFill>
                  <a:srgbClr val="0432FF"/>
                </a:solidFill>
                <a:latin typeface="Comic Sans MS" panose="030F0902030302020204" pitchFamily="66" charset="0"/>
              </a:rPr>
              <a:t>New window pops up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A17E90-0E30-3B52-E049-4ED65D5E2E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5702" y="3783213"/>
            <a:ext cx="323850" cy="304800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A211B942-A4B8-79E2-C3A2-A0C290ECF8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6286" y="2651381"/>
            <a:ext cx="328613" cy="3714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E7BC1E9-1CCE-61C1-3FF4-8384BF89ACA1}"/>
              </a:ext>
            </a:extLst>
          </p:cNvPr>
          <p:cNvSpPr txBox="1"/>
          <p:nvPr/>
        </p:nvSpPr>
        <p:spPr>
          <a:xfrm>
            <a:off x="5375280" y="533400"/>
            <a:ext cx="3602951" cy="1643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800" dirty="0">
                <a:latin typeface="Comic Sans MS" panose="030F0902030302020204" pitchFamily="66" charset="0"/>
                <a:sym typeface="Wingdings" pitchFamily="2" charset="2"/>
              </a:rPr>
              <a:t>Bring cursor over wire on main window</a:t>
            </a:r>
          </a:p>
          <a:p>
            <a:pPr>
              <a:buNone/>
            </a:pPr>
            <a:r>
              <a:rPr lang="en-US" sz="1800" dirty="0">
                <a:latin typeface="Comic Sans MS" panose="030F0902030302020204" pitchFamily="66" charset="0"/>
                <a:sym typeface="Wingdings" pitchFamily="2" charset="2"/>
              </a:rPr>
              <a:t>Voltage probe (red) pops up</a:t>
            </a:r>
          </a:p>
          <a:p>
            <a:pPr>
              <a:buNone/>
            </a:pPr>
            <a:r>
              <a:rPr lang="en-US" sz="1800" dirty="0">
                <a:latin typeface="Comic Sans MS" panose="030F0902030302020204" pitchFamily="66" charset="0"/>
                <a:sym typeface="Wingdings" pitchFamily="2" charset="2"/>
              </a:rPr>
              <a:t>CMD switches to current probe</a:t>
            </a:r>
          </a:p>
          <a:p>
            <a:pPr>
              <a:buNone/>
            </a:pPr>
            <a:r>
              <a:rPr lang="en-US" sz="1800" dirty="0">
                <a:latin typeface="Comic Sans MS" panose="030F0902030302020204" pitchFamily="66" charset="0"/>
                <a:sym typeface="Wingdings" pitchFamily="2" charset="2"/>
              </a:rPr>
              <a:t>Graphs shown on output window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5CD7F92-0416-AB03-85E0-9D37F032E549}"/>
              </a:ext>
            </a:extLst>
          </p:cNvPr>
          <p:cNvSpPr txBox="1"/>
          <p:nvPr/>
        </p:nvSpPr>
        <p:spPr>
          <a:xfrm>
            <a:off x="4953000" y="5548722"/>
            <a:ext cx="4087636" cy="978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800" dirty="0">
                <a:latin typeface="Comic Sans MS" panose="030F0902030302020204" pitchFamily="66" charset="0"/>
                <a:sym typeface="Wingdings" pitchFamily="2" charset="2"/>
              </a:rPr>
              <a:t>Current across top left and top right segments</a:t>
            </a:r>
          </a:p>
          <a:p>
            <a:pPr>
              <a:buNone/>
            </a:pPr>
            <a:r>
              <a:rPr lang="en-US" sz="1800" dirty="0">
                <a:latin typeface="Comic Sans MS" panose="030F0902030302020204" pitchFamily="66" charset="0"/>
                <a:sym typeface="Wingdings" pitchFamily="2" charset="2"/>
              </a:rPr>
              <a:t>(Mirror)</a:t>
            </a:r>
          </a:p>
        </p:txBody>
      </p:sp>
      <p:pic>
        <p:nvPicPr>
          <p:cNvPr id="25" name="Picture 24" descr="Text, whiteboard&#10;&#10;Description automatically generated">
            <a:extLst>
              <a:ext uri="{FF2B5EF4-FFF2-40B4-BE49-F238E27FC236}">
                <a16:creationId xmlns:a16="http://schemas.microsoft.com/office/drawing/2014/main" id="{BEB42952-413F-885D-2BDC-A2811B3B52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3385" y="3783213"/>
            <a:ext cx="1552575" cy="1609725"/>
          </a:xfrm>
          <a:prstGeom prst="rect">
            <a:avLst/>
          </a:prstGeom>
        </p:spPr>
      </p:pic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45D92CDC-A3DA-354F-881D-942FDE623C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81690" y="2373514"/>
            <a:ext cx="3341319" cy="2331011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9DAC0B0-A185-6040-5A99-BE5B0840C3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803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048"/>
    </mc:Choice>
    <mc:Fallback>
      <p:transition spd="slow" advTm="46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, schematic&#10;&#10;Description automatically generated">
            <a:extLst>
              <a:ext uri="{FF2B5EF4-FFF2-40B4-BE49-F238E27FC236}">
                <a16:creationId xmlns:a16="http://schemas.microsoft.com/office/drawing/2014/main" id="{A208B6C8-9560-BD4D-8060-6D71103533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243" y="1790442"/>
            <a:ext cx="4819459" cy="34971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F5DAC6-B96F-6F83-9B88-FE11FA9A0DEA}"/>
              </a:ext>
            </a:extLst>
          </p:cNvPr>
          <p:cNvSpPr txBox="1"/>
          <p:nvPr/>
        </p:nvSpPr>
        <p:spPr>
          <a:xfrm>
            <a:off x="3756970" y="201976"/>
            <a:ext cx="1425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b="1" dirty="0">
                <a:solidFill>
                  <a:srgbClr val="0432FF"/>
                </a:solidFill>
                <a:latin typeface="Comic Sans MS" panose="030F0902030302020204" pitchFamily="66" charset="0"/>
              </a:rPr>
              <a:t>Poor mirror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A17E90-0E30-3B52-E049-4ED65D5E2E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5702" y="3783213"/>
            <a:ext cx="323850" cy="304800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A211B942-A4B8-79E2-C3A2-A0C290ECF8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6286" y="2651381"/>
            <a:ext cx="328613" cy="37147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5CD7F92-0416-AB03-85E0-9D37F032E549}"/>
              </a:ext>
            </a:extLst>
          </p:cNvPr>
          <p:cNvSpPr txBox="1"/>
          <p:nvPr/>
        </p:nvSpPr>
        <p:spPr>
          <a:xfrm>
            <a:off x="4854940" y="5528000"/>
            <a:ext cx="4087636" cy="978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800" dirty="0">
                <a:latin typeface="Comic Sans MS" panose="030F0902030302020204" pitchFamily="66" charset="0"/>
                <a:sym typeface="Wingdings" pitchFamily="2" charset="2"/>
              </a:rPr>
              <a:t>Current across top left and top right segments</a:t>
            </a:r>
          </a:p>
          <a:p>
            <a:pPr>
              <a:buNone/>
            </a:pPr>
            <a:r>
              <a:rPr lang="en-US" sz="1800" dirty="0">
                <a:latin typeface="Comic Sans MS" panose="030F0902030302020204" pitchFamily="66" charset="0"/>
                <a:sym typeface="Wingdings" pitchFamily="2" charset="2"/>
              </a:rPr>
              <a:t>(Mirror)</a:t>
            </a:r>
          </a:p>
        </p:txBody>
      </p:sp>
      <p:pic>
        <p:nvPicPr>
          <p:cNvPr id="25" name="Picture 24" descr="Text, whiteboard&#10;&#10;Description automatically generated">
            <a:extLst>
              <a:ext uri="{FF2B5EF4-FFF2-40B4-BE49-F238E27FC236}">
                <a16:creationId xmlns:a16="http://schemas.microsoft.com/office/drawing/2014/main" id="{BEB42952-413F-885D-2BDC-A2811B3B52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3385" y="3783213"/>
            <a:ext cx="1552575" cy="1609725"/>
          </a:xfrm>
          <a:prstGeom prst="rect">
            <a:avLst/>
          </a:prstGeom>
        </p:spPr>
      </p:pic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FF4358CD-346B-1F44-91A2-56CD10D45D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10000"/>
                    </a14:imgEffect>
                    <a14:imgEffect>
                      <a14:brightnessContrast bright="75000" contras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33308" y="2313508"/>
            <a:ext cx="3709268" cy="223098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061A2AD-5849-15A1-63FA-10FA6DF271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073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53"/>
    </mc:Choice>
    <mc:Fallback>
      <p:transition spd="slow" advTm="120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, schematic&#10;&#10;Description automatically generated">
            <a:extLst>
              <a:ext uri="{FF2B5EF4-FFF2-40B4-BE49-F238E27FC236}">
                <a16:creationId xmlns:a16="http://schemas.microsoft.com/office/drawing/2014/main" id="{26DE87A1-65D3-A1F9-0B9C-EF19816771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243" y="2900751"/>
            <a:ext cx="4763280" cy="3100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F5DAC6-B96F-6F83-9B88-FE11FA9A0DEA}"/>
              </a:ext>
            </a:extLst>
          </p:cNvPr>
          <p:cNvSpPr txBox="1"/>
          <p:nvPr/>
        </p:nvSpPr>
        <p:spPr>
          <a:xfrm>
            <a:off x="762000" y="1051783"/>
            <a:ext cx="7152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b="1" dirty="0">
                <a:solidFill>
                  <a:srgbClr val="0432FF"/>
                </a:solidFill>
                <a:latin typeface="Comic Sans MS" panose="030F0902030302020204" pitchFamily="66" charset="0"/>
              </a:rPr>
              <a:t>Current Mirror works because of the cross link, which allows I</a:t>
            </a:r>
            <a:r>
              <a:rPr lang="en-US" sz="1800" b="1" baseline="-25000" dirty="0">
                <a:solidFill>
                  <a:srgbClr val="0432FF"/>
                </a:solidFill>
                <a:latin typeface="Comic Sans MS" panose="030F0902030302020204" pitchFamily="66" charset="0"/>
              </a:rPr>
              <a:t>1</a:t>
            </a:r>
            <a:r>
              <a:rPr lang="en-US" sz="1800" b="1" dirty="0">
                <a:solidFill>
                  <a:srgbClr val="0432FF"/>
                </a:solidFill>
                <a:latin typeface="Comic Sans MS" panose="030F0902030302020204" pitchFamily="66" charset="0"/>
              </a:rPr>
              <a:t> to control VBE so that </a:t>
            </a:r>
            <a:r>
              <a:rPr lang="en-US" sz="1800" b="1" dirty="0" err="1">
                <a:solidFill>
                  <a:srgbClr val="0432FF"/>
                </a:solidFill>
                <a:latin typeface="Comic Sans MS" panose="030F0902030302020204" pitchFamily="66" charset="0"/>
              </a:rPr>
              <a:t>I</a:t>
            </a:r>
            <a:r>
              <a:rPr lang="en-US" sz="1800" b="1" baseline="-25000" dirty="0" err="1">
                <a:solidFill>
                  <a:srgbClr val="0432FF"/>
                </a:solidFill>
                <a:latin typeface="Comic Sans MS" panose="030F0902030302020204" pitchFamily="66" charset="0"/>
              </a:rPr>
              <a:t>out</a:t>
            </a:r>
            <a:r>
              <a:rPr lang="en-US" sz="1800" b="1" dirty="0">
                <a:solidFill>
                  <a:srgbClr val="0432FF"/>
                </a:solidFill>
                <a:latin typeface="Comic Sans MS" panose="030F0902030302020204" pitchFamily="66" charset="0"/>
              </a:rPr>
              <a:t> equal I</a:t>
            </a:r>
            <a:r>
              <a:rPr lang="en-US" sz="1800" b="1" baseline="-25000" dirty="0">
                <a:solidFill>
                  <a:srgbClr val="0432FF"/>
                </a:solidFill>
                <a:latin typeface="Comic Sans MS" panose="030F0902030302020204" pitchFamily="66" charset="0"/>
              </a:rPr>
              <a:t>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A17E90-0E30-3B52-E049-4ED65D5E2E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5702" y="3783213"/>
            <a:ext cx="323850" cy="304800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A211B942-A4B8-79E2-C3A2-A0C290ECF8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3731" y="3411738"/>
            <a:ext cx="328613" cy="371475"/>
          </a:xfrm>
          <a:prstGeom prst="rect">
            <a:avLst/>
          </a:prstGeom>
        </p:spPr>
      </p:pic>
      <p:pic>
        <p:nvPicPr>
          <p:cNvPr id="14" name="Picture 13" descr="A picture containing circle&#10;&#10;Description automatically generated">
            <a:extLst>
              <a:ext uri="{FF2B5EF4-FFF2-40B4-BE49-F238E27FC236}">
                <a16:creationId xmlns:a16="http://schemas.microsoft.com/office/drawing/2014/main" id="{73D39B3D-59ED-6E99-4A5D-D9CE8962A7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3385" y="3073321"/>
            <a:ext cx="1485900" cy="342900"/>
          </a:xfrm>
          <a:prstGeom prst="rect">
            <a:avLst/>
          </a:prstGeom>
        </p:spPr>
      </p:pic>
      <p:pic>
        <p:nvPicPr>
          <p:cNvPr id="20" name="Picture 19" descr="A picture containing chart&#10;&#10;Description automatically generated">
            <a:extLst>
              <a:ext uri="{FF2B5EF4-FFF2-40B4-BE49-F238E27FC236}">
                <a16:creationId xmlns:a16="http://schemas.microsoft.com/office/drawing/2014/main" id="{C3B318FE-54CB-08B5-104F-69875DAB63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56447" y="2895705"/>
            <a:ext cx="2950379" cy="2971695"/>
          </a:xfrm>
          <a:prstGeom prst="rect">
            <a:avLst/>
          </a:prstGeom>
        </p:spPr>
      </p:pic>
      <p:pic>
        <p:nvPicPr>
          <p:cNvPr id="25" name="Picture 24" descr="Text, whiteboard&#10;&#10;Description automatically generated">
            <a:extLst>
              <a:ext uri="{FF2B5EF4-FFF2-40B4-BE49-F238E27FC236}">
                <a16:creationId xmlns:a16="http://schemas.microsoft.com/office/drawing/2014/main" id="{BEB42952-413F-885D-2BDC-A2811B3B529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3385" y="3783213"/>
            <a:ext cx="1552575" cy="160972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F625D72-ED6E-63FF-85CC-38CB665480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116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389"/>
    </mc:Choice>
    <mc:Fallback>
      <p:transition spd="slow" advTm="143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1BCAF50-2B29-9D9C-682E-373651BA7CD9}"/>
              </a:ext>
            </a:extLst>
          </p:cNvPr>
          <p:cNvSpPr txBox="1"/>
          <p:nvPr/>
        </p:nvSpPr>
        <p:spPr>
          <a:xfrm>
            <a:off x="3962400" y="33169"/>
            <a:ext cx="11015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b="1" baseline="-25000" dirty="0">
                <a:solidFill>
                  <a:srgbClr val="0432FF"/>
                </a:solidFill>
                <a:latin typeface="Comic Sans MS" panose="030F0902030302020204" pitchFamily="66" charset="0"/>
              </a:rPr>
              <a:t>CMOS</a:t>
            </a:r>
          </a:p>
        </p:txBody>
      </p:sp>
      <p:pic>
        <p:nvPicPr>
          <p:cNvPr id="3" name="Picture 2" descr="Diagram, schematic&#10;&#10;Description automatically generated">
            <a:extLst>
              <a:ext uri="{FF2B5EF4-FFF2-40B4-BE49-F238E27FC236}">
                <a16:creationId xmlns:a16="http://schemas.microsoft.com/office/drawing/2014/main" id="{EDFDC463-DFFC-E344-AB24-51DCDFD2C3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812" y="1653268"/>
            <a:ext cx="4026914" cy="3551465"/>
          </a:xfrm>
          <a:prstGeom prst="rect">
            <a:avLst/>
          </a:prstGeom>
        </p:spPr>
      </p:pic>
      <p:pic>
        <p:nvPicPr>
          <p:cNvPr id="6" name="Picture 5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33D15DF8-0D58-9B46-B0A7-31F6BA6F85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1653268"/>
            <a:ext cx="4276953" cy="355146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7315F60-32E9-A6DD-D2AE-0C5D3ECF75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236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445"/>
    </mc:Choice>
    <mc:Fallback>
      <p:transition spd="slow" advTm="554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209FB76D-AA1E-7D42-B21D-9CBB2A8DC25F}" type="slidenum">
              <a:rPr lang="en-US" sz="1400">
                <a:latin typeface="Arial" charset="0"/>
              </a:rPr>
              <a:pPr eaLnBrk="1" hangingPunct="1"/>
              <a:t>86</a:t>
            </a:fld>
            <a:endParaRPr lang="en-US" sz="1400">
              <a:latin typeface="Arial" charset="0"/>
            </a:endParaRPr>
          </a:p>
        </p:txBody>
      </p:sp>
      <p:sp>
        <p:nvSpPr>
          <p:cNvPr id="19460" name="Rectangle 5"/>
          <p:cNvSpPr>
            <a:spLocks noChangeArrowheads="1"/>
          </p:cNvSpPr>
          <p:nvPr/>
        </p:nvSpPr>
        <p:spPr bwMode="auto">
          <a:xfrm>
            <a:off x="-228600" y="-38100"/>
            <a:ext cx="6705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3600" b="1" dirty="0">
                <a:solidFill>
                  <a:schemeClr val="bg1"/>
                </a:solidFill>
              </a:rPr>
              <a:t>Next class</a:t>
            </a: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D0E8C308-27DC-9D4D-B5B2-23F4926A41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136525"/>
            <a:ext cx="2057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3600" b="1" dirty="0" err="1">
                <a:solidFill>
                  <a:schemeClr val="bg1">
                    <a:lumMod val="85000"/>
                  </a:schemeClr>
                </a:solidFill>
              </a:rPr>
              <a:t>Lec</a:t>
            </a:r>
            <a:r>
              <a:rPr lang="en-US" sz="3600" b="1">
                <a:solidFill>
                  <a:schemeClr val="bg1">
                    <a:lumMod val="85000"/>
                  </a:schemeClr>
                </a:solidFill>
              </a:rPr>
              <a:t> 4</a:t>
            </a:r>
            <a:endParaRPr lang="en-US" sz="36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48B59B-5AC6-1855-FE0F-5F2F84D32522}"/>
              </a:ext>
            </a:extLst>
          </p:cNvPr>
          <p:cNvSpPr txBox="1"/>
          <p:nvPr/>
        </p:nvSpPr>
        <p:spPr>
          <a:xfrm>
            <a:off x="613042" y="1295400"/>
            <a:ext cx="63211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dirty="0">
                <a:solidFill>
                  <a:schemeClr val="bg1"/>
                </a:solidFill>
              </a:rPr>
              <a:t>Thermodynamics of Computing</a:t>
            </a:r>
          </a:p>
        </p:txBody>
      </p:sp>
      <p:pic>
        <p:nvPicPr>
          <p:cNvPr id="3" name="Picture 4" descr="Myosin GIFs - Get the best GIF on GIPHY">
            <a:extLst>
              <a:ext uri="{FF2B5EF4-FFF2-40B4-BE49-F238E27FC236}">
                <a16:creationId xmlns:a16="http://schemas.microsoft.com/office/drawing/2014/main" id="{18B1CD59-579B-1D94-5990-89C00998C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223700"/>
            <a:ext cx="2209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diagram of a cell structure&#10;&#10;Description automatically generated">
            <a:extLst>
              <a:ext uri="{FF2B5EF4-FFF2-40B4-BE49-F238E27FC236}">
                <a16:creationId xmlns:a16="http://schemas.microsoft.com/office/drawing/2014/main" id="{AFB1C639-7792-5F1B-6A7D-C3B8977ACF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223700"/>
            <a:ext cx="2819400" cy="2178463"/>
          </a:xfrm>
          <a:prstGeom prst="rect">
            <a:avLst/>
          </a:prstGeom>
        </p:spPr>
      </p:pic>
      <p:pic>
        <p:nvPicPr>
          <p:cNvPr id="6" name="Picture 5" descr="A diagram of a circuit&#10;&#10;Description automatically generated">
            <a:extLst>
              <a:ext uri="{FF2B5EF4-FFF2-40B4-BE49-F238E27FC236}">
                <a16:creationId xmlns:a16="http://schemas.microsoft.com/office/drawing/2014/main" id="{45BB831D-2996-CB45-618F-C16FCE9122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58" y="2019911"/>
            <a:ext cx="2681619" cy="1596717"/>
          </a:xfrm>
          <a:prstGeom prst="rect">
            <a:avLst/>
          </a:prstGeom>
        </p:spPr>
      </p:pic>
      <p:pic>
        <p:nvPicPr>
          <p:cNvPr id="7" name="Picture 40" descr="parametron.jpg">
            <a:extLst>
              <a:ext uri="{FF2B5EF4-FFF2-40B4-BE49-F238E27FC236}">
                <a16:creationId xmlns:a16="http://schemas.microsoft.com/office/drawing/2014/main" id="{76076EF7-036D-7073-EFA3-DAD8D5FBA22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266325" y="2055652"/>
            <a:ext cx="5614846" cy="1417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B3B7076C-AD2A-2EC0-7D83-0A358928B6B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748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1FD926-0C6D-1268-4D05-B7D7B8B2A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E49736-B368-C840-80FE-046B1BC27A4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48" name="Picture 47" descr="Screen Shot 2019-06-30 at 8.24.09 AM.png">
            <a:extLst>
              <a:ext uri="{FF2B5EF4-FFF2-40B4-BE49-F238E27FC236}">
                <a16:creationId xmlns:a16="http://schemas.microsoft.com/office/drawing/2014/main" id="{A2F60A14-EEAD-87F5-A141-CF24F9C27B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50" y="3883437"/>
            <a:ext cx="3438582" cy="2539545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95EB1096-9EB7-B023-2FFA-F8F93BEF7F0A}"/>
              </a:ext>
            </a:extLst>
          </p:cNvPr>
          <p:cNvGrpSpPr/>
          <p:nvPr/>
        </p:nvGrpSpPr>
        <p:grpSpPr>
          <a:xfrm>
            <a:off x="5495239" y="3559652"/>
            <a:ext cx="1752600" cy="1545748"/>
            <a:chOff x="4535972" y="4719718"/>
            <a:chExt cx="1752600" cy="1545748"/>
          </a:xfrm>
        </p:grpSpPr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D2AD4456-6EC0-CC80-E347-9AD0B0C37009}"/>
                </a:ext>
              </a:extLst>
            </p:cNvPr>
            <p:cNvCxnSpPr/>
            <p:nvPr/>
          </p:nvCxnSpPr>
          <p:spPr bwMode="auto">
            <a:xfrm>
              <a:off x="4535972" y="6265466"/>
              <a:ext cx="1752600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1588EC56-506C-62F9-986D-2A1583144AA8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535972" y="4719718"/>
              <a:ext cx="0" cy="1535588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52" name="Text Box 31">
            <a:extLst>
              <a:ext uri="{FF2B5EF4-FFF2-40B4-BE49-F238E27FC236}">
                <a16:creationId xmlns:a16="http://schemas.microsoft.com/office/drawing/2014/main" id="{044D9FDD-F0F4-D9AC-3D3A-7F208A8ADD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2841" y="3154610"/>
            <a:ext cx="10668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 b="1" dirty="0">
                <a:solidFill>
                  <a:srgbClr val="CC3300"/>
                </a:solidFill>
              </a:rPr>
              <a:t>I</a:t>
            </a:r>
          </a:p>
        </p:txBody>
      </p:sp>
      <p:sp>
        <p:nvSpPr>
          <p:cNvPr id="53" name="Text Box 31">
            <a:extLst>
              <a:ext uri="{FF2B5EF4-FFF2-40B4-BE49-F238E27FC236}">
                <a16:creationId xmlns:a16="http://schemas.microsoft.com/office/drawing/2014/main" id="{AD8C15C9-1750-6E25-967D-2CD9CD70AF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4799" y="5171164"/>
            <a:ext cx="10668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 b="1" dirty="0">
                <a:solidFill>
                  <a:srgbClr val="CC3300"/>
                </a:solidFill>
              </a:rPr>
              <a:t>V</a:t>
            </a:r>
            <a:r>
              <a:rPr lang="en-US" sz="1600" b="1" baseline="-25000" dirty="0">
                <a:solidFill>
                  <a:srgbClr val="CC3300"/>
                </a:solidFill>
              </a:rPr>
              <a:t>SD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5A2A8ECD-8C01-4853-4959-C5468455F18A}"/>
                  </a:ext>
                </a:extLst>
              </p14:cNvPr>
              <p14:cNvContentPartPr/>
              <p14:nvPr/>
            </p14:nvContentPartPr>
            <p14:xfrm>
              <a:off x="7571519" y="4790920"/>
              <a:ext cx="360" cy="10404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5A2A8ECD-8C01-4853-4959-C5468455F18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562519" y="4781951"/>
                <a:ext cx="18000" cy="121619"/>
              </a:xfrm>
              <a:prstGeom prst="rect">
                <a:avLst/>
              </a:prstGeom>
            </p:spPr>
          </p:pic>
        </mc:Fallback>
      </mc:AlternateContent>
      <p:grpSp>
        <p:nvGrpSpPr>
          <p:cNvPr id="55" name="Group 54">
            <a:extLst>
              <a:ext uri="{FF2B5EF4-FFF2-40B4-BE49-F238E27FC236}">
                <a16:creationId xmlns:a16="http://schemas.microsoft.com/office/drawing/2014/main" id="{3E865CDF-C38F-D489-839A-12522C3200E4}"/>
              </a:ext>
            </a:extLst>
          </p:cNvPr>
          <p:cNvGrpSpPr/>
          <p:nvPr/>
        </p:nvGrpSpPr>
        <p:grpSpPr>
          <a:xfrm>
            <a:off x="5511239" y="4191000"/>
            <a:ext cx="2504520" cy="931119"/>
            <a:chOff x="5273800" y="5077000"/>
            <a:chExt cx="2504520" cy="1035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9F036C35-CF0F-ED51-893E-B78001554FA5}"/>
                    </a:ext>
                  </a:extLst>
                </p14:cNvPr>
                <p14:cNvContentPartPr/>
                <p14:nvPr/>
              </p14:nvContentPartPr>
              <p14:xfrm>
                <a:off x="5273800" y="5791960"/>
                <a:ext cx="1484640" cy="3207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90A3CDA1-B356-BC7F-02AE-6A4A4BB2EB13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264800" y="5781949"/>
                  <a:ext cx="1502280" cy="34038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6C7582DE-CF91-0084-F03A-0CD86E7C574C}"/>
                    </a:ext>
                  </a:extLst>
                </p14:cNvPr>
                <p14:cNvContentPartPr/>
                <p14:nvPr/>
              </p14:nvContentPartPr>
              <p14:xfrm>
                <a:off x="7090720" y="5611600"/>
                <a:ext cx="73800" cy="1555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33116BF2-3E04-2290-933E-31119297CE00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7081720" y="5601980"/>
                  <a:ext cx="91440" cy="17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84A626A2-2109-0A46-0AD8-0B2F7CA90DEC}"/>
                    </a:ext>
                  </a:extLst>
                </p14:cNvPr>
                <p14:cNvContentPartPr/>
                <p14:nvPr/>
              </p14:nvContentPartPr>
              <p14:xfrm>
                <a:off x="7153720" y="5744440"/>
                <a:ext cx="100080" cy="1515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DE5BE4F0-2E17-4432-7573-F159017F06CC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144720" y="5734843"/>
                  <a:ext cx="117720" cy="17115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7359F385-8583-CE56-3AB6-C5A212694962}"/>
                    </a:ext>
                  </a:extLst>
                </p14:cNvPr>
                <p14:cNvContentPartPr/>
                <p14:nvPr/>
              </p14:nvContentPartPr>
              <p14:xfrm>
                <a:off x="7346320" y="5768200"/>
                <a:ext cx="360" cy="514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E03F4D53-9D2A-832E-F014-5B6CEA9BC884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7337680" y="5758622"/>
                  <a:ext cx="18000" cy="7103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6AB1E40E-4F7B-C0F0-6121-166EAAE38542}"/>
                    </a:ext>
                  </a:extLst>
                </p14:cNvPr>
                <p14:cNvContentPartPr/>
                <p14:nvPr/>
              </p14:nvContentPartPr>
              <p14:xfrm>
                <a:off x="5283160" y="5217400"/>
                <a:ext cx="1461960" cy="8643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063AC4E3-C1E6-858E-8112-553FF79FBCBA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5274160" y="5207387"/>
                  <a:ext cx="1479600" cy="88398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210D9A95-41A5-918B-3B6A-56CE29133C90}"/>
                    </a:ext>
                  </a:extLst>
                </p14:cNvPr>
                <p14:cNvContentPartPr/>
                <p14:nvPr/>
              </p14:nvContentPartPr>
              <p14:xfrm>
                <a:off x="6847000" y="5077000"/>
                <a:ext cx="105480" cy="2073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AC9080E1-7E04-BFFF-0B31-CDB573D90CF5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6838360" y="5067393"/>
                  <a:ext cx="123120" cy="22697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4C237382-E8F5-26F1-A63F-4F1B9D67CF29}"/>
                    </a:ext>
                  </a:extLst>
                </p14:cNvPr>
                <p14:cNvContentPartPr/>
                <p14:nvPr/>
              </p14:nvContentPartPr>
              <p14:xfrm>
                <a:off x="6965080" y="5233600"/>
                <a:ext cx="146880" cy="1515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AE0056B2-F2DD-8247-6233-4AEF5AC13FE0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6956080" y="5223603"/>
                  <a:ext cx="164520" cy="17115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085A485E-F450-1D0C-BB55-06442058DAE9}"/>
                    </a:ext>
                  </a:extLst>
                </p14:cNvPr>
                <p14:cNvContentPartPr/>
                <p14:nvPr/>
              </p14:nvContentPartPr>
              <p14:xfrm>
                <a:off x="7168480" y="5282920"/>
                <a:ext cx="63360" cy="1022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5F0B8AAA-8224-E8A5-2ED6-C9684470DB34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7159840" y="5272896"/>
                  <a:ext cx="81000" cy="12188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2BC7C6C1-95AF-5958-6680-782B8A7B616E}"/>
                    </a:ext>
                  </a:extLst>
                </p14:cNvPr>
                <p14:cNvContentPartPr/>
                <p14:nvPr/>
              </p14:nvContentPartPr>
              <p14:xfrm>
                <a:off x="7506520" y="5158000"/>
                <a:ext cx="271800" cy="73908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B7FF79D3-CDB2-2310-1591-9153F4A1F7A0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7497520" y="5147991"/>
                  <a:ext cx="289440" cy="758698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24D30243-974D-C20E-F868-FC454228185B}"/>
              </a:ext>
            </a:extLst>
          </p:cNvPr>
          <p:cNvGrpSpPr/>
          <p:nvPr/>
        </p:nvGrpSpPr>
        <p:grpSpPr>
          <a:xfrm>
            <a:off x="6011506" y="4022282"/>
            <a:ext cx="776605" cy="1106882"/>
            <a:chOff x="5774067" y="5012882"/>
            <a:chExt cx="776605" cy="1106882"/>
          </a:xfrm>
        </p:grpSpPr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1BEA3958-024B-7CBA-A477-024B9461887A}"/>
                </a:ext>
              </a:extLst>
            </p:cNvPr>
            <p:cNvSpPr txBox="1"/>
            <p:nvPr/>
          </p:nvSpPr>
          <p:spPr>
            <a:xfrm>
              <a:off x="5793734" y="5842765"/>
              <a:ext cx="75693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200" dirty="0"/>
                <a:t>OFF “0”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00813166-C793-2146-2BE6-6AB8B151CCF0}"/>
                </a:ext>
              </a:extLst>
            </p:cNvPr>
            <p:cNvSpPr txBox="1"/>
            <p:nvPr/>
          </p:nvSpPr>
          <p:spPr>
            <a:xfrm>
              <a:off x="5774067" y="5012882"/>
              <a:ext cx="72006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200" dirty="0"/>
                <a:t>ON  “1”</a:t>
              </a:r>
            </a:p>
          </p:txBody>
        </p:sp>
      </p:grpSp>
      <p:sp>
        <p:nvSpPr>
          <p:cNvPr id="92" name="TextBox 91">
            <a:extLst>
              <a:ext uri="{FF2B5EF4-FFF2-40B4-BE49-F238E27FC236}">
                <a16:creationId xmlns:a16="http://schemas.microsoft.com/office/drawing/2014/main" id="{9D7290DF-4F5C-B3D3-24D4-8946E643FF23}"/>
              </a:ext>
            </a:extLst>
          </p:cNvPr>
          <p:cNvSpPr txBox="1"/>
          <p:nvPr/>
        </p:nvSpPr>
        <p:spPr>
          <a:xfrm>
            <a:off x="3152055" y="104910"/>
            <a:ext cx="28712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0000FF"/>
                </a:solidFill>
              </a:rPr>
              <a:t>Silicon Brain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47109C4-4FF6-5CFE-4156-733292F188E5}"/>
                  </a:ext>
                </a:extLst>
              </p14:cNvPr>
              <p14:cNvContentPartPr/>
              <p14:nvPr/>
            </p14:nvContentPartPr>
            <p14:xfrm>
              <a:off x="3629880" y="2630938"/>
              <a:ext cx="3981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47109C4-4FF6-5CFE-4156-733292F188E5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620880" y="2622298"/>
                <a:ext cx="4158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E878901-0DD1-970A-4702-2678AAFBF994}"/>
                  </a:ext>
                </a:extLst>
              </p14:cNvPr>
              <p14:cNvContentPartPr/>
              <p14:nvPr/>
            </p14:nvContentPartPr>
            <p14:xfrm>
              <a:off x="3746520" y="2731378"/>
              <a:ext cx="11304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E878901-0DD1-970A-4702-2678AAFBF994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737880" y="2722738"/>
                <a:ext cx="13068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D11FE8B-FC96-E904-8B2F-039AB3B35C5E}"/>
                  </a:ext>
                </a:extLst>
              </p14:cNvPr>
              <p14:cNvContentPartPr/>
              <p14:nvPr/>
            </p14:nvContentPartPr>
            <p14:xfrm>
              <a:off x="3760560" y="2809858"/>
              <a:ext cx="9360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D11FE8B-FC96-E904-8B2F-039AB3B35C5E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751560" y="2801218"/>
                <a:ext cx="11124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7F07BAF5-6B54-0F1E-7FB4-843B1AD0D5F4}"/>
                  </a:ext>
                </a:extLst>
              </p14:cNvPr>
              <p14:cNvContentPartPr/>
              <p14:nvPr/>
            </p14:nvContentPartPr>
            <p14:xfrm>
              <a:off x="3823200" y="2895178"/>
              <a:ext cx="2160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7F07BAF5-6B54-0F1E-7FB4-843B1AD0D5F4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814200" y="2886178"/>
                <a:ext cx="3924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0CEF6255-D681-3F4E-7418-503368FBEE94}"/>
                  </a:ext>
                </a:extLst>
              </p14:cNvPr>
              <p14:cNvContentPartPr/>
              <p14:nvPr/>
            </p14:nvContentPartPr>
            <p14:xfrm>
              <a:off x="4146840" y="2617618"/>
              <a:ext cx="118080" cy="1818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0CEF6255-D681-3F4E-7418-503368FBEE94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4138200" y="2608618"/>
                <a:ext cx="135720" cy="19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9183BBD7-D394-E84F-FA3A-DB4C11031AB6}"/>
                  </a:ext>
                </a:extLst>
              </p14:cNvPr>
              <p14:cNvContentPartPr/>
              <p14:nvPr/>
            </p14:nvContentPartPr>
            <p14:xfrm>
              <a:off x="3850200" y="2352658"/>
              <a:ext cx="360" cy="2840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9183BBD7-D394-E84F-FA3A-DB4C11031AB6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841560" y="2344018"/>
                <a:ext cx="18000" cy="301680"/>
              </a:xfrm>
              <a:prstGeom prst="rect">
                <a:avLst/>
              </a:prstGeom>
            </p:spPr>
          </p:pic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D5386AEB-5216-FB62-A05E-75E953425518}"/>
              </a:ext>
            </a:extLst>
          </p:cNvPr>
          <p:cNvGrpSpPr/>
          <p:nvPr/>
        </p:nvGrpSpPr>
        <p:grpSpPr>
          <a:xfrm>
            <a:off x="3583800" y="1154938"/>
            <a:ext cx="988200" cy="978480"/>
            <a:chOff x="1002780" y="3047670"/>
            <a:chExt cx="988200" cy="978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B3086E6F-BD87-6AA0-0D64-0DA0368B996F}"/>
                    </a:ext>
                  </a:extLst>
                </p14:cNvPr>
                <p14:cNvContentPartPr/>
                <p14:nvPr/>
              </p14:nvContentPartPr>
              <p14:xfrm>
                <a:off x="1891980" y="3932910"/>
                <a:ext cx="99000" cy="9324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B3086E6F-BD87-6AA0-0D64-0DA0368B996F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1882980" y="3923910"/>
                  <a:ext cx="116640" cy="11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E2F491B1-C242-08C4-2476-15377AC6C8DD}"/>
                    </a:ext>
                  </a:extLst>
                </p14:cNvPr>
                <p14:cNvContentPartPr/>
                <p14:nvPr/>
              </p14:nvContentPartPr>
              <p14:xfrm>
                <a:off x="1490580" y="3976830"/>
                <a:ext cx="415080" cy="151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E2F491B1-C242-08C4-2476-15377AC6C8DD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1481940" y="3968190"/>
                  <a:ext cx="432720" cy="3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324141B8-B27F-8710-B188-21F2F822718F}"/>
                    </a:ext>
                  </a:extLst>
                </p14:cNvPr>
                <p14:cNvContentPartPr/>
                <p14:nvPr/>
              </p14:nvContentPartPr>
              <p14:xfrm>
                <a:off x="1002780" y="3523230"/>
                <a:ext cx="420480" cy="324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324141B8-B27F-8710-B188-21F2F822718F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994140" y="3514590"/>
                  <a:ext cx="43812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5796F058-D42B-B5D2-6476-3FAD259EE4DA}"/>
                    </a:ext>
                  </a:extLst>
                </p14:cNvPr>
                <p14:cNvContentPartPr/>
                <p14:nvPr/>
              </p14:nvContentPartPr>
              <p14:xfrm>
                <a:off x="1177020" y="3451950"/>
                <a:ext cx="109800" cy="3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5796F058-D42B-B5D2-6476-3FAD259EE4DA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1168380" y="3443310"/>
                  <a:ext cx="1274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21EC1D70-ADBF-95CF-2B04-6A86FCB193FC}"/>
                    </a:ext>
                  </a:extLst>
                </p14:cNvPr>
                <p14:cNvContentPartPr/>
                <p14:nvPr/>
              </p14:nvContentPartPr>
              <p14:xfrm>
                <a:off x="1230660" y="3203910"/>
                <a:ext cx="68760" cy="2484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21EC1D70-ADBF-95CF-2B04-6A86FCB193FC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1222020" y="3195270"/>
                  <a:ext cx="86400" cy="26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D3A0E9BB-A3AF-D914-1776-648F69363CF8}"/>
                    </a:ext>
                  </a:extLst>
                </p14:cNvPr>
                <p14:cNvContentPartPr/>
                <p14:nvPr/>
              </p14:nvContentPartPr>
              <p14:xfrm>
                <a:off x="1451340" y="3047670"/>
                <a:ext cx="137160" cy="2368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D3A0E9BB-A3AF-D914-1776-648F69363CF8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1442700" y="3038670"/>
                  <a:ext cx="154800" cy="25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6A4D3BD2-BE9E-4C3F-2399-07A26AF2BFFB}"/>
                    </a:ext>
                  </a:extLst>
                </p14:cNvPr>
                <p14:cNvContentPartPr/>
                <p14:nvPr/>
              </p14:nvContentPartPr>
              <p14:xfrm>
                <a:off x="1255500" y="3448710"/>
                <a:ext cx="60480" cy="3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6A4D3BD2-BE9E-4C3F-2399-07A26AF2BFFB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1246860" y="3440070"/>
                  <a:ext cx="781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0F3BD30B-8AEF-93BB-20E2-2F3AADB84B49}"/>
                    </a:ext>
                  </a:extLst>
                </p14:cNvPr>
                <p14:cNvContentPartPr/>
                <p14:nvPr/>
              </p14:nvContentPartPr>
              <p14:xfrm>
                <a:off x="1249020" y="3510270"/>
                <a:ext cx="22320" cy="23292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0F3BD30B-8AEF-93BB-20E2-2F3AADB84B49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1240020" y="3501630"/>
                  <a:ext cx="39960" cy="25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D1548B04-2672-D9CF-B418-C124BC9B718E}"/>
                    </a:ext>
                  </a:extLst>
                </p14:cNvPr>
                <p14:cNvContentPartPr/>
                <p14:nvPr/>
              </p14:nvContentPartPr>
              <p14:xfrm>
                <a:off x="1488780" y="3999510"/>
                <a:ext cx="359280" cy="237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D1548B04-2672-D9CF-B418-C124BC9B718E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1480140" y="3990870"/>
                  <a:ext cx="376920" cy="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1C09221E-C2FB-C487-98ED-F2177994794A}"/>
                    </a:ext>
                  </a:extLst>
                </p14:cNvPr>
                <p14:cNvContentPartPr/>
                <p14:nvPr/>
              </p14:nvContentPartPr>
              <p14:xfrm>
                <a:off x="1515060" y="3960990"/>
                <a:ext cx="433800" cy="3888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1C09221E-C2FB-C487-98ED-F2177994794A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1506420" y="3952350"/>
                  <a:ext cx="451440" cy="56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09F8423-64A1-9BD2-AB41-86F6004DD490}"/>
              </a:ext>
            </a:extLst>
          </p:cNvPr>
          <p:cNvGrpSpPr/>
          <p:nvPr/>
        </p:nvGrpSpPr>
        <p:grpSpPr>
          <a:xfrm>
            <a:off x="3629880" y="1850458"/>
            <a:ext cx="442440" cy="535770"/>
            <a:chOff x="1048860" y="3743190"/>
            <a:chExt cx="442440" cy="53577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17C9254-8DB5-1394-2945-C91396C2018A}"/>
                </a:ext>
              </a:extLst>
            </p:cNvPr>
            <p:cNvSpPr/>
            <p:nvPr/>
          </p:nvSpPr>
          <p:spPr>
            <a:xfrm>
              <a:off x="1048860" y="3743190"/>
              <a:ext cx="439920" cy="280080"/>
            </a:xfrm>
            <a:prstGeom prst="rect">
              <a:avLst/>
            </a:prstGeom>
            <a:solidFill>
              <a:schemeClr val="bg1"/>
            </a:solidFill>
            <a:ln w="38100" cmpd="sng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753AEFF-3C89-56F8-0CF0-64D2BB558EFF}"/>
                </a:ext>
              </a:extLst>
            </p:cNvPr>
            <p:cNvSpPr/>
            <p:nvPr/>
          </p:nvSpPr>
          <p:spPr>
            <a:xfrm>
              <a:off x="1051380" y="3998880"/>
              <a:ext cx="439920" cy="280080"/>
            </a:xfrm>
            <a:prstGeom prst="rect">
              <a:avLst/>
            </a:prstGeom>
            <a:solidFill>
              <a:schemeClr val="bg2"/>
            </a:solidFill>
            <a:ln w="38100" cmpd="sng">
              <a:solidFill>
                <a:schemeClr val="tx1"/>
              </a:solidFill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B3D01DF5-70D9-0891-50AD-1524B57FDC7B}"/>
              </a:ext>
            </a:extLst>
          </p:cNvPr>
          <p:cNvSpPr txBox="1"/>
          <p:nvPr/>
        </p:nvSpPr>
        <p:spPr>
          <a:xfrm>
            <a:off x="5152887" y="5773594"/>
            <a:ext cx="32704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dirty="0">
                <a:solidFill>
                  <a:srgbClr val="FF0000"/>
                </a:solidFill>
              </a:rPr>
              <a:t>Signs flip between PMOS and NMOS</a:t>
            </a:r>
          </a:p>
        </p:txBody>
      </p:sp>
      <p:pic>
        <p:nvPicPr>
          <p:cNvPr id="43" name="Audio 42">
            <a:hlinkClick r:id="" action="ppaction://media"/>
            <a:extLst>
              <a:ext uri="{FF2B5EF4-FFF2-40B4-BE49-F238E27FC236}">
                <a16:creationId xmlns:a16="http://schemas.microsoft.com/office/drawing/2014/main" id="{96B45B97-11E2-F398-2AFE-9A2DF932FF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9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495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208"/>
    </mc:Choice>
    <mc:Fallback>
      <p:transition spd="slow" advTm="86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THEME_BG_IMAGE" val=""/>
  <p:tag name="MMPROD_NEXTUNIQUEID" val="10008"/>
  <p:tag name="MMPROD_TAG_VCONFIG" val="PD94bWwgdmVyc2lvbj0iMS4wIj8+DQo8Y29uZmlndXJhdGlvbj4NCgk8Y29sb3JzPg0KCQk8dWljb2xvciBuYW1lPSJwcmltYXJ5IiB2YWx1ZT0iMHg2Rjg0ODgiLz4NCgkJPHVpY29sb3IgbmFtZT0iZ2xvdyIgdmFsdWU9IjB4MzVEMzM0Ii8+DQoJCTx1aWNvbG9yIG5hbWU9InRleHQiIHZhbHVlPSIweEZGRkZGRiIvPg0KCQk8dWljb2xvciBuYW1lPSJsaWdodCIgdmFsdWU9IjB4NEU1RDYwIi8+DQoJCTx1aWNvbG9yIG5hbWU9InNoYWRvdyIgdmFsdWU9IjB4MDAwMDAwIi8+DQoJCTx1aWNvbG9yIG5hbWU9ImJhY2tncm91bmQiIHZhbHVlPSIweDcyNzk3MSIvPg0KCTwvY29sb3JzPg0KCTxsYXlvdXQ+DQoJCTx1aXNob3cgbmFtZT0icHJlc2VudGF0aW9udGl0bGUiIHZhbHVlPSJ0cnVlIi8+DQoJCTx1aXNob3cgbmFtZT0icHJlc2VudGVycGhvdG8iIHZhbHVlPSJ0cnVlIi8+DQoJCTx1aXNob3cgbmFtZT0icHJlc2VudGVybmFtZSIgdmFsdWU9InRydWUiLz4NCgkJPHVpc2hvdyBuYW1lPSJwcmVzZW50ZXJ0aXRsZSIgdmFsdWU9InRydWUiLz4NCgkJPHVpc2hvdyBuYW1lPSJwcmVzZW50ZXJlbWFpbCIgdmFsdWU9InRydWUiLz4NCgkJPHVpc2hvdyBuYW1lPSJwcmVzZW50ZXJiaW8iIHZhbHVlPSJ0cnVlIi8+DQoJCTx1aXNob3cgbmFtZT0iY29tcGFueWxvZ28iIHZhbHVlPSJ0cnVlIi8+DQoJCTx1aXNob3cgbmFtZT0ic2lkZWJhciIgdmFsdWU9InRydWUiLz4NCgkJPHVpc2hvdyBuYW1lPSJvdXRsaW5lIiB2YWx1ZT0idHJ1ZSIvPg0KCQk8dWlzaG93IG5hbWU9InRodW1ibmFpbCIgdmFsdWU9InRydWUiLz4NCgkJPHVpc2hvdyBuYW1lPSJub3RlcyIgdmFsdWU9InRydWUiLz4NCgkJPHVpc2hvdyBuYW1lPSJzZWFyY2giIHZhbHVlPSJ0cnVlIi8+DQoJCTx1aXNob3cgbmFtZT0iYXR0YWNobWVudHMiIHZhbHVlPSJ0cnVlIi8+DQoJCTx1aXNob3cgbmFtZT0idXRpbHMiIHZhbHVlPSJ0cnVlIi8+DQoJCTx1aXNob3cgbmFtZT0idm9sdW1lIiB2YWx1ZT0idHJ1ZSIvPg0KCQk8dWlzaG93IG5hbWU9InBsYXliYXIiIHZhbHVlPSJ0cnVlIi8+DQoJCTx1aXNob3cgbmFtZT0idGFsa2luZ2hlYWQiIHZhbHVlPSJ0cnVlIi8+DQoJCTx1aXNob3cgbmFtZT0ic2lkZWJhcm9ucmlnaHQiIHZhbHVlPSJ0cnVlIi8+DQoJCTx1aXNob3cgbmFtZT0idmlld2NoYW5nZSIgdmFsdWU9InRydWUiLz4NCgkJPHVpc2hvdyBuYW1lPSJpbml0aWFsZGlzcGxheW1vZGVpc25vcm1hbCIgdmFsdWU9InRydWUiLz4NCgkJPHVpcmVwbGFjZSBuYW1lPSJsb2dvIiB2YWx1ZT0iIi8+DQoJCTx1aXJlcGxhY2UgbmFtZT0iYmdpbWFnZSIgdmFsdWU9IiIvPg0KCQk8dWlyZXBsYWNlIG5hbWU9ImluaXRpYWx0YWIiIHZhbHVlPSJvdXRsaW5lIi8+DQoJCTx1aXNob3cgbmFtZT0icXVpeiIgdmFsdWU9InRydWUiLz4NCgkJPHVpc2hvdyBuYW1lPSJhbHdheXNTY3J1bmNoIiB2YWx1ZT0iZmFsc2UiLz4NCgkJPHVpc2hvdyBuYW1lPSJjY3RleHRoaWdobGlnaHRpbmciIHZhbHVlPSJ0cnVlIi8+DQoJPC9sYXlvdXQ+DQoJPGxhbmd1YWdlIGlkPSJlb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IHVpdGV4dCAtLT4NCgkJPCEtLSBzdWJzdGl0dXRpb246ICVuID09IHNsaWRlIG51bWJlciAtLT4NCgkJPHVpdGV4dCBuYW1lPSJVTk5BTUVEU0xJREVUSVRMRSIgdmFsdWU9IlNsaWRlICVuIi8+DQoJCTwhLS0gc3Vic3RpdHV0aW9uOiAlbiA9PSBzbGlkZSBudW1iZXIgLS0+DQoJCTwhLS0gc3Vic3RpdHV0aW9uOiAldCA9PSB0b3RhbCBzbGlkZSBjb3VudCAtLT4NCgkJPHVpdGV4dCBuYW1lPSJTQ1JVQkJBUlNUQVRVU19TTElERUlORk8iIHZhbHVlPSJTbGlkZSAlbiAvICV0IHwgIi8+DQoJCTx1aXRleHQgbmFtZT0iU0NSVUJCQVJTVEFUVVNfU1RPUFBFRCIgdmFsdWU9IlN0b3BwZWQiLz4NCgkJPHVpdGV4dCBuYW1lPSJTQ1JVQkJBUlNUQVRVU19QTEFZSU5HIiB2YWx1ZT0iUGxheWluZyIvPg0KCQk8dWl0ZXh0IG5hbWU9IlNDUlVCQkFSU1RBVFVTX05PQVVESU8iIHZhbHVlPSJObyBBdWRpbyIvPg0KCQk8dWl0ZXh0IG5hbWU9IlNDUlVCQkFSU1RBVFVTX0xPQURJTkciIHZhbHVlPSJMb2FkaW5nIi8+DQoJCTx1aXRleHQgbmFtZT0iU0NSVUJCQVJTVEFUVVNfQlVGRkVSSU5HIiB2YWx1ZT0iQnVmZmVyaW5nIi8+DQoJCTx1aXRleHQgbmFtZT0iU0NSVUJCQVJTVEFUVVNfUVVFU1RJT04iIHZhbHVlPSJBbnN3ZXIgUXVlc3Rpb24iLz4NCgkJPHVpdGV4dCBuYW1lPSJTQ1JVQkJBUlNUQVRVU19SRVZJRVdRVUlaIiB2YWx1ZT0iUmV2aWV3aW5nIFF1aXoiLz4NCgkJPCEtLSBzdWJzdGl0dXRpb246ICVtID09IG1pbnV0ZXMgcmVtYWluaW5nIC0tPg0KCQk8IS0tIHN1YnN0aXR1dGlvbjogJXMgPT0gc2Vjb25kcyByZW1haW5pbmcgLS0+DQoJCTx1aXRleHQgbmFtZT0iRUxBUFNFRCIgdmFsdWU9IiVtIE1pbnV0ZXMgJXMgU2Vjb25kcyBSZW1haW5pbmciLz4NCgkJPHVpdGV4dCBuYW1lPSJOT1RGT1VORCIgdmFsdWU9Ik5vdGhpbmcgRm91bmQiLz4NCgkJPHVpdGV4dCBuYW1lPSJBVFRBQ0hNRU5UUyIgdmFsdWU9IkF0dGFjaG1lbnR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jdCIvPg0KCQk8dWl0ZXh0IG5hbWU9IlRBQl9PVVRMSU5FIiB2YWx1ZT0iT3V0bGluZSIvPg0KCQk8dWl0ZXh0IG5hbWU9IlRBQl9USFVNQiIgdmFsdWU9IlRodW1iIi8+DQoJCTx1aXRleHQgbmFtZT0iVEFCX05PVEVTIiB2YWx1ZT0iTm90ZXMiLz4NCgkJPHVpdGV4dCBuYW1lPSJUQUJfU0VBUkNIIiB2YWx1ZT0iU2VhcmNoIi8+DQoJCTx1aXRleHQgbmFtZT0iU0xJREVfSEVBRElORyIgdmFsdWU9IlNsaWRlIFRpdGxlIi8+DQoJCTx1aXRleHQgbmFtZT0iRFVSQVRJT05fSEVBRElORyIgdmFsdWU9IkR1cmF0aW9uIi8+DQoJCTx1aXRleHQgbmFtZT0iU0VBUkNIX0hFQURJTkciIHZhbHVlPSJTZWFyY2ggZm9yIHRleHQ6Ii8+DQoJCTx1aXRleHQgbmFtZT0iVEhVTUJfSEVBRElORyIgdmFsdWU9IlNsaWRlIi8+DQoJCTx1aXRleHQgbmFtZT0iVEhVTUJfSU5GTyIgdmFsdWU9IlNsaWRlIFRpdGxlL0R1cmF0aW9uIi8+DQoJCTx1aXRleHQgbmFtZT0iQVRUQUNITkFNRV9IRUFESU5HIiB2YWx1ZT0iRmlsZSBOYW1lIi8+DQoJCTx1aXRleHQgbmFtZT0iQVRUQUNIU0laRV9IRUFESU5HIiB2YWx1ZT0iU2l6ZSIvPg0KCQk8dWl0ZXh0IG5hbWU9IlNMSURFX05PVEVTIiB2YWx1ZT0iU2xpZGUgTm90ZXMiLz4NCgkJPCEtLSBzdWJzdGl0dXRpb246ICVwID09IHByZXNlbnRhdGlvbiB0aXRsZSAtLT4NCgkJPCEtLSBzdWJzdGl0dXRpb246ICVzID09IHNsaWRlIHRpdGxlIC0tPg0KCQk8IS0tIHN1YnN0aXR1dGlvbjogJW4gPT0gc2xpZGUgbnVtYmVyIC0tPg0KCQk8dWl0ZXh0IG5hbWU9IkJPT0tNQVJLIiB2YWx1ZT0iTWFjcm9tZWRpYSBCcmVlemUgLSAlcCIvPg0KCQk8IS0tIHN1YnN0aXR1dGlvbjogJXAgPT0gcHJlc2VudGF0aW9uIHRpdGxlIC0tPg0KCQk8IS0tIHN1YnN0aXR1dGlvbjogJXMgPT0gc2xpZGUgdGl0bGUgLS0+DQoJCTwhLS0gc3Vic3RpdHV0aW9uOiAlbiA9PSBzbGlkZSBudW1iZXIgLS0+DQoJCTx1aXRleHQgbmFtZT0iQk9PS01BUktTTElERSIgdmFsdWU9Ik1hY3JvbWVkaWEgQnJlZXplIC0gJXAgJXMiLz4NCgkJPHVpdGV4dCBuYW1lPSJTSE9XU0lERUJBUiIgdmFsdWU9IlNob3cgc2lkZWJhciB0byBwYXJ0aWNpcGFudHMiLz4NCgkJPHVpdGV4dCBuYW1lPSJET0NXUkFQX1RJVExFIiB2YWx1ZT0iQnJlZXplIEZpbGUgQXR0YWNobWVudCIvPg0KCQk8dWl0ZXh0IG5hbWU9IkRPQ1dSQVBfTVNHIiB2YWx1ZT0iU2F2ZSB0byBNeSBDb21wdXRlciIvPg0KCQk8dWl0ZXh0IG5hbWU9IkRPQ1dSQVBfUFJPTVBUIiB2YWx1ZT0iQ2xpY2sgdG8gRG93bmxvYW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SB1aXRleHQgLS0+DQoJCTwhLS0gc3Vic3RpdHV0aW9uOiAlbiA9PSBzbGlkZSBudW1iZXIgLS0+DQoJCTx1aXRleHQgbmFtZT0iVU5OQU1FRFNMSURFVElUTEUiIHZhbHVlPSJGb2xpZSAlbiIvPg0KCQk8IS0tIHN1YnN0aXR1dGlvbjogJW4gPT0gc2xpZGUgbnVtYmVyIC0tPg0KCQk8IS0tIHN1YnN0aXR1dGlvbjogJXQgPT0gdG90YWwgc2xpZGUgY291bnQgLS0+DQoJCTx1aXRleHQgbmFtZT0iU0NSVUJCQVJTVEFUVVNfU0xJREVJTkZPIiB2YWx1ZT0iRm9saWUgJW4gLyAldCB8ICIvPg0KCQk8dWl0ZXh0IG5hbWU9IlNDUlVCQkFSU1RBVFVTX1NUT1BQRUQiIHZhbHVlPSJCZWVuZGV0Ii8+DQoJCTx1aXRleHQgbmFtZT0iU0NSVUJCQVJTVEFUVVNfUExBWUlORyIgdmFsdWU9IldpZWRlcmdhYmUiLz4NCgkJPHVpdGV4dCBuYW1lPSJTQ1JVQkJBUlNUQVRVU19OT0FVRElPIiB2YWx1ZT0iS2VpbiBBdWRpby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IS0tIHN1YnN0aXR1dGlvbjogJXAgPT0gcHJlc2VudGF0aW9uIHRpdGxlIC0tPg0KCQk8IS0tIHN1YnN0aXR1dGlvbjogJXMgPT0gc2xpZGUgdGl0bGUgLS0+DQoJCTwhLS0gc3Vic3RpdHV0aW9uOiAlbiA9PSBzbGlkZSBudW1iZXIgLS0+DQoJCTx1aXRleHQgbmFtZT0iQk9PS01BUksiIHZhbHVlPSJNYWNyb21lZGlhIEJyZWV6ZSAtICVwIi8+DQoJCTwhLS0gc3Vic3RpdHV0aW9uOiAlcCA9PSBwcmVzZW50YXRpb24gdGl0bGUgLS0+DQoJCTwhLS0gc3Vic3RpdHV0aW9uOiAlcyA9PSBzbGlkZSB0aXRsZSAtLT4NCgkJPCEtLSBzdWJzdGl0dXRpb246ICVuID09IHNsaWRlIG51bWJlciAtLT4NCgkJPHVpdGV4dCBuYW1lPSJCT09LTUFSS1NMSURFIiB2YWx1ZT0iTWFjcm9tZWRpYSBCcmVlemUgLSAlcCAlcyIvPg0KCQk8dWl0ZXh0IG5hbWU9IlNIT1dTSURFQkFSIiB2YWx1ZT0iRGVuIFRlaWxuZWhtZXJuIGRpZSBTZWl0ZW5sZWlzdGUgYW56ZWlnZW4iLz4NCgkJPHVpdGV4dCBuYW1lPSJET0NXUkFQX1RJVExFIiB2YWx1ZT0iQnJlZXplLUFuaGFuZyIvPg0KCQk8dWl0ZXh0IG5hbWU9IkRPQ1dSQVBfTVNHIiB2YWx1ZT0iQXVmIG1laW5lbSBBcmJlaXRzcGxhdHogc3BlaWNoZXJuIi8+DQoJCTx1aXRleHQgbmFtZT0iRE9DV1JBUF9QUk9NUFQiIHZhbHVlPSJadW0gSGVydW50ZXJsYWRlbiBrbGlja2VuIi8+DQoJPC9sYW5ndWFnZT4NCgk8bGFuZ3VhZ2UgaWQ9ImZy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0gdWl0ZXh0IC0tPg0KCQk8IS0tIHN1YnN0aXR1dGlvbjogJW4gPT0gc2xpZGUgbnVtYmVyIC0tPg0KCQk8dWl0ZXh0IG5hbWU9IlVOTkFNRURTTElERVRJVExFIiB2YWx1ZT0iRGlhcG9zaXRpdmUgJW4iLz4NCgkJPCEtLSBzdWJzdGl0dXRpb246ICVuID09IHNsaWRlIG51bWJlciAtLT4NCgkJPCEtLSBzdWJzdGl0dXRpb246ICV0ID09IHRvdGFsIHNsaWRlIGNvdW50IC0tPg0KCQk8dWl0ZXh0IG5hbWU9IlNDUlVCQkFSU1RBVFVTX1NMSURFSU5GTyIgdmFsdWU9IkRpYXBvc2l0aXZlICVuIC8gJXQgfCAiLz4NCgkJPHVpdGV4dCBuYW1lPSJTQ1JVQkJBUlNUQVRVU19TVE9QUEVEIiB2YWx1ZT0iQXJyw6p0w6llIi8+DQoJCTx1aXRleHQgbmFtZT0iU0NSVUJCQVJTVEFUVVNfUExBWUlORyIgdmFsdWU9IkxlY3R1cmUiLz4NCgkJPHVpdGV4dCBuYW1lPSJTQ1JVQkJBUlNUQVRVU19OT0FVRElPIiB2YWx1ZT0iUGFzIGRlIHNvbiIvPg0KCQk8dWl0ZXh0IG5hbWU9IlNDUlVCQkFSU1RBVFVTX0xPQURJTkciIHZhbHVlPSJDaGFyZ2VtZW50IGVuIGNvdXJzIi8+DQoJCTx1aXRleHQgbmFtZT0iU0NSVUJCQVJTVEFUVVNfQlVGRkVSSU5HIiB2YWx1ZT0iTWlzZSBlbiBtw6ltb2lyZSIvPg0KCQk8dWl0ZXh0IG5hbWU9IlNDUlVCQkFSU1RBVFVTX1FVRVNUSU9OIiB2YWx1ZT0iUsOpcG9uZHJlIMOgIGxhIHF1ZXN0aW9uIi8+DQoJCTx1aXRleHQgbmFtZT0iU0NSVUJCQVJTVEFUVVNfUkVWSUVXUVVJWiIgdmFsdWU9IlLDqXZpc2lvbiBkdSBxdWVzdGlvbm5haXJlIi8+DQoJCTwhLS0gc3Vic3RpdHV0aW9uOiAlbSA9PSBtaW51dGVzIHJlbWFpbmluZyAtLT4NCgkJPCEtLSBzdWJzdGl0dXRpb246ICVzID09IHNlY29uZHMgcmVtYWluaW5nIC0tPg0KCQk8dWl0ZXh0IG5hbWU9IkVMQVBTRUQiIHZhbHVlPSIlbSBtaW51dGVzICVzIHNlY29uZGVzIFJlc3RhbnRlcyIvPg0KCQk8dWl0ZXh0IG5hbWU9Ik5PVEZPVU5EIiB2YWx1ZT0iUmllbiB0cm91dsOpIi8+DQoJCTx1aXRleHQgbmFtZT0iQVRUQUNITUVOVFMiIHZhbHVlPSJQacOoY2VzIGpvaW50ZXMiLz4NCgkJPCEtLSBzdWJzdGl0dXRpb246ICVwID09IGN1cnJlbnQgc3BlYWtlcidzIHRpdGxlIC0tPg0KCQk8dWl0ZXh0IG5hbWU9IkJJT1dJTl9USVRMRSIgdmFsdWU9IkJpbyA6ICVwIi8+DQoJCTx1aXRleHQgbmFtZT0iQklPQlROX1RJVExFIiB2YWx1ZT0iQmlvIDoiLz4NCgkJPHVpdGV4dCBuYW1lPSJESVZJREVSQlROX1RJVExFIiB2YWx1ZT0ifCIvPg0KCQk8dWl0ZXh0IG5hbWU9IkNPTlRBQ1RCVE5fVElUTEUiIHZhbHVlPSJDb250YWN0Ii8+DQoJCTx1aXRleHQgbmFtZT0iVEFCX09VVExJTkUiIHZhbHVlPSJQbGFuIi8+DQoJCTx1aXRleHQgbmFtZT0iVEFCX1RIVU1CIiB2YWx1ZT0iIE1pbmlhdHVyZSIvPg0KCQk8dWl0ZXh0IG5hbWU9IlRBQl9OT1RFUyIgdmFsdWU9Ik5vdGVzIi8+DQoJCTx1aXRleHQgbmFtZT0iVEFCX1NFQVJDSCIgdmFsdWU9IiBDaGVyY2hlciIvPg0KCQk8dWl0ZXh0IG5hbWU9IlNMSURFX0hFQURJTkciIHZhbHVlPSJUaXRyZSBkZSBsYSBkaWFwb3NpdGl2ZSIvPg0KCQk8dWl0ZXh0IG5hbWU9IkRVUkFUSU9OX0hFQURJTkciIHZhbHVlPSJEdXLDqWUiLz4NCgkJPHVpdGV4dCBuYW1lPSJTRUFSQ0hfSEVBRElORyIgdmFsdWU9IlJlY2hlcmNoZSBkZSB0ZXh0ZSA6Ii8+DQoJCTx1aXRleHQgbmFtZT0iVEhVTUJfSEVBRElORyIgdmFsdWU9IkRpYXBvc2l0aXZlIi8+DQoJCTx1aXRleHQgbmFtZT0iVEhVTUJfSU5GTyIgdmFsdWU9IlRpdHJlL2R1csOpZSIvPg0KCQk8dWl0ZXh0IG5hbWU9IkFUVEFDSE5BTUVfSEVBRElORyIgdmFsdWU9Ik5vbSBkZSBmaWNoaWVyIi8+DQoJCTx1aXRleHQgbmFtZT0iQVRUQUNIU0laRV9IRUFESU5HIiB2YWx1ZT0iVGFpbGxlIi8+DQoJCTx1aXRleHQgbmFtZT0iU0xJREVfTk9URVMiIHZhbHVlPSJOb3RlcyBkZXMgZGlhcG9zaXRpdmVzIi8+DQoJCTwhLS0gc3Vic3RpdHV0aW9uOiAlcCA9PSBwcmVzZW50YXRpb24gdGl0bGUgLS0+DQoJCTwhLS0gc3Vic3RpdHV0aW9uOiAlcyA9PSBzbGlkZSB0aXRsZSAtLT4NCgkJPCEtLSBzdWJzdGl0dXRpb246ICVuID09IHNsaWRlIG51bWJlciAtLT4NCgkJPHVpdGV4dCBuYW1lPSJCT09LTUFSSyIgdmFsdWU9Ik1hY3JvbWVkaWEgQnJlZXplIC0gJXAiLz4NCgkJPCEtLSBzdWJzdGl0dXRpb246ICVwID09IHByZXNlbnRhdGlvbiB0aXRsZSAtLT4NCgkJPCEtLSBzdWJzdGl0dXRpb246ICVzID09IHNsaWRlIHRpdGxlIC0tPg0KCQk8IS0tIHN1YnN0aXR1dGlvbjogJW4gPT0gc2xpZGUgbnVtYmVyIC0tPg0KCQk8dWl0ZXh0IG5hbWU9IkJPT0tNQVJLU0xJREUiIHZhbHVlPSJNYWNyb21lZGlhIEJyZWV6ZSAtICVwICVzIi8+DQoJCTx1aXRleHQgbmFtZT0iU0hPV1NJREVCQVIiIHZhbHVlPSJNb250cmVyIGwnZW5jYWRyw6kgYXV4IHBhcnRpY2lwYW50cyIvPg0KCQk8dWl0ZXh0IG5hbWU9IkRPQ1dSQVBfVElUTEUiIHZhbHVlPSJQacOoY2Ugam9pbnRlIEJyZWV6ZSIvPg0KCQk8dWl0ZXh0IG5hbWU9IkRPQ1dSQVBfTVNHIiB2YWx1ZT0iRW5yZWdpc3RyZXIgc3VyIG1vbiBvcmRpbmF0ZXVyIi8+DQoJCTx1aXRleHQgbmFtZT0iRE9DV1JBUF9QUk9NUFQiIHZhbHVlPSJDbGlxdWVyIHBvdXIgdMOpbMOpY2hhcmdlciIvPg0KCTwvbGFuZ3VhZ2U+DQoJPGxhbmd1YWdlIGlkPSJqYS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w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SB1aXRleHQgLS0+DQoJCTwhLS0gc3Vic3RpdHV0aW9uOiAlbiA9PSBzbGlkZSBudW1iZXIgLS0+DQoJCTx1aXRleHQgbmFtZT0iVU5OQU1FRFNMSURFVElUTEUiIHZhbHVlPSLjgrnjg6njgqTjg4kgOiAlbiIvPg0KCQk8IS0tIHN1YnN0aXR1dGlvbjogJW4gPT0gc2xpZGUgbnVtYmVyIC0tPg0KCQk8IS0tIHN1YnN0aXR1dGlvbjogJXQgPT0gdG90YWwgc2xpZGUgY291bnQgLS0+DQoJCTx1aXRleHQgbmFtZT0iU0NSVUJCQVJTVEFUVVNfU0xJREVJTkZPIiB2YWx1ZT0i44K544Op44Kk44OJIDogJW4gLyAldCB8ICIvPg0KCQk8dWl0ZXh0IG5hbWU9IlNDUlVCQkFSU1RBVFVTX1NUT1BQRUQiIHZhbHVlPSLlgZzmraIiLz4NCgkJPHVpdGV4dCBuYW1lPSJTQ1JVQkJBUlNUQVRVU19QTEFZSU5HIiB2YWx1ZT0i5YaN55Sf5LitIi8+DQoJCTx1aXRleHQgbmFtZT0iU0NSVUJCQVJTVEFUVVNfTk9BVURJTyIgdmFsdWU9Iumfs+WjsOOBquOBlyIvPg0KCQk8dWl0ZXh0IG5hbWU9IlNDUlVCQkFSU1RBVFVTX0xPQURJTkciIHZhbHVlPSLjg63jg7zjg4nkuK0iLz4NCgkJPHVpdGV4dCBuYW1lPSJTQ1JVQkJBUlNUQVRVU19CVUZGRVJJTkciIHZhbHVlPSLjg5Djg4Pjg5XjgqHkuK0iLz4NCgkJPHVpdGV4dCBuYW1lPSJTQ1JVQkJBUlNUQVRVU19RVUVTVElPTiIgdmFsdWU9IuizquWVj+OBq+etlOOBiOOBpuS4i+OBleOBhCIvPg0KCQk8dWl0ZXh0IG5hbWU9IlNDUlVCQkFSU1RBVFVTX1JFVklFV1FVSVoiIHZhbHVlPSLjgq/jgqTjgrrjgpLjg6zjg5Pjg6Xjg7zjgZfjgabjgYTjgb7jgZkiLz4NCgkJPCEtLSBzdWJzdGl0dXRpb246ICVtID09IG1pbnV0ZXMgcmVtYWluaW5nIC0tPg0KCQk8IS0tIHN1YnN0aXR1dGlvbjogJXMgPT0gc2Vjb25kcyByZW1haW5pbmcgLS0+DQoJCTx1aXRleHQgbmFtZT0iRUxBUFNFRCIgdmFsdWU9Iuaui+OCiiA6ICVtIOWIhiAlcyDnp5IiLz4NCgkJPHVpdGV4dCBuYW1lPSJOT1RGT1VORCIgdmFsdWU9IuS9leOCguimi+OBpOOBi+OCiuOBvuOBm+OCkyIvPg0KCQk8dWl0ZXh0IG5hbWU9IkFUVEFDSE1FTlRTIiB2YWx1ZT0i5re75LuYIi8+DQoJCTwhLS0gc3Vic3RpdHV0aW9uOiAlcCA9PSBjdXJyZW50IHNwZWFrZXIncyB0aXRsZSAtLT4NCgkJPHVpdGV4dCBuYW1lPSJCSU9XSU5fVElUTEUiIHZhbHVlPSLntYzmrbQgOiAlcCIvPg0KCQk8dWl0ZXh0IG5hbWU9IkJJT0JUTl9USVRMRSIgdmFsdWU9Iue1jOattCIvPg0KCQk8dWl0ZXh0IG5hbWU9IkRJVklERVJCVE5fVElUTEUiIHZhbHVlPSJ8Ii8+DQoJCTx1aXRleHQgbmFtZT0iQ09OVEFDVEJUTl9USVRMRSIgdmFsdWU9IuOBiuWVj+OBhOWQiOOCj+OBmyIvPg0KCQk8dWl0ZXh0IG5hbWU9IlRBQl9PVVRMSU5FIiB2YWx1ZT0i44Ki44Km44OI44Op44Kk44OzIi8+DQoJCTx1aXRleHQgbmFtZT0iVEFCX1RIVU1CIiB2YWx1ZT0i44K144Og44ON44O844OrIi8+DQoJCTx1aXRleHQgbmFtZT0iVEFCX05PVEVTIiB2YWx1ZT0i44OO44O844OIIi8+DQoJCTx1aXRleHQgbmFtZT0iVEFCX1NFQVJDSCIgdmFsdWU9IuaknOe0oiIvPg0KCQk8dWl0ZXh0IG5hbWU9IlNMSURFX0hFQURJTkciIHZhbHVlPSLjgrnjg6njgqTjg4njgr/jgqTjg4jjg6siLz4NCgkJPHVpdGV4dCBuYW1lPSJEVVJBVElPTl9IRUFESU5HIiB2YWx1ZT0i6ZW344GVIi8+DQoJCTx1aXRleHQgbmFtZT0iU0VBUkNIX0hFQURJTkciIHZhbHVlPSLmpJzntKLjgZnjgovjg4bjgq3jgrnjg4ggOiAiLz4NCgkJPHVpdGV4dCBuYW1lPSJUSFVNQl9IRUFESU5HIiB2YWx1ZT0i44K544Op44Kk44OJIi8+DQoJCTx1aXRleHQgbmFtZT0iVEhVTUJfSU5GTyIgdmFsdWU9IuOCueODqeOCpOODieOCv+OCpOODiOODqyAvIOmVt+OBlSIvPg0KCQk8dWl0ZXh0IG5hbWU9IkFUVEFDSE5BTUVfSEVBRElORyIgdmFsdWU9IuODleOCoeOCpOODq+WQjSIvPg0KCQk8dWl0ZXh0IG5hbWU9IkFUVEFDSFNJWkVfSEVBRElORyIgdmFsdWU9IuOCteOCpOOCuiIvPg0KCQk8dWl0ZXh0IG5hbWU9IlNMSURFX05PVEVTIiB2YWx1ZT0i44K544Op44Kk44OJ44OO44O844OIIi8+DQoJCTwhLS0gc3Vic3RpdHV0aW9uOiAlcCA9PSBwcmVzZW50YXRpb24gdGl0bGUgLS0+DQoJCTwhLS0gc3Vic3RpdHV0aW9uOiAlcyA9PSBzbGlkZSB0aXRsZSAtLT4NCgkJPCEtLSBzdWJzdGl0dXRpb246ICVuID09IHNsaWRlIG51bWJlciAtLT4NCgkJPHVpdGV4dCBuYW1lPSJCT09LTUFSSyIgdmFsdWU9Ik1hY3JvbWVkaWEgQnJlZXplIC0gJXAiLz4NCgkJPCEtLSBzdWJzdGl0dXRpb246ICVwID09IHByZXNlbnRhdGlvbiB0aXRsZSAtLT4NCgkJPCEtLSBzdWJzdGl0dXRpb246ICVzID09IHNsaWRlIHRpdGxlIC0tPg0KCQk8IS0tIHN1YnN0aXR1dGlvbjogJW4gPT0gc2xpZGUgbnVtYmVyIC0tPg0KCQk8dWl0ZXh0IG5hbWU9IkJPT0tNQVJLU0xJREUiIHZhbHVlPSJNYWNyb21lZGlhIEJyZWV6ZSAtICVwICVzIi8+DQoJCTx1aXRleHQgbmFtZT0iU0hPV1NJREVCQVIiIHZhbHVlPSLjgrXjgqTjg4njg5Djg7zjgpLlj4LliqDogIXjgavopovjgZvjgosiLz4NCgkJPHVpdGV4dCBuYW1lPSJET0NXUkFQX1RJVExFIiB2YWx1ZT0iQnJlZXplIOa3u+S7mOODleOCoeOCpOODqyIvPg0KCQk8dWl0ZXh0IG5hbWU9IkRPQ1dSQVBfTVNHIiB2YWx1ZT0i44Oe44Kk44Kz44Oz44OU44Ol44O844K/44Gr5L+d5a2YIi8+DQoJCTx1aXRleHQgbmFtZT0iRE9DV1JBUF9QUk9NUFQiIHZhbHVlPSLjgq/jg6rjg4Pjgq/jgZfjgabjg4Djgqbjg7Pjg63jg7zjg4kiLz4NCgk8L2xhbmd1YWdlPg0KCTxsYW5ndWFnZSBpZD0ia28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S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S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0gdWl0ZXh0IC0tPg0KCQk8IS0tIHN1YnN0aXR1dGlvbjogJW4gPT0gc2xpZGUgbnVtYmVyIC0tPg0KCQk8dWl0ZXh0IG5hbWU9IlVOTkFNRURTTElERVRJVExFIiB2YWx1ZT0i7Iqs65287J2065OcICVuIi8+DQoJCTwhLS0gc3Vic3RpdHV0aW9uOiAlbiA9PSBzbGlkZSBudW1iZXIgLS0+DQoJCTwhLS0gc3Vic3RpdHV0aW9uOiAldCA9PSB0b3RhbCBzbGlkZSBjb3VudCAtLT4NCgkJPHVpdGV4dCBuYW1lPSJTQ1JVQkJBUlNUQVRVU19TTElERUlORk8iIHZhbHVlPSLsiqzrnbzsnbTrk5wgJW4gLyAldCB8ICIvPg0KCQk8dWl0ZXh0IG5hbWU9IlNDUlVCQkFSU1RBVFVTX1NUT1BQRUQiIHZhbHVlPSLspJHsp4DrkKgiLz4NCgkJPHVpdGV4dCBuYW1lPSJTQ1JVQkJBUlNUQVRVU19QTEFZSU5HIiB2YWx1ZT0i7J6s7IOdIi8+DQoJCTx1aXRleHQgbmFtZT0iU0NSVUJCQVJTVEFUVVNfTk9BVURJTyIgdmFsdWU9IuyYpOuUlOyYpCDsl4bsnYwiLz4NCgkJPHVpdGV4dCBuYW1lPSJTQ1JVQkJBUlNUQVRVU19MT0FESU5HIiB2YWx1ZT0i66Gc65SpIi8+DQoJCTx1aXRleHQgbmFtZT0iU0NSVUJCQVJTVEFUVVNfQlVGRkVSSU5HIiB2YWx1ZT0i67KE7Y2866eBIi8+DQoJCTx1aXRleHQgbmFtZT0iU0NSVUJCQVJTVEFUVVNfUVVFU1RJT04iIHZhbHVlPSLsp4jrrLjsl5Ag64u17ZWY6riwIi8+DQoJCTx1aXRleHQgbmFtZT0iU0NSVUJCQVJTVEFUVVNfUkVWSUVXUVVJWiIgdmFsdWU9IuyniOusuCDri6Tsi5zrs7TquLAiLz4NCgkJPCEtLSBzdWJzdGl0dXRpb246ICVtID09IG1pbnV0ZXMgcmVtYWluaW5nIC0tPg0KCQk8IS0tIHN1YnN0aXR1dGlvbjogJXMgPT0gc2Vjb25kcyByZW1haW5pbmcgLS0+DQoJCTx1aXRleHQgbmFtZT0iRUxBUFNFRCIgdmFsdWU9IiVt67aEICVz7LSIIOuCqOydjCIvPg0KCQk8dWl0ZXh0IG5hbWU9Ik5PVEZPVU5EIiB2YWx1ZT0i7JeG7J2MIi8+DQoJCTx1aXRleHQgbmFtZT0iQVRUQUNITUVOVFMiIHZhbHVlPSLssqjrtoAg7YyM7J28Ii8+DQoJCTwhLS0gc3Vic3RpdHV0aW9uOiAlcCA9PSBjdXJyZW50IHNwZWFrZXIncyB0aXRsZSAtLT4NCgkJPHVpdGV4dCBuYW1lPSJCSU9XSU5fVElUTEUiIHZhbHVlPSLqsr3roKUg7IaM6rCcOiAlcCIvPg0KCQk8dWl0ZXh0IG5hbWU9IkJJT0JUTl9USVRMRSIgdmFsdWU9IuqyveugpSDshozqsJwiLz4NCgkJPHVpdGV4dCBuYW1lPSJESVZJREVSQlROX1RJVExFIiB2YWx1ZT0ifCIvPg0KCQk8dWl0ZXh0IG5hbWU9IkNPTlRBQ1RCVE5fVElUTEUiIHZhbHVlPSLsl7Drnb3sspgiLz4NCgkJPHVpdGV4dCBuYW1lPSJUQUJfT1VUTElORSIgdmFsdWU9IuqwnOyalCIvPg0KCQk8dWl0ZXh0IG5hbWU9IlRBQl9USFVNQiIgdmFsdWU9Iuy2leyGjO2MkCIvPg0KCQk8dWl0ZXh0IG5hbWU9IlRBQl9OT1RFUyIgdmFsdWU9IuuFuO2KuCIvPg0KCQk8dWl0ZXh0IG5hbWU9IlRBQl9TRUFSQ0giIHZhbHVlPSLqsoDsg4kiLz4NCgkJPHVpdGV4dCBuYW1lPSJTTElERV9IRUFESU5HIiB2YWx1ZT0i7Iqs65287J2065OcIOygnOuqqSIvPg0KCQk8dWl0ZXh0IG5hbWU9IkRVUkFUSU9OX0hFQURJTkciIHZhbHVlPSLsnqzsg53si5zqsIQiLz4NCgkJPHVpdGV4dCBuYW1lPSJTRUFSQ0hfSEVBRElORyIgdmFsdWU9Iu2FjeyKpO2KuCDqsoDsg4k6Ii8+DQoJCTx1aXRleHQgbmFtZT0iVEhVTUJfSEVBRElORyIgdmFsdWU9IuyKrOudvOydtOuTnCIvPg0KCQk8dWl0ZXh0IG5hbWU9IlRIVU1CX0lORk8iIHZhbHVlPSLsoJzrqqkv7J6s7IOd7Iuc6rCEIi8+DQoJCTx1aXRleHQgbmFtZT0iQVRUQUNITkFNRV9IRUFESU5HIiB2YWx1ZT0i7YyM7J28IOydtOumhCIvPg0KCQk8dWl0ZXh0IG5hbWU9IkFUVEFDSFNJWkVfSEVBRElORyIgdmFsdWU9Iu2BrOq4sCIvPg0KCQk8dWl0ZXh0IG5hbWU9IlNMSURFX05PVEVTIiB2YWx1ZT0i7Iqs65287J2065OcIOuFuO2KuCIvPg0KCQk8IS0tIHN1YnN0aXR1dGlvbjogJXAgPT0gcHJlc2VudGF0aW9uIHRpdGxlIC0tPg0KCQk8IS0tIHN1YnN0aXR1dGlvbjogJXMgPT0gc2xpZGUgdGl0bGUgLS0+DQoJCTwhLS0gc3Vic3RpdHV0aW9uOiAlbiA9PSBzbGlkZSBudW1iZXIgLS0+DQoJCTx1aXRleHQgbmFtZT0iQk9PS01BUksiIHZhbHVlPSJNYWNyb21lZGlhIEJyZWV6ZSAtICVwIi8+DQoJCTwhLS0gc3Vic3RpdHV0aW9uOiAlcCA9PSBwcmVzZW50YXRpb24gdGl0bGUgLS0+DQoJCTwhLS0gc3Vic3RpdHV0aW9uOiAlcyA9PSBzbGlkZSB0aXRsZSAtLT4NCgkJPCEtLSBzdWJzdGl0dXRpb246ICVuID09IHNsaWRlIG51bWJlciAtLT4NCgkJPHVpdGV4dCBuYW1lPSJCT09LTUFSS1NMSURFIiB2YWx1ZT0iTWFjcm9tZWRpYSBCcmVlemUgLSAlcCAlcyIvPg0KCQk8dWl0ZXh0IG5hbWU9IlNIT1dTSURFQkFSIiB2YWx1ZT0i7LC47Jes7J6Q7JeQ6rKMIOyEuOuhnCDrp4nrjIAg67O07J206riwIi8+DQoJCTx1aXRleHQgbmFtZT0iRE9DV1JBUF9USVRMRSIgdmFsdWU9IkJyZWV6ZSDtjIzsnbwg7LKo67aAIi8+DQoJCTx1aXRleHQgbmFtZT0iRE9DV1JBUF9NU0ciIHZhbHVlPSLrgrQg7Lu07ZOo7YSw7JeQIOyggOyepSIvPg0KCQk8dWl0ZXh0IG5hbWU9IkRPQ1dSQVBfUFJPTVBUIiB2YWx1ZT0i7YG066at7ZWY7JesIOuLpOyatOuhnOuTnCIvPg0KCTwvbGFuZ3VhZ2U+DQo8L2NvbmZpZ3VyYXRpb24+DQog"/>
  <p:tag name="MMPROD_UIDATA" val="&lt;database version=&quot;9.0&quot;&gt;&lt;object type=&quot;1&quot; unique_id=&quot;10001&quot;&gt;&lt;property id=&quot;20141&quot; value=&quot;ch1&quot;/&gt;&lt;property id=&quot;20224&quot; value=&quot;C:\Documents and Settings\ag7rq\My Documents\My Breeze Presentations\ece687_ch1&quot;/&gt;&lt;property id=&quot;20250&quot; value=&quot;0&quot;/&gt;&lt;property id=&quot;20251&quot; value=&quot;0&quot;/&gt;&lt;property id=&quot;20259&quot; value=&quot;0&quot;/&gt;&lt;object type=&quot;4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558&quot;/&gt;&lt;property id=&quot;20309&quot; value=&quot;-1&quot;/&gt;&lt;/object&gt;&lt;object type=&quot;3&quot; unique_id=&quot;10007&quot;&gt;&lt;property id=&quot;20148&quot; value=&quot;5&quot;/&gt;&lt;property id=&quot;20300&quot; value=&quot;Slide 2&quot;/&gt;&lt;property id=&quot;20307&quot; value=&quot;562&quot;/&gt;&lt;property id=&quot;20309&quot; value=&quot;-1&quot;/&gt;&lt;/object&gt;&lt;object type=&quot;3&quot; unique_id=&quot;10008&quot;&gt;&lt;property id=&quot;20148&quot; value=&quot;5&quot;/&gt;&lt;property id=&quot;20300&quot; value=&quot;Slide 3&quot;/&gt;&lt;property id=&quot;20307&quot; value=&quot;561&quot;/&gt;&lt;property id=&quot;20309&quot; value=&quot;-1&quot;/&gt;&lt;/object&gt;&lt;object type=&quot;3&quot; unique_id=&quot;10009&quot;&gt;&lt;property id=&quot;20148&quot; value=&quot;5&quot;/&gt;&lt;property id=&quot;20300&quot; value=&quot;Slide 5&quot;/&gt;&lt;property id=&quot;20307&quot; value=&quot;643&quot;/&gt;&lt;property id=&quot;20309&quot; value=&quot;-1&quot;/&gt;&lt;/object&gt;&lt;object type=&quot;3&quot; unique_id=&quot;10072&quot;&gt;&lt;property id=&quot;20148&quot; value=&quot;5&quot;/&gt;&lt;property id=&quot;20300&quot; value=&quot;Slide 12&quot;/&gt;&lt;property id=&quot;20307&quot; value=&quot;683&quot;/&gt;&lt;/object&gt;&lt;object type=&quot;3&quot; unique_id=&quot;10094&quot;&gt;&lt;property id=&quot;20148&quot; value=&quot;5&quot;/&gt;&lt;property id=&quot;20300&quot; value=&quot;Slide 38 - &amp;quot;In plain English…&amp;quot;&quot;/&gt;&lt;property id=&quot;20307&quot; value=&quot;680&quot;/&gt;&lt;/object&gt;&lt;object type=&quot;3&quot; unique_id=&quot;10216&quot;&gt;&lt;property id=&quot;20148&quot; value=&quot;5&quot;/&gt;&lt;property id=&quot;20300&quot; value=&quot;Slide 6&quot;/&gt;&lt;property id=&quot;20307&quot; value=&quot;718&quot;/&gt;&lt;/object&gt;&lt;object type=&quot;3&quot; unique_id=&quot;10308&quot;&gt;&lt;property id=&quot;20148&quot; value=&quot;5&quot;/&gt;&lt;property id=&quot;20300&quot; value=&quot;Slide 9&quot;/&gt;&lt;property id=&quot;20307&quot; value=&quot;720&quot;/&gt;&lt;/object&gt;&lt;object type=&quot;3&quot; unique_id=&quot;10309&quot;&gt;&lt;property id=&quot;20148&quot; value=&quot;5&quot;/&gt;&lt;property id=&quot;20300&quot; value=&quot;Slide 7&quot;/&gt;&lt;property id=&quot;20307&quot; value=&quot;719&quot;/&gt;&lt;/object&gt;&lt;object type=&quot;3&quot; unique_id=&quot;10311&quot;&gt;&lt;property id=&quot;20148&quot; value=&quot;5&quot;/&gt;&lt;property id=&quot;20300&quot; value=&quot;Slide 4&quot;/&gt;&lt;property id=&quot;20307&quot; value=&quot;759&quot;/&gt;&lt;/object&gt;&lt;object type=&quot;3&quot; unique_id=&quot;10312&quot;&gt;&lt;property id=&quot;20148&quot; value=&quot;5&quot;/&gt;&lt;property id=&quot;20300&quot; value=&quot;Slide 8&quot;/&gt;&lt;property id=&quot;20307&quot; value=&quot;736&quot;/&gt;&lt;/object&gt;&lt;object type=&quot;3&quot; unique_id=&quot;10313&quot;&gt;&lt;property id=&quot;20148&quot; value=&quot;5&quot;/&gt;&lt;property id=&quot;20300&quot; value=&quot;Slide 10&quot;/&gt;&lt;property id=&quot;20307&quot; value=&quot;721&quot;/&gt;&lt;/object&gt;&lt;object type=&quot;3&quot; unique_id=&quot;10314&quot;&gt;&lt;property id=&quot;20148&quot; value=&quot;5&quot;/&gt;&lt;property id=&quot;20300&quot; value=&quot;Slide 11&quot;/&gt;&lt;property id=&quot;20307&quot; value=&quot;722&quot;/&gt;&lt;/object&gt;&lt;object type=&quot;3&quot; unique_id=&quot;10315&quot;&gt;&lt;property id=&quot;20148&quot; value=&quot;5&quot;/&gt;&lt;property id=&quot;20300&quot; value=&quot;Slide 13&quot;/&gt;&lt;property id=&quot;20307&quot; value=&quot;724&quot;/&gt;&lt;/object&gt;&lt;object type=&quot;3&quot; unique_id=&quot;10316&quot;&gt;&lt;property id=&quot;20148&quot; value=&quot;5&quot;/&gt;&lt;property id=&quot;20300&quot; value=&quot;Slide 14&quot;/&gt;&lt;property id=&quot;20307&quot; value=&quot;744&quot;/&gt;&lt;/object&gt;&lt;object type=&quot;3&quot; unique_id=&quot;10317&quot;&gt;&lt;property id=&quot;20148&quot; value=&quot;5&quot;/&gt;&lt;property id=&quot;20300&quot; value=&quot;Slide 16&quot;/&gt;&lt;property id=&quot;20307&quot; value=&quot;742&quot;/&gt;&lt;/object&gt;&lt;object type=&quot;3&quot; unique_id=&quot;10318&quot;&gt;&lt;property id=&quot;20148&quot; value=&quot;5&quot;/&gt;&lt;property id=&quot;20300&quot; value=&quot;Slide 17&quot;/&gt;&lt;property id=&quot;20307&quot; value=&quot;743&quot;/&gt;&lt;/object&gt;&lt;object type=&quot;3&quot; unique_id=&quot;10319&quot;&gt;&lt;property id=&quot;20148&quot; value=&quot;5&quot;/&gt;&lt;property id=&quot;20300&quot; value=&quot;Slide 19&quot;/&gt;&lt;property id=&quot;20307&quot; value=&quot;745&quot;/&gt;&lt;/object&gt;&lt;object type=&quot;3&quot; unique_id=&quot;10320&quot;&gt;&lt;property id=&quot;20148&quot; value=&quot;5&quot;/&gt;&lt;property id=&quot;20300&quot; value=&quot;Slide 20&quot;/&gt;&lt;property id=&quot;20307&quot; value=&quot;747&quot;/&gt;&lt;/object&gt;&lt;object type=&quot;3&quot; unique_id=&quot;10321&quot;&gt;&lt;property id=&quot;20148&quot; value=&quot;5&quot;/&gt;&lt;property id=&quot;20300&quot; value=&quot;Slide 21&quot;/&gt;&lt;property id=&quot;20307&quot; value=&quot;746&quot;/&gt;&lt;/object&gt;&lt;object type=&quot;3&quot; unique_id=&quot;10322&quot;&gt;&lt;property id=&quot;20148&quot; value=&quot;5&quot;/&gt;&lt;property id=&quot;20300&quot; value=&quot;Slide 22&quot;/&gt;&lt;property id=&quot;20307&quot; value=&quot;760&quot;/&gt;&lt;/object&gt;&lt;object type=&quot;3&quot; unique_id=&quot;10323&quot;&gt;&lt;property id=&quot;20148&quot; value=&quot;5&quot;/&gt;&lt;property id=&quot;20300&quot; value=&quot;Slide 23&quot;/&gt;&lt;property id=&quot;20307&quot; value=&quot;761&quot;/&gt;&lt;/object&gt;&lt;object type=&quot;3&quot; unique_id=&quot;10324&quot;&gt;&lt;property id=&quot;20148&quot; value=&quot;5&quot;/&gt;&lt;property id=&quot;20300&quot; value=&quot;Slide 24&quot;/&gt;&lt;property id=&quot;20307&quot; value=&quot;762&quot;/&gt;&lt;/object&gt;&lt;object type=&quot;3&quot; unique_id=&quot;10325&quot;&gt;&lt;property id=&quot;20148&quot; value=&quot;5&quot;/&gt;&lt;property id=&quot;20300&quot; value=&quot;Slide 25&quot;/&gt;&lt;property id=&quot;20307&quot; value=&quot;763&quot;/&gt;&lt;/object&gt;&lt;object type=&quot;3&quot; unique_id=&quot;10326&quot;&gt;&lt;property id=&quot;20148&quot; value=&quot;5&quot;/&gt;&lt;property id=&quot;20300&quot; value=&quot;Slide 26&quot;/&gt;&lt;property id=&quot;20307&quot; value=&quot;764&quot;/&gt;&lt;/object&gt;&lt;object type=&quot;3&quot; unique_id=&quot;10327&quot;&gt;&lt;property id=&quot;20148&quot; value=&quot;5&quot;/&gt;&lt;property id=&quot;20300&quot; value=&quot;Slide 27&quot;/&gt;&lt;property id=&quot;20307&quot; value=&quot;739&quot;/&gt;&lt;/object&gt;&lt;object type=&quot;3&quot; unique_id=&quot;10328&quot;&gt;&lt;property id=&quot;20148&quot; value=&quot;5&quot;/&gt;&lt;property id=&quot;20300&quot; value=&quot;Slide 28&quot;/&gt;&lt;property id=&quot;20307&quot; value=&quot;729&quot;/&gt;&lt;/object&gt;&lt;object type=&quot;3&quot; unique_id=&quot;10329&quot;&gt;&lt;property id=&quot;20148&quot; value=&quot;5&quot;/&gt;&lt;property id=&quot;20300&quot; value=&quot;Slide 29&quot;/&gt;&lt;property id=&quot;20307&quot; value=&quot;748&quot;/&gt;&lt;/object&gt;&lt;object type=&quot;3&quot; unique_id=&quot;10330&quot;&gt;&lt;property id=&quot;20148&quot; value=&quot;5&quot;/&gt;&lt;property id=&quot;20300&quot; value=&quot;Slide 30&quot;/&gt;&lt;property id=&quot;20307&quot; value=&quot;750&quot;/&gt;&lt;/object&gt;&lt;object type=&quot;3&quot; unique_id=&quot;10331&quot;&gt;&lt;property id=&quot;20148&quot; value=&quot;5&quot;/&gt;&lt;property id=&quot;20300&quot; value=&quot;Slide 31&quot;/&gt;&lt;property id=&quot;20307&quot; value=&quot;751&quot;/&gt;&lt;/object&gt;&lt;object type=&quot;3&quot; unique_id=&quot;10332&quot;&gt;&lt;property id=&quot;20148&quot; value=&quot;5&quot;/&gt;&lt;property id=&quot;20300&quot; value=&quot;Slide 32&quot;/&gt;&lt;property id=&quot;20307&quot; value=&quot;752&quot;/&gt;&lt;/object&gt;&lt;object type=&quot;3&quot; unique_id=&quot;10333&quot;&gt;&lt;property id=&quot;20148&quot; value=&quot;5&quot;/&gt;&lt;property id=&quot;20300&quot; value=&quot;Slide 33&quot;/&gt;&lt;property id=&quot;20307&quot; value=&quot;753&quot;/&gt;&lt;/object&gt;&lt;object type=&quot;3&quot; unique_id=&quot;10334&quot;&gt;&lt;property id=&quot;20148&quot; value=&quot;5&quot;/&gt;&lt;property id=&quot;20300&quot; value=&quot;Slide 34&quot;/&gt;&lt;property id=&quot;20307&quot; value=&quot;757&quot;/&gt;&lt;/object&gt;&lt;object type=&quot;3&quot; unique_id=&quot;10335&quot;&gt;&lt;property id=&quot;20148&quot; value=&quot;5&quot;/&gt;&lt;property id=&quot;20300&quot; value=&quot;Slide 35&quot;/&gt;&lt;property id=&quot;20307&quot; value=&quot;758&quot;/&gt;&lt;/object&gt;&lt;object type=&quot;3&quot; unique_id=&quot;10336&quot;&gt;&lt;property id=&quot;20148&quot; value=&quot;5&quot;/&gt;&lt;property id=&quot;20300&quot; value=&quot;Slide 36&quot;/&gt;&lt;property id=&quot;20307&quot; value=&quot;756&quot;/&gt;&lt;/object&gt;&lt;object type=&quot;3&quot; unique_id=&quot;10337&quot;&gt;&lt;property id=&quot;20148&quot; value=&quot;5&quot;/&gt;&lt;property id=&quot;20300&quot; value=&quot;Slide 37 - &amp;quot;Act of electronic switching &amp;quot;&quot;/&gt;&lt;property id=&quot;20307&quot; value=&quot;755&quot;/&gt;&lt;/object&gt;&lt;object type=&quot;3&quot; unique_id=&quot;10574&quot;&gt;&lt;property id=&quot;20148&quot; value=&quot;5&quot;/&gt;&lt;property id=&quot;20300&quot; value=&quot;Slide 15&quot;/&gt;&lt;property id=&quot;20307&quot; value=&quot;765&quot;/&gt;&lt;/object&gt;&lt;object type=&quot;3&quot; unique_id=&quot;10575&quot;&gt;&lt;property id=&quot;20148&quot; value=&quot;5&quot;/&gt;&lt;property id=&quot;20300&quot; value=&quot;Slide 18&quot;/&gt;&lt;property id=&quot;20307&quot; value=&quot;766&quot;/&gt;&lt;/object&gt;&lt;object type=&quot;3&quot; unique_id=&quot;10950&quot;&gt;&lt;property id=&quot;20148&quot; value=&quot;5&quot;/&gt;&lt;property id=&quot;20300&quot; value=&quot;Slide 39 - &amp;quot;Summary&amp;quot;&quot;/&gt;&lt;property id=&quot;20307&quot; value=&quot;767&quot;/&gt;&lt;/object&gt;&lt;/object&gt;&lt;object type=&quot;8&quot; unique_id=&quot;10116&quot;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88,1905562773,C:\Files\Courses\ECE687\Lectures_Ghosh\ch1.ppc"/>
  <p:tag name="TIMING" val="|12.9|150.2|63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88,1905562773,C:\Files\Courses\ECE687\Lectures_Ghosh\ch1.ppc"/>
  <p:tag name="TIMING" val="|3.1|3.7|11.9|2.2|8.3|4.1|57.8|14.4|7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0,1905562773,C:\Files\Courses\ECE687\Lectures_Ghosh\ch1.ppc"/>
  <p:tag name="TIMING" val="|5.8|9.2|18.4|2|13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0,1905562773,C:\Files\Courses\ECE687\Lectures_Ghosh\ch1.ppc"/>
  <p:tag name="TIMING" val="|5.4|3.8|17.8|3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0,1905562773,C:\Files\Courses\ECE687\Lectures_Ghosh\ch1.ppc"/>
  <p:tag name="TIMING" val="|1.5|1.5|5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.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6.8|18.8|10.8|9.9|2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,1905562773,C:\Files\Courses\ECE687\Lectures_Ghosh\ch1.ppc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1|4.3|3.5|11.1|3|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4.5|2.7|1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4.5|2.7|1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6.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78.8|24.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.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9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6|23.7|22.6|1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0ABE0610-3245-4EEC-A535-A4E06D7B43DE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0.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0.8|9.8|48.8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7.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5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045D3DED-6FF9-41F8-BCE7-0C2AB3350514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0ABE0610-3245-4EEC-A535-A4E06D7B43DE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565F9B1C-7572-4A7F-AF10-8FCA7D40BFB4}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3|89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2E5DAFA6-06C3-4FC9-ACBF-9CDC569E6DF2}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5EC69E09-33DB-45ED-9B5A-34D7528AA856}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92ED4EE4-F9FE-4631-8630-68D2F07B36B6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44.9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045D3DED-6FF9-41F8-BCE7-0C2AB3350514}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2.5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2E5DAFA6-06C3-4FC9-ACBF-9CDC569E6DF2}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78,1905562773,C:\Files\Courses\ECE687\Lectures_Ghosh\ch1.ppc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3.9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,1905562773,C:\Files\Courses\ECE687\Lectures_Ghosh\ch1.ppc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9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88,1905562773,C:\Files\Courses\ECE687\Lectures_Ghosh\ch1.ppc"/>
  <p:tag name="TIMING" val="|56.8|54.8|3.9|58.7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38100" cmpd="sng">
          <a:solidFill>
            <a:schemeClr val="tx1"/>
          </a:solidFill>
        </a:ln>
      </a:spPr>
      <a:bodyPr vert="horz" wrap="none" lIns="91440" tIns="45720" rIns="91440" bIns="45720" numCol="1" rtlCol="0" anchor="t" anchorCtr="0" compatLnSpc="1">
        <a:prstTxWarp prst="textNoShape">
          <a:avLst/>
        </a:prstTxWarp>
        <a:spAutoFit/>
      </a:bodyPr>
      <a:lstStyle>
        <a:defPPr marL="342900" marR="0" indent="-342900" algn="just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triangle" w="lg" len="lg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342900" marR="0" indent="-342900" algn="just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{B32ECE51-A2A8-D54D-A717-4E804766362D}tf16401378</Template>
  <TotalTime>25814</TotalTime>
  <Words>1757</Words>
  <Application>Microsoft Macintosh PowerPoint</Application>
  <PresentationFormat>On-screen Show (4:3)</PresentationFormat>
  <Paragraphs>471</Paragraphs>
  <Slides>86</Slides>
  <Notes>15</Notes>
  <HiddenSlides>0</HiddenSlides>
  <MMClips>86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86</vt:i4>
      </vt:variant>
    </vt:vector>
  </HeadingPairs>
  <TitlesOfParts>
    <vt:vector size="93" baseType="lpstr">
      <vt:lpstr>Arial</vt:lpstr>
      <vt:lpstr>Calibri</vt:lpstr>
      <vt:lpstr>Comic Sans MS</vt:lpstr>
      <vt:lpstr>Helvetica</vt:lpstr>
      <vt:lpstr>Symbol</vt:lpstr>
      <vt:lpstr>Verdana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 of electronic switching</vt:lpstr>
      <vt:lpstr>In plain English…</vt:lpstr>
      <vt:lpstr>In plain English…</vt:lpstr>
      <vt:lpstr>The origin of high ON-OFF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Purdue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Molecular Electronic Devices</dc:title>
  <dc:creator>Administrator</dc:creator>
  <cp:lastModifiedBy>Ghosh, Avik (ag7rq)</cp:lastModifiedBy>
  <cp:revision>1938</cp:revision>
  <cp:lastPrinted>2020-01-02T19:55:03Z</cp:lastPrinted>
  <dcterms:created xsi:type="dcterms:W3CDTF">2003-03-02T22:33:52Z</dcterms:created>
  <dcterms:modified xsi:type="dcterms:W3CDTF">2023-09-05T01:20:05Z</dcterms:modified>
</cp:coreProperties>
</file>