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tags/tag4.xml" ContentType="application/vnd.openxmlformats-officedocument.presentationml.tags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tags/tag5.xml" ContentType="application/vnd.openxmlformats-officedocument.presentationml.tags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28"/>
  </p:notesMasterIdLst>
  <p:handoutMasterIdLst>
    <p:handoutMasterId r:id="rId29"/>
  </p:handoutMasterIdLst>
  <p:sldIdLst>
    <p:sldId id="558" r:id="rId2"/>
    <p:sldId id="853" r:id="rId3"/>
    <p:sldId id="824" r:id="rId4"/>
    <p:sldId id="928" r:id="rId5"/>
    <p:sldId id="838" r:id="rId6"/>
    <p:sldId id="434" r:id="rId7"/>
    <p:sldId id="924" r:id="rId8"/>
    <p:sldId id="857" r:id="rId9"/>
    <p:sldId id="856" r:id="rId10"/>
    <p:sldId id="858" r:id="rId11"/>
    <p:sldId id="917" r:id="rId12"/>
    <p:sldId id="448" r:id="rId13"/>
    <p:sldId id="1435" r:id="rId14"/>
    <p:sldId id="1436" r:id="rId15"/>
    <p:sldId id="925" r:id="rId16"/>
    <p:sldId id="854" r:id="rId17"/>
    <p:sldId id="457" r:id="rId18"/>
    <p:sldId id="480" r:id="rId19"/>
    <p:sldId id="481" r:id="rId20"/>
    <p:sldId id="482" r:id="rId21"/>
    <p:sldId id="532" r:id="rId22"/>
    <p:sldId id="926" r:id="rId23"/>
    <p:sldId id="479" r:id="rId24"/>
    <p:sldId id="855" r:id="rId25"/>
    <p:sldId id="483" r:id="rId26"/>
    <p:sldId id="461" r:id="rId27"/>
  </p:sldIdLst>
  <p:sldSz cx="9144000" cy="6858000" type="screen4x3"/>
  <p:notesSz cx="6997700" cy="9271000"/>
  <p:custDataLst>
    <p:tags r:id="rId30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0000FF"/>
    <a:srgbClr val="FFCCCC"/>
    <a:srgbClr val="99FFCC"/>
    <a:srgbClr val="FF0000"/>
    <a:srgbClr val="CC66FF"/>
    <a:srgbClr val="FF99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30"/>
    <p:restoredTop sz="94626"/>
  </p:normalViewPr>
  <p:slideViewPr>
    <p:cSldViewPr>
      <p:cViewPr varScale="1">
        <p:scale>
          <a:sx n="121" d="100"/>
          <a:sy n="121" d="100"/>
        </p:scale>
        <p:origin x="138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9/12/23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2:54:26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22 24575,'-3'2'0,"-9"14"0,1 11 0,-3 6 0,-19 33 0,16-32 0,-22 33 0,18-27 0,-9 7 0,10-6 0,-1 2 0,5-23 0,10 5 0,-4-17 0,9 4 0,-2-5 0,3 0 0,6-3 0,7-1 0,3-3 0,9 0 0,2 0 0,1 0 0,9 0 0,-3-4 0,4-1 0,1-1 0,-1-2 0,0 2 0,1-3 0,-6 3 0,-1-2 0,-10 7 0,-6-6 0,-5 6 0,-3-2 0,-1 3 0,0 0 0,0-3 0,-6 2 0,-5-6 0,-4 6 0,-8-2 0,8-1 0,-7 0 0,6-7 0,-6-2 0,6-3 0,-7-5 0,6-6 0,-7-1 0,6-10 0,-2 5 0,4 0 0,-5-4 0,3 3 0,-2 1 0,0 6 0,4 1 0,-3 13 0,4-7 0,0 12 0,4-3 0,-3 7 0,6 1 0,-2 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2:54:26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24575,'0'15'0,"0"8"0,0 16 0,0 1 0,0 4 0,0-5 0,0 12 0,0-3 0,0 10 0,0-12 0,0 5 0,0-17 0,0 9 0,4-15 0,-3 4 0,6-14 0,-3-2 0,0-9 0,0 0 0,-4 1 0,0-1 0,0-3 0,0-1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19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0 264 24575,'0'28'0,"0"2"0,0-15 0,0 0 0,0-6 0,0-2 0,0 3 0,3-6 0,4 2 0,3-6 0,4 0 0,-3 0 0,2 0 0,2 0 0,0 0 0,8 0 0,-8 0 0,0-3 0,-2-1 0,-2-2 0,-1-1 0,0 0 0,-3 0 0,-1-3 0,1 3 0,0-6 0,0-8 0,-3 4 0,-1-12 0,-3 10 0,0-5 0,0 1 0,0-5 0,-7 4 0,1-4 0,-8 4 0,2 5 0,-3 0 0,1 5 0,3 3 0,-2 1 0,5 3 0,-2 4 0,4 0 0,-4 3 0,3 0 0,-2 0 0,2 0 0,1 0 0,-1 0 0,1 0 0,-5 10 0,3-1 0,-3 9 0,4 0 0,3-6 0,-3 5 0,6-6 0,-2 3 0,3-3 0,0 2 0,0-5 0,0 2 0,0-7 0,0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20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24575,'0'10'0,"0"-1"0,0 2 0,0-2 0,0 1 0,0-3 0,0 6 0,0-5 0,3-1 0,0-5 0,1-2 0,-1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21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24575,'-4'3'0,"1"12"0,11 7 0,6 13 0,-1-10 0,8 8 0,-4-3 0,10 7 0,0-2 0,5 1 0,-6-5 0,-4 0 0,-4-2 0,-7-1 0,0-7 0,-6-2 0,8-5 0,-11-7 0,4 3 0,-6-4 0,0-2 0,0-2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22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10 24575,'-3'-4'0,"-8"-2"0,-5 12 0,-3-1 0,-9 20 0,5 1 0,-8 5 0,0 5 0,9-15 0,-3 12 0,6-16 0,6 6 0,-5-4 0,13-4 0,-8-3 0,11-3 0,-7-5 0,8 2 0,-1-2 0,2-2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22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24575,'0'23'0,"0"1"0,0 4 0,0 1 0,0 22 0,0-17 0,0 16 0,0-16 0,0 1 0,0 4 0,4-5 0,3-9 0,2 7 0,1-19 0,1 6 0,-4-9 0,3-5 0,-6 4 0,5-5 0,-4-1 0,4 0 0,-2-3 0,-1 0 0,0 0 0,0 0 0,0 0 0,0-2 0,1-5 0,1-13 0,-1-5 0,2-5 0,3-8 0,-3 13 0,4-13 0,-1 8 0,1-4 0,3 5 0,0 1 0,-4 5 0,3 3 0,-4 2 0,3 4 0,-3-1 0,5 1 0,-8 6 0,5-1 0,-6 9 0,-4-3 0,0 3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23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24 24575,'-15'7'0,"2"0"0,7-7 0,2 3 0,2 0 0,2 7 0,0-3 0,0 3 0,0-4 0,0 4 0,0 5 0,0 0 0,0 0 0,0-5 0,0 0 0,0-3 0,0 6 0,0-6 0,0 3 0,3 0 0,0-5 0,8 4 0,-1-8 0,9 5 0,-4-5 0,7 3 0,-7-4 0,7 0 0,-6 0 0,2 0 0,0 0 0,0-3 0,1 2 0,-5-9 0,0 2 0,-7-6 0,4-4 0,-4 2 0,1-2 0,-1 4 0,-3-1 0,-1-3 0,-3 6 0,0-5 0,0 6 0,0-3 0,-7 2 0,3 2 0,-9 3 0,5 4 0,-5-1 0,-4 4 0,1 0 0,-5 0 0,7 0 0,-5 0 0,4 7 0,-4 5 0,0 8 0,2 3 0,-3 2 0,11-12 0,2-3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24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24575,'10'0'0,"0"0"0,32 0 0,8 0 0,11 0 0,5 0 0,0 0 0,-21 0 0,23 0 0,-29 0 0,14 0 0,-8 0 0,-15 0 0,-1 0 0,-6 0 0,-12 0 0,3 0 0,-8 2 0,-2-1 0,-1 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25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30 24575,'9'-7'0,"6"0"0,4 0 0,0 2 0,-1 2 0,-3 3 0,-1 0 0,0 0 0,0 0 0,-3 0 0,-1 0 0,-4 0 0,-2 6 0,2 2 0,-5 15 0,6 8 0,-6-1 0,3 13 0,-4-12 0,0 19 0,0-8 0,0 9 0,0-5 0,-8-6 0,-1 0 0,-13-5 0,4-1 0,-7-3 0,3-2 0,-4-3 0,5-2 0,-2-3 0,7-3 0,-3-3 0,5-1 0,0-3 0,0 0 0,3-5 0,-2-2 0,2-1 0,-3-3 0,3 0 0,-6 0 0,9-6 0,-2-6 0,4-4 0,5-6 0,-2 7 0,3-8 0,0 8 0,0-3 0,0 3 0,0 4 0,0 2 0,3 2 0,0 3 0,3 2 0,1 2 0,2 0 0,2 0 0,3 0 0,1 0 0,3 0 0,6 0 0,5 3 0,6 10 0,-6 1 0,6 16 0,8 5 0,-13-3 0,12 11 0,-16-12 0,-2-1 0,5 1 0,-13-2 0,0-10 0,-6 1 0,-3-14 0,-4-2 0,0-1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26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24575,'16'0'0,"4"0"0,4 0 0,5 0 0,5 0 0,-5 0 0,0 0 0,-6 0 0,-7 0 0,-5 0 0,-8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26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24575,'3'0'0,"2"0"0,18 0 0,-2 0 0,7 0 0,-5 0 0,0 0 0,-3 0 0,-2 0 0,-4 0 0,-3 0 0,-4 0 0,-4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2:54:26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0 24575,'7'0'0,"3"0"0,-1 0 0,6 0 0,-3 0 0,4 0 0,0 0 0,5 0 0,-4 0 0,0 0 0,-2 0 0,-3 0 0,0 0 0,-1 0 0,-3 4 0,-1 0 0,0 3 0,1 4 0,-1 1 0,-2 4 0,-2 5 0,-3-4 0,0 8 0,0-7 0,0 2 0,0-4 0,0 0 0,-3-4 0,-1 0 0,-3-5 0,3 0 0,-3 0 0,6 0 0,-5-3 0,2 3 0,-4-3 0,1 3 0,0 0 0,-5 1 0,4-1 0,-3 1 0,3-1 0,1 0 0,-4 1 0,2-4 0,-2 3 0,4-6 0,-4 2 0,2-3 0,-2 0 0,0 0 0,2 0 0,-6 0 0,7 0 0,-3 0 0,3 0 0,-3 0 0,3 0 0,-4 0 0,5 0 0,0-3 0,-1-1 0,1-4 0,0 4 0,3-2 0,1 5 0,3-2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28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36 24575,'0'-10'0,"-6"6"0,-6-6 0,-3 6 0,-4 0 0,6 1 0,-6 3 0,-3 0 0,-2 3 0,-5 19 0,4 2 0,-8 22 0,9 0 0,0-3 0,3 0 0,10 3 0,-3-8 0,10 12 0,4-10 0,0 1 0,0-2 0,0-5 0,12 1 0,8 1 0,16-4 0,2 0 0,7-4 0,-4-5 0,5-1 0,0-8 0,0 0 0,-6-5 0,0-1 0,-7 1 0,-4-5 0,-1 0 0,-5-4 0,0 0 0,1 0 0,6-18 0,-8 3 0,9-16 0,-15 7 0,4 0 0,-3-5 0,-1 0 0,1-5 0,0 0 0,-4 0 0,-1 0 0,-3 0 0,-1-10 0,-3 12 0,-2-6 0,-3 19 0,0 0 0,0 5 0,0 3 0,0 1 0,0 4 0,0-1 0,0 1 0,0 8 0,0 17 0,0 11 0,0 22 0,0-5 0,0 5 0,5 0 0,0 1 0,9 1 0,-4-3 0,7-10 0,-7-2 0,1-14 0,-3-2 0,-1-9 0,0-3 0,-1-1 0,1-7 0,-1 0 0,0-3 0,1 0 0,3-3 0,-3-8 0,7-5 0,-1-8 0,8-15 0,-2 1 0,3-8 0,-3 1 0,-2 10 0,1-9 0,-5 8 0,3 2 0,-7 6 0,2 5 0,-4 3 0,1 2 0,-1 7 0,-1 1 0,1 3 0,-4 4 0,0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28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47 139 24575,'-4'-3'0,"1"6"0,3 5 0,0 0 0,0 10 0,0-8 0,0 5 0,0-5 0,0 0 0,0-3 0,7-4 0,1 0 0,15-3 0,-7 0 0,7 0 0,-5 0 0,2 0 0,-1 0 0,4-11 0,-7-2 0,0-4 0,-1-10 0,-7 14 0,0-10 0,-4 5 0,-4-1 0,0-1 0,0 2 0,-4 3 0,-7 4 0,-1 1 0,-10 2 0,2 4 0,-3 0 0,-1 4 0,1 0 0,3 0 0,2 3 0,3 9 0,0 4 0,3 12 0,-3-4 0,5 9 0,2-13 0,1 8 0,6-20 0,-2 3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29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24575,'14'0'0,"-3"0"0,8 0 0,-5 0 0,0 0 0,0 0 0,1 0 0,-1 0 0,0 0 0,0 0 0,-3 0 0,2 0 0,-9 2 0,2 2 0,-3 6 0,-2-3 0,2 6 0,-3-5 0,0 2 0,0-4 0,0 4 0,0 1 0,0 3 0,-4 0 0,-7 1 0,-2 3 0,-5-2 0,3 6 0,0-6 0,4-2 0,1-4 0,3-4 0,4 1 0,0-1 0,0 1 0,2-1 0,-2 0 0,10-3 0,0 3 0,8-5 0,3 2 0,1 0 0,5-2 0,4 3 0,-4-4 0,4 0 0,-4 0 0,-1 0 0,0 0 0,1 0 0,-5 0 0,-4 0 0,-6 0 0,-2 0 0,-1 0 0,-2 0 0,-1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30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0 138 24575,'98'-7'0,"-1"0"0,1 0 0,0 0 0,-1 0 0,1 0 0,0 0 0,-1 0 0,1 0 0,-1 1 0,1-1 0,10-1 0,11-1 0,4 0 0,-1 0 0,-7 1 0,-13 1 0,-19 1 0,-24 2 0,-30 2 0,-25 2 0,-2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32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70 24575,'56'-39'0,"-11"8"0,-35 31 0,-4 0 0,1 3 0,-4 8 0,4 9 0,-6 10 0,3 4 0,-4 19 0,0-14 0,0 32 0,0-22 0,0 39 0,0-35 0,0 46 0,0-40 0,-4 11 0,-6-7 0,-8-21 0,-2 10 0,-7-6 0,4-4 0,1-7 0,1-10 0,2-6 0,4-5 0,-3-3 0,4-4 0,0-4 0,0-3 0,0-3 0,3-8 0,0-5 0,4-11 0,2 3 0,2-8 0,3 3 0,0 0 0,3-3 0,5 8 0,3 1 0,8 4 0,-4 5 0,7 2 0,-7 2 0,3 3 0,-4 3 0,0 1 0,0 3 0,0 0 0,0 0 0,1 0 0,4 11 0,-4-2 0,9 15 0,-4-8 0,0 3 0,2-3 0,-3-1 0,5-3 0,-5-1 0,10-4 0,-8-3 0,4 0 0,-3-4 0,-6 0 0,2 0 0,-4 0 0,0 0 0,1 0 0,-5 0 0,0 0 0,0 0 0,-6 0 0,3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33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0 156 24575,'7'-16'0,"1"2"0,5-3 0,12-7 0,-9 7 0,12-11 0,-13 16 0,3-2 0,-7 7 0,2 3 0,-6 1 0,3 3 0,-4 0 0,0 0 0,1 0 0,-1 0 0,0 0 0,-2 0 0,-1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37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6 24575,'-5'-3'0,"0"0"0,-19 3 0,4 0 0,-3 0 0,-2 0 0,5 0 0,-17 0 0,-2 0 0,7 0 0,-14 0 0,25 0 0,-16 0 0,17 0 0,-6 0 0,11 0 0,1 0 0,4 0 0,4 0 0,2 3 0,-2 4 0,5 3 0,-2 8 0,3 4 0,0 7 0,0 15 0,0 1 0,0 2 0,0 6 0,0-5 0,0 26 0,0-22 0,0 19 0,0-26 0,0 7 0,0 3 0,0-13 0,0 9 0,0-13 0,0 2 0,0 3 0,0-8 0,0 5 0,0-8 0,0 7 0,0-10 0,0 9 0,0-13 0,0 3 0,0-6 0,0-2 0,0-3 0,0-3 0,0-3 0,0-1 0,0-4 0,0 1 0,0-1 0,3-3 0,0 3 0,3-5 0,1 4 0,-1-4 0,1 2 0,-1 0 0,4-2 0,0 1 0,8-2 0,-3 0 0,12 0 0,-6 0 0,12 0 0,-4 0 0,5-3 0,0-6 0,-5 0 0,-1-3 0,-5 4 0,0 4 0,-4-3 0,-4 6 0,-2-5 0,-6 5 0,3-2 0,-3 3 0,-1-3 0,-2 3 0,-2-3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38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24575,'19'0'0,"7"0"0,5 0 0,5 0 0,-7 0 0,0 0 0,-1 0 0,-10 0 0,0 0 0,-7 0 0,2 0 0,-6 0 0,6 0 0,-6 0 0,1 0 0,-1 0 0,-1 0 0,0 0 0,0 0 0,-3 0 0,0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46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6 151 24575,'-3'0'0,"0"8"0,3 12 0,0 17 0,0-10 0,0 24 0,0-23 0,0 28 0,0-14 0,0 4 0,0-8 0,4 1 0,0-14 0,5 8 0,-2-14 0,-3 0 0,3-4 0,-4-6 0,1-2 0,1-1 0,-1-2 0,2-1 0,1-3 0,-1 0 0,5-11 0,4-3 0,3-14 0,14-16 0,-13 4 0,10-13 0,-11 3 0,6-3 0,-8-1 0,5 5 0,-7 3 0,-1 9 0,0-2 0,-6 16 0,1 0 0,-1 5 0,-3 3 0,2-3 0,-5 4 0,5 0 0,-5 4 0,5 0 0,-6 3 0,3 1 0,-3 2 0,0 2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46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24575,'24'0'0,"-2"0"0,16 0 0,-2 0 0,5 0 0,-2 0 0,-10 0 0,-1 0 0,-9 0 0,-1 0 0,-7 0 0,-1 0 0,-4 0 0,0 0 0,0 0 0,-2 0 0,-2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2:54:26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17 24575,'7'0'0,"0"0"0,4 0 0,1 0 0,4 0 0,0 0 0,0 0 0,0 0 0,0-7 0,-3 5 0,2-5 0,-7 7 0,3 0 0,-4 0 0,0 0 0,1 0 0,-1 0 0,-6 0 0,-6 0 0,-7 0 0,0 0 0,-3 0 0,2 0 0,-3 3 0,4 1 0,-3 1 0,2 2 0,1-6 0,-3 6 0,7-6 0,-4 5 0,1-5 0,3 2 0,0 1 0,1-4 0,3 4 0,0-4 0,1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47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24575,'19'0'0,"15"0"0,-11 0 0,22 0 0,-10 0 0,4 0 0,-5 0 0,-4 0 0,-2 0 0,-9 0 0,-1 0 0,-7 0 0,-1 0 0,-4 0 0,-2 0 0,-2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06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14 24575,'2'-7'0,"5"1"0,4 6 0,3 0 0,4 0 0,2 0 0,-1 0 0,-1 0 0,0 0 0,-6 0 0,5 0 0,-9 0 0,2 0 0,-7 6 0,0 2 0,-3 10 0,0 6 0,0 1 0,0 13 0,0 3 0,-7-3 0,-3 10 0,-11-12 0,-2 1 0,-3-2 0,-11 2 0,9-13 0,-3 7 0,12-19 0,5-2 0,3-6 0,1-1 0,4-3 0,-1-3 0,3-8 0,2-1 0,2-10 0,0 7 0,0 0 0,0 1 0,0 7 0,0-3 0,0 4 0,2 2 0,2 1 0,5 3 0,6 0 0,5 0 0,3 0 0,0 0 0,5 0 0,-3 3 0,7 6 0,-7 3 0,3 8 0,-4-3 0,1 7 0,-5-7 0,3-1 0,-8-3 0,4-4 0,-9 1 0,4-7 0,-7 0 0,6-3 0,-5 0 0,1 0 0,-2 0 0,-1 0 0,1 0 0,-4-6 0,0 5 0,-3-5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57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263 181 24575,'-14'6'0,"6"-2"0,-5 17 0,11-11 0,-16 19 0,16-16 0,-13 9 0,8-4 0,-1 1 0,-2-4 0,-1 5 0,3-8 0,1 9 0,-7 3 0,8-4 0,-9 6 0,4-7 0,-1 8 0,-4-3 0,3 14 0,2-9 0,-2 11 0,8-3 0,-10-7 0,13 11 0,-4-16 0,6 8 0,0-6 0,0-7 0,0 1 0,0-10 0,0-1 0,6-4 0,14 2 0,6-4 0,11-1 0,10-11 0,-14-1 0,24-26 0,-29 10 0,16-24 0,-17 13 0,10-10 0,-4-10 0,-7 12 0,0-10 0,-8 5 0,-3 6 0,2-10 0,-8 15 0,3-7 0,-2 7 0,-1-4 0,-6 7 0,-3-2 0,0 4 0,0 4 0,0-1 0,0 10 0,-3-6 0,-4 14 0,-4-2 0,-7 10 0,2 1 0,-2 3 0,0 0 0,-1 0 0,-7 3 0,2 5 0,-8 12 0,11 1 0,-8 13 0,9-5 0,-8 7 0,7-4 0,0 3 0,6-8 0,2 1 0,2-5 0,7-4 0,0-8 0,4-5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58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24575,'3'20'0,"5"4"0,14 5 0,2 6 0,2-9 0,13 18 0,-3-9 0,5 2 0,12 5 0,-30-26 0,34 22 0,-33-21 0,20 3 0,-14 0 0,-1-8 0,-1 1 0,-12-2 0,2-1 0,-11-5 0,3 4 0,-4-6 0,1 1 0,-1 2 0,-2-6 0,-1 3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58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24575,'17'7'0,"1"2"0,12 16 0,1 2 0,7 15 0,-11-14 0,9 18 0,-13-18 0,14 10 0,-14-8 0,-1-9 0,-8-3 0,-7-7 0,3-1 0,-7-7 0,0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59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0 24575,'-17'0'0,"-1"0"0,-6 7 0,-5 7 0,2 13 0,-5 5 0,1 1 0,2 7 0,-2-12 0,4 12 0,5-14 0,5-1 0,6-7 0,4-7 0,3-1 0,1-4 0,1-2 0,1-2 0,-1-2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00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1 166 24575,'0'2'0,"3"11"0,10 7 0,-3 9 0,9 0 0,-5 5 0,-1 1 0,4 10 0,-7-10 0,3 10 0,-4-5 0,0 1 0,3-2 0,-3-10 0,3 4 0,-4-13 0,-4 3 0,3-9 0,-4-3 0,1 2 0,-1-5 0,0 2 0,-2-4 0,1 0 0,1-2 0,-2 1 0,1-1 0,-2 2 0,0 1 0,0-1 0,0 0 0,3 1 0,-2-1 0,2 1 0,0-4 0,0 0 0,3-6 0,1-13 0,4-6 0,4-23 0,7-3 0,0-17 0,7-3 0,-2-6 0,-1 13 0,-1-10 0,-1 16 0,1-5 0,-1 8 0,-6 11 0,-1 2 0,-5 14 0,0 2 0,-2 12 0,-3-2 0,-3 6 0,-1-1 0,-3 6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01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29 24575,'0'8'0,"0"6"0,0-1 0,0 1 0,-4 3 0,0-5 0,0 10 0,-3-7 0,7 3 0,-4-4 0,4 1 0,0-1 0,0-4 0,0 4 0,0-4 0,0 5 0,0-5 0,0 4 0,0-4 0,0 1 0,0-1 0,0-3 0,0-1 0,0 4 0,0-3 0,6 3 0,2-3 0,5-4 0,2 1 0,-1-4 0,0 0 0,-3 0 0,2 0 0,-6 0 0,7 0 0,-7 0 0,3-3 0,0-4 0,-3-1 0,3-5 0,-3 2 0,0-3 0,0-5 0,-3 0 0,0-4 0,-4-1 0,0 1 0,0 0 0,0-1 0,0 5 0,0-4 0,0 8 0,0-3 0,-3 4 0,2-1 0,-5 4 0,2 2 0,-2 2 0,-1 1 0,1 2 0,-4-2 0,2 5 0,-12-2 0,11 3 0,-10 0 0,8 0 0,-3 0 0,3 3 0,-3 4 0,4 3 0,-5 9 0,0-4 0,4 3 0,0-4 0,1 0 0,5-3 0,-4-1 0,8-4 0,-8-2 0,8-1 0,-5-3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02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24575,'17'0'0,"6"0"0,1 0 0,9 0 0,-8 0 0,3 0 0,-5 0 0,-4 0 0,0 0 0,-5 0 0,-3 0 0,-1 0 0,-4 0 0,-2 0 0,-2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02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24575,'36'0'0,"7"0"0,-17 0 0,18 0 0,-14 0 0,9 0 0,-9 0 0,-7 0 0,-4 0 0,-9 0 0,-3 0 0,-4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2:54:26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 24575,'3'4'0,"1"-1"0,7-3 0,1 0 0,0 0 0,3 0 0,-7 0 0,4 0 0,-1 0 0,-3 0 0,3 0 0,-4 0 0,0 0 0,0 0 0,1 0 0,-4-3 0,-1-1 0,-3-7 0,0 3 0,0-7 0,0 7 0,-4-8 0,0 8 0,-4-3 0,1 7 0,-1-3 0,1 6 0,0-2 0,0 3 0,0 3 0,-1 1 0,5 12 0,-4-3 0,6 4 0,-3-2 0,4-7 0,0 7 0,0-7 0,0 4 0,0-5 0,0 0 0,3-3 0,1-1 0,3-3 0,0 0 0,0 0 0,-3 0 0,0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03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353 151 24575,'3'-9'0,"0"-1"0,-3-4 0,0-4 0,0-1 0,0-1 0,0 2 0,0 7 0,0-6 0,-9 12 0,-8-5 0,-17 10 0,-1 0 0,0 4 0,1 13 0,3 7 0,-6 9 0,9 6 0,-7-9 0,19 9 0,-9-8 0,15 3 0,2 0 0,4 0 0,4-1 0,0 7 0,0-5 0,0 22 0,7-23 0,7 18 0,20-5 0,1-7 0,4 4 0,-4-14 0,-1-12 0,3 0 0,2-1 0,-5-8 0,-5 3 0,-1-4 0,-4-4 0,-1 0 0,-4-4 0,-1 0 0,-7 0 0,-1 0 0,-1 0 0,-2 0 0,0 0 0,-4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04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24575,'0'-5'0,"0"10"0,0 11 0,8 17 0,-1 3 0,6 10 0,-4 0 0,5 6 0,-4 1 0,5 6 0,-6-11 0,0 3 0,0-5 0,0-8 0,0 6 0,-5-20 0,3-4 0,-4-6 0,4-7 0,-1-1 0,1-2 0,-1-2 0,4-2 0,5-3 0,6-14 0,4-11 0,3-14 0,-6 2 0,0-4 0,9-19 0,-14 12 0,13-12 0,-17 28 0,-1 7 0,0 5 0,-5 3 0,0 2 0,0 7 0,0 1 0,-1 4 0,-2 2 0,-1 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04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67 24575,'0'6'0,"0"0"0,0 4 0,0-3 0,-3 10 0,-1-8 0,-4 12 0,5-13 0,-1 14 0,4-11 0,0 8 0,0-9 0,0 0 0,0 0 0,0-3 0,0 3 0,0-3 0,0-1 0,0 4 0,0-3 0,3 0 0,8-1 0,1-5 0,6 2 0,-4-3 0,1 0 0,-1 0 0,0 0 0,-3 0 0,-1 0 0,-1 0 0,-1 0 0,2-2 0,-4-5 0,1-4 0,0-4 0,1-3 0,-1-1 0,1-5 0,0-4 0,-4 3 0,0-3 0,-4 5 0,0-1 0,0 5 0,0 1 0,0 3 0,-3 5 0,-4 3 0,-4 4 0,-3 3 0,0 0 0,3 0 0,-2 0 0,5 3 0,-5 0 0,5 7 0,-2 1 0,3 0 0,0-1 0,3-6 0,1-2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08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390 13 24575,'-7'-7'0,"1"1"0,-22 6 0,0 0 0,-2 0 0,-11 0 0,11 0 0,-9 0 0,12 0 0,-5 0 0,8 0 0,-3 0 0,11 0 0,-1 0 0,9 3 0,-1 0 0,2 4 0,4-1 0,0 4 0,-1 1 0,4 2 0,-4 5 0,4 1 0,0 8 0,0-3 0,0 7 0,0-3 0,0 6 0,0-2 0,0 10 0,0-11 0,5 15 0,0-2 0,3-1 0,-3 9 0,3-8 0,-3 2 0,0 3 0,-1-5 0,-4-4 0,0-3 0,3-9 0,-2 0 0,2-13 0,0 2 0,-2-10 0,5 3 0,-3-4 0,7 1 0,4-4 0,10 0 0,5-3 0,5 0 0,13 0 0,-9 0 0,14 0 0,-13 0 0,1-4 0,-3 3 0,-3-6 0,-10 3 0,-1-1 0,-12 2 0,-1 0 0,-4 3 0,-2-3 0,-2 3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08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50 24575,'-7'-9'0,"4"-1"0,14 7 0,8-7 0,6 8 0,1-5 0,11 4 0,-15 2 0,18-3 0,-16 4 0,5 0 0,-13 0 0,-5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10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34 133 24575,'-4'-1'0,"2"5"0,2 11 0,0 4 0,0 9 0,0-3 0,0 8 0,0-4 0,0 0 0,0-1 0,0 0 0,0-11 0,0 2 0,0-9 0,0-3 0,0-9 0,0-3 0,0-25 0,0-2 0,-5-14 0,4 2 0,-7-1 0,7 1 0,-7 3 0,7 6 0,-2 7 0,3 9 0,0 1 0,0 7 0,0 2 0,0 2 0,5 4 0,3 0 0,9 3 0,2 0 0,4 0 0,0 3 0,5 1 0,0 4 0,6 1 0,0 3 0,-5-3 0,-1 6 0,-8-3 0,-2 3 0,-7-5 0,-1 8 0,-3-7 0,-3 12 0,-1-8 0,-3 7 0,0 2 0,-3 1 0,-10 9 0,-6-3 0,-9 5 0,6-5 0,-3-1 0,8-7 0,-2-6 0,4 1 0,1-10 0,3 2 0,1-4 0,3 1 0,1-4 0,-1 0 0,1-3 0,0 0 0,-1 0 0,1 0 0,-1 0 0,4 0 0,0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10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24575,'0'13'0,"0"3"0,0 23 0,0-2 0,0 5 0,0 14 0,0-23 0,0 30 0,0-26 0,0 8 0,0-16 0,0 4 0,0-16 0,0 5 0,0-15 0,0 0 0,0-5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1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14 24575,'2'-7'0,"-13"1"0,-8 9 0,-15 14 0,16 1 0,-10 12 0,5-5 0,0 4 0,-1-7 0,12 1 0,2-15 0,3 5 0,3-9 0,1 6 0,11-6 0,5-2 0,13-2 0,3 0 0,5 0 0,0 0 0,-5 0 0,3 0 0,-7 4 0,3 0 0,-9 7 0,-1 0 0,-7 3 0,0 0 0,-4 5 0,-3 0 0,-1 4 0,-3 0 0,0 5 0,-3 1 0,-11 7 0,-4-6 0,-8 1 0,1-11 0,1 0 0,4-8 0,-2-1 0,10-4 0,-5-3 0,-1-1 0,6-6 0,-8-8 0,11-9 0,1 5 0,5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12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1 24575,'-13'0'0,"-9"0"0,9 10 0,-14-1 0,9 20 0,-7-7 0,2 12 0,7-8 0,4-2 0,4-2 0,4-7 0,1 4 0,3-9 0,0 0 0,0-3 0,10 0 0,8 0 0,6-2 0,9-2 0,-4-3 0,0 4 0,4-3 0,-9 6 0,9-3 0,-2 4 0,-6 0 0,-1-1 0,-13 0 0,-1 0 0,-4-1 0,1 4 0,-3 1 0,-1 3 0,-3 4 0,0 1 0,0 4 0,0 1 0,-4 4 0,-4-4 0,-5 9 0,-3-9 0,-4 5 0,-8 2 0,6-12 0,-3 6 0,10-18 0,5 3 0,-4-6 0,7-1 0,-3-3 0,3 0 0,4-10 0,0-3 0,3-11 0,0 1 0,0-5 0,0 14 0,0-2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13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24575,'2'-3'0,"9"-3"0,1 5 0,26-7 0,-15 7 0,17-4 0,-12 5 0,1 0 0,0 0 0,-1 0 0,-5 0 0,-7 0 0,-2 0 0,-8 0 0,-2 0 0,-2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2:54:2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1 564 24575,'3'-6'0,"2"-10"0,12-3 0,-2-8 0,3 4 0,-6-2 0,1 3 0,-4 0 0,3 1 0,-3 1 0,3 2 0,-3-7 0,3 8 0,-3-9 0,-1 4 0,1-4 0,0-1 0,-4 0 0,2 1 0,-6-1 0,3 6 0,-4 0 0,0 5 0,0-1 0,0 1 0,0 4 0,0 1 0,-3 6 0,-1 2 0,-3 3 0,0 0 0,-1 0 0,1 0 0,-1 0 0,1 7 0,-1 2 0,-4 7 0,3 5 0,-3-4 0,3 8 0,1-3 0,3 0 0,-3 3 0,7-3 0,-3 0 0,4-1 0,0-1 0,0 2 0,0 0 0,0 3 0,0-8 0,0 9 0,0-9 0,4 8 0,0-8 0,1 4 0,3 0 0,-4-4 0,5 4 0,-1-5 0,-1-4 0,1 3 0,-4-7 0,3 3 0,-3-3 0,0-1 0,3 0 0,-4-3 0,4-1 0,0-3 0,1 0 0,-1 0 0,0-3 0,1-5 0,-1-4 0,2-9 0,2 4 0,-1-9 0,5 9 0,-5-4 0,1 5 0,1 0 0,-4 4 0,4 0 0,-5 5 0,0 3 0,0-3 0,0 6 0,0-2 0,-3 6 0,-1 5 0,-3 4 0,0 4 0,0-4 0,0 3 0,0-3 0,0 1 0,0-2 0,0-4 0,0 0 0,0 1 0,0-1 0,0 0 0,0 0 0,3-3 0,1-1 0,3-3 0,0 0 0,0-3 0,1-5 0,-1-4 0,5-5 0,-4 5 0,4-3 0,-5 6 0,1-2 0,3 3 0,-3 1 0,4-1 0,-5 1 0,0 0 0,0-1 0,0 4 0,1-2 0,-1 5 0,-3-6 0,2 7 0,-2-4 0,3 4 0,0 0 0,0 4 0,-4 3 0,4 6 0,-2 3 0,-1 4 0,3-6 0,-6 5 0,6-6 0,-6-1 0,5-1 0,-5-4 0,2 0 0,1-3 0,-1-1 0,5-3 0,-5 0 0,1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13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24575,'27'0'0,"9"0"0,-5 0 0,4 0 0,3 0 0,-8 0 0,5 0 0,-11 0 0,-6 0 0,-10 0 0,-2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14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13 24575,'0'-6'0,"-6"2"0,2 2 0,-13 2 0,1 0 0,-7 0 0,-4 0 0,-2 3 0,8 5 0,-10 16 0,17-2 0,-11 15 0,8-7 0,0 3 0,8 1 0,1 0 0,8 3 0,0-7 0,0 6 0,0-2 0,0-3 0,0 2 0,12-8 0,2-1 0,16 2 0,-4-4 0,8-5 0,-5-5 0,5-4 0,-5 1 0,4-5 0,-9 0 0,4-4 0,-8 0 0,-2 0 0,-4 0 0,-3 0 0,-1 0 0,-7 0 0,0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15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77 24575,'0'18'0,"0"-14"0,0 37 0,0-19 0,4 12 0,1 0 0,3 0 0,0-1 0,1-4 0,-1-1 0,-1-5 0,-2 6 0,4-9 0,-7 7 0,11-12 0,-12 3 0,8-7 0,-5 2 0,3-5 0,-1 1 0,1-2 0,-4-1 0,3 1 0,-2-1 0,2-3 0,0 0 0,1-3 0,2-3 0,2-8 0,0-5 0,1-12 0,-1 4 0,2-9 0,0 3 0,3-4 0,-3 0 0,0-5 0,4-2 0,-3-5 0,4 6 0,-1 0 0,-3 6 0,-2 5 0,-2-2 0,-2 15 0,2 0 0,-6 9 0,-1 3 0,-3 1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16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0 24575,'0'6'0,"-3"0"0,-1 1 0,-3 2 0,1-1 0,2 5 0,1-2 0,3 2 0,0 1 0,0 0 0,0-3 0,0 2 0,0-6 0,0 7 0,0-7 0,0 6 0,0-5 0,0 1 0,0-2 0,0 2 0,3-2 0,-3 2 0,9-2 0,-4-4 0,5 0 0,-1-3 0,-1 0 0,2 0 0,-4 0 0,4 0 0,-3 0 0,6 0 0,-5 0 0,2 0 0,-4 0 0,0 0 0,1 0 0,-1-2 0,1-6 0,-1 1 0,1-6 0,-3 5 0,2-5 0,-5 2 0,2-3 0,-3-1 0,0 1 0,0 0 0,0 0 0,0-1 0,0 4 0,0-2 0,0 2 0,0 0 0,-3 1 0,0 4 0,-7 2 0,-1-2 0,0 5 0,-5-2 0,4 3 0,-1 0 0,-1 0 0,7 0 0,-3 0 0,3 0 0,4 0 0,0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17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24575,'9'0'0,"6"0"0,4 0 0,4 0 0,5 0 0,-3 0 0,8 0 0,-9 0 0,4 0 0,-8 0 0,-2 0 0,-7 6 0,-1 2 0,-6 3 0,3 6 0,-6-8 0,2 4 0,-3 1 0,0-2 0,-4 15 0,0-11 0,-12 12 0,3-4 0,-4 2 0,2-2 0,7-6 0,-3 0 0,1 1 0,5 0 0,-2-6 0,7-3 0,0-3 0,0 2 0,7-1 0,5 3 0,3-4 0,12 5 0,-7-4 0,9 4 0,-6-1 0,-4-3 0,3 4 0,-2-5 0,-1 1 0,-1-1 0,-4 0 0,-3-1 0,-2-2 0,-6-1 0,0-3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17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0 145 24575,'7'4'0,"33"-2"0,21-2 0,29 0-2175,-19-8 0,4-4 2175,-1 0 0,2-1 0,-11 1 0,4-2 0,-1 1 0,1 0 0,-1 0 0,-2 2 0,13 2 0,-1 2 0,16-1 0,-5 2-255,10 6 255,-30 0 0,1 0 0,-18 0 0,-1 0 0,1 0 0,-1 0 1044,34 0-1044,-27 0 0,-26 0 0,-4 0 2145,-17 0-2145,-1 0 0,-7 0 0,0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18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59 24575,'-6'-3'0,"5"3"0,10-10 0,11 1 0,1 0 0,22-7 0,-24 13 0,24-5 0,-18 8 0,5 0 0,-7 0 0,-4 0 0,-5 0 0,-3 0 0,-4 2 0,-5 5 0,-2 13 0,0 5 0,-7 8 0,-7 3 0,-8-6 0,-6 10 0,-2-12 0,1 12 0,-3-7 0,6-6 0,5 1 0,6-15 0,4 1 0,4-8 0,4 1 0,0-1 0,14-2 0,12-2 0,3-2 0,18 0 0,-8 0 0,16 0 0,1 0 0,0 0 0,-2 0 0,-5 0 0,-5 0 0,-2 0 0,-10 0 0,-5 0 0,-6 0 0,-3 0 0,-5 0 0,0 0 0,-3 0 0,-4 0 0,0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6:23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6188 0 24575,'0'22'0,"0"7"0,0 6 0,0 16 0,0-10 0,0 17 0,0 2 0,0 7 0,0 14 0,0 2-634,-1-30 0,2 0 634,1-2 0,1 0 0,0 10 0,1 2 0,5 0 0,0 0 0,-2 5 0,1 1 0,1 3 0,0 0 0,1 2 0,0-1 0,-3-5 0,0 0 0,3 2 0,-1-4 0,2 24 0,-5-25 0,0-3-73,4-5 73,-4-6 0,0 1 0,4 9 0,-1 1 0,-3-4 0,2-12 0,-3-5 1263,0 3-1263,-1-8 78,0 18-78,0-16 0,1 11 0,2-15 0,-2 0 0,0 5 0,2-4 0,-2 0 0,-1-7 0,3-9 0,-6 3 0,2-10 0,0 2 0,-2-8 0,1 1 0,-2-1 0,0 1 0,0-1 0,0 0 0,0 0 0,0 0 0,-2-3 0,-2 0 0,-2 0 0,0-3 0,-1 6 0,-3-5 0,-1 5 0,-7-2 0,-6 4 0,-17 0 0,-6 2 0,-19 0 0,-9 0 0,0 1 0,-14 0 0,6-5 0,-6-1 0,6-5 0,-3 0 0,10 0 0,-12 0 0,30 0 0,6 0 0,1 0 0,-5-5 0,-37 0 0,40-1 0,-5-2 0,10 6 0,-3-2 0,10 0 0,-3 3 0,10-2 0,-10 3 0,5 0 0,-16 0 0,17 0 0,-13 0 0,22 0 0,-16 0 0,8 0 0,-3 0 0,3 0 0,3-4 0,1 3 0,0-7 0,0 4 0,1-1 0,-2-3 0,2 4 0,-16-5 0,15 0 0,-19 0 0,2 0 0,-5 0 0,-18 4 0,9-4 0,9 8 0,-6-3 0,12-1 0,-27 4 0,29-6 0,-23 6 0,17-7 0,-15 2 0,-6 0 0,2-3 0,16 8 0,-37-9 0,19 9 0,21-2 0,-2 1 0,-35 2 0,-10 0 0,8 0 0,7-5 0,30 5 0,0-1 0,-34-3 0,28 3 0,-1 2 0,-31-1 0,16 0 0,8 0 0,15 0 0,-4 0 0,11 0 0,7 0 0,15 0 0,7 0 0,11-7 0,-1 6 0,-13-5 0,-19 6 0,-27 0 0,-6 4 0,-15 2 0,16 3 0,-9-3 0,27-1 0,0 0 0,-23-4 0,15 2 0,-2 0 0,12-3 0,3 0 0,-35 0 0,22 0 0,3 0 0,10 0 0,-42 0 0,40 0 0,-10 0 0,10 0 0,5 0 0,4 0 0,6 0 0,6 0 0,7 0 0,4 0 0,1 0 0,7 0 0,2 0 0,3 0 0,0 0 0,0 0 0,0 0 0,0 0 0,-1 0 0,4-7 0,-3 0 0,5-12 0,-5-3 0,1-7 0,1-17 0,-4-2 0,7-8 0,-4-23 0,5-1 0,0-20 0,0 2 0,0 1 0,0 43 0,0-1 0,0 4 0,0-1-293,0-9 0,0 2 293,0-22 0,0 18 0,0 3 0,0-2-27,0-35 27,0 37 0,0 0 0,0 1 0,0 12 0,0 2 586,0 8-586,0-7 27,0 2-27,0 5 0,4-7 0,1 14 0,2-1 0,1 3 0,-1 6 0,-2 3 0,-2 5 0,0 4 0,-3 4 0,6-4 0,-2 2 0,3-5 0,-1 3 0,2-5 0,-5 2 0,3 2 0,-2 2 0,-1 2 0,3-2 0,-2-2 0,2-2 0,2-2 0,-2-2 0,2 2 0,-2-2 0,2 3 0,-2 0 0,-2 3 0,-1 2 0,0 2 0,-2 1 0,4 2 0,-2 2 0,3 2 0,0 0 0,1 0 0,-1 0 0,11 0 0,4-4 0,19-1 0,14-4 0,17-5 0,20 1-357,-39 5 0,4 0 357,20 4 0,1 2-836,-15-2 1,1 2 835,24 1 0,4 2 0,3-1 0,-2 0 0,-17 0 0,2 0 0,-7 0 0,5 0 0,-2 0 0,18 0 0,-3 0 0,-12-2 0,1-1 0,20 0 0,-2-1 0,-28-1 0,-2-2 0,12-2 0,0-1 0,-4 1 0,0-1 0,-2-3 0,0 0 0,-3 3 0,0 1 0,17-7 0,-2 1 0,-23 5 0,0 0 0,22-5 0,-3-2-325,19-5 325,-46 15 0,-1 0 0,44-13 0,4 12 0,-28-7 0,-21 9 0,0 1 0,21 0 0,-12 1 642,19-1-642,-15 4 1700,-12-3-1700,14 4 368,-18 0-368,0 0 0,0 0 0,-3 0 0,-9 0 0,0 0 0,-3 0 0,-7 0 0,-1 0 0,-6 0 0,-4 0 0,0 0 0,0 0 0,-3 0 0,2 0 0,-5 0 0,5 0 0,-2 0 0,0 0 0,-2 0 0,1 0 0,-3 0 0,3 0 0,-3 0 0,7 0 0,24 0 0,7 0 0,21-5 0,0 0 0,-6-1 0,22-3 0,-19 7 0,26-2 0,-20 4 0,12 0 0,-14 0 0,-1 0 0,-13 8 0,-7-3 0,-2 12 0,-9-7 0,0 2 0,-2-3 0,-4-1 0,0 0 0,-1-3 0,-5-2 0,-4-3 0,0 0 0,-5 0 0,6 0 0,-4 0 0,4 0 0,-5 0 0,-1 0 0,-4 0 0,4 0 0,-7 0 0,3 0 0,-4 0 0,1 0 0,-1 0 0,0 0 0,0 0 0,0 0 0,1 0 0,-1 0 0,4 0 0,-3 0 0,6 0 0,-2 0 0,0 0 0,-1 0 0,-4-3 0,1 2 0,-1-2 0,-8 3 0,-3 0 0,-12 0 0,-2 0 0,6 0 0,2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00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504 1 24575,'-74'0'0,"1"0"0,-1 0 0,-32 0 0,23 0 0,60 0 0,-6 3 0,13 6 0,7-1 0,-2 8 0,10 0 0,-3 7 0,4 3 0,0 7 0,0 1 0,0 12 0,0-4 0,0 10 0,0-11 0,5 12 0,1 4 0,4-13 0,0 16 0,5-2 0,-3-6 0,3 14 0,-4-12 0,-5-1 0,-1-1 0,-1-6 0,-3-8 0,4-5 0,-5-9 0,0-4 0,0-12 0,0 3 0,0-3 0,3-4 0,1-1 0,3-3 0,4 0 0,6 0 0,5 0 0,5 0 0,5 0 0,12 0 0,-7 0 0,11 0 0,-15 0 0,6 0 0,-18 0 0,-3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00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89 24575,'-1'-20'0,"24"-1"0,-3 12 0,20-3 0,-13 3 0,-5 0 0,4 4 0,0 2 0,-10 3 0,0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2:54:26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24575,'0'7'0,"0"0"0,0 0 0,0 0 0,0-6 0,0-6 0,8-11 0,5-2 0,6-8 0,6 8 0,-2-4 0,3 4 0,-4 1 0,-1 4 0,-5 1 0,0 4 0,0 0 0,-4 3 0,-1 2 0,-4 3 0,1 0 0,-1 0 0,0 0 0,0 0 0,1 0 0,-1 3 0,-3 5 0,-1 9 0,-3 5 0,0 4 0,0 1 0,0 4 0,0-3 0,0 9 0,-4-9 0,-1 9 0,-8-9 0,3 3 0,-3-4 0,4-1 0,-4 1 0,0-5 0,-5 3 0,5-3 0,-7 0 0,9 3 0,-9-7 0,7-1 0,1-2 0,0-6 0,5 2 0,-1-4 0,1 1 0,3-1 0,-3-3 0,3-1 0,-3-3 0,-1 0 0,1 0 0,0 0 0,-1 0 0,4-6 0,1-3 0,3-6 0,0-1 0,0 0 0,0-1 0,0 5 0,0 1 0,0 3 0,0 1 0,0 0 0,4 3 0,0-3 0,3 6 0,0-5 0,0 5 0,1-6 0,-1 7 0,0-7 0,0 6 0,1-2 0,-1 3 0,0 0 0,4 0 0,-2 0 0,2 0 0,-4 0 0,0 0 0,0 0 0,5 0 0,-4 0 0,3 0 0,-4 3 0,1 1 0,-1 3 0,0 1 0,0-1 0,1 0 0,-1 0 0,4 1 0,-3-1 0,4 1 0,-5-1 0,0-3 0,0 3 0,5-6 0,-4 5 0,3-5 0,-4 2 0,0-3 0,1 0 0,-1 0 0,0 0 0,0 0 0,1 0 0,-1 0 0,0 0 0,1 0 0,-1 0 0,0-3 0,0-1 0,1 0 0,-1 0 0,0 1 0,0-1 0,0 0 0,-3-2 0,-1 5 0,-3-2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02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176 416 24575,'-49'60'0,"0"0"0,4-9 0,12-5 0,33-5 0,0-9 0,0-15 0,4 5 0,15-9 0,5 3 0,15-5 0,-1 3 0,8-9 0,-6-1 0,12-4 0,-12 0 0,6 0 0,-8 0 0,-4-8 0,-3-2 0,-8-12 0,3 3 0,-6-12 0,3-3 0,-8-1 0,-1-14 0,-4-2 0,-4-12 0,-1 4 0,-5-25 0,0 36 0,0-36 0,-5 35 0,-5-6 0,-1 14 0,-3 14 0,2 5 0,3 13 0,-3 2 0,5 7 0,-5 0 0,4 0 0,-1 12 0,2 9 0,1 23 0,0-8 0,2 19 0,4 3 0,0-12 0,0 28 0,0-33 0,9 19 0,3-8 0,8-6 0,-4-1 0,2-7 0,-8-9 0,4-2 0,-6-11 0,0-3 0,-1-2 0,-2-3 0,-2-1 0,0-3 0,1 0 0,3-8 0,1-9 0,0 0 0,1-14 0,-1 9 0,5-3 0,-4 4 0,7 0 0,-7 5 0,2 0 0,-3 4 0,-1 4 0,1 1 0,-1 3 0,1 0 0,-1 0 0,1 0 0,-1 0 0,5 7 0,-3 7 0,4 14 0,0 1 0,3 9 0,-2-3 0,0-1 0,-5-6 0,0-6 0,-1-10 0,0 0 0,-4-5 0,0-3 0,-4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02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24575,'38'8'0,"5"-1"0,-3-7 0,-4 0 0,12 0 0,-19 0 0,3 0 0,-17 0 0,-4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03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24575,'88'0'0,"-1"0"0,0 0 0,-17 0 0,0 0 0,0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03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24575,'13'99'0,"0"-1"0,0 1 0,-2-20 0,-1 0 0,0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04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463 1 24575,'-34'88'0,"0"1"0,0 0 0,0-1 0,-1 1 0,1 0 0,10-25 0,0 0 0,-11 26 0,0 0 0,0 1 0,0-1 0,0 0 0,1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05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1 475 24575,'44'-77'0,"0"0"0,0 0 0,-9 13 0,-1 3 0,-2 13 0,24-4 0,-20 38 0,-8 10 0,-1 15 0,-8 30 0,0 14 0,-6 38 0,-2-8 0,-5-5 0,-6-23 0,0-3 0,0 10 0,0-10 0,0 1 0,0 11 0,0 12 0,-4-15 0,-7-3 0,-5-15 0,-3-1 0,-5-9 0,1-9 0,-1-3 0,0-6 0,1-4 0,-2-4 0,2-5 0,-1-4 0,5-12 0,2-8 0,-1-13 0,3-6 0,4 1 0,-3-1 0,9 6 0,0 6 0,1 1 0,4 8 0,0-3 0,0 4 0,0 5 0,11 0 0,9 3 0,7 5 0,11-1 0,-6 5 0,7 0 0,-7 0 0,6 0 0,-10 8 0,17 19 0,-19-1 0,25 31 0,-28-20 0,23 16 0,-20-14 0,15 3 0,-7-8 0,3 2 0,-5-16 0,-4-2 0,-6-13 0,-1-1 0,-5-4 0,-3-12 0,-5 9 0,-4-9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06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221 149 24575,'0'-19'0,"0"-3"0,0-1 0,0 2 0,0-1 0,-8 2 0,3 10 0,-20-1 0,14 11 0,-23 0 0,12 27 0,-13-1 0,13 40 0,0-1 0,16 3 0,-2-18 0,-1 0 0,7 6 0,-4 3 0,0-2 0,6-13 0,11 45 0,10-41 0,6-6 0,31 8 0,-19-41 0,35 12 0,-30-21 0,33 0 0,-31-5 0,15-8 0,-15-10 0,-10-10 0,4 1 0,-10-2 0,-6 6 0,-9 12 0,-8 5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07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24575,'0'83'0,"0"0"0,0-28 0,0-2 0,1 11 0,3-3 0,14 30 0,-5-42 0,1 6 0,0-2 0,-3-11 0,16 48 0,-15-50 0,12 20 0,-13-20 0,5-9 0,-6-3 0,2-8 0,-8-8 0,3-4 0,-3-5 0,0-19 0,4-12 0,-2-27 0,0-24 0,3-6 0,-2-3 0,1 31 0,1 3 0,4-17 0,-2 19 0,0 1 0,2-13 0,6 2 0,-2 2 0,-2 20 0,3-2 0,-8 18 0,2-1 0,-3 8 0,-2 5 0,1 0 0,-1 5 0,-3 3 0,0 1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08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24575,'100'-5'0,"-28"2"0,-40 3 0,-18 0 0,-5 0 0,2 0 0,-7 3 0,-1 6 0,-3 17 0,0 5 0,0 12 0,-14 12 0,2-16 0,-18 25 0,4-26 0,0 12 0,1-11 0,6-5 0,2-9 0,0-7 0,4-7 0,2-3 0,7-1 0,-3-2 0,3-2 0,0-13 0,0-4 0,4-6 0,0-6 0,0 4 0,0 0 0,0-4 0,0 9 0,0-5 0,0 10 0,0-4 0,3 8 0,2-4 0,2 8 0,0-2 0,1 5 0,-1-2 0,5 3 0,0 0 0,4 0 0,0 0 0,0 3 0,5 6 0,-4 4 0,3 3 0,3 6 0,-6-4 0,5 4 0,-6-6 0,5 1 0,-8-5 0,12 1 0,-16-6 0,12-2 0,-9-1 0,0-4 0,3 0 0,-6-4 0,6-4 0,-7-4 0,4-5 0,-4 1 0,0 4 0,-4 0 0,0 5 0,-4 3 0,0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10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597 0 24575,'-17'5'0,"-6"-2"0,0-3 0,-15 0 0,-14 0 0,-6 0 0,4 0 0,-5 0 0,6 0 0,-4 0 0,5 0 0,13 0 0,12 0 0,6 4 0,9 0 0,4 3 0,5 9 0,3 2 0,0 25 0,0-3 0,0 10 0,0 21 0,5-4 0,1 31 0,0-48 0,0 1 0,0 1 0,0 0 0,6 40 0,-5 7 0,-2-23 0,-5 12 0,5-15 0,-4-13 0,4-11 0,-2-17 0,-2-5 0,7-7 0,-7-8 0,2 0 0,1-5 0,0-3 0,3-1 0,8-3 0,3 0 0,19 0 0,7-4 0,8-2 0,24-5 0,-21 1 0,18 3 0,-24-1 0,-2 7 0,-5-4 0,-13 5 0,-11 0 0,-10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2:54:26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24575,'0'24'0,"0"-2"0,0 10 0,0 6 0,0-4 0,0 17 0,0-11 0,0 10 0,0-10 0,0 5 0,0-7 0,0-5 0,0-1 0,0-6 0,0-4 0,0-1 0,0-9 0,0-1 0,0-4 0,0 1 0,0-25 0,4 3 0,1-27 0,8 8 0,2-6 0,4 6 0,-1 1 0,0 6 0,-5 4 0,3 5 0,-8 5 0,4 5 0,-5 2 0,0 2 0,0 3 0,1 0 0,-4 3 0,-1 5 0,-3 9 0,0 4 0,-4 6 0,-4-5 0,-6 3 0,-3-3 0,0-1 0,0 0 0,5-5 0,-4 0 0,8-4 0,0 0 0,1-5 0,3 0 0,3 0 0,2-3 0,9 2 0,-1-5 0,6 7 0,-3-4 0,0 4 0,3 0 0,-7-1 0,3 1 0,-3-1 0,-1-3 0,0 2 0,0-5 0,1 2 0,-4 0 0,2-2 0,-2 2 0,3-3 0,0 0 0,0 0 0,0 0 0,-2 0 0,-2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11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0 337 24575,'30'-47'0,"-1"-1"0,17-31 0,1 64 0,-16-1 0,19-5 0,8 2 0,-21 4 0,26-2 0,-29 0 0,9 6 0,-11-6 0,-12 11 0,-9-2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14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386 543 24575,'-71'0'0,"0"0"0,11 0 0,12 0 0,19 4 0,16 4 0,-9 15 0,4 0 0,0 13 0,4-12 0,1 10 0,8-15 0,1 10 0,4-7 0,0 0 0,0-1 0,0-5 0,0-3 0,0-2 0,7-4 0,7-2 0,13-2 0,0-3 0,6 0 0,3-4 0,-15-9 0,14-7 0,-19-13 0,7-11 0,-8 2 0,1-24 0,-11 22 0,0-21 0,-5 17 0,0-1 0,0 3 0,0 15 0,0 7 0,0 5 0,0 10 0,0 7 0,0 13 0,0 25 0,0 1 0,4 16 0,2-6 0,8 2 0,2 4 0,4-5 0,0-1 0,3-9 0,-3-5 0,5-11 0,-2-4 0,-1-6 0,-1-3 0,-5-5 0,0 0 0,0-4 0,1 0 0,-1-11 0,-3 1 0,0-20 0,-5 7 0,-3-8 0,-1 4 0,-4 6 0,0-1 0,0 6 0,0 4 0,0 13 0,0 10 0,0 18 0,4 0 0,1 2 0,4-5 0,0-3 0,-1-3 0,4-7 0,0-2 0,5-6 0,-2-2 0,2-3 0,3-4 0,-1-14 0,7-12 0,3-32 0,-3-2 0,2-1 0,-6-6 0,-6 20 0,-1-10 0,-5 14 0,-1 9 0,-4 14 0,-1 9 0,-14 21 0,4 5 0,-10 24 0,2 0 0,4 8 0,0-4 0,6-8 0,4-3 0,0-8 0,0-7 0,7-2 0,12-2 0,4-1 0,15 2 0,-15-2 0,8 1 0,-17-1 0,2 0 0,-9 3 0,-2 2 0,-2 3 0,-3 0 0,0 0 0,-7 1 0,-6-5 0,-10 1 0,2-5 0,-1 1 0,6-5 0,4 0 0,1-4 0,6-3 0,2-5 0,3-9 0,17-11 0,-5 4 0,24-12 0,-5 10 0,7-3 0,-3 4 0,1 7 0,-3-1 0,-1 1 0,1-1 0,-8 2 0,-2 0 0,-3 4 0,-4-3 0,-3 7 0,-2-7 0,-6 8 0,-5 0 0,-12 5 0,-1 10 0,-9 11 0,4 11 0,4 8 0,-1 2 0,6-2 0,4-4 0,1-2 0,4-4 0,0-6 0,0-4 0,3-5 0,10-8 0,9-1 0,2-3 0,15-13 0,-18-3 0,26-28 0,-25 13 0,24-36 0,-29 34 0,25-47 0,-29 45 0,13-36 0,-16 28 0,0-11 0,-4 7 0,-2 4 0,-4 9 0,0 7 0,0 6 0,0 9 0,-7 4 0,2 4 0,-14 4 0,9 4 0,-11 18 0,16 10 0,-4 11 0,9 16 0,0-1 0,0-1 0,0 3 0,0-19 0,4 0 0,1-7 0,8-4 0,-3-7 0,1-7 0,-3-4 0,-1-5 0,1-3 0,-1-1 0,1-3 0,0-11 0,0-4 0,0-11 0,1 4 0,3 2 0,-3 3 0,2 1 0,1 7 0,-3 2 0,7 7 0,-8 0 0,4 7 0,0 11 0,-2 11 0,7 7 0,-7-2 0,3-3 0,-4-4 0,-1-10 0,0-1 0,-4-11 0,0-2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14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 24575,'-4'-4'0,"1"0"0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15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24575,'15'0'0,"5"0"0,24 0 0,-17 0 0,30 0 0,-27 0 0,12 0 0,-9 0 0,-7 0 0,-12 0 0,-7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15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24575,'87'0'0,"1"0"0,-18 0 0,-1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16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24575,'15'85'0,"1"0"0,-1 1 0,1-1 0,0 6 0,1 0 0,-1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17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0 24575,'-20'82'0,"0"0"0,-1-1 0,1 1 0,0 0 0,-1 0 0,7-22 0,0 0 0,-7 22 0,0 1 0,0-1 0,0 1 0,0-1 0,0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18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0 24575,'59'13'0,"0"1"0,31 11 0,-79 26 0,-13 10 0,2-10 0,0-2 0,0 25 0,-5 23 0,-8-2 0,2-45 0,-2-1 0,-12 34 0,4-27 0,1-2 0,-5 8 0,-14 28 0,17-42 0,-6-5 0,8-10 0,-10-14 0,10-6 0,-14-9 0,15-11 0,-18-24 0,20-1 0,-12-29 0,17 6 0,-3-2 0,9-10 0,1 17 0,5-4 0,0 18 0,0 3 0,0 12 0,13 2 0,1 8 0,13 6 0,-6 1 0,5 4 0,5 0 0,-6 4 0,15 13 0,-19 9 0,22 25 0,-20-14 0,29 30 0,-25-32 0,15 20 0,-7-18 0,0 2 0,8-2 0,-5-3 0,-2-8 0,-5-4 0,-3-8 0,-7-2 0,0-4 0,-9 0 0,0 0 0,-8-4 0,-1-1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19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266 302 24575,'0'-37'0,"0"7"0,0-15 0,0 3 0,0-1 0,0 2 0,0 15 0,-4 5 0,-13 12 0,2 2 0,-14 7 0,0 19 0,-11 9 0,10 28 0,-17 23 0,32-18 0,0-2 0,2-1 0,7-7 0,2 1 0,2 3 0,2 21 0,0-13 0,5 13 0,13-41 0,10 7 0,13-7 0,5-13 0,-4-2 0,11-15 0,-16 0 0,21-5 0,-26-13 0,16-8 0,-17-16 0,5-4 0,-7 5 0,-11 14 0,-6 10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20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24575,'7'-9'0,"6"11"0,5 27 0,11 9 0,-12 13 0,3 11 0,0-13 0,-7 15 0,12-7 0,-14-9 0,4 2 0,-6-17 0,0 0 0,0-12 0,-1 1 0,-3-10 0,1-1 0,-5-3 0,3-14 0,-4-5 0,4-29 0,-3 9 0,9-40 0,-5 31 0,6-25 0,-1 18 0,0-8 0,0 7 0,0-2 0,-1 17 0,0 5 0,-1 8 0,-3 7 0,2 5 0,-7 1 0,7 6 0,-7-2 0,4 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2:54:26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24575,'6'0'0,"1"0"0,16-3 0,-5-2 0,7 0 0,-8 1 0,4 4 0,-5 0 0,0 0 0,-4 0 0,-1 0 0,1 0 0,-4 0 0,3 0 0,-4 0 0,-3 0 0,-1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3:55:21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95 153 24575,'-8'6'0,"1"-3"0,7-18 0,0 1 0,3-10 0,6 1 0,8 2 0,2-1 0,6 5 0,-8 4 0,4 4 0,-5 5 0,-3 4 0,2 0 0,-7 0 0,4 16 0,-8 0 0,5 30 0,-8-9 0,3 28 0,-4-21 0,0 34 0,0-33 0,-5 31 0,-11-11 0,-1-11 0,-13 6 0,9-26 0,-5-5 0,2-5 0,3-12 0,-5-8 0,8 0 0,-3-4 0,9 0 0,1 0 0,3-8 0,0-1 0,3-7 0,1-1 0,4 1 0,0 0 0,0 0 0,0 3 0,0 2 0,3 3 0,1 4 0,12 1 0,-3 3 0,8 0 0,-5 0 0,5 0 0,1 0 0,0 0 0,3 4 0,-3 1 0,5 4 0,-6 3 0,5-2 0,-4 1 0,0-2 0,2-1 0,-6-3 0,6-1 0,-6-4 0,2 0 0,-4 0 0,1 0 0,-1 0 0,-4 0 0,-1 0 0,-3 0 0,-1 0 0,1 0 0,-4 0 0,-1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9:07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24575,'16'0'0,"-7"0"0,16 0 0,-6-4 0,8 3 0,-4-3 0,3-4 0,-8 6 0,3-6 0,-4 8 0,-5 0 0,4 0 0,-8 0 0,4 0 0,-4 7 0,0 7 0,-3 4 0,-1 8 0,-4 9 0,0-5 0,0 5 0,0-9 0,0-8 0,0 8 0,0-8 0,-4 8 0,-1-8 0,-4 8 0,-3-8 0,2 3 0,-2-4 0,4-5 0,0 0 0,0-5 0,1 1 0,-1-1 0,0 1 0,1-1 0,-8 1 0,5 0 0,-5-4 0,8 0 0,-1-1 0,1-2 0,-1 2 0,1-3 0,0 0 0,3-3 0,1-1 0,3-3 0,0-1 0,0 1 0,0 0 0,0-1 0,0 1 0,3 3 0,1 1 0,4 3 0,-1 0 0,0 0 0,1 0 0,-1 0 0,1 0 0,3 3 0,2 2 0,4 3 0,4 1 0,-3 3 0,8-2 0,-4 2 0,6-2 0,-1 3 0,1-3 0,-6 3 0,4-4 0,-8-1 0,3-3 0,-4 2 0,-1-6 0,-3 3 0,-5-4 0,-4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8:41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24575,'0'28'0,"0"4"0,0 37 0,0 23 0,0 9 0,0-35 0,0 2-609,0 8 1,0 6 0,0-10 608,0 22 0,0-39 0,0-2 316,0 21-316,0 13 0,0-17 0,0-2 0,0-24 0,0 8 0,0-24 0,0-4 1375,0-3-1375,0-13 33,0 4 1,0-8-1,0-1 1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8:42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24575,'97'17'0,"1"-1"0,-1 17 0,-27 8 0,-58 9 0,2 22 0,-9-33 0,-5-6 0,0-5 0,0 5 0,0-5 0,0-6 0,0 0 0,0-6 0,-4 1 0,-4 0 0,-5-4 0,-8-1 0,-2-3 0,-5 0 0,1 0 0,-1 0 0,6-4 0,-5-1 0,5-4 0,-6 0 0,5 4 0,2-3 0,4 2 0,0-3 0,5 0 0,0 0 0,4 0 0,1 0 0,3 0 0,0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8:43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24575,'87'0'0,"0"0"0,-17 0 0,0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8:43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24575,'68'0'0,"-1"0"0,-13 0 0,0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9:09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24575,'0'90'0,"0"0"0,0 0 0,0 0 0,0 13 0,0-3 0,3-31 0,6-41 0,3-28 0,9 0 0,2 0 0,4 0 0,0 0 0,6 0 0,1 0 0,11 0 0,-3 0 0,9 0 0,-9 0 0,24 0 0,-21 0 0,22 0 0,-20 0 0,13 0 0,2 0 0,0 0 0,30 0 0,-37 0 0,22 0 0,-38 0 0,-4 0 0,3 0 0,-14 0 0,8 0 0,-10 0 0,1 0 0,3 0 0,-8 0 0,3 0 0,-4 0 0,-1 0 0,1 0 0,0 0 0,-1 0 0,-3 0 0,2 0 0,-2 0 0,4 0 0,-5 0 0,4 0 0,-4 0 0,5 0 0,-1 0 0,1 0 0,0 0 0,-1 0 0,13 0 0,-9 0 0,8 0 0,-11 0 0,0 0 0,-1 0 0,1 0 0,0 0 0,-1 0 0,1 0 0,-5 0 0,4 0 0,-7 0 0,2 0 0,-4 0 0,-2-3 0,-2-2 0,-3-2 0,0 0 0,0-10 0,0-1 0,0-10 0,0-11 0,0 3 0,0-4 0,0 1 0,0 5 0,0 0 0,0 5 0,-4 3 0,3 8 0,-4-3 0,2 4 0,2 0 0,-3 4 0,4-2 0,0 6 0,0-3 0,0 5 0,0-1 0,0 1 0,0-1 0,0 1 0,0 0 0,0 0 0,0 0 0,0 0 0,0-1 0,-3 1 0,2 0 0,-3-5 0,4 3 0,0-2 0,0 3 0,0 1 0,0 2 0,0 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9:11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1 24575,'-55'0'0,"0"0"0,31 54 0,14 33 0,0 4 0,-11-23 0,-36-30 0,6-1 0,39 34 0,17 24 0,11-7 0,6-41 0,26-60 0,34 6 0,-31-12 0,-23 10 0,0 3 0,-6 2 0,-6 1 0,1 2 0,-4-3 0,-2 4 0,-3 0 0,-4 0 0,-1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9:12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24575,'14'0'0,"6"0"0,-2 0 0,8 0 0,-8 0 0,8 0 0,-8 0 0,8 0 0,-8 0 0,8 0 0,-3 0 0,-1 0 0,-1 0 0,-4 0 0,-4 0 0,-2 0 0,-3 0 0,-1 0 0,1 0 0,-4 0 0,-1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9:12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24575,'60'0'0,"0"0"0,35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2:54:26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24575,'0'11'0,"0"-3"0,0 3 0,0 0 0,0 1 0,0 0 0,0 8 0,0-7 0,0 12 0,0-3 0,0 0 0,0 3 0,0 2 0,0-3 0,0 12 0,0-13 0,3 4 0,-2-2 0,6-7 0,-6 7 0,6-8 0,-6 0 0,6-2 0,-6-7 0,3 3 0,-4-3 0,0-1 0,0 0 0,0-3 0,0-1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9:13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 0 24575,'-34'87'0,"0"-1"0,1 1 0,-1 0 0,0-1 0,0 1 0,0-1 0,3-5 0,-1 0 0,1 0 0,-1-1 0,1 1 0,-1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9:14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24575,'0'76'0,"0"1"0,0 0 0,0-1 0,3-1 0,1-4 0,-1-10 0,3 37 0,13-84 0,-7-18 0,9-5 0,2-5 0,0-3 0,4-6 0,-4 4 0,0-4 0,5 0 0,-10 4 0,4-3 0,-4 0 0,-5 4 0,-1-3 0,-3 4 0,-1 0 0,-3 8 0,-2 2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9:15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214 197 24575,'-8'-2'0,"20"-10"0,0-10 0,22-8 0,-5 5 0,2-4 0,-2 10 0,-2-5 0,-5 15 0,-6-3 0,3 8 0,-14 0 0,6 0 0,-3 4 0,-4 3 0,-1 1 0,-3 3 0,0 0 0,0 0 0,0 0 0,0 1 0,-3-1 0,-2 1 0,1-1 0,-7 1 0,6 4 0,-7-4 0,0 8 0,-5-3 0,-1 0 0,-4 4 0,1-8 0,3 7 0,-4-6 0,1 2 0,7-4 0,-7 1 0,13-2 0,-8 2 0,0-1 0,-2-4 0,2 3 0,4-6 0,1 2 0,2-3 0,-2 0 0,3 0 0,4 4 0,-2-3 0,2 2 0,-4-3 0,1 3 0,0-2 0,0 2 0,3 0 0,-3-2 0,3 5 0,-3-5 0,3 5 0,-3-5 0,6 6 0,-5-6 0,1 2 0,-2-3 0,0 0 0,0 0 0,3-8 0,0 7 0,4-7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8:44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388 182 24575,'4'-88'0,"-41"48"0,3-14 0,-27 72 0,19 21 0,20-2 0,-23 31 0,29-28 0,-29 30 0,26-16 0,-7 2 0,8 12 0,3-19 0,8 10 0,3-18 0,4 5 0,0-11 0,0-2 0,0 0 0,0-9 0,0 2 0,12-8 0,9-4 0,19 0 0,2-4 0,24-4 0,-14-2 0,10-4 0,-3 0 0,-3 0 0,7-10 0,-8 3 0,-9-8 0,0-3 0,-15 11 0,-5-5 0,-18 12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8:45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0 142 24575,'39'89'0,"0"0"0,0 0 0,-4-2 0,0-3 0,-7-49 0,-11-72 0,-7-47 0,-1-14 0,0 17 0,5 4 0,2 8 0,8-10 0,-1 14 0,-9 40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9:21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0 131 24575,'0'16'0,"0"8"0,0 9 0,0 14 0,0-6 0,0 5 0,0 0 0,0-5 0,0 5 0,0 0 0,0-11 0,0 4 0,0-11 0,0-6 0,0 4 0,0-12 0,0 7 0,0-13 0,0 3 0,6-7 0,8 0 0,2-4 0,16-5 0,-3 0 0,11-5 0,12-1 0,-14 1 0,26-6 0,-5-2 0,20 0 0,0-5 0,5 9 0,-26 3 0,-8 1 0,-1 2 0,0 4 0,50-8 0,-41 12 0,19 0 0,-15 0 0,-1 0 0,-8 0 0,-5 0 0,-3 0 0,-5 0 0,0 0 0,0 0 0,-1 0 0,-5 0 0,4 0 0,-3 0 0,5 0 0,-1 0 0,1 0 0,0 0 0,-6 0 0,-1 0 0,-6 0 0,-5 0 0,4 0 0,0 0 0,-7 0 0,4 0 0,-15 0 0,4 0 0,-1 0 0,-2 0 0,3 0 0,-5 0 0,1 0 0,-1 0 0,0 0 0,-3-11 0,-1-9 0,-3-19 0,0-2 0,0-11 0,0-3 0,0 0 0,0 0 0,4 9 0,-3 7 0,4 5 0,-5 1 0,3 10 0,-2 6 0,3 5 0,-4 5 0,3-1 0,-2 4 0,2 1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9:29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24575,'22'0'0,"3"0"0,20 10 0,-14-4 0,28 26 0,-31-19 0,34 31 0,-24-20 0,16 14 0,-10-1 0,4 2 0,-12-7 0,0 2 0,-14-19 0,1 3 0,-10-6 0,-2-4 0,-3 4 0,0-8 0,-4 0 0,-1-4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9:29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0 24575,'-40'71'0,"1"0"0,-1-1 0,0 1 0,-2 4 0,0 1 0,0-1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9:42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0 24575,'-15'0'0,"-1"0"0,-5 0 0,-2 0 0,0 0 0,-3 0 0,3 0 0,1 4 0,4 0 0,-2 5 0,10-5 0,-7 4 0,10-8 0,-1 11 0,4-6 0,0 7 0,4-5 0,0 0 0,0 1 0,0-1 0,0 5 0,0 5 0,0 1 0,0 8 0,0-3 0,0 4 0,0 1 0,0-1 0,0 6 0,0-4 0,0 9 0,4-4 0,1 1 0,5 3 0,-1-9 0,-3 4 0,-2-11 0,0 0 0,-3-6 0,2-3 0,-3 3 0,0-8 0,0 4 0,0-5 0,0 1 0,0-1 0,0 1 0,4-1 0,0-3 0,0 3 0,2-6 0,-2 2 0,4-3 0,11 0 0,-5 0 0,10 0 0,-7 0 0,-1 0 0,1 4 0,0-3 0,-1 3 0,1-4 0,0 3 0,-5-2 0,4 3 0,-8-4 0,4 0 0,-1 0 0,-2 3 0,3-2 0,-8 2 0,-1-3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9:43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24575,'59'-7'0,"1"-1"0,34-3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2:54:26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24575,'10'0'0,"12"0"0,7 0 0,4 0 0,4 0 0,-9 0 0,9 0 0,-9 0 0,3 0 0,-9 0 0,-1 0 0,-9 0 0,3 0 0,-7 0 0,0 0 0,-5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9:44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371 0 24575,'-29'94'0,"1"-1"0,-1 1 0,0 0 0,0 0 0,1-1 0,-2 4 0,3-6 0,1-5 0,0-5 0,-2 4 0,1-6 0,7-26 0,11-31 0,3-22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9:48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123 289 24575,'0'-11'0,"0"0"0,-3 7 0,-1 1 0,-3 3 0,0 0 0,-1 0 0,-3 0 0,2 0 0,1 8 0,-3 1 0,10 7 0,-15 6 0,14 0 0,-10 6 0,11-1 0,-8 0 0,8 0 0,-7 1 0,7-1 0,-3-5 0,4 4 0,0-8 0,0 4 0,0-6 0,0 1 0,0-4 0,4 2 0,0-6 0,8 3 0,-4-5 0,8 1 0,-3-3 0,3-2 0,6-3 0,3 0 0,-2 0 0,1 0 0,-8-3 0,1-6 0,0-9 0,0 0 0,1-3 0,-1-1 0,0 5 0,1-10 0,-6 13 0,4-9 0,-7 13 0,2-5 0,-3 11 0,-1-3 0,-3 3 0,0-3 0,-4-1 0,0 1 0,0 0 0,0 0 0,0 0 0,0 0 0,0-1 0,0-4 0,0 0 0,0-1 0,0-3 0,0 8 0,0-4 0,0 4 0,0 1 0,0-1 0,0 0 0,0 1 0,0-1 0,0 1 0,0 6 0,0 5 0,0 13 0,0 6 0,0 0 0,0 3 0,0-4 0,0 6 0,3-6 0,2 5 0,4-10 0,-1 5 0,0-10 0,0 4 0,4-7 0,-3 2 0,3-3 0,-5 0 0,5-4 0,-4-1 0,4-3 0,-1 0 0,-2 0 0,7 0 0,-4-7 0,6-7 0,-2-4 0,-2-8 0,2 8 0,-6-4 0,2 5 0,-4 1 0,0 3 0,-3-6 0,1 9 0,-5-5 0,3 8 0,-4-1 0,-4 1 0,1 3 0,-1 11 0,1 19 0,3 14 0,0 21 0,0 1 0,4-5 0,2 9 0,10-10 0,-4 0 0,9-3 0,-10-13 0,2-10 0,-4-3 0,-4-15 0,-1 0 0,-4-5 0,0 1 0,0-1 0,-4 1 0,-9 0 0,-5-3 0,-15-1 0,4-4 0,-4 0 0,5 0 0,6 0 0,0 0 0,5 0 0,1 0 0,3 0 0,1-4 0,5-3 0,2-6 0,2-3 0,3-1 0,0-16 0,0 7 0,0-19 0,4 10 0,12-6 0,5 5 0,11-6 0,4 10 0,-5 1 0,4 6 0,-8 7 0,1 4 0,-1 0 0,-4 6 0,-2-1 0,-8 4 0,2-2 0,-6 2 0,6-3 0,-6-4 0,7 3 0,-7-7 0,7 3 0,-2-9 0,6-3 0,-5 1 0,0 4 0,-7 5 0,0 9 0,-3-5 0,1 11 0,-5-7 0,2 9 0,-3-1 0,0 6 0,0 0 0,-3-2 0,-1-2 0,-3-3 0,-1 0 0,1 0 0,-1 0 0,-4 4 0,4 0 0,-8 4 0,7 0 0,-2 0 0,3 3 0,0-2 0,-1 6 0,5-6 0,0 7 0,4-4 0,0 5 0,0-1 0,0 1 0,0-4 0,4 2 0,1-2 0,3-1 0,0 0 0,-1-4 0,1-1 0,-1 1 0,1-4 0,-1-1 0,5-3 0,0 0 0,1 0 0,7 0 0,-6-4 0,7-4 0,3-12 0,-5 1 0,5-5 0,-11 7 0,3 0 0,-7-4 0,7 3 0,-6-14 0,3 8 0,-4-9 0,5-12 0,-4 13 0,4-14 0,-9 19 0,-1 0 0,-4-1 0,0 1 0,0-1 0,0 5 0,0-3 0,0 8 0,-4 1 0,0 1 0,-4 7 0,0-2 0,1 7 0,-1-3 0,1 6 0,-1-2 0,1 3 0,0 0 0,-1 0 0,0 7 0,0 6 0,4 9 0,0 11 0,4-4 0,0 10 0,0-5 0,0 0 0,0 4 0,0-3 0,0-1 0,0 4 0,4-9 0,1 4 0,4-6 0,4 1 0,-3-6 0,2 0 0,1-5 0,-5-5 0,4 0 0,-4-5 0,-1 1 0,1-1 0,-1-3 0,0 0 0,1-4 0,-1 0 0,1 0 0,3 0 0,2 0 0,4 0 0,-1 0 0,6 0 0,-5 0 0,10-4 0,-9-1 0,3-8 0,-4 0 0,-5 1 0,4-4 0,-4 3 0,2-8 0,-2-2 0,-3 0 0,0-3 0,0 3 0,-4 0 0,-1 2 0,-4 4 0,0 1 0,-3 7 0,-6 2 0,-3 7 0,-5 0 0,5 0 0,-4 0 0,7 3 0,-7 2 0,8 3 0,-4 0 0,4 3 0,4 2 0,-4 3 0,7 6 0,-2-4 0,3 20 0,0-17 0,0 17 0,0-20 0,0 3 0,0-8 0,3 3 0,6-7 0,4 3 0,3-4 0,1 0 0,-1-3 0,1-1 0,5-4 0,0 0 0,1 0 0,3 0 0,-8 0 0,15 0 0,-13 0 0,9 0 0,-12 0 0,-1 0 0,-3 0 0,-2 0 0,-3 0 0,-4 0 0,-1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9:31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453 1 24575,'-66'58'0,"0"0"0,49 25 0,11 14 0,-13-23 0,-6 7 0,3 1 0,10-5 0,13-4 0,10-3 0,4-3 0,14 30 0,-2-17 0,-17-40 0,-4-6 0,-2-1 0,-4-11 0,0 4 0,0-8 0,0 4 0,0-10 0,-7 0 0,-7-4 0,-9 1 0,-4-4 0,-1-1 0,-4-4 0,3 0 0,-9 0 0,9-4 0,-4-5 0,11-1 0,-1-11 0,14 14 0,1-5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9:31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24575,'92'-1'0,"-1"0"0,1 1 0,0-1 0,-1 0 0,1 0 0,0 0 0,-1 1 0,1-1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9:34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68 24575,'4'-3'0,"-1"-1"0,-3-3 0,0-4 0,0 2 0,-3-2 0,-1 4 0,-8 3 0,3 0 0,-2 1 0,3 2 0,0-2 0,1 3 0,-5 0 0,4 0 0,-4 0 0,4 0 0,1 0 0,-1 0 0,1 0 0,-1 0 0,0 0 0,1 0 0,-1 0 0,1 3 0,-1 1 0,0 3 0,1 1 0,-1-1 0,0 1 0,1-1 0,-1 8 0,0-5 0,4 5 0,-3-8 0,6 0 0,-2 1 0,3-1 0,-4 1 0,4-1 0,-4 5 0,1-4 0,2 4 0,-2-5 0,-1 1 0,3-1 0,-2 1 0,3 7 0,-4-2 0,3 7 0,-2-7 0,-1-2 0,3 1 0,-2-4 0,-1 8 0,3-3 0,-2-1 0,3 0 0,0-1 0,0 2 0,0-1 0,0 4 0,0-4 0,0 12 0,0-5 0,0 5 0,0-7 0,0-1 0,0 1 0,0-1 0,0-3 0,0 3 0,0-4 0,0 5 0,0-1 0,0 1 0,0 0 0,0-5 0,0 0 0,0-1 0,0-2 0,3 6 0,-2-6 0,6 6 0,-6-7 0,3 3 0,-4-4 0,3 1 0,-2-1 0,2 1 0,0-4 0,-2 3 0,3-3 0,-4 3 0,3 1 0,-2-1 0,5 1 0,-5 3 0,3-2 0,-1 6 0,-2-6 0,3 6 0,-1-7 0,-2 3 0,2-4 0,-3 1 0,4-1 0,-4 1 0,4-1 0,-4 1 0,0-1 0,0 1 0,3-1 0,-2 0 0,2 1 0,-3-1 0,0 1 0,4-1 0,-4 0 0,4 1 0,-4-1 0,0 0 0,0 0 0,0 0 0,0 1 0,0-1 0,0 0 0,0 0 0,0 0 0,0 1 0,0-1 0,0 1 0,0-1 0,0 1 0,0-1 0,0 0 0,0 1 0,0-1 0,0 1 0,-4 0 0,0-1 0,-3 1 0,2-1 0,-2 1 0,3-1 0,-3 1 0,-1-4 0,-4 3 0,4-6 0,-4 6 0,0-7 0,0 7 0,-1-6 0,2 3 0,-1-4 0,3 3 0,-2-2 0,3 3 0,1-4 0,0 0 0,3 0 0,0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09:55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8 111 24575,'-4'-3'0,"1"6"0,3 2 0,0 12 0,0 6 0,0 10 0,0 1 0,0 5 0,0 1 0,0 5 0,0 3 0,0 0 0,0-2 0,0-7 0,0 1 0,0-11 0,0 3 0,0-18 0,0 6 0,0-12 0,0 4 0,0-5 0,0 0 0,3-3 0,1-1 0,3-3 0,5 0 0,5 0 0,5 0 0,6 0 0,5 0 0,7 0 0,7 0 0,6 0 0,1 0 0,23 0 0,-11 0 0,19 0 0,-9 0 0,3 0 0,7 0 0,-14 0 0,3 0 0,-13 0 0,7-5 0,1 3 0,-14-7 0,3 8 0,-18-8 0,5 8 0,-12-4 0,5 5 0,-11 0 0,5 0 0,-5 0 0,-6 0 0,4 0 0,-8 0 0,4 0 0,-6 0 0,1 0 0,-1 0 0,-3 0 0,3 0 0,-8 0 0,8 0 0,-8 0 0,4 0 0,-5 0 0,1 0 0,-1 0 0,1 0 0,-1 0 0,1 0 0,-1 0 0,-3-3 0,-1-5 0,1-9 0,-3-18 0,3 0 0,-4-18 0,0 6 0,0-14 0,0-2 0,0 1 0,0 1 0,0 14 0,0 1 0,0 12 0,0 1 0,0 14 0,0-1 0,0 11 0,0-2 0,0 7 0,0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10:02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161 398 24575,'0'-12'0,"0"-5"0,0-6 0,0 1 0,0 0 0,0 9 0,0-2 0,0 6 0,-7 1 0,-2 4 0,-6 4 0,2 0 0,-8 0 0,7 4 0,-7 4 0,8 5 0,-3 4 0,6 4 0,2 2 0,0 4 0,7 6 0,-3-5 0,4 11 0,0-5 0,0 5 0,0 1 0,0-6 0,0-1 0,0-10 0,3-2 0,11-4 0,4 1 0,10-4 0,-1-1 0,0-4 0,1 0 0,4-4 0,-8-1 0,20-4 0,-19 0 0,10 0 0,-9-4 0,-3-5 0,0-9 0,5-12 0,-7-5 0,9-8 0,-8-3 0,4 3 0,-5-9 0,-6 11 0,5-5 0,-9 11 0,2 2 0,-3 6 0,-2 4 0,0 3 0,-3 7 0,-2 2 0,-6 10 0,-2 11 0,-3 8 0,3 15 0,1-5 0,4 5 0,0 0 0,0-4 0,0-2 0,0-5 0,0-5 0,0-5 0,3 0 0,2-5 0,6 1 0,2-4 0,3 0 0,1-4 0,-5 0 0,4 0 0,-7 0 0,2-7 0,2-7 0,-3-9 0,3-4 0,-4-6 0,1-8 0,0 0 0,0 0 0,-1 8 0,0 6 0,-4 8 0,3 3 0,-7 8 0,2 1 0,-3 24 0,0 16 0,4 14 0,-3 26 0,9-7 0,-3 12 0,4-8 0,-4-2 0,3-6 0,-4 1 0,0-3 0,3-12 0,-8-8 0,4-1 0,-5-15 0,0 8 0,0-15 0,0 5 0,-4-5 0,-5-1 0,-4-3 0,-8 4 0,3-8 0,-8 4 0,8-5 0,-4-3 0,5-1 0,1-4 0,-1 0 0,4 0 0,2 0 0,6-10 0,2-10 0,3-19 0,0-8 0,0-1 0,14-4 0,5-3 0,14-1 0,0-4 0,0 10 0,-1 2 0,-1 11 0,-5 2 0,-4 12 0,-4 1 0,-2 9 0,-3-3 0,3 7 0,-7-7 0,7 7 0,-3-7 0,0 3 0,2-4 0,-6 1 0,7-1 0,-7 0 0,7 4 0,-7 1 0,6 1 0,-10 3 0,5 0 0,-6 11 0,0 6 0,-1 2 0,-3 5 0,0-8 0,0 4 0,0-5 0,0 1 0,-6-7 0,0-6 0,-4-3 0,2-4 0,4 4 0,-3 1 0,3 3 0,-4 0 0,1 4 0,-1 0 0,1 0 0,-1 0 0,0 0 0,1 0 0,3 8 0,-4 1 0,8 7 0,-4 6 0,4-4 0,0 8 0,0-8 0,0 3 0,0 0 0,0-3 0,3 3 0,2-8 0,7 3 0,-4-8 0,8 4 0,-4-8 0,12 0 0,-5-4 0,5 0 0,-3 0 0,-3 0 0,3-8 0,2-7 0,-5-3 0,11-16 0,-10 9 0,6-15 0,-6 11 0,0-9 0,1 4 0,-5-6 0,-1 0 0,-4 0 0,0 1 0,-4-19 0,-2 19 0,-4-11 0,0 27 0,0 6 0,0 1 0,0 7 0,0-2 0,-3 3 0,-6 4 0,1 0 0,-4 4 0,4 0 0,-3 0 0,2 0 0,-3 0 0,1 0 0,3 0 0,-4 18 0,3 4 0,-1 24 0,-1 8 0,5-5 0,0 17 0,6-10 0,0 14 0,0-8 0,0-1 0,0-14 0,0-1 0,5-12 0,-1-6 0,9-7 0,0-4 0,3 0 0,1-4 0,7 2 0,-6-9 0,6 1 0,-7-7 0,0 0 0,-1 0 0,1 0 0,0 0 0,-1 0 0,1-7 0,-1-3 0,1-6 0,0-1 0,-4-5 0,4 0 0,-8-1 0,4 2 0,-5 4 0,1 0 0,-5 0 0,0-3 0,-4 3 0,0-4 0,0 9 0,0 0 0,0 4 0,-3 1 0,-2 3 0,-2-3 0,-5 6 0,4-2 0,-4 3 0,0 0 0,4 0 0,-8 0 0,7 0 0,-3 7 0,4 7 0,-1 4 0,0 8 0,4 4 0,1-6 0,4 5 0,0-12 0,0-1 0,0-3 0,12-1 0,4-4 0,11 1 0,0-3 0,6-2 0,-4-4 0,9 0 0,-9 0 0,4 0 0,-11 0 0,8-8 0,-11 3 0,1-7 0,-8 7 0,-5-2 0,-2 3 0,-2-4 0,-3-3 0,0 6 0,0-3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10:03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1 24575,'-14'94'0,"0"1"0,0 0 0,0 0 0,0 0 0,0 0 0,0 0 0,0 0 0,-2 21 0,-2 13 0,1-2 0,1-18 0,3-32 0,5-48 0,5-42 0,3-44 0,0 23 0,0-4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10:05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4 24575,'-20'-4'0,"8"5"0,-22 8 0,15 14 0,-9 2 0,11 20 0,-5-14 0,6 14 0,6-16 0,-3-1 0,12-2 0,-2-8 0,3 3 0,0-8 0,0-2 0,0-3 0,7-4 0,7-1 0,9-3 0,9 0 0,-3 0 0,4 0 0,-6 0 0,-4 0 0,-2 0 0,-4 0 0,-5 0 0,0 4 0,-5 0 0,-3 7 0,0 7 0,-4 4 0,0 5 0,0 6 0,0-4 0,-15 11 0,4-11 0,-13 1 0,6-9 0,2-4 0,-1-5 0,-5 1 0,8-8 0,-13-1 0,16-12 0,-9-1 0,12-8 0,3 0 0,1 5 0,4-3 0,3 10 0,1-2 0,8 10 0,0 6 0,5 0 0,0 7 0,-1-7 0,1 3 0,0-4 0,-1-3 0,6-1 0,-5-4 0,10 0 0,-2-20 0,5 2 0,-3-23 0,-3 11 0,-5-3 0,-2 11 0,-3-5 0,-2 9 0,-3 1 0,-5 1 0,3 4 0,-6-1 0,3-3 0,-4 8 0,0-4 0,0 4 0,0 1 0,0-1 0,-3 4 0,-2 1 0,-6 3 0,2 0 0,-3 12 0,-1 9 0,2 13 0,-4 6 0,5 0 0,0-1 0,5 7 0,0-10 0,5 3 0,0-16 0,0-2 0,0-8 0,8-1 0,6-4 0,8-4 0,5 0 0,1-4 0,-6 0 0,0-3 0,-6-6 0,1-4 0,-4-3 0,2 3 0,-5-3 0,1 3 0,1-7 0,1 2 0,0-2 0,2 3 0,-6 1 0,7 2 0,-3-1 0,0 6 0,-2-3 0,-3 8 0,-1-3 0,1 6 0,-1-2 0,1 3 0,0 0 0,-1 0 0,1 0 0,-1 0 0,0 0 0,1 0 0,-8 0 0,-5-8 0,-7 6 0,-1-5 0,-2 7 0,2 0 0,-4 0 0,5 0 0,-4 0 0,3 0 0,0 0 0,2 3 0,2 10 0,1 6 0,3 14 0,1-4 0,4 9 0,0-9 0,0 4 0,0-6 0,0-4 0,3-2 0,2-8 0,7-1 0,0-4 0,1 0 0,7-4 0,1-1 0,7-3 0,-2-7 0,0-3 0,-8-7 0,3 0 0,-8 0 0,3 0 0,-7 4 0,2 2 0,-3 3 0,-1 0 0,-3 4 0,0 1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4:10:05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24575,'4'0'0,"-1"0"0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2:54:26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72 24575,'4'3'0,"-1"5"0,-3 3 0,0 10 0,0 6 0,0 1 0,0 9 0,0-4 0,0 1 0,0 8 0,0-7 0,0 4 0,0-2 0,0-9 0,0-1 0,0-2 0,0-11 0,0 5 0,0-11 0,0-3 0,0-14 0,0-14 0,0-11 0,0-10 0,0-2 0,0 0 0,0-5 0,0 11 0,0-4 0,0 10 0,-4 3 0,3 9 0,-3 1 0,4 9 0,0 0 0,-4 5 0,4 0 0,-4 0 0,1 3 0,3-2 0,-3 2 0,3-3 0,7 3 0,2-3 0,11 6 0,2-6 0,0 6 0,3-7 0,-3 7 0,0-7 0,3 7 0,-8-2 0,4 3 0,-5 0 0,0 0 0,-4 0 0,0 0 0,-5 0 0,0 0 0,0 0 0,0 0 0,-3 0 0,-1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2:54:26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0 292 24575,'0'-15'0,"0"-10"0,4-3 0,2-11 0,3 6 0,0-4 0,-4 9 0,3 1 0,-7 6 0,3 9 0,-4 1 0,0 3 0,0 4 0,0 1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01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24575,'0'10'0,"0"1"0,0 8 0,0-7 0,0 10 0,0-9 0,0 10 0,0-7 0,0 7 0,0-3 0,0 0 0,0 3 0,7-7 0,-6 3 0,12-4 0,-5-1 0,4-2 0,1-2 0,-5-3 0,2-3 0,-3-1 0,3-3 0,-2 0 0,2 0 0,-3 0 0,0 0 0,-1 0 0,4-7 0,-2 3 0,2-10 0,-3 6 0,1-6 0,-2 6 0,2-5 0,-2 5 0,5-3 0,-3 1 0,2 2 0,1 0 0,-4 2 0,4 6 0,2-7 0,-1 6 0,2-2 0,0 3 0,-3 0 0,4 0 0,0 0 0,-1 0 0,1 0 0,0 0 0,0 0 0,-1 0 0,1 3 0,0 1 0,0 4 0,-4 2 0,3 2 0,-6-1 0,3 3 0,-1-3 0,-2 4 0,3 0 0,-4-1 0,-3-2 0,2-2 0,-5 0 0,2-2 0,-3 2 0,0-3 0,3-1 0,-2 1 0,2 0 0,0 2 0,-2-1 0,2 1 0,-1-6 0,-1 3 0,2-3 0,-3 4 0,2-4 0,2-3 0,-1-12 0,4-9 0,-2-5 0,7-8 0,-2 9 0,6-10 0,-4 14 0,5-7 0,2 11 0,-2-2 0,1 4 0,-3 3 0,0 1 0,0 4 0,4 3 0,-3-3 0,3 6 0,-5-2 0,1 3 0,0 0 0,4 0 0,-3 0 0,3 0 0,0 0 0,-3 0 0,7 0 0,-3 0 0,0 3 0,3 2 0,-3 2 0,5 1 0,-1 0 0,-4 0 0,3 0 0,-3-4 0,9 4 0,-7-7 0,6 3 0,-8-1 0,15-2 0,-12 3 0,11-4 0,-14 0 0,4 0 0,0 0 0,-4 0 0,8 0 0,-6 0 0,7 0 0,-5-4 0,0 0 0,1-8 0,-1 3 0,0-3 0,-4 1 0,-1 2 0,-4-2 0,0 1 0,-4 2 0,-1-3 0,-3 5 0,-1-1 0,1 3 0,-3-2 0,-1 5 0,-3-2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01.8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132 153 24575,'32'-75'0,"-1"15"0,-19 50 0,1 6 0,-2 1 0,-4 3 0,0 6 0,-4 6 0,-3 12 0,0 6 0,0 1 0,0 3 0,0 2 0,-4 1 0,-6 9 0,-4-4 0,-5 0 0,5-1 0,-2-11 0,6 0 0,-5-6 0,6-4 0,-2-1 0,4-8 0,-4 3 0,3-7 0,-2 4 0,3-5 0,-3-2 0,2-1 0,-2-3 0,3 0 0,0 0 0,0 0 0,1 0 0,-1 0 0,3-7 0,-2 3 0,5-10 0,-5 6 0,6-2 0,-3 3 0,3 1 0,0-1 0,0 1 0,2-1 0,6 4 0,-1 0 0,7 3 0,1 0 0,1 0 0,3 0 0,0 0 0,-3 3 0,7 5 0,-3 1 0,0 6 0,3-3 0,-3 4 0,5 0 0,-5-4 0,3-1 0,-11-3 0,6-1 0,-10 0 0,2 0 0,-3 0 0,-4-4 0,0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01.8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24575,'0'10'0,"0"5"0,0 1 0,0 3 0,0-4 0,0 4 0,0-3 0,0 7 0,0-7 0,0-1 0,0-5 0,0-3 0,0 3 0,5-5 0,-1 1 0,6-6 0,0-3 0,1-4 0,1-5 0,-2 1 0,1-3 0,-4 6 0,7-6 0,-6 6 0,2-2 0,-4 3 0,1 1 0,0 2 0,-1 1 0,1 0 0,0 2 0,-1-2 0,1 3 0,0 0 0,-1 0 0,1 0 0,0 0 0,0 0 0,-1 3 0,1 4 0,0 5 0,1 2 0,-1 5 0,1-3 0,-1 3 0,1-4 0,0 4 0,-1-3 0,0-1 0,1-1 0,-2-6 0,-2 2 0,2-4 0,-5 1 0,5-3 0,-3-1 0,4-3 0,-1 0 0,1 0 0,-1-3 0,2-9 0,-1 0 0,4-7 0,0 4 0,5-4 0,-1 3 0,4 0 0,-3 2 0,3 5 0,0-6 0,1 10 0,5-6 0,-1 10 0,5-2 0,-3 3 0,8 0 0,-9 0 0,9 0 0,-3 0 0,-1 0 0,-1 3 0,-5 5 0,1 5 0,-1 3 0,0 0 0,1-3 0,-1 2 0,-11-9 0,-2 1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01.8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 24575,'0'24'0,"0"-5"0,0 26 0,0-22 0,0 41 0,0-36 0,0 38 0,0-16 0,0-9 0,0 17 0,0-21 0,0 1 0,0-4 0,0-9 0,0-9 0,0-2 0,0-7 0,0-6 0,0-6 0,0-2 0,0-11 0,4 1 0,4-7 0,5 0 0,3-1 0,0 1 0,-1 4 0,1 1 0,-1 7 0,-4-2 0,3 9 0,-6-5 0,2 7 0,0-1 0,-2 1 0,2 3 0,-3 0 0,0 0 0,-1 0 0,-2 3 0,-1 4 0,0 1 0,-2 6 0,2-3 0,-3 0 0,0 3 0,0-7 0,0 7 0,0-6 0,0 2 0,-3-3 0,-5 0 0,1-1 0,-7 2 0,2-1 0,1 0 0,-3 0 0,6 0 0,-6 0 0,7 0 0,-3 0 0,6-1 0,4-2 0,7-2 0,4-2 0,8 0 0,-3 0 0,7 0 0,-3-3 0,0-5 0,3-4 0,-6-8 0,2 4 0,-3-7 0,-1 3 0,2-5 0,-5 1 0,3 4 0,-6-4 0,1 8 0,-2-3 0,-4 4 0,-1 0 0,-3 4 0,0 1 0,3 3 0,-2 9 0,2 3 0,-3 12 0,0 3 0,0 5 0,0 4 0,0-4 0,3 0 0,2-1 0,2-9 0,1 4 0,-1-4 0,1 0 0,-1-4 0,0-1 0,-1-3 0,1 0 0,3-4 0,-2 0 0,6-3 0,-7 0 0,7 0 0,-6 0 0,6-3 0,-7-4 0,8-9 0,-6-4 0,2-5 0,-2-4 0,0-7 0,-1-1 0,2-9 0,-5 3 0,3 1 0,-7-5 0,3 11 0,-4 0 0,0 6 0,0 6 0,0 4 0,0 1 0,0 4 0,0 3 0,0 2 0,0 9 0,0 9 0,0 13 0,0 10 0,0 4 0,0 0 0,0 6 0,0-4 0,0 9 0,0-14 0,0 8 0,4-10 0,0 1 0,5-2 0,-1-9 0,-1-1 0,0-8 0,1 3 0,2-6 0,-2 2 0,2-3 0,-3-3 0,-1-1 0,1-3 0,0 0 0,3 0 0,-2 0 0,2 0 0,0-7 0,-2-5 0,6-4 0,-5-8 0,2 4 0,-3-4 0,4 0 0,-3 4 0,2-4 0,-3 4 0,-4 0 0,3 1 0,-6 8 0,2-3 0,-3 6 0,-2 1 0,-2 4 0,-3 6 0,0 4 0,4 1 0,-1 6 0,4-7 0,0 7 0,0-6 0,0 2 0,0 0 0,0-2 0,0 2 0,3-3 0,1 3 0,3-3 0,0 4 0,0-1 0,0-2 0,0 2 0,0 0 0,-1-2 0,1 2 0,-3-3 0,-1-1 0,-3 1 0,0 0 0,0-1 0,0 1 0,0 0 0,0-1 0,-3-2 0,-4-1 0,0-3 0,-4 0 0,1 0 0,2-3 0,-3-4 0,4-9 0,-1-4 0,0 0 0,0-4 0,4 15 0,0-2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01.8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24575,'8'-3'0,"5"0"0,9 3 0,2 0 0,5 0 0,-3 0 0,-1 0 0,-2 0 0,-7 0 0,3 0 0,0 0 0,-4 0 0,1 0 0,-6 0 0,-3 0 0,-4 0 0,0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01.8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 24575,'0'-6'0,"0"3"0,0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01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164 46 24575,'-32'0'0,"4"2"0,17 2 0,-2 6 0,2 2 0,-1 7 0,1-4 0,3 4 0,1-4 0,-1 4 0,4-3 0,0 12 0,-2-11 0,4 7 0,-5-5 0,7-3 0,0 3 0,0-4 0,0-4 0,0 3 0,0-7 0,0 3 0,0-3 0,0 0 0,0-1 0,0 1 0,3-3 0,5-1 0,3-3 0,3 0 0,-2 0 0,1 0 0,-1 0 0,2 0 0,1 0 0,0 0 0,0 0 0,0 0 0,-1 0 0,1-7 0,0-1 0,0-7 0,-1 0 0,-2-4 0,9-3 0,-11-3 0,7 6 0,-9 0 0,-1 8 0,0-4 0,-3 0 0,0 1 0,-1-1 0,-2 0 0,2 0 0,-3 0 0,0 0 0,0 4 0,0 1 0,0-1 0,0 4 0,0-4 0,0 4 0,0 1 0,0-5 0,-3 4 0,-1-4 0,-2 4 0,-1 1 0,0 2 0,1 1 0,-1 3 0,0 0 0,1 0 0,-1 0 0,1 0 0,2 0 0,1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01.8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01.8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194 203 24575,'3'-6'0,"0"2"0,-3-5 0,0 2 0,0 1 0,0-1 0,0-8 0,0 7 0,0-15 0,0 15 0,0-10 0,0 6 0,0-2 0,0 2 0,0-2 0,0 3 0,0 0 0,0 0 0,-6 8 0,-2 0 0,-6 3 0,-1 0 0,1 0 0,-2 10 0,-4 5 0,2 10 0,-2 0 0,4-5 0,3 3 0,-1-7 0,6 3 0,-3-8 0,7-1 0,1-3 0,3 0 0,0-1 0,0 1 0,0-1 0,0 1 0,3-1 0,1-2 0,2-2 0,4 2 0,1-4 0,1 4 0,-2-1 0,0-3 0,-2 6 0,6-2 0,-7 0 0,7 3 0,-6-3 0,2 2 0,-3 1 0,-1 0 0,1-1 0,0 1 0,-1 0 0,-2 3 0,2-2 0,-5 2 0,2-4 0,-3 1 0,0 0 0,0-1 0,0 1 0,0 0 0,0-1 0,0 1 0,0 0 0,0-1 0,0 1 0,0 0 0,0-1 0,0 1 0,-7 3 0,2-2 0,-5 2 0,3-3 0,-3 0 0,2-3 0,-2-1 0,-1-3 0,4 0 0,-4 0 0,5 0 0,-2-11 0,1 2 0,3-15 0,-3 4 0,6 0 0,-3 1 0,4 4 0,0 0 0,0 4 0,0-3 0,0 6 0,0-2 0,0 3 0,0 0 0,0-3 0,0 2 0,3-2 0,1 0 0,3 2 0,3-3 0,1 1 0,4 5 0,7-8 0,-10 11 0,5-8 0,-7 10 0,-2-3 0,2 3 0,-3 0 0,-3 0 0,-1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01.8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24575,'0'13'0,"0"1"0,0 5 0,0 11 0,0-3 0,0 8 0,0-6 0,0-3 0,0 3 0,0 0 0,0-8 0,0 3 0,0-5 0,0-3 0,0 3 0,0-4 0,0-4 0,0-1 0,0-3 0,0 0 0,0-1 0,0 1 0,0-1 0,0-2 0,0-1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0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24575,'0'20'0,"0"12"0,0-10 0,0 21 0,4-12 0,-3 26 0,3-19 0,3 14 0,-5-18 0,10 11 0,-7-13 0,4 12 0,3-15 0,-7-4 0,10 2 0,-10-12 0,2 0 0,3-5 0,-6-3 0,6 0 0,-4-1 0,1-2 0,-1-2 0,0-2 0,1 0 0,-1-2 0,1-6 0,0-6 0,0-6 0,2-8 0,-1-13 0,5-1 0,2-15 0,3 15 0,1-9 0,-2 16 0,1-10 0,-5 14 0,0-7 0,-2 18 0,-3-3 0,2 8 0,-3 5 0,-3 0 0,2 6 0,-6-2 0,5 6 0,-4-3 0,2 3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01.8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24575,'0'13'0,"0"5"0,0-2 0,0 12 0,0-11 0,0 11 0,0-8 0,0 0 0,0 8 0,0-6 0,0 3 0,0-2 0,0-8 0,0 9 0,0-12 0,0 6 0,0-11 0,0 4 0,0-5 0,0 1 0,0 0 0,0-1 0,0 1 0,0 3 0,0 1 0,0 0 0,0-1 0,3 0 0,-2-2 0,3 2 0,-4-3 0,2-3 0,-1-4 0,2-1 0,-3-1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01.8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24575,'9'0'0,"-2"0"0,2 0 0,-8 0 0,-2 2 0,-2 2 0,0 2 0,3 1 0,0-3 0,0-1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01.8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 66 24575,'0'10'0,"0"5"0,0 5 0,0 0 0,0 3 0,0 2 0,0 1 0,0 8 0,0-4 0,0 5 0,0 1 0,0-1 0,0 0 0,0-4 0,0 8 0,0-12 0,0 4 0,0-8 0,0-11 0,0 6 0,0-10 0,0 2 0,0-9 0,0-8 0,0-5 0,0-2 0,0 0 0,0 6 0,0-2 0,0-1 0,0 4 0,0-4 0,3 1 0,5 5 0,3-5 0,4 6 0,-4 0 0,3-3 0,-3 6 0,4-2 0,-4 3 0,-1 0 0,1 0 0,-4 0 0,4 0 0,-5 0 0,1 0 0,-1 0 0,1 6 0,-3-2 0,-1 10 0,-3 1 0,0 1 0,0 3 0,0-5 0,0 5 0,0-3 0,0 3 0,0-4 0,-4 0 0,0 0 0,-3-1 0,3-2 0,-3 1 0,3-5 0,-3 2 0,0-3 0,-3 0 0,2-3 0,-6-1 0,3-3 0,-4 0 0,0 0 0,0 0 0,0 0 0,0-7 0,4-1 0,0-3 0,4-3 0,0 6 0,3-2 0,-2 3 0,5 0 0,4 4 0,5 0 0,9 3 0,4 0 0,3 0 0,0 0 0,0 0 0,1 0 0,-6 0 0,5 0 0,-9 0 0,9 0 0,-8 0 0,3-7 0,-5-1 0,1-7 0,0-4 0,1-1 0,-3-4 0,2-1 0,-6 1 0,2 0 0,-3 3 0,0 2 0,-1 8 0,0-3 0,-3 7 0,-1 7 0,1 10 0,-3 12 0,2 2 0,-3 1 0,4-1 0,0-4 0,1 3 0,1-7 0,-2-1 0,0-4 0,2-5 0,-5 1 0,2 0 0,-1-1 0,2-2 0,3-1 0,-1-3 0,1 0 0,-1 0 0,1-3 0,0-4 0,0-9 0,1 0 0,0-7 0,0-2 0,0 0 0,0-5 0,1 1 0,-1-1 0,2-18 0,-2 15 0,-2-18 0,1 13 0,-6-4 0,8 1 0,-8 6 0,6 4 0,-6 2 0,3 4 0,-4 5 0,3 1 0,-2 8 0,2 1 0,-3 3 0,0 9 0,0 12 0,0 6 0,0 14 0,0-3 0,0 9 0,4-3 0,-3 4 0,7-6 0,-7 1 0,6-6 0,-2-1 0,3-4 0,0-1 0,0 0 0,0-4 0,0 3 0,-4-7 0,3 3 0,-3-7 0,0 1 0,2-5 0,-6 2 0,6-3 0,-5-1 0,2 1 0,0-3 0,0-1 0,1 0 0,2-2 0,-3 4 0,3-4 0,1 2 0,-1-3 0,1 0 0,0 0 0,-1 0 0,1-7 0,1-1 0,2-7 0,-2 0 0,6 0 0,-5 0 0,5-4 0,-5 3 0,5-3 0,-6 4 0,3 0 0,-4 1 0,1-1 0,-1 4 0,-3-3 0,-1 6 0,0-2 0,-3 3 0,3 0 0,-8 4 0,0 0 0,-8 3 0,6 3 0,-7 4 0,6 4 0,-3 4 0,4 0 0,2-4 0,-1 3 0,5-7 0,-2 4 0,3-5 0,0 1 0,0-1 0,0 1 0,0 0 0,0 0 0,0-1 0,3-2 0,0 2 0,4-5 0,0 2 0,-1 0 0,1-3 0,0 3 0,-1 0 0,1-2 0,0 5 0,-1-5 0,1 5 0,0-3 0,-1 4 0,1-3 0,0 2 0,-1-3 0,1 4 0,0 0 0,-1-1 0,1 1 0,-3-1 0,-2 1 0,-2 0 0,0-1 0,0 1 0,0 0 0,0-1 0,0 5 0,0-4 0,0 3 0,0-3 0,0 3 0,-3-2 0,-1 6 0,-6-6 0,2 2 0,-6-3 0,6 0 0,-2 0 0,0 0 0,-2-3 0,-3-1 0,4-3 0,-3 0 0,3-3 0,-4-5 0,3-7 0,5 5 0,3-1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01.8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24575,'13'0'0,"5"0"0,-2 0 0,7 0 0,-3 0 0,0 0 0,-1 0 0,-4 0 0,0 0 0,-7 0 0,-1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01.8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7 24575,'-4'-3'0,"1"0"0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01.8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24575,'-3'0'0,"0"0"0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01.8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1 258 24575,'6'0'0,"0"0"0,1 0 0,-1 0 0,1 0 0,-1 0 0,1 0 0,3-7 0,-2 6 0,2-9 0,-3 6 0,-1-3 0,1 1 0,3-1 0,-2 0 0,2 0 0,-3 0 0,0-3 0,0 2 0,0-6 0,0 6 0,0-6 0,0 7 0,0-7 0,0 6 0,0-2 0,-1 3 0,1 0 0,-3 0 0,2 3 0,-3-2 0,1 3 0,2-4 0,-2 0 0,-1 0 0,3 4 0,-5-3 0,5 2 0,-2 0 0,-1-2 0,0 2 0,0 0 0,-2-1 0,5 4 0,-6-5 0,3 6 0,-3-3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17.6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24575,'0'14'0,"0"-4"0,0 3 0,0 3 0,0 0 0,0-1 0,10 3 0,-6-9 0,14 9 0,-9-10 0,8 2 0,2 1 0,-5-3 0,8 0 0,-9-5 0,5-3 0,-5 0 0,4 0 0,-4 0 0,1 0 0,2 0 0,-6-3 0,7-1 0,-9-3 0,9-4 0,-4 0 0,1 0 0,2-3 0,-2 6 0,0-2 0,3 2 0,-9 4 0,9-2 0,-7 5 0,5-3 0,-5 4 0,2 0 0,1 0 0,-5 0 0,4 0 0,2 0 0,-6 3 0,5 1 0,-5 3 0,0 3 0,0 1 0,2 8 0,0-3 0,-2 3 0,0-8 0,2 3 0,-2-3 0,1 4 0,-4-4 0,2-1 0,-6-3 0,3 0 0,-1-1 0,-2 1 0,3 0 0,-4-1 0,0 1 0,0 0 0,0-1 0,4-2 0,-4 1 0,7-4 0,-2 2 0,2-6 0,1-5 0,1-3 0,0-4 0,3 0 0,3 0 0,-2 1 0,4-1 0,-3 0 0,-1 4 0,4-3 0,-8 6 0,7-3 0,-2 4 0,4 0 0,0-1 0,-5 4 0,4-3 0,-4 6 0,5-5 0,-5 5 0,4-2 0,-4 3 0,0 0 0,4 0 0,-4 0 0,2 0 0,0 0 0,0 0 0,2 0 0,1 3 0,0 1 0,0 7 0,0-3 0,-1 6 0,1-3 0,0 1 0,4-1 0,-2-4 0,7 1 0,-3 0 0,5 0 0,1-3 0,5-2 0,1-3 0,1 0 0,4 0 0,-5 0 0,6 0 0,0 0 0,0 0 0,0 0 0,2-4 0,-8 0 0,-1-5 0,-11 1 0,-2 0 0,-4 4 0,-1-2 0,-4 2 0,-1 0 0,-8 1 0,0 3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17.6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1 189 24575,'0'6'0,"0"0"0,0 8 0,0 0 0,0-3 0,0 0 0,0-1 0,0 5 0,4-7 0,4 7 0,5-8 0,0-3 0,4 3 0,-4-3 0,5 0 0,1-1 0,-3-3 0,2 0 0,5 0 0,-4 0 0,4 0 0,-5 0 0,5 0 0,-4-3 0,4-4 0,0-6 0,1 1 0,0-2 0,4 1 0,-4-2 0,4 2 0,-4 2 0,4 2 0,-9 2 0,9 2 0,-9 2 0,4 3 0,0 0 0,-4 0 0,4 0 0,0 0 0,-4 0 0,4 0 0,-6 3 0,-3 1 0,2 3 0,-2 1 0,-1 2 0,4 2 0,-7 3 0,3 4 0,-4-4 0,0 4 0,1 0 0,-1-3 0,0 3 0,0-4 0,-4 0 0,-1-4 0,-4 3 0,3-7 0,-2 4 0,3-5 0,-4 1 0,0-1 0,0 1 0,0 0 0,2-4 0,3-3 0,2-4 0,2-3 0,3-3 0,1-1 0,5-1 0,0-2 0,0 3 0,4-5 0,2 1 0,6 2 0,5-3 0,-5 3 0,10-4 0,-8 0 0,9 0 0,-11 4 0,4-3 0,-4 7 0,-1-3 0,0 4 0,0 3 0,-5-2 0,5 7 0,-11-4 0,5 4 0,-1 0 0,-2 0 0,7 0 0,-1 0 0,-2 0 0,3 0 0,-3 0 0,5 0 0,0 0 0,-4 3 0,3 2 0,-4 3 0,5-4 0,-1 3 0,2-2 0,-1-1 0,-5 0 0,4-4 0,2 0 0,0 0 0,5 0 0,1 0 0,-6 0 0,11-8 0,-10-1 0,11-14 0,-5 5 0,7-4 0,-6 0 0,16-4 0,-13 2 0,8 0 0,-19 8 0,-2 0 0,-13 4 0,2 1 0,-8 5 0,-2 2 0,1-2 0,-3 5 0,-1-2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17.6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 66 24575,'0'-15'0,"0"7"0,0-10 0,4 10 0,5 1 0,-4 1 0,11 5 0,-10-2 0,6 3 0,0 0 0,-3 0 0,8 0 0,-8 0 0,4 0 0,-6 0 0,1 0 0,1 7 0,-1 1 0,-3 11 0,-1-3 0,-4 3 0,0 0 0,0 6 0,0 0 0,0 4 0,0 1 0,0-5 0,0 9 0,-9-8 0,2 8 0,-6-9 0,-3 9 0,5-12 0,-8 6 0,8-8 0,-7 4 0,8-4 0,-8 3 0,8-10 0,-5 5 0,3-7 0,6 0 0,-6-1 0,8-3 0,-4-3 0,0-1 0,0-3 0,0 0 0,4-3 0,0-4 0,4-4 0,0-4 0,0 3 0,0 2 0,0 3 0,0 1 0,0-1 0,0 0 0,4 0 0,0 4 0,4-3 0,0 5 0,0-2 0,0 3 0,0 0 0,0 0 0,0 0 0,0 0 0,0 0 0,0 0 0,5 0 0,0 0 0,0 0 0,4 4 0,-4 0 0,5 6 0,-4 2 0,2 3 0,-6-1 0,7 1 0,-3 0 0,-1 0 0,4-4 0,-7 3 0,7-6 0,-8 3 0,8-4 0,-8 0 0,4 0 0,-1 0 0,-4-4 0,5 1 0,-5-4 0,0 0 0,0 0 0,0 0 0,0 0 0,0 0 0,0 0 0,0 0 0,4-4 0,-6 4 0,3-4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1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90 24575,'4'-3'0,"-2"-1"0,-2-5 0,0-2 0,0-3 0,-6 3 0,-2 1 0,-3 4 0,1 2 0,0-6 0,3 9 0,-3-6 0,3 7 0,-3 0 0,0 0 0,-5 0 0,1 7 0,0 1 0,-1 6 0,1 0 0,0 0 0,-1 0 0,4 1 0,1-1 0,3 0 0,0 0 0,3 0 0,0 1 0,4-1 0,0 0 0,0 4 0,0-2 0,0 6 0,0-7 0,0 7 0,0-6 0,0 2 0,0-7 0,0 2 0,0-6 0,3 3 0,4-1 0,3-1 0,8 2 0,-3-6 0,7-1 0,-6-3 0,6 0 0,-7 0 0,7 0 0,-6 0 0,2 0 0,-4 0 0,-3 0 0,2 0 0,-6 0 0,3 0 0,-3-3 0,-1 3 0,3-6 0,-5 2 0,5 1 0,-9-3 0,6 3 0,-6-4 0,6-3 0,-5 3 0,2 0 0,-3 4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17.6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0 313 24575,'0'9'0,"0"3"0,0 15 0,0-3 0,0 5 0,0-3 0,0 8 0,0-9 0,0 5 0,0-6 0,0 0 0,0 5 0,0-7 0,0 2 0,0-10 0,0-3 0,0 3 0,0-6 0,0 2 0,0-12 0,0-3 0,0-9 0,0-1 0,0 0 0,5 0 0,0 0 0,3 0 0,5 1 0,0-1 0,5 3 0,-4 2 0,7-2 0,-6 4 0,8 0 0,-5 2 0,4 5 0,-2-3 0,2 4 0,-4 0 0,0 0 0,-4 0 0,3 0 0,-9 0 0,5 7 0,-4 5 0,-5 4 0,1 7 0,-5-3 0,0 5 0,0-1 0,0-4 0,0-1 0,0-8 0,0 3 0,-3-6 0,-2 2 0,-7-3 0,-1 0 0,-6-3 0,1-1 0,0-3 0,-4 0 0,7 0 0,-8 0 0,10 0 0,0 0 0,0 0 0,6 0 0,-2 0 0,12 0 0,3 0 0,9 0 0,8-3 0,1 2 0,0-3 0,-1 4 0,0 0 0,-4 0 0,4-3 0,-5 2 0,-1-6 0,1 3 0,-5-3 0,4-1 0,-8 2 0,8-5 0,-7 0 0,5-4 0,-4 0 0,2-4 0,-4-1 0,0 0 0,1-4 0,0 4 0,-1-4 0,1 4 0,-2 1 0,2 4 0,-2 3 0,-3 2 0,-1 3 0,-1 3 0,-2 7 0,3 5 0,-4 9 0,0 4 0,0-2 0,0 5 0,0-4 0,0 4 0,0-4 0,0-1 0,0-4 0,4 0 0,0-4 0,5-1 0,-6-3 0,5-1 0,-4-2 0,5 2 0,-2-5 0,1 2 0,1-3 0,-2 0 0,1 0 0,1 0 0,-2 0 0,2 0 0,-1 0 0,-1 0 0,2 0 0,-2 0 0,-2-7 0,2-1 0,-1-16 0,3-2 0,2-10 0,1-17 0,-2 13 0,3-25 0,-2 15 0,7-11 0,-5-1 0,5 7 0,-6 1 0,-1 11 0,0 7 0,-6 7 0,3 9 0,-7 4 0,3 6 0,-4 9 0,0 10 0,0 7 0,0 13 0,-4-3 0,-2 7 0,0-2 0,-2 4 0,7 0 0,-4-5 0,5 4 0,0-8 0,0 3 0,0-5 0,0 1 0,0-5 0,0 3 0,0-8 0,0 5 0,0-6 0,3 1 0,2-4 0,0 0 0,2-5 0,-3 1 0,4 0 0,1-1 0,-2 1 0,1 0 0,1-4 0,-2 0 0,1-3 0,1 0 0,-2 0 0,1 0 0,1 0 0,3 0 0,-4 0 0,9 0 0,-3-6 0,3 1 0,1-9 0,-3-2 0,1 3 0,-6-5 0,3 6 0,-4 1 0,-1-3 0,2 3 0,-2 0 0,-3-3 0,1 3 0,-1 0 0,-1 1 0,0 3 0,-4 9 0,-4 3 0,3 9 0,-7 0 0,7-2 0,-3 1 0,4-5 0,0 2 0,0-3 0,0 0 0,0-1 0,0 1 0,4 0 0,0-1 0,4 1 0,5 0 0,-5 0 0,9 0 0,-7 0 0,2 0 0,-4-1 0,-1 1 0,2 3 0,-1-2 0,1 2 0,-1-3 0,-4 0 0,-1-1 0,-3 1 0,0-1 0,0 1 0,0 0 0,0-1 0,-3 1 0,-6 0 0,-4 0 0,-5-3 0,0 3 0,0-6 0,-4 2 0,8-3 0,-2 0 0,8 0 0,-1 0 0,1 0 0,1-3 0,2 2 0,1-2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17.6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24575,'16'0'0,"17"0"0,-10 0 0,23 0 0,-8 0 0,7 0 0,4 0 0,-7 0 0,-5 0 0,-2 0 0,-11 0 0,-1 0 0,-10 0 0,-1 0 0,-4 0 0,0 0 0,-4 0 0,0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17.6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 81 24575,'0'-6'0,"0"0"0,0-1 0,0-3 0,0 2 0,0-2 0,0 3 0,0 0 0,0 1 0,0-1 0,-6 3 0,0 1 0,-5 3 0,2 0 0,2 0 0,-1 3 0,-1 1 0,2 2 0,2 1 0,-2-1 0,6 1 0,-3 0 0,4-1 0,-3 1 0,2-3 0,-3-1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14:17.6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24575,'11'0'0,"-3"0"0,4 0 0,0 0 0,-2 0 0,2 0 0,-4 0 0,4 0 0,-3 0 0,4 0 0,-1 4 0,-2 0 0,2 0 0,-5 2 0,1-6 0,1 3 0,-5 0 0,4-2 0,-5 5 0,4-6 0,-2 3 0,-1-3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22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1 472 24575,'30'-65'0,"-1"1"0,1 0 0,-1 17 0,3-22 0,5-17 0,-9 31 0,-17 47 0,-1-2 0,-4 7 0,3 3 0,-1 0 0,1 0 0,1 0 0,-3 3 0,7 8 0,-3 1 0,4 6 0,-4 0 0,3 1 0,-2 5 0,0-1 0,3 0 0,-3 1 0,0-1 0,3 0 0,-7-3 0,3-2 0,-1-4 0,-2 0 0,2-3 0,0 2 0,-3-6 0,7 4 0,-7-1 0,3-3 0,-3 3 0,-1-6 0,1-2 0,-4 1 0,0-2 0,-3 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23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24575,'0'36'0,"0"-2"0,0 23 0,0-9 0,0 16 0,0 21 0,0 9-574,-3-37 1,0 1 573,3-1 0,-1 0 0,-5 2 0,1 0 0,4 4 0,0-1 0,-2-2 0,1-2 0,1 1 0,2-2 0,-1-2 0,0-2 0,0 1 0,0 0 0,0 45 0,0-46 0,0 0 0,0 38 0,0 7 0,0-15 0,0 5 64,0-30-64,0 26 0,0 4 0,0 0 0,0 10 0,0-12 0,0-27 0,0 20 0,-9-25 0,7 5 0,-7 0 857,9 0-857,0-5 226,0 4-226,0-11 0,0 10 0,0-4 0,0 1 0,0 3 0,0 10 0,0 11 0,0-7 0,0-4 0,0-21 0,0 0 0,0-1 0,0 1 0,0 0 0,0-5 0,0 3 0,0-3 0,0 0 0,0 3 0,0-3 0,0-1 0,0 0 0,0-7 0,0-3 0,0 12 0,0-14 0,0 15 0,0-19 0,0 9 0,0-9 0,0 9 0,0-4 0,0 1 0,0 2 0,0-7 0,0 3 0,0-5 0,0 0 0,0 1 0,0-1 0,0-4 0,0 4 0,0-2 0,0-5 0,0 0 0,3-9 0,-3-1 0,3-18 0,-3 11 0,0-14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25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24575,'-4'0'0,"13"0"0,13 0 0,17 0 0,1 0 0,12 0 0,1 0 0,20 0 0,3 0-546,-24 0 0,2 0 546,-3 0 0,0 0 0,11 0 0,1 0 0,-4 0 0,0 0 0,4 0 0,1 0 0,3 0 0,0 0 0,-3 0 0,1 0 0,7 0 0,-1 0 0,-7 0 0,0 0 0,12 0 0,1 0 0,-11 0 0,-2 0 0,9 0 0,-1 0 0,-15 0 0,-3 0-622,32 0 622,-25 0 0,-1 0 0,19 0 0,-20 2 0,0 1 0,22 3-111,-20 4 111,25 1 0,-33-2 0,26 2 0,-25-2 1050,5 1-1050,-6 0 654,-1-1-654,-6-4 121,-6 3-121,0-3 0,-6 3 0,-5-3 0,-1 2 0,-9-6 0,2 2 0,-9-3 0,0 0 0,0 0 0,13 0 0,8 0 0,13 0 0,6 0 0,15 0 0,-16 0 0,33 0 0,-26 0 0,23 0 0,-7 0 0,-13 0 0,4 0 0,-5 0 0,0 0 0,12 0 0,-11 0 0,34-5 0,-29 4 0,22-8 0,-35 8 0,5-4 0,9 5 0,-20 0 0,22 0 0,-32 0 0,15 0 0,-6 0 0,0 0 0,-5 4 0,-2 1 0,-10 6 0,-1-2 0,-2 5 0,-10-9 0,13 2 0,-2-7 0,27-5 0,1 4 0,17-13 0,11 6-533,-34 0 0,3-1 533,6 3 0,2 0 0,7-1 0,1 1 0,-3-1 0,-1 1 0,4 2 0,0 1 0,-4-1 0,-2 2 0,-1 2 0,-4 0 0,32 0-232,3 0 232,-29 0 0,12 0 0,17 0 0,-32 0 0,18 4 0,-32-3 0,-5 7 0,3-3 1053,-8 0-1053,8-1 245,-9 0-245,5-4 0,-6 8 0,-1-7 0,-3 3 0,2-4 0,-11 0 0,2 3 0,-9-2 0,-3 2 0,-1-3 0,-4 0 0,3 0 0,-2 0 0,0 0 0,-5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26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24575,'2'0'0,"-1"0"0,25 0 0,-11 0 0,22 0 0,-1 13 0,-4-6 0,12 14 0,-3-6 0,-5 2 0,11 6 0,-13-5 0,7 4 0,-11-6 0,-1-3 0,-6-1 0,-8-5 0,0 0 0,-5-3 0,-4-1 0,0-3 0,0 0 0,1 0 0,-4 2 0,0 2 0,-3 2 0,-3 0 0,-4 1 0,-9 8 0,-4-2 0,-5 11 0,1-3 0,-6 1 0,4 2 0,-4-2 0,5 4 0,-1-1 0,1 1 0,-1-1 0,-1 6 0,6-6 0,-4 6 0,8-8 0,-3 1 0,8-4 0,1-2 0,4-7 0,0 1 0,4-5 0,-3 0 0,3-4 0,-7-3 0,-11-17 0,11 13 0,-7-12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27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24575,'0'16'0,"0"4"0,0 34 0,0 0 0,0 12 0,0 1 0,0 0 0,0-12 0,0 8 0,0-13 0,0 10 0,0-9 0,0-10 0,0-6 0,0-11 0,0-6 0,0-8 0,2-3 0,5-4 0,8-3 0,0 0 0,12 0 0,-6 0 0,7-7 0,-5 2 0,0-10 0,1 6 0,-5-5 0,-1 6 0,-4-2 0,1 6 0,-1-3 0,0 3 0,-3-3 0,-4 3 0,-4 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28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24575,'2'0'0,"7"0"0,13 0 0,13 0 0,18 0 0,-10 0 0,14 0 0,-10 0 0,0 0 0,4 0 0,-15 0 0,2 0 0,-13 0 0,-1 0 0,-6 0 0,-7 0 0,-1 0 0,-4 0 0,1 0 0,-1 0 0,-3 0 0,0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2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24575,'4'4'0,"16"-2"0,3-2 0,15 0 0,-3 0 0,0 0 0,9 0 0,-8 0 0,8 0 0,-13 0 0,7 0 0,-18 0 0,12 0 0,-15 0 0,9 0 0,-10 0 0,6 0 0,-7 0 0,0 0 0,-5 0 0,-4 0 0,1 0 0,-1 0 0,0 0 0,1 3 0,-4-5 0,0 5 0,-3-6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2:54:26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24575,'6'4'0,"2"-1"0,11-3 0,-1 0 0,7 0 0,-4 0 0,1 0 0,-1 0 0,-1 0 0,-2 0 0,-5 0 0,-6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3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24575,'7'51'0,"-1"0"0,9 39 0,-2-65 0,0 8 0,-2-9 0,1 4 0,-4-4 0,3-9 0,-3 7 0,-2-10 0,1 0 0,-3-3 0,6-5 0,-6 2 0,6-2 0,-4-1 0,1-3 0,-1 0 0,1 0 0,-1 0 0,0 0 0,1-6 0,0-6 0,-3-8 0,3-3 0,-3-5 0,5-2 0,-1-4 0,0 0 0,1 0 0,-1 5 0,0 1 0,0 4 0,-1 5 0,1 0 0,-1 9 0,-1 0 0,4 0 0,-3 3 0,2-2 0,-3 2 0,1 0 0,-1 4 0,1-3 0,-1 5 0,-2-4 0,1 4 0,-4-2 0,2 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5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96 24575,'-6'3'0,"3"2"0,0-1 0,3 2 0,0 4 0,0 0 0,0 4 0,0-3 0,0 3 0,0-7 0,0 10 0,0-5 0,0 3 0,0 2 0,0-9 0,0 10 0,0-7 0,0 2 0,0-2 0,0-2 0,3-3 0,0 1 0,4-1 0,-1-3 0,4 3 0,1-5 0,3 6 0,0-7 0,0 3 0,0-3 0,1 0 0,-1 0 0,0 0 0,0 0 0,0 0 0,1 0 0,-1 0 0,4-3 0,-3-4 0,4-9 0,-4-3 0,0-5 0,1 1 0,-4-1 0,0-4 0,-2 1 0,-1 3 0,-2 7 0,-4 3 0,-3 7 0,0-7 0,0 4 0,0-5 0,0 1 0,0 0 0,-3-1 0,-4 4 0,-1 1 0,-5 3 0,2 3 0,-8 1 0,4 3 0,-7 0 0,-4 4 0,5 3 0,-4 4 0,11 0 0,3-1 0,-2-3 0,5 0 0,1-1 0,4 1 0,1-4 0,1 3 0,-2-3 0,3 4 0,0-1 0,0 0 0,0 1 0,0-1 0,0 0 0,0-2 0,0-2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5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24575,'-6'0'0,"6"0"0,8 0 0,8 0 0,3 0 0,3 0 0,2 0 0,1 0 0,-7 0 0,-8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7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24575,'1'0'0,"8"0"0,-1 0 0,2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7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24575,'16'0'0,"0"0"0,2 0 0,1 0 0,9 0 0,-3 0 0,3 0 0,-5 0 0,-10 0 0,-2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7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24575,'12'0'0,"0"0"0,1 0 0,1 0 0,-4 0 0,4 0 0,-7 0 0,3 0 0,-4 0 0,-2 0 0,-1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8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24575,'11'0'0,"4"0"0,6 0 0,7 0 0,1 0 0,5 0 0,-5 0 0,4 0 0,-9 0 0,4 0 0,-4 0 0,-5 0 0,-4 0 0,-5 0 0,-7 0 0,0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8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24575,'35'0'0,"-8"0"0,-17 0 0,0 0 0,-3 0 0,7 0 0,-4 0 0,5 0 0,-5 0 0,4 0 0,-7 0 0,6 0 0,-8 0 0,1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9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24575,'22'0'0,"-3"0"0,-9 0 0,-3 0 0,6 0 0,-2 0 0,3 0 0,0 0 0,5 0 0,-4 0 0,0 0 0,-2 0 0,-6 0 0,3 0 0,-6-3 0,-1 2 0,-3-1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9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24575,'14'0'0,"-1"0"0,-7 0 0,3 0 0,-2 0 0,3 0 0,-3 0 0,-1 0 0,1 0 0,2 0 0,2 0 0,0 0 0,-1 0 0,-4 0 0,0 0 0,1 0 0,-4 0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2:54:26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24575,'2'0'0,"3"0"0,10 0 0,1 0 0,0 0 0,-4 0 0,3 0 0,-6 0 0,2 0 0,-7 0 0,-1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40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65 24575,'33'0'0,"-7"0"0,-4 0 0,-9 0 0,18 0 0,0 0 0,-1 0 0,14 0 0,-14 0 0,9 0 0,1 0 0,-5 0 0,4 0 0,-10 0 0,-1 0 0,-8 0 0,-2 0 0,-7 0 0,-2 0 0,-2 0 0,-4-8 0,-4-15 0,-1 10 0,-2-8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42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87 24575,'-6'0'0,"-3"0"0,5 2 0,4-1 0,4 2 0,5-3 0,-3 0 0,-3-3 0,0-1 0,-3-2 0,0-4 0,-3-1 0,-5-3 0,-7 2 0,0 2 0,-3 2 0,-1 1 0,4 3 0,0 0 0,2 4 0,5 0 0,-2 0 0,7 3 0,-4 4 0,7 8 0,-4 0 0,4 7 0,0-3 0,0 1 0,0 2 0,0-7 0,0 0 0,7-2 0,1-5 0,16 6 0,-7-7 0,4 1 0,-8-5 0,-5-3 0,2 0 0,-4 0 0,0 0 0,-2-3 0,-1-4 0,-3-3 0,0-1 0,0-3 0,-3 7 0,-1-3 0,-2 4 0,-1 2 0,1 1 0,-1 3 0,1 0 0,-1 0 0,1 0 0,0 0 0,2 3 0,1 0 0,3 4 0,0-1 0,0 0 0,3-2 0,-2-1 0,2-3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43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86 24575,'-13'4'0,"3"-1"0,-3-3 0,3 3 0,3 0 0,-5 7 0,7 5 0,-3-4 0,5 11 0,3-6 0,0 7 0,0 0 0,0 1 0,0 4 0,0-4 0,0 0 0,0-2 0,0-6 0,0 6 0,0-7 0,0 0 0,0-2 0,0-5 0,0 1 0,3-5 0,4 2 0,0-5 0,10 2 0,-5-3 0,11 0 0,-8 0 0,7 0 0,-3 0 0,4-7 0,-3-1 0,-2-7 0,-3-3 0,-1 2 0,-2-6 0,-1 3 0,-4 0 0,1-4 0,-4 4 0,3-4 0,-7-1 0,4 1 0,-4-1 0,0 1 0,0 3 0,0-2 0,0 7 0,-7-14 0,-1 15 0,-3-9 0,-3 15 0,3-3 0,0 4 0,-2 0 0,2 4 0,-3-4 0,-5 6 0,1-2 0,-1 3 0,2 0 0,3 0 0,3 0 0,-2 0 0,5 0 0,-2 0 0,4 7 0,-1-3 0,0 9 0,3-8 0,1 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48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3413 24575,'0'-13'0,"0"5"0,0-5 0,0 3 0,0 0 0,0-5 0,3 1 0,-3 0 0,6 3 0,-2 1 0,3 0 0,-1-1 0,2-3 0,-1 0 0,0 0 0,-3-1 0,2-3 0,-2 3 0,4-4 0,-1 1 0,0 3 0,0-4 0,0 9 0,0-4 0,0 7 0,0-7 0,-1 7 0,1-3 0,0 0 0,-1 3 0,1-7 0,0 3 0,3-3 0,-2 0 0,2 0 0,1-5 0,-3 7 0,3-5 0,-2 3 0,-1 3 0,2-2 0,-4 9 0,-2-2 0,1 3 0,-1-7 0,0 2 0,2-2 0,-2 0 0,2 3 0,1-6 0,0 2 0,3-4 0,2-3 0,-1 3 0,3-4 0,-2 1 0,9-8 0,0 0 0,2-4 0,-3 10 0,0-3 0,-5 7 0,5-7 0,-6 11 0,-2-6 0,1 7 0,-5 0 0,5-2 0,-2 5 0,0-6 0,2 3 0,-2-3 0,8-1 0,-4 1 0,3-1 0,0 0 0,5-10 0,-3 8 0,5-9 0,-10 12 0,3-1 0,-4 1 0,1-1 0,-1 1 0,0 0 0,0-1 0,0 4 0,1-2 0,-1 5 0,0-6 0,0 3 0,4-4 0,-2 4 0,2-3 0,2 0 0,-4-2 0,4 2 0,-9 4 0,-1 3 0,-3 1 0,-1-1 0,0 4 0,1-3 0,-1 2 0,1-6 0,0 0 0,0-5 0,-1 2 0,8-1 0,2 0 0,4-5 0,2 2 0,-2-2 0,-1 4 0,9-6 0,-6 1 0,12-3 0,3-8 0,-6 12 0,16-18 0,-15 14 0,9-6 0,-5 3 0,-6 8 0,-1-3 0,-1 5 0,-3 0 0,3 4 0,-5-3 0,0 3 0,1-1 0,-1-1 0,5 1 0,-2-7 0,2 2 0,-8-1 0,2 3 0,-6 2 0,8-4 0,-8 6 0,5-2 0,-7 7 0,4-4 0,-3 3 0,7-7 0,-2 3 0,3-3 0,5-1 0,-4 3 0,9-3 0,-8 4 0,3-1 0,-9-1 0,3 5 0,0-4 0,-2 4 0,0-1 0,-9 6 0,-1-2 0,-3-1 0,-1-1 0,3-1 0,6 2 0,9-9 0,0 3 0,12-14 0,-12 10 0,12-9 0,-6 4 0,11-2 0,1-2 0,-1 7 0,3-8 0,3 8 0,0-4 0,5 4 0,-11 5 0,3-3 0,-9 7 0,5-7 0,-7 8 0,1-7 0,-5 7 0,0-7 0,-2 3 0,-2 1 0,7-4 0,-7 4 0,8-5 0,-9 5 0,4-4 0,-4 8 0,-1-7 0,-4 6 0,4-2 0,-8 4 0,3-1 0,-4 4 0,-3-2 0,2 2 0,-2-3 0,0 0 0,2 4 0,-6-3 0,3 2 0,0-3 0,-2 4 0,4-6 0,-5 4 0,3-8 0,-6 3 0,6 2 0,8 1 0,13 7 0,5-4 0,14 3 0,5-7 0,-10 3 0,17-5 0,-19-3 0,16 2 0,-6-7 0,5 7 0,-10-3 0,3 5 0,-5-4 0,0 2 0,0-2 0,-5 8 0,3-3 0,-8 7 0,3-4 0,-5 2 0,0 2 0,0-7 0,-5 7 0,4-3 0,-4 0 0,0 4 0,-1-4 0,0 4 0,-3-4 0,3 3 0,-9-2 0,3 3 0,-6 0 0,12 0 0,-14 0 0,9 0 0,-12 0 0,0 0 0,-1 0 0,-4 0 0,1 0 0,-1 0 0,0-3 0,1-1 0,0-10 0,-3 2 0,4 0 0,4 6 0,11 6 0,11 0 0,7 0 0,4 0 0,1 0 0,0 0 0,0 0 0,-1 0 0,-4 0 0,4 0 0,-10 0 0,4 0 0,-10 0 0,4 0 0,-12 0 0,12 0 0,-16-3 0,4 2 0,-11-2 0,-4 3 0,1-6 0,-4 1 0,3-2 0,15 4 0,13-1 0,26-2 0,15-10 0,1 0 0,-8-1 0,-3-2 0,-6 3 0,2 1 0,5 4 0,-13 3 0,-1 7 0,-6-8 0,0 8 0,-6-3 0,5 4 0,-5 0 0,1-4 0,4 3 0,-10-6 0,4 6 0,-5-3 0,-5 1 0,-1 2 0,-4-3 0,5 1 0,-8-1 0,4 0 0,-11-2 0,0 2 0,0 0 0,1-3 0,-1 6 0,0-5 0,-3 5 0,2-2 0,-2 3 0,3-3 0,-3 2 0,-1-2 0,-4 3 0,1 0 0,-1 0 0,0 0 0,1 0 0,2 0 0,-2 0 0,2 0 0,-2 0 0,-1 0 0,0 0 0,0 0 0,0 0 0,1 0 0,-1 0 0,0 0 0,0 0 0,-3 0 0,0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55.7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280 1 24575,'-6'0'0,"-3"0"0,-2 3 0,-8 4 0,4 1 0,-12 8 0,10-5 0,-10 5 0,7 3 0,-4-2 0,3 7 0,-1-12 0,9 6 0,-5-10 0,11 2 0,-6-3 0,9-1 0,-2 1 0,6-1 0,0 0 0,0 1 0,0 2 0,0 2 0,3 3 0,1 1 0,3 3 0,0-3 0,5 7 0,-4-2 0,3 3 0,-3 0 0,3-3 0,-3-2 0,2-4 0,-3 0 0,0 0 0,0-3 0,-3-1 0,2-3 0,-6-4 0,3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56.8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24575,'18'0'0,"-1"0"0,16 0 0,1 0 0,2 0 0,8 0 0,-3 0 0,-1 0 0,5 0 0,2 0 0,0 0 0,-1 0 0,5 0 0,-9 0 0,10 0 0,-6 0 0,6 0 0,-5 0 0,5 0 0,-6 0 0,0 0 0,0 0 0,-1 0 0,-4 0 0,-2 0 0,-5 0 0,-4 0 0,-2 0 0,0 0 0,-4 0 0,4 0 0,0 0 0,2 0 0,-1 0 0,4 0 0,11 0 0,-6 0 0,16 0 0,-19 0 0,4 0 0,-5 0 0,0 0 0,0 0 0,-5 0 0,4 0 0,-8 0 0,3 0 0,-5 0 0,0 0 0,1 0 0,-1 0 0,0 0 0,1 0 0,-1 0 0,0 0 0,11 0 0,-8 0 0,8 0 0,-11 0 0,0 0 0,1 0 0,-1 0 0,0 0 0,1 0 0,-1 0 0,-4 0 0,4 0 0,-8 0 0,7 0 0,-7 0 0,4 0 0,-9 0 0,0 0 0,-3 0 0,-1 0 0,1 0 0,-4 0 0,0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57.7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0 24575,'10'3'0,"4"2"0,2-1 0,6 3 0,-7-3 0,7 0 0,-7 5 0,8-7 0,-8 7 0,0-8 0,-2 5 0,-2-5 0,-3 5 0,4-5 0,-10 5 0,7-6 0,-6 6 0,1-3 0,-1 4 0,-3-1 0,0 0 0,0 4 0,0 1 0,0 7 0,0-3 0,0 7 0,-4 2 0,-4 1 0,-5 8 0,-3-4 0,-1 5 0,-5 1 0,3 5 0,-3-4 0,1 0 0,6-3 0,-4-8 0,10-1 0,-2-6 0,5-7 0,2-1 0,-2-3 0,5-1 0,-4-3 0,1 0 0,-6-3 0,6 0 0,-2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58.6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24575,'5'0'0,"9"0"0,18 0 0,14 0 0,7 0 0,5 0 0,-10 0 0,2 0 0,-10 0 0,1 0 0,-2 0 0,-10 0 0,-5 0 0,-9 0 0,-2 0 0,-6 0 0,0 0 0,-4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4:01.0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266 103 24575,'0'9'0,"0"6"0,0 4 0,0 4 0,0 11 0,0-8 0,0 17 0,0-7 0,0-1 0,0 3 0,0-9 0,0 1 0,0-6 0,0-2 0,3-10 0,-2 5 0,2-6 0,-3 0 0,0-2 0,0-2 0,0 3 0,0-3 0,0 3 0,0-4 0,0 1 0,0-1 0,0 0 0,2-2 0,-1 1 0,1-2 0,-2 3 0,0 1 0,0-18 0,0-1 0,0-19 0,0 1 0,0 1 0,0-4 0,0 4 0,0 0 0,0-4 0,0 8 0,0-3 0,0 4 0,0 1 0,0 4 0,0-4 0,0 8 0,0-3 0,0 3 0,0 1 0,0 3 0,0-2 0,0 6 0,0-7 0,0 7 0,0-7 0,0 7 0,0-3 0,0 4 0,0 0 0,0 0 0,0 0 0,0-1 0,0-2 0,0 1 0,0-2 0,3 4 0,1-1 0,2 1 0,-2-1 0,-1 1 0,-3 5 0,-6 4 0,5 4 0,-8 0 0,8-2 0,-4-4 0,4 5 0,-5-3 0,2 1 0,-2 1 0,0-1 0,-1 2 0,1-2 0,-4 2 0,2-5 0,-5 5 0,6-5 0,-7 2 0,3-3 0,0 0 0,-2 0 0,2 0 0,-6 0 0,5 0 0,0 0 0,2 0 0,2 0 0,-2 0 0,4 0 0,-1 0 0,1 0 0,-4 0 0,3 0 0,-3 0 0,3 0 0,1 0 0,-1 0 0,1-3 0,5 3 0,6-10 0,5 9 0,8-9 0,2 6 0,3-4 0,0 0 0,5 0 0,1 3 0,5-2 0,0 2 0,0 0 0,-1 1 0,1 1 0,-5 2 0,3-3 0,-7 4 0,3 0 0,-5 0 0,1 0 0,-5 0 0,3 0 0,-7 0 0,4 0 0,-5 0 0,6 0 0,-4 0 0,5 0 0,-11 0 0,0 0 0,-4 0 0,1 0 0,-1 0 0,1 0 0,-4 0 0,0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4:14.324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0 24575,'16'0'0,"0"0"0,2 0 0,-3 0 0,8 0 0,-11 0 0,9 0 0,-9 0 0,3 0 0,-6 0 0,-2 0 0,-1 0 0,1 0 0,-1 0 0,0 0 0,1 0 0,-1 0 0,0 0 0,0 0 0,0 0 0,0 0 0,-3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2:54:26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24575,'11'0'0,"-3"0"0,7 0 0,-7 0 0,7 0 0,-6 0 0,6 0 0,-3 0 0,0 0 0,-4 0 0,-5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4:26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24575,'0'2'0,"0"7"0,0 9 0,0 10 0,0 13 0,0-9 0,4 12 0,5-10 0,1 7 0,7 5 0,-11-6 0,9-5 0,-6-7 0,0-5 0,0-7 0,-5-2 0,2-8 0,1 1 0,-1-1 0,1-2 0,-1-2 0,0-2 0,1 0 0,-1 0 0,1 0 0,-1 0 0,1-6 0,0-2 0,0-10 0,0-2 0,1-8 0,1-1 0,-1-5 0,1-5 0,-1 3 0,1-3 0,-1 10 0,3-6 0,-2 10 0,2 0 0,-4 10 0,0 1 0,-4 7 0,1-3 0,-2 6 0,-1-1 0,2 4 0,-3-2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4:27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81 24575,'0'6'0,"0"0"0,0 0 0,0 1 0,0-1 0,0 4 0,0-3 0,0 7 0,0-4 0,0 4 0,0-3 0,4 3 0,-4-7 0,10 0 0,-9-1 0,12 1 0,-6 0 0,4 0 0,-2-4 0,-3-3 0,1 0 0,-1 0 0,1 0 0,2 0 0,-1 0 0,2 0 0,-1 0 0,-1 0 0,2 0 0,-4 0 0,0 0 0,1-3 0,-1-1 0,1-2 0,-1-4 0,1 2 0,0-5 0,0 2 0,-3-7 0,-1-2 0,-3-3 0,0 0 0,0-1 0,0 5 0,0 0 0,0 5 0,-3 3 0,-4 4 0,-4 4 0,-3 3 0,-1 0 0,1 0 0,0 0 0,0 0 0,-1 7 0,0 5 0,1 3 0,-1 3 0,-2 3 0,1-6 0,2 2 0,4-3 0,6-7 0,-2 3 0,6-4 0,-3 1 0,3-1 0,0 0 0,0-2 0,0-1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4:28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24575,'17'0'0,"6"0"0,12 0 0,-9 0 0,22 0 0,-2 0 0,15 0 0,5 0 0,-27 0 0,15 0 0,-21 0 0,32 0 0,-22 0 0,4 0 0,-19 0 0,-4 0 0,-5 0 0,-4 0 0,-6 0 0,-5 0 0,-1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4:29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6 24575,'2'-3'0,"2"0"0,2 3 0,3 0 0,-2 0 0,2 0 0,-3 7 0,-2 5 0,2 3 0,-5 3 0,2 0 0,-3-2 0,0 6 0,0-3 0,0 5 0,0 4 0,0-4 0,-3 4 0,-5-5 0,-1 1 0,-5-5 0,6-1 0,-6-7 0,7-1 0,-7-3 0,1 3 0,1-5 0,-1 1 0,7-6 0,-1 0 0,1 0 0,-1 0 0,4-3 0,0-4 0,3-4 0,0 0 0,0-2 0,0 2 0,0 0 0,0 1 0,0 4 0,3 0 0,0 2 0,3 1 0,1 3 0,-1 0 0,4 0 0,-3 0 0,7 0 0,-7 0 0,6 0 0,-5 0 0,5 0 0,-6 0 0,7 3 0,-7 1 0,9 6 0,-5-3 0,7 3 0,-4-3 0,0 0 0,0 1 0,4-4 0,-3-1 0,8-3 0,-8 0 0,3 0 0,-4 0 0,1 0 0,-1 0 0,0 0 0,-3-3 0,-1-4 0,-6 2 0,-1-1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4:39.478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0 242 24575,'43'0'0,"2"0"0,21 0 0,8 0 0,2 0 0,-8 0 0,10 0 0,-15 0 0,10 0 0,0 0 0,-13 0 0,0 0 0,-9 0 0,-5 0 0,0 0 0,-5 0 0,-2 0 0,-5 0 0,0 0 0,-5 0 0,4 0 0,-4 0 0,0 0 0,-1 0 0,-4 0 0,-1 0 0,-4 0 0,0 0 0,-1 0 0,-6 0 0,5 0 0,-6 3 0,3 1 0,0 0 0,-3 2 0,2-6 0,-6 3 0,3-3 0,-3 0 0,-1 0 0,1 0 0,4 0 0,9 0 0,11 0 0,5 0 0,20-4 0,1 2 0,17-7 0,-13 4 0,10-1 0,-17-2 0,19 6 0,-12-2 0,4 4 0,-5 0 0,-7 0 0,5 0 0,-11 0 0,5 0 0,-6 0 0,-5 4 0,-2 1 0,-5 3 0,0 0 0,-5-3 0,-1 2 0,-5-2 0,1 2 0,-5-2 0,-4-2 0,-2-3 0,-6 0 0,3 0 0,4 0 0,7 0 0,13 0 0,7 0 0,4 0 0,14 0 0,-10 0 0,22 0 0,14-5 0,-23 3 0,-5-1 0,0 1 0,5 2 0,33 0 0,-34 0 0,25 0 0,-38 0 0,30 0 0,-30 0 0,5 0 0,-1 0 0,-6 0 0,-6 0 0,-5 0 0,-7 0 0,-5 0 0,-3 0 0,-6 0 0,0 0 0,-7 0 0,3-7 0,2 6 0,3-6 0,16 7 0,-1-4 0,15 3 0,1-7 0,14 7 0,-5-3 0,39 4 0,-44 0 0,43 0 0,-44 0 0,24 0 0,-18 0 0,3 0 0,-12 0 0,0 0 0,-10 0 0,2 0 0,-14 0 0,4 0 0,-8 0 0,-5 0 0,-2 0 0,-6 0 0,3 0 0,-6-3 0,-2-8 0,9 5 0,7-4 0,11 10 0,5 0 0,-1-4 0,12 3 0,10-7 0,6 7 0,4-4 0,8 0 0,-21 4 0,39-4 0,-49 5 0,42 0 0,-35 0 0,17 0 0,-7 0 0,-6 0 0,-1 0 0,-6 0 0,-5-4 0,-7 3 0,-1-3 0,-9 4 0,9 0 0,-9-3 0,5 2 0,9-3 0,-11 1 0,11 2 0,-10-3 0,-3 4 0,3-3 0,-5 2 0,0-2 0,1 3 0,-1 0 0,-4 0 0,4-4 0,-8 3 0,7-2 0,-7 3 0,4 0 0,1 0 0,-4 0 0,4-4 0,-9 4 0,3-4 0,-7 4 0,6-3 0,-2 2 0,0-2 0,2 3 0,-6 0 0,3 0 0,0 0 0,-3 0 0,7 0 0,-7 0 0,3 0 0,-4 0 0,1 0 0,-1 0 0,3 0 0,-2 0 0,2 0 0,-5-5 0,-5-7 0,-12-12 0,-6-11 0,4 13 0,2 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0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24575,'0'20'0,"0"12"0,0-10 0,0 21 0,4-12 0,-3 26 0,3-19 0,3 14 0,-5-18 0,10 11 0,-7-13 0,4 12 0,3-15 0,-7-4 0,10 2 0,-10-12 0,2 0 0,3-5 0,-6-3 0,6 0 0,-4-1 0,1-2 0,-1-2 0,0-2 0,1 0 0,-1-2 0,1-6 0,0-6 0,0-6 0,2-8 0,-1-13 0,5-1 0,2-15 0,3 15 0,1-9 0,-2 16 0,1-10 0,-5 14 0,0-7 0,-2 18 0,-3-3 0,2 8 0,-3 5 0,-3 0 0,2 6 0,-6-2 0,5 6 0,-4-3 0,2 3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1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90 24575,'4'-3'0,"-2"-1"0,-2-5 0,0-2 0,0-3 0,-6 3 0,-2 1 0,-3 4 0,1 2 0,0-6 0,3 9 0,-3-6 0,3 7 0,-3 0 0,0 0 0,-5 0 0,1 7 0,0 1 0,-1 6 0,1 0 0,0 0 0,-1 0 0,4 1 0,1-1 0,3 0 0,0 0 0,3 0 0,0 1 0,4-1 0,0 0 0,0 4 0,0-2 0,0 6 0,0-7 0,0 7 0,0-6 0,0 2 0,0-7 0,0 2 0,0-6 0,3 3 0,4-1 0,3-1 0,8 2 0,-3-6 0,7-1 0,-6-3 0,6 0 0,-7 0 0,7 0 0,-6 0 0,2 0 0,-4 0 0,-3 0 0,2 0 0,-6 0 0,3 0 0,-3-3 0,-1 3 0,3-6 0,-5 2 0,5 1 0,-9-3 0,6 3 0,-6-4 0,6-3 0,-5 3 0,2 0 0,-3 4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22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1 472 24575,'30'-65'0,"-1"1"0,1 0 0,-1 17 0,3-22 0,5-17 0,-9 31 0,-17 47 0,-1-2 0,-4 7 0,3 3 0,-1 0 0,1 0 0,1 0 0,-3 3 0,7 8 0,-3 1 0,4 6 0,-4 0 0,3 1 0,-2 5 0,0-1 0,3 0 0,-3 1 0,0-1 0,3 0 0,-7-3 0,3-2 0,-1-4 0,-2 0 0,2-3 0,0 2 0,-3-6 0,7 4 0,-7-1 0,3-3 0,-3 3 0,-1-6 0,1-2 0,-4 1 0,0-2 0,-3 2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23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24575,'0'36'0,"0"-2"0,0 23 0,0-9 0,0 16 0,0 21 0,0 9-574,-3-37 1,0 1 573,3-1 0,-1 0 0,-5 2 0,1 0 0,4 4 0,0-1 0,-2-2 0,1-2 0,1 1 0,2-2 0,-1-2 0,0-2 0,0 1 0,0 0 0,0 45 0,0-46 0,0 0 0,0 38 0,0 7 0,0-15 0,0 5 64,0-30-64,0 26 0,0 4 0,0 0 0,0 10 0,0-12 0,0-27 0,0 20 0,-9-25 0,7 5 0,-7 0 857,9 0-857,0-5 226,0 4-226,0-11 0,0 10 0,0-4 0,0 1 0,0 3 0,0 10 0,0 11 0,0-7 0,0-4 0,0-21 0,0 0 0,0-1 0,0 1 0,0 0 0,0-5 0,0 3 0,0-3 0,0 0 0,0 3 0,0-3 0,0-1 0,0 0 0,0-7 0,0-3 0,0 12 0,0-14 0,0 15 0,0-19 0,0 9 0,0-9 0,0 9 0,0-4 0,0 1 0,0 2 0,0-7 0,0 3 0,0-5 0,0 0 0,0 1 0,0-1 0,0-4 0,0 4 0,0-2 0,0-5 0,0 0 0,3-9 0,-3-1 0,3-18 0,-3 11 0,0-14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25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24575,'-4'0'0,"13"0"0,13 0 0,17 0 0,1 0 0,12 0 0,1 0 0,20 0 0,3 0-546,-24 0 0,2 0 546,-3 0 0,0 0 0,11 0 0,1 0 0,-4 0 0,0 0 0,4 0 0,1 0 0,3 0 0,0 0 0,-3 0 0,1 0 0,7 0 0,-1 0 0,-7 0 0,0 0 0,12 0 0,1 0 0,-11 0 0,-2 0 0,9 0 0,-1 0 0,-15 0 0,-3 0-622,32 0 622,-25 0 0,-1 0 0,19 0 0,-20 2 0,0 1 0,22 3-111,-20 4 111,25 1 0,-33-2 0,26 2 0,-25-2 1050,5 1-1050,-6 0 654,-1-1-654,-6-4 121,-6 3-121,0-3 0,-6 3 0,-5-3 0,-1 2 0,-9-6 0,2 2 0,-9-3 0,0 0 0,0 0 0,13 0 0,8 0 0,13 0 0,6 0 0,15 0 0,-16 0 0,33 0 0,-26 0 0,23 0 0,-7 0 0,-13 0 0,4 0 0,-5 0 0,0 0 0,12 0 0,-11 0 0,34-5 0,-29 4 0,22-8 0,-35 8 0,5-4 0,9 5 0,-20 0 0,22 0 0,-32 0 0,15 0 0,-6 0 0,0 0 0,-5 4 0,-2 1 0,-10 6 0,-1-2 0,-2 5 0,-10-9 0,13 2 0,-2-7 0,27-5 0,1 4 0,17-13 0,11 6-533,-34 0 0,3-1 533,6 3 0,2 0 0,7-1 0,1 1 0,-3-1 0,-1 1 0,4 2 0,0 1 0,-4-1 0,-2 2 0,-1 2 0,-4 0 0,32 0-232,3 0 232,-29 0 0,12 0 0,17 0 0,-32 0 0,18 4 0,-32-3 0,-5 7 0,3-3 1053,-8 0-1053,8-1 245,-9 0-245,5-4 0,-6 8 0,-1-7 0,-3 3 0,2-4 0,-11 0 0,2 3 0,-9-2 0,-3 2 0,-1-3 0,-4 0 0,3 0 0,-2 0 0,0 0 0,-5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2:54:26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24575,'19'0'0,"20"0"0,-17 0 0,46-10 0,-49 7 0,43-8 0,-37 7 0,18 3 0,-20-3 0,3 4 0,-14 0 0,3 0 0,-10 0 0,2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26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24575,'2'0'0,"-1"0"0,25 0 0,-11 0 0,22 0 0,-1 13 0,-4-6 0,12 14 0,-3-6 0,-5 2 0,11 6 0,-13-5 0,7 4 0,-11-6 0,-1-3 0,-6-1 0,-8-5 0,0 0 0,-5-3 0,-4-1 0,0-3 0,0 0 0,1 0 0,-4 2 0,0 2 0,-3 2 0,-3 0 0,-4 1 0,-9 8 0,-4-2 0,-5 11 0,1-3 0,-6 1 0,4 2 0,-4-2 0,5 4 0,-1-1 0,1 1 0,-1-1 0,-1 6 0,6-6 0,-4 6 0,8-8 0,-3 1 0,8-4 0,1-2 0,4-7 0,0 1 0,4-5 0,-3 0 0,3-4 0,-7-3 0,-11-17 0,11 13 0,-7-12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27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24575,'0'16'0,"0"4"0,0 34 0,0 0 0,0 12 0,0 1 0,0 0 0,0-12 0,0 8 0,0-13 0,0 10 0,0-9 0,0-10 0,0-6 0,0-11 0,0-6 0,0-8 0,2-3 0,5-4 0,8-3 0,0 0 0,12 0 0,-6 0 0,7-7 0,-5 2 0,0-10 0,1 6 0,-5-5 0,-1 6 0,-4-2 0,1 6 0,-1-3 0,0 3 0,-3-3 0,-4 3 0,-4 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28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24575,'2'0'0,"7"0"0,13 0 0,13 0 0,18 0 0,-10 0 0,14 0 0,-10 0 0,0 0 0,4 0 0,-15 0 0,2 0 0,-13 0 0,-1 0 0,-6 0 0,-7 0 0,-1 0 0,-4 0 0,1 0 0,-1 0 0,-3 0 0,0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2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24575,'4'4'0,"16"-2"0,3-2 0,15 0 0,-3 0 0,0 0 0,9 0 0,-8 0 0,8 0 0,-13 0 0,7 0 0,-18 0 0,12 0 0,-15 0 0,9 0 0,-10 0 0,6 0 0,-7 0 0,0 0 0,-5 0 0,-4 0 0,1 0 0,-1 0 0,0 0 0,1 3 0,-4-5 0,0 5 0,-3-6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3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24575,'7'51'0,"-1"0"0,9 39 0,-2-65 0,0 8 0,-2-9 0,1 4 0,-4-4 0,3-9 0,-3 7 0,-2-10 0,1 0 0,-3-3 0,6-5 0,-6 2 0,6-2 0,-4-1 0,1-3 0,-1 0 0,1 0 0,-1 0 0,0 0 0,1-6 0,0-6 0,-3-8 0,3-3 0,-3-5 0,5-2 0,-1-4 0,0 0 0,1 0 0,-1 5 0,0 1 0,0 4 0,-1 5 0,1 0 0,-1 9 0,-1 0 0,4 0 0,-3 3 0,2-2 0,-3 2 0,1 0 0,-1 4 0,1-3 0,-1 5 0,-2-4 0,1 4 0,-4-2 0,2 3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5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96 24575,'-6'3'0,"3"2"0,0-1 0,3 2 0,0 4 0,0 0 0,0 4 0,0-3 0,0 3 0,0-7 0,0 10 0,0-5 0,0 3 0,0 2 0,0-9 0,0 10 0,0-7 0,0 2 0,0-2 0,0-2 0,3-3 0,0 1 0,4-1 0,-1-3 0,4 3 0,1-5 0,3 6 0,0-7 0,0 3 0,0-3 0,1 0 0,-1 0 0,0 0 0,0 0 0,0 0 0,1 0 0,-1 0 0,4-3 0,-3-4 0,4-9 0,-4-3 0,0-5 0,1 1 0,-4-1 0,0-4 0,-2 1 0,-1 3 0,-2 7 0,-4 3 0,-3 7 0,0-7 0,0 4 0,0-5 0,0 1 0,0 0 0,-3-1 0,-4 4 0,-1 1 0,-5 3 0,2 3 0,-8 1 0,4 3 0,-7 0 0,-4 4 0,5 3 0,-4 4 0,11 0 0,3-1 0,-2-3 0,5 0 0,1-1 0,4 1 0,1-4 0,1 3 0,-2-3 0,3 4 0,0-1 0,0 0 0,0 1 0,0-1 0,0 0 0,0-2 0,0-2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5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24575,'-6'0'0,"6"0"0,8 0 0,8 0 0,3 0 0,3 0 0,2 0 0,1 0 0,-7 0 0,-8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7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24575,'1'0'0,"8"0"0,-1 0 0,2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7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24575,'16'0'0,"0"0"0,2 0 0,1 0 0,9 0 0,-3 0 0,3 0 0,-5 0 0,-10 0 0,-2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7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24575,'12'0'0,"0"0"0,1 0 0,1 0 0,-4 0 0,4 0 0,-7 0 0,3 0 0,-4 0 0,-2 0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2:54:26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24575,'0'19'0,"0"1"0,0 2 0,0 3 0,0 3 0,0 5 0,0 5 0,0 1 0,0-6 0,0 4 0,0-9 0,0 4 0,0-11 0,0 5 0,0-9 0,0 4 0,0-9 0,0-1 0,0-7 0,0-1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8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24575,'11'0'0,"4"0"0,6 0 0,7 0 0,1 0 0,5 0 0,-5 0 0,4 0 0,-9 0 0,4 0 0,-4 0 0,-5 0 0,-4 0 0,-5 0 0,-7 0 0,0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8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24575,'35'0'0,"-8"0"0,-17 0 0,0 0 0,-3 0 0,7 0 0,-4 0 0,5 0 0,-5 0 0,4 0 0,-7 0 0,6 0 0,-8 0 0,1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9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24575,'22'0'0,"-3"0"0,-9 0 0,-3 0 0,6 0 0,-2 0 0,3 0 0,0 0 0,5 0 0,-4 0 0,0 0 0,-2 0 0,-6 0 0,3 0 0,-6-3 0,-1 2 0,-3-1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39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24575,'14'0'0,"-1"0"0,-7 0 0,3 0 0,-2 0 0,3 0 0,-3 0 0,-1 0 0,1 0 0,2 0 0,2 0 0,0 0 0,-1 0 0,-4 0 0,0 0 0,1 0 0,-4 0 0,0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40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65 24575,'33'0'0,"-7"0"0,-4 0 0,-9 0 0,18 0 0,0 0 0,-1 0 0,14 0 0,-14 0 0,9 0 0,1 0 0,-5 0 0,4 0 0,-10 0 0,-1 0 0,-8 0 0,-2 0 0,-7 0 0,-2 0 0,-2 0 0,-4-8 0,-4-15 0,-1 10 0,-2-8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42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87 24575,'-6'0'0,"-3"0"0,5 2 0,4-1 0,4 2 0,5-3 0,-3 0 0,-3-3 0,0-1 0,-3-2 0,0-4 0,-3-1 0,-5-3 0,-7 2 0,0 2 0,-3 2 0,-1 1 0,4 3 0,0 0 0,2 4 0,5 0 0,-2 0 0,7 3 0,-4 4 0,7 8 0,-4 0 0,4 7 0,0-3 0,0 1 0,0 2 0,0-7 0,0 0 0,7-2 0,1-5 0,16 6 0,-7-7 0,4 1 0,-8-5 0,-5-3 0,2 0 0,-4 0 0,0 0 0,-2-3 0,-1-4 0,-3-3 0,0-1 0,0-3 0,-3 7 0,-1-3 0,-2 4 0,-1 2 0,1 1 0,-1 3 0,1 0 0,-1 0 0,1 0 0,0 0 0,2 3 0,1 0 0,3 4 0,0-1 0,0 0 0,3-2 0,-2-1 0,2-3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43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86 24575,'-13'4'0,"3"-1"0,-3-3 0,3 3 0,3 0 0,-5 7 0,7 5 0,-3-4 0,5 11 0,3-6 0,0 7 0,0 0 0,0 1 0,0 4 0,0-4 0,0 0 0,0-2 0,0-6 0,0 6 0,0-7 0,0 0 0,0-2 0,0-5 0,0 1 0,3-5 0,4 2 0,0-5 0,10 2 0,-5-3 0,11 0 0,-8 0 0,7 0 0,-3 0 0,4-7 0,-3-1 0,-2-7 0,-3-3 0,-1 2 0,-2-6 0,-1 3 0,-4 0 0,1-4 0,-4 4 0,3-4 0,-7-1 0,4 1 0,-4-1 0,0 1 0,0 3 0,0-2 0,0 7 0,-7-14 0,-1 15 0,-3-9 0,-3 15 0,3-3 0,0 4 0,-2 0 0,2 4 0,-3-4 0,-5 6 0,1-2 0,-1 3 0,2 0 0,3 0 0,3 0 0,-2 0 0,5 0 0,-2 0 0,4 7 0,-1-3 0,0 9 0,3-8 0,1 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48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3413 24575,'0'-13'0,"0"5"0,0-5 0,0 3 0,0 0 0,0-5 0,3 1 0,-3 0 0,6 3 0,-2 1 0,3 0 0,-1-1 0,2-3 0,-1 0 0,0 0 0,-3-1 0,2-3 0,-2 3 0,4-4 0,-1 1 0,0 3 0,0-4 0,0 9 0,0-4 0,0 7 0,0-7 0,-1 7 0,1-3 0,0 0 0,-1 3 0,1-7 0,0 3 0,3-3 0,-2 0 0,2 0 0,1-5 0,-3 7 0,3-5 0,-2 3 0,-1 3 0,2-2 0,-4 9 0,-2-2 0,1 3 0,-1-7 0,0 2 0,2-2 0,-2 0 0,2 3 0,1-6 0,0 2 0,3-4 0,2-3 0,-1 3 0,3-4 0,-2 1 0,9-8 0,0 0 0,2-4 0,-3 10 0,0-3 0,-5 7 0,5-7 0,-6 11 0,-2-6 0,1 7 0,-5 0 0,5-2 0,-2 5 0,0-6 0,2 3 0,-2-3 0,8-1 0,-4 1 0,3-1 0,0 0 0,5-10 0,-3 8 0,5-9 0,-10 12 0,3-1 0,-4 1 0,1-1 0,-1 1 0,0 0 0,0-1 0,0 4 0,1-2 0,-1 5 0,0-6 0,0 3 0,4-4 0,-2 4 0,2-3 0,2 0 0,-4-2 0,4 2 0,-9 4 0,-1 3 0,-3 1 0,-1-1 0,0 4 0,1-3 0,-1 2 0,1-6 0,0 0 0,0-5 0,-1 2 0,8-1 0,2 0 0,4-5 0,2 2 0,-2-2 0,-1 4 0,9-6 0,-6 1 0,12-3 0,3-8 0,-6 12 0,16-18 0,-15 14 0,9-6 0,-5 3 0,-6 8 0,-1-3 0,-1 5 0,-3 0 0,3 4 0,-5-3 0,0 3 0,1-1 0,-1-1 0,5 1 0,-2-7 0,2 2 0,-8-1 0,2 3 0,-6 2 0,8-4 0,-8 6 0,5-2 0,-7 7 0,4-4 0,-3 3 0,7-7 0,-2 3 0,3-3 0,5-1 0,-4 3 0,9-3 0,-8 4 0,3-1 0,-9-1 0,3 5 0,0-4 0,-2 4 0,0-1 0,-9 6 0,-1-2 0,-3-1 0,-1-1 0,3-1 0,6 2 0,9-9 0,0 3 0,12-14 0,-12 10 0,12-9 0,-6 4 0,11-2 0,1-2 0,-1 7 0,3-8 0,3 8 0,0-4 0,5 4 0,-11 5 0,3-3 0,-9 7 0,5-7 0,-7 8 0,1-7 0,-5 7 0,0-7 0,-2 3 0,-2 1 0,7-4 0,-7 4 0,8-5 0,-9 5 0,4-4 0,-4 8 0,-1-7 0,-4 6 0,4-2 0,-8 4 0,3-1 0,-4 4 0,-3-2 0,2 2 0,-2-3 0,0 0 0,2 4 0,-6-3 0,3 2 0,0-3 0,-2 4 0,4-6 0,-5 4 0,3-8 0,-6 3 0,6 2 0,8 1 0,13 7 0,5-4 0,14 3 0,5-7 0,-10 3 0,17-5 0,-19-3 0,16 2 0,-6-7 0,5 7 0,-10-3 0,3 5 0,-5-4 0,0 2 0,0-2 0,-5 8 0,3-3 0,-8 7 0,3-4 0,-5 2 0,0 2 0,0-7 0,-5 7 0,4-3 0,-4 0 0,0 4 0,-1-4 0,0 4 0,-3-4 0,3 3 0,-9-2 0,3 3 0,-6 0 0,12 0 0,-14 0 0,9 0 0,-12 0 0,0 0 0,-1 0 0,-4 0 0,1 0 0,-1 0 0,0-3 0,1-1 0,0-10 0,-3 2 0,4 0 0,4 6 0,11 6 0,11 0 0,7 0 0,4 0 0,1 0 0,0 0 0,0 0 0,-1 0 0,-4 0 0,4 0 0,-10 0 0,4 0 0,-10 0 0,4 0 0,-12 0 0,12 0 0,-16-3 0,4 2 0,-11-2 0,-4 3 0,1-6 0,-4 1 0,3-2 0,15 4 0,13-1 0,26-2 0,15-10 0,1 0 0,-8-1 0,-3-2 0,-6 3 0,2 1 0,5 4 0,-13 3 0,-1 7 0,-6-8 0,0 8 0,-6-3 0,5 4 0,-5 0 0,1-4 0,4 3 0,-10-6 0,4 6 0,-5-3 0,-5 1 0,-1 2 0,-4-3 0,5 1 0,-8-1 0,4 0 0,-11-2 0,0 2 0,0 0 0,1-3 0,-1 6 0,0-5 0,-3 5 0,2-2 0,-2 3 0,3-3 0,-3 2 0,-1-2 0,-4 3 0,1 0 0,-1 0 0,0 0 0,1 0 0,2 0 0,-2 0 0,2 0 0,-2 0 0,-1 0 0,0 0 0,0 0 0,0 0 0,1 0 0,-1 0 0,0 0 0,0 0 0,-3 0 0,0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55.7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280 1 24575,'-6'0'0,"-3"0"0,-2 3 0,-8 4 0,4 1 0,-12 8 0,10-5 0,-10 5 0,7 3 0,-4-2 0,3 7 0,-1-12 0,9 6 0,-5-10 0,11 2 0,-6-3 0,9-1 0,-2 1 0,6-1 0,0 0 0,0 1 0,0 2 0,0 2 0,3 3 0,1 1 0,3 3 0,0-3 0,5 7 0,-4-2 0,3 3 0,-3 0 0,3-3 0,-3-2 0,2-4 0,-3 0 0,0 0 0,0-3 0,-3-1 0,2-3 0,-6-4 0,3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56.8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24575,'18'0'0,"-1"0"0,16 0 0,1 0 0,2 0 0,8 0 0,-3 0 0,-1 0 0,5 0 0,2 0 0,0 0 0,-1 0 0,5 0 0,-9 0 0,10 0 0,-6 0 0,6 0 0,-5 0 0,5 0 0,-6 0 0,0 0 0,0 0 0,-1 0 0,-4 0 0,-2 0 0,-5 0 0,-4 0 0,-2 0 0,0 0 0,-4 0 0,4 0 0,0 0 0,2 0 0,-1 0 0,4 0 0,11 0 0,-6 0 0,16 0 0,-19 0 0,4 0 0,-5 0 0,0 0 0,0 0 0,-5 0 0,4 0 0,-8 0 0,3 0 0,-5 0 0,0 0 0,1 0 0,-1 0 0,0 0 0,1 0 0,-1 0 0,0 0 0,11 0 0,-8 0 0,8 0 0,-11 0 0,0 0 0,1 0 0,-1 0 0,0 0 0,1 0 0,-1 0 0,-4 0 0,4 0 0,-8 0 0,7 0 0,-7 0 0,4 0 0,-9 0 0,0 0 0,-3 0 0,-1 0 0,1 0 0,-4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2:54:26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2 24575,'4'-1'0,"-5"10"0,-9 14 0,0 0 0,-7 8 0,4-9 0,-6 10 0,1 1 0,-1 0 0,5-6 0,1-6 0,9-5 0,-3-8 0,6 7 0,-2-10 0,3 6 0,6-7 0,3-2 0,6-2 0,5 0 0,-2 0 0,2 0 0,1 0 0,1 0 0,4 0 0,-4 0 0,-1 0 0,-5 0 0,0 0 0,0 0 0,-4 0 0,-1 0 0,-3 0 0,-1 0 0,0 0 0,0 0 0,0 0 0,-3-2 0,0-2 0,-4-7 0,0-2 0,0-3 0,-4 0 0,-1-5 0,-7 4 0,-1-8 0,0 3 0,-3 0 0,2-3 0,1 3 0,0 0 0,5 1 0,3 9 0,-2 0 0,7 5 0,-4 0 0,1 2 0,2 2 0,-2 3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57.7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0 24575,'10'3'0,"4"2"0,2-1 0,6 3 0,-7-3 0,7 0 0,-7 5 0,8-7 0,-8 7 0,0-8 0,-2 5 0,-2-5 0,-3 5 0,4-5 0,-10 5 0,7-6 0,-6 6 0,1-3 0,-1 4 0,-3-1 0,0 0 0,0 4 0,0 1 0,0 7 0,0-3 0,0 7 0,-4 2 0,-4 1 0,-5 8 0,-3-4 0,-1 5 0,-5 1 0,3 5 0,-3-4 0,1 0 0,6-3 0,-4-8 0,10-1 0,-2-6 0,5-7 0,2-1 0,-2-3 0,5-1 0,-4-3 0,1 0 0,-6-3 0,6 0 0,-2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3:58.6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24575,'5'0'0,"9"0"0,18 0 0,14 0 0,7 0 0,5 0 0,-10 0 0,2 0 0,-10 0 0,1 0 0,-2 0 0,-10 0 0,-5 0 0,-9 0 0,-2 0 0,-6 0 0,0 0 0,-4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4:01.0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266 103 24575,'0'9'0,"0"6"0,0 4 0,0 4 0,0 11 0,0-8 0,0 17 0,0-7 0,0-1 0,0 3 0,0-9 0,0 1 0,0-6 0,0-2 0,3-10 0,-2 5 0,2-6 0,-3 0 0,0-2 0,0-2 0,0 3 0,0-3 0,0 3 0,0-4 0,0 1 0,0-1 0,0 0 0,2-2 0,-1 1 0,1-2 0,-2 3 0,0 1 0,0-18 0,0-1 0,0-19 0,0 1 0,0 1 0,0-4 0,0 4 0,0 0 0,0-4 0,0 8 0,0-3 0,0 4 0,0 1 0,0 4 0,0-4 0,0 8 0,0-3 0,0 3 0,0 1 0,0 3 0,0-2 0,0 6 0,0-7 0,0 7 0,0-7 0,0 7 0,0-3 0,0 4 0,0 0 0,0 0 0,0 0 0,0-1 0,0-2 0,0 1 0,0-2 0,3 4 0,1-1 0,2 1 0,-2-1 0,-1 1 0,-3 5 0,-6 4 0,5 4 0,-8 0 0,8-2 0,-4-4 0,4 5 0,-5-3 0,2 1 0,-2 1 0,0-1 0,-1 2 0,1-2 0,-4 2 0,2-5 0,-5 5 0,6-5 0,-7 2 0,3-3 0,0 0 0,-2 0 0,2 0 0,-6 0 0,5 0 0,0 0 0,2 0 0,2 0 0,-2 0 0,4 0 0,-1 0 0,1 0 0,-4 0 0,3 0 0,-3 0 0,3 0 0,1 0 0,-1 0 0,1-3 0,5 3 0,6-10 0,5 9 0,8-9 0,2 6 0,3-4 0,0 0 0,5 0 0,1 3 0,5-2 0,0 2 0,0 0 0,-1 1 0,1 1 0,-5 2 0,3-3 0,-7 4 0,3 0 0,-5 0 0,1 0 0,-5 0 0,3 0 0,-7 0 0,4 0 0,-5 0 0,6 0 0,-4 0 0,5 0 0,-11 0 0,0 0 0,-4 0 0,1 0 0,-1 0 0,1 0 0,-4 0 0,0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4:14.324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0 24575,'16'0'0,"0"0"0,2 0 0,-3 0 0,8 0 0,-11 0 0,9 0 0,-9 0 0,3 0 0,-6 0 0,-2 0 0,-1 0 0,1 0 0,-1 0 0,0 0 0,1 0 0,-1 0 0,0 0 0,0 0 0,0 0 0,0 0 0,-3 0 0,0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4:26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24575,'0'2'0,"0"7"0,0 9 0,0 10 0,0 13 0,0-9 0,4 12 0,5-10 0,1 7 0,7 5 0,-11-6 0,9-5 0,-6-7 0,0-5 0,0-7 0,-5-2 0,2-8 0,1 1 0,-1-1 0,1-2 0,-1-2 0,0-2 0,1 0 0,-1 0 0,1 0 0,-1 0 0,1-6 0,0-2 0,0-10 0,0-2 0,1-8 0,1-1 0,-1-5 0,1-5 0,-1 3 0,1-3 0,-1 10 0,3-6 0,-2 10 0,2 0 0,-4 10 0,0 1 0,-4 7 0,1-3 0,-2 6 0,-1-1 0,2 4 0,-3-2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4:27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81 24575,'0'6'0,"0"0"0,0 0 0,0 1 0,0-1 0,0 4 0,0-3 0,0 7 0,0-4 0,0 4 0,0-3 0,4 3 0,-4-7 0,10 0 0,-9-1 0,12 1 0,-6 0 0,4 0 0,-2-4 0,-3-3 0,1 0 0,-1 0 0,1 0 0,2 0 0,-1 0 0,2 0 0,-1 0 0,-1 0 0,2 0 0,-4 0 0,0 0 0,1-3 0,-1-1 0,1-2 0,-1-4 0,1 2 0,0-5 0,0 2 0,-3-7 0,-1-2 0,-3-3 0,0 0 0,0-1 0,0 5 0,0 0 0,0 5 0,-3 3 0,-4 4 0,-4 4 0,-3 3 0,-1 0 0,1 0 0,0 0 0,0 0 0,-1 7 0,0 5 0,1 3 0,-1 3 0,-2 3 0,1-6 0,2 2 0,4-3 0,6-7 0,-2 3 0,6-4 0,-3 1 0,3-1 0,0 0 0,0-2 0,0-1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4:28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24575,'17'0'0,"6"0"0,12 0 0,-9 0 0,22 0 0,-2 0 0,15 0 0,5 0 0,-27 0 0,15 0 0,-21 0 0,32 0 0,-22 0 0,4 0 0,-19 0 0,-4 0 0,-5 0 0,-4 0 0,-6 0 0,-5 0 0,-1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4:29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6 24575,'2'-3'0,"2"0"0,2 3 0,3 0 0,-2 0 0,2 0 0,-3 7 0,-2 5 0,2 3 0,-5 3 0,2 0 0,-3-2 0,0 6 0,0-3 0,0 5 0,0 4 0,0-4 0,-3 4 0,-5-5 0,-1 1 0,-5-5 0,6-1 0,-6-7 0,7-1 0,-7-3 0,1 3 0,1-5 0,-1 1 0,7-6 0,-1 0 0,1 0 0,-1 0 0,4-3 0,0-4 0,3-4 0,0 0 0,0-2 0,0 2 0,0 0 0,0 1 0,0 4 0,3 0 0,0 2 0,3 1 0,1 3 0,-1 0 0,4 0 0,-3 0 0,7 0 0,-7 0 0,6 0 0,-5 0 0,5 0 0,-6 0 0,7 3 0,-7 1 0,9 6 0,-5-3 0,7 3 0,-4-3 0,0 0 0,0 1 0,4-4 0,-3-1 0,8-3 0,-8 0 0,3 0 0,-4 0 0,1 0 0,-1 0 0,0 0 0,-3-3 0,-1-4 0,-6 2 0,-1-1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4:39.478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0 242 24575,'43'0'0,"2"0"0,21 0 0,8 0 0,2 0 0,-8 0 0,10 0 0,-15 0 0,10 0 0,0 0 0,-13 0 0,0 0 0,-9 0 0,-5 0 0,0 0 0,-5 0 0,-2 0 0,-5 0 0,0 0 0,-5 0 0,4 0 0,-4 0 0,0 0 0,-1 0 0,-4 0 0,-1 0 0,-4 0 0,0 0 0,-1 0 0,-6 0 0,5 0 0,-6 3 0,3 1 0,0 0 0,-3 2 0,2-6 0,-6 3 0,3-3 0,-3 0 0,-1 0 0,1 0 0,4 0 0,9 0 0,11 0 0,5 0 0,20-4 0,1 2 0,17-7 0,-13 4 0,10-1 0,-17-2 0,19 6 0,-12-2 0,4 4 0,-5 0 0,-7 0 0,5 0 0,-11 0 0,5 0 0,-6 0 0,-5 4 0,-2 1 0,-5 3 0,0 0 0,-5-3 0,-1 2 0,-5-2 0,1 2 0,-5-2 0,-4-2 0,-2-3 0,-6 0 0,3 0 0,4 0 0,7 0 0,13 0 0,7 0 0,4 0 0,14 0 0,-10 0 0,22 0 0,14-5 0,-23 3 0,-5-1 0,0 1 0,5 2 0,33 0 0,-34 0 0,25 0 0,-38 0 0,30 0 0,-30 0 0,5 0 0,-1 0 0,-6 0 0,-6 0 0,-5 0 0,-7 0 0,-5 0 0,-3 0 0,-6 0 0,0 0 0,-7 0 0,3-7 0,2 6 0,3-6 0,16 7 0,-1-4 0,15 3 0,1-7 0,14 7 0,-5-3 0,39 4 0,-44 0 0,43 0 0,-44 0 0,24 0 0,-18 0 0,3 0 0,-12 0 0,0 0 0,-10 0 0,2 0 0,-14 0 0,4 0 0,-8 0 0,-5 0 0,-2 0 0,-6 0 0,3 0 0,-6-3 0,-2-8 0,9 5 0,7-4 0,11 10 0,5 0 0,-1-4 0,12 3 0,10-7 0,6 7 0,4-4 0,8 0 0,-21 4 0,39-4 0,-49 5 0,42 0 0,-35 0 0,17 0 0,-7 0 0,-6 0 0,-1 0 0,-6 0 0,-5-4 0,-7 3 0,-1-3 0,-9 4 0,9 0 0,-9-3 0,5 2 0,9-3 0,-11 1 0,11 2 0,-10-3 0,-3 4 0,3-3 0,-5 2 0,0-2 0,1 3 0,-1 0 0,-4 0 0,4-4 0,-8 3 0,7-2 0,-7 3 0,4 0 0,1 0 0,-4 0 0,4-4 0,-9 4 0,3-4 0,-7 4 0,6-3 0,-2 2 0,0-2 0,2 3 0,-6 0 0,3 0 0,0 0 0,-3 0 0,7 0 0,-7 0 0,3 0 0,-4 0 0,1 0 0,-1 0 0,3 0 0,-2 0 0,2 0 0,-5-5 0,-5-7 0,-12-12 0,-6-11 0,4 13 0,2 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04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524 1 24575,'-5'0'0,"-2"0"0,-31 0 0,7 0 0,-16 0 0,-2 0 0,11 0 0,-34 0 0,41 0 0,-32 0 0,38 0 0,-13 0 0,14 0 0,4 0 0,2 0 0,11 0 0,0 2 0,4 9 0,3 4 0,0 8 0,0 4 0,0 8 0,0 14 0,0 4 0,0 9 0,0 4 0,0-17 0,0 22 0,0-18 0,0 13 0,0-4 0,0-7 0,4 4 0,-3-9 0,4-3 0,-5-3 0,0-9 0,0 0 0,0-2 0,0-9 0,0 9 0,0-12 0,0 6 0,0-16 0,0 7 0,0-11 0,0 3 0,0-4 0,0 1 0,2-4 0,5 0 0,8-3 0,0 0 0,12 0 0,-7 0 0,13 0 0,-4-4 0,5 3 0,0-6 0,6 2 0,-10 0 0,8 1 0,-13 4 0,3 0 0,-9 0 0,-1 0 0,-7 0 0,-1 0 0,-4 0 0,1 0 0,-1 0 0,0 0 0,0 0 0,0 0 0,1 0 0,-4 0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0T02:54:26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66 24575,'0'-7'0,"0"0"0,0-4 0,0 3 0,0-7 0,-3 7 0,-4 1 0,-1 4 0,-3 3 0,4 0 0,-1 0 0,-3 0 0,-1 0 0,0 0 0,-4 0 0,-1 4 0,-1 9 0,-3 5 0,-2 10 0,4-2 0,-4 2 0,10-2 0,0-4 0,5-1 0,0-5 0,3-4 0,1-1 0,4-4 0,0 1 0,0-1 0,0 0 0,0 0 0,4 1 0,0-4 0,3 2 0,0-2 0,0 3 0,1 1 0,-1-4 0,4 2 0,-3-2 0,7 1 0,-3 2 0,4-7 0,0 4 0,0-4 0,5 0 0,-4 0 0,4 0 0,-5 0 0,0 3 0,-4-2 0,3 3 0,-7-4 0,3 3 0,-3 1 0,-1 3 0,0 1 0,-3-1 0,-1 0 0,-3 4 0,4 2 0,-3-1 0,2 3 0,-3-3 0,0 4 0,0 0 0,0 0 0,0 0 0,0 0 0,0 0 0,-3 0 0,-2 0 0,-6 0 0,2-4 0,-2-1 0,3-3 0,4-1 0,-2 0 0,2 0 0,-8-3 0,4 0 0,-7-4 0,3 0 0,-5 0 0,-3 0 0,-2 0 0,0 0 0,1 0 0,5-4 0,0-1 0,3 1 0,2-3 0,4 6 0,0-5 0,2 2 0,2-4 0,3 1 0,0 0 0,-3-1 0,2 1 0,-2-1 0,3 1 0,0 0 0,0-1 0,0 1 0,-3 3 0,2 1 0,-2 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05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24575,'20'0'0,"11"0"0,7 0 0,-1 0 0,9 0 0,-17 0 0,5 0 0,-7 0 0,-8 0 0,3 0 0,-10 0 0,5 0 0,-6 0 0,-1 0 0,4 0 0,-4 0 0,0 0 0,-4 0 0,-3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07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259 185 24575,'0'-10'0,"0"-4"0,0 2 0,0-6 0,0 7 0,0-3 0,0 0 0,0-1 0,0 5 0,-3-4 0,2 7 0,-8-3 0,1 0 0,-3 2 0,-2 1 0,2 1 0,-3 5 0,-1-2 0,1 3 0,0 0 0,-1 0 0,1 3 0,-1 8 0,0 10 0,2 8 0,-3 5 0,6 0 0,-2 0 0,3 5 0,1 16 0,-2-5 0,6 5 0,0-10 0,4-4 0,0-1 0,0 5 0,0-10 0,0 4 0,0-5 0,0 0 0,3-5 0,5-1 0,4-5 0,3-3 0,4-1 0,-4-8 0,7 0 0,4-4 0,-1-2 0,9-2 0,-9-3 0,3 0 0,0 0 0,-4-3 0,0-5 0,-1-4 0,-8-2 0,3 2 0,-7 2 0,-1 3 0,-4 1 0,0-1 0,1 4 0,-4-3 0,0 3 0,-3-1 0,0 2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07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24575,'20'0'0,"6"0"0,-2 0 0,14 0 0,-7 0 0,14 0 0,-10 0 0,-1 0 0,-6 0 0,-8 0 0,-2 0 0,-4 0 0,-6 0 0,-2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08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24575,'34'0'0,"-4"0"0,21 0 0,-3 0 0,11 0 0,7 0 0,-21 0 0,17 0 0,-30 0 0,13 0 0,-11 0 0,-9 0 0,-5 0 0,-7 0 0,-9-5 0,3 3 0,-7-3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14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213 296 24575,'-3'4'0,"-4"-1"0,-10 32 0,3-8 0,-7 15 0,1 18 0,2-24 0,-8 37 0,7-11 0,4-7 0,0 15 0,1-28 0,4 10 0,1-6 0,5-11 0,4-1 0,0-11 0,0-7 0,0 1 0,0-9 0,0 1 0,0-2 0,0-1 0,6 1 0,-2-1 0,6 1 0,0-4 0,1 0 0,7-3 0,-3 0 0,7 0 0,2 0 0,2-11 0,14-10 0,-12-6 0,13-10 0,-9 6 0,6-12 0,-1 9 0,-3-12 0,2 17 0,-4-11 0,1 7 0,3-4 0,-8 0 0,4 1 0,-5-1 0,-3-4 0,2 3 0,-4-16 0,-3 10 0,-3-6 0,-7 11 0,-4 5 0,-1 0 0,-4-1 0,0 6 0,0 1 0,-4 5 0,-8-2 0,-1 2 0,-11 2 0,4 2 0,-3 3 0,-5 4 0,4 1 0,-9 6 0,5 2 0,-6 3 0,-3 0 0,6 3 0,-1 9 0,4 6 0,2 7 0,1-1 0,5 0 0,6-5 0,2-4 0,3-5 0,2-4 0,4 4 0,-3-3 0,5 6 0,-2-6 0,3 6 0,-2-6 0,1 0 0,-2-4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14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24575,'-3'2'0,"6"2"0,15 12 0,9 2 0,10 10 0,3-1 0,8 2 0,-4 2 0,14 10 0,-18-2 0,7-4 0,5 20 0,-18-31 0,16 27 0,-18-19 0,1 2 0,-2-1 0,-8 0 0,0-11 0,-6-1 0,3 2 0,-9-11 0,3 6 0,-3-4 0,0-3 0,-1 2 0,-4-5 0,1 2 0,0-4 0,-1 0 0,0 1 0,1-1 0,-1 1 0,1-4 0,-1 3 0,0-6 0,1 6 0,-1-2 0,1 2 0,-1 1 0,4 5 0,-3-4 0,2 8 0,-2-8 0,0 1 0,-1-2 0,1-1 0,-4 1 0,3-4 0,-6-11 0,3 5 0,-3-8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16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24575,'31'85'0,"0"-1"0,-3 7 0,-9-8 0,-14-3 0,-5 9 0,0-27 0,0-6 0,0-14 0,0 10 0,0-16 0,0 2 0,0-21 0,-3 5 0,2-15 0,-2 3 0,0-7 0,2 0 0,-2-3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16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 24575,'-5'-5'0,"4"10"0,10 6 0,0 12 0,4-8 0,-4 12 0,1-11 0,-2 11 0,-4-12 0,3 8 0,-3-8 0,1 3 0,1-4 0,-2-3 0,-1-1 0,0 0 0,-3-3 0,0 3 0,3-4 0,-2 1 0,5-4 0,-3 0 0,3-3 0,1 0 0,-1 0 0,0 0 0,5-10 0,0-3 0,4-7 0,6-8 0,-5 11 0,4-11 0,-5 12 0,-4-2 0,-1 7 0,-3 1 0,-1 4 0,1 2 0,-1-2 0,-2 3 0,2-7 0,-6 0 0,4 2 0,-4 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17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14 24575,'-3'-7'0,"-4"1"0,-3 6 0,-4 0 0,3 6 0,-8 12 0,6 3 0,-8 8 0,4-1 0,4 7 0,1-5 0,3 8 0,5-17 0,0 11 0,4-12 0,0 4 0,0-2 0,0-6 0,0 2 0,0 0 0,3-3 0,1 4 0,7-8 0,0 2 0,3-2 0,0 0 0,4 0 0,2-4 0,3-2 0,5-2 0,1-3 0,5 0 0,5 0 0,-8-4 0,-1 0 0,-15-3 0,-2 3 0,-6 1 0,3 1 0,-6 1 0,-2-2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14:45:18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24575,'0'-4'0,"0"12"0,0 8 0,0 10 0,0-2 0,0-1 0,0 0 0,0 1 0,4 3 0,0-2 0,5 7 0,2-7 0,-2 3 0,2 5 0,-3-11 0,1 15 0,-2-24 0,0 13 0,0-21 0,0 8 0,-3-9 0,1 2 0,-1-2 0,2-1 0,0-3 0,0 0 0,1 0 0,0-11 0,3-2 0,-1-15 0,6-1 0,-5-5 0,2 0 0,0 5 0,-3-4 0,2 9 0,-3-5 0,0 10 0,-1-3 0,0 6 0,1-2 0,-1 4 0,0 3 0,-1 1 0,1 3 0,-1 1 0,-2 0 0,2 2 0,-6 1 0,3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52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1.xml"/><Relationship Id="rId21" Type="http://schemas.openxmlformats.org/officeDocument/2006/relationships/customXml" Target="../ink/ink63.xml"/><Relationship Id="rId42" Type="http://schemas.openxmlformats.org/officeDocument/2006/relationships/image" Target="../media/image2110.png"/><Relationship Id="rId63" Type="http://schemas.openxmlformats.org/officeDocument/2006/relationships/customXml" Target="../ink/ink84.xml"/><Relationship Id="rId84" Type="http://schemas.openxmlformats.org/officeDocument/2006/relationships/image" Target="../media/image42.png"/><Relationship Id="rId138" Type="http://schemas.openxmlformats.org/officeDocument/2006/relationships/customXml" Target="../ink/ink122.xml"/><Relationship Id="rId159" Type="http://schemas.openxmlformats.org/officeDocument/2006/relationships/image" Target="../media/image79.png"/><Relationship Id="rId170" Type="http://schemas.openxmlformats.org/officeDocument/2006/relationships/customXml" Target="../ink/ink138.xml"/><Relationship Id="rId107" Type="http://schemas.openxmlformats.org/officeDocument/2006/relationships/customXml" Target="../ink/ink106.xml"/><Relationship Id="rId11" Type="http://schemas.openxmlformats.org/officeDocument/2006/relationships/customXml" Target="../ink/ink58.xml"/><Relationship Id="rId32" Type="http://schemas.openxmlformats.org/officeDocument/2006/relationships/image" Target="../media/image1611.png"/><Relationship Id="rId53" Type="http://schemas.openxmlformats.org/officeDocument/2006/relationships/customXml" Target="../ink/ink79.xml"/><Relationship Id="rId74" Type="http://schemas.openxmlformats.org/officeDocument/2006/relationships/image" Target="../media/image37.png"/><Relationship Id="rId128" Type="http://schemas.openxmlformats.org/officeDocument/2006/relationships/image" Target="../media/image64.png"/><Relationship Id="rId149" Type="http://schemas.openxmlformats.org/officeDocument/2006/relationships/image" Target="../media/image74.png"/><Relationship Id="rId5" Type="http://schemas.openxmlformats.org/officeDocument/2006/relationships/customXml" Target="../ink/ink55.xml"/><Relationship Id="rId95" Type="http://schemas.openxmlformats.org/officeDocument/2006/relationships/customXml" Target="../ink/ink100.xml"/><Relationship Id="rId160" Type="http://schemas.openxmlformats.org/officeDocument/2006/relationships/customXml" Target="../ink/ink133.xml"/><Relationship Id="rId181" Type="http://schemas.openxmlformats.org/officeDocument/2006/relationships/image" Target="../media/image90.png"/><Relationship Id="rId22" Type="http://schemas.openxmlformats.org/officeDocument/2006/relationships/image" Target="../media/image112.png"/><Relationship Id="rId43" Type="http://schemas.openxmlformats.org/officeDocument/2006/relationships/customXml" Target="../ink/ink74.xml"/><Relationship Id="rId64" Type="http://schemas.openxmlformats.org/officeDocument/2006/relationships/image" Target="../media/image3212.png"/><Relationship Id="rId118" Type="http://schemas.openxmlformats.org/officeDocument/2006/relationships/image" Target="../media/image59.png"/><Relationship Id="rId139" Type="http://schemas.openxmlformats.org/officeDocument/2006/relationships/image" Target="../media/image69.png"/><Relationship Id="rId85" Type="http://schemas.openxmlformats.org/officeDocument/2006/relationships/customXml" Target="../ink/ink95.xml"/><Relationship Id="rId150" Type="http://schemas.openxmlformats.org/officeDocument/2006/relationships/customXml" Target="../ink/ink128.xml"/><Relationship Id="rId171" Type="http://schemas.openxmlformats.org/officeDocument/2006/relationships/image" Target="../media/image85.png"/><Relationship Id="rId12" Type="http://schemas.openxmlformats.org/officeDocument/2006/relationships/image" Target="../media/image610.png"/><Relationship Id="rId33" Type="http://schemas.openxmlformats.org/officeDocument/2006/relationships/customXml" Target="../ink/ink69.xml"/><Relationship Id="rId108" Type="http://schemas.openxmlformats.org/officeDocument/2006/relationships/image" Target="../media/image54.png"/><Relationship Id="rId129" Type="http://schemas.openxmlformats.org/officeDocument/2006/relationships/customXml" Target="../ink/ink117.xml"/><Relationship Id="rId54" Type="http://schemas.openxmlformats.org/officeDocument/2006/relationships/image" Target="../media/image2711.png"/><Relationship Id="rId75" Type="http://schemas.openxmlformats.org/officeDocument/2006/relationships/customXml" Target="../ink/ink90.xml"/><Relationship Id="rId96" Type="http://schemas.openxmlformats.org/officeDocument/2006/relationships/image" Target="../media/image48.png"/><Relationship Id="rId140" Type="http://schemas.openxmlformats.org/officeDocument/2006/relationships/customXml" Target="../ink/ink123.xml"/><Relationship Id="rId161" Type="http://schemas.openxmlformats.org/officeDocument/2006/relationships/image" Target="../media/image80.png"/><Relationship Id="rId182" Type="http://schemas.openxmlformats.org/officeDocument/2006/relationships/customXml" Target="../ink/ink144.xml"/><Relationship Id="rId6" Type="http://schemas.openxmlformats.org/officeDocument/2006/relationships/image" Target="../media/image3100.png"/><Relationship Id="rId23" Type="http://schemas.openxmlformats.org/officeDocument/2006/relationships/customXml" Target="../ink/ink64.xml"/><Relationship Id="rId119" Type="http://schemas.openxmlformats.org/officeDocument/2006/relationships/customXml" Target="../ink/ink112.xml"/><Relationship Id="rId44" Type="http://schemas.openxmlformats.org/officeDocument/2006/relationships/image" Target="../media/image2213.png"/><Relationship Id="rId65" Type="http://schemas.openxmlformats.org/officeDocument/2006/relationships/customXml" Target="../ink/ink85.xml"/><Relationship Id="rId86" Type="http://schemas.openxmlformats.org/officeDocument/2006/relationships/image" Target="../media/image43.png"/><Relationship Id="rId130" Type="http://schemas.openxmlformats.org/officeDocument/2006/relationships/customXml" Target="../ink/ink118.xml"/><Relationship Id="rId151" Type="http://schemas.openxmlformats.org/officeDocument/2006/relationships/image" Target="../media/image75.png"/><Relationship Id="rId172" Type="http://schemas.openxmlformats.org/officeDocument/2006/relationships/customXml" Target="../ink/ink139.xml"/><Relationship Id="rId13" Type="http://schemas.openxmlformats.org/officeDocument/2006/relationships/customXml" Target="../ink/ink59.xml"/><Relationship Id="rId18" Type="http://schemas.openxmlformats.org/officeDocument/2006/relationships/image" Target="../media/image910.png"/><Relationship Id="rId39" Type="http://schemas.openxmlformats.org/officeDocument/2006/relationships/customXml" Target="../ink/ink72.xml"/><Relationship Id="rId109" Type="http://schemas.openxmlformats.org/officeDocument/2006/relationships/customXml" Target="../ink/ink107.xml"/><Relationship Id="rId34" Type="http://schemas.openxmlformats.org/officeDocument/2006/relationships/image" Target="../media/image1711.png"/><Relationship Id="rId50" Type="http://schemas.openxmlformats.org/officeDocument/2006/relationships/image" Target="../media/image2512.png"/><Relationship Id="rId55" Type="http://schemas.openxmlformats.org/officeDocument/2006/relationships/customXml" Target="../ink/ink80.xml"/><Relationship Id="rId76" Type="http://schemas.openxmlformats.org/officeDocument/2006/relationships/image" Target="../media/image38.png"/><Relationship Id="rId97" Type="http://schemas.openxmlformats.org/officeDocument/2006/relationships/customXml" Target="../ink/ink101.xml"/><Relationship Id="rId104" Type="http://schemas.openxmlformats.org/officeDocument/2006/relationships/image" Target="../media/image52.png"/><Relationship Id="rId120" Type="http://schemas.openxmlformats.org/officeDocument/2006/relationships/image" Target="../media/image60.png"/><Relationship Id="rId125" Type="http://schemas.openxmlformats.org/officeDocument/2006/relationships/customXml" Target="../ink/ink115.xml"/><Relationship Id="rId141" Type="http://schemas.openxmlformats.org/officeDocument/2006/relationships/image" Target="../media/image70.png"/><Relationship Id="rId146" Type="http://schemas.openxmlformats.org/officeDocument/2006/relationships/customXml" Target="../ink/ink126.xml"/><Relationship Id="rId167" Type="http://schemas.openxmlformats.org/officeDocument/2006/relationships/image" Target="../media/image83.png"/><Relationship Id="rId188" Type="http://schemas.openxmlformats.org/officeDocument/2006/relationships/customXml" Target="../ink/ink147.xml"/><Relationship Id="rId7" Type="http://schemas.openxmlformats.org/officeDocument/2006/relationships/customXml" Target="../ink/ink56.xml"/><Relationship Id="rId71" Type="http://schemas.openxmlformats.org/officeDocument/2006/relationships/customXml" Target="../ink/ink88.xml"/><Relationship Id="rId92" Type="http://schemas.openxmlformats.org/officeDocument/2006/relationships/image" Target="../media/image46.png"/><Relationship Id="rId162" Type="http://schemas.openxmlformats.org/officeDocument/2006/relationships/customXml" Target="../ink/ink134.xml"/><Relationship Id="rId183" Type="http://schemas.openxmlformats.org/officeDocument/2006/relationships/image" Target="../media/image91.png"/><Relationship Id="rId2" Type="http://schemas.microsoft.com/office/2007/relationships/media" Target="../media/media10.m4a"/><Relationship Id="rId29" Type="http://schemas.openxmlformats.org/officeDocument/2006/relationships/customXml" Target="../ink/ink67.xml"/><Relationship Id="rId24" Type="http://schemas.openxmlformats.org/officeDocument/2006/relationships/image" Target="../media/image1211.png"/><Relationship Id="rId40" Type="http://schemas.openxmlformats.org/officeDocument/2006/relationships/image" Target="../media/image2010.png"/><Relationship Id="rId45" Type="http://schemas.openxmlformats.org/officeDocument/2006/relationships/customXml" Target="../ink/ink75.xml"/><Relationship Id="rId66" Type="http://schemas.openxmlformats.org/officeDocument/2006/relationships/image" Target="../media/image33.png"/><Relationship Id="rId87" Type="http://schemas.openxmlformats.org/officeDocument/2006/relationships/customXml" Target="../ink/ink96.xml"/><Relationship Id="rId110" Type="http://schemas.openxmlformats.org/officeDocument/2006/relationships/image" Target="../media/image55.png"/><Relationship Id="rId115" Type="http://schemas.openxmlformats.org/officeDocument/2006/relationships/customXml" Target="../ink/ink110.xml"/><Relationship Id="rId131" Type="http://schemas.openxmlformats.org/officeDocument/2006/relationships/image" Target="../media/image65.png"/><Relationship Id="rId136" Type="http://schemas.openxmlformats.org/officeDocument/2006/relationships/customXml" Target="../ink/ink121.xml"/><Relationship Id="rId157" Type="http://schemas.openxmlformats.org/officeDocument/2006/relationships/image" Target="../media/image78.png"/><Relationship Id="rId178" Type="http://schemas.openxmlformats.org/officeDocument/2006/relationships/customXml" Target="../ink/ink142.xml"/><Relationship Id="rId61" Type="http://schemas.openxmlformats.org/officeDocument/2006/relationships/customXml" Target="../ink/ink83.xml"/><Relationship Id="rId82" Type="http://schemas.openxmlformats.org/officeDocument/2006/relationships/image" Target="../media/image41.png"/><Relationship Id="rId152" Type="http://schemas.openxmlformats.org/officeDocument/2006/relationships/customXml" Target="../ink/ink129.xml"/><Relationship Id="rId173" Type="http://schemas.openxmlformats.org/officeDocument/2006/relationships/image" Target="../media/image86.png"/><Relationship Id="rId19" Type="http://schemas.openxmlformats.org/officeDocument/2006/relationships/customXml" Target="../ink/ink62.xml"/><Relationship Id="rId14" Type="http://schemas.openxmlformats.org/officeDocument/2006/relationships/image" Target="../media/image710.png"/><Relationship Id="rId30" Type="http://schemas.openxmlformats.org/officeDocument/2006/relationships/image" Target="../media/image1511.png"/><Relationship Id="rId35" Type="http://schemas.openxmlformats.org/officeDocument/2006/relationships/customXml" Target="../ink/ink70.xml"/><Relationship Id="rId56" Type="http://schemas.openxmlformats.org/officeDocument/2006/relationships/image" Target="../media/image2811.png"/><Relationship Id="rId77" Type="http://schemas.openxmlformats.org/officeDocument/2006/relationships/customXml" Target="../ink/ink91.xml"/><Relationship Id="rId100" Type="http://schemas.openxmlformats.org/officeDocument/2006/relationships/image" Target="../media/image50.png"/><Relationship Id="rId105" Type="http://schemas.openxmlformats.org/officeDocument/2006/relationships/customXml" Target="../ink/ink105.xml"/><Relationship Id="rId126" Type="http://schemas.openxmlformats.org/officeDocument/2006/relationships/image" Target="../media/image63.png"/><Relationship Id="rId147" Type="http://schemas.openxmlformats.org/officeDocument/2006/relationships/image" Target="../media/image73.png"/><Relationship Id="rId168" Type="http://schemas.openxmlformats.org/officeDocument/2006/relationships/customXml" Target="../ink/ink137.xml"/><Relationship Id="rId8" Type="http://schemas.openxmlformats.org/officeDocument/2006/relationships/image" Target="../media/image414.png"/><Relationship Id="rId51" Type="http://schemas.openxmlformats.org/officeDocument/2006/relationships/customXml" Target="../ink/ink78.xml"/><Relationship Id="rId72" Type="http://schemas.openxmlformats.org/officeDocument/2006/relationships/image" Target="../media/image360.png"/><Relationship Id="rId93" Type="http://schemas.openxmlformats.org/officeDocument/2006/relationships/customXml" Target="../ink/ink99.xml"/><Relationship Id="rId98" Type="http://schemas.openxmlformats.org/officeDocument/2006/relationships/image" Target="../media/image49.png"/><Relationship Id="rId121" Type="http://schemas.openxmlformats.org/officeDocument/2006/relationships/customXml" Target="../ink/ink113.xml"/><Relationship Id="rId142" Type="http://schemas.openxmlformats.org/officeDocument/2006/relationships/customXml" Target="../ink/ink124.xml"/><Relationship Id="rId163" Type="http://schemas.openxmlformats.org/officeDocument/2006/relationships/image" Target="../media/image81.png"/><Relationship Id="rId184" Type="http://schemas.openxmlformats.org/officeDocument/2006/relationships/customXml" Target="../ink/ink145.xml"/><Relationship Id="rId189" Type="http://schemas.openxmlformats.org/officeDocument/2006/relationships/image" Target="../media/image94.png"/><Relationship Id="rId3" Type="http://schemas.openxmlformats.org/officeDocument/2006/relationships/audio" Target="../media/media10.m4a"/><Relationship Id="rId25" Type="http://schemas.openxmlformats.org/officeDocument/2006/relationships/customXml" Target="../ink/ink65.xml"/><Relationship Id="rId46" Type="http://schemas.openxmlformats.org/officeDocument/2006/relationships/image" Target="../media/image2313.png"/><Relationship Id="rId67" Type="http://schemas.openxmlformats.org/officeDocument/2006/relationships/customXml" Target="../ink/ink86.xml"/><Relationship Id="rId116" Type="http://schemas.openxmlformats.org/officeDocument/2006/relationships/image" Target="../media/image58.png"/><Relationship Id="rId137" Type="http://schemas.openxmlformats.org/officeDocument/2006/relationships/image" Target="../media/image68.png"/><Relationship Id="rId158" Type="http://schemas.openxmlformats.org/officeDocument/2006/relationships/customXml" Target="../ink/ink132.xml"/><Relationship Id="rId20" Type="http://schemas.openxmlformats.org/officeDocument/2006/relationships/image" Target="../media/image1011.png"/><Relationship Id="rId41" Type="http://schemas.openxmlformats.org/officeDocument/2006/relationships/customXml" Target="../ink/ink73.xml"/><Relationship Id="rId62" Type="http://schemas.openxmlformats.org/officeDocument/2006/relationships/image" Target="../media/image310.png"/><Relationship Id="rId83" Type="http://schemas.openxmlformats.org/officeDocument/2006/relationships/customXml" Target="../ink/ink94.xml"/><Relationship Id="rId88" Type="http://schemas.openxmlformats.org/officeDocument/2006/relationships/image" Target="../media/image44.png"/><Relationship Id="rId111" Type="http://schemas.openxmlformats.org/officeDocument/2006/relationships/customXml" Target="../ink/ink108.xml"/><Relationship Id="rId132" Type="http://schemas.openxmlformats.org/officeDocument/2006/relationships/customXml" Target="../ink/ink119.xml"/><Relationship Id="rId153" Type="http://schemas.openxmlformats.org/officeDocument/2006/relationships/image" Target="../media/image76.png"/><Relationship Id="rId174" Type="http://schemas.openxmlformats.org/officeDocument/2006/relationships/customXml" Target="../ink/ink140.xml"/><Relationship Id="rId179" Type="http://schemas.openxmlformats.org/officeDocument/2006/relationships/image" Target="../media/image89.png"/><Relationship Id="rId190" Type="http://schemas.openxmlformats.org/officeDocument/2006/relationships/image" Target="../media/image1.png"/><Relationship Id="rId15" Type="http://schemas.openxmlformats.org/officeDocument/2006/relationships/customXml" Target="../ink/ink60.xml"/><Relationship Id="rId36" Type="http://schemas.openxmlformats.org/officeDocument/2006/relationships/image" Target="../media/image1812.png"/><Relationship Id="rId57" Type="http://schemas.openxmlformats.org/officeDocument/2006/relationships/customXml" Target="../ink/ink81.xml"/><Relationship Id="rId106" Type="http://schemas.openxmlformats.org/officeDocument/2006/relationships/image" Target="../media/image53.png"/><Relationship Id="rId127" Type="http://schemas.openxmlformats.org/officeDocument/2006/relationships/customXml" Target="../ink/ink116.xml"/><Relationship Id="rId10" Type="http://schemas.openxmlformats.org/officeDocument/2006/relationships/image" Target="../media/image511.png"/><Relationship Id="rId31" Type="http://schemas.openxmlformats.org/officeDocument/2006/relationships/customXml" Target="../ink/ink68.xml"/><Relationship Id="rId52" Type="http://schemas.openxmlformats.org/officeDocument/2006/relationships/image" Target="../media/image2612.png"/><Relationship Id="rId73" Type="http://schemas.openxmlformats.org/officeDocument/2006/relationships/customXml" Target="../ink/ink89.xml"/><Relationship Id="rId78" Type="http://schemas.openxmlformats.org/officeDocument/2006/relationships/image" Target="../media/image39.png"/><Relationship Id="rId94" Type="http://schemas.openxmlformats.org/officeDocument/2006/relationships/image" Target="../media/image47.png"/><Relationship Id="rId99" Type="http://schemas.openxmlformats.org/officeDocument/2006/relationships/customXml" Target="../ink/ink102.xml"/><Relationship Id="rId101" Type="http://schemas.openxmlformats.org/officeDocument/2006/relationships/customXml" Target="../ink/ink103.xml"/><Relationship Id="rId122" Type="http://schemas.openxmlformats.org/officeDocument/2006/relationships/image" Target="../media/image61.png"/><Relationship Id="rId143" Type="http://schemas.openxmlformats.org/officeDocument/2006/relationships/image" Target="../media/image71.png"/><Relationship Id="rId148" Type="http://schemas.openxmlformats.org/officeDocument/2006/relationships/customXml" Target="../ink/ink127.xml"/><Relationship Id="rId164" Type="http://schemas.openxmlformats.org/officeDocument/2006/relationships/customXml" Target="../ink/ink135.xml"/><Relationship Id="rId169" Type="http://schemas.openxmlformats.org/officeDocument/2006/relationships/image" Target="../media/image84.png"/><Relationship Id="rId185" Type="http://schemas.openxmlformats.org/officeDocument/2006/relationships/image" Target="../media/image92.png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57.xml"/><Relationship Id="rId180" Type="http://schemas.openxmlformats.org/officeDocument/2006/relationships/customXml" Target="../ink/ink143.xml"/><Relationship Id="rId26" Type="http://schemas.openxmlformats.org/officeDocument/2006/relationships/image" Target="../media/image1311.png"/><Relationship Id="rId47" Type="http://schemas.openxmlformats.org/officeDocument/2006/relationships/customXml" Target="../ink/ink76.xml"/><Relationship Id="rId68" Type="http://schemas.openxmlformats.org/officeDocument/2006/relationships/image" Target="../media/image34.png"/><Relationship Id="rId89" Type="http://schemas.openxmlformats.org/officeDocument/2006/relationships/customXml" Target="../ink/ink97.xml"/><Relationship Id="rId112" Type="http://schemas.openxmlformats.org/officeDocument/2006/relationships/image" Target="../media/image56.png"/><Relationship Id="rId133" Type="http://schemas.openxmlformats.org/officeDocument/2006/relationships/image" Target="../media/image66.png"/><Relationship Id="rId154" Type="http://schemas.openxmlformats.org/officeDocument/2006/relationships/customXml" Target="../ink/ink130.xml"/><Relationship Id="rId175" Type="http://schemas.openxmlformats.org/officeDocument/2006/relationships/image" Target="../media/image87.png"/><Relationship Id="rId16" Type="http://schemas.openxmlformats.org/officeDocument/2006/relationships/image" Target="../media/image810.png"/><Relationship Id="rId37" Type="http://schemas.openxmlformats.org/officeDocument/2006/relationships/customXml" Target="../ink/ink71.xml"/><Relationship Id="rId58" Type="http://schemas.openxmlformats.org/officeDocument/2006/relationships/image" Target="../media/image2912.png"/><Relationship Id="rId79" Type="http://schemas.openxmlformats.org/officeDocument/2006/relationships/customXml" Target="../ink/ink92.xml"/><Relationship Id="rId102" Type="http://schemas.openxmlformats.org/officeDocument/2006/relationships/image" Target="../media/image51.png"/><Relationship Id="rId123" Type="http://schemas.openxmlformats.org/officeDocument/2006/relationships/customXml" Target="../ink/ink114.xml"/><Relationship Id="rId144" Type="http://schemas.openxmlformats.org/officeDocument/2006/relationships/customXml" Target="../ink/ink125.xml"/><Relationship Id="rId90" Type="http://schemas.openxmlformats.org/officeDocument/2006/relationships/image" Target="../media/image45.png"/><Relationship Id="rId165" Type="http://schemas.openxmlformats.org/officeDocument/2006/relationships/image" Target="../media/image82.png"/><Relationship Id="rId186" Type="http://schemas.openxmlformats.org/officeDocument/2006/relationships/customXml" Target="../ink/ink146.xml"/><Relationship Id="rId27" Type="http://schemas.openxmlformats.org/officeDocument/2006/relationships/customXml" Target="../ink/ink66.xml"/><Relationship Id="rId48" Type="http://schemas.openxmlformats.org/officeDocument/2006/relationships/image" Target="../media/image2413.png"/><Relationship Id="rId69" Type="http://schemas.openxmlformats.org/officeDocument/2006/relationships/customXml" Target="../ink/ink87.xml"/><Relationship Id="rId113" Type="http://schemas.openxmlformats.org/officeDocument/2006/relationships/customXml" Target="../ink/ink109.xml"/><Relationship Id="rId134" Type="http://schemas.openxmlformats.org/officeDocument/2006/relationships/customXml" Target="../ink/ink120.xml"/><Relationship Id="rId80" Type="http://schemas.openxmlformats.org/officeDocument/2006/relationships/image" Target="../media/image40.png"/><Relationship Id="rId155" Type="http://schemas.openxmlformats.org/officeDocument/2006/relationships/image" Target="../media/image77.png"/><Relationship Id="rId176" Type="http://schemas.openxmlformats.org/officeDocument/2006/relationships/customXml" Target="../ink/ink141.xml"/><Relationship Id="rId17" Type="http://schemas.openxmlformats.org/officeDocument/2006/relationships/customXml" Target="../ink/ink61.xml"/><Relationship Id="rId38" Type="http://schemas.openxmlformats.org/officeDocument/2006/relationships/image" Target="../media/image1911.png"/><Relationship Id="rId59" Type="http://schemas.openxmlformats.org/officeDocument/2006/relationships/customXml" Target="../ink/ink82.xml"/><Relationship Id="rId103" Type="http://schemas.openxmlformats.org/officeDocument/2006/relationships/customXml" Target="../ink/ink104.xml"/><Relationship Id="rId124" Type="http://schemas.openxmlformats.org/officeDocument/2006/relationships/image" Target="../media/image62.png"/><Relationship Id="rId70" Type="http://schemas.openxmlformats.org/officeDocument/2006/relationships/image" Target="../media/image350.png"/><Relationship Id="rId91" Type="http://schemas.openxmlformats.org/officeDocument/2006/relationships/customXml" Target="../ink/ink98.xml"/><Relationship Id="rId145" Type="http://schemas.openxmlformats.org/officeDocument/2006/relationships/image" Target="../media/image72.png"/><Relationship Id="rId166" Type="http://schemas.openxmlformats.org/officeDocument/2006/relationships/customXml" Target="../ink/ink136.xml"/><Relationship Id="rId187" Type="http://schemas.openxmlformats.org/officeDocument/2006/relationships/image" Target="../media/image93.png"/><Relationship Id="rId1" Type="http://schemas.openxmlformats.org/officeDocument/2006/relationships/tags" Target="../tags/tag5.xml"/><Relationship Id="rId28" Type="http://schemas.openxmlformats.org/officeDocument/2006/relationships/image" Target="../media/image1412.png"/><Relationship Id="rId49" Type="http://schemas.openxmlformats.org/officeDocument/2006/relationships/customXml" Target="../ink/ink77.xml"/><Relationship Id="rId114" Type="http://schemas.openxmlformats.org/officeDocument/2006/relationships/image" Target="../media/image57.png"/><Relationship Id="rId60" Type="http://schemas.openxmlformats.org/officeDocument/2006/relationships/image" Target="../media/image3012.png"/><Relationship Id="rId81" Type="http://schemas.openxmlformats.org/officeDocument/2006/relationships/customXml" Target="../ink/ink93.xml"/><Relationship Id="rId135" Type="http://schemas.openxmlformats.org/officeDocument/2006/relationships/image" Target="../media/image67.png"/><Relationship Id="rId156" Type="http://schemas.openxmlformats.org/officeDocument/2006/relationships/customXml" Target="../ink/ink131.xml"/><Relationship Id="rId177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58.xml"/><Relationship Id="rId117" Type="http://schemas.openxmlformats.org/officeDocument/2006/relationships/image" Target="../media/image1510.png"/><Relationship Id="rId21" Type="http://schemas.openxmlformats.org/officeDocument/2006/relationships/image" Target="../media/image1020.png"/><Relationship Id="rId42" Type="http://schemas.openxmlformats.org/officeDocument/2006/relationships/customXml" Target="../ink/ink166.xml"/><Relationship Id="rId47" Type="http://schemas.openxmlformats.org/officeDocument/2006/relationships/image" Target="../media/image1151.png"/><Relationship Id="rId84" Type="http://schemas.openxmlformats.org/officeDocument/2006/relationships/image" Target="../media/image1351.png"/><Relationship Id="rId89" Type="http://schemas.openxmlformats.org/officeDocument/2006/relationships/image" Target="../media/image1371.png"/><Relationship Id="rId112" Type="http://schemas.openxmlformats.org/officeDocument/2006/relationships/customXml" Target="../ink/ink188.xml"/><Relationship Id="rId133" Type="http://schemas.openxmlformats.org/officeDocument/2006/relationships/image" Target="../media/image1591.png"/><Relationship Id="rId16" Type="http://schemas.openxmlformats.org/officeDocument/2006/relationships/customXml" Target="../ink/ink153.xml"/><Relationship Id="rId107" Type="http://schemas.openxmlformats.org/officeDocument/2006/relationships/image" Target="../media/image1460.png"/><Relationship Id="rId11" Type="http://schemas.openxmlformats.org/officeDocument/2006/relationships/image" Target="../media/image970.png"/><Relationship Id="rId32" Type="http://schemas.openxmlformats.org/officeDocument/2006/relationships/customXml" Target="../ink/ink161.xml"/><Relationship Id="rId37" Type="http://schemas.openxmlformats.org/officeDocument/2006/relationships/image" Target="../media/image1101.png"/><Relationship Id="rId102" Type="http://schemas.openxmlformats.org/officeDocument/2006/relationships/customXml" Target="../ink/ink183.xml"/><Relationship Id="rId123" Type="http://schemas.openxmlformats.org/officeDocument/2006/relationships/image" Target="../media/image1541.png"/><Relationship Id="rId128" Type="http://schemas.openxmlformats.org/officeDocument/2006/relationships/customXml" Target="../ink/ink196.xml"/><Relationship Id="rId5" Type="http://schemas.openxmlformats.org/officeDocument/2006/relationships/notesSlide" Target="../notesSlides/notesSlide2.xml"/><Relationship Id="rId90" Type="http://schemas.openxmlformats.org/officeDocument/2006/relationships/customXml" Target="../ink/ink177.xml"/><Relationship Id="rId95" Type="http://schemas.openxmlformats.org/officeDocument/2006/relationships/image" Target="../media/image1401.png"/><Relationship Id="rId22" Type="http://schemas.openxmlformats.org/officeDocument/2006/relationships/customXml" Target="../ink/ink156.xml"/><Relationship Id="rId27" Type="http://schemas.openxmlformats.org/officeDocument/2006/relationships/image" Target="../media/image1050.png"/><Relationship Id="rId43" Type="http://schemas.openxmlformats.org/officeDocument/2006/relationships/image" Target="../media/image1131.png"/><Relationship Id="rId48" Type="http://schemas.openxmlformats.org/officeDocument/2006/relationships/customXml" Target="../ink/ink169.xml"/><Relationship Id="rId113" Type="http://schemas.openxmlformats.org/officeDocument/2006/relationships/image" Target="../media/image1490.png"/><Relationship Id="rId118" Type="http://schemas.openxmlformats.org/officeDocument/2006/relationships/customXml" Target="../ink/ink191.xml"/><Relationship Id="rId134" Type="http://schemas.openxmlformats.org/officeDocument/2006/relationships/customXml" Target="../ink/ink199.xml"/><Relationship Id="rId80" Type="http://schemas.openxmlformats.org/officeDocument/2006/relationships/image" Target="../media/image1331.png"/><Relationship Id="rId85" Type="http://schemas.openxmlformats.org/officeDocument/2006/relationships/customXml" Target="../ink/ink174.xml"/><Relationship Id="rId12" Type="http://schemas.openxmlformats.org/officeDocument/2006/relationships/customXml" Target="../ink/ink151.xml"/><Relationship Id="rId17" Type="http://schemas.openxmlformats.org/officeDocument/2006/relationships/image" Target="../media/image1000.png"/><Relationship Id="rId33" Type="http://schemas.openxmlformats.org/officeDocument/2006/relationships/image" Target="../media/image1080.png"/><Relationship Id="rId38" Type="http://schemas.openxmlformats.org/officeDocument/2006/relationships/customXml" Target="../ink/ink164.xml"/><Relationship Id="rId103" Type="http://schemas.openxmlformats.org/officeDocument/2006/relationships/image" Target="../media/image1441.png"/><Relationship Id="rId108" Type="http://schemas.openxmlformats.org/officeDocument/2006/relationships/customXml" Target="../ink/ink186.xml"/><Relationship Id="rId124" Type="http://schemas.openxmlformats.org/officeDocument/2006/relationships/customXml" Target="../ink/ink194.xml"/><Relationship Id="rId129" Type="http://schemas.openxmlformats.org/officeDocument/2006/relationships/image" Target="../media/image1571.png"/><Relationship Id="rId91" Type="http://schemas.openxmlformats.org/officeDocument/2006/relationships/image" Target="../media/image1381.png"/><Relationship Id="rId96" Type="http://schemas.openxmlformats.org/officeDocument/2006/relationships/customXml" Target="../ink/ink180.xml"/><Relationship Id="rId1" Type="http://schemas.openxmlformats.org/officeDocument/2006/relationships/tags" Target="../tags/tag6.xml"/><Relationship Id="rId6" Type="http://schemas.openxmlformats.org/officeDocument/2006/relationships/customXml" Target="../ink/ink148.xml"/><Relationship Id="rId15" Type="http://schemas.openxmlformats.org/officeDocument/2006/relationships/image" Target="../media/image990.png"/><Relationship Id="rId23" Type="http://schemas.openxmlformats.org/officeDocument/2006/relationships/image" Target="../media/image1030.png"/><Relationship Id="rId28" Type="http://schemas.openxmlformats.org/officeDocument/2006/relationships/customXml" Target="../ink/ink159.xml"/><Relationship Id="rId36" Type="http://schemas.openxmlformats.org/officeDocument/2006/relationships/customXml" Target="../ink/ink163.xml"/><Relationship Id="rId49" Type="http://schemas.openxmlformats.org/officeDocument/2006/relationships/image" Target="../media/image1161.png"/><Relationship Id="rId106" Type="http://schemas.openxmlformats.org/officeDocument/2006/relationships/customXml" Target="../ink/ink185.xml"/><Relationship Id="rId114" Type="http://schemas.openxmlformats.org/officeDocument/2006/relationships/customXml" Target="../ink/ink189.xml"/><Relationship Id="rId119" Type="http://schemas.openxmlformats.org/officeDocument/2006/relationships/image" Target="../media/image1520.png"/><Relationship Id="rId127" Type="http://schemas.openxmlformats.org/officeDocument/2006/relationships/image" Target="../media/image1561.png"/><Relationship Id="rId10" Type="http://schemas.openxmlformats.org/officeDocument/2006/relationships/customXml" Target="../ink/ink150.xml"/><Relationship Id="rId31" Type="http://schemas.openxmlformats.org/officeDocument/2006/relationships/image" Target="../media/image1070.png"/><Relationship Id="rId44" Type="http://schemas.openxmlformats.org/officeDocument/2006/relationships/customXml" Target="../ink/ink167.xml"/><Relationship Id="rId52" Type="http://schemas.openxmlformats.org/officeDocument/2006/relationships/customXml" Target="../ink/ink171.xml"/><Relationship Id="rId81" Type="http://schemas.openxmlformats.org/officeDocument/2006/relationships/customXml" Target="../ink/ink172.xml"/><Relationship Id="rId86" Type="http://schemas.openxmlformats.org/officeDocument/2006/relationships/customXml" Target="../ink/ink175.xml"/><Relationship Id="rId94" Type="http://schemas.openxmlformats.org/officeDocument/2006/relationships/customXml" Target="../ink/ink179.xml"/><Relationship Id="rId99" Type="http://schemas.openxmlformats.org/officeDocument/2006/relationships/image" Target="../media/image1421.png"/><Relationship Id="rId101" Type="http://schemas.openxmlformats.org/officeDocument/2006/relationships/image" Target="../media/image1431.png"/><Relationship Id="rId122" Type="http://schemas.openxmlformats.org/officeDocument/2006/relationships/customXml" Target="../ink/ink193.xml"/><Relationship Id="rId130" Type="http://schemas.openxmlformats.org/officeDocument/2006/relationships/customXml" Target="../ink/ink197.xml"/><Relationship Id="rId135" Type="http://schemas.openxmlformats.org/officeDocument/2006/relationships/image" Target="../media/image160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60.png"/><Relationship Id="rId13" Type="http://schemas.openxmlformats.org/officeDocument/2006/relationships/image" Target="../media/image980.png"/><Relationship Id="rId18" Type="http://schemas.openxmlformats.org/officeDocument/2006/relationships/customXml" Target="../ink/ink154.xml"/><Relationship Id="rId39" Type="http://schemas.openxmlformats.org/officeDocument/2006/relationships/image" Target="../media/image1111.png"/><Relationship Id="rId109" Type="http://schemas.openxmlformats.org/officeDocument/2006/relationships/image" Target="../media/image1470.png"/><Relationship Id="rId34" Type="http://schemas.openxmlformats.org/officeDocument/2006/relationships/customXml" Target="../ink/ink162.xml"/><Relationship Id="rId50" Type="http://schemas.openxmlformats.org/officeDocument/2006/relationships/customXml" Target="../ink/ink170.xml"/><Relationship Id="rId97" Type="http://schemas.openxmlformats.org/officeDocument/2006/relationships/image" Target="../media/image1411.png"/><Relationship Id="rId104" Type="http://schemas.openxmlformats.org/officeDocument/2006/relationships/customXml" Target="../ink/ink184.xml"/><Relationship Id="rId120" Type="http://schemas.openxmlformats.org/officeDocument/2006/relationships/customXml" Target="../ink/ink192.xml"/><Relationship Id="rId125" Type="http://schemas.openxmlformats.org/officeDocument/2006/relationships/image" Target="../media/image1551.png"/><Relationship Id="rId7" Type="http://schemas.openxmlformats.org/officeDocument/2006/relationships/image" Target="../media/image950.png"/><Relationship Id="rId92" Type="http://schemas.openxmlformats.org/officeDocument/2006/relationships/customXml" Target="../ink/ink178.xml"/><Relationship Id="rId2" Type="http://schemas.microsoft.com/office/2007/relationships/media" Target="../media/media11.m4a"/><Relationship Id="rId29" Type="http://schemas.openxmlformats.org/officeDocument/2006/relationships/image" Target="../media/image1060.png"/><Relationship Id="rId24" Type="http://schemas.openxmlformats.org/officeDocument/2006/relationships/customXml" Target="../ink/ink157.xml"/><Relationship Id="rId40" Type="http://schemas.openxmlformats.org/officeDocument/2006/relationships/customXml" Target="../ink/ink165.xml"/><Relationship Id="rId45" Type="http://schemas.openxmlformats.org/officeDocument/2006/relationships/image" Target="../media/image1141.png"/><Relationship Id="rId87" Type="http://schemas.openxmlformats.org/officeDocument/2006/relationships/image" Target="../media/image1361.png"/><Relationship Id="rId110" Type="http://schemas.openxmlformats.org/officeDocument/2006/relationships/customXml" Target="../ink/ink187.xml"/><Relationship Id="rId115" Type="http://schemas.openxmlformats.org/officeDocument/2006/relationships/image" Target="../media/image1500.png"/><Relationship Id="rId131" Type="http://schemas.openxmlformats.org/officeDocument/2006/relationships/image" Target="../media/image1581.png"/><Relationship Id="rId136" Type="http://schemas.openxmlformats.org/officeDocument/2006/relationships/image" Target="../media/image1.png"/><Relationship Id="rId82" Type="http://schemas.openxmlformats.org/officeDocument/2006/relationships/image" Target="../media/image1341.png"/><Relationship Id="rId19" Type="http://schemas.openxmlformats.org/officeDocument/2006/relationships/image" Target="../media/image1010.png"/><Relationship Id="rId14" Type="http://schemas.openxmlformats.org/officeDocument/2006/relationships/customXml" Target="../ink/ink152.xml"/><Relationship Id="rId30" Type="http://schemas.openxmlformats.org/officeDocument/2006/relationships/customXml" Target="../ink/ink160.xml"/><Relationship Id="rId35" Type="http://schemas.openxmlformats.org/officeDocument/2006/relationships/image" Target="../media/image1091.png"/><Relationship Id="rId100" Type="http://schemas.openxmlformats.org/officeDocument/2006/relationships/customXml" Target="../ink/ink182.xml"/><Relationship Id="rId105" Type="http://schemas.openxmlformats.org/officeDocument/2006/relationships/image" Target="../media/image1451.png"/><Relationship Id="rId126" Type="http://schemas.openxmlformats.org/officeDocument/2006/relationships/customXml" Target="../ink/ink195.xml"/><Relationship Id="rId8" Type="http://schemas.openxmlformats.org/officeDocument/2006/relationships/customXml" Target="../ink/ink149.xml"/><Relationship Id="rId51" Type="http://schemas.openxmlformats.org/officeDocument/2006/relationships/image" Target="../media/image1171.png"/><Relationship Id="rId93" Type="http://schemas.openxmlformats.org/officeDocument/2006/relationships/image" Target="../media/image1391.png"/><Relationship Id="rId98" Type="http://schemas.openxmlformats.org/officeDocument/2006/relationships/customXml" Target="../ink/ink181.xml"/><Relationship Id="rId121" Type="http://schemas.openxmlformats.org/officeDocument/2006/relationships/image" Target="../media/image1531.png"/><Relationship Id="rId3" Type="http://schemas.openxmlformats.org/officeDocument/2006/relationships/audio" Target="../media/media11.m4a"/><Relationship Id="rId25" Type="http://schemas.openxmlformats.org/officeDocument/2006/relationships/image" Target="../media/image1040.png"/><Relationship Id="rId46" Type="http://schemas.openxmlformats.org/officeDocument/2006/relationships/customXml" Target="../ink/ink168.xml"/><Relationship Id="rId116" Type="http://schemas.openxmlformats.org/officeDocument/2006/relationships/customXml" Target="../ink/ink190.xml"/><Relationship Id="rId20" Type="http://schemas.openxmlformats.org/officeDocument/2006/relationships/customXml" Target="../ink/ink155.xml"/><Relationship Id="rId41" Type="http://schemas.openxmlformats.org/officeDocument/2006/relationships/image" Target="../media/image1121.png"/><Relationship Id="rId83" Type="http://schemas.openxmlformats.org/officeDocument/2006/relationships/customXml" Target="../ink/ink173.xml"/><Relationship Id="rId88" Type="http://schemas.openxmlformats.org/officeDocument/2006/relationships/customXml" Target="../ink/ink176.xml"/><Relationship Id="rId111" Type="http://schemas.openxmlformats.org/officeDocument/2006/relationships/image" Target="../media/image1480.png"/><Relationship Id="rId132" Type="http://schemas.openxmlformats.org/officeDocument/2006/relationships/customXml" Target="../ink/ink19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.png"/><Relationship Id="rId2" Type="http://schemas.microsoft.com/office/2007/relationships/media" Target="../media/media15.m4a"/><Relationship Id="rId1" Type="http://schemas.openxmlformats.org/officeDocument/2006/relationships/tags" Target="../tags/tag8.xml"/><Relationship Id="rId6" Type="http://schemas.openxmlformats.org/officeDocument/2006/relationships/image" Target="../media/image99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1.png"/><Relationship Id="rId2" Type="http://schemas.microsoft.com/office/2007/relationships/media" Target="../media/media16.m4a"/><Relationship Id="rId1" Type="http://schemas.openxmlformats.org/officeDocument/2006/relationships/tags" Target="../tags/tag9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10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76" Type="http://schemas.openxmlformats.org/officeDocument/2006/relationships/customXml" Target="../ink/ink207.xml"/><Relationship Id="rId84" Type="http://schemas.openxmlformats.org/officeDocument/2006/relationships/customXml" Target="../ink/ink211.xml"/><Relationship Id="rId89" Type="http://schemas.openxmlformats.org/officeDocument/2006/relationships/image" Target="../media/image580.png"/><Relationship Id="rId7" Type="http://schemas.openxmlformats.org/officeDocument/2006/relationships/image" Target="../media/image105.png"/><Relationship Id="rId12" Type="http://schemas.openxmlformats.org/officeDocument/2006/relationships/customXml" Target="../ink/ink203.xml"/><Relationship Id="rId71" Type="http://schemas.openxmlformats.org/officeDocument/2006/relationships/image" Target="../media/image490.png"/><Relationship Id="rId92" Type="http://schemas.openxmlformats.org/officeDocument/2006/relationships/customXml" Target="../ink/ink215.xml"/><Relationship Id="rId2" Type="http://schemas.openxmlformats.org/officeDocument/2006/relationships/audio" Target="../media/media18.m4a"/><Relationship Id="rId70" Type="http://schemas.openxmlformats.org/officeDocument/2006/relationships/customXml" Target="../ink/ink204.xml"/><Relationship Id="rId75" Type="http://schemas.openxmlformats.org/officeDocument/2006/relationships/image" Target="../media/image510.png"/><Relationship Id="rId83" Type="http://schemas.openxmlformats.org/officeDocument/2006/relationships/image" Target="../media/image551.png"/><Relationship Id="rId88" Type="http://schemas.openxmlformats.org/officeDocument/2006/relationships/customXml" Target="../ink/ink213.xml"/><Relationship Id="rId91" Type="http://schemas.openxmlformats.org/officeDocument/2006/relationships/image" Target="../media/image590.png"/><Relationship Id="rId96" Type="http://schemas.openxmlformats.org/officeDocument/2006/relationships/image" Target="../media/image1.png"/><Relationship Id="rId1" Type="http://schemas.microsoft.com/office/2007/relationships/media" Target="../media/media18.m4a"/><Relationship Id="rId6" Type="http://schemas.openxmlformats.org/officeDocument/2006/relationships/customXml" Target="../ink/ink200.xml"/><Relationship Id="rId11" Type="http://schemas.openxmlformats.org/officeDocument/2006/relationships/image" Target="../media/image107.png"/><Relationship Id="rId74" Type="http://schemas.openxmlformats.org/officeDocument/2006/relationships/customXml" Target="../ink/ink206.xml"/><Relationship Id="rId79" Type="http://schemas.openxmlformats.org/officeDocument/2006/relationships/image" Target="../media/image5310.png"/><Relationship Id="rId87" Type="http://schemas.openxmlformats.org/officeDocument/2006/relationships/image" Target="../media/image577.png"/><Relationship Id="rId5" Type="http://schemas.openxmlformats.org/officeDocument/2006/relationships/image" Target="../media/image104.png"/><Relationship Id="rId82" Type="http://schemas.openxmlformats.org/officeDocument/2006/relationships/customXml" Target="../ink/ink210.xml"/><Relationship Id="rId90" Type="http://schemas.openxmlformats.org/officeDocument/2006/relationships/customXml" Target="../ink/ink214.xml"/><Relationship Id="rId95" Type="http://schemas.openxmlformats.org/officeDocument/2006/relationships/image" Target="../media/image108.png"/><Relationship Id="rId10" Type="http://schemas.openxmlformats.org/officeDocument/2006/relationships/customXml" Target="../ink/ink202.xml"/><Relationship Id="rId73" Type="http://schemas.openxmlformats.org/officeDocument/2006/relationships/image" Target="../media/image500.png"/><Relationship Id="rId78" Type="http://schemas.openxmlformats.org/officeDocument/2006/relationships/customXml" Target="../ink/ink208.xml"/><Relationship Id="rId81" Type="http://schemas.openxmlformats.org/officeDocument/2006/relationships/image" Target="../media/image5410.png"/><Relationship Id="rId86" Type="http://schemas.openxmlformats.org/officeDocument/2006/relationships/customXml" Target="../ink/ink212.xml"/><Relationship Id="rId94" Type="http://schemas.openxmlformats.org/officeDocument/2006/relationships/customXml" Target="../ink/ink216.xml"/><Relationship Id="rId4" Type="http://schemas.openxmlformats.org/officeDocument/2006/relationships/image" Target="../media/image103.png"/><Relationship Id="rId9" Type="http://schemas.openxmlformats.org/officeDocument/2006/relationships/image" Target="../media/image106.png"/><Relationship Id="rId69" Type="http://schemas.openxmlformats.org/officeDocument/2006/relationships/image" Target="../media/image480.png"/><Relationship Id="rId77" Type="http://schemas.openxmlformats.org/officeDocument/2006/relationships/image" Target="../media/image5210.png"/><Relationship Id="rId8" Type="http://schemas.openxmlformats.org/officeDocument/2006/relationships/customXml" Target="../ink/ink201.xml"/><Relationship Id="rId72" Type="http://schemas.openxmlformats.org/officeDocument/2006/relationships/customXml" Target="../ink/ink205.xml"/><Relationship Id="rId80" Type="http://schemas.openxmlformats.org/officeDocument/2006/relationships/customXml" Target="../ink/ink209.xml"/><Relationship Id="rId85" Type="http://schemas.openxmlformats.org/officeDocument/2006/relationships/image" Target="../media/image5610.png"/><Relationship Id="rId93" Type="http://schemas.openxmlformats.org/officeDocument/2006/relationships/image" Target="../media/image600.png"/><Relationship Id="rId3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1.png"/><Relationship Id="rId2" Type="http://schemas.microsoft.com/office/2007/relationships/media" Target="../media/media19.m4a"/><Relationship Id="rId1" Type="http://schemas.openxmlformats.org/officeDocument/2006/relationships/tags" Target="../tags/tag1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113.png"/><Relationship Id="rId4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1.m4a"/><Relationship Id="rId7" Type="http://schemas.openxmlformats.org/officeDocument/2006/relationships/image" Target="../media/image99.png"/><Relationship Id="rId2" Type="http://schemas.microsoft.com/office/2007/relationships/media" Target="../media/media21.m4a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114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8.xml"/><Relationship Id="rId109" Type="http://schemas.openxmlformats.org/officeDocument/2006/relationships/image" Target="../media/image680.png"/><Relationship Id="rId3" Type="http://schemas.openxmlformats.org/officeDocument/2006/relationships/slideLayout" Target="../slideLayouts/slideLayout2.xml"/><Relationship Id="rId104" Type="http://schemas.openxmlformats.org/officeDocument/2006/relationships/customXml" Target="../ink/ink221.xml"/><Relationship Id="rId7" Type="http://schemas.openxmlformats.org/officeDocument/2006/relationships/image" Target="../media/image117.png"/><Relationship Id="rId103" Type="http://schemas.openxmlformats.org/officeDocument/2006/relationships/image" Target="../media/image650.png"/><Relationship Id="rId108" Type="http://schemas.openxmlformats.org/officeDocument/2006/relationships/customXml" Target="../ink/ink223.xml"/><Relationship Id="rId2" Type="http://schemas.openxmlformats.org/officeDocument/2006/relationships/audio" Target="../media/media22.m4a"/><Relationship Id="rId107" Type="http://schemas.openxmlformats.org/officeDocument/2006/relationships/image" Target="../media/image670.png"/><Relationship Id="rId1" Type="http://schemas.microsoft.com/office/2007/relationships/media" Target="../media/media22.m4a"/><Relationship Id="rId6" Type="http://schemas.openxmlformats.org/officeDocument/2006/relationships/customXml" Target="../ink/ink217.xml"/><Relationship Id="rId102" Type="http://schemas.openxmlformats.org/officeDocument/2006/relationships/customXml" Target="../ink/ink220.xml"/><Relationship Id="rId110" Type="http://schemas.openxmlformats.org/officeDocument/2006/relationships/image" Target="../media/image1.png"/><Relationship Id="rId5" Type="http://schemas.openxmlformats.org/officeDocument/2006/relationships/image" Target="../media/image116.png"/><Relationship Id="rId106" Type="http://schemas.openxmlformats.org/officeDocument/2006/relationships/customXml" Target="../ink/ink222.xml"/><Relationship Id="rId99" Type="http://schemas.openxmlformats.org/officeDocument/2006/relationships/image" Target="../media/image630.png"/><Relationship Id="rId101" Type="http://schemas.openxmlformats.org/officeDocument/2006/relationships/image" Target="../media/image640.png"/><Relationship Id="rId4" Type="http://schemas.openxmlformats.org/officeDocument/2006/relationships/image" Target="../media/image115.png"/><Relationship Id="rId100" Type="http://schemas.openxmlformats.org/officeDocument/2006/relationships/customXml" Target="../ink/ink219.xml"/><Relationship Id="rId105" Type="http://schemas.openxmlformats.org/officeDocument/2006/relationships/image" Target="../media/image6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117.jpe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1.png"/><Relationship Id="rId2" Type="http://schemas.microsoft.com/office/2007/relationships/media" Target="../media/media25.m4a"/><Relationship Id="rId1" Type="http://schemas.openxmlformats.org/officeDocument/2006/relationships/tags" Target="../tags/tag15.xml"/><Relationship Id="rId6" Type="http://schemas.openxmlformats.org/officeDocument/2006/relationships/image" Target="../media/image118.png"/><Relationship Id="rId5" Type="http://schemas.openxmlformats.org/officeDocument/2006/relationships/image" Target="../media/image113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customXml" Target="../ink/ink4.xml"/><Relationship Id="rId26" Type="http://schemas.openxmlformats.org/officeDocument/2006/relationships/customXml" Target="../ink/ink8.xml"/><Relationship Id="rId39" Type="http://schemas.openxmlformats.org/officeDocument/2006/relationships/image" Target="../media/image23.png"/><Relationship Id="rId21" Type="http://schemas.openxmlformats.org/officeDocument/2006/relationships/image" Target="../media/image14.png"/><Relationship Id="rId34" Type="http://schemas.openxmlformats.org/officeDocument/2006/relationships/customXml" Target="../ink/ink12.xml"/><Relationship Id="rId42" Type="http://schemas.openxmlformats.org/officeDocument/2006/relationships/customXml" Target="../ink/ink16.xml"/><Relationship Id="rId47" Type="http://schemas.openxmlformats.org/officeDocument/2006/relationships/image" Target="../media/image27.png"/><Relationship Id="rId50" Type="http://schemas.openxmlformats.org/officeDocument/2006/relationships/customXml" Target="../ink/ink20.xml"/><Relationship Id="rId7" Type="http://schemas.microsoft.com/office/2007/relationships/hdphoto" Target="../media/hdphoto1.wdp"/><Relationship Id="rId2" Type="http://schemas.microsoft.com/office/2007/relationships/media" Target="../media/media4.m4a"/><Relationship Id="rId16" Type="http://schemas.openxmlformats.org/officeDocument/2006/relationships/customXml" Target="../ink/ink3.xml"/><Relationship Id="rId29" Type="http://schemas.openxmlformats.org/officeDocument/2006/relationships/image" Target="../media/image18.png"/><Relationship Id="rId11" Type="http://schemas.openxmlformats.org/officeDocument/2006/relationships/image" Target="../media/image9.png"/><Relationship Id="rId24" Type="http://schemas.openxmlformats.org/officeDocument/2006/relationships/customXml" Target="../ink/ink7.xml"/><Relationship Id="rId32" Type="http://schemas.openxmlformats.org/officeDocument/2006/relationships/customXml" Target="../ink/ink11.xml"/><Relationship Id="rId37" Type="http://schemas.openxmlformats.org/officeDocument/2006/relationships/image" Target="../media/image22.png"/><Relationship Id="rId40" Type="http://schemas.openxmlformats.org/officeDocument/2006/relationships/customXml" Target="../ink/ink15.xml"/><Relationship Id="rId45" Type="http://schemas.openxmlformats.org/officeDocument/2006/relationships/image" Target="../media/image26.png"/><Relationship Id="rId53" Type="http://schemas.openxmlformats.org/officeDocument/2006/relationships/image" Target="../media/image1.png"/><Relationship Id="rId5" Type="http://schemas.openxmlformats.org/officeDocument/2006/relationships/image" Target="../media/image4.jpe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4" Type="http://schemas.openxmlformats.org/officeDocument/2006/relationships/customXml" Target="../ink/ink17.xml"/><Relationship Id="rId52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customXml" Target="../ink/ink2.xml"/><Relationship Id="rId22" Type="http://schemas.openxmlformats.org/officeDocument/2006/relationships/customXml" Target="../ink/ink6.xml"/><Relationship Id="rId27" Type="http://schemas.openxmlformats.org/officeDocument/2006/relationships/image" Target="../media/image17.png"/><Relationship Id="rId30" Type="http://schemas.openxmlformats.org/officeDocument/2006/relationships/customXml" Target="../ink/ink10.xml"/><Relationship Id="rId35" Type="http://schemas.openxmlformats.org/officeDocument/2006/relationships/image" Target="../media/image21.png"/><Relationship Id="rId43" Type="http://schemas.openxmlformats.org/officeDocument/2006/relationships/image" Target="../media/image25.png"/><Relationship Id="rId48" Type="http://schemas.openxmlformats.org/officeDocument/2006/relationships/customXml" Target="../ink/ink19.xml"/><Relationship Id="rId8" Type="http://schemas.openxmlformats.org/officeDocument/2006/relationships/image" Target="../media/image6.png"/><Relationship Id="rId51" Type="http://schemas.openxmlformats.org/officeDocument/2006/relationships/image" Target="../media/image29.png"/><Relationship Id="rId3" Type="http://schemas.openxmlformats.org/officeDocument/2006/relationships/audio" Target="../media/media4.m4a"/><Relationship Id="rId12" Type="http://schemas.openxmlformats.org/officeDocument/2006/relationships/customXml" Target="../ink/ink1.xml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png"/><Relationship Id="rId38" Type="http://schemas.openxmlformats.org/officeDocument/2006/relationships/customXml" Target="../ink/ink14.xml"/><Relationship Id="rId46" Type="http://schemas.openxmlformats.org/officeDocument/2006/relationships/customXml" Target="../ink/ink18.xml"/><Relationship Id="rId20" Type="http://schemas.openxmlformats.org/officeDocument/2006/relationships/customXml" Target="../ink/ink5.xml"/><Relationship Id="rId41" Type="http://schemas.openxmlformats.org/officeDocument/2006/relationships/image" Target="../media/image24.png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customXml" Target="../ink/ink9.xml"/><Relationship Id="rId36" Type="http://schemas.openxmlformats.org/officeDocument/2006/relationships/customXml" Target="../ink/ink13.xml"/><Relationship Id="rId4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11.png"/><Relationship Id="rId21" Type="http://schemas.openxmlformats.org/officeDocument/2006/relationships/customXml" Target="../ink/ink29.xml"/><Relationship Id="rId42" Type="http://schemas.openxmlformats.org/officeDocument/2006/relationships/image" Target="../media/image2110.png"/><Relationship Id="rId47" Type="http://schemas.openxmlformats.org/officeDocument/2006/relationships/customXml" Target="../ink/ink42.xml"/><Relationship Id="rId63" Type="http://schemas.openxmlformats.org/officeDocument/2006/relationships/customXml" Target="../ink/ink50.xml"/><Relationship Id="rId68" Type="http://schemas.openxmlformats.org/officeDocument/2006/relationships/image" Target="../media/image34.png"/><Relationship Id="rId2" Type="http://schemas.microsoft.com/office/2007/relationships/media" Target="../media/media9.m4a"/><Relationship Id="rId16" Type="http://schemas.openxmlformats.org/officeDocument/2006/relationships/image" Target="../media/image810.png"/><Relationship Id="rId29" Type="http://schemas.openxmlformats.org/officeDocument/2006/relationships/customXml" Target="../ink/ink33.xml"/><Relationship Id="rId11" Type="http://schemas.openxmlformats.org/officeDocument/2006/relationships/customXml" Target="../ink/ink24.xml"/><Relationship Id="rId24" Type="http://schemas.openxmlformats.org/officeDocument/2006/relationships/image" Target="../media/image1211.png"/><Relationship Id="rId32" Type="http://schemas.openxmlformats.org/officeDocument/2006/relationships/image" Target="../media/image1611.png"/><Relationship Id="rId37" Type="http://schemas.openxmlformats.org/officeDocument/2006/relationships/customXml" Target="../ink/ink37.xml"/><Relationship Id="rId40" Type="http://schemas.openxmlformats.org/officeDocument/2006/relationships/image" Target="../media/image2010.png"/><Relationship Id="rId45" Type="http://schemas.openxmlformats.org/officeDocument/2006/relationships/customXml" Target="../ink/ink41.xml"/><Relationship Id="rId53" Type="http://schemas.openxmlformats.org/officeDocument/2006/relationships/customXml" Target="../ink/ink45.xml"/><Relationship Id="rId58" Type="http://schemas.openxmlformats.org/officeDocument/2006/relationships/image" Target="../media/image2912.png"/><Relationship Id="rId66" Type="http://schemas.openxmlformats.org/officeDocument/2006/relationships/image" Target="../media/image33.png"/><Relationship Id="rId5" Type="http://schemas.openxmlformats.org/officeDocument/2006/relationships/customXml" Target="../ink/ink21.xml"/><Relationship Id="rId61" Type="http://schemas.openxmlformats.org/officeDocument/2006/relationships/customXml" Target="../ink/ink49.xml"/><Relationship Id="rId19" Type="http://schemas.openxmlformats.org/officeDocument/2006/relationships/customXml" Target="../ink/ink28.xml"/><Relationship Id="rId14" Type="http://schemas.openxmlformats.org/officeDocument/2006/relationships/image" Target="../media/image710.png"/><Relationship Id="rId22" Type="http://schemas.openxmlformats.org/officeDocument/2006/relationships/image" Target="../media/image112.png"/><Relationship Id="rId27" Type="http://schemas.openxmlformats.org/officeDocument/2006/relationships/customXml" Target="../ink/ink32.xml"/><Relationship Id="rId30" Type="http://schemas.openxmlformats.org/officeDocument/2006/relationships/image" Target="../media/image1511.png"/><Relationship Id="rId35" Type="http://schemas.openxmlformats.org/officeDocument/2006/relationships/customXml" Target="../ink/ink36.xml"/><Relationship Id="rId43" Type="http://schemas.openxmlformats.org/officeDocument/2006/relationships/customXml" Target="../ink/ink40.xml"/><Relationship Id="rId48" Type="http://schemas.openxmlformats.org/officeDocument/2006/relationships/image" Target="../media/image2413.png"/><Relationship Id="rId56" Type="http://schemas.openxmlformats.org/officeDocument/2006/relationships/image" Target="../media/image2811.png"/><Relationship Id="rId64" Type="http://schemas.openxmlformats.org/officeDocument/2006/relationships/image" Target="../media/image3212.png"/><Relationship Id="rId69" Type="http://schemas.openxmlformats.org/officeDocument/2006/relationships/customXml" Target="../ink/ink53.xml"/><Relationship Id="rId8" Type="http://schemas.openxmlformats.org/officeDocument/2006/relationships/image" Target="../media/image414.png"/><Relationship Id="rId51" Type="http://schemas.openxmlformats.org/officeDocument/2006/relationships/customXml" Target="../ink/ink44.xml"/><Relationship Id="rId72" Type="http://schemas.openxmlformats.org/officeDocument/2006/relationships/image" Target="../media/image36.png"/><Relationship Id="rId3" Type="http://schemas.openxmlformats.org/officeDocument/2006/relationships/audio" Target="../media/media9.m4a"/><Relationship Id="rId12" Type="http://schemas.openxmlformats.org/officeDocument/2006/relationships/image" Target="../media/image610.png"/><Relationship Id="rId17" Type="http://schemas.openxmlformats.org/officeDocument/2006/relationships/customXml" Target="../ink/ink27.xml"/><Relationship Id="rId25" Type="http://schemas.openxmlformats.org/officeDocument/2006/relationships/customXml" Target="../ink/ink31.xml"/><Relationship Id="rId33" Type="http://schemas.openxmlformats.org/officeDocument/2006/relationships/customXml" Target="../ink/ink35.xml"/><Relationship Id="rId38" Type="http://schemas.openxmlformats.org/officeDocument/2006/relationships/image" Target="../media/image1911.png"/><Relationship Id="rId46" Type="http://schemas.openxmlformats.org/officeDocument/2006/relationships/image" Target="../media/image2313.png"/><Relationship Id="rId59" Type="http://schemas.openxmlformats.org/officeDocument/2006/relationships/customXml" Target="../ink/ink48.xml"/><Relationship Id="rId67" Type="http://schemas.openxmlformats.org/officeDocument/2006/relationships/customXml" Target="../ink/ink52.xml"/><Relationship Id="rId20" Type="http://schemas.openxmlformats.org/officeDocument/2006/relationships/image" Target="../media/image1011.png"/><Relationship Id="rId41" Type="http://schemas.openxmlformats.org/officeDocument/2006/relationships/customXml" Target="../ink/ink39.xml"/><Relationship Id="rId54" Type="http://schemas.openxmlformats.org/officeDocument/2006/relationships/image" Target="../media/image2711.png"/><Relationship Id="rId62" Type="http://schemas.openxmlformats.org/officeDocument/2006/relationships/image" Target="../media/image3112.png"/><Relationship Id="rId70" Type="http://schemas.openxmlformats.org/officeDocument/2006/relationships/image" Target="../media/image35.png"/><Relationship Id="rId1" Type="http://schemas.openxmlformats.org/officeDocument/2006/relationships/tags" Target="../tags/tag4.xml"/><Relationship Id="rId6" Type="http://schemas.openxmlformats.org/officeDocument/2006/relationships/image" Target="../media/image3100.png"/><Relationship Id="rId15" Type="http://schemas.openxmlformats.org/officeDocument/2006/relationships/customXml" Target="../ink/ink26.xml"/><Relationship Id="rId23" Type="http://schemas.openxmlformats.org/officeDocument/2006/relationships/customXml" Target="../ink/ink30.xml"/><Relationship Id="rId28" Type="http://schemas.openxmlformats.org/officeDocument/2006/relationships/image" Target="../media/image1412.png"/><Relationship Id="rId36" Type="http://schemas.openxmlformats.org/officeDocument/2006/relationships/image" Target="../media/image1812.png"/><Relationship Id="rId49" Type="http://schemas.openxmlformats.org/officeDocument/2006/relationships/customXml" Target="../ink/ink43.xml"/><Relationship Id="rId57" Type="http://schemas.openxmlformats.org/officeDocument/2006/relationships/customXml" Target="../ink/ink47.xml"/><Relationship Id="rId10" Type="http://schemas.openxmlformats.org/officeDocument/2006/relationships/image" Target="../media/image511.png"/><Relationship Id="rId31" Type="http://schemas.openxmlformats.org/officeDocument/2006/relationships/customXml" Target="../ink/ink34.xml"/><Relationship Id="rId44" Type="http://schemas.openxmlformats.org/officeDocument/2006/relationships/image" Target="../media/image2213.png"/><Relationship Id="rId52" Type="http://schemas.openxmlformats.org/officeDocument/2006/relationships/image" Target="../media/image2612.png"/><Relationship Id="rId60" Type="http://schemas.openxmlformats.org/officeDocument/2006/relationships/image" Target="../media/image3012.png"/><Relationship Id="rId65" Type="http://schemas.openxmlformats.org/officeDocument/2006/relationships/customXml" Target="../ink/ink51.xml"/><Relationship Id="rId73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23.xml"/><Relationship Id="rId13" Type="http://schemas.openxmlformats.org/officeDocument/2006/relationships/customXml" Target="../ink/ink25.xml"/><Relationship Id="rId18" Type="http://schemas.openxmlformats.org/officeDocument/2006/relationships/image" Target="../media/image910.png"/><Relationship Id="rId39" Type="http://schemas.openxmlformats.org/officeDocument/2006/relationships/customXml" Target="../ink/ink38.xml"/><Relationship Id="rId34" Type="http://schemas.openxmlformats.org/officeDocument/2006/relationships/image" Target="../media/image1711.png"/><Relationship Id="rId50" Type="http://schemas.openxmlformats.org/officeDocument/2006/relationships/image" Target="../media/image2512.png"/><Relationship Id="rId55" Type="http://schemas.openxmlformats.org/officeDocument/2006/relationships/customXml" Target="../ink/ink46.xml"/><Relationship Id="rId7" Type="http://schemas.openxmlformats.org/officeDocument/2006/relationships/customXml" Target="../ink/ink22.xml"/><Relationship Id="rId71" Type="http://schemas.openxmlformats.org/officeDocument/2006/relationships/customXml" Target="../ink/ink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>
                <a:solidFill>
                  <a:schemeClr val="bg1">
                    <a:lumMod val="85000"/>
                  </a:schemeClr>
                </a:solidFill>
              </a:rPr>
              <a:t> 4</a:t>
            </a:r>
            <a:endParaRPr lang="en-US" sz="3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1163594" y="3013501"/>
            <a:ext cx="5801588" cy="17173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Thermodynamics of</a:t>
            </a:r>
          </a:p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Computing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A7F7876-B747-D36D-06F0-61E25F267A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07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966093" y="0"/>
            <a:ext cx="68451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Energy dissipated to charge a capacitor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D3C387C-5BF2-BAAB-EE8B-21E4C02A5381}"/>
              </a:ext>
            </a:extLst>
          </p:cNvPr>
          <p:cNvGrpSpPr/>
          <p:nvPr/>
        </p:nvGrpSpPr>
        <p:grpSpPr>
          <a:xfrm>
            <a:off x="5773151" y="3019122"/>
            <a:ext cx="262800" cy="337320"/>
            <a:chOff x="5773151" y="3019122"/>
            <a:chExt cx="262800" cy="33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85B1FC1-6BEE-AC9E-4F51-95C9B8BD3502}"/>
                    </a:ext>
                  </a:extLst>
                </p14:cNvPr>
                <p14:cNvContentPartPr/>
                <p14:nvPr/>
              </p14:nvContentPartPr>
              <p14:xfrm>
                <a:off x="5773151" y="3019122"/>
                <a:ext cx="132840" cy="215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85B1FC1-6BEE-AC9E-4F51-95C9B8BD350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764151" y="3010122"/>
                  <a:ext cx="1504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F56A2BE-B912-7B9F-363B-EE858C7A1FCD}"/>
                    </a:ext>
                  </a:extLst>
                </p14:cNvPr>
                <p14:cNvContentPartPr/>
                <p14:nvPr/>
              </p14:nvContentPartPr>
              <p14:xfrm>
                <a:off x="5931191" y="3216762"/>
                <a:ext cx="104760" cy="1396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F56A2BE-B912-7B9F-363B-EE858C7A1FC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22191" y="3207762"/>
                  <a:ext cx="122400" cy="15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009" name="Group 43008">
            <a:extLst>
              <a:ext uri="{FF2B5EF4-FFF2-40B4-BE49-F238E27FC236}">
                <a16:creationId xmlns:a16="http://schemas.microsoft.com/office/drawing/2014/main" id="{6A61624A-0CA2-23BE-CBC4-FA79856A31A2}"/>
              </a:ext>
            </a:extLst>
          </p:cNvPr>
          <p:cNvGrpSpPr/>
          <p:nvPr/>
        </p:nvGrpSpPr>
        <p:grpSpPr>
          <a:xfrm>
            <a:off x="5407751" y="3520962"/>
            <a:ext cx="3134520" cy="2033280"/>
            <a:chOff x="5407751" y="3520962"/>
            <a:chExt cx="3134520" cy="203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DF7C28D-E7EC-B57A-FA9A-FBCF4CE8987B}"/>
                    </a:ext>
                  </a:extLst>
                </p14:cNvPr>
                <p14:cNvContentPartPr/>
                <p14:nvPr/>
              </p14:nvContentPartPr>
              <p14:xfrm>
                <a:off x="5719151" y="3520962"/>
                <a:ext cx="198000" cy="1699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DF7C28D-E7EC-B57A-FA9A-FBCF4CE8987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710511" y="3512322"/>
                  <a:ext cx="21564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9967275-D5CB-BA12-D05B-A0144CFEC9FF}"/>
                    </a:ext>
                  </a:extLst>
                </p14:cNvPr>
                <p14:cNvContentPartPr/>
                <p14:nvPr/>
              </p14:nvContentPartPr>
              <p14:xfrm>
                <a:off x="5801951" y="3555162"/>
                <a:ext cx="16560" cy="1668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9967275-D5CB-BA12-D05B-A0144CFEC9F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793311" y="3546162"/>
                  <a:ext cx="34200" cy="168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0C65FAA-191F-0664-E6D4-690CE775AE03}"/>
                    </a:ext>
                  </a:extLst>
                </p14:cNvPr>
                <p14:cNvContentPartPr/>
                <p14:nvPr/>
              </p14:nvContentPartPr>
              <p14:xfrm>
                <a:off x="5519711" y="5222682"/>
                <a:ext cx="2664720" cy="59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0C65FAA-191F-0664-E6D4-690CE775AE0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511071" y="5213682"/>
                  <a:ext cx="268236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ACB308E-3D87-A243-1200-600F2F5D23CA}"/>
                    </a:ext>
                  </a:extLst>
                </p14:cNvPr>
                <p14:cNvContentPartPr/>
                <p14:nvPr/>
              </p14:nvContentPartPr>
              <p14:xfrm>
                <a:off x="8004071" y="5149602"/>
                <a:ext cx="196560" cy="2444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ACB308E-3D87-A243-1200-600F2F5D23C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995071" y="5140602"/>
                  <a:ext cx="2142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AABB45B-572E-15D7-DB20-C245E3B5A59E}"/>
                    </a:ext>
                  </a:extLst>
                </p14:cNvPr>
                <p14:cNvContentPartPr/>
                <p14:nvPr/>
              </p14:nvContentPartPr>
              <p14:xfrm>
                <a:off x="8433911" y="5254722"/>
                <a:ext cx="108360" cy="274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AABB45B-572E-15D7-DB20-C245E3B5A59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425271" y="5245722"/>
                  <a:ext cx="12600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AF0A81C-B7AD-68CE-145C-D7EC305D2365}"/>
                    </a:ext>
                  </a:extLst>
                </p14:cNvPr>
                <p14:cNvContentPartPr/>
                <p14:nvPr/>
              </p14:nvContentPartPr>
              <p14:xfrm>
                <a:off x="8341391" y="5335362"/>
                <a:ext cx="19944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AF0A81C-B7AD-68CE-145C-D7EC305D236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332751" y="5326362"/>
                  <a:ext cx="217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54F3038-4E6D-F073-344B-BCB15071F38B}"/>
                    </a:ext>
                  </a:extLst>
                </p14:cNvPr>
                <p14:cNvContentPartPr/>
                <p14:nvPr/>
              </p14:nvContentPartPr>
              <p14:xfrm>
                <a:off x="5728151" y="3994002"/>
                <a:ext cx="201960" cy="36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54F3038-4E6D-F073-344B-BCB15071F38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719511" y="3985002"/>
                  <a:ext cx="2196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E1A6E45-EF4D-BD85-6FC7-E6637D9D82F9}"/>
                    </a:ext>
                  </a:extLst>
                </p14:cNvPr>
                <p14:cNvContentPartPr/>
                <p14:nvPr/>
              </p14:nvContentPartPr>
              <p14:xfrm>
                <a:off x="5407751" y="4000482"/>
                <a:ext cx="132840" cy="151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E1A6E45-EF4D-BD85-6FC7-E6637D9D82F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398751" y="3991842"/>
                  <a:ext cx="15048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FACAE71-DF18-51B4-6790-21D09478DBB2}"/>
                    </a:ext>
                  </a:extLst>
                </p14:cNvPr>
                <p14:cNvContentPartPr/>
                <p14:nvPr/>
              </p14:nvContentPartPr>
              <p14:xfrm>
                <a:off x="5554991" y="4116042"/>
                <a:ext cx="125280" cy="126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FACAE71-DF18-51B4-6790-21D09478DBB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545991" y="4107042"/>
                  <a:ext cx="14292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B410C86-AC8B-BC93-B002-9E70197B321F}"/>
                    </a:ext>
                  </a:extLst>
                </p14:cNvPr>
                <p14:cNvContentPartPr/>
                <p14:nvPr/>
              </p14:nvContentPartPr>
              <p14:xfrm>
                <a:off x="6096071" y="4018842"/>
                <a:ext cx="5148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B410C86-AC8B-BC93-B002-9E70197B321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087431" y="4010202"/>
                  <a:ext cx="69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B0FBF91-BF2B-03A5-8F36-F9D24ACFEA5F}"/>
                    </a:ext>
                  </a:extLst>
                </p14:cNvPr>
                <p14:cNvContentPartPr/>
                <p14:nvPr/>
              </p14:nvContentPartPr>
              <p14:xfrm>
                <a:off x="6331511" y="4002282"/>
                <a:ext cx="1080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B0FBF91-BF2B-03A5-8F36-F9D24ACFEA5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322871" y="3993282"/>
                  <a:ext cx="28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50B2688-7845-8B61-D19D-D2AECD42484E}"/>
                    </a:ext>
                  </a:extLst>
                </p14:cNvPr>
                <p14:cNvContentPartPr/>
                <p14:nvPr/>
              </p14:nvContentPartPr>
              <p14:xfrm>
                <a:off x="6665591" y="4002282"/>
                <a:ext cx="7128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50B2688-7845-8B61-D19D-D2AECD42484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656591" y="3993282"/>
                  <a:ext cx="88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BE9F14B-C590-1B7B-9E33-2ED26F8D9227}"/>
                    </a:ext>
                  </a:extLst>
                </p14:cNvPr>
                <p14:cNvContentPartPr/>
                <p14:nvPr/>
              </p14:nvContentPartPr>
              <p14:xfrm>
                <a:off x="6930911" y="4002282"/>
                <a:ext cx="3816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BE9F14B-C590-1B7B-9E33-2ED26F8D922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922271" y="3993282"/>
                  <a:ext cx="55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489AF39-102F-8054-E745-41A97D197EDD}"/>
                    </a:ext>
                  </a:extLst>
                </p14:cNvPr>
                <p14:cNvContentPartPr/>
                <p14:nvPr/>
              </p14:nvContentPartPr>
              <p14:xfrm>
                <a:off x="7145111" y="3992562"/>
                <a:ext cx="11772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489AF39-102F-8054-E745-41A97D197ED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136471" y="3983562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B428670-DF8F-B36F-017E-7C00168330D7}"/>
                    </a:ext>
                  </a:extLst>
                </p14:cNvPr>
                <p14:cNvContentPartPr/>
                <p14:nvPr/>
              </p14:nvContentPartPr>
              <p14:xfrm>
                <a:off x="7435991" y="3992562"/>
                <a:ext cx="6624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B428670-DF8F-B36F-017E-7C00168330D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426991" y="3983562"/>
                  <a:ext cx="83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832DA24-82C7-16B3-9A25-67A45DCA9616}"/>
                    </a:ext>
                  </a:extLst>
                </p14:cNvPr>
                <p14:cNvContentPartPr/>
                <p14:nvPr/>
              </p14:nvContentPartPr>
              <p14:xfrm>
                <a:off x="7712111" y="3990042"/>
                <a:ext cx="70560" cy="2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832DA24-82C7-16B3-9A25-67A45DCA961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703111" y="3981402"/>
                  <a:ext cx="88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3039C38-D958-4ACD-F3E3-D7016326AA92}"/>
                    </a:ext>
                  </a:extLst>
                </p14:cNvPr>
                <p14:cNvContentPartPr/>
                <p14:nvPr/>
              </p14:nvContentPartPr>
              <p14:xfrm>
                <a:off x="7955111" y="3980682"/>
                <a:ext cx="5256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3039C38-D958-4ACD-F3E3-D7016326AA9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946111" y="3971682"/>
                  <a:ext cx="70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36D25D9-CA36-45E8-3CB0-C844CF560C4A}"/>
                    </a:ext>
                  </a:extLst>
                </p14:cNvPr>
                <p14:cNvContentPartPr/>
                <p14:nvPr/>
              </p14:nvContentPartPr>
              <p14:xfrm>
                <a:off x="8007311" y="3947922"/>
                <a:ext cx="194040" cy="237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36D25D9-CA36-45E8-3CB0-C844CF560C4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998311" y="3938922"/>
                  <a:ext cx="2116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EFF4D54-C6F9-F6AD-D8CF-D14F50AC72FA}"/>
                    </a:ext>
                  </a:extLst>
                </p14:cNvPr>
                <p14:cNvContentPartPr/>
                <p14:nvPr/>
              </p14:nvContentPartPr>
              <p14:xfrm>
                <a:off x="5774951" y="5184162"/>
                <a:ext cx="55080" cy="74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EFF4D54-C6F9-F6AD-D8CF-D14F50AC72F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765951" y="5175162"/>
                  <a:ext cx="7272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9CC0869-DCC3-6AA4-A873-5403E3AF0500}"/>
                    </a:ext>
                  </a:extLst>
                </p14:cNvPr>
                <p14:cNvContentPartPr/>
                <p14:nvPr/>
              </p14:nvContentPartPr>
              <p14:xfrm>
                <a:off x="5706191" y="5390802"/>
                <a:ext cx="96840" cy="1634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9CC0869-DCC3-6AA4-A873-5403E3AF050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697551" y="5381802"/>
                  <a:ext cx="11448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3008" name="Ink 43007">
                  <a:extLst>
                    <a:ext uri="{FF2B5EF4-FFF2-40B4-BE49-F238E27FC236}">
                      <a16:creationId xmlns:a16="http://schemas.microsoft.com/office/drawing/2014/main" id="{4186A7AE-9AD5-7476-6773-FCE9487CEA32}"/>
                    </a:ext>
                  </a:extLst>
                </p14:cNvPr>
                <p14:cNvContentPartPr/>
                <p14:nvPr/>
              </p14:nvContentPartPr>
              <p14:xfrm>
                <a:off x="5832911" y="4003722"/>
                <a:ext cx="2615760" cy="1228680"/>
              </p14:xfrm>
            </p:contentPart>
          </mc:Choice>
          <mc:Fallback xmlns="">
            <p:pic>
              <p:nvPicPr>
                <p:cNvPr id="43008" name="Ink 43007">
                  <a:extLst>
                    <a:ext uri="{FF2B5EF4-FFF2-40B4-BE49-F238E27FC236}">
                      <a16:creationId xmlns:a16="http://schemas.microsoft.com/office/drawing/2014/main" id="{4186A7AE-9AD5-7476-6773-FCE9487CEA3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824271" y="3995082"/>
                  <a:ext cx="2633400" cy="124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024" name="Group 43023">
            <a:extLst>
              <a:ext uri="{FF2B5EF4-FFF2-40B4-BE49-F238E27FC236}">
                <a16:creationId xmlns:a16="http://schemas.microsoft.com/office/drawing/2014/main" id="{EEB36BB3-FFE7-7BAF-CF59-AB834F64CEF2}"/>
              </a:ext>
            </a:extLst>
          </p:cNvPr>
          <p:cNvGrpSpPr/>
          <p:nvPr/>
        </p:nvGrpSpPr>
        <p:grpSpPr>
          <a:xfrm>
            <a:off x="5986991" y="4986522"/>
            <a:ext cx="884160" cy="230040"/>
            <a:chOff x="5986991" y="4986522"/>
            <a:chExt cx="884160" cy="23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3010" name="Ink 43009">
                  <a:extLst>
                    <a:ext uri="{FF2B5EF4-FFF2-40B4-BE49-F238E27FC236}">
                      <a16:creationId xmlns:a16="http://schemas.microsoft.com/office/drawing/2014/main" id="{CB043E8F-2EC2-44B7-C147-4BB4AFF3B876}"/>
                    </a:ext>
                  </a:extLst>
                </p14:cNvPr>
                <p14:cNvContentPartPr/>
                <p14:nvPr/>
              </p14:nvContentPartPr>
              <p14:xfrm>
                <a:off x="5986991" y="4986522"/>
                <a:ext cx="101160" cy="177480"/>
              </p14:xfrm>
            </p:contentPart>
          </mc:Choice>
          <mc:Fallback xmlns="">
            <p:pic>
              <p:nvPicPr>
                <p:cNvPr id="43010" name="Ink 43009">
                  <a:extLst>
                    <a:ext uri="{FF2B5EF4-FFF2-40B4-BE49-F238E27FC236}">
                      <a16:creationId xmlns:a16="http://schemas.microsoft.com/office/drawing/2014/main" id="{CB043E8F-2EC2-44B7-C147-4BB4AFF3B87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978351" y="4977882"/>
                  <a:ext cx="1188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3016" name="Ink 43015">
                  <a:extLst>
                    <a:ext uri="{FF2B5EF4-FFF2-40B4-BE49-F238E27FC236}">
                      <a16:creationId xmlns:a16="http://schemas.microsoft.com/office/drawing/2014/main" id="{044F73DE-810D-E012-F1DD-497194C2BA70}"/>
                    </a:ext>
                  </a:extLst>
                </p14:cNvPr>
                <p14:cNvContentPartPr/>
                <p14:nvPr/>
              </p14:nvContentPartPr>
              <p14:xfrm>
                <a:off x="6005351" y="5067882"/>
                <a:ext cx="855000" cy="360"/>
              </p14:xfrm>
            </p:contentPart>
          </mc:Choice>
          <mc:Fallback xmlns="">
            <p:pic>
              <p:nvPicPr>
                <p:cNvPr id="43016" name="Ink 43015">
                  <a:extLst>
                    <a:ext uri="{FF2B5EF4-FFF2-40B4-BE49-F238E27FC236}">
                      <a16:creationId xmlns:a16="http://schemas.microsoft.com/office/drawing/2014/main" id="{044F73DE-810D-E012-F1DD-497194C2BA7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996351" y="5058882"/>
                  <a:ext cx="872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3017" name="Ink 43016">
                  <a:extLst>
                    <a:ext uri="{FF2B5EF4-FFF2-40B4-BE49-F238E27FC236}">
                      <a16:creationId xmlns:a16="http://schemas.microsoft.com/office/drawing/2014/main" id="{8B82FFE9-D8AE-880A-E3CD-B5830A0AF8FB}"/>
                    </a:ext>
                  </a:extLst>
                </p14:cNvPr>
                <p14:cNvContentPartPr/>
                <p14:nvPr/>
              </p14:nvContentPartPr>
              <p14:xfrm>
                <a:off x="6783671" y="4998762"/>
                <a:ext cx="87480" cy="217800"/>
              </p14:xfrm>
            </p:contentPart>
          </mc:Choice>
          <mc:Fallback xmlns="">
            <p:pic>
              <p:nvPicPr>
                <p:cNvPr id="43017" name="Ink 43016">
                  <a:extLst>
                    <a:ext uri="{FF2B5EF4-FFF2-40B4-BE49-F238E27FC236}">
                      <a16:creationId xmlns:a16="http://schemas.microsoft.com/office/drawing/2014/main" id="{8B82FFE9-D8AE-880A-E3CD-B5830A0AF8F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775031" y="4989762"/>
                  <a:ext cx="105120" cy="23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023" name="Group 43022">
            <a:extLst>
              <a:ext uri="{FF2B5EF4-FFF2-40B4-BE49-F238E27FC236}">
                <a16:creationId xmlns:a16="http://schemas.microsoft.com/office/drawing/2014/main" id="{DD0FC81D-A863-9FD8-91CC-6F809E6BD863}"/>
              </a:ext>
            </a:extLst>
          </p:cNvPr>
          <p:cNvGrpSpPr/>
          <p:nvPr/>
        </p:nvGrpSpPr>
        <p:grpSpPr>
          <a:xfrm>
            <a:off x="6402611" y="4784378"/>
            <a:ext cx="252000" cy="226800"/>
            <a:chOff x="6627791" y="4615722"/>
            <a:chExt cx="252000" cy="22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3021" name="Ink 43020">
                  <a:extLst>
                    <a:ext uri="{FF2B5EF4-FFF2-40B4-BE49-F238E27FC236}">
                      <a16:creationId xmlns:a16="http://schemas.microsoft.com/office/drawing/2014/main" id="{8CF97C4C-E920-A53F-E1B9-A0497A018405}"/>
                    </a:ext>
                  </a:extLst>
                </p14:cNvPr>
                <p14:cNvContentPartPr/>
                <p14:nvPr/>
              </p14:nvContentPartPr>
              <p14:xfrm>
                <a:off x="6627791" y="4622562"/>
                <a:ext cx="188640" cy="360"/>
              </p14:xfrm>
            </p:contentPart>
          </mc:Choice>
          <mc:Fallback xmlns="">
            <p:pic>
              <p:nvPicPr>
                <p:cNvPr id="43021" name="Ink 43020">
                  <a:extLst>
                    <a:ext uri="{FF2B5EF4-FFF2-40B4-BE49-F238E27FC236}">
                      <a16:creationId xmlns:a16="http://schemas.microsoft.com/office/drawing/2014/main" id="{8CF97C4C-E920-A53F-E1B9-A0497A01840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618791" y="4613562"/>
                  <a:ext cx="20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3022" name="Ink 43021">
                  <a:extLst>
                    <a:ext uri="{FF2B5EF4-FFF2-40B4-BE49-F238E27FC236}">
                      <a16:creationId xmlns:a16="http://schemas.microsoft.com/office/drawing/2014/main" id="{83B42C3D-9383-657B-6C53-120F7139D00B}"/>
                    </a:ext>
                  </a:extLst>
                </p14:cNvPr>
                <p14:cNvContentPartPr/>
                <p14:nvPr/>
              </p14:nvContentPartPr>
              <p14:xfrm>
                <a:off x="6633191" y="4615722"/>
                <a:ext cx="246600" cy="226800"/>
              </p14:xfrm>
            </p:contentPart>
          </mc:Choice>
          <mc:Fallback xmlns="">
            <p:pic>
              <p:nvPicPr>
                <p:cNvPr id="43022" name="Ink 43021">
                  <a:extLst>
                    <a:ext uri="{FF2B5EF4-FFF2-40B4-BE49-F238E27FC236}">
                      <a16:creationId xmlns:a16="http://schemas.microsoft.com/office/drawing/2014/main" id="{83B42C3D-9383-657B-6C53-120F7139D00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624191" y="4607082"/>
                  <a:ext cx="264240" cy="24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3025" name="Ink 43024">
                <a:extLst>
                  <a:ext uri="{FF2B5EF4-FFF2-40B4-BE49-F238E27FC236}">
                    <a16:creationId xmlns:a16="http://schemas.microsoft.com/office/drawing/2014/main" id="{DED233A8-1473-5F8D-6C10-B5E267B84D56}"/>
                  </a:ext>
                </a:extLst>
              </p14:cNvPr>
              <p14:cNvContentPartPr/>
              <p14:nvPr/>
            </p14:nvContentPartPr>
            <p14:xfrm>
              <a:off x="5749391" y="4629402"/>
              <a:ext cx="83880" cy="360"/>
            </p14:xfrm>
          </p:contentPart>
        </mc:Choice>
        <mc:Fallback xmlns="">
          <p:pic>
            <p:nvPicPr>
              <p:cNvPr id="43025" name="Ink 43024">
                <a:extLst>
                  <a:ext uri="{FF2B5EF4-FFF2-40B4-BE49-F238E27FC236}">
                    <a16:creationId xmlns:a16="http://schemas.microsoft.com/office/drawing/2014/main" id="{DED233A8-1473-5F8D-6C10-B5E267B84D5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731391" y="4611402"/>
                <a:ext cx="11952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044" name="Group 43043">
            <a:extLst>
              <a:ext uri="{FF2B5EF4-FFF2-40B4-BE49-F238E27FC236}">
                <a16:creationId xmlns:a16="http://schemas.microsoft.com/office/drawing/2014/main" id="{D30CF245-9314-B517-40FB-3058EDE45DCC}"/>
              </a:ext>
            </a:extLst>
          </p:cNvPr>
          <p:cNvGrpSpPr/>
          <p:nvPr/>
        </p:nvGrpSpPr>
        <p:grpSpPr>
          <a:xfrm>
            <a:off x="5381471" y="4523922"/>
            <a:ext cx="253800" cy="245880"/>
            <a:chOff x="5381471" y="4523922"/>
            <a:chExt cx="253800" cy="24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3037" name="Ink 43036">
                  <a:extLst>
                    <a:ext uri="{FF2B5EF4-FFF2-40B4-BE49-F238E27FC236}">
                      <a16:creationId xmlns:a16="http://schemas.microsoft.com/office/drawing/2014/main" id="{C69C8170-1C1F-C7C7-4623-E61ADEE65D70}"/>
                    </a:ext>
                  </a:extLst>
                </p14:cNvPr>
                <p14:cNvContentPartPr/>
                <p14:nvPr/>
              </p14:nvContentPartPr>
              <p14:xfrm>
                <a:off x="5422151" y="4523922"/>
                <a:ext cx="108720" cy="171720"/>
              </p14:xfrm>
            </p:contentPart>
          </mc:Choice>
          <mc:Fallback xmlns="">
            <p:pic>
              <p:nvPicPr>
                <p:cNvPr id="43037" name="Ink 43036">
                  <a:extLst>
                    <a:ext uri="{FF2B5EF4-FFF2-40B4-BE49-F238E27FC236}">
                      <a16:creationId xmlns:a16="http://schemas.microsoft.com/office/drawing/2014/main" id="{C69C8170-1C1F-C7C7-4623-E61ADEE65D7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413151" y="4514922"/>
                  <a:ext cx="1263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3038" name="Ink 43037">
                  <a:extLst>
                    <a:ext uri="{FF2B5EF4-FFF2-40B4-BE49-F238E27FC236}">
                      <a16:creationId xmlns:a16="http://schemas.microsoft.com/office/drawing/2014/main" id="{490B9A1D-7599-3C04-377B-357F876627A7}"/>
                    </a:ext>
                  </a:extLst>
                </p14:cNvPr>
                <p14:cNvContentPartPr/>
                <p14:nvPr/>
              </p14:nvContentPartPr>
              <p14:xfrm>
                <a:off x="5525111" y="4611402"/>
                <a:ext cx="79920" cy="84960"/>
              </p14:xfrm>
            </p:contentPart>
          </mc:Choice>
          <mc:Fallback xmlns="">
            <p:pic>
              <p:nvPicPr>
                <p:cNvPr id="43038" name="Ink 43037">
                  <a:extLst>
                    <a:ext uri="{FF2B5EF4-FFF2-40B4-BE49-F238E27FC236}">
                      <a16:creationId xmlns:a16="http://schemas.microsoft.com/office/drawing/2014/main" id="{490B9A1D-7599-3C04-377B-357F876627A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516471" y="4602402"/>
                  <a:ext cx="9756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3042" name="Ink 43041">
                  <a:extLst>
                    <a:ext uri="{FF2B5EF4-FFF2-40B4-BE49-F238E27FC236}">
                      <a16:creationId xmlns:a16="http://schemas.microsoft.com/office/drawing/2014/main" id="{7FCDF667-FADD-EC5F-DBFA-E1F3A093C623}"/>
                    </a:ext>
                  </a:extLst>
                </p14:cNvPr>
                <p14:cNvContentPartPr/>
                <p14:nvPr/>
              </p14:nvContentPartPr>
              <p14:xfrm>
                <a:off x="5381471" y="4769442"/>
                <a:ext cx="253800" cy="360"/>
              </p14:xfrm>
            </p:contentPart>
          </mc:Choice>
          <mc:Fallback xmlns="">
            <p:pic>
              <p:nvPicPr>
                <p:cNvPr id="43042" name="Ink 43041">
                  <a:extLst>
                    <a:ext uri="{FF2B5EF4-FFF2-40B4-BE49-F238E27FC236}">
                      <a16:creationId xmlns:a16="http://schemas.microsoft.com/office/drawing/2014/main" id="{7FCDF667-FADD-EC5F-DBFA-E1F3A093C62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372471" y="4760802"/>
                  <a:ext cx="2714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3043" name="Ink 43042">
                <a:extLst>
                  <a:ext uri="{FF2B5EF4-FFF2-40B4-BE49-F238E27FC236}">
                    <a16:creationId xmlns:a16="http://schemas.microsoft.com/office/drawing/2014/main" id="{9C3DEEFD-23ED-68A4-B238-DF74EA93C8DF}"/>
                  </a:ext>
                </a:extLst>
              </p14:cNvPr>
              <p14:cNvContentPartPr/>
              <p14:nvPr/>
            </p14:nvContentPartPr>
            <p14:xfrm>
              <a:off x="5457431" y="4897242"/>
              <a:ext cx="139320" cy="131040"/>
            </p14:xfrm>
          </p:contentPart>
        </mc:Choice>
        <mc:Fallback xmlns="">
          <p:pic>
            <p:nvPicPr>
              <p:cNvPr id="43043" name="Ink 43042">
                <a:extLst>
                  <a:ext uri="{FF2B5EF4-FFF2-40B4-BE49-F238E27FC236}">
                    <a16:creationId xmlns:a16="http://schemas.microsoft.com/office/drawing/2014/main" id="{9C3DEEFD-23ED-68A4-B238-DF74EA93C8D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448431" y="4888242"/>
                <a:ext cx="1569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3045" name="Ink 43044">
                <a:extLst>
                  <a:ext uri="{FF2B5EF4-FFF2-40B4-BE49-F238E27FC236}">
                    <a16:creationId xmlns:a16="http://schemas.microsoft.com/office/drawing/2014/main" id="{DE8247B9-AE54-92FB-3641-34E3507ABD91}"/>
                  </a:ext>
                </a:extLst>
              </p14:cNvPr>
              <p14:cNvContentPartPr/>
              <p14:nvPr/>
            </p14:nvContentPartPr>
            <p14:xfrm>
              <a:off x="5815631" y="4536882"/>
              <a:ext cx="2555280" cy="100440"/>
            </p14:xfrm>
          </p:contentPart>
        </mc:Choice>
        <mc:Fallback xmlns="">
          <p:pic>
            <p:nvPicPr>
              <p:cNvPr id="43045" name="Ink 43044">
                <a:extLst>
                  <a:ext uri="{FF2B5EF4-FFF2-40B4-BE49-F238E27FC236}">
                    <a16:creationId xmlns:a16="http://schemas.microsoft.com/office/drawing/2014/main" id="{DE8247B9-AE54-92FB-3641-34E3507ABD91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797631" y="4519242"/>
                <a:ext cx="2590920" cy="13608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43128-4A72-2DD2-5443-04A0AD8EC35C}"/>
              </a:ext>
            </a:extLst>
          </p:cNvPr>
          <p:cNvGrpSpPr/>
          <p:nvPr/>
        </p:nvGrpSpPr>
        <p:grpSpPr>
          <a:xfrm>
            <a:off x="755471" y="3290562"/>
            <a:ext cx="446040" cy="661320"/>
            <a:chOff x="755471" y="3290562"/>
            <a:chExt cx="446040" cy="66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4278954-AC46-1028-CD1F-C5C5050F858B}"/>
                    </a:ext>
                  </a:extLst>
                </p14:cNvPr>
                <p14:cNvContentPartPr/>
                <p14:nvPr/>
              </p14:nvContentPartPr>
              <p14:xfrm>
                <a:off x="755471" y="3290562"/>
                <a:ext cx="188640" cy="422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4278954-AC46-1028-CD1F-C5C5050F858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46831" y="3281922"/>
                  <a:ext cx="206280" cy="4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D421566-333A-BD79-219B-C6A13C4A93DA}"/>
                    </a:ext>
                  </a:extLst>
                </p14:cNvPr>
                <p14:cNvContentPartPr/>
                <p14:nvPr/>
              </p14:nvContentPartPr>
              <p14:xfrm>
                <a:off x="766631" y="3510522"/>
                <a:ext cx="14292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D421566-333A-BD79-219B-C6A13C4A93D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57991" y="3501522"/>
                  <a:ext cx="160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E36FEFC-4409-ED62-8A8C-EEAF7D450EEA}"/>
                    </a:ext>
                  </a:extLst>
                </p14:cNvPr>
                <p14:cNvContentPartPr/>
                <p14:nvPr/>
              </p14:nvContentPartPr>
              <p14:xfrm>
                <a:off x="1053191" y="3651282"/>
                <a:ext cx="148320" cy="300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E36FEFC-4409-ED62-8A8C-EEAF7D450EE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44551" y="3642642"/>
                  <a:ext cx="165960" cy="318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D124D81-116F-39CC-7F37-8BE94A81809B}"/>
                  </a:ext>
                </a:extLst>
              </p14:cNvPr>
              <p14:cNvContentPartPr/>
              <p14:nvPr/>
            </p14:nvContentPartPr>
            <p14:xfrm>
              <a:off x="1391951" y="3586482"/>
              <a:ext cx="12528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D124D81-116F-39CC-7F37-8BE94A81809B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382951" y="3577482"/>
                <a:ext cx="142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194D519-63EB-7ADA-9F66-1C9235CA9751}"/>
                  </a:ext>
                </a:extLst>
              </p14:cNvPr>
              <p14:cNvContentPartPr/>
              <p14:nvPr/>
            </p14:nvContentPartPr>
            <p14:xfrm>
              <a:off x="1381511" y="3706362"/>
              <a:ext cx="207360" cy="46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194D519-63EB-7ADA-9F66-1C9235CA9751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372511" y="3697722"/>
                <a:ext cx="225000" cy="2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FBD335D0-660D-46C0-70F0-745DEF151C02}"/>
              </a:ext>
            </a:extLst>
          </p:cNvPr>
          <p:cNvGrpSpPr/>
          <p:nvPr/>
        </p:nvGrpSpPr>
        <p:grpSpPr>
          <a:xfrm>
            <a:off x="1958951" y="3308202"/>
            <a:ext cx="387360" cy="404640"/>
            <a:chOff x="1958951" y="3308202"/>
            <a:chExt cx="387360" cy="40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36CA776-86A6-7C69-5D9F-7BBE2B520099}"/>
                    </a:ext>
                  </a:extLst>
                </p14:cNvPr>
                <p14:cNvContentPartPr/>
                <p14:nvPr/>
              </p14:nvContentPartPr>
              <p14:xfrm>
                <a:off x="1958951" y="3308202"/>
                <a:ext cx="268560" cy="390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36CA776-86A6-7C69-5D9F-7BBE2B52009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950311" y="3299562"/>
                  <a:ext cx="28620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C98C398-F446-8663-BC45-682C5163F31E}"/>
                    </a:ext>
                  </a:extLst>
                </p14:cNvPr>
                <p14:cNvContentPartPr/>
                <p14:nvPr/>
              </p14:nvContentPartPr>
              <p14:xfrm>
                <a:off x="2025551" y="3415842"/>
                <a:ext cx="320760" cy="2970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C98C398-F446-8663-BC45-682C5163F31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016911" y="3407202"/>
                  <a:ext cx="338400" cy="31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041" name="Group 43040">
            <a:extLst>
              <a:ext uri="{FF2B5EF4-FFF2-40B4-BE49-F238E27FC236}">
                <a16:creationId xmlns:a16="http://schemas.microsoft.com/office/drawing/2014/main" id="{9D7E8561-E61C-3CBA-C869-7FF70C2D6EDA}"/>
              </a:ext>
            </a:extLst>
          </p:cNvPr>
          <p:cNvGrpSpPr/>
          <p:nvPr/>
        </p:nvGrpSpPr>
        <p:grpSpPr>
          <a:xfrm>
            <a:off x="2149391" y="3839202"/>
            <a:ext cx="109080" cy="374040"/>
            <a:chOff x="2149391" y="3839202"/>
            <a:chExt cx="10908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E3F86E6-48BF-2516-0D59-09A97D925FD6}"/>
                    </a:ext>
                  </a:extLst>
                </p14:cNvPr>
                <p14:cNvContentPartPr/>
                <p14:nvPr/>
              </p14:nvContentPartPr>
              <p14:xfrm>
                <a:off x="2158751" y="3839202"/>
                <a:ext cx="41400" cy="3099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E3F86E6-48BF-2516-0D59-09A97D925FD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149751" y="3830562"/>
                  <a:ext cx="5904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3012" name="Ink 43011">
                  <a:extLst>
                    <a:ext uri="{FF2B5EF4-FFF2-40B4-BE49-F238E27FC236}">
                      <a16:creationId xmlns:a16="http://schemas.microsoft.com/office/drawing/2014/main" id="{D9DBDC4F-D836-E648-0EC2-F5DDED2807E4}"/>
                    </a:ext>
                  </a:extLst>
                </p14:cNvPr>
                <p14:cNvContentPartPr/>
                <p14:nvPr/>
              </p14:nvContentPartPr>
              <p14:xfrm>
                <a:off x="2149391" y="4113522"/>
                <a:ext cx="109080" cy="99720"/>
              </p14:xfrm>
            </p:contentPart>
          </mc:Choice>
          <mc:Fallback xmlns="">
            <p:pic>
              <p:nvPicPr>
                <p:cNvPr id="43012" name="Ink 43011">
                  <a:extLst>
                    <a:ext uri="{FF2B5EF4-FFF2-40B4-BE49-F238E27FC236}">
                      <a16:creationId xmlns:a16="http://schemas.microsoft.com/office/drawing/2014/main" id="{D9DBDC4F-D836-E648-0EC2-F5DDED2807E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140751" y="4104882"/>
                  <a:ext cx="126720" cy="11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040" name="Group 43039">
            <a:extLst>
              <a:ext uri="{FF2B5EF4-FFF2-40B4-BE49-F238E27FC236}">
                <a16:creationId xmlns:a16="http://schemas.microsoft.com/office/drawing/2014/main" id="{68C0312A-9879-1364-B2BC-962E6A93A4F7}"/>
              </a:ext>
            </a:extLst>
          </p:cNvPr>
          <p:cNvGrpSpPr/>
          <p:nvPr/>
        </p:nvGrpSpPr>
        <p:grpSpPr>
          <a:xfrm>
            <a:off x="1959671" y="4445082"/>
            <a:ext cx="326160" cy="336240"/>
            <a:chOff x="1959671" y="4445082"/>
            <a:chExt cx="326160" cy="33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3013" name="Ink 43012">
                  <a:extLst>
                    <a:ext uri="{FF2B5EF4-FFF2-40B4-BE49-F238E27FC236}">
                      <a16:creationId xmlns:a16="http://schemas.microsoft.com/office/drawing/2014/main" id="{0FA461C2-C4CD-5435-A9FE-5A68D72D0680}"/>
                    </a:ext>
                  </a:extLst>
                </p14:cNvPr>
                <p14:cNvContentPartPr/>
                <p14:nvPr/>
              </p14:nvContentPartPr>
              <p14:xfrm>
                <a:off x="1959671" y="4483602"/>
                <a:ext cx="129960" cy="173880"/>
              </p14:xfrm>
            </p:contentPart>
          </mc:Choice>
          <mc:Fallback xmlns="">
            <p:pic>
              <p:nvPicPr>
                <p:cNvPr id="43013" name="Ink 43012">
                  <a:extLst>
                    <a:ext uri="{FF2B5EF4-FFF2-40B4-BE49-F238E27FC236}">
                      <a16:creationId xmlns:a16="http://schemas.microsoft.com/office/drawing/2014/main" id="{0FA461C2-C4CD-5435-A9FE-5A68D72D068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950671" y="4474962"/>
                  <a:ext cx="14760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43014" name="Ink 43013">
                  <a:extLst>
                    <a:ext uri="{FF2B5EF4-FFF2-40B4-BE49-F238E27FC236}">
                      <a16:creationId xmlns:a16="http://schemas.microsoft.com/office/drawing/2014/main" id="{E2D83076-28C9-8E83-9F79-8BCCF1C6D56E}"/>
                    </a:ext>
                  </a:extLst>
                </p14:cNvPr>
                <p14:cNvContentPartPr/>
                <p14:nvPr/>
              </p14:nvContentPartPr>
              <p14:xfrm>
                <a:off x="2122751" y="4445082"/>
                <a:ext cx="111960" cy="161280"/>
              </p14:xfrm>
            </p:contentPart>
          </mc:Choice>
          <mc:Fallback xmlns="">
            <p:pic>
              <p:nvPicPr>
                <p:cNvPr id="43014" name="Ink 43013">
                  <a:extLst>
                    <a:ext uri="{FF2B5EF4-FFF2-40B4-BE49-F238E27FC236}">
                      <a16:creationId xmlns:a16="http://schemas.microsoft.com/office/drawing/2014/main" id="{E2D83076-28C9-8E83-9F79-8BCCF1C6D56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113751" y="4436442"/>
                  <a:ext cx="12960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3015" name="Ink 43014">
                  <a:extLst>
                    <a:ext uri="{FF2B5EF4-FFF2-40B4-BE49-F238E27FC236}">
                      <a16:creationId xmlns:a16="http://schemas.microsoft.com/office/drawing/2014/main" id="{803D2E16-4344-C75B-1E30-5CE440C3E066}"/>
                    </a:ext>
                  </a:extLst>
                </p14:cNvPr>
                <p14:cNvContentPartPr/>
                <p14:nvPr/>
              </p14:nvContentPartPr>
              <p14:xfrm>
                <a:off x="2204111" y="4641282"/>
                <a:ext cx="81720" cy="140040"/>
              </p14:xfrm>
            </p:contentPart>
          </mc:Choice>
          <mc:Fallback xmlns="">
            <p:pic>
              <p:nvPicPr>
                <p:cNvPr id="43015" name="Ink 43014">
                  <a:extLst>
                    <a:ext uri="{FF2B5EF4-FFF2-40B4-BE49-F238E27FC236}">
                      <a16:creationId xmlns:a16="http://schemas.microsoft.com/office/drawing/2014/main" id="{803D2E16-4344-C75B-1E30-5CE440C3E066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195111" y="4632642"/>
                  <a:ext cx="9936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3018" name="Ink 43017">
                  <a:extLst>
                    <a:ext uri="{FF2B5EF4-FFF2-40B4-BE49-F238E27FC236}">
                      <a16:creationId xmlns:a16="http://schemas.microsoft.com/office/drawing/2014/main" id="{04996D63-2426-FF93-2942-5854BDBD5300}"/>
                    </a:ext>
                  </a:extLst>
                </p14:cNvPr>
                <p14:cNvContentPartPr/>
                <p14:nvPr/>
              </p14:nvContentPartPr>
              <p14:xfrm>
                <a:off x="2206271" y="4698162"/>
                <a:ext cx="4680" cy="31320"/>
              </p14:xfrm>
            </p:contentPart>
          </mc:Choice>
          <mc:Fallback xmlns="">
            <p:pic>
              <p:nvPicPr>
                <p:cNvPr id="43018" name="Ink 43017">
                  <a:extLst>
                    <a:ext uri="{FF2B5EF4-FFF2-40B4-BE49-F238E27FC236}">
                      <a16:creationId xmlns:a16="http://schemas.microsoft.com/office/drawing/2014/main" id="{04996D63-2426-FF93-2942-5854BDBD530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197271" y="4689162"/>
                  <a:ext cx="22320" cy="4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039" name="Group 43038">
            <a:extLst>
              <a:ext uri="{FF2B5EF4-FFF2-40B4-BE49-F238E27FC236}">
                <a16:creationId xmlns:a16="http://schemas.microsoft.com/office/drawing/2014/main" id="{B3A15B09-630A-43D3-C6E2-8375467C55BC}"/>
              </a:ext>
            </a:extLst>
          </p:cNvPr>
          <p:cNvGrpSpPr/>
          <p:nvPr/>
        </p:nvGrpSpPr>
        <p:grpSpPr>
          <a:xfrm>
            <a:off x="2728631" y="3476682"/>
            <a:ext cx="107640" cy="173160"/>
            <a:chOff x="2728631" y="3476682"/>
            <a:chExt cx="107640" cy="17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43019" name="Ink 43018">
                  <a:extLst>
                    <a:ext uri="{FF2B5EF4-FFF2-40B4-BE49-F238E27FC236}">
                      <a16:creationId xmlns:a16="http://schemas.microsoft.com/office/drawing/2014/main" id="{ABCCA1EB-BE83-E465-B2B7-48B5B83B658D}"/>
                    </a:ext>
                  </a:extLst>
                </p14:cNvPr>
                <p14:cNvContentPartPr/>
                <p14:nvPr/>
              </p14:nvContentPartPr>
              <p14:xfrm>
                <a:off x="2737991" y="3476682"/>
                <a:ext cx="98280" cy="170640"/>
              </p14:xfrm>
            </p:contentPart>
          </mc:Choice>
          <mc:Fallback xmlns="">
            <p:pic>
              <p:nvPicPr>
                <p:cNvPr id="43019" name="Ink 43018">
                  <a:extLst>
                    <a:ext uri="{FF2B5EF4-FFF2-40B4-BE49-F238E27FC236}">
                      <a16:creationId xmlns:a16="http://schemas.microsoft.com/office/drawing/2014/main" id="{ABCCA1EB-BE83-E465-B2B7-48B5B83B658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728991" y="3467682"/>
                  <a:ext cx="11592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43020" name="Ink 43019">
                  <a:extLst>
                    <a:ext uri="{FF2B5EF4-FFF2-40B4-BE49-F238E27FC236}">
                      <a16:creationId xmlns:a16="http://schemas.microsoft.com/office/drawing/2014/main" id="{2A45C782-A848-C541-A7A6-80733F7F1D8C}"/>
                    </a:ext>
                  </a:extLst>
                </p14:cNvPr>
                <p14:cNvContentPartPr/>
                <p14:nvPr/>
              </p14:nvContentPartPr>
              <p14:xfrm>
                <a:off x="2728631" y="3543642"/>
                <a:ext cx="105120" cy="106200"/>
              </p14:xfrm>
            </p:contentPart>
          </mc:Choice>
          <mc:Fallback xmlns="">
            <p:pic>
              <p:nvPicPr>
                <p:cNvPr id="43020" name="Ink 43019">
                  <a:extLst>
                    <a:ext uri="{FF2B5EF4-FFF2-40B4-BE49-F238E27FC236}">
                      <a16:creationId xmlns:a16="http://schemas.microsoft.com/office/drawing/2014/main" id="{2A45C782-A848-C541-A7A6-80733F7F1D8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719991" y="3534642"/>
                  <a:ext cx="122760" cy="123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036" name="Group 43035">
            <a:extLst>
              <a:ext uri="{FF2B5EF4-FFF2-40B4-BE49-F238E27FC236}">
                <a16:creationId xmlns:a16="http://schemas.microsoft.com/office/drawing/2014/main" id="{1A332288-A418-DFD0-328D-D79BE753CDF4}"/>
              </a:ext>
            </a:extLst>
          </p:cNvPr>
          <p:cNvGrpSpPr/>
          <p:nvPr/>
        </p:nvGrpSpPr>
        <p:grpSpPr>
          <a:xfrm>
            <a:off x="3169271" y="3114162"/>
            <a:ext cx="540360" cy="810360"/>
            <a:chOff x="3169271" y="3114162"/>
            <a:chExt cx="540360" cy="81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43026" name="Ink 43025">
                  <a:extLst>
                    <a:ext uri="{FF2B5EF4-FFF2-40B4-BE49-F238E27FC236}">
                      <a16:creationId xmlns:a16="http://schemas.microsoft.com/office/drawing/2014/main" id="{ECE584B0-FF09-8EDE-C2BF-E758FAAB906A}"/>
                    </a:ext>
                  </a:extLst>
                </p14:cNvPr>
                <p14:cNvContentPartPr/>
                <p14:nvPr/>
              </p14:nvContentPartPr>
              <p14:xfrm>
                <a:off x="3169271" y="3114162"/>
                <a:ext cx="128880" cy="182160"/>
              </p14:xfrm>
            </p:contentPart>
          </mc:Choice>
          <mc:Fallback xmlns="">
            <p:pic>
              <p:nvPicPr>
                <p:cNvPr id="43026" name="Ink 43025">
                  <a:extLst>
                    <a:ext uri="{FF2B5EF4-FFF2-40B4-BE49-F238E27FC236}">
                      <a16:creationId xmlns:a16="http://schemas.microsoft.com/office/drawing/2014/main" id="{ECE584B0-FF09-8EDE-C2BF-E758FAAB906A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160631" y="3105522"/>
                  <a:ext cx="14652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43027" name="Ink 43026">
                  <a:extLst>
                    <a:ext uri="{FF2B5EF4-FFF2-40B4-BE49-F238E27FC236}">
                      <a16:creationId xmlns:a16="http://schemas.microsoft.com/office/drawing/2014/main" id="{F10302B4-6D4D-744E-4BD9-087620E0C5A4}"/>
                    </a:ext>
                  </a:extLst>
                </p14:cNvPr>
                <p14:cNvContentPartPr/>
                <p14:nvPr/>
              </p14:nvContentPartPr>
              <p14:xfrm>
                <a:off x="3295271" y="3274002"/>
                <a:ext cx="102600" cy="81360"/>
              </p14:xfrm>
            </p:contentPart>
          </mc:Choice>
          <mc:Fallback xmlns="">
            <p:pic>
              <p:nvPicPr>
                <p:cNvPr id="43027" name="Ink 43026">
                  <a:extLst>
                    <a:ext uri="{FF2B5EF4-FFF2-40B4-BE49-F238E27FC236}">
                      <a16:creationId xmlns:a16="http://schemas.microsoft.com/office/drawing/2014/main" id="{F10302B4-6D4D-744E-4BD9-087620E0C5A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286631" y="3265002"/>
                  <a:ext cx="1202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43028" name="Ink 43027">
                  <a:extLst>
                    <a:ext uri="{FF2B5EF4-FFF2-40B4-BE49-F238E27FC236}">
                      <a16:creationId xmlns:a16="http://schemas.microsoft.com/office/drawing/2014/main" id="{E6346F43-82C1-0D9B-19E8-7BB66265674B}"/>
                    </a:ext>
                  </a:extLst>
                </p14:cNvPr>
                <p14:cNvContentPartPr/>
                <p14:nvPr/>
              </p14:nvContentPartPr>
              <p14:xfrm>
                <a:off x="3182591" y="3478122"/>
                <a:ext cx="243360" cy="2520"/>
              </p14:xfrm>
            </p:contentPart>
          </mc:Choice>
          <mc:Fallback xmlns="">
            <p:pic>
              <p:nvPicPr>
                <p:cNvPr id="43028" name="Ink 43027">
                  <a:extLst>
                    <a:ext uri="{FF2B5EF4-FFF2-40B4-BE49-F238E27FC236}">
                      <a16:creationId xmlns:a16="http://schemas.microsoft.com/office/drawing/2014/main" id="{E6346F43-82C1-0D9B-19E8-7BB66265674B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3173591" y="3469482"/>
                  <a:ext cx="261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43029" name="Ink 43028">
                  <a:extLst>
                    <a:ext uri="{FF2B5EF4-FFF2-40B4-BE49-F238E27FC236}">
                      <a16:creationId xmlns:a16="http://schemas.microsoft.com/office/drawing/2014/main" id="{12048036-0E16-A26D-8650-EC671E4A0E83}"/>
                    </a:ext>
                  </a:extLst>
                </p14:cNvPr>
                <p14:cNvContentPartPr/>
                <p14:nvPr/>
              </p14:nvContentPartPr>
              <p14:xfrm>
                <a:off x="3220391" y="3603402"/>
                <a:ext cx="175680" cy="321120"/>
              </p14:xfrm>
            </p:contentPart>
          </mc:Choice>
          <mc:Fallback xmlns="">
            <p:pic>
              <p:nvPicPr>
                <p:cNvPr id="43029" name="Ink 43028">
                  <a:extLst>
                    <a:ext uri="{FF2B5EF4-FFF2-40B4-BE49-F238E27FC236}">
                      <a16:creationId xmlns:a16="http://schemas.microsoft.com/office/drawing/2014/main" id="{12048036-0E16-A26D-8650-EC671E4A0E8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211751" y="3594762"/>
                  <a:ext cx="19332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3030" name="Ink 43029">
                  <a:extLst>
                    <a:ext uri="{FF2B5EF4-FFF2-40B4-BE49-F238E27FC236}">
                      <a16:creationId xmlns:a16="http://schemas.microsoft.com/office/drawing/2014/main" id="{FEA240D0-1EAE-C6AB-CA4F-D439049A747B}"/>
                    </a:ext>
                  </a:extLst>
                </p14:cNvPr>
                <p14:cNvContentPartPr/>
                <p14:nvPr/>
              </p14:nvContentPartPr>
              <p14:xfrm>
                <a:off x="3625391" y="3424482"/>
                <a:ext cx="84240" cy="360"/>
              </p14:xfrm>
            </p:contentPart>
          </mc:Choice>
          <mc:Fallback xmlns="">
            <p:pic>
              <p:nvPicPr>
                <p:cNvPr id="43030" name="Ink 43029">
                  <a:extLst>
                    <a:ext uri="{FF2B5EF4-FFF2-40B4-BE49-F238E27FC236}">
                      <a16:creationId xmlns:a16="http://schemas.microsoft.com/office/drawing/2014/main" id="{FEA240D0-1EAE-C6AB-CA4F-D439049A747B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616391" y="3415842"/>
                  <a:ext cx="101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43031" name="Ink 43030">
                  <a:extLst>
                    <a:ext uri="{FF2B5EF4-FFF2-40B4-BE49-F238E27FC236}">
                      <a16:creationId xmlns:a16="http://schemas.microsoft.com/office/drawing/2014/main" id="{B6B33952-1A34-3262-5987-A5E4ED00EFF5}"/>
                    </a:ext>
                  </a:extLst>
                </p14:cNvPr>
                <p14:cNvContentPartPr/>
                <p14:nvPr/>
              </p14:nvContentPartPr>
              <p14:xfrm>
                <a:off x="3623951" y="3560562"/>
                <a:ext cx="72000" cy="360"/>
              </p14:xfrm>
            </p:contentPart>
          </mc:Choice>
          <mc:Fallback xmlns="">
            <p:pic>
              <p:nvPicPr>
                <p:cNvPr id="43031" name="Ink 43030">
                  <a:extLst>
                    <a:ext uri="{FF2B5EF4-FFF2-40B4-BE49-F238E27FC236}">
                      <a16:creationId xmlns:a16="http://schemas.microsoft.com/office/drawing/2014/main" id="{B6B33952-1A34-3262-5987-A5E4ED00EFF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615311" y="3551562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047" name="Group 43046">
            <a:extLst>
              <a:ext uri="{FF2B5EF4-FFF2-40B4-BE49-F238E27FC236}">
                <a16:creationId xmlns:a16="http://schemas.microsoft.com/office/drawing/2014/main" id="{584462D3-1760-44A0-D275-726A9283E943}"/>
              </a:ext>
            </a:extLst>
          </p:cNvPr>
          <p:cNvGrpSpPr/>
          <p:nvPr/>
        </p:nvGrpSpPr>
        <p:grpSpPr>
          <a:xfrm>
            <a:off x="4050551" y="3005082"/>
            <a:ext cx="698760" cy="612000"/>
            <a:chOff x="4050551" y="3005082"/>
            <a:chExt cx="698760" cy="61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43032" name="Ink 43031">
                  <a:extLst>
                    <a:ext uri="{FF2B5EF4-FFF2-40B4-BE49-F238E27FC236}">
                      <a16:creationId xmlns:a16="http://schemas.microsoft.com/office/drawing/2014/main" id="{63300888-FA0B-B275-A432-9263008CCCB5}"/>
                    </a:ext>
                  </a:extLst>
                </p14:cNvPr>
                <p14:cNvContentPartPr/>
                <p14:nvPr/>
              </p14:nvContentPartPr>
              <p14:xfrm>
                <a:off x="4110311" y="3100482"/>
                <a:ext cx="425880" cy="295920"/>
              </p14:xfrm>
            </p:contentPart>
          </mc:Choice>
          <mc:Fallback xmlns="">
            <p:pic>
              <p:nvPicPr>
                <p:cNvPr id="43032" name="Ink 43031">
                  <a:extLst>
                    <a:ext uri="{FF2B5EF4-FFF2-40B4-BE49-F238E27FC236}">
                      <a16:creationId xmlns:a16="http://schemas.microsoft.com/office/drawing/2014/main" id="{63300888-FA0B-B275-A432-9263008CCCB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101671" y="3091842"/>
                  <a:ext cx="44352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43033" name="Ink 43032">
                  <a:extLst>
                    <a:ext uri="{FF2B5EF4-FFF2-40B4-BE49-F238E27FC236}">
                      <a16:creationId xmlns:a16="http://schemas.microsoft.com/office/drawing/2014/main" id="{2F4C186A-0FFC-B208-23BD-A01F6D1AE3C0}"/>
                    </a:ext>
                  </a:extLst>
                </p14:cNvPr>
                <p14:cNvContentPartPr/>
                <p14:nvPr/>
              </p14:nvContentPartPr>
              <p14:xfrm>
                <a:off x="4545551" y="3387042"/>
                <a:ext cx="95040" cy="83520"/>
              </p14:xfrm>
            </p:contentPart>
          </mc:Choice>
          <mc:Fallback xmlns="">
            <p:pic>
              <p:nvPicPr>
                <p:cNvPr id="43033" name="Ink 43032">
                  <a:extLst>
                    <a:ext uri="{FF2B5EF4-FFF2-40B4-BE49-F238E27FC236}">
                      <a16:creationId xmlns:a16="http://schemas.microsoft.com/office/drawing/2014/main" id="{2F4C186A-0FFC-B208-23BD-A01F6D1AE3C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536911" y="3378042"/>
                  <a:ext cx="11268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43034" name="Ink 43033">
                  <a:extLst>
                    <a:ext uri="{FF2B5EF4-FFF2-40B4-BE49-F238E27FC236}">
                      <a16:creationId xmlns:a16="http://schemas.microsoft.com/office/drawing/2014/main" id="{E3304622-0BAB-AA7E-F349-009288CC54D2}"/>
                    </a:ext>
                  </a:extLst>
                </p14:cNvPr>
                <p14:cNvContentPartPr/>
                <p14:nvPr/>
              </p14:nvContentPartPr>
              <p14:xfrm>
                <a:off x="4579031" y="3005082"/>
                <a:ext cx="141840" cy="100800"/>
              </p14:xfrm>
            </p:contentPart>
          </mc:Choice>
          <mc:Fallback xmlns="">
            <p:pic>
              <p:nvPicPr>
                <p:cNvPr id="43034" name="Ink 43033">
                  <a:extLst>
                    <a:ext uri="{FF2B5EF4-FFF2-40B4-BE49-F238E27FC236}">
                      <a16:creationId xmlns:a16="http://schemas.microsoft.com/office/drawing/2014/main" id="{E3304622-0BAB-AA7E-F349-009288CC54D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570031" y="2996442"/>
                  <a:ext cx="15948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43046" name="Ink 43045">
                  <a:extLst>
                    <a:ext uri="{FF2B5EF4-FFF2-40B4-BE49-F238E27FC236}">
                      <a16:creationId xmlns:a16="http://schemas.microsoft.com/office/drawing/2014/main" id="{279EB30C-D200-4111-29A3-B3836B5C0AE3}"/>
                    </a:ext>
                  </a:extLst>
                </p14:cNvPr>
                <p14:cNvContentPartPr/>
                <p14:nvPr/>
              </p14:nvContentPartPr>
              <p14:xfrm>
                <a:off x="4050551" y="3567042"/>
                <a:ext cx="698760" cy="50040"/>
              </p14:xfrm>
            </p:contentPart>
          </mc:Choice>
          <mc:Fallback xmlns="">
            <p:pic>
              <p:nvPicPr>
                <p:cNvPr id="43046" name="Ink 43045">
                  <a:extLst>
                    <a:ext uri="{FF2B5EF4-FFF2-40B4-BE49-F238E27FC236}">
                      <a16:creationId xmlns:a16="http://schemas.microsoft.com/office/drawing/2014/main" id="{279EB30C-D200-4111-29A3-B3836B5C0AE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041551" y="3558042"/>
                  <a:ext cx="716400" cy="6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050" name="Group 43049">
            <a:extLst>
              <a:ext uri="{FF2B5EF4-FFF2-40B4-BE49-F238E27FC236}">
                <a16:creationId xmlns:a16="http://schemas.microsoft.com/office/drawing/2014/main" id="{BEED3E9D-B1C9-3BBE-3D97-DC74F1DD120C}"/>
              </a:ext>
            </a:extLst>
          </p:cNvPr>
          <p:cNvGrpSpPr/>
          <p:nvPr/>
        </p:nvGrpSpPr>
        <p:grpSpPr>
          <a:xfrm>
            <a:off x="4284551" y="3781242"/>
            <a:ext cx="220320" cy="374040"/>
            <a:chOff x="4284551" y="3781242"/>
            <a:chExt cx="22032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43048" name="Ink 43047">
                  <a:extLst>
                    <a:ext uri="{FF2B5EF4-FFF2-40B4-BE49-F238E27FC236}">
                      <a16:creationId xmlns:a16="http://schemas.microsoft.com/office/drawing/2014/main" id="{5D4111A8-62DF-6470-7175-27966AF21F0B}"/>
                    </a:ext>
                  </a:extLst>
                </p14:cNvPr>
                <p14:cNvContentPartPr/>
                <p14:nvPr/>
              </p14:nvContentPartPr>
              <p14:xfrm>
                <a:off x="4291031" y="3781242"/>
                <a:ext cx="213840" cy="374040"/>
              </p14:xfrm>
            </p:contentPart>
          </mc:Choice>
          <mc:Fallback xmlns="">
            <p:pic>
              <p:nvPicPr>
                <p:cNvPr id="43048" name="Ink 43047">
                  <a:extLst>
                    <a:ext uri="{FF2B5EF4-FFF2-40B4-BE49-F238E27FC236}">
                      <a16:creationId xmlns:a16="http://schemas.microsoft.com/office/drawing/2014/main" id="{5D4111A8-62DF-6470-7175-27966AF21F0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282391" y="3772242"/>
                  <a:ext cx="23148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43049" name="Ink 43048">
                  <a:extLst>
                    <a:ext uri="{FF2B5EF4-FFF2-40B4-BE49-F238E27FC236}">
                      <a16:creationId xmlns:a16="http://schemas.microsoft.com/office/drawing/2014/main" id="{F1D2A386-35FA-AB2A-D805-2BA73E4BA52B}"/>
                    </a:ext>
                  </a:extLst>
                </p14:cNvPr>
                <p14:cNvContentPartPr/>
                <p14:nvPr/>
              </p14:nvContentPartPr>
              <p14:xfrm>
                <a:off x="4284551" y="3803562"/>
                <a:ext cx="75240" cy="56520"/>
              </p14:xfrm>
            </p:contentPart>
          </mc:Choice>
          <mc:Fallback xmlns="">
            <p:pic>
              <p:nvPicPr>
                <p:cNvPr id="43049" name="Ink 43048">
                  <a:extLst>
                    <a:ext uri="{FF2B5EF4-FFF2-40B4-BE49-F238E27FC236}">
                      <a16:creationId xmlns:a16="http://schemas.microsoft.com/office/drawing/2014/main" id="{F1D2A386-35FA-AB2A-D805-2BA73E4BA52B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275551" y="3794562"/>
                  <a:ext cx="92880" cy="7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057" name="Group 43056">
            <a:extLst>
              <a:ext uri="{FF2B5EF4-FFF2-40B4-BE49-F238E27FC236}">
                <a16:creationId xmlns:a16="http://schemas.microsoft.com/office/drawing/2014/main" id="{A8423E93-DA52-7112-8521-C40DFE48E1C5}"/>
              </a:ext>
            </a:extLst>
          </p:cNvPr>
          <p:cNvGrpSpPr/>
          <p:nvPr/>
        </p:nvGrpSpPr>
        <p:grpSpPr>
          <a:xfrm>
            <a:off x="867791" y="5441562"/>
            <a:ext cx="383040" cy="601560"/>
            <a:chOff x="867791" y="5441562"/>
            <a:chExt cx="383040" cy="60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43051" name="Ink 43050">
                  <a:extLst>
                    <a:ext uri="{FF2B5EF4-FFF2-40B4-BE49-F238E27FC236}">
                      <a16:creationId xmlns:a16="http://schemas.microsoft.com/office/drawing/2014/main" id="{80A0D010-572B-B30B-F81A-18E06D4B5D27}"/>
                    </a:ext>
                  </a:extLst>
                </p14:cNvPr>
                <p14:cNvContentPartPr/>
                <p14:nvPr/>
              </p14:nvContentPartPr>
              <p14:xfrm>
                <a:off x="867791" y="5441562"/>
                <a:ext cx="164520" cy="465840"/>
              </p14:xfrm>
            </p:contentPart>
          </mc:Choice>
          <mc:Fallback xmlns="">
            <p:pic>
              <p:nvPicPr>
                <p:cNvPr id="43051" name="Ink 43050">
                  <a:extLst>
                    <a:ext uri="{FF2B5EF4-FFF2-40B4-BE49-F238E27FC236}">
                      <a16:creationId xmlns:a16="http://schemas.microsoft.com/office/drawing/2014/main" id="{80A0D010-572B-B30B-F81A-18E06D4B5D2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859151" y="5432562"/>
                  <a:ext cx="182160" cy="48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43052" name="Ink 43051">
                  <a:extLst>
                    <a:ext uri="{FF2B5EF4-FFF2-40B4-BE49-F238E27FC236}">
                      <a16:creationId xmlns:a16="http://schemas.microsoft.com/office/drawing/2014/main" id="{B132D984-3B83-0B56-62E2-BF966729890A}"/>
                    </a:ext>
                  </a:extLst>
                </p14:cNvPr>
                <p14:cNvContentPartPr/>
                <p14:nvPr/>
              </p14:nvContentPartPr>
              <p14:xfrm>
                <a:off x="868151" y="5708322"/>
                <a:ext cx="117000" cy="360"/>
              </p14:xfrm>
            </p:contentPart>
          </mc:Choice>
          <mc:Fallback xmlns="">
            <p:pic>
              <p:nvPicPr>
                <p:cNvPr id="43052" name="Ink 43051">
                  <a:extLst>
                    <a:ext uri="{FF2B5EF4-FFF2-40B4-BE49-F238E27FC236}">
                      <a16:creationId xmlns:a16="http://schemas.microsoft.com/office/drawing/2014/main" id="{B132D984-3B83-0B56-62E2-BF966729890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59511" y="5699682"/>
                  <a:ext cx="134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3054" name="Ink 43053">
                  <a:extLst>
                    <a:ext uri="{FF2B5EF4-FFF2-40B4-BE49-F238E27FC236}">
                      <a16:creationId xmlns:a16="http://schemas.microsoft.com/office/drawing/2014/main" id="{8C141938-6E62-49B2-2717-6D76762683CA}"/>
                    </a:ext>
                  </a:extLst>
                </p14:cNvPr>
                <p14:cNvContentPartPr/>
                <p14:nvPr/>
              </p14:nvContentPartPr>
              <p14:xfrm>
                <a:off x="1120151" y="5797242"/>
                <a:ext cx="130680" cy="245880"/>
              </p14:xfrm>
            </p:contentPart>
          </mc:Choice>
          <mc:Fallback xmlns="">
            <p:pic>
              <p:nvPicPr>
                <p:cNvPr id="43054" name="Ink 43053">
                  <a:extLst>
                    <a:ext uri="{FF2B5EF4-FFF2-40B4-BE49-F238E27FC236}">
                      <a16:creationId xmlns:a16="http://schemas.microsoft.com/office/drawing/2014/main" id="{8C141938-6E62-49B2-2717-6D76762683CA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111151" y="5788602"/>
                  <a:ext cx="148320" cy="263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43055" name="Ink 43054">
                <a:extLst>
                  <a:ext uri="{FF2B5EF4-FFF2-40B4-BE49-F238E27FC236}">
                    <a16:creationId xmlns:a16="http://schemas.microsoft.com/office/drawing/2014/main" id="{418886E2-8AE1-DA2B-1CAE-917ABAE7DBC7}"/>
                  </a:ext>
                </a:extLst>
              </p14:cNvPr>
              <p14:cNvContentPartPr/>
              <p14:nvPr/>
            </p14:nvContentPartPr>
            <p14:xfrm>
              <a:off x="1477631" y="5684922"/>
              <a:ext cx="122760" cy="360"/>
            </p14:xfrm>
          </p:contentPart>
        </mc:Choice>
        <mc:Fallback xmlns="">
          <p:pic>
            <p:nvPicPr>
              <p:cNvPr id="43055" name="Ink 43054">
                <a:extLst>
                  <a:ext uri="{FF2B5EF4-FFF2-40B4-BE49-F238E27FC236}">
                    <a16:creationId xmlns:a16="http://schemas.microsoft.com/office/drawing/2014/main" id="{418886E2-8AE1-DA2B-1CAE-917ABAE7DBC7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1468991" y="5675922"/>
                <a:ext cx="140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43056" name="Ink 43055">
                <a:extLst>
                  <a:ext uri="{FF2B5EF4-FFF2-40B4-BE49-F238E27FC236}">
                    <a16:creationId xmlns:a16="http://schemas.microsoft.com/office/drawing/2014/main" id="{0426867F-5D40-4353-86B5-5943DA657720}"/>
                  </a:ext>
                </a:extLst>
              </p14:cNvPr>
              <p14:cNvContentPartPr/>
              <p14:nvPr/>
            </p14:nvContentPartPr>
            <p14:xfrm>
              <a:off x="1470071" y="5812722"/>
              <a:ext cx="129240" cy="360"/>
            </p14:xfrm>
          </p:contentPart>
        </mc:Choice>
        <mc:Fallback xmlns="">
          <p:pic>
            <p:nvPicPr>
              <p:cNvPr id="43056" name="Ink 43055">
                <a:extLst>
                  <a:ext uri="{FF2B5EF4-FFF2-40B4-BE49-F238E27FC236}">
                    <a16:creationId xmlns:a16="http://schemas.microsoft.com/office/drawing/2014/main" id="{0426867F-5D40-4353-86B5-5943DA657720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1461431" y="5804082"/>
                <a:ext cx="146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43069" name="Ink 43068">
                <a:extLst>
                  <a:ext uri="{FF2B5EF4-FFF2-40B4-BE49-F238E27FC236}">
                    <a16:creationId xmlns:a16="http://schemas.microsoft.com/office/drawing/2014/main" id="{F38C2F3D-C79F-EF02-3EA4-780FA6532139}"/>
                  </a:ext>
                </a:extLst>
              </p14:cNvPr>
              <p14:cNvContentPartPr/>
              <p14:nvPr/>
            </p14:nvContentPartPr>
            <p14:xfrm>
              <a:off x="3994751" y="5086962"/>
              <a:ext cx="161640" cy="183600"/>
            </p14:xfrm>
          </p:contentPart>
        </mc:Choice>
        <mc:Fallback xmlns="">
          <p:pic>
            <p:nvPicPr>
              <p:cNvPr id="43069" name="Ink 43068">
                <a:extLst>
                  <a:ext uri="{FF2B5EF4-FFF2-40B4-BE49-F238E27FC236}">
                    <a16:creationId xmlns:a16="http://schemas.microsoft.com/office/drawing/2014/main" id="{F38C2F3D-C79F-EF02-3EA4-780FA6532139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3986111" y="5078322"/>
                <a:ext cx="179280" cy="20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3088" name="Group 43087">
            <a:extLst>
              <a:ext uri="{FF2B5EF4-FFF2-40B4-BE49-F238E27FC236}">
                <a16:creationId xmlns:a16="http://schemas.microsoft.com/office/drawing/2014/main" id="{B5971068-BF1C-F78F-3355-AD5891D7C1A8}"/>
              </a:ext>
            </a:extLst>
          </p:cNvPr>
          <p:cNvGrpSpPr/>
          <p:nvPr/>
        </p:nvGrpSpPr>
        <p:grpSpPr>
          <a:xfrm>
            <a:off x="1909271" y="5384682"/>
            <a:ext cx="2916720" cy="1468800"/>
            <a:chOff x="1909271" y="5384682"/>
            <a:chExt cx="2916720" cy="146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43058" name="Ink 43057">
                  <a:extLst>
                    <a:ext uri="{FF2B5EF4-FFF2-40B4-BE49-F238E27FC236}">
                      <a16:creationId xmlns:a16="http://schemas.microsoft.com/office/drawing/2014/main" id="{99572DCF-A424-1318-50CD-8B1FDE028FA6}"/>
                    </a:ext>
                  </a:extLst>
                </p14:cNvPr>
                <p14:cNvContentPartPr/>
                <p14:nvPr/>
              </p14:nvContentPartPr>
              <p14:xfrm>
                <a:off x="1909271" y="5513922"/>
                <a:ext cx="195120" cy="329400"/>
              </p14:xfrm>
            </p:contentPart>
          </mc:Choice>
          <mc:Fallback xmlns="">
            <p:pic>
              <p:nvPicPr>
                <p:cNvPr id="43058" name="Ink 43057">
                  <a:extLst>
                    <a:ext uri="{FF2B5EF4-FFF2-40B4-BE49-F238E27FC236}">
                      <a16:creationId xmlns:a16="http://schemas.microsoft.com/office/drawing/2014/main" id="{99572DCF-A424-1318-50CD-8B1FDE028FA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900631" y="5505282"/>
                  <a:ext cx="21276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43059" name="Ink 43058">
                  <a:extLst>
                    <a:ext uri="{FF2B5EF4-FFF2-40B4-BE49-F238E27FC236}">
                      <a16:creationId xmlns:a16="http://schemas.microsoft.com/office/drawing/2014/main" id="{7DFA5548-2989-8740-F237-A87FD4571010}"/>
                    </a:ext>
                  </a:extLst>
                </p14:cNvPr>
                <p14:cNvContentPartPr/>
                <p14:nvPr/>
              </p14:nvContentPartPr>
              <p14:xfrm>
                <a:off x="1965071" y="5645322"/>
                <a:ext cx="203400" cy="173160"/>
              </p14:xfrm>
            </p:contentPart>
          </mc:Choice>
          <mc:Fallback xmlns="">
            <p:pic>
              <p:nvPicPr>
                <p:cNvPr id="43059" name="Ink 43058">
                  <a:extLst>
                    <a:ext uri="{FF2B5EF4-FFF2-40B4-BE49-F238E27FC236}">
                      <a16:creationId xmlns:a16="http://schemas.microsoft.com/office/drawing/2014/main" id="{7DFA5548-2989-8740-F237-A87FD457101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956431" y="5636682"/>
                  <a:ext cx="22104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43060" name="Ink 43059">
                  <a:extLst>
                    <a:ext uri="{FF2B5EF4-FFF2-40B4-BE49-F238E27FC236}">
                      <a16:creationId xmlns:a16="http://schemas.microsoft.com/office/drawing/2014/main" id="{371A8A9D-87D5-D01E-E782-C5F34173FFB2}"/>
                    </a:ext>
                  </a:extLst>
                </p14:cNvPr>
                <p14:cNvContentPartPr/>
                <p14:nvPr/>
              </p14:nvContentPartPr>
              <p14:xfrm>
                <a:off x="2259191" y="5635242"/>
                <a:ext cx="122400" cy="124920"/>
              </p14:xfrm>
            </p:contentPart>
          </mc:Choice>
          <mc:Fallback xmlns="">
            <p:pic>
              <p:nvPicPr>
                <p:cNvPr id="43060" name="Ink 43059">
                  <a:extLst>
                    <a:ext uri="{FF2B5EF4-FFF2-40B4-BE49-F238E27FC236}">
                      <a16:creationId xmlns:a16="http://schemas.microsoft.com/office/drawing/2014/main" id="{371A8A9D-87D5-D01E-E782-C5F34173FFB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250191" y="5626242"/>
                  <a:ext cx="1400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43061" name="Ink 43060">
                  <a:extLst>
                    <a:ext uri="{FF2B5EF4-FFF2-40B4-BE49-F238E27FC236}">
                      <a16:creationId xmlns:a16="http://schemas.microsoft.com/office/drawing/2014/main" id="{9C523677-70FB-33C8-BB0E-A73A94D68B84}"/>
                    </a:ext>
                  </a:extLst>
                </p14:cNvPr>
                <p14:cNvContentPartPr/>
                <p14:nvPr/>
              </p14:nvContentPartPr>
              <p14:xfrm>
                <a:off x="2254511" y="5654322"/>
                <a:ext cx="120600" cy="116640"/>
              </p14:xfrm>
            </p:contentPart>
          </mc:Choice>
          <mc:Fallback xmlns="">
            <p:pic>
              <p:nvPicPr>
                <p:cNvPr id="43061" name="Ink 43060">
                  <a:extLst>
                    <a:ext uri="{FF2B5EF4-FFF2-40B4-BE49-F238E27FC236}">
                      <a16:creationId xmlns:a16="http://schemas.microsoft.com/office/drawing/2014/main" id="{9C523677-70FB-33C8-BB0E-A73A94D68B8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245871" y="5645322"/>
                  <a:ext cx="13824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43062" name="Ink 43061">
                  <a:extLst>
                    <a:ext uri="{FF2B5EF4-FFF2-40B4-BE49-F238E27FC236}">
                      <a16:creationId xmlns:a16="http://schemas.microsoft.com/office/drawing/2014/main" id="{33D21465-3927-EB2B-8329-BA78E3917FA5}"/>
                    </a:ext>
                  </a:extLst>
                </p14:cNvPr>
                <p14:cNvContentPartPr/>
                <p14:nvPr/>
              </p14:nvContentPartPr>
              <p14:xfrm>
                <a:off x="2536391" y="5504202"/>
                <a:ext cx="203040" cy="291600"/>
              </p14:xfrm>
            </p:contentPart>
          </mc:Choice>
          <mc:Fallback xmlns="">
            <p:pic>
              <p:nvPicPr>
                <p:cNvPr id="43062" name="Ink 43061">
                  <a:extLst>
                    <a:ext uri="{FF2B5EF4-FFF2-40B4-BE49-F238E27FC236}">
                      <a16:creationId xmlns:a16="http://schemas.microsoft.com/office/drawing/2014/main" id="{33D21465-3927-EB2B-8329-BA78E3917FA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527751" y="5495562"/>
                  <a:ext cx="22068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43063" name="Ink 43062">
                  <a:extLst>
                    <a:ext uri="{FF2B5EF4-FFF2-40B4-BE49-F238E27FC236}">
                      <a16:creationId xmlns:a16="http://schemas.microsoft.com/office/drawing/2014/main" id="{EFF10B0B-D104-B2A2-4E40-3FAC71D3378A}"/>
                    </a:ext>
                  </a:extLst>
                </p14:cNvPr>
                <p14:cNvContentPartPr/>
                <p14:nvPr/>
              </p14:nvContentPartPr>
              <p14:xfrm>
                <a:off x="2712791" y="5715882"/>
                <a:ext cx="91080" cy="130680"/>
              </p14:xfrm>
            </p:contentPart>
          </mc:Choice>
          <mc:Fallback xmlns="">
            <p:pic>
              <p:nvPicPr>
                <p:cNvPr id="43063" name="Ink 43062">
                  <a:extLst>
                    <a:ext uri="{FF2B5EF4-FFF2-40B4-BE49-F238E27FC236}">
                      <a16:creationId xmlns:a16="http://schemas.microsoft.com/office/drawing/2014/main" id="{EFF10B0B-D104-B2A2-4E40-3FAC71D3378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703791" y="5707242"/>
                  <a:ext cx="10872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43064" name="Ink 43063">
                  <a:extLst>
                    <a:ext uri="{FF2B5EF4-FFF2-40B4-BE49-F238E27FC236}">
                      <a16:creationId xmlns:a16="http://schemas.microsoft.com/office/drawing/2014/main" id="{5542ADA9-FA60-0821-6803-F19492CDFDA0}"/>
                    </a:ext>
                  </a:extLst>
                </p14:cNvPr>
                <p14:cNvContentPartPr/>
                <p14:nvPr/>
              </p14:nvContentPartPr>
              <p14:xfrm>
                <a:off x="3093311" y="5547762"/>
                <a:ext cx="93240" cy="360"/>
              </p14:xfrm>
            </p:contentPart>
          </mc:Choice>
          <mc:Fallback xmlns="">
            <p:pic>
              <p:nvPicPr>
                <p:cNvPr id="43064" name="Ink 43063">
                  <a:extLst>
                    <a:ext uri="{FF2B5EF4-FFF2-40B4-BE49-F238E27FC236}">
                      <a16:creationId xmlns:a16="http://schemas.microsoft.com/office/drawing/2014/main" id="{5542ADA9-FA60-0821-6803-F19492CDFDA0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084311" y="5538762"/>
                  <a:ext cx="11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43065" name="Ink 43064">
                  <a:extLst>
                    <a:ext uri="{FF2B5EF4-FFF2-40B4-BE49-F238E27FC236}">
                      <a16:creationId xmlns:a16="http://schemas.microsoft.com/office/drawing/2014/main" id="{1836DD1A-A6FA-F7F7-2B79-8AE9960A4251}"/>
                    </a:ext>
                  </a:extLst>
                </p14:cNvPr>
                <p14:cNvContentPartPr/>
                <p14:nvPr/>
              </p14:nvContentPartPr>
              <p14:xfrm>
                <a:off x="3089351" y="5685282"/>
                <a:ext cx="111960" cy="360"/>
              </p14:xfrm>
            </p:contentPart>
          </mc:Choice>
          <mc:Fallback xmlns="">
            <p:pic>
              <p:nvPicPr>
                <p:cNvPr id="43065" name="Ink 43064">
                  <a:extLst>
                    <a:ext uri="{FF2B5EF4-FFF2-40B4-BE49-F238E27FC236}">
                      <a16:creationId xmlns:a16="http://schemas.microsoft.com/office/drawing/2014/main" id="{1836DD1A-A6FA-F7F7-2B79-8AE9960A4251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080351" y="5676282"/>
                  <a:ext cx="129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43066" name="Ink 43065">
                  <a:extLst>
                    <a:ext uri="{FF2B5EF4-FFF2-40B4-BE49-F238E27FC236}">
                      <a16:creationId xmlns:a16="http://schemas.microsoft.com/office/drawing/2014/main" id="{8C51CBB1-C289-8A67-6D47-B52CFA4988EB}"/>
                    </a:ext>
                  </a:extLst>
                </p14:cNvPr>
                <p14:cNvContentPartPr/>
                <p14:nvPr/>
              </p14:nvContentPartPr>
              <p14:xfrm>
                <a:off x="3492911" y="5384682"/>
                <a:ext cx="178920" cy="295560"/>
              </p14:xfrm>
            </p:contentPart>
          </mc:Choice>
          <mc:Fallback xmlns="">
            <p:pic>
              <p:nvPicPr>
                <p:cNvPr id="43066" name="Ink 43065">
                  <a:extLst>
                    <a:ext uri="{FF2B5EF4-FFF2-40B4-BE49-F238E27FC236}">
                      <a16:creationId xmlns:a16="http://schemas.microsoft.com/office/drawing/2014/main" id="{8C51CBB1-C289-8A67-6D47-B52CFA4988E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484271" y="5375682"/>
                  <a:ext cx="19656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43067" name="Ink 43066">
                  <a:extLst>
                    <a:ext uri="{FF2B5EF4-FFF2-40B4-BE49-F238E27FC236}">
                      <a16:creationId xmlns:a16="http://schemas.microsoft.com/office/drawing/2014/main" id="{C77A1584-2EE0-097E-1B68-6F8408BBBB9A}"/>
                    </a:ext>
                  </a:extLst>
                </p14:cNvPr>
                <p14:cNvContentPartPr/>
                <p14:nvPr/>
              </p14:nvContentPartPr>
              <p14:xfrm>
                <a:off x="3784151" y="5438682"/>
                <a:ext cx="165960" cy="234360"/>
              </p14:xfrm>
            </p:contentPart>
          </mc:Choice>
          <mc:Fallback xmlns="">
            <p:pic>
              <p:nvPicPr>
                <p:cNvPr id="43067" name="Ink 43066">
                  <a:extLst>
                    <a:ext uri="{FF2B5EF4-FFF2-40B4-BE49-F238E27FC236}">
                      <a16:creationId xmlns:a16="http://schemas.microsoft.com/office/drawing/2014/main" id="{C77A1584-2EE0-097E-1B68-6F8408BBBB9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775151" y="5429682"/>
                  <a:ext cx="18360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43068" name="Ink 43067">
                  <a:extLst>
                    <a:ext uri="{FF2B5EF4-FFF2-40B4-BE49-F238E27FC236}">
                      <a16:creationId xmlns:a16="http://schemas.microsoft.com/office/drawing/2014/main" id="{306F8A66-3344-82B2-4E62-3968161B14EA}"/>
                    </a:ext>
                  </a:extLst>
                </p14:cNvPr>
                <p14:cNvContentPartPr/>
                <p14:nvPr/>
              </p14:nvContentPartPr>
              <p14:xfrm>
                <a:off x="3981791" y="5630562"/>
                <a:ext cx="75240" cy="107280"/>
              </p14:xfrm>
            </p:contentPart>
          </mc:Choice>
          <mc:Fallback xmlns="">
            <p:pic>
              <p:nvPicPr>
                <p:cNvPr id="43068" name="Ink 43067">
                  <a:extLst>
                    <a:ext uri="{FF2B5EF4-FFF2-40B4-BE49-F238E27FC236}">
                      <a16:creationId xmlns:a16="http://schemas.microsoft.com/office/drawing/2014/main" id="{306F8A66-3344-82B2-4E62-3968161B14EA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972791" y="5621922"/>
                  <a:ext cx="9288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43072" name="Ink 43071">
                  <a:extLst>
                    <a:ext uri="{FF2B5EF4-FFF2-40B4-BE49-F238E27FC236}">
                      <a16:creationId xmlns:a16="http://schemas.microsoft.com/office/drawing/2014/main" id="{63E57A10-A5DE-A347-FF67-C1ADBAD1CEE1}"/>
                    </a:ext>
                  </a:extLst>
                </p14:cNvPr>
                <p14:cNvContentPartPr/>
                <p14:nvPr/>
              </p14:nvContentPartPr>
              <p14:xfrm>
                <a:off x="2538551" y="6204042"/>
                <a:ext cx="195840" cy="327240"/>
              </p14:xfrm>
            </p:contentPart>
          </mc:Choice>
          <mc:Fallback xmlns="">
            <p:pic>
              <p:nvPicPr>
                <p:cNvPr id="43072" name="Ink 43071">
                  <a:extLst>
                    <a:ext uri="{FF2B5EF4-FFF2-40B4-BE49-F238E27FC236}">
                      <a16:creationId xmlns:a16="http://schemas.microsoft.com/office/drawing/2014/main" id="{63E57A10-A5DE-A347-FF67-C1ADBAD1CEE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529551" y="6195042"/>
                  <a:ext cx="21348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43073" name="Ink 43072">
                  <a:extLst>
                    <a:ext uri="{FF2B5EF4-FFF2-40B4-BE49-F238E27FC236}">
                      <a16:creationId xmlns:a16="http://schemas.microsoft.com/office/drawing/2014/main" id="{4CF20F10-D2D2-7320-8D00-8C6D44DABD53}"/>
                    </a:ext>
                  </a:extLst>
                </p14:cNvPr>
                <p14:cNvContentPartPr/>
                <p14:nvPr/>
              </p14:nvContentPartPr>
              <p14:xfrm>
                <a:off x="2572751" y="6414282"/>
                <a:ext cx="93600" cy="18360"/>
              </p14:xfrm>
            </p:contentPart>
          </mc:Choice>
          <mc:Fallback xmlns="">
            <p:pic>
              <p:nvPicPr>
                <p:cNvPr id="43073" name="Ink 43072">
                  <a:extLst>
                    <a:ext uri="{FF2B5EF4-FFF2-40B4-BE49-F238E27FC236}">
                      <a16:creationId xmlns:a16="http://schemas.microsoft.com/office/drawing/2014/main" id="{4CF20F10-D2D2-7320-8D00-8C6D44DABD53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563751" y="6405642"/>
                  <a:ext cx="1112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3075" name="Ink 43074">
                  <a:extLst>
                    <a:ext uri="{FF2B5EF4-FFF2-40B4-BE49-F238E27FC236}">
                      <a16:creationId xmlns:a16="http://schemas.microsoft.com/office/drawing/2014/main" id="{F9917818-7D63-E725-095E-E070CDE244E1}"/>
                    </a:ext>
                  </a:extLst>
                </p14:cNvPr>
                <p14:cNvContentPartPr/>
                <p14:nvPr/>
              </p14:nvContentPartPr>
              <p14:xfrm>
                <a:off x="2795231" y="6485562"/>
                <a:ext cx="126360" cy="177480"/>
              </p14:xfrm>
            </p:contentPart>
          </mc:Choice>
          <mc:Fallback xmlns="">
            <p:pic>
              <p:nvPicPr>
                <p:cNvPr id="43075" name="Ink 43074">
                  <a:extLst>
                    <a:ext uri="{FF2B5EF4-FFF2-40B4-BE49-F238E27FC236}">
                      <a16:creationId xmlns:a16="http://schemas.microsoft.com/office/drawing/2014/main" id="{F9917818-7D63-E725-095E-E070CDE244E1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786591" y="6476922"/>
                  <a:ext cx="1440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3076" name="Ink 43075">
                  <a:extLst>
                    <a:ext uri="{FF2B5EF4-FFF2-40B4-BE49-F238E27FC236}">
                      <a16:creationId xmlns:a16="http://schemas.microsoft.com/office/drawing/2014/main" id="{878E4F2C-7980-85A7-EEBB-455056BE2875}"/>
                    </a:ext>
                  </a:extLst>
                </p14:cNvPr>
                <p14:cNvContentPartPr/>
                <p14:nvPr/>
              </p14:nvContentPartPr>
              <p14:xfrm>
                <a:off x="3005111" y="6460002"/>
                <a:ext cx="360" cy="180000"/>
              </p14:xfrm>
            </p:contentPart>
          </mc:Choice>
          <mc:Fallback xmlns="">
            <p:pic>
              <p:nvPicPr>
                <p:cNvPr id="43076" name="Ink 43075">
                  <a:extLst>
                    <a:ext uri="{FF2B5EF4-FFF2-40B4-BE49-F238E27FC236}">
                      <a16:creationId xmlns:a16="http://schemas.microsoft.com/office/drawing/2014/main" id="{878E4F2C-7980-85A7-EEBB-455056BE287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996471" y="6451362"/>
                  <a:ext cx="1800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43077" name="Ink 43076">
                  <a:extLst>
                    <a:ext uri="{FF2B5EF4-FFF2-40B4-BE49-F238E27FC236}">
                      <a16:creationId xmlns:a16="http://schemas.microsoft.com/office/drawing/2014/main" id="{3823E8DA-8221-EDB3-EDAD-07DED6C98FC1}"/>
                    </a:ext>
                  </a:extLst>
                </p14:cNvPr>
                <p14:cNvContentPartPr/>
                <p14:nvPr/>
              </p14:nvContentPartPr>
              <p14:xfrm>
                <a:off x="3076031" y="6456042"/>
                <a:ext cx="119880" cy="209880"/>
              </p14:xfrm>
            </p:contentPart>
          </mc:Choice>
          <mc:Fallback xmlns="">
            <p:pic>
              <p:nvPicPr>
                <p:cNvPr id="43077" name="Ink 43076">
                  <a:extLst>
                    <a:ext uri="{FF2B5EF4-FFF2-40B4-BE49-F238E27FC236}">
                      <a16:creationId xmlns:a16="http://schemas.microsoft.com/office/drawing/2014/main" id="{3823E8DA-8221-EDB3-EDAD-07DED6C98FC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067391" y="6447402"/>
                  <a:ext cx="13752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43078" name="Ink 43077">
                  <a:extLst>
                    <a:ext uri="{FF2B5EF4-FFF2-40B4-BE49-F238E27FC236}">
                      <a16:creationId xmlns:a16="http://schemas.microsoft.com/office/drawing/2014/main" id="{4389BBB2-99CD-057C-9C5F-A61E636A8412}"/>
                    </a:ext>
                  </a:extLst>
                </p14:cNvPr>
                <p14:cNvContentPartPr/>
                <p14:nvPr/>
              </p14:nvContentPartPr>
              <p14:xfrm>
                <a:off x="3273311" y="6471882"/>
                <a:ext cx="127800" cy="243360"/>
              </p14:xfrm>
            </p:contentPart>
          </mc:Choice>
          <mc:Fallback xmlns="">
            <p:pic>
              <p:nvPicPr>
                <p:cNvPr id="43078" name="Ink 43077">
                  <a:extLst>
                    <a:ext uri="{FF2B5EF4-FFF2-40B4-BE49-F238E27FC236}">
                      <a16:creationId xmlns:a16="http://schemas.microsoft.com/office/drawing/2014/main" id="{4389BBB2-99CD-057C-9C5F-A61E636A841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264671" y="6463242"/>
                  <a:ext cx="14544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43079" name="Ink 43078">
                  <a:extLst>
                    <a:ext uri="{FF2B5EF4-FFF2-40B4-BE49-F238E27FC236}">
                      <a16:creationId xmlns:a16="http://schemas.microsoft.com/office/drawing/2014/main" id="{BB04239A-3246-53DE-32CB-A28E04F7AF2E}"/>
                    </a:ext>
                  </a:extLst>
                </p14:cNvPr>
                <p14:cNvContentPartPr/>
                <p14:nvPr/>
              </p14:nvContentPartPr>
              <p14:xfrm>
                <a:off x="3516311" y="6359922"/>
                <a:ext cx="110520" cy="9000"/>
              </p14:xfrm>
            </p:contentPart>
          </mc:Choice>
          <mc:Fallback xmlns="">
            <p:pic>
              <p:nvPicPr>
                <p:cNvPr id="43079" name="Ink 43078">
                  <a:extLst>
                    <a:ext uri="{FF2B5EF4-FFF2-40B4-BE49-F238E27FC236}">
                      <a16:creationId xmlns:a16="http://schemas.microsoft.com/office/drawing/2014/main" id="{BB04239A-3246-53DE-32CB-A28E04F7AF2E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507671" y="6350922"/>
                  <a:ext cx="1281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43080" name="Ink 43079">
                  <a:extLst>
                    <a:ext uri="{FF2B5EF4-FFF2-40B4-BE49-F238E27FC236}">
                      <a16:creationId xmlns:a16="http://schemas.microsoft.com/office/drawing/2014/main" id="{A5B96963-FE82-659D-DE6C-6598A8F53A78}"/>
                    </a:ext>
                  </a:extLst>
                </p14:cNvPr>
                <p14:cNvContentPartPr/>
                <p14:nvPr/>
              </p14:nvContentPartPr>
              <p14:xfrm>
                <a:off x="3528911" y="6463602"/>
                <a:ext cx="104040" cy="360"/>
              </p14:xfrm>
            </p:contentPart>
          </mc:Choice>
          <mc:Fallback xmlns="">
            <p:pic>
              <p:nvPicPr>
                <p:cNvPr id="43080" name="Ink 43079">
                  <a:extLst>
                    <a:ext uri="{FF2B5EF4-FFF2-40B4-BE49-F238E27FC236}">
                      <a16:creationId xmlns:a16="http://schemas.microsoft.com/office/drawing/2014/main" id="{A5B96963-FE82-659D-DE6C-6598A8F53A78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519911" y="6454962"/>
                  <a:ext cx="121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43081" name="Ink 43080">
                  <a:extLst>
                    <a:ext uri="{FF2B5EF4-FFF2-40B4-BE49-F238E27FC236}">
                      <a16:creationId xmlns:a16="http://schemas.microsoft.com/office/drawing/2014/main" id="{277745D2-97A7-EA42-4828-7427EB14E0EA}"/>
                    </a:ext>
                  </a:extLst>
                </p14:cNvPr>
                <p14:cNvContentPartPr/>
                <p14:nvPr/>
              </p14:nvContentPartPr>
              <p14:xfrm>
                <a:off x="3961991" y="6098202"/>
                <a:ext cx="134280" cy="208080"/>
              </p14:xfrm>
            </p:contentPart>
          </mc:Choice>
          <mc:Fallback xmlns="">
            <p:pic>
              <p:nvPicPr>
                <p:cNvPr id="43081" name="Ink 43080">
                  <a:extLst>
                    <a:ext uri="{FF2B5EF4-FFF2-40B4-BE49-F238E27FC236}">
                      <a16:creationId xmlns:a16="http://schemas.microsoft.com/office/drawing/2014/main" id="{277745D2-97A7-EA42-4828-7427EB14E0E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952991" y="6089562"/>
                  <a:ext cx="15192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43082" name="Ink 43081">
                  <a:extLst>
                    <a:ext uri="{FF2B5EF4-FFF2-40B4-BE49-F238E27FC236}">
                      <a16:creationId xmlns:a16="http://schemas.microsoft.com/office/drawing/2014/main" id="{99D1E494-80D1-0B21-769B-E671C0A0BBBC}"/>
                    </a:ext>
                  </a:extLst>
                </p14:cNvPr>
                <p14:cNvContentPartPr/>
                <p14:nvPr/>
              </p14:nvContentPartPr>
              <p14:xfrm>
                <a:off x="4166111" y="6072642"/>
                <a:ext cx="141480" cy="201600"/>
              </p14:xfrm>
            </p:contentPart>
          </mc:Choice>
          <mc:Fallback xmlns="">
            <p:pic>
              <p:nvPicPr>
                <p:cNvPr id="43082" name="Ink 43081">
                  <a:extLst>
                    <a:ext uri="{FF2B5EF4-FFF2-40B4-BE49-F238E27FC236}">
                      <a16:creationId xmlns:a16="http://schemas.microsoft.com/office/drawing/2014/main" id="{99D1E494-80D1-0B21-769B-E671C0A0BBB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157111" y="6063642"/>
                  <a:ext cx="15912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43083" name="Ink 43082">
                  <a:extLst>
                    <a:ext uri="{FF2B5EF4-FFF2-40B4-BE49-F238E27FC236}">
                      <a16:creationId xmlns:a16="http://schemas.microsoft.com/office/drawing/2014/main" id="{CB3DB659-C647-5D71-3C10-1C82C1434724}"/>
                    </a:ext>
                  </a:extLst>
                </p14:cNvPr>
                <p14:cNvContentPartPr/>
                <p14:nvPr/>
              </p14:nvContentPartPr>
              <p14:xfrm>
                <a:off x="4319831" y="6247602"/>
                <a:ext cx="60840" cy="82440"/>
              </p14:xfrm>
            </p:contentPart>
          </mc:Choice>
          <mc:Fallback xmlns="">
            <p:pic>
              <p:nvPicPr>
                <p:cNvPr id="43083" name="Ink 43082">
                  <a:extLst>
                    <a:ext uri="{FF2B5EF4-FFF2-40B4-BE49-F238E27FC236}">
                      <a16:creationId xmlns:a16="http://schemas.microsoft.com/office/drawing/2014/main" id="{CB3DB659-C647-5D71-3C10-1C82C1434724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311191" y="6238602"/>
                  <a:ext cx="7848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43084" name="Ink 43083">
                  <a:extLst>
                    <a:ext uri="{FF2B5EF4-FFF2-40B4-BE49-F238E27FC236}">
                      <a16:creationId xmlns:a16="http://schemas.microsoft.com/office/drawing/2014/main" id="{A7DFB364-54A4-AF9F-C01A-A00F1FF5A3AF}"/>
                    </a:ext>
                  </a:extLst>
                </p14:cNvPr>
                <p14:cNvContentPartPr/>
                <p14:nvPr/>
              </p14:nvContentPartPr>
              <p14:xfrm>
                <a:off x="4377071" y="5906322"/>
                <a:ext cx="158400" cy="172800"/>
              </p14:xfrm>
            </p:contentPart>
          </mc:Choice>
          <mc:Fallback xmlns="">
            <p:pic>
              <p:nvPicPr>
                <p:cNvPr id="43084" name="Ink 43083">
                  <a:extLst>
                    <a:ext uri="{FF2B5EF4-FFF2-40B4-BE49-F238E27FC236}">
                      <a16:creationId xmlns:a16="http://schemas.microsoft.com/office/drawing/2014/main" id="{A7DFB364-54A4-AF9F-C01A-A00F1FF5A3A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368431" y="5897682"/>
                  <a:ext cx="17604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3085" name="Ink 43084">
                  <a:extLst>
                    <a:ext uri="{FF2B5EF4-FFF2-40B4-BE49-F238E27FC236}">
                      <a16:creationId xmlns:a16="http://schemas.microsoft.com/office/drawing/2014/main" id="{3831EE51-EB1C-2FB3-8D9D-08183259E295}"/>
                    </a:ext>
                  </a:extLst>
                </p14:cNvPr>
                <p14:cNvContentPartPr/>
                <p14:nvPr/>
              </p14:nvContentPartPr>
              <p14:xfrm>
                <a:off x="3940031" y="6436602"/>
                <a:ext cx="689040" cy="54720"/>
              </p14:xfrm>
            </p:contentPart>
          </mc:Choice>
          <mc:Fallback xmlns="">
            <p:pic>
              <p:nvPicPr>
                <p:cNvPr id="43085" name="Ink 43084">
                  <a:extLst>
                    <a:ext uri="{FF2B5EF4-FFF2-40B4-BE49-F238E27FC236}">
                      <a16:creationId xmlns:a16="http://schemas.microsoft.com/office/drawing/2014/main" id="{3831EE51-EB1C-2FB3-8D9D-08183259E295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931031" y="6427602"/>
                  <a:ext cx="70668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43086" name="Ink 43085">
                  <a:extLst>
                    <a:ext uri="{FF2B5EF4-FFF2-40B4-BE49-F238E27FC236}">
                      <a16:creationId xmlns:a16="http://schemas.microsoft.com/office/drawing/2014/main" id="{D5D80D14-8BE1-606A-6E03-F8E0EFD5D90F}"/>
                    </a:ext>
                  </a:extLst>
                </p14:cNvPr>
                <p14:cNvContentPartPr/>
                <p14:nvPr/>
              </p14:nvContentPartPr>
              <p14:xfrm>
                <a:off x="4341431" y="6538842"/>
                <a:ext cx="227880" cy="145080"/>
              </p14:xfrm>
            </p:contentPart>
          </mc:Choice>
          <mc:Fallback xmlns="">
            <p:pic>
              <p:nvPicPr>
                <p:cNvPr id="43086" name="Ink 43085">
                  <a:extLst>
                    <a:ext uri="{FF2B5EF4-FFF2-40B4-BE49-F238E27FC236}">
                      <a16:creationId xmlns:a16="http://schemas.microsoft.com/office/drawing/2014/main" id="{D5D80D14-8BE1-606A-6E03-F8E0EFD5D90F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332431" y="6530202"/>
                  <a:ext cx="2455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3087" name="Ink 43086">
                  <a:extLst>
                    <a:ext uri="{FF2B5EF4-FFF2-40B4-BE49-F238E27FC236}">
                      <a16:creationId xmlns:a16="http://schemas.microsoft.com/office/drawing/2014/main" id="{D7380E3A-BC02-5579-FD3B-ED22ED589BA1}"/>
                    </a:ext>
                  </a:extLst>
                </p14:cNvPr>
                <p14:cNvContentPartPr/>
                <p14:nvPr/>
              </p14:nvContentPartPr>
              <p14:xfrm>
                <a:off x="2500391" y="5781042"/>
                <a:ext cx="2325600" cy="1072440"/>
              </p14:xfrm>
            </p:contentPart>
          </mc:Choice>
          <mc:Fallback xmlns="">
            <p:pic>
              <p:nvPicPr>
                <p:cNvPr id="43087" name="Ink 43086">
                  <a:extLst>
                    <a:ext uri="{FF2B5EF4-FFF2-40B4-BE49-F238E27FC236}">
                      <a16:creationId xmlns:a16="http://schemas.microsoft.com/office/drawing/2014/main" id="{D7380E3A-BC02-5579-FD3B-ED22ED589BA1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491391" y="5772042"/>
                  <a:ext cx="2343240" cy="109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BCE498D-B43A-3F0E-82AF-A94963747993}"/>
              </a:ext>
            </a:extLst>
          </p:cNvPr>
          <p:cNvGrpSpPr/>
          <p:nvPr/>
        </p:nvGrpSpPr>
        <p:grpSpPr>
          <a:xfrm>
            <a:off x="3791618" y="1181100"/>
            <a:ext cx="754381" cy="754825"/>
            <a:chOff x="3791618" y="1181100"/>
            <a:chExt cx="754381" cy="754825"/>
          </a:xfrm>
        </p:grpSpPr>
        <p:cxnSp>
          <p:nvCxnSpPr>
            <p:cNvPr id="43035" name="Straight Connector 25">
              <a:extLst>
                <a:ext uri="{FF2B5EF4-FFF2-40B4-BE49-F238E27FC236}">
                  <a16:creationId xmlns:a16="http://schemas.microsoft.com/office/drawing/2014/main" id="{59E307BC-B1A1-2B3E-44C2-8608D07C91D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164999" y="1181100"/>
              <a:ext cx="3810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053" name="Straight Connector 25">
              <a:extLst>
                <a:ext uri="{FF2B5EF4-FFF2-40B4-BE49-F238E27FC236}">
                  <a16:creationId xmlns:a16="http://schemas.microsoft.com/office/drawing/2014/main" id="{E5D5C4BA-E7BF-E781-528D-0524811F5F7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791618" y="1554925"/>
              <a:ext cx="381000" cy="3810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43070" name="Straight Connector 28">
            <a:extLst>
              <a:ext uri="{FF2B5EF4-FFF2-40B4-BE49-F238E27FC236}">
                <a16:creationId xmlns:a16="http://schemas.microsoft.com/office/drawing/2014/main" id="{77B5437D-C9F0-92B4-C3E9-593784D85D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48200" y="1562100"/>
            <a:ext cx="27879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071" name="Straight Connector 30">
            <a:extLst>
              <a:ext uri="{FF2B5EF4-FFF2-40B4-BE49-F238E27FC236}">
                <a16:creationId xmlns:a16="http://schemas.microsoft.com/office/drawing/2014/main" id="{8785B0C6-6E45-0ED6-CB9A-A693A166ED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31599" y="15621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074" name="Straight Connector 34">
            <a:extLst>
              <a:ext uri="{FF2B5EF4-FFF2-40B4-BE49-F238E27FC236}">
                <a16:creationId xmlns:a16="http://schemas.microsoft.com/office/drawing/2014/main" id="{35DF387B-BC34-A7EA-AB46-E8947CEF4F5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26999" y="11811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089" name="Straight Connector 40">
            <a:extLst>
              <a:ext uri="{FF2B5EF4-FFF2-40B4-BE49-F238E27FC236}">
                <a16:creationId xmlns:a16="http://schemas.microsoft.com/office/drawing/2014/main" id="{54AB6290-022E-8E54-C6F6-F6BB2603CE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55599" y="11811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090" name="Straight Connector 41">
            <a:extLst>
              <a:ext uri="{FF2B5EF4-FFF2-40B4-BE49-F238E27FC236}">
                <a16:creationId xmlns:a16="http://schemas.microsoft.com/office/drawing/2014/main" id="{52D9BC4B-CFBA-37B5-BBA2-542AF55341A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55599" y="1562100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091" name="Straight Connector 42">
            <a:extLst>
              <a:ext uri="{FF2B5EF4-FFF2-40B4-BE49-F238E27FC236}">
                <a16:creationId xmlns:a16="http://schemas.microsoft.com/office/drawing/2014/main" id="{D50DED72-B165-41C7-02C8-4EDF987976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78999" y="15240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092" name="Straight Connector 43">
            <a:extLst>
              <a:ext uri="{FF2B5EF4-FFF2-40B4-BE49-F238E27FC236}">
                <a16:creationId xmlns:a16="http://schemas.microsoft.com/office/drawing/2014/main" id="{A0C2DA5C-6367-1B7D-C876-96BE18F066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17599" y="15621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093" name="Straight Connector 45">
            <a:extLst>
              <a:ext uri="{FF2B5EF4-FFF2-40B4-BE49-F238E27FC236}">
                <a16:creationId xmlns:a16="http://schemas.microsoft.com/office/drawing/2014/main" id="{423D0EA9-BDD3-C270-E340-4089AD0831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28810" y="2423801"/>
            <a:ext cx="1688789" cy="38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094" name="TextBox 48">
            <a:extLst>
              <a:ext uri="{FF2B5EF4-FFF2-40B4-BE49-F238E27FC236}">
                <a16:creationId xmlns:a16="http://schemas.microsoft.com/office/drawing/2014/main" id="{EE2CC242-16D6-DDE5-4A43-8546FB5C4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1799" y="1028700"/>
            <a:ext cx="370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C</a:t>
            </a:r>
          </a:p>
        </p:txBody>
      </p:sp>
      <p:sp>
        <p:nvSpPr>
          <p:cNvPr id="43095" name="TextBox 49">
            <a:extLst>
              <a:ext uri="{FF2B5EF4-FFF2-40B4-BE49-F238E27FC236}">
                <a16:creationId xmlns:a16="http://schemas.microsoft.com/office/drawing/2014/main" id="{D30B035B-97E3-682C-D231-E6D0123BE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715" y="1943100"/>
            <a:ext cx="509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V</a:t>
            </a:r>
            <a:r>
              <a:rPr lang="en-US" baseline="-25000" dirty="0"/>
              <a:t>0</a:t>
            </a:r>
            <a:endParaRPr lang="en-US" dirty="0"/>
          </a:p>
        </p:txBody>
      </p:sp>
      <p:grpSp>
        <p:nvGrpSpPr>
          <p:cNvPr id="43096" name="Group 20">
            <a:extLst>
              <a:ext uri="{FF2B5EF4-FFF2-40B4-BE49-F238E27FC236}">
                <a16:creationId xmlns:a16="http://schemas.microsoft.com/office/drawing/2014/main" id="{51AD4875-4534-4B4A-45DF-2AA96C1AB2A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93399" y="1379220"/>
            <a:ext cx="853440" cy="182880"/>
            <a:chOff x="3200400" y="4267200"/>
            <a:chExt cx="2133600" cy="457200"/>
          </a:xfrm>
        </p:grpSpPr>
        <p:cxnSp>
          <p:nvCxnSpPr>
            <p:cNvPr id="43097" name="Straight Connector 50">
              <a:extLst>
                <a:ext uri="{FF2B5EF4-FFF2-40B4-BE49-F238E27FC236}">
                  <a16:creationId xmlns:a16="http://schemas.microsoft.com/office/drawing/2014/main" id="{B12F699C-5650-9347-7858-5DC957233F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200400" y="4267200"/>
              <a:ext cx="2286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098" name="Straight Connector 51">
              <a:extLst>
                <a:ext uri="{FF2B5EF4-FFF2-40B4-BE49-F238E27FC236}">
                  <a16:creationId xmlns:a16="http://schemas.microsoft.com/office/drawing/2014/main" id="{ADB222B6-69F6-EB88-89A6-7A172A8F714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429000" y="4267200"/>
              <a:ext cx="3048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099" name="Straight Connector 52">
              <a:extLst>
                <a:ext uri="{FF2B5EF4-FFF2-40B4-BE49-F238E27FC236}">
                  <a16:creationId xmlns:a16="http://schemas.microsoft.com/office/drawing/2014/main" id="{73847348-95B0-4C08-E658-01DAA97371F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733800" y="4267200"/>
              <a:ext cx="2286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100" name="Straight Connector 53">
              <a:extLst>
                <a:ext uri="{FF2B5EF4-FFF2-40B4-BE49-F238E27FC236}">
                  <a16:creationId xmlns:a16="http://schemas.microsoft.com/office/drawing/2014/main" id="{1DDF0904-F219-47A1-237C-36FF6572DBB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962400" y="4267200"/>
              <a:ext cx="3048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101" name="Straight Connector 54">
              <a:extLst>
                <a:ext uri="{FF2B5EF4-FFF2-40B4-BE49-F238E27FC236}">
                  <a16:creationId xmlns:a16="http://schemas.microsoft.com/office/drawing/2014/main" id="{5F641C26-2014-E35E-3A8C-225AD459202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267200" y="4267200"/>
              <a:ext cx="2286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102" name="Straight Connector 55">
              <a:extLst>
                <a:ext uri="{FF2B5EF4-FFF2-40B4-BE49-F238E27FC236}">
                  <a16:creationId xmlns:a16="http://schemas.microsoft.com/office/drawing/2014/main" id="{A70512B6-0FC4-A2BF-852A-0B09A28B5A7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4495800" y="4267200"/>
              <a:ext cx="3048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103" name="Straight Connector 56">
              <a:extLst>
                <a:ext uri="{FF2B5EF4-FFF2-40B4-BE49-F238E27FC236}">
                  <a16:creationId xmlns:a16="http://schemas.microsoft.com/office/drawing/2014/main" id="{6169F689-8AE1-FEC0-58C6-E95381CEFFA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800600" y="4267200"/>
              <a:ext cx="2286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104" name="Straight Connector 57">
              <a:extLst>
                <a:ext uri="{FF2B5EF4-FFF2-40B4-BE49-F238E27FC236}">
                  <a16:creationId xmlns:a16="http://schemas.microsoft.com/office/drawing/2014/main" id="{A7FE4C4A-7035-D358-A2EE-BF19D6E91DF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5029200" y="4267200"/>
              <a:ext cx="3048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43105" name="Straight Connector 62">
            <a:extLst>
              <a:ext uri="{FF2B5EF4-FFF2-40B4-BE49-F238E27FC236}">
                <a16:creationId xmlns:a16="http://schemas.microsoft.com/office/drawing/2014/main" id="{382B0CA1-F2E9-AC85-E1CA-7F6A2433353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78999" y="15240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106" name="TextBox 64">
            <a:extLst>
              <a:ext uri="{FF2B5EF4-FFF2-40B4-BE49-F238E27FC236}">
                <a16:creationId xmlns:a16="http://schemas.microsoft.com/office/drawing/2014/main" id="{942250A2-7C5C-D39C-B460-B3F6843F9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610" y="914400"/>
            <a:ext cx="378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R</a:t>
            </a:r>
          </a:p>
        </p:txBody>
      </p:sp>
      <p:cxnSp>
        <p:nvCxnSpPr>
          <p:cNvPr id="43107" name="Straight Connector 62">
            <a:extLst>
              <a:ext uri="{FF2B5EF4-FFF2-40B4-BE49-F238E27FC236}">
                <a16:creationId xmlns:a16="http://schemas.microsoft.com/office/drawing/2014/main" id="{CDF0478E-307D-8A43-C04B-D5CF39CF29B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11207" y="24384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108" name="Straight Connector 62">
            <a:extLst>
              <a:ext uri="{FF2B5EF4-FFF2-40B4-BE49-F238E27FC236}">
                <a16:creationId xmlns:a16="http://schemas.microsoft.com/office/drawing/2014/main" id="{3DEE7E6A-2E7E-8811-3186-A6A71FB40F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78999" y="24384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109" name="Straight Connector 43108">
            <a:extLst>
              <a:ext uri="{FF2B5EF4-FFF2-40B4-BE49-F238E27FC236}">
                <a16:creationId xmlns:a16="http://schemas.microsoft.com/office/drawing/2014/main" id="{6C954909-882A-2FC3-A49F-7B61DF1AA81A}"/>
              </a:ext>
            </a:extLst>
          </p:cNvPr>
          <p:cNvCxnSpPr/>
          <p:nvPr/>
        </p:nvCxnSpPr>
        <p:spPr bwMode="auto">
          <a:xfrm>
            <a:off x="3631599" y="2438400"/>
            <a:ext cx="364041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3110" name="Straight Connector 31">
            <a:extLst>
              <a:ext uri="{FF2B5EF4-FFF2-40B4-BE49-F238E27FC236}">
                <a16:creationId xmlns:a16="http://schemas.microsoft.com/office/drawing/2014/main" id="{F33571AD-F9E8-5266-281E-FF3C74C0ACB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95640" y="2055256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111" name="Straight Connector 32">
            <a:extLst>
              <a:ext uri="{FF2B5EF4-FFF2-40B4-BE49-F238E27FC236}">
                <a16:creationId xmlns:a16="http://schemas.microsoft.com/office/drawing/2014/main" id="{2C6715BB-DD76-790A-8367-D9A3DBE5CCE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24240" y="2194956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112" name="Straight Arrow Connector 43111">
            <a:extLst>
              <a:ext uri="{FF2B5EF4-FFF2-40B4-BE49-F238E27FC236}">
                <a16:creationId xmlns:a16="http://schemas.microsoft.com/office/drawing/2014/main" id="{E5DCB12B-AD10-FC57-62F5-B056376D8A75}"/>
              </a:ext>
            </a:extLst>
          </p:cNvPr>
          <p:cNvCxnSpPr/>
          <p:nvPr/>
        </p:nvCxnSpPr>
        <p:spPr bwMode="auto">
          <a:xfrm flipH="1">
            <a:off x="3006759" y="2741056"/>
            <a:ext cx="784859" cy="0"/>
          </a:xfrm>
          <a:prstGeom prst="straightConnector1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grpSp>
        <p:nvGrpSpPr>
          <p:cNvPr id="43113" name="Group 43112">
            <a:extLst>
              <a:ext uri="{FF2B5EF4-FFF2-40B4-BE49-F238E27FC236}">
                <a16:creationId xmlns:a16="http://schemas.microsoft.com/office/drawing/2014/main" id="{37A6802F-C08E-3735-C2AF-2B4F288EEC03}"/>
              </a:ext>
            </a:extLst>
          </p:cNvPr>
          <p:cNvGrpSpPr/>
          <p:nvPr/>
        </p:nvGrpSpPr>
        <p:grpSpPr>
          <a:xfrm>
            <a:off x="4926999" y="1181100"/>
            <a:ext cx="228600" cy="685800"/>
            <a:chOff x="4926999" y="1181100"/>
            <a:chExt cx="228600" cy="685800"/>
          </a:xfrm>
        </p:grpSpPr>
        <p:cxnSp>
          <p:nvCxnSpPr>
            <p:cNvPr id="43114" name="Straight Connector 34">
              <a:extLst>
                <a:ext uri="{FF2B5EF4-FFF2-40B4-BE49-F238E27FC236}">
                  <a16:creationId xmlns:a16="http://schemas.microsoft.com/office/drawing/2014/main" id="{AAFC656B-7948-380D-0296-C62F9305FF1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26999" y="1181100"/>
              <a:ext cx="0" cy="685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115" name="Straight Connector 40">
              <a:extLst>
                <a:ext uri="{FF2B5EF4-FFF2-40B4-BE49-F238E27FC236}">
                  <a16:creationId xmlns:a16="http://schemas.microsoft.com/office/drawing/2014/main" id="{5CBAC27A-25BA-8EE6-9F4F-0E6E3C4AFE8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55599" y="1181100"/>
              <a:ext cx="0" cy="685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B63998-0496-8112-CE61-836880860A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2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05"/>
    </mc:Choice>
    <mc:Fallback xmlns="">
      <p:transition spd="slow" advTm="102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18507 -0.00139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3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500" fill="hold"/>
                                        <p:tgtEl>
                                          <p:spTgt spid="43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003 1.48148E-6 L -0.18003 -0.22755 " pathEditMode="relative" ptsTypes="AA">
                                      <p:cBhvr>
                                        <p:cTn id="23" dur="500" fill="hold"/>
                                        <p:tgtEl>
                                          <p:spTgt spid="43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500" fill="hold"/>
                                        <p:tgtEl>
                                          <p:spTgt spid="43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003 -0.22755 L 0.08386 -0.22755 " pathEditMode="relative" ptsTypes="AA">
                                      <p:cBhvr>
                                        <p:cTn id="29" dur="500" fill="hold"/>
                                        <p:tgtEl>
                                          <p:spTgt spid="43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4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4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854159" y="0"/>
            <a:ext cx="50690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Power dissipated in capacitor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BCE498D-B43A-3F0E-82AF-A94963747993}"/>
              </a:ext>
            </a:extLst>
          </p:cNvPr>
          <p:cNvGrpSpPr/>
          <p:nvPr/>
        </p:nvGrpSpPr>
        <p:grpSpPr>
          <a:xfrm>
            <a:off x="2795239" y="1232797"/>
            <a:ext cx="754381" cy="754825"/>
            <a:chOff x="3791618" y="1181100"/>
            <a:chExt cx="754381" cy="754825"/>
          </a:xfrm>
        </p:grpSpPr>
        <p:cxnSp>
          <p:nvCxnSpPr>
            <p:cNvPr id="43035" name="Straight Connector 25">
              <a:extLst>
                <a:ext uri="{FF2B5EF4-FFF2-40B4-BE49-F238E27FC236}">
                  <a16:creationId xmlns:a16="http://schemas.microsoft.com/office/drawing/2014/main" id="{59E307BC-B1A1-2B3E-44C2-8608D07C91D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164999" y="1181100"/>
              <a:ext cx="3810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053" name="Straight Connector 25">
              <a:extLst>
                <a:ext uri="{FF2B5EF4-FFF2-40B4-BE49-F238E27FC236}">
                  <a16:creationId xmlns:a16="http://schemas.microsoft.com/office/drawing/2014/main" id="{E5D5C4BA-E7BF-E781-528D-0524811F5F7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791618" y="1554925"/>
              <a:ext cx="381000" cy="3810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43070" name="Straight Connector 28">
            <a:extLst>
              <a:ext uri="{FF2B5EF4-FFF2-40B4-BE49-F238E27FC236}">
                <a16:creationId xmlns:a16="http://schemas.microsoft.com/office/drawing/2014/main" id="{77B5437D-C9F0-92B4-C3E9-593784D85D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51821" y="1613797"/>
            <a:ext cx="27879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071" name="Straight Connector 30">
            <a:extLst>
              <a:ext uri="{FF2B5EF4-FFF2-40B4-BE49-F238E27FC236}">
                <a16:creationId xmlns:a16="http://schemas.microsoft.com/office/drawing/2014/main" id="{8785B0C6-6E45-0ED6-CB9A-A693A166ED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35220" y="1613797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074" name="Straight Connector 34">
            <a:extLst>
              <a:ext uri="{FF2B5EF4-FFF2-40B4-BE49-F238E27FC236}">
                <a16:creationId xmlns:a16="http://schemas.microsoft.com/office/drawing/2014/main" id="{35DF387B-BC34-A7EA-AB46-E8947CEF4F5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30620" y="1232797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089" name="Straight Connector 40">
            <a:extLst>
              <a:ext uri="{FF2B5EF4-FFF2-40B4-BE49-F238E27FC236}">
                <a16:creationId xmlns:a16="http://schemas.microsoft.com/office/drawing/2014/main" id="{54AB6290-022E-8E54-C6F6-F6BB2603CE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59220" y="1232797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090" name="Straight Connector 41">
            <a:extLst>
              <a:ext uri="{FF2B5EF4-FFF2-40B4-BE49-F238E27FC236}">
                <a16:creationId xmlns:a16="http://schemas.microsoft.com/office/drawing/2014/main" id="{52D9BC4B-CFBA-37B5-BBA2-542AF55341A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59220" y="1613797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091" name="Straight Connector 42">
            <a:extLst>
              <a:ext uri="{FF2B5EF4-FFF2-40B4-BE49-F238E27FC236}">
                <a16:creationId xmlns:a16="http://schemas.microsoft.com/office/drawing/2014/main" id="{D50DED72-B165-41C7-02C8-4EDF987976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2620" y="1575697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092" name="Straight Connector 43">
            <a:extLst>
              <a:ext uri="{FF2B5EF4-FFF2-40B4-BE49-F238E27FC236}">
                <a16:creationId xmlns:a16="http://schemas.microsoft.com/office/drawing/2014/main" id="{A0C2DA5C-6367-1B7D-C876-96BE18F066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21220" y="1613797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093" name="Straight Connector 45">
            <a:extLst>
              <a:ext uri="{FF2B5EF4-FFF2-40B4-BE49-F238E27FC236}">
                <a16:creationId xmlns:a16="http://schemas.microsoft.com/office/drawing/2014/main" id="{423D0EA9-BDD3-C270-E340-4089AD0831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32431" y="2475498"/>
            <a:ext cx="1688789" cy="38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094" name="TextBox 48">
            <a:extLst>
              <a:ext uri="{FF2B5EF4-FFF2-40B4-BE49-F238E27FC236}">
                <a16:creationId xmlns:a16="http://schemas.microsoft.com/office/drawing/2014/main" id="{EE2CC242-16D6-DDE5-4A43-8546FB5C4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5420" y="1080397"/>
            <a:ext cx="370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C</a:t>
            </a:r>
          </a:p>
        </p:txBody>
      </p:sp>
      <p:sp>
        <p:nvSpPr>
          <p:cNvPr id="43095" name="TextBox 49">
            <a:extLst>
              <a:ext uri="{FF2B5EF4-FFF2-40B4-BE49-F238E27FC236}">
                <a16:creationId xmlns:a16="http://schemas.microsoft.com/office/drawing/2014/main" id="{D30B035B-97E3-682C-D231-E6D0123BE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9336" y="1994797"/>
            <a:ext cx="509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V</a:t>
            </a:r>
            <a:r>
              <a:rPr lang="en-US" baseline="-25000" dirty="0"/>
              <a:t>0</a:t>
            </a:r>
            <a:endParaRPr lang="en-US" dirty="0"/>
          </a:p>
        </p:txBody>
      </p:sp>
      <p:grpSp>
        <p:nvGrpSpPr>
          <p:cNvPr id="43096" name="Group 20">
            <a:extLst>
              <a:ext uri="{FF2B5EF4-FFF2-40B4-BE49-F238E27FC236}">
                <a16:creationId xmlns:a16="http://schemas.microsoft.com/office/drawing/2014/main" id="{51AD4875-4534-4B4A-45DF-2AA96C1AB2A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97020" y="1430917"/>
            <a:ext cx="853440" cy="182880"/>
            <a:chOff x="3200400" y="4267200"/>
            <a:chExt cx="2133600" cy="457200"/>
          </a:xfrm>
        </p:grpSpPr>
        <p:cxnSp>
          <p:nvCxnSpPr>
            <p:cNvPr id="43097" name="Straight Connector 50">
              <a:extLst>
                <a:ext uri="{FF2B5EF4-FFF2-40B4-BE49-F238E27FC236}">
                  <a16:creationId xmlns:a16="http://schemas.microsoft.com/office/drawing/2014/main" id="{B12F699C-5650-9347-7858-5DC957233F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200400" y="4267200"/>
              <a:ext cx="2286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098" name="Straight Connector 51">
              <a:extLst>
                <a:ext uri="{FF2B5EF4-FFF2-40B4-BE49-F238E27FC236}">
                  <a16:creationId xmlns:a16="http://schemas.microsoft.com/office/drawing/2014/main" id="{ADB222B6-69F6-EB88-89A6-7A172A8F714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429000" y="4267200"/>
              <a:ext cx="3048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099" name="Straight Connector 52">
              <a:extLst>
                <a:ext uri="{FF2B5EF4-FFF2-40B4-BE49-F238E27FC236}">
                  <a16:creationId xmlns:a16="http://schemas.microsoft.com/office/drawing/2014/main" id="{73847348-95B0-4C08-E658-01DAA97371F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733800" y="4267200"/>
              <a:ext cx="2286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100" name="Straight Connector 53">
              <a:extLst>
                <a:ext uri="{FF2B5EF4-FFF2-40B4-BE49-F238E27FC236}">
                  <a16:creationId xmlns:a16="http://schemas.microsoft.com/office/drawing/2014/main" id="{1DDF0904-F219-47A1-237C-36FF6572DBB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962400" y="4267200"/>
              <a:ext cx="3048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101" name="Straight Connector 54">
              <a:extLst>
                <a:ext uri="{FF2B5EF4-FFF2-40B4-BE49-F238E27FC236}">
                  <a16:creationId xmlns:a16="http://schemas.microsoft.com/office/drawing/2014/main" id="{5F641C26-2014-E35E-3A8C-225AD459202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267200" y="4267200"/>
              <a:ext cx="2286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102" name="Straight Connector 55">
              <a:extLst>
                <a:ext uri="{FF2B5EF4-FFF2-40B4-BE49-F238E27FC236}">
                  <a16:creationId xmlns:a16="http://schemas.microsoft.com/office/drawing/2014/main" id="{A70512B6-0FC4-A2BF-852A-0B09A28B5A7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4495800" y="4267200"/>
              <a:ext cx="3048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103" name="Straight Connector 56">
              <a:extLst>
                <a:ext uri="{FF2B5EF4-FFF2-40B4-BE49-F238E27FC236}">
                  <a16:creationId xmlns:a16="http://schemas.microsoft.com/office/drawing/2014/main" id="{6169F689-8AE1-FEC0-58C6-E95381CEFFA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800600" y="4267200"/>
              <a:ext cx="2286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104" name="Straight Connector 57">
              <a:extLst>
                <a:ext uri="{FF2B5EF4-FFF2-40B4-BE49-F238E27FC236}">
                  <a16:creationId xmlns:a16="http://schemas.microsoft.com/office/drawing/2014/main" id="{A7FE4C4A-7035-D358-A2EE-BF19D6E91DF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5029200" y="4267200"/>
              <a:ext cx="3048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43105" name="Straight Connector 62">
            <a:extLst>
              <a:ext uri="{FF2B5EF4-FFF2-40B4-BE49-F238E27FC236}">
                <a16:creationId xmlns:a16="http://schemas.microsoft.com/office/drawing/2014/main" id="{382B0CA1-F2E9-AC85-E1CA-7F6A2433353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2620" y="1575697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106" name="TextBox 64">
            <a:extLst>
              <a:ext uri="{FF2B5EF4-FFF2-40B4-BE49-F238E27FC236}">
                <a16:creationId xmlns:a16="http://schemas.microsoft.com/office/drawing/2014/main" id="{942250A2-7C5C-D39C-B460-B3F6843F9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3231" y="966097"/>
            <a:ext cx="378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R</a:t>
            </a:r>
          </a:p>
        </p:txBody>
      </p:sp>
      <p:cxnSp>
        <p:nvCxnSpPr>
          <p:cNvPr id="43107" name="Straight Connector 62">
            <a:extLst>
              <a:ext uri="{FF2B5EF4-FFF2-40B4-BE49-F238E27FC236}">
                <a16:creationId xmlns:a16="http://schemas.microsoft.com/office/drawing/2014/main" id="{CDF0478E-307D-8A43-C04B-D5CF39CF29B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14828" y="2490097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108" name="Straight Connector 62">
            <a:extLst>
              <a:ext uri="{FF2B5EF4-FFF2-40B4-BE49-F238E27FC236}">
                <a16:creationId xmlns:a16="http://schemas.microsoft.com/office/drawing/2014/main" id="{3DEE7E6A-2E7E-8811-3186-A6A71FB40F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2620" y="2490097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109" name="Straight Connector 43108">
            <a:extLst>
              <a:ext uri="{FF2B5EF4-FFF2-40B4-BE49-F238E27FC236}">
                <a16:creationId xmlns:a16="http://schemas.microsoft.com/office/drawing/2014/main" id="{6C954909-882A-2FC3-A49F-7B61DF1AA81A}"/>
              </a:ext>
            </a:extLst>
          </p:cNvPr>
          <p:cNvCxnSpPr/>
          <p:nvPr/>
        </p:nvCxnSpPr>
        <p:spPr bwMode="auto">
          <a:xfrm>
            <a:off x="2635220" y="2490097"/>
            <a:ext cx="364041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3110" name="Straight Connector 31">
            <a:extLst>
              <a:ext uri="{FF2B5EF4-FFF2-40B4-BE49-F238E27FC236}">
                <a16:creationId xmlns:a16="http://schemas.microsoft.com/office/drawing/2014/main" id="{F33571AD-F9E8-5266-281E-FF3C74C0ACB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99261" y="2106953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111" name="Straight Connector 32">
            <a:extLst>
              <a:ext uri="{FF2B5EF4-FFF2-40B4-BE49-F238E27FC236}">
                <a16:creationId xmlns:a16="http://schemas.microsoft.com/office/drawing/2014/main" id="{2C6715BB-DD76-790A-8367-D9A3DBE5CCE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27861" y="224665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43113" name="Group 43112">
            <a:extLst>
              <a:ext uri="{FF2B5EF4-FFF2-40B4-BE49-F238E27FC236}">
                <a16:creationId xmlns:a16="http://schemas.microsoft.com/office/drawing/2014/main" id="{37A6802F-C08E-3735-C2AF-2B4F288EEC03}"/>
              </a:ext>
            </a:extLst>
          </p:cNvPr>
          <p:cNvGrpSpPr/>
          <p:nvPr/>
        </p:nvGrpSpPr>
        <p:grpSpPr>
          <a:xfrm>
            <a:off x="3930620" y="1232797"/>
            <a:ext cx="228600" cy="685800"/>
            <a:chOff x="4926999" y="1181100"/>
            <a:chExt cx="228600" cy="685800"/>
          </a:xfrm>
        </p:grpSpPr>
        <p:cxnSp>
          <p:nvCxnSpPr>
            <p:cNvPr id="43114" name="Straight Connector 34">
              <a:extLst>
                <a:ext uri="{FF2B5EF4-FFF2-40B4-BE49-F238E27FC236}">
                  <a16:creationId xmlns:a16="http://schemas.microsoft.com/office/drawing/2014/main" id="{AAFC656B-7948-380D-0296-C62F9305FF1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26999" y="1181100"/>
              <a:ext cx="0" cy="685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115" name="Straight Connector 40">
              <a:extLst>
                <a:ext uri="{FF2B5EF4-FFF2-40B4-BE49-F238E27FC236}">
                  <a16:creationId xmlns:a16="http://schemas.microsoft.com/office/drawing/2014/main" id="{5CBAC27A-25BA-8EE6-9F4F-0E6E3C4AFE8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55599" y="1181100"/>
              <a:ext cx="0" cy="685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3116" name="Group 43115">
            <a:extLst>
              <a:ext uri="{FF2B5EF4-FFF2-40B4-BE49-F238E27FC236}">
                <a16:creationId xmlns:a16="http://schemas.microsoft.com/office/drawing/2014/main" id="{E63D1377-480C-CA92-C47C-508D0BA42EB4}"/>
              </a:ext>
            </a:extLst>
          </p:cNvPr>
          <p:cNvGrpSpPr/>
          <p:nvPr/>
        </p:nvGrpSpPr>
        <p:grpSpPr>
          <a:xfrm>
            <a:off x="1854159" y="3043980"/>
            <a:ext cx="2511000" cy="770040"/>
            <a:chOff x="2850538" y="2992283"/>
            <a:chExt cx="2511000" cy="77004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D63CCE0-5B28-B50F-869D-1719FD0FF2F1}"/>
                </a:ext>
              </a:extLst>
            </p:cNvPr>
            <p:cNvGrpSpPr/>
            <p:nvPr/>
          </p:nvGrpSpPr>
          <p:grpSpPr>
            <a:xfrm>
              <a:off x="2850538" y="3124763"/>
              <a:ext cx="950400" cy="482040"/>
              <a:chOff x="2850538" y="3124763"/>
              <a:chExt cx="950400" cy="482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21BD0DD8-9115-E753-60B8-77FBD924DD80}"/>
                      </a:ext>
                    </a:extLst>
                  </p14:cNvPr>
                  <p14:cNvContentPartPr/>
                  <p14:nvPr/>
                </p14:nvContentPartPr>
                <p14:xfrm>
                  <a:off x="2850538" y="3124763"/>
                  <a:ext cx="181440" cy="39384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21BD0DD8-9115-E753-60B8-77FBD924DD80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841898" y="3116123"/>
                    <a:ext cx="199080" cy="41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73DE0575-A36D-3D59-526F-D41C7DCCE723}"/>
                      </a:ext>
                    </a:extLst>
                  </p14:cNvPr>
                  <p14:cNvContentPartPr/>
                  <p14:nvPr/>
                </p14:nvContentPartPr>
                <p14:xfrm>
                  <a:off x="2876458" y="3363803"/>
                  <a:ext cx="78120" cy="3204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73DE0575-A36D-3D59-526F-D41C7DCCE723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867458" y="3355163"/>
                    <a:ext cx="95760" cy="4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FF6E662D-4460-7B37-B874-F5DEE98411AC}"/>
                      </a:ext>
                    </a:extLst>
                  </p14:cNvPr>
                  <p14:cNvContentPartPr/>
                  <p14:nvPr/>
                </p14:nvContentPartPr>
                <p14:xfrm>
                  <a:off x="3106138" y="3299723"/>
                  <a:ext cx="320040" cy="30708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FF6E662D-4460-7B37-B874-F5DEE98411AC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3097138" y="3291083"/>
                    <a:ext cx="337680" cy="32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18486B30-8553-3B15-589A-603764C3947E}"/>
                      </a:ext>
                    </a:extLst>
                  </p14:cNvPr>
                  <p14:cNvContentPartPr/>
                  <p14:nvPr/>
                </p14:nvContentPartPr>
                <p14:xfrm>
                  <a:off x="3610498" y="3336083"/>
                  <a:ext cx="105480" cy="540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18486B30-8553-3B15-589A-603764C3947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601858" y="3327083"/>
                    <a:ext cx="123120" cy="2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9341CA0A-AB92-11D7-D20F-5515770641AB}"/>
                      </a:ext>
                    </a:extLst>
                  </p14:cNvPr>
                  <p14:cNvContentPartPr/>
                  <p14:nvPr/>
                </p14:nvContentPartPr>
                <p14:xfrm>
                  <a:off x="3630658" y="3462443"/>
                  <a:ext cx="170280" cy="36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9341CA0A-AB92-11D7-D20F-5515770641AB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3621658" y="3453803"/>
                    <a:ext cx="1879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EDA5934-40B6-C406-86BE-F13F6AB587C9}"/>
                </a:ext>
              </a:extLst>
            </p:cNvPr>
            <p:cNvGrpSpPr/>
            <p:nvPr/>
          </p:nvGrpSpPr>
          <p:grpSpPr>
            <a:xfrm>
              <a:off x="4031698" y="2992283"/>
              <a:ext cx="1329840" cy="770040"/>
              <a:chOff x="4031698" y="2992283"/>
              <a:chExt cx="1329840" cy="770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33835ED2-D98B-F484-661D-A36539E353ED}"/>
                      </a:ext>
                    </a:extLst>
                  </p14:cNvPr>
                  <p14:cNvContentPartPr/>
                  <p14:nvPr/>
                </p14:nvContentPartPr>
                <p14:xfrm>
                  <a:off x="4031698" y="3099563"/>
                  <a:ext cx="25560" cy="19224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33835ED2-D98B-F484-661D-A36539E353ED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022698" y="3090923"/>
                    <a:ext cx="43200" cy="20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340B56FC-D159-7521-B236-D8F0C90CC211}"/>
                      </a:ext>
                    </a:extLst>
                  </p14:cNvPr>
                  <p14:cNvContentPartPr/>
                  <p14:nvPr/>
                </p14:nvContentPartPr>
                <p14:xfrm>
                  <a:off x="4074178" y="3160763"/>
                  <a:ext cx="166680" cy="43272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340B56FC-D159-7521-B236-D8F0C90CC211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065538" y="3152123"/>
                    <a:ext cx="184320" cy="45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A82FE616-8D55-A255-00D2-BDD0CB88DC14}"/>
                      </a:ext>
                    </a:extLst>
                  </p14:cNvPr>
                  <p14:cNvContentPartPr/>
                  <p14:nvPr/>
                </p14:nvContentPartPr>
                <p14:xfrm>
                  <a:off x="4250938" y="3339683"/>
                  <a:ext cx="302040" cy="42264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A82FE616-8D55-A255-00D2-BDD0CB88DC14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242298" y="3331043"/>
                    <a:ext cx="319680" cy="440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D3FC3205-B1AD-2480-C74E-4FF3E5A71BB2}"/>
                      </a:ext>
                    </a:extLst>
                  </p14:cNvPr>
                  <p14:cNvContentPartPr/>
                  <p14:nvPr/>
                </p14:nvContentPartPr>
                <p14:xfrm>
                  <a:off x="4700938" y="3234203"/>
                  <a:ext cx="236520" cy="29808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D3FC3205-B1AD-2480-C74E-4FF3E5A71BB2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691938" y="3225563"/>
                    <a:ext cx="254160" cy="31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74A52ED7-9E39-E2CC-88F4-36BBF8143FBE}"/>
                      </a:ext>
                    </a:extLst>
                  </p14:cNvPr>
                  <p14:cNvContentPartPr/>
                  <p14:nvPr/>
                </p14:nvContentPartPr>
                <p14:xfrm>
                  <a:off x="4984258" y="3167963"/>
                  <a:ext cx="157320" cy="3679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74A52ED7-9E39-E2CC-88F4-36BBF8143FBE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975258" y="3158963"/>
                    <a:ext cx="174960" cy="38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6C735622-A0E9-A9A2-C522-CAF66EBD6494}"/>
                      </a:ext>
                    </a:extLst>
                  </p14:cNvPr>
                  <p14:cNvContentPartPr/>
                  <p14:nvPr/>
                </p14:nvContentPartPr>
                <p14:xfrm>
                  <a:off x="5198098" y="2992283"/>
                  <a:ext cx="163440" cy="18324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6C735622-A0E9-A9A2-C522-CAF66EBD6494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5189098" y="2983283"/>
                    <a:ext cx="181080" cy="200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223E5F5-B189-B5C7-3B37-1C62F98576A3}"/>
              </a:ext>
            </a:extLst>
          </p:cNvPr>
          <p:cNvGrpSpPr/>
          <p:nvPr/>
        </p:nvGrpSpPr>
        <p:grpSpPr>
          <a:xfrm>
            <a:off x="1865659" y="4202527"/>
            <a:ext cx="2621160" cy="891720"/>
            <a:chOff x="2847658" y="4499603"/>
            <a:chExt cx="2621160" cy="89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C8ED4E7-E90B-DBE4-2D53-D4E7E588B5E0}"/>
                    </a:ext>
                  </a:extLst>
                </p14:cNvPr>
                <p14:cNvContentPartPr/>
                <p14:nvPr/>
              </p14:nvContentPartPr>
              <p14:xfrm>
                <a:off x="2847658" y="4524083"/>
                <a:ext cx="239400" cy="462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C8ED4E7-E90B-DBE4-2D53-D4E7E588B5E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839018" y="4515083"/>
                  <a:ext cx="257040" cy="48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D191DC3-1EFE-0FC7-C40F-1D59EA1CA22A}"/>
                    </a:ext>
                  </a:extLst>
                </p14:cNvPr>
                <p14:cNvContentPartPr/>
                <p14:nvPr/>
              </p14:nvContentPartPr>
              <p14:xfrm>
                <a:off x="2849458" y="4753043"/>
                <a:ext cx="191520" cy="121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D191DC3-1EFE-0FC7-C40F-1D59EA1CA22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840458" y="4744403"/>
                  <a:ext cx="20916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E883448-5FFB-906C-BA8E-CA0BFB416426}"/>
                    </a:ext>
                  </a:extLst>
                </p14:cNvPr>
                <p14:cNvContentPartPr/>
                <p14:nvPr/>
              </p14:nvContentPartPr>
              <p14:xfrm>
                <a:off x="3156538" y="4765643"/>
                <a:ext cx="658800" cy="3110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E883448-5FFB-906C-BA8E-CA0BFB41642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147538" y="4756643"/>
                  <a:ext cx="67644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6D0A944-D153-E2F4-219F-ABFA5C2C7A32}"/>
                    </a:ext>
                  </a:extLst>
                </p14:cNvPr>
                <p14:cNvContentPartPr/>
                <p14:nvPr/>
              </p14:nvContentPartPr>
              <p14:xfrm>
                <a:off x="3341218" y="4849523"/>
                <a:ext cx="2880" cy="2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6D0A944-D153-E2F4-219F-ABFA5C2C7A3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332218" y="4840523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EC67ED3-DF03-B67C-8517-37E98DD66440}"/>
                    </a:ext>
                  </a:extLst>
                </p14:cNvPr>
                <p14:cNvContentPartPr/>
                <p14:nvPr/>
              </p14:nvContentPartPr>
              <p14:xfrm>
                <a:off x="3902458" y="4812083"/>
                <a:ext cx="1137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EC67ED3-DF03-B67C-8517-37E98DD6644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893458" y="4803083"/>
                  <a:ext cx="13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0C0CAD4-9764-D1BF-9A97-1A80E14D6719}"/>
                    </a:ext>
                  </a:extLst>
                </p14:cNvPr>
                <p14:cNvContentPartPr/>
                <p14:nvPr/>
              </p14:nvContentPartPr>
              <p14:xfrm>
                <a:off x="3955738" y="4947083"/>
                <a:ext cx="11340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0C0CAD4-9764-D1BF-9A97-1A80E14D671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946738" y="4938083"/>
                  <a:ext cx="131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C4E3FA9-EA75-46AC-E815-1724B8CCB888}"/>
                    </a:ext>
                  </a:extLst>
                </p14:cNvPr>
                <p14:cNvContentPartPr/>
                <p14:nvPr/>
              </p14:nvContentPartPr>
              <p14:xfrm>
                <a:off x="4252018" y="4606163"/>
                <a:ext cx="40680" cy="2214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C4E3FA9-EA75-46AC-E815-1724B8CCB88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243378" y="4597523"/>
                  <a:ext cx="583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30BF750-9BB9-88F2-18FF-122050BC2628}"/>
                    </a:ext>
                  </a:extLst>
                </p14:cNvPr>
                <p14:cNvContentPartPr/>
                <p14:nvPr/>
              </p14:nvContentPartPr>
              <p14:xfrm>
                <a:off x="4339858" y="4675643"/>
                <a:ext cx="99720" cy="398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30BF750-9BB9-88F2-18FF-122050BC262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330858" y="4666643"/>
                  <a:ext cx="11736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0546131-2FEE-FCEF-402B-B413B44D54E4}"/>
                    </a:ext>
                  </a:extLst>
                </p14:cNvPr>
                <p14:cNvContentPartPr/>
                <p14:nvPr/>
              </p14:nvContentPartPr>
              <p14:xfrm>
                <a:off x="4436698" y="4982363"/>
                <a:ext cx="261000" cy="408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0546131-2FEE-FCEF-402B-B413B44D54E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427698" y="4973363"/>
                  <a:ext cx="27864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A5B9E56-9FEA-A396-D5AF-2AF0FD0D1527}"/>
                    </a:ext>
                  </a:extLst>
                </p14:cNvPr>
                <p14:cNvContentPartPr/>
                <p14:nvPr/>
              </p14:nvContentPartPr>
              <p14:xfrm>
                <a:off x="4837378" y="4751603"/>
                <a:ext cx="192600" cy="323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A5B9E56-9FEA-A396-D5AF-2AF0FD0D152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828378" y="4742963"/>
                  <a:ext cx="21024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9AC8CD4-32EE-25FA-BCA6-8A2D2D09A72E}"/>
                    </a:ext>
                  </a:extLst>
                </p14:cNvPr>
                <p14:cNvContentPartPr/>
                <p14:nvPr/>
              </p14:nvContentPartPr>
              <p14:xfrm>
                <a:off x="5073898" y="4807763"/>
                <a:ext cx="129240" cy="2124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9AC8CD4-32EE-25FA-BCA6-8A2D2D09A72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064898" y="4798763"/>
                  <a:ext cx="14688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51FEF78-4A0C-93C3-55A7-F789B5BDDE08}"/>
                    </a:ext>
                  </a:extLst>
                </p14:cNvPr>
                <p14:cNvContentPartPr/>
                <p14:nvPr/>
              </p14:nvContentPartPr>
              <p14:xfrm>
                <a:off x="5285218" y="4499603"/>
                <a:ext cx="183600" cy="2556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51FEF78-4A0C-93C3-55A7-F789B5BDDE0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276218" y="4490603"/>
                  <a:ext cx="201240" cy="27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212" name="Group 43211">
            <a:extLst>
              <a:ext uri="{FF2B5EF4-FFF2-40B4-BE49-F238E27FC236}">
                <a16:creationId xmlns:a16="http://schemas.microsoft.com/office/drawing/2014/main" id="{01FB99D4-EF0B-919B-7D8A-474FF6077A27}"/>
              </a:ext>
            </a:extLst>
          </p:cNvPr>
          <p:cNvGrpSpPr/>
          <p:nvPr/>
        </p:nvGrpSpPr>
        <p:grpSpPr>
          <a:xfrm>
            <a:off x="1749480" y="5383751"/>
            <a:ext cx="4192560" cy="1298520"/>
            <a:chOff x="1860000" y="5574132"/>
            <a:chExt cx="4192560" cy="129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3174" name="Ink 43173">
                  <a:extLst>
                    <a:ext uri="{FF2B5EF4-FFF2-40B4-BE49-F238E27FC236}">
                      <a16:creationId xmlns:a16="http://schemas.microsoft.com/office/drawing/2014/main" id="{44B2FA8C-E181-B207-57D1-87AB51671D49}"/>
                    </a:ext>
                  </a:extLst>
                </p14:cNvPr>
                <p14:cNvContentPartPr/>
                <p14:nvPr/>
              </p14:nvContentPartPr>
              <p14:xfrm>
                <a:off x="3662520" y="5574132"/>
                <a:ext cx="174960" cy="199080"/>
              </p14:xfrm>
            </p:contentPart>
          </mc:Choice>
          <mc:Fallback xmlns="">
            <p:pic>
              <p:nvPicPr>
                <p:cNvPr id="43174" name="Ink 43173">
                  <a:extLst>
                    <a:ext uri="{FF2B5EF4-FFF2-40B4-BE49-F238E27FC236}">
                      <a16:creationId xmlns:a16="http://schemas.microsoft.com/office/drawing/2014/main" id="{44B2FA8C-E181-B207-57D1-87AB51671D49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653880" y="5565492"/>
                  <a:ext cx="192600" cy="2167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3183" name="Group 43182">
              <a:extLst>
                <a:ext uri="{FF2B5EF4-FFF2-40B4-BE49-F238E27FC236}">
                  <a16:creationId xmlns:a16="http://schemas.microsoft.com/office/drawing/2014/main" id="{1A3D8F45-3404-58A4-5C8F-5EAE6CF1368F}"/>
                </a:ext>
              </a:extLst>
            </p:cNvPr>
            <p:cNvGrpSpPr/>
            <p:nvPr/>
          </p:nvGrpSpPr>
          <p:grpSpPr>
            <a:xfrm>
              <a:off x="1860000" y="5718852"/>
              <a:ext cx="864000" cy="1153800"/>
              <a:chOff x="1860000" y="5718852"/>
              <a:chExt cx="864000" cy="1153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43160" name="Ink 43159">
                    <a:extLst>
                      <a:ext uri="{FF2B5EF4-FFF2-40B4-BE49-F238E27FC236}">
                        <a16:creationId xmlns:a16="http://schemas.microsoft.com/office/drawing/2014/main" id="{227802CB-50CA-2955-2A00-2C64EB1BCB8A}"/>
                      </a:ext>
                    </a:extLst>
                  </p14:cNvPr>
                  <p14:cNvContentPartPr/>
                  <p14:nvPr/>
                </p14:nvContentPartPr>
                <p14:xfrm>
                  <a:off x="2169240" y="5718852"/>
                  <a:ext cx="360" cy="498240"/>
                </p14:xfrm>
              </p:contentPart>
            </mc:Choice>
            <mc:Fallback xmlns="">
              <p:pic>
                <p:nvPicPr>
                  <p:cNvPr id="43160" name="Ink 43159">
                    <a:extLst>
                      <a:ext uri="{FF2B5EF4-FFF2-40B4-BE49-F238E27FC236}">
                        <a16:creationId xmlns:a16="http://schemas.microsoft.com/office/drawing/2014/main" id="{227802CB-50CA-2955-2A00-2C64EB1BCB8A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2160600" y="5710212"/>
                    <a:ext cx="18000" cy="51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43161" name="Ink 43160">
                    <a:extLst>
                      <a:ext uri="{FF2B5EF4-FFF2-40B4-BE49-F238E27FC236}">
                        <a16:creationId xmlns:a16="http://schemas.microsoft.com/office/drawing/2014/main" id="{27D7A542-B4F2-F03C-B5B0-5620BFC1B42B}"/>
                      </a:ext>
                    </a:extLst>
                  </p14:cNvPr>
                  <p14:cNvContentPartPr/>
                  <p14:nvPr/>
                </p14:nvContentPartPr>
                <p14:xfrm>
                  <a:off x="2158440" y="5742252"/>
                  <a:ext cx="142200" cy="202680"/>
                </p14:xfrm>
              </p:contentPart>
            </mc:Choice>
            <mc:Fallback xmlns="">
              <p:pic>
                <p:nvPicPr>
                  <p:cNvPr id="43161" name="Ink 43160">
                    <a:extLst>
                      <a:ext uri="{FF2B5EF4-FFF2-40B4-BE49-F238E27FC236}">
                        <a16:creationId xmlns:a16="http://schemas.microsoft.com/office/drawing/2014/main" id="{27D7A542-B4F2-F03C-B5B0-5620BFC1B42B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2149800" y="5733252"/>
                    <a:ext cx="159840" cy="22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3163" name="Ink 43162">
                    <a:extLst>
                      <a:ext uri="{FF2B5EF4-FFF2-40B4-BE49-F238E27FC236}">
                        <a16:creationId xmlns:a16="http://schemas.microsoft.com/office/drawing/2014/main" id="{AB969D8A-237B-F5DB-B337-4AC9BF1362BD}"/>
                      </a:ext>
                    </a:extLst>
                  </p14:cNvPr>
                  <p14:cNvContentPartPr/>
                  <p14:nvPr/>
                </p14:nvContentPartPr>
                <p14:xfrm>
                  <a:off x="2610600" y="5993532"/>
                  <a:ext cx="113400" cy="360"/>
                </p14:xfrm>
              </p:contentPart>
            </mc:Choice>
            <mc:Fallback xmlns="">
              <p:pic>
                <p:nvPicPr>
                  <p:cNvPr id="43163" name="Ink 43162">
                    <a:extLst>
                      <a:ext uri="{FF2B5EF4-FFF2-40B4-BE49-F238E27FC236}">
                        <a16:creationId xmlns:a16="http://schemas.microsoft.com/office/drawing/2014/main" id="{AB969D8A-237B-F5DB-B337-4AC9BF1362BD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601960" y="5984532"/>
                    <a:ext cx="131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43164" name="Ink 43163">
                    <a:extLst>
                      <a:ext uri="{FF2B5EF4-FFF2-40B4-BE49-F238E27FC236}">
                        <a16:creationId xmlns:a16="http://schemas.microsoft.com/office/drawing/2014/main" id="{A6245CC8-03DA-1332-1361-74D36A2D3F56}"/>
                      </a:ext>
                    </a:extLst>
                  </p14:cNvPr>
                  <p14:cNvContentPartPr/>
                  <p14:nvPr/>
                </p14:nvContentPartPr>
                <p14:xfrm>
                  <a:off x="2621400" y="6123132"/>
                  <a:ext cx="87840" cy="360"/>
                </p14:xfrm>
              </p:contentPart>
            </mc:Choice>
            <mc:Fallback xmlns="">
              <p:pic>
                <p:nvPicPr>
                  <p:cNvPr id="43164" name="Ink 43163">
                    <a:extLst>
                      <a:ext uri="{FF2B5EF4-FFF2-40B4-BE49-F238E27FC236}">
                        <a16:creationId xmlns:a16="http://schemas.microsoft.com/office/drawing/2014/main" id="{A6245CC8-03DA-1332-1361-74D36A2D3F56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2612400" y="6114132"/>
                    <a:ext cx="1054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43175" name="Ink 43174">
                    <a:extLst>
                      <a:ext uri="{FF2B5EF4-FFF2-40B4-BE49-F238E27FC236}">
                        <a16:creationId xmlns:a16="http://schemas.microsoft.com/office/drawing/2014/main" id="{509ADDB1-221E-BC80-858D-5DCB956993EA}"/>
                      </a:ext>
                    </a:extLst>
                  </p14:cNvPr>
                  <p14:cNvContentPartPr/>
                  <p14:nvPr/>
                </p14:nvContentPartPr>
                <p14:xfrm>
                  <a:off x="1860000" y="6157332"/>
                  <a:ext cx="648720" cy="237600"/>
                </p14:xfrm>
              </p:contentPart>
            </mc:Choice>
            <mc:Fallback xmlns="">
              <p:pic>
                <p:nvPicPr>
                  <p:cNvPr id="43175" name="Ink 43174">
                    <a:extLst>
                      <a:ext uri="{FF2B5EF4-FFF2-40B4-BE49-F238E27FC236}">
                        <a16:creationId xmlns:a16="http://schemas.microsoft.com/office/drawing/2014/main" id="{509ADDB1-221E-BC80-858D-5DCB956993EA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1851360" y="6148332"/>
                    <a:ext cx="666360" cy="25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43177" name="Ink 43176">
                    <a:extLst>
                      <a:ext uri="{FF2B5EF4-FFF2-40B4-BE49-F238E27FC236}">
                        <a16:creationId xmlns:a16="http://schemas.microsoft.com/office/drawing/2014/main" id="{2F935774-4AD5-C76A-B5ED-0DF15BF8C34B}"/>
                      </a:ext>
                    </a:extLst>
                  </p14:cNvPr>
                  <p14:cNvContentPartPr/>
                  <p14:nvPr/>
                </p14:nvContentPartPr>
                <p14:xfrm>
                  <a:off x="1952520" y="6503652"/>
                  <a:ext cx="134640" cy="243720"/>
                </p14:xfrm>
              </p:contentPart>
            </mc:Choice>
            <mc:Fallback xmlns="">
              <p:pic>
                <p:nvPicPr>
                  <p:cNvPr id="43177" name="Ink 43176">
                    <a:extLst>
                      <a:ext uri="{FF2B5EF4-FFF2-40B4-BE49-F238E27FC236}">
                        <a16:creationId xmlns:a16="http://schemas.microsoft.com/office/drawing/2014/main" id="{2F935774-4AD5-C76A-B5ED-0DF15BF8C34B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1943520" y="6495012"/>
                    <a:ext cx="152280" cy="26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43178" name="Ink 43177">
                    <a:extLst>
                      <a:ext uri="{FF2B5EF4-FFF2-40B4-BE49-F238E27FC236}">
                        <a16:creationId xmlns:a16="http://schemas.microsoft.com/office/drawing/2014/main" id="{BEBDDB82-1C8D-3F3B-D191-202358F1A3D4}"/>
                      </a:ext>
                    </a:extLst>
                  </p14:cNvPr>
                  <p14:cNvContentPartPr/>
                  <p14:nvPr/>
                </p14:nvContentPartPr>
                <p14:xfrm>
                  <a:off x="2001120" y="6620652"/>
                  <a:ext cx="125640" cy="360"/>
                </p14:xfrm>
              </p:contentPart>
            </mc:Choice>
            <mc:Fallback xmlns="">
              <p:pic>
                <p:nvPicPr>
                  <p:cNvPr id="43178" name="Ink 43177">
                    <a:extLst>
                      <a:ext uri="{FF2B5EF4-FFF2-40B4-BE49-F238E27FC236}">
                        <a16:creationId xmlns:a16="http://schemas.microsoft.com/office/drawing/2014/main" id="{BEBDDB82-1C8D-3F3B-D191-202358F1A3D4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1992480" y="6611652"/>
                    <a:ext cx="143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43179" name="Ink 43178">
                    <a:extLst>
                      <a:ext uri="{FF2B5EF4-FFF2-40B4-BE49-F238E27FC236}">
                        <a16:creationId xmlns:a16="http://schemas.microsoft.com/office/drawing/2014/main" id="{70A05C39-F12E-6558-0DD8-1A18551C46D9}"/>
                      </a:ext>
                    </a:extLst>
                  </p14:cNvPr>
                  <p14:cNvContentPartPr/>
                  <p14:nvPr/>
                </p14:nvContentPartPr>
                <p14:xfrm>
                  <a:off x="2029200" y="6518412"/>
                  <a:ext cx="77760" cy="360"/>
                </p14:xfrm>
              </p:contentPart>
            </mc:Choice>
            <mc:Fallback xmlns="">
              <p:pic>
                <p:nvPicPr>
                  <p:cNvPr id="43179" name="Ink 43178">
                    <a:extLst>
                      <a:ext uri="{FF2B5EF4-FFF2-40B4-BE49-F238E27FC236}">
                        <a16:creationId xmlns:a16="http://schemas.microsoft.com/office/drawing/2014/main" id="{70A05C39-F12E-6558-0DD8-1A18551C46D9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020200" y="6509412"/>
                    <a:ext cx="95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43180" name="Ink 43179">
                    <a:extLst>
                      <a:ext uri="{FF2B5EF4-FFF2-40B4-BE49-F238E27FC236}">
                        <a16:creationId xmlns:a16="http://schemas.microsoft.com/office/drawing/2014/main" id="{89B27461-C9D4-76D1-30DF-EA47F61931D5}"/>
                      </a:ext>
                    </a:extLst>
                  </p14:cNvPr>
                  <p14:cNvContentPartPr/>
                  <p14:nvPr/>
                </p14:nvContentPartPr>
                <p14:xfrm>
                  <a:off x="2165640" y="6479532"/>
                  <a:ext cx="153720" cy="393120"/>
                </p14:xfrm>
              </p:contentPart>
            </mc:Choice>
            <mc:Fallback xmlns="">
              <p:pic>
                <p:nvPicPr>
                  <p:cNvPr id="43180" name="Ink 43179">
                    <a:extLst>
                      <a:ext uri="{FF2B5EF4-FFF2-40B4-BE49-F238E27FC236}">
                        <a16:creationId xmlns:a16="http://schemas.microsoft.com/office/drawing/2014/main" id="{89B27461-C9D4-76D1-30DF-EA47F61931D5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2156640" y="6470532"/>
                    <a:ext cx="171360" cy="41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3181" name="Ink 43180">
                    <a:extLst>
                      <a:ext uri="{FF2B5EF4-FFF2-40B4-BE49-F238E27FC236}">
                        <a16:creationId xmlns:a16="http://schemas.microsoft.com/office/drawing/2014/main" id="{77F1C27D-CD98-709C-55F7-55EC42B94B9D}"/>
                      </a:ext>
                    </a:extLst>
                  </p14:cNvPr>
                  <p14:cNvContentPartPr/>
                  <p14:nvPr/>
                </p14:nvContentPartPr>
                <p14:xfrm>
                  <a:off x="2423400" y="6492852"/>
                  <a:ext cx="116640" cy="225360"/>
                </p14:xfrm>
              </p:contentPart>
            </mc:Choice>
            <mc:Fallback xmlns="">
              <p:pic>
                <p:nvPicPr>
                  <p:cNvPr id="43181" name="Ink 43180">
                    <a:extLst>
                      <a:ext uri="{FF2B5EF4-FFF2-40B4-BE49-F238E27FC236}">
                        <a16:creationId xmlns:a16="http://schemas.microsoft.com/office/drawing/2014/main" id="{77F1C27D-CD98-709C-55F7-55EC42B94B9D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2414400" y="6484212"/>
                    <a:ext cx="134280" cy="24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3182" name="Ink 43181">
                    <a:extLst>
                      <a:ext uri="{FF2B5EF4-FFF2-40B4-BE49-F238E27FC236}">
                        <a16:creationId xmlns:a16="http://schemas.microsoft.com/office/drawing/2014/main" id="{3A70EBD0-A04F-0E57-6002-2889DB5948B2}"/>
                      </a:ext>
                    </a:extLst>
                  </p14:cNvPr>
                  <p14:cNvContentPartPr/>
                  <p14:nvPr/>
                </p14:nvContentPartPr>
                <p14:xfrm>
                  <a:off x="2341680" y="6510852"/>
                  <a:ext cx="168840" cy="108000"/>
                </p14:xfrm>
              </p:contentPart>
            </mc:Choice>
            <mc:Fallback xmlns="">
              <p:pic>
                <p:nvPicPr>
                  <p:cNvPr id="43182" name="Ink 43181">
                    <a:extLst>
                      <a:ext uri="{FF2B5EF4-FFF2-40B4-BE49-F238E27FC236}">
                        <a16:creationId xmlns:a16="http://schemas.microsoft.com/office/drawing/2014/main" id="{3A70EBD0-A04F-0E57-6002-2889DB5948B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2332680" y="6502212"/>
                    <a:ext cx="186480" cy="125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191" name="Group 43190">
              <a:extLst>
                <a:ext uri="{FF2B5EF4-FFF2-40B4-BE49-F238E27FC236}">
                  <a16:creationId xmlns:a16="http://schemas.microsoft.com/office/drawing/2014/main" id="{AA4E89F2-8EB7-E4E3-E24F-9D23E6B52A3A}"/>
                </a:ext>
              </a:extLst>
            </p:cNvPr>
            <p:cNvGrpSpPr/>
            <p:nvPr/>
          </p:nvGrpSpPr>
          <p:grpSpPr>
            <a:xfrm>
              <a:off x="3052680" y="5794452"/>
              <a:ext cx="1288800" cy="530640"/>
              <a:chOff x="3052680" y="5794452"/>
              <a:chExt cx="1288800" cy="53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3165" name="Ink 43164">
                    <a:extLst>
                      <a:ext uri="{FF2B5EF4-FFF2-40B4-BE49-F238E27FC236}">
                        <a16:creationId xmlns:a16="http://schemas.microsoft.com/office/drawing/2014/main" id="{4A1AC377-2A4D-A872-C926-C26EB015028B}"/>
                      </a:ext>
                    </a:extLst>
                  </p14:cNvPr>
                  <p14:cNvContentPartPr/>
                  <p14:nvPr/>
                </p14:nvContentPartPr>
                <p14:xfrm>
                  <a:off x="3158520" y="5824332"/>
                  <a:ext cx="246960" cy="310680"/>
                </p14:xfrm>
              </p:contentPart>
            </mc:Choice>
            <mc:Fallback xmlns="">
              <p:pic>
                <p:nvPicPr>
                  <p:cNvPr id="43165" name="Ink 43164">
                    <a:extLst>
                      <a:ext uri="{FF2B5EF4-FFF2-40B4-BE49-F238E27FC236}">
                        <a16:creationId xmlns:a16="http://schemas.microsoft.com/office/drawing/2014/main" id="{4A1AC377-2A4D-A872-C926-C26EB015028B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3149880" y="5815332"/>
                    <a:ext cx="264600" cy="32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43166" name="Ink 43165">
                    <a:extLst>
                      <a:ext uri="{FF2B5EF4-FFF2-40B4-BE49-F238E27FC236}">
                        <a16:creationId xmlns:a16="http://schemas.microsoft.com/office/drawing/2014/main" id="{386F0AB8-32DB-E51C-A1FA-5EBC11F3D846}"/>
                      </a:ext>
                    </a:extLst>
                  </p14:cNvPr>
                  <p14:cNvContentPartPr/>
                  <p14:nvPr/>
                </p14:nvContentPartPr>
                <p14:xfrm>
                  <a:off x="3467400" y="5794452"/>
                  <a:ext cx="126720" cy="221760"/>
                </p14:xfrm>
              </p:contentPart>
            </mc:Choice>
            <mc:Fallback xmlns="">
              <p:pic>
                <p:nvPicPr>
                  <p:cNvPr id="43166" name="Ink 43165">
                    <a:extLst>
                      <a:ext uri="{FF2B5EF4-FFF2-40B4-BE49-F238E27FC236}">
                        <a16:creationId xmlns:a16="http://schemas.microsoft.com/office/drawing/2014/main" id="{386F0AB8-32DB-E51C-A1FA-5EBC11F3D846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3458400" y="5785452"/>
                    <a:ext cx="144360" cy="23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43185" name="Ink 43184">
                    <a:extLst>
                      <a:ext uri="{FF2B5EF4-FFF2-40B4-BE49-F238E27FC236}">
                        <a16:creationId xmlns:a16="http://schemas.microsoft.com/office/drawing/2014/main" id="{0C140F2C-9C22-B9CE-FD8C-3A28F5B2C2FE}"/>
                      </a:ext>
                    </a:extLst>
                  </p14:cNvPr>
                  <p14:cNvContentPartPr/>
                  <p14:nvPr/>
                </p14:nvContentPartPr>
                <p14:xfrm>
                  <a:off x="3052680" y="6062292"/>
                  <a:ext cx="738000" cy="262800"/>
                </p14:xfrm>
              </p:contentPart>
            </mc:Choice>
            <mc:Fallback xmlns="">
              <p:pic>
                <p:nvPicPr>
                  <p:cNvPr id="43185" name="Ink 43184">
                    <a:extLst>
                      <a:ext uri="{FF2B5EF4-FFF2-40B4-BE49-F238E27FC236}">
                        <a16:creationId xmlns:a16="http://schemas.microsoft.com/office/drawing/2014/main" id="{0C140F2C-9C22-B9CE-FD8C-3A28F5B2C2FE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3043680" y="6053292"/>
                    <a:ext cx="755640" cy="28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43188" name="Ink 43187">
                    <a:extLst>
                      <a:ext uri="{FF2B5EF4-FFF2-40B4-BE49-F238E27FC236}">
                        <a16:creationId xmlns:a16="http://schemas.microsoft.com/office/drawing/2014/main" id="{1D1A2B99-CC54-9D3C-23DD-3AA4B9B064C7}"/>
                      </a:ext>
                    </a:extLst>
                  </p14:cNvPr>
                  <p14:cNvContentPartPr/>
                  <p14:nvPr/>
                </p14:nvContentPartPr>
                <p14:xfrm>
                  <a:off x="4117920" y="5918652"/>
                  <a:ext cx="223560" cy="137880"/>
                </p14:xfrm>
              </p:contentPart>
            </mc:Choice>
            <mc:Fallback xmlns="">
              <p:pic>
                <p:nvPicPr>
                  <p:cNvPr id="43188" name="Ink 43187">
                    <a:extLst>
                      <a:ext uri="{FF2B5EF4-FFF2-40B4-BE49-F238E27FC236}">
                        <a16:creationId xmlns:a16="http://schemas.microsoft.com/office/drawing/2014/main" id="{1D1A2B99-CC54-9D3C-23DD-3AA4B9B064C7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4108920" y="5910012"/>
                    <a:ext cx="24120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43189" name="Ink 43188">
                    <a:extLst>
                      <a:ext uri="{FF2B5EF4-FFF2-40B4-BE49-F238E27FC236}">
                        <a16:creationId xmlns:a16="http://schemas.microsoft.com/office/drawing/2014/main" id="{85AA6D2C-BFAF-3F28-E55A-050129619518}"/>
                      </a:ext>
                    </a:extLst>
                  </p14:cNvPr>
                  <p14:cNvContentPartPr/>
                  <p14:nvPr/>
                </p14:nvContentPartPr>
                <p14:xfrm>
                  <a:off x="4212600" y="5863212"/>
                  <a:ext cx="102960" cy="183600"/>
                </p14:xfrm>
              </p:contentPart>
            </mc:Choice>
            <mc:Fallback xmlns="">
              <p:pic>
                <p:nvPicPr>
                  <p:cNvPr id="43189" name="Ink 43188">
                    <a:extLst>
                      <a:ext uri="{FF2B5EF4-FFF2-40B4-BE49-F238E27FC236}">
                        <a16:creationId xmlns:a16="http://schemas.microsoft.com/office/drawing/2014/main" id="{85AA6D2C-BFAF-3F28-E55A-050129619518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4203960" y="5854212"/>
                    <a:ext cx="120600" cy="2012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200" name="Group 43199">
              <a:extLst>
                <a:ext uri="{FF2B5EF4-FFF2-40B4-BE49-F238E27FC236}">
                  <a16:creationId xmlns:a16="http://schemas.microsoft.com/office/drawing/2014/main" id="{6FC71694-AB8B-BCC6-0EC7-8EC957F099E9}"/>
                </a:ext>
              </a:extLst>
            </p:cNvPr>
            <p:cNvGrpSpPr/>
            <p:nvPr/>
          </p:nvGrpSpPr>
          <p:grpSpPr>
            <a:xfrm>
              <a:off x="3141600" y="6398892"/>
              <a:ext cx="291960" cy="416520"/>
              <a:chOff x="3141600" y="6398892"/>
              <a:chExt cx="291960" cy="416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43196" name="Ink 43195">
                    <a:extLst>
                      <a:ext uri="{FF2B5EF4-FFF2-40B4-BE49-F238E27FC236}">
                        <a16:creationId xmlns:a16="http://schemas.microsoft.com/office/drawing/2014/main" id="{6D55BB1B-C2AA-98FF-1DC5-EA7E589E332A}"/>
                      </a:ext>
                    </a:extLst>
                  </p14:cNvPr>
                  <p14:cNvContentPartPr/>
                  <p14:nvPr/>
                </p14:nvContentPartPr>
                <p14:xfrm>
                  <a:off x="3141600" y="6423372"/>
                  <a:ext cx="121680" cy="258840"/>
                </p14:xfrm>
              </p:contentPart>
            </mc:Choice>
            <mc:Fallback xmlns="">
              <p:pic>
                <p:nvPicPr>
                  <p:cNvPr id="43196" name="Ink 43195">
                    <a:extLst>
                      <a:ext uri="{FF2B5EF4-FFF2-40B4-BE49-F238E27FC236}">
                        <a16:creationId xmlns:a16="http://schemas.microsoft.com/office/drawing/2014/main" id="{6D55BB1B-C2AA-98FF-1DC5-EA7E589E332A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3132960" y="6414372"/>
                    <a:ext cx="139320" cy="276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43197" name="Ink 43196">
                    <a:extLst>
                      <a:ext uri="{FF2B5EF4-FFF2-40B4-BE49-F238E27FC236}">
                        <a16:creationId xmlns:a16="http://schemas.microsoft.com/office/drawing/2014/main" id="{AB03CE8C-85E1-5BEE-DE6F-3A5DD869FF48}"/>
                      </a:ext>
                    </a:extLst>
                  </p14:cNvPr>
                  <p14:cNvContentPartPr/>
                  <p14:nvPr/>
                </p14:nvContentPartPr>
                <p14:xfrm>
                  <a:off x="3154920" y="6544692"/>
                  <a:ext cx="77040" cy="9720"/>
                </p14:xfrm>
              </p:contentPart>
            </mc:Choice>
            <mc:Fallback xmlns="">
              <p:pic>
                <p:nvPicPr>
                  <p:cNvPr id="43197" name="Ink 43196">
                    <a:extLst>
                      <a:ext uri="{FF2B5EF4-FFF2-40B4-BE49-F238E27FC236}">
                        <a16:creationId xmlns:a16="http://schemas.microsoft.com/office/drawing/2014/main" id="{AB03CE8C-85E1-5BEE-DE6F-3A5DD869FF48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3145920" y="6535692"/>
                    <a:ext cx="94680" cy="2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43198" name="Ink 43197">
                    <a:extLst>
                      <a:ext uri="{FF2B5EF4-FFF2-40B4-BE49-F238E27FC236}">
                        <a16:creationId xmlns:a16="http://schemas.microsoft.com/office/drawing/2014/main" id="{898FAB8C-BE58-D154-9CD3-606A9F03DE1E}"/>
                      </a:ext>
                    </a:extLst>
                  </p14:cNvPr>
                  <p14:cNvContentPartPr/>
                  <p14:nvPr/>
                </p14:nvContentPartPr>
                <p14:xfrm>
                  <a:off x="3299640" y="6398892"/>
                  <a:ext cx="133920" cy="416520"/>
                </p14:xfrm>
              </p:contentPart>
            </mc:Choice>
            <mc:Fallback xmlns="">
              <p:pic>
                <p:nvPicPr>
                  <p:cNvPr id="43198" name="Ink 43197">
                    <a:extLst>
                      <a:ext uri="{FF2B5EF4-FFF2-40B4-BE49-F238E27FC236}">
                        <a16:creationId xmlns:a16="http://schemas.microsoft.com/office/drawing/2014/main" id="{898FAB8C-BE58-D154-9CD3-606A9F03DE1E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3290640" y="6389892"/>
                    <a:ext cx="151560" cy="434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3199" name="Ink 43198">
                  <a:extLst>
                    <a:ext uri="{FF2B5EF4-FFF2-40B4-BE49-F238E27FC236}">
                      <a16:creationId xmlns:a16="http://schemas.microsoft.com/office/drawing/2014/main" id="{AE323847-0E93-B668-7A6D-7E4C9F4005A9}"/>
                    </a:ext>
                  </a:extLst>
                </p14:cNvPr>
                <p14:cNvContentPartPr/>
                <p14:nvPr/>
              </p14:nvContentPartPr>
              <p14:xfrm>
                <a:off x="3533640" y="6452532"/>
                <a:ext cx="625680" cy="370800"/>
              </p14:xfrm>
            </p:contentPart>
          </mc:Choice>
          <mc:Fallback xmlns="">
            <p:pic>
              <p:nvPicPr>
                <p:cNvPr id="43199" name="Ink 43198">
                  <a:extLst>
                    <a:ext uri="{FF2B5EF4-FFF2-40B4-BE49-F238E27FC236}">
                      <a16:creationId xmlns:a16="http://schemas.microsoft.com/office/drawing/2014/main" id="{AE323847-0E93-B668-7A6D-7E4C9F4005A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524640" y="6443892"/>
                  <a:ext cx="643320" cy="3884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3205" name="Group 43204">
              <a:extLst>
                <a:ext uri="{FF2B5EF4-FFF2-40B4-BE49-F238E27FC236}">
                  <a16:creationId xmlns:a16="http://schemas.microsoft.com/office/drawing/2014/main" id="{C61DAD94-B855-DCCC-798C-4FE4F40DCB42}"/>
                </a:ext>
              </a:extLst>
            </p:cNvPr>
            <p:cNvGrpSpPr/>
            <p:nvPr/>
          </p:nvGrpSpPr>
          <p:grpSpPr>
            <a:xfrm>
              <a:off x="4729200" y="5679252"/>
              <a:ext cx="641160" cy="498600"/>
              <a:chOff x="4729200" y="5679252"/>
              <a:chExt cx="641160" cy="498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43192" name="Ink 43191">
                    <a:extLst>
                      <a:ext uri="{FF2B5EF4-FFF2-40B4-BE49-F238E27FC236}">
                        <a16:creationId xmlns:a16="http://schemas.microsoft.com/office/drawing/2014/main" id="{3C7CE54A-9B29-355E-660A-DB6EDDB06957}"/>
                      </a:ext>
                    </a:extLst>
                  </p14:cNvPr>
                  <p14:cNvContentPartPr/>
                  <p14:nvPr/>
                </p14:nvContentPartPr>
                <p14:xfrm>
                  <a:off x="4926120" y="5679252"/>
                  <a:ext cx="163080" cy="447480"/>
                </p14:xfrm>
              </p:contentPart>
            </mc:Choice>
            <mc:Fallback xmlns="">
              <p:pic>
                <p:nvPicPr>
                  <p:cNvPr id="43192" name="Ink 43191">
                    <a:extLst>
                      <a:ext uri="{FF2B5EF4-FFF2-40B4-BE49-F238E27FC236}">
                        <a16:creationId xmlns:a16="http://schemas.microsoft.com/office/drawing/2014/main" id="{3C7CE54A-9B29-355E-660A-DB6EDDB06957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4917480" y="5670612"/>
                    <a:ext cx="180720" cy="46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43193" name="Ink 43192">
                    <a:extLst>
                      <a:ext uri="{FF2B5EF4-FFF2-40B4-BE49-F238E27FC236}">
                        <a16:creationId xmlns:a16="http://schemas.microsoft.com/office/drawing/2014/main" id="{2545C28C-CA00-AA48-88A2-D9FEA4329AA3}"/>
                      </a:ext>
                    </a:extLst>
                  </p14:cNvPr>
                  <p14:cNvContentPartPr/>
                  <p14:nvPr/>
                </p14:nvContentPartPr>
                <p14:xfrm>
                  <a:off x="4871040" y="5895972"/>
                  <a:ext cx="297360" cy="2880"/>
                </p14:xfrm>
              </p:contentPart>
            </mc:Choice>
            <mc:Fallback xmlns="">
              <p:pic>
                <p:nvPicPr>
                  <p:cNvPr id="43193" name="Ink 43192">
                    <a:extLst>
                      <a:ext uri="{FF2B5EF4-FFF2-40B4-BE49-F238E27FC236}">
                        <a16:creationId xmlns:a16="http://schemas.microsoft.com/office/drawing/2014/main" id="{2545C28C-CA00-AA48-88A2-D9FEA4329AA3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4862400" y="5887332"/>
                    <a:ext cx="3150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43194" name="Ink 43193">
                    <a:extLst>
                      <a:ext uri="{FF2B5EF4-FFF2-40B4-BE49-F238E27FC236}">
                        <a16:creationId xmlns:a16="http://schemas.microsoft.com/office/drawing/2014/main" id="{CEECD8DB-54AA-2281-8693-31AF19FF77EA}"/>
                      </a:ext>
                    </a:extLst>
                  </p14:cNvPr>
                  <p14:cNvContentPartPr/>
                  <p14:nvPr/>
                </p14:nvContentPartPr>
                <p14:xfrm>
                  <a:off x="4996320" y="5682492"/>
                  <a:ext cx="140760" cy="448560"/>
                </p14:xfrm>
              </p:contentPart>
            </mc:Choice>
            <mc:Fallback xmlns="">
              <p:pic>
                <p:nvPicPr>
                  <p:cNvPr id="43194" name="Ink 43193">
                    <a:extLst>
                      <a:ext uri="{FF2B5EF4-FFF2-40B4-BE49-F238E27FC236}">
                        <a16:creationId xmlns:a16="http://schemas.microsoft.com/office/drawing/2014/main" id="{CEECD8DB-54AA-2281-8693-31AF19FF77EA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4987320" y="5673852"/>
                    <a:ext cx="158400" cy="46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43204" name="Ink 43203">
                    <a:extLst>
                      <a:ext uri="{FF2B5EF4-FFF2-40B4-BE49-F238E27FC236}">
                        <a16:creationId xmlns:a16="http://schemas.microsoft.com/office/drawing/2014/main" id="{BA4A63F9-735A-3719-7610-9CAB788E09EE}"/>
                      </a:ext>
                    </a:extLst>
                  </p14:cNvPr>
                  <p14:cNvContentPartPr/>
                  <p14:nvPr/>
                </p14:nvContentPartPr>
                <p14:xfrm>
                  <a:off x="4729200" y="5924052"/>
                  <a:ext cx="641160" cy="253800"/>
                </p14:xfrm>
              </p:contentPart>
            </mc:Choice>
            <mc:Fallback xmlns="">
              <p:pic>
                <p:nvPicPr>
                  <p:cNvPr id="43204" name="Ink 43203">
                    <a:extLst>
                      <a:ext uri="{FF2B5EF4-FFF2-40B4-BE49-F238E27FC236}">
                        <a16:creationId xmlns:a16="http://schemas.microsoft.com/office/drawing/2014/main" id="{BA4A63F9-735A-3719-7610-9CAB788E09EE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4720560" y="5915052"/>
                    <a:ext cx="658800" cy="271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211" name="Group 43210">
              <a:extLst>
                <a:ext uri="{FF2B5EF4-FFF2-40B4-BE49-F238E27FC236}">
                  <a16:creationId xmlns:a16="http://schemas.microsoft.com/office/drawing/2014/main" id="{5797E92A-3687-301B-E167-B90AF2EA0177}"/>
                </a:ext>
              </a:extLst>
            </p:cNvPr>
            <p:cNvGrpSpPr/>
            <p:nvPr/>
          </p:nvGrpSpPr>
          <p:grpSpPr>
            <a:xfrm>
              <a:off x="4795080" y="6259572"/>
              <a:ext cx="1257480" cy="485280"/>
              <a:chOff x="4795080" y="6259572"/>
              <a:chExt cx="1257480" cy="485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43207" name="Ink 43206">
                    <a:extLst>
                      <a:ext uri="{FF2B5EF4-FFF2-40B4-BE49-F238E27FC236}">
                        <a16:creationId xmlns:a16="http://schemas.microsoft.com/office/drawing/2014/main" id="{6E57C0FA-7B54-870A-76D4-D8CF449D93D0}"/>
                      </a:ext>
                    </a:extLst>
                  </p14:cNvPr>
                  <p14:cNvContentPartPr/>
                  <p14:nvPr/>
                </p14:nvContentPartPr>
                <p14:xfrm>
                  <a:off x="4795080" y="6305652"/>
                  <a:ext cx="687240" cy="421560"/>
                </p14:xfrm>
              </p:contentPart>
            </mc:Choice>
            <mc:Fallback xmlns="">
              <p:pic>
                <p:nvPicPr>
                  <p:cNvPr id="43207" name="Ink 43206">
                    <a:extLst>
                      <a:ext uri="{FF2B5EF4-FFF2-40B4-BE49-F238E27FC236}">
                        <a16:creationId xmlns:a16="http://schemas.microsoft.com/office/drawing/2014/main" id="{6E57C0FA-7B54-870A-76D4-D8CF449D93D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786440" y="6296652"/>
                    <a:ext cx="704880" cy="43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43208" name="Ink 43207">
                    <a:extLst>
                      <a:ext uri="{FF2B5EF4-FFF2-40B4-BE49-F238E27FC236}">
                        <a16:creationId xmlns:a16="http://schemas.microsoft.com/office/drawing/2014/main" id="{AC0D36D9-50F6-2A87-115E-C146D17D4E1B}"/>
                      </a:ext>
                    </a:extLst>
                  </p14:cNvPr>
                  <p14:cNvContentPartPr/>
                  <p14:nvPr/>
                </p14:nvContentPartPr>
                <p14:xfrm>
                  <a:off x="5492760" y="6259572"/>
                  <a:ext cx="73440" cy="485280"/>
                </p14:xfrm>
              </p:contentPart>
            </mc:Choice>
            <mc:Fallback xmlns="">
              <p:pic>
                <p:nvPicPr>
                  <p:cNvPr id="43208" name="Ink 43207">
                    <a:extLst>
                      <a:ext uri="{FF2B5EF4-FFF2-40B4-BE49-F238E27FC236}">
                        <a16:creationId xmlns:a16="http://schemas.microsoft.com/office/drawing/2014/main" id="{AC0D36D9-50F6-2A87-115E-C146D17D4E1B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5483760" y="6250932"/>
                    <a:ext cx="91080" cy="50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43209" name="Ink 43208">
                    <a:extLst>
                      <a:ext uri="{FF2B5EF4-FFF2-40B4-BE49-F238E27FC236}">
                        <a16:creationId xmlns:a16="http://schemas.microsoft.com/office/drawing/2014/main" id="{A272855C-40D9-10D7-C1BD-3E6BA249ED58}"/>
                      </a:ext>
                    </a:extLst>
                  </p14:cNvPr>
                  <p14:cNvContentPartPr/>
                  <p14:nvPr/>
                </p14:nvContentPartPr>
                <p14:xfrm>
                  <a:off x="5658720" y="6393852"/>
                  <a:ext cx="312840" cy="275040"/>
                </p14:xfrm>
              </p:contentPart>
            </mc:Choice>
            <mc:Fallback xmlns="">
              <p:pic>
                <p:nvPicPr>
                  <p:cNvPr id="43209" name="Ink 43208">
                    <a:extLst>
                      <a:ext uri="{FF2B5EF4-FFF2-40B4-BE49-F238E27FC236}">
                        <a16:creationId xmlns:a16="http://schemas.microsoft.com/office/drawing/2014/main" id="{A272855C-40D9-10D7-C1BD-3E6BA249ED58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5650080" y="6384852"/>
                    <a:ext cx="330480" cy="29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43210" name="Ink 43209">
                    <a:extLst>
                      <a:ext uri="{FF2B5EF4-FFF2-40B4-BE49-F238E27FC236}">
                        <a16:creationId xmlns:a16="http://schemas.microsoft.com/office/drawing/2014/main" id="{0D031A40-5F8E-0658-DBFA-F3738915FF9C}"/>
                      </a:ext>
                    </a:extLst>
                  </p14:cNvPr>
                  <p14:cNvContentPartPr/>
                  <p14:nvPr/>
                </p14:nvContentPartPr>
                <p14:xfrm>
                  <a:off x="6049680" y="6620652"/>
                  <a:ext cx="2880" cy="360"/>
                </p14:xfrm>
              </p:contentPart>
            </mc:Choice>
            <mc:Fallback xmlns="">
              <p:pic>
                <p:nvPicPr>
                  <p:cNvPr id="43210" name="Ink 43209">
                    <a:extLst>
                      <a:ext uri="{FF2B5EF4-FFF2-40B4-BE49-F238E27FC236}">
                        <a16:creationId xmlns:a16="http://schemas.microsoft.com/office/drawing/2014/main" id="{0D031A40-5F8E-0658-DBFA-F3738915FF9C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6041040" y="6612012"/>
                    <a:ext cx="205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75BEFF2A-6F3E-0DD4-7673-DF01493C8C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55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98"/>
    </mc:Choice>
    <mc:Fallback xmlns="">
      <p:transition spd="slow" advTm="44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4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3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693" y="1953675"/>
            <a:ext cx="5360912" cy="3504351"/>
          </a:xfrm>
          <a:prstGeom prst="rect">
            <a:avLst/>
          </a:prstGeom>
        </p:spPr>
      </p:pic>
      <p:pic>
        <p:nvPicPr>
          <p:cNvPr id="72" name="Picture 71" descr="Untitl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81" y="1957224"/>
            <a:ext cx="5328375" cy="3520400"/>
          </a:xfrm>
          <a:prstGeom prst="rect">
            <a:avLst/>
          </a:prstGeom>
        </p:spPr>
      </p:pic>
      <p:pic>
        <p:nvPicPr>
          <p:cNvPr id="28674" name="Picture 14" descr="Screen Shot 2015-10-22 at 8.16.07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84711" y="337575"/>
            <a:ext cx="1959289" cy="1655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fld id="{EAE18DF0-0307-134E-9AD5-3AAC7DEC720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96" charset="0"/>
                <a:ea typeface="ＭＳ Ｐゴシック" pitchFamily="-96" charset="-128"/>
                <a:cs typeface="ＭＳ Ｐゴシック" pitchFamily="-96" charset="-128"/>
              </a:rPr>
              <a:pPr marR="0" lvl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6" charset="0"/>
              <a:ea typeface="ＭＳ Ｐゴシック" pitchFamily="-96" charset="-128"/>
              <a:cs typeface="ＭＳ Ｐゴシック" pitchFamily="-96" charset="-128"/>
            </a:endParaRPr>
          </a:p>
        </p:txBody>
      </p:sp>
      <p:sp>
        <p:nvSpPr>
          <p:cNvPr id="28679" name="Text Box 3"/>
          <p:cNvSpPr txBox="1">
            <a:spLocks noChangeArrowheads="1"/>
          </p:cNvSpPr>
          <p:nvPr/>
        </p:nvSpPr>
        <p:spPr bwMode="auto">
          <a:xfrm>
            <a:off x="85648" y="5988"/>
            <a:ext cx="5753665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3" name="Group 19"/>
          <p:cNvGrpSpPr/>
          <p:nvPr/>
        </p:nvGrpSpPr>
        <p:grpSpPr>
          <a:xfrm>
            <a:off x="7672882" y="2613080"/>
            <a:ext cx="1042273" cy="2800767"/>
            <a:chOff x="6289573" y="4352043"/>
            <a:chExt cx="1042273" cy="2800767"/>
          </a:xfrm>
        </p:grpSpPr>
        <p:sp>
          <p:nvSpPr>
            <p:cNvPr id="16" name="TextBox 15"/>
            <p:cNvSpPr txBox="1"/>
            <p:nvPr/>
          </p:nvSpPr>
          <p:spPr>
            <a:xfrm>
              <a:off x="6289573" y="4352043"/>
              <a:ext cx="1042273" cy="2800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+mn-ea"/>
                  <a:cs typeface="Comic Sans MS"/>
                </a:rPr>
                <a:t>Moore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endParaRP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endParaRP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+mn-ea"/>
                  <a:cs typeface="Comic Sans MS"/>
                </a:rPr>
                <a:t>More 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+mn-ea"/>
                  <a:cs typeface="Comic Sans MS"/>
                </a:rPr>
                <a:t>than 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+mn-ea"/>
                  <a:cs typeface="Comic Sans MS"/>
                </a:rPr>
                <a:t>Moore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endParaRP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endParaRP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+mn-ea"/>
                  <a:cs typeface="Comic Sans MS"/>
                </a:rPr>
                <a:t>More 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+mn-ea"/>
                  <a:cs typeface="Comic Sans MS"/>
                </a:rPr>
                <a:t>Without 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+mn-ea"/>
                  <a:cs typeface="Comic Sans MS"/>
                </a:rPr>
                <a:t>Moore?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rot="16200000" flipH="1">
              <a:off x="6422122" y="4916689"/>
              <a:ext cx="455743" cy="126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H="1">
              <a:off x="6660161" y="5891863"/>
              <a:ext cx="8330" cy="501426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706535" y="0"/>
            <a:ext cx="4939173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Le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roi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est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Moore, vive le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roi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184907" y="5506252"/>
            <a:ext cx="707397" cy="9323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 rot="5400000" flipH="1" flipV="1">
            <a:off x="2052399" y="4634180"/>
            <a:ext cx="1752176" cy="2411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151987" y="5538402"/>
            <a:ext cx="7200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Freq &amp; V</a:t>
            </a:r>
          </a:p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Scaling –</a:t>
            </a:r>
          </a:p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Death of</a:t>
            </a:r>
            <a:br>
              <a:rPr lang="en-US" sz="1000" dirty="0">
                <a:latin typeface="Comic Sans MS"/>
                <a:cs typeface="Comic Sans MS"/>
              </a:rPr>
            </a:br>
            <a:r>
              <a:rPr lang="en-US" sz="1000" dirty="0">
                <a:latin typeface="Comic Sans MS"/>
                <a:cs typeface="Comic Sans MS"/>
              </a:rPr>
              <a:t>Dennard</a:t>
            </a:r>
            <a:br>
              <a:rPr lang="en-US" sz="1000" dirty="0">
                <a:latin typeface="Comic Sans MS"/>
                <a:cs typeface="Comic Sans MS"/>
              </a:rPr>
            </a:br>
            <a:r>
              <a:rPr lang="en-US" sz="1000" dirty="0">
                <a:latin typeface="Comic Sans MS"/>
                <a:cs typeface="Comic Sans MS"/>
              </a:rPr>
              <a:t>Scaling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060772" y="5401452"/>
            <a:ext cx="707397" cy="458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 bwMode="auto">
          <a:xfrm rot="5400000" flipH="1" flipV="1">
            <a:off x="2932222" y="5120463"/>
            <a:ext cx="635272" cy="770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3029142" y="5433602"/>
            <a:ext cx="7088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Strained</a:t>
            </a:r>
          </a:p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Si</a:t>
            </a:r>
          </a:p>
        </p:txBody>
      </p:sp>
      <p:cxnSp>
        <p:nvCxnSpPr>
          <p:cNvPr id="36" name="Straight Arrow Connector 35"/>
          <p:cNvCxnSpPr/>
          <p:nvPr/>
        </p:nvCxnSpPr>
        <p:spPr bwMode="auto">
          <a:xfrm rot="16200000" flipV="1">
            <a:off x="3052532" y="5232303"/>
            <a:ext cx="1318771" cy="38652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Rounded Rectangle 37"/>
          <p:cNvSpPr/>
          <p:nvPr/>
        </p:nvSpPr>
        <p:spPr>
          <a:xfrm>
            <a:off x="3534712" y="5987877"/>
            <a:ext cx="707397" cy="458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501548" y="6020027"/>
            <a:ext cx="8531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High-K</a:t>
            </a:r>
          </a:p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Metal Gate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056891" y="5529427"/>
            <a:ext cx="707397" cy="458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030696" y="5561577"/>
            <a:ext cx="7841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 err="1">
                <a:latin typeface="Comic Sans MS"/>
                <a:cs typeface="Comic Sans MS"/>
              </a:rPr>
              <a:t>NonPlanar</a:t>
            </a:r>
            <a:endParaRPr lang="en-US" sz="1000" dirty="0"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Gate</a:t>
            </a:r>
          </a:p>
        </p:txBody>
      </p:sp>
      <p:cxnSp>
        <p:nvCxnSpPr>
          <p:cNvPr id="43" name="Straight Arrow Connector 42"/>
          <p:cNvCxnSpPr/>
          <p:nvPr/>
        </p:nvCxnSpPr>
        <p:spPr bwMode="auto">
          <a:xfrm rot="16200000" flipV="1">
            <a:off x="3590759" y="4918508"/>
            <a:ext cx="764495" cy="53959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16200000" flipV="1">
            <a:off x="4129008" y="4845859"/>
            <a:ext cx="499569" cy="40326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Rounded Rectangle 46"/>
          <p:cNvSpPr/>
          <p:nvPr/>
        </p:nvSpPr>
        <p:spPr>
          <a:xfrm>
            <a:off x="4530831" y="5103127"/>
            <a:ext cx="1274901" cy="458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4654906" y="5106078"/>
            <a:ext cx="11224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b="1" dirty="0">
                <a:solidFill>
                  <a:srgbClr val="0000FF"/>
                </a:solidFill>
                <a:latin typeface="Comic Sans MS"/>
                <a:cs typeface="Comic Sans MS"/>
              </a:rPr>
              <a:t>No More</a:t>
            </a:r>
          </a:p>
          <a:p>
            <a:pPr>
              <a:buNone/>
            </a:pPr>
            <a:r>
              <a:rPr lang="en-US" sz="1000" b="1" dirty="0">
                <a:solidFill>
                  <a:srgbClr val="0000FF"/>
                </a:solidFill>
                <a:latin typeface="Comic Sans MS"/>
                <a:cs typeface="Comic Sans MS"/>
              </a:rPr>
              <a:t>ITRS roadmap !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56591" y="2259100"/>
            <a:ext cx="410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>
                <a:solidFill>
                  <a:srgbClr val="FF0000"/>
                </a:solidFill>
              </a:rPr>
              <a:t>3V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531865" y="2877675"/>
            <a:ext cx="410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>
                <a:solidFill>
                  <a:srgbClr val="FF0000"/>
                </a:solidFill>
              </a:rPr>
              <a:t>2V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486486" y="3962425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>
                <a:solidFill>
                  <a:srgbClr val="FF0000"/>
                </a:solidFill>
              </a:rPr>
              <a:t>1V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2262" y="2282051"/>
            <a:ext cx="1876003" cy="2342384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5660008" y="3875483"/>
            <a:ext cx="1210091" cy="458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695893" y="3934933"/>
            <a:ext cx="11176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Limited by</a:t>
            </a:r>
          </a:p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Error tolerance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5799118" y="2838453"/>
            <a:ext cx="838717" cy="458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5796622" y="2847103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Limited by</a:t>
            </a:r>
          </a:p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Heat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1016000"/>
            <a:ext cx="186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dirty="0">
                <a:latin typeface="Comic Sans MS"/>
                <a:cs typeface="Comic Sans MS"/>
              </a:rPr>
              <a:t>P </a:t>
            </a:r>
            <a:r>
              <a:rPr lang="en-US" sz="2800" dirty="0">
                <a:sym typeface="Symbol"/>
              </a:rPr>
              <a:t> </a:t>
            </a:r>
            <a:r>
              <a:rPr lang="en-US" sz="2800" b="1" dirty="0">
                <a:latin typeface="Comic Sans MS"/>
                <a:cs typeface="Comic Sans MS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V</a:t>
            </a:r>
            <a:r>
              <a:rPr lang="en-US" sz="2800" b="1" baseline="30000" dirty="0">
                <a:latin typeface="Comic Sans MS"/>
                <a:cs typeface="Comic Sans MS"/>
              </a:rPr>
              <a:t>2</a:t>
            </a:r>
            <a:r>
              <a:rPr lang="en-US" sz="2800" b="1" dirty="0">
                <a:solidFill>
                  <a:srgbClr val="008000"/>
                </a:solidFill>
                <a:latin typeface="Comic Sans MS"/>
                <a:cs typeface="Comic Sans MS"/>
              </a:rPr>
              <a:t>f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2853309" y="2580083"/>
            <a:ext cx="385192" cy="404417"/>
          </a:xfrm>
          <a:prstGeom prst="roundRect">
            <a:avLst/>
          </a:prstGeom>
          <a:solidFill>
            <a:schemeClr val="accent2"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2882900" y="2552700"/>
            <a:ext cx="46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V</a:t>
            </a:r>
            <a:endParaRPr lang="en-US" sz="24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3831209" y="2922983"/>
            <a:ext cx="385192" cy="404417"/>
          </a:xfrm>
          <a:prstGeom prst="roundRect">
            <a:avLst/>
          </a:prstGeom>
          <a:solidFill>
            <a:schemeClr val="accent6"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3873500" y="2870200"/>
            <a:ext cx="46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f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5300" y="939800"/>
            <a:ext cx="1892300" cy="66040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584700" y="4051300"/>
            <a:ext cx="863600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572000" y="2806700"/>
            <a:ext cx="952500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 bwMode="auto">
          <a:xfrm flipH="1">
            <a:off x="4508501" y="4152900"/>
            <a:ext cx="1130299" cy="1270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flipH="1">
            <a:off x="4208388" y="3162300"/>
            <a:ext cx="1582812" cy="23779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420A2B9-1DBC-D7D4-46F5-B0F161F83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7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84"/>
    </mc:Choice>
    <mc:Fallback xmlns="">
      <p:transition spd="slow" advTm="93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fld id="{EAE18DF0-0307-134E-9AD5-3AAC7DEC720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96" charset="0"/>
                <a:ea typeface="ＭＳ Ｐゴシック" pitchFamily="-96" charset="-128"/>
                <a:cs typeface="ＭＳ Ｐゴシック" pitchFamily="-96" charset="-128"/>
              </a:rPr>
              <a:pPr marR="0" lvl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6" charset="0"/>
              <a:ea typeface="ＭＳ Ｐゴシック" pitchFamily="-96" charset="-128"/>
              <a:cs typeface="ＭＳ Ｐゴシック" pitchFamily="-96" charset="-128"/>
            </a:endParaRPr>
          </a:p>
        </p:txBody>
      </p:sp>
      <p:sp>
        <p:nvSpPr>
          <p:cNvPr id="28679" name="Text Box 3"/>
          <p:cNvSpPr txBox="1">
            <a:spLocks noChangeArrowheads="1"/>
          </p:cNvSpPr>
          <p:nvPr/>
        </p:nvSpPr>
        <p:spPr bwMode="auto">
          <a:xfrm>
            <a:off x="85648" y="5988"/>
            <a:ext cx="5753665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743962" y="206043"/>
            <a:ext cx="6288902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Fairly Large </a:t>
            </a:r>
            <a:r>
              <a:rPr lang="en-US" sz="2800" b="1" dirty="0">
                <a:solidFill>
                  <a:srgbClr val="0000FF"/>
                </a:solidFill>
                <a:latin typeface="Comic Sans MS"/>
                <a:ea typeface="+mn-ea"/>
                <a:cs typeface="Comic Sans MS"/>
              </a:rPr>
              <a:t>Amt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Energy Wasted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93B4E-142B-1C0F-A531-97FEC5B2FDF0}"/>
              </a:ext>
            </a:extLst>
          </p:cNvPr>
          <p:cNvSpPr txBox="1"/>
          <p:nvPr/>
        </p:nvSpPr>
        <p:spPr>
          <a:xfrm>
            <a:off x="152400" y="1024901"/>
            <a:ext cx="8839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/>
            <a:r>
              <a:rPr lang="en-US" dirty="0">
                <a:highlight>
                  <a:srgbClr val="FFFF00"/>
                </a:highlight>
              </a:rPr>
              <a:t>P ~ 80 W at 3 GHz frequency, 2B transistors</a:t>
            </a:r>
          </a:p>
          <a:p>
            <a:pPr algn="l">
              <a:buNone/>
            </a:pPr>
            <a:r>
              <a:rPr lang="en-US" dirty="0"/>
              <a:t>      </a:t>
            </a:r>
            <a:r>
              <a:rPr lang="en-US" dirty="0">
                <a:highlight>
                  <a:srgbClr val="FFFF00"/>
                </a:highlight>
              </a:rPr>
              <a:t>~ 130 kW/cm</a:t>
            </a:r>
            <a:r>
              <a:rPr lang="en-US" baseline="30000" dirty="0">
                <a:highlight>
                  <a:srgbClr val="FFFF00"/>
                </a:highlight>
              </a:rPr>
              <a:t>2</a:t>
            </a:r>
            <a:r>
              <a:rPr lang="en-US" dirty="0">
                <a:highlight>
                  <a:srgbClr val="FFFF00"/>
                </a:highlight>
              </a:rPr>
              <a:t> </a:t>
            </a:r>
          </a:p>
          <a:p>
            <a:pPr marL="342900" indent="-342900" algn="l"/>
            <a:r>
              <a:rPr lang="en-US" dirty="0">
                <a:highlight>
                  <a:srgbClr val="FFFF00"/>
                </a:highlight>
              </a:rPr>
              <a:t>E ~ 400 </a:t>
            </a:r>
            <a:r>
              <a:rPr lang="en-US" dirty="0" err="1">
                <a:highlight>
                  <a:srgbClr val="FFFF00"/>
                </a:highlight>
              </a:rPr>
              <a:t>aJ</a:t>
            </a:r>
            <a:r>
              <a:rPr lang="en-US" dirty="0">
                <a:highlight>
                  <a:srgbClr val="FFFF00"/>
                </a:highlight>
              </a:rPr>
              <a:t>/transistor ~ 2750 eV ~ 110,000 </a:t>
            </a:r>
            <a:r>
              <a:rPr lang="en-US" dirty="0" err="1">
                <a:highlight>
                  <a:srgbClr val="FFFF00"/>
                </a:highlight>
              </a:rPr>
              <a:t>k</a:t>
            </a:r>
            <a:r>
              <a:rPr lang="en-US" baseline="-25000" dirty="0" err="1">
                <a:highlight>
                  <a:srgbClr val="FFFF00"/>
                </a:highlight>
              </a:rPr>
              <a:t>B</a:t>
            </a:r>
            <a:r>
              <a:rPr lang="en-US" dirty="0" err="1">
                <a:highlight>
                  <a:srgbClr val="FFFF00"/>
                </a:highlight>
              </a:rPr>
              <a:t>T</a:t>
            </a:r>
            <a:endParaRPr lang="en-US" dirty="0">
              <a:highlight>
                <a:srgbClr val="FFFF00"/>
              </a:highlight>
            </a:endParaRPr>
          </a:p>
          <a:p>
            <a:pPr marL="342900" indent="-342900" algn="l"/>
            <a:r>
              <a:rPr lang="en-US" dirty="0">
                <a:highlight>
                  <a:srgbClr val="FFFF00"/>
                </a:highlight>
              </a:rPr>
              <a:t>N ~ 2750 e-s @ ~1 V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Why? Demands on </a:t>
            </a:r>
            <a:r>
              <a:rPr lang="en-US" dirty="0">
                <a:solidFill>
                  <a:srgbClr val="FF0000"/>
                </a:solidFill>
              </a:rPr>
              <a:t>(a) Speed (&gt; 3GHz) and (b) accuracy (1V)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Brain uses ~200,000 more switches, at 1/4th the power by doing this 1.8M times slower. 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Also, lower digital accuracy for each switch (~60 mV spikes). But info encoded not in a particular sequence of 0s and 1s, but their relative probabilities (</a:t>
            </a:r>
            <a:r>
              <a:rPr lang="en-US" dirty="0" err="1"/>
              <a:t>ie</a:t>
            </a:r>
            <a:r>
              <a:rPr lang="en-US" dirty="0"/>
              <a:t>, entropy).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030429-5AB8-9049-D7CA-EC21ACA7F5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157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44"/>
    </mc:Choice>
    <mc:Fallback xmlns="">
      <p:transition spd="slow" advTm="203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fld id="{EAE18DF0-0307-134E-9AD5-3AAC7DEC720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96" charset="0"/>
                <a:ea typeface="ＭＳ Ｐゴシック" pitchFamily="-96" charset="-128"/>
                <a:cs typeface="ＭＳ Ｐゴシック" pitchFamily="-96" charset="-128"/>
              </a:rPr>
              <a:pPr marR="0" lvl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6" charset="0"/>
              <a:ea typeface="ＭＳ Ｐゴシック" pitchFamily="-96" charset="-128"/>
              <a:cs typeface="ＭＳ Ｐゴシック" pitchFamily="-96" charset="-128"/>
            </a:endParaRPr>
          </a:p>
        </p:txBody>
      </p:sp>
      <p:sp>
        <p:nvSpPr>
          <p:cNvPr id="28679" name="Text Box 3"/>
          <p:cNvSpPr txBox="1">
            <a:spLocks noChangeArrowheads="1"/>
          </p:cNvSpPr>
          <p:nvPr/>
        </p:nvSpPr>
        <p:spPr bwMode="auto">
          <a:xfrm>
            <a:off x="85648" y="5988"/>
            <a:ext cx="5753665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762000" y="3167390"/>
            <a:ext cx="7948010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Can we avoid this wasted energy or recycle it?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33809E-055E-04DD-23F9-869038620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4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7"/>
    </mc:Choice>
    <mc:Fallback xmlns="">
      <p:transition spd="slow" advTm="11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FC65C7EF-FAD8-4348-B473-567B1D750E29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4514" name="TextBox 3"/>
          <p:cNvSpPr txBox="1">
            <a:spLocks noChangeArrowheads="1"/>
          </p:cNvSpPr>
          <p:nvPr/>
        </p:nvSpPr>
        <p:spPr bwMode="auto">
          <a:xfrm>
            <a:off x="273218" y="-120049"/>
            <a:ext cx="87297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None/>
            </a:pPr>
            <a:r>
              <a:rPr lang="en-US" sz="3600" b="1" dirty="0">
                <a:solidFill>
                  <a:srgbClr val="0000FF"/>
                </a:solidFill>
              </a:rPr>
              <a:t>Dissipation for </a:t>
            </a:r>
            <a:r>
              <a:rPr lang="en-US" sz="3600" b="1" dirty="0" err="1">
                <a:solidFill>
                  <a:srgbClr val="0000FF"/>
                </a:solidFill>
              </a:rPr>
              <a:t>unidirectionality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3600" b="1" dirty="0">
                <a:solidFill>
                  <a:srgbClr val="0000FF"/>
                </a:solidFill>
              </a:rPr>
              <a:t> 		electron </a:t>
            </a:r>
            <a:r>
              <a:rPr lang="en-US" sz="3600" b="1" dirty="0">
                <a:solidFill>
                  <a:srgbClr val="FF0000"/>
                </a:solidFill>
              </a:rPr>
              <a:t>falls </a:t>
            </a:r>
            <a:r>
              <a:rPr lang="en-US" sz="3600" b="1" dirty="0">
                <a:solidFill>
                  <a:srgbClr val="0000FF"/>
                </a:solidFill>
              </a:rPr>
              <a:t>&amp; </a:t>
            </a:r>
            <a:r>
              <a:rPr lang="en-US" sz="3600" b="1" dirty="0">
                <a:solidFill>
                  <a:srgbClr val="FF0000"/>
                </a:solidFill>
              </a:rPr>
              <a:t>sticks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3301" y="5551451"/>
            <a:ext cx="8242962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400" dirty="0">
                <a:latin typeface="Comic Sans MS"/>
                <a:cs typeface="Comic Sans MS"/>
              </a:rPr>
              <a:t>Fall because one side is deeper - Irrespective of speed !</a:t>
            </a:r>
          </a:p>
          <a:p>
            <a:pPr algn="l">
              <a:buNone/>
            </a:pPr>
            <a:r>
              <a:rPr lang="en-US" sz="2400" dirty="0">
                <a:latin typeface="Comic Sans MS"/>
                <a:cs typeface="Comic Sans MS"/>
              </a:rPr>
              <a:t>Dissipation due to ‘thud’ </a:t>
            </a:r>
            <a:r>
              <a:rPr lang="en-US" sz="2400" dirty="0">
                <a:latin typeface="Comic Sans MS"/>
                <a:cs typeface="Comic Sans MS"/>
                <a:sym typeface="Wingdings"/>
              </a:rPr>
              <a:t> E</a:t>
            </a:r>
            <a:r>
              <a:rPr lang="en-US" sz="2400" dirty="0">
                <a:latin typeface="Comic Sans MS"/>
                <a:cs typeface="Comic Sans MS"/>
              </a:rPr>
              <a:t>rasing information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17622" y="2778322"/>
            <a:ext cx="1511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drain (output)</a:t>
            </a:r>
          </a:p>
        </p:txBody>
      </p:sp>
      <p:grpSp>
        <p:nvGrpSpPr>
          <p:cNvPr id="64515" name="Group 64514"/>
          <p:cNvGrpSpPr/>
          <p:nvPr/>
        </p:nvGrpSpPr>
        <p:grpSpPr>
          <a:xfrm>
            <a:off x="3521551" y="1500179"/>
            <a:ext cx="2006600" cy="1508914"/>
            <a:chOff x="4986545" y="1734459"/>
            <a:chExt cx="2006600" cy="1508914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4986545" y="2608375"/>
              <a:ext cx="7620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6231145" y="3014775"/>
              <a:ext cx="7620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5748545" y="1770175"/>
              <a:ext cx="0" cy="83820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5761245" y="1757475"/>
              <a:ext cx="461755" cy="528525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6223000" y="2260600"/>
              <a:ext cx="0" cy="72390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sp>
          <p:nvSpPr>
            <p:cNvPr id="2" name="TextBox 1"/>
            <p:cNvSpPr txBox="1"/>
            <p:nvPr/>
          </p:nvSpPr>
          <p:spPr>
            <a:xfrm>
              <a:off x="5037504" y="2609353"/>
              <a:ext cx="902811" cy="634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source</a:t>
              </a:r>
            </a:p>
            <a:p>
              <a:pPr>
                <a:buNone/>
              </a:pPr>
              <a:r>
                <a:rPr lang="en-US" sz="16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(Power)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217668" y="2501900"/>
              <a:ext cx="589532" cy="508000"/>
            </a:xfrm>
            <a:prstGeom prst="rect">
              <a:avLst/>
            </a:prstGeom>
            <a:solidFill>
              <a:srgbClr val="FF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32400" y="2082800"/>
              <a:ext cx="520700" cy="517960"/>
            </a:xfrm>
            <a:prstGeom prst="rect">
              <a:avLst/>
            </a:prstGeom>
            <a:solidFill>
              <a:srgbClr val="FF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 rot="424427">
              <a:off x="5321570" y="1734459"/>
              <a:ext cx="1072031" cy="338554"/>
            </a:xfrm>
            <a:custGeom>
              <a:avLst/>
              <a:gdLst>
                <a:gd name="connsiteX0" fmla="*/ 0 w 1889634"/>
                <a:gd name="connsiteY0" fmla="*/ 831850 h 1898650"/>
                <a:gd name="connsiteX1" fmla="*/ 372533 w 1889634"/>
                <a:gd name="connsiteY1" fmla="*/ 103717 h 1898650"/>
                <a:gd name="connsiteX2" fmla="*/ 1134533 w 1889634"/>
                <a:gd name="connsiteY2" fmla="*/ 52917 h 1898650"/>
                <a:gd name="connsiteX3" fmla="*/ 1744133 w 1889634"/>
                <a:gd name="connsiteY3" fmla="*/ 560917 h 1898650"/>
                <a:gd name="connsiteX4" fmla="*/ 1879600 w 1889634"/>
                <a:gd name="connsiteY4" fmla="*/ 1204384 h 1898650"/>
                <a:gd name="connsiteX5" fmla="*/ 1879600 w 1889634"/>
                <a:gd name="connsiteY5" fmla="*/ 1813984 h 1898650"/>
                <a:gd name="connsiteX6" fmla="*/ 1879600 w 1889634"/>
                <a:gd name="connsiteY6" fmla="*/ 1898650 h 18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9634" h="1898650">
                  <a:moveTo>
                    <a:pt x="0" y="831850"/>
                  </a:moveTo>
                  <a:cubicBezTo>
                    <a:pt x="91722" y="532694"/>
                    <a:pt x="183444" y="233539"/>
                    <a:pt x="372533" y="103717"/>
                  </a:cubicBezTo>
                  <a:cubicBezTo>
                    <a:pt x="561622" y="-26105"/>
                    <a:pt x="905933" y="-23283"/>
                    <a:pt x="1134533" y="52917"/>
                  </a:cubicBezTo>
                  <a:cubicBezTo>
                    <a:pt x="1363133" y="129117"/>
                    <a:pt x="1619955" y="369006"/>
                    <a:pt x="1744133" y="560917"/>
                  </a:cubicBezTo>
                  <a:cubicBezTo>
                    <a:pt x="1868311" y="752828"/>
                    <a:pt x="1857022" y="995540"/>
                    <a:pt x="1879600" y="1204384"/>
                  </a:cubicBezTo>
                  <a:cubicBezTo>
                    <a:pt x="1902178" y="1413229"/>
                    <a:pt x="1879600" y="1813984"/>
                    <a:pt x="1879600" y="1813984"/>
                  </a:cubicBezTo>
                  <a:lnTo>
                    <a:pt x="1879600" y="1898650"/>
                  </a:lnTo>
                </a:path>
              </a:pathLst>
            </a:custGeom>
            <a:ln w="57150" cmpd="sng">
              <a:solidFill>
                <a:schemeClr val="tx1"/>
              </a:solidFill>
              <a:tailEnd type="triangle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R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/>
                <a:cs typeface="Comic Sans MS"/>
              </a:endParaRPr>
            </a:p>
          </p:txBody>
        </p:sp>
      </p:grpSp>
      <p:pic>
        <p:nvPicPr>
          <p:cNvPr id="27" name="Picture 26" descr="Screen Shot 2019-06-30 at 8.24.09 AM.png">
            <a:extLst>
              <a:ext uri="{FF2B5EF4-FFF2-40B4-BE49-F238E27FC236}">
                <a16:creationId xmlns:a16="http://schemas.microsoft.com/office/drawing/2014/main" id="{B274BE6D-866A-0247-882A-E4A88F57F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0" y="1704242"/>
            <a:ext cx="2626323" cy="197652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08ADF9-BA56-E54C-9034-DC94981BEE92}"/>
              </a:ext>
            </a:extLst>
          </p:cNvPr>
          <p:cNvCxnSpPr>
            <a:cxnSpLocks/>
          </p:cNvCxnSpPr>
          <p:nvPr/>
        </p:nvCxnSpPr>
        <p:spPr>
          <a:xfrm>
            <a:off x="1306286" y="2952307"/>
            <a:ext cx="799332" cy="5"/>
          </a:xfrm>
          <a:prstGeom prst="line">
            <a:avLst/>
          </a:prstGeom>
          <a:ln w="2857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0A75026-CCD6-EC44-908F-CA2BF2337E05}"/>
              </a:ext>
            </a:extLst>
          </p:cNvPr>
          <p:cNvGrpSpPr/>
          <p:nvPr/>
        </p:nvGrpSpPr>
        <p:grpSpPr>
          <a:xfrm>
            <a:off x="3681674" y="3335545"/>
            <a:ext cx="1866217" cy="1719160"/>
            <a:chOff x="3681674" y="3335545"/>
            <a:chExt cx="1866217" cy="171916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8483" y="3335545"/>
              <a:ext cx="1752600" cy="141437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681674" y="4685373"/>
              <a:ext cx="1866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b="1" dirty="0"/>
                <a:t>DISSIPATION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C16EC9-58A5-A900-2004-2F346985D7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489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4"/>
    </mc:Choice>
    <mc:Fallback xmlns="">
      <p:transition spd="slow" advTm="58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152400" y="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endParaRPr lang="en-US" sz="3200" b="1" baseline="30000">
              <a:solidFill>
                <a:srgbClr val="0000FF"/>
              </a:solidFill>
            </a:endParaRPr>
          </a:p>
        </p:txBody>
      </p:sp>
      <p:sp>
        <p:nvSpPr>
          <p:cNvPr id="73732" name="Rectangle 3"/>
          <p:cNvSpPr>
            <a:spLocks noChangeArrowheads="1"/>
          </p:cNvSpPr>
          <p:nvPr/>
        </p:nvSpPr>
        <p:spPr bwMode="auto">
          <a:xfrm>
            <a:off x="152400" y="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Origin of irreversibility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" y="5638800"/>
            <a:ext cx="741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Erasure of information gives rise to irreversibility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5">
            <a:lum bright="-24000"/>
          </a:blip>
          <a:srcRect/>
          <a:stretch>
            <a:fillRect/>
          </a:stretch>
        </p:blipFill>
        <p:spPr bwMode="auto">
          <a:xfrm>
            <a:off x="2971800" y="838200"/>
            <a:ext cx="2934098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lum bright="-24000" contrast="-22000"/>
          </a:blip>
          <a:stretch>
            <a:fillRect/>
          </a:stretch>
        </p:blipFill>
        <p:spPr>
          <a:xfrm>
            <a:off x="4876800" y="1219200"/>
            <a:ext cx="914400" cy="1027135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 bwMode="auto">
          <a:xfrm>
            <a:off x="3124200" y="990600"/>
            <a:ext cx="2667000" cy="228600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52800" y="914400"/>
            <a:ext cx="2245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cap="all" normalizeH="1" dirty="0">
                <a:effectLst>
                  <a:glow rad="177800">
                    <a:srgbClr val="3AE20E">
                      <a:alpha val="75000"/>
                    </a:srgbClr>
                  </a:glow>
                </a:effectLst>
                <a:latin typeface="Cooper Black"/>
              </a:rPr>
              <a:t>S   H   A   N   N   O   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A606A6-0B7E-0161-0F7D-275F63FC14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245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41"/>
    </mc:Choice>
    <mc:Fallback xmlns="">
      <p:transition spd="slow" advTm="31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3"/>
          <p:cNvSpPr txBox="1">
            <a:spLocks noChangeArrowheads="1"/>
          </p:cNvSpPr>
          <p:nvPr/>
        </p:nvSpPr>
        <p:spPr bwMode="auto">
          <a:xfrm>
            <a:off x="628809" y="0"/>
            <a:ext cx="754244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dirty="0">
                <a:solidFill>
                  <a:srgbClr val="0000FF"/>
                </a:solidFill>
                <a:sym typeface="Wingdings" charset="0"/>
              </a:rPr>
              <a:t>Quantifying knowledge and Dissipation</a:t>
            </a:r>
          </a:p>
        </p:txBody>
      </p:sp>
      <p:sp>
        <p:nvSpPr>
          <p:cNvPr id="65538" name="TextBox 8"/>
          <p:cNvSpPr txBox="1">
            <a:spLocks noChangeArrowheads="1"/>
          </p:cNvSpPr>
          <p:nvPr/>
        </p:nvSpPr>
        <p:spPr bwMode="auto">
          <a:xfrm>
            <a:off x="578399" y="3675409"/>
            <a:ext cx="33851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Dissipation (Energy Loss)</a:t>
            </a:r>
            <a:endParaRPr lang="en-US" sz="2000" dirty="0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From statistical mechanics</a:t>
            </a:r>
          </a:p>
        </p:txBody>
      </p:sp>
      <p:sp>
        <p:nvSpPr>
          <p:cNvPr id="65539" name="TextBox 9"/>
          <p:cNvSpPr txBox="1">
            <a:spLocks noChangeArrowheads="1"/>
          </p:cNvSpPr>
          <p:nvPr/>
        </p:nvSpPr>
        <p:spPr bwMode="auto">
          <a:xfrm>
            <a:off x="206886" y="1119141"/>
            <a:ext cx="53031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600" dirty="0">
                <a:solidFill>
                  <a:srgbClr val="FF0000"/>
                </a:solidFill>
                <a:latin typeface="Symbol" charset="0"/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S = </a:t>
            </a:r>
            <a:r>
              <a:rPr lang="en-US" sz="3600" dirty="0" err="1">
                <a:solidFill>
                  <a:srgbClr val="FF0000"/>
                </a:solidFill>
              </a:rPr>
              <a:t>k</a:t>
            </a:r>
            <a:r>
              <a:rPr lang="en-US" sz="3600" baseline="-25000" dirty="0" err="1">
                <a:solidFill>
                  <a:srgbClr val="FF0000"/>
                </a:solidFill>
              </a:rPr>
              <a:t>B</a:t>
            </a:r>
            <a:r>
              <a:rPr lang="en-US" sz="3600" dirty="0" err="1">
                <a:solidFill>
                  <a:srgbClr val="FF0000"/>
                </a:solidFill>
              </a:rPr>
              <a:t>lnW</a:t>
            </a:r>
            <a:r>
              <a:rPr lang="en-US" sz="3600" dirty="0">
                <a:solidFill>
                  <a:srgbClr val="FF0000"/>
                </a:solidFill>
              </a:rPr>
              <a:t> = k</a:t>
            </a:r>
            <a:r>
              <a:rPr lang="en-US" sz="3600" baseline="-25000" dirty="0">
                <a:solidFill>
                  <a:srgbClr val="FF0000"/>
                </a:solidFill>
              </a:rPr>
              <a:t>B</a:t>
            </a:r>
            <a:r>
              <a:rPr lang="en-US" sz="3600" dirty="0">
                <a:solidFill>
                  <a:srgbClr val="FF0000"/>
                </a:solidFill>
              </a:rPr>
              <a:t>&lt;ln(1/p)&gt;</a:t>
            </a:r>
          </a:p>
          <a:p>
            <a:pPr eaLnBrk="1" hangingPunct="1">
              <a:buFontTx/>
              <a:buNone/>
            </a:pPr>
            <a:r>
              <a:rPr lang="en-US" sz="3600" dirty="0">
                <a:solidFill>
                  <a:srgbClr val="FF0000"/>
                </a:solidFill>
              </a:rPr>
              <a:t>    = -</a:t>
            </a:r>
            <a:r>
              <a:rPr lang="en-US" sz="3600" dirty="0">
                <a:solidFill>
                  <a:srgbClr val="FF0000"/>
                </a:solidFill>
                <a:latin typeface="Symbol" charset="0"/>
              </a:rPr>
              <a:t>S</a:t>
            </a:r>
            <a:r>
              <a:rPr lang="en-US" sz="3600" baseline="-25000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  <a:latin typeface="Symbol" charset="0"/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k</a:t>
            </a:r>
            <a:r>
              <a:rPr lang="en-US" sz="3600" baseline="-25000" dirty="0">
                <a:solidFill>
                  <a:srgbClr val="FF0000"/>
                </a:solidFill>
              </a:rPr>
              <a:t>B</a:t>
            </a:r>
            <a:r>
              <a:rPr lang="en-US" sz="3600" dirty="0">
                <a:solidFill>
                  <a:srgbClr val="FF0000"/>
                </a:solidFill>
              </a:rPr>
              <a:t>(</a:t>
            </a:r>
            <a:r>
              <a:rPr lang="en-US" sz="3600" dirty="0" err="1">
                <a:solidFill>
                  <a:srgbClr val="FF0000"/>
                </a:solidFill>
              </a:rPr>
              <a:t>p</a:t>
            </a:r>
            <a:r>
              <a:rPr lang="en-US" sz="3600" baseline="-25000" dirty="0" err="1">
                <a:solidFill>
                  <a:srgbClr val="FF0000"/>
                </a:solidFill>
              </a:rPr>
              <a:t>i</a:t>
            </a:r>
            <a:r>
              <a:rPr lang="en-US" sz="3600" dirty="0" err="1">
                <a:solidFill>
                  <a:srgbClr val="FF0000"/>
                </a:solidFill>
              </a:rPr>
              <a:t>lnp</a:t>
            </a:r>
            <a:r>
              <a:rPr lang="en-US" sz="3600" baseline="-25000" dirty="0" err="1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)   </a:t>
            </a:r>
          </a:p>
        </p:txBody>
      </p:sp>
      <p:sp>
        <p:nvSpPr>
          <p:cNvPr id="65540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4D123FD-B965-9D4E-9687-C6C5D6A2F6C4}" type="slidenum">
              <a:rPr lang="en-US" sz="1400">
                <a:latin typeface="Arial" charset="0"/>
              </a:rPr>
              <a:pPr eaLnBrk="1" hangingPunct="1"/>
              <a:t>17</a:t>
            </a:fld>
            <a:endParaRPr lang="en-US" sz="1400">
              <a:latin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36768" y="4453168"/>
            <a:ext cx="515055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3200" dirty="0">
                <a:solidFill>
                  <a:srgbClr val="FF0000"/>
                </a:solidFill>
                <a:latin typeface="Symbol" charset="0"/>
              </a:rPr>
              <a:t>D</a:t>
            </a:r>
            <a:r>
              <a:rPr lang="en-US" sz="3200" dirty="0">
                <a:solidFill>
                  <a:srgbClr val="FF0000"/>
                </a:solidFill>
                <a:latin typeface="Comic Sans MS" charset="0"/>
              </a:rPr>
              <a:t>F </a:t>
            </a:r>
            <a:r>
              <a:rPr lang="en-US" sz="3200">
                <a:solidFill>
                  <a:srgbClr val="FF0000"/>
                </a:solidFill>
                <a:latin typeface="Comic Sans MS" charset="0"/>
              </a:rPr>
              <a:t>= -T</a:t>
            </a:r>
            <a:r>
              <a:rPr lang="en-US" sz="3200">
                <a:solidFill>
                  <a:srgbClr val="FF0000"/>
                </a:solidFill>
                <a:latin typeface="Symbol" charset="0"/>
              </a:rPr>
              <a:t>D</a:t>
            </a:r>
            <a:r>
              <a:rPr lang="en-US" sz="3200">
                <a:solidFill>
                  <a:srgbClr val="FF0000"/>
                </a:solidFill>
                <a:latin typeface="Comic Sans MS" charset="0"/>
              </a:rPr>
              <a:t>S </a:t>
            </a:r>
            <a:endParaRPr lang="en-US" sz="3200" dirty="0">
              <a:solidFill>
                <a:srgbClr val="FF0000"/>
              </a:solidFill>
              <a:latin typeface="Comic Sans M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990600"/>
            <a:ext cx="3021895" cy="2266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1122" y="5217442"/>
            <a:ext cx="5867400" cy="91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Error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 </a:t>
            </a:r>
          </a:p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Comic Sans MS" charset="0"/>
              </a:rPr>
              <a:t>1/W ~ </a:t>
            </a:r>
            <a:r>
              <a:rPr lang="en-US" sz="2800" dirty="0" err="1">
                <a:solidFill>
                  <a:srgbClr val="FF0000"/>
                </a:solidFill>
                <a:latin typeface="Comic Sans MS" charset="0"/>
              </a:rPr>
              <a:t>exp</a:t>
            </a:r>
            <a:r>
              <a:rPr lang="en-US" sz="2800" dirty="0">
                <a:solidFill>
                  <a:srgbClr val="FF0000"/>
                </a:solidFill>
                <a:latin typeface="Comic Sans MS" charset="0"/>
              </a:rPr>
              <a:t>[-</a:t>
            </a:r>
            <a:r>
              <a:rPr lang="en-US" sz="2800" dirty="0">
                <a:solidFill>
                  <a:srgbClr val="FF0000"/>
                </a:solidFill>
                <a:latin typeface="Symbol" charset="0"/>
              </a:rPr>
              <a:t>D</a:t>
            </a:r>
            <a:r>
              <a:rPr lang="en-US" sz="2800" dirty="0">
                <a:solidFill>
                  <a:srgbClr val="FF0000"/>
                </a:solidFill>
                <a:latin typeface="Comic Sans MS" charset="0"/>
              </a:rPr>
              <a:t>F/</a:t>
            </a:r>
            <a:r>
              <a:rPr lang="en-US" sz="2800" dirty="0" err="1">
                <a:solidFill>
                  <a:srgbClr val="FF0000"/>
                </a:solidFill>
                <a:latin typeface="Comic Sans MS" charset="0"/>
              </a:rPr>
              <a:t>k</a:t>
            </a:r>
            <a:r>
              <a:rPr lang="en-US" sz="2800" baseline="-25000" dirty="0" err="1">
                <a:solidFill>
                  <a:srgbClr val="FF0000"/>
                </a:solidFill>
                <a:latin typeface="Comic Sans MS" charset="0"/>
              </a:rPr>
              <a:t>B</a:t>
            </a:r>
            <a:r>
              <a:rPr lang="en-US" sz="2800" dirty="0" err="1">
                <a:solidFill>
                  <a:srgbClr val="FF0000"/>
                </a:solidFill>
                <a:latin typeface="Comic Sans MS" charset="0"/>
              </a:rPr>
              <a:t>T</a:t>
            </a:r>
            <a:r>
              <a:rPr lang="en-US" sz="2800" dirty="0">
                <a:solidFill>
                  <a:srgbClr val="FF0000"/>
                </a:solidFill>
                <a:latin typeface="Comic Sans MS" charset="0"/>
              </a:rPr>
              <a:t>] 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(Boltzmann Limit)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47808D-B106-2E44-7CCD-A59713B046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75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85"/>
    </mc:Choice>
    <mc:Fallback xmlns="">
      <p:transition spd="slow" advTm="151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5538" grpId="0"/>
      <p:bldP spid="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21"/>
          <p:cNvSpPr>
            <a:spLocks noChangeArrowheads="1"/>
          </p:cNvSpPr>
          <p:nvPr/>
        </p:nvSpPr>
        <p:spPr bwMode="auto">
          <a:xfrm>
            <a:off x="207892" y="5962214"/>
            <a:ext cx="4216879" cy="609600"/>
          </a:xfrm>
          <a:prstGeom prst="roundRect">
            <a:avLst>
              <a:gd name="adj" fmla="val 16667"/>
            </a:avLst>
          </a:prstGeom>
          <a:solidFill>
            <a:srgbClr val="FFFF00">
              <a:alpha val="32156"/>
            </a:srgbClr>
          </a:solidFill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None/>
            </a:pPr>
            <a:endParaRPr lang="en-US"/>
          </a:p>
        </p:txBody>
      </p:sp>
      <p:sp>
        <p:nvSpPr>
          <p:cNvPr id="45058" name="TextBox 3"/>
          <p:cNvSpPr txBox="1">
            <a:spLocks noChangeArrowheads="1"/>
          </p:cNvSpPr>
          <p:nvPr/>
        </p:nvSpPr>
        <p:spPr bwMode="auto">
          <a:xfrm>
            <a:off x="-60895" y="0"/>
            <a:ext cx="80361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Dissipation in AND (single electron)</a:t>
            </a:r>
          </a:p>
        </p:txBody>
      </p:sp>
      <p:sp>
        <p:nvSpPr>
          <p:cNvPr id="45059" name="TextBox 8"/>
          <p:cNvSpPr txBox="1">
            <a:spLocks noChangeArrowheads="1"/>
          </p:cNvSpPr>
          <p:nvPr/>
        </p:nvSpPr>
        <p:spPr bwMode="auto">
          <a:xfrm>
            <a:off x="760277" y="1586488"/>
            <a:ext cx="21291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dirty="0">
                <a:solidFill>
                  <a:srgbClr val="FF0000"/>
                </a:solidFill>
                <a:latin typeface="Symbol" charset="2"/>
              </a:rPr>
              <a:t>D</a:t>
            </a:r>
            <a:r>
              <a:rPr lang="en-US" sz="3200" dirty="0">
                <a:solidFill>
                  <a:srgbClr val="FF0000"/>
                </a:solidFill>
                <a:latin typeface="Comic Sans MS" charset="0"/>
              </a:rPr>
              <a:t>F = -T</a:t>
            </a:r>
            <a:r>
              <a:rPr lang="en-US" sz="3200" dirty="0">
                <a:solidFill>
                  <a:srgbClr val="FF0000"/>
                </a:solidFill>
                <a:latin typeface="Symbol" charset="2"/>
              </a:rPr>
              <a:t>D</a:t>
            </a:r>
            <a:r>
              <a:rPr lang="en-US" sz="3200" dirty="0">
                <a:solidFill>
                  <a:srgbClr val="FF0000"/>
                </a:solidFill>
                <a:latin typeface="Comic Sans MS" charset="0"/>
              </a:rPr>
              <a:t>S</a:t>
            </a:r>
          </a:p>
        </p:txBody>
      </p:sp>
      <p:sp>
        <p:nvSpPr>
          <p:cNvPr id="45060" name="TextBox 9"/>
          <p:cNvSpPr txBox="1">
            <a:spLocks noChangeArrowheads="1"/>
          </p:cNvSpPr>
          <p:nvPr/>
        </p:nvSpPr>
        <p:spPr bwMode="auto">
          <a:xfrm>
            <a:off x="18059" y="2338963"/>
            <a:ext cx="46041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  <a:latin typeface="Symbol" charset="2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omic Sans MS" charset="0"/>
              </a:rPr>
              <a:t>S = -</a:t>
            </a:r>
            <a:r>
              <a:rPr lang="en-US" sz="3600" dirty="0">
                <a:solidFill>
                  <a:srgbClr val="FF0000"/>
                </a:solidFill>
                <a:latin typeface="Symbol" charset="2"/>
              </a:rPr>
              <a:t>S</a:t>
            </a:r>
            <a:r>
              <a:rPr lang="en-US" sz="3600" baseline="-25000" dirty="0">
                <a:solidFill>
                  <a:srgbClr val="FF0000"/>
                </a:solidFill>
                <a:latin typeface="Comic Sans MS" charset="0"/>
              </a:rPr>
              <a:t>i</a:t>
            </a:r>
            <a:r>
              <a:rPr lang="en-US" sz="3600" dirty="0">
                <a:solidFill>
                  <a:srgbClr val="FF0000"/>
                </a:solidFill>
                <a:latin typeface="Symbol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mic Sans MS" charset="0"/>
              </a:rPr>
              <a:t>k</a:t>
            </a:r>
            <a:r>
              <a:rPr lang="en-US" sz="3600" baseline="-25000" dirty="0" err="1">
                <a:solidFill>
                  <a:srgbClr val="FF0000"/>
                </a:solidFill>
                <a:latin typeface="Comic Sans MS" charset="0"/>
              </a:rPr>
              <a:t>B</a:t>
            </a:r>
            <a:r>
              <a:rPr lang="en-US" sz="3600" dirty="0">
                <a:solidFill>
                  <a:srgbClr val="FF0000"/>
                </a:solidFill>
                <a:latin typeface="Comic Sans MS" charset="0"/>
              </a:rPr>
              <a:t>(</a:t>
            </a:r>
            <a:r>
              <a:rPr lang="en-US" sz="3600" dirty="0" err="1">
                <a:solidFill>
                  <a:srgbClr val="FF0000"/>
                </a:solidFill>
                <a:latin typeface="Comic Sans MS" charset="0"/>
              </a:rPr>
              <a:t>p</a:t>
            </a:r>
            <a:r>
              <a:rPr lang="en-US" sz="3600" baseline="-25000" dirty="0" err="1">
                <a:solidFill>
                  <a:srgbClr val="FF0000"/>
                </a:solidFill>
                <a:latin typeface="Comic Sans MS" charset="0"/>
              </a:rPr>
              <a:t>i</a:t>
            </a:r>
            <a:r>
              <a:rPr lang="en-US" sz="3600" dirty="0" err="1">
                <a:solidFill>
                  <a:srgbClr val="FF0000"/>
                </a:solidFill>
                <a:latin typeface="Comic Sans MS" charset="0"/>
              </a:rPr>
              <a:t>lnp</a:t>
            </a:r>
            <a:r>
              <a:rPr lang="en-US" sz="3600" baseline="-25000" dirty="0" err="1">
                <a:solidFill>
                  <a:srgbClr val="FF0000"/>
                </a:solidFill>
                <a:latin typeface="Comic Sans MS" charset="0"/>
              </a:rPr>
              <a:t>i</a:t>
            </a:r>
            <a:r>
              <a:rPr lang="en-US" sz="3600" dirty="0">
                <a:solidFill>
                  <a:srgbClr val="FF0000"/>
                </a:solidFill>
                <a:latin typeface="Comic Sans MS" charset="0"/>
              </a:rPr>
              <a:t>)      </a:t>
            </a:r>
            <a:endParaRPr lang="en-US" sz="3600" dirty="0">
              <a:latin typeface="Comic Sans MS" charset="0"/>
            </a:endParaRPr>
          </a:p>
        </p:txBody>
      </p:sp>
      <p:sp>
        <p:nvSpPr>
          <p:cNvPr id="45064" name="TextBox 37"/>
          <p:cNvSpPr txBox="1">
            <a:spLocks noChangeArrowheads="1"/>
          </p:cNvSpPr>
          <p:nvPr/>
        </p:nvSpPr>
        <p:spPr bwMode="auto">
          <a:xfrm>
            <a:off x="35988" y="3918526"/>
            <a:ext cx="41793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>
                <a:solidFill>
                  <a:srgbClr val="FF0000"/>
                </a:solidFill>
                <a:latin typeface="Comic Sans MS" charset="0"/>
              </a:rPr>
              <a:t>S</a:t>
            </a:r>
            <a:r>
              <a:rPr lang="en-US" sz="3600" baseline="-25000">
                <a:solidFill>
                  <a:srgbClr val="FF0000"/>
                </a:solidFill>
                <a:latin typeface="Comic Sans MS" charset="0"/>
              </a:rPr>
              <a:t>i</a:t>
            </a:r>
            <a:r>
              <a:rPr lang="en-US" sz="3600">
                <a:solidFill>
                  <a:srgbClr val="FF0000"/>
                </a:solidFill>
                <a:latin typeface="Comic Sans MS" charset="0"/>
              </a:rPr>
              <a:t> = -4k</a:t>
            </a:r>
            <a:r>
              <a:rPr lang="en-US" sz="3600" baseline="-25000">
                <a:solidFill>
                  <a:srgbClr val="FF0000"/>
                </a:solidFill>
                <a:latin typeface="Comic Sans MS" charset="0"/>
              </a:rPr>
              <a:t>B</a:t>
            </a:r>
            <a:r>
              <a:rPr lang="en-US" sz="3600">
                <a:solidFill>
                  <a:srgbClr val="FF0000"/>
                </a:solidFill>
                <a:latin typeface="Comic Sans MS" charset="0"/>
              </a:rPr>
              <a:t>(1/4ln1/4)</a:t>
            </a:r>
            <a:endParaRPr lang="en-US" sz="3600">
              <a:latin typeface="Comic Sans MS" charset="0"/>
            </a:endParaRPr>
          </a:p>
        </p:txBody>
      </p:sp>
      <p:sp>
        <p:nvSpPr>
          <p:cNvPr id="45065" name="TextBox 38"/>
          <p:cNvSpPr txBox="1">
            <a:spLocks noChangeArrowheads="1"/>
          </p:cNvSpPr>
          <p:nvPr/>
        </p:nvSpPr>
        <p:spPr bwMode="auto">
          <a:xfrm>
            <a:off x="-9910" y="4564638"/>
            <a:ext cx="66127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>
                <a:solidFill>
                  <a:srgbClr val="FF0000"/>
                </a:solidFill>
                <a:latin typeface="Comic Sans MS" charset="0"/>
              </a:rPr>
              <a:t>S</a:t>
            </a:r>
            <a:r>
              <a:rPr lang="en-US" sz="3600" baseline="-25000">
                <a:solidFill>
                  <a:srgbClr val="FF0000"/>
                </a:solidFill>
                <a:latin typeface="Comic Sans MS" charset="0"/>
              </a:rPr>
              <a:t>f</a:t>
            </a:r>
            <a:r>
              <a:rPr lang="en-US" sz="3600">
                <a:solidFill>
                  <a:srgbClr val="FF0000"/>
                </a:solidFill>
                <a:latin typeface="Comic Sans MS" charset="0"/>
              </a:rPr>
              <a:t> = -k</a:t>
            </a:r>
            <a:r>
              <a:rPr lang="en-US" sz="3600" baseline="-25000">
                <a:solidFill>
                  <a:srgbClr val="FF0000"/>
                </a:solidFill>
                <a:latin typeface="Comic Sans MS" charset="0"/>
              </a:rPr>
              <a:t>B</a:t>
            </a:r>
            <a:r>
              <a:rPr lang="en-US" sz="3600">
                <a:solidFill>
                  <a:srgbClr val="FF0000"/>
                </a:solidFill>
                <a:latin typeface="Comic Sans MS" charset="0"/>
              </a:rPr>
              <a:t>(3/4ln3/4 + 1/4ln1/4)</a:t>
            </a:r>
            <a:endParaRPr lang="en-US" sz="3600">
              <a:latin typeface="Comic Sans MS" charset="0"/>
            </a:endParaRPr>
          </a:p>
        </p:txBody>
      </p:sp>
      <p:sp>
        <p:nvSpPr>
          <p:cNvPr id="37" name="TextBox 8"/>
          <p:cNvSpPr txBox="1">
            <a:spLocks noChangeArrowheads="1"/>
          </p:cNvSpPr>
          <p:nvPr/>
        </p:nvSpPr>
        <p:spPr bwMode="auto">
          <a:xfrm>
            <a:off x="102788" y="5987038"/>
            <a:ext cx="45239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dirty="0">
                <a:solidFill>
                  <a:srgbClr val="0000FF"/>
                </a:solidFill>
                <a:latin typeface="Symbol" charset="2"/>
              </a:rPr>
              <a:t>D</a:t>
            </a:r>
            <a:r>
              <a:rPr lang="en-US" sz="3200" dirty="0">
                <a:solidFill>
                  <a:srgbClr val="0000FF"/>
                </a:solidFill>
                <a:latin typeface="Comic Sans MS" charset="0"/>
              </a:rPr>
              <a:t>F = 0.82k</a:t>
            </a:r>
            <a:r>
              <a:rPr lang="en-US" sz="3200" baseline="-25000" dirty="0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sz="3200" dirty="0">
                <a:solidFill>
                  <a:srgbClr val="0000FF"/>
                </a:solidFill>
                <a:latin typeface="Comic Sans MS" charset="0"/>
              </a:rPr>
              <a:t>T ~3.2zJ  </a:t>
            </a:r>
          </a:p>
        </p:txBody>
      </p:sp>
      <p:pic>
        <p:nvPicPr>
          <p:cNvPr id="3" name="Picture 2" descr="A screenshot of a game&#10;&#10;Description automatically generated">
            <a:extLst>
              <a:ext uri="{FF2B5EF4-FFF2-40B4-BE49-F238E27FC236}">
                <a16:creationId xmlns:a16="http://schemas.microsoft.com/office/drawing/2014/main" id="{1079338F-235A-3316-AA6B-1AF22D40B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19" y="1554957"/>
            <a:ext cx="1566204" cy="1886129"/>
          </a:xfrm>
          <a:prstGeom prst="rect">
            <a:avLst/>
          </a:prstGeom>
        </p:spPr>
      </p:pic>
      <p:pic>
        <p:nvPicPr>
          <p:cNvPr id="4" name="Picture 3" descr="A blue line drawing of a circular object&#10;&#10;Description automatically generated with medium confidence">
            <a:extLst>
              <a:ext uri="{FF2B5EF4-FFF2-40B4-BE49-F238E27FC236}">
                <a16:creationId xmlns:a16="http://schemas.microsoft.com/office/drawing/2014/main" id="{FBEF7493-3DEF-4853-FF97-61A85F192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275" y="763022"/>
            <a:ext cx="1403665" cy="7288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C975C7A-B148-DFF9-D59A-397EAAC03C5F}"/>
                  </a:ext>
                </a:extLst>
              </p14:cNvPr>
              <p14:cNvContentPartPr/>
              <p14:nvPr/>
            </p14:nvContentPartPr>
            <p14:xfrm>
              <a:off x="6384585" y="3622909"/>
              <a:ext cx="634680" cy="153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C975C7A-B148-DFF9-D59A-397EAAC03C5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75585" y="3613909"/>
                <a:ext cx="65232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33A2B72-E802-C855-5855-586518E4596B}"/>
                  </a:ext>
                </a:extLst>
              </p14:cNvPr>
              <p14:cNvContentPartPr/>
              <p14:nvPr/>
            </p14:nvContentPartPr>
            <p14:xfrm>
              <a:off x="6226545" y="3966349"/>
              <a:ext cx="127080" cy="224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33A2B72-E802-C855-5855-586518E4596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17519" y="3957349"/>
                <a:ext cx="14477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6524BFF-7FF3-33F8-61F1-1D9D072C868A}"/>
                  </a:ext>
                </a:extLst>
              </p14:cNvPr>
              <p14:cNvContentPartPr/>
              <p14:nvPr/>
            </p14:nvContentPartPr>
            <p14:xfrm>
              <a:off x="7126905" y="3586549"/>
              <a:ext cx="345240" cy="10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6524BFF-7FF3-33F8-61F1-1D9D072C86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17896" y="3577579"/>
                <a:ext cx="362898" cy="12378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7FC2211B-21B3-0932-71A4-D617D5A9EACA}"/>
              </a:ext>
            </a:extLst>
          </p:cNvPr>
          <p:cNvGrpSpPr/>
          <p:nvPr/>
        </p:nvGrpSpPr>
        <p:grpSpPr>
          <a:xfrm>
            <a:off x="7341825" y="4156429"/>
            <a:ext cx="327960" cy="217440"/>
            <a:chOff x="5516838" y="5000745"/>
            <a:chExt cx="327960" cy="21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0E2D07C-23C7-4FBD-4EE0-24D62E071BA3}"/>
                    </a:ext>
                  </a:extLst>
                </p14:cNvPr>
                <p14:cNvContentPartPr/>
                <p14:nvPr/>
              </p14:nvContentPartPr>
              <p14:xfrm>
                <a:off x="5516838" y="5000745"/>
                <a:ext cx="327960" cy="217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3C6F46F-2C2E-98AF-2374-1C5B9AFD53E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507838" y="4992105"/>
                  <a:ext cx="34560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5956D04-9525-7CDD-CBB9-36DB6611AA3A}"/>
                    </a:ext>
                  </a:extLst>
                </p14:cNvPr>
                <p14:cNvContentPartPr/>
                <p14:nvPr/>
              </p14:nvContentPartPr>
              <p14:xfrm>
                <a:off x="5709798" y="5038185"/>
                <a:ext cx="100440" cy="2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35C08E9-5681-3343-6A1F-8DDC3A71864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701158" y="5029545"/>
                  <a:ext cx="1180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EB643C0-4144-373B-4F3B-DBEC0CBEE05B}"/>
                    </a:ext>
                  </a:extLst>
                </p14:cNvPr>
                <p14:cNvContentPartPr/>
                <p14:nvPr/>
              </p14:nvContentPartPr>
              <p14:xfrm>
                <a:off x="5652198" y="5006865"/>
                <a:ext cx="360" cy="4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55388A3-85BB-61B3-6292-9288BA15E84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643558" y="4998225"/>
                  <a:ext cx="18000" cy="2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D5DD1C-6359-9E57-7CAF-FBFC283A95B6}"/>
              </a:ext>
            </a:extLst>
          </p:cNvPr>
          <p:cNvGrpSpPr/>
          <p:nvPr/>
        </p:nvGrpSpPr>
        <p:grpSpPr>
          <a:xfrm>
            <a:off x="7171545" y="3843949"/>
            <a:ext cx="494640" cy="198360"/>
            <a:chOff x="5346558" y="4688265"/>
            <a:chExt cx="494640" cy="19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664AE8A-C962-F5C0-7AD2-76E98320378C}"/>
                    </a:ext>
                  </a:extLst>
                </p14:cNvPr>
                <p14:cNvContentPartPr/>
                <p14:nvPr/>
              </p14:nvContentPartPr>
              <p14:xfrm>
                <a:off x="5346558" y="4745505"/>
                <a:ext cx="114480" cy="141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B64250A-F308-022C-485D-D2495ECACFB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337558" y="4736505"/>
                  <a:ext cx="13212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82A00A4-85F7-6944-90BD-2F5B27C36E79}"/>
                    </a:ext>
                  </a:extLst>
                </p14:cNvPr>
                <p14:cNvContentPartPr/>
                <p14:nvPr/>
              </p14:nvContentPartPr>
              <p14:xfrm>
                <a:off x="5536278" y="4824345"/>
                <a:ext cx="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08DF73A-9C89-C48F-C67C-231FB79C641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527278" y="48157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90889DF-16D3-DD26-379B-9DCA7302B28C}"/>
                    </a:ext>
                  </a:extLst>
                </p14:cNvPr>
                <p14:cNvContentPartPr/>
                <p14:nvPr/>
              </p14:nvContentPartPr>
              <p14:xfrm>
                <a:off x="5601078" y="4716345"/>
                <a:ext cx="72360" cy="170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59CC336-65EB-CC11-602A-C097541638A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592078" y="4707705"/>
                  <a:ext cx="900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88D2E14-2736-FDF8-DACC-7225CE9C4BA9}"/>
                    </a:ext>
                  </a:extLst>
                </p14:cNvPr>
                <p14:cNvContentPartPr/>
                <p14:nvPr/>
              </p14:nvContentPartPr>
              <p14:xfrm>
                <a:off x="5778918" y="4691865"/>
                <a:ext cx="360" cy="153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A9800DC-F5DC-12D8-0809-CF722BCB359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770278" y="4682865"/>
                  <a:ext cx="180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8C110F7-B23C-48E6-1E56-7B3CA6F9708A}"/>
                    </a:ext>
                  </a:extLst>
                </p14:cNvPr>
                <p14:cNvContentPartPr/>
                <p14:nvPr/>
              </p14:nvContentPartPr>
              <p14:xfrm>
                <a:off x="5835798" y="4688265"/>
                <a:ext cx="5400" cy="165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578093C-E37A-4D9B-16AD-44ECA826627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826798" y="4679625"/>
                  <a:ext cx="2304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DF35087-BCC8-D826-477C-C57E83908EDA}"/>
                    </a:ext>
                  </a:extLst>
                </p14:cNvPr>
                <p14:cNvContentPartPr/>
                <p14:nvPr/>
              </p14:nvContentPartPr>
              <p14:xfrm>
                <a:off x="5536278" y="4817145"/>
                <a:ext cx="9720" cy="9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3973503-31DB-B811-43EF-406229C2365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527638" y="4808505"/>
                  <a:ext cx="27360" cy="2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3ECE33-7F7B-D5DB-E9DA-5FAC724DDBE7}"/>
              </a:ext>
            </a:extLst>
          </p:cNvPr>
          <p:cNvGrpSpPr/>
          <p:nvPr/>
        </p:nvGrpSpPr>
        <p:grpSpPr>
          <a:xfrm>
            <a:off x="6443985" y="3875989"/>
            <a:ext cx="354600" cy="265680"/>
            <a:chOff x="4618998" y="4720305"/>
            <a:chExt cx="354600" cy="26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35F1644-0995-9EBE-0655-4B20F6125631}"/>
                    </a:ext>
                  </a:extLst>
                </p14:cNvPr>
                <p14:cNvContentPartPr/>
                <p14:nvPr/>
              </p14:nvContentPartPr>
              <p14:xfrm>
                <a:off x="4618998" y="4720305"/>
                <a:ext cx="354600" cy="265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6F867FA-1CB2-202A-C5E6-5F5673F2EFF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609998" y="4711305"/>
                  <a:ext cx="37224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5F6B1D1-97B0-4DB5-40BB-500A00502A66}"/>
                    </a:ext>
                  </a:extLst>
                </p14:cNvPr>
                <p14:cNvContentPartPr/>
                <p14:nvPr/>
              </p14:nvContentPartPr>
              <p14:xfrm>
                <a:off x="4836438" y="4808505"/>
                <a:ext cx="6300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5DF3827-1446-D098-675D-501D646BA7B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827438" y="4799865"/>
                  <a:ext cx="80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DD64CC4-E23F-2695-4A03-FAB444560CC6}"/>
                    </a:ext>
                  </a:extLst>
                </p14:cNvPr>
                <p14:cNvContentPartPr/>
                <p14:nvPr/>
              </p14:nvContentPartPr>
              <p14:xfrm>
                <a:off x="4739238" y="4767465"/>
                <a:ext cx="2520" cy="2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B2A14DA-E08D-D6F9-DFD1-CB6FFD22EAC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730238" y="4758825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B3F329A-DD37-B0FD-E847-5226751E20EF}"/>
                    </a:ext>
                  </a:extLst>
                </p14:cNvPr>
                <p14:cNvContentPartPr/>
                <p14:nvPr/>
              </p14:nvContentPartPr>
              <p14:xfrm>
                <a:off x="4756878" y="4769625"/>
                <a:ext cx="252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DC1B027-DAB5-04D1-67D7-47C49C1A4C2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748238" y="4760985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9560ECCE-1A23-B2CC-5626-C9F50F8C8014}"/>
                  </a:ext>
                </a:extLst>
              </p14:cNvPr>
              <p14:cNvContentPartPr/>
              <p14:nvPr/>
            </p14:nvContentPartPr>
            <p14:xfrm>
              <a:off x="7450545" y="3577549"/>
              <a:ext cx="97920" cy="92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9560ECCE-1A23-B2CC-5626-C9F50F8C8014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7441512" y="3568549"/>
                <a:ext cx="115625" cy="11052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0DFED17-5A37-4D0F-B560-BCF995190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9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84"/>
    </mc:Choice>
    <mc:Fallback xmlns="">
      <p:transition spd="slow" advTm="76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3"/>
          <p:cNvSpPr txBox="1">
            <a:spLocks noChangeArrowheads="1"/>
          </p:cNvSpPr>
          <p:nvPr/>
        </p:nvSpPr>
        <p:spPr bwMode="auto">
          <a:xfrm>
            <a:off x="2655741" y="0"/>
            <a:ext cx="38379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What is a </a:t>
            </a:r>
            <a:r>
              <a:rPr lang="en-US" sz="3600" dirty="0" err="1">
                <a:solidFill>
                  <a:srgbClr val="0000FF"/>
                </a:solidFill>
                <a:latin typeface="Comic Sans MS" charset="0"/>
                <a:sym typeface="Wingdings" charset="2"/>
              </a:rPr>
              <a:t>zepto</a:t>
            </a: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762000"/>
            <a:ext cx="7467600" cy="5600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08962"/>
            <a:ext cx="23262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slideplayer.com</a:t>
            </a:r>
            <a:r>
              <a:rPr lang="en-US" sz="1000" dirty="0"/>
              <a:t>/slide/8705768/</a:t>
            </a:r>
          </a:p>
        </p:txBody>
      </p:sp>
      <p:pic>
        <p:nvPicPr>
          <p:cNvPr id="8" name="Picture 7" descr="Screen Shot 2019-08-03 at 1.27.2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762000"/>
            <a:ext cx="2946400" cy="14631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3733800"/>
            <a:ext cx="2819400" cy="1905000"/>
          </a:xfrm>
          <a:prstGeom prst="rect">
            <a:avLst/>
          </a:prstGeom>
          <a:noFill/>
          <a:ln w="1270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2590800"/>
            <a:ext cx="3733800" cy="3810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95400" y="2225133"/>
            <a:ext cx="1600200" cy="37946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95600" y="2209800"/>
            <a:ext cx="1524000" cy="37946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95400" y="3352801"/>
            <a:ext cx="31242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95400" y="3733800"/>
            <a:ext cx="31242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95400" y="4114800"/>
            <a:ext cx="31242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295400" y="4876800"/>
            <a:ext cx="31242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295400" y="5257800"/>
            <a:ext cx="31242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72000" y="4457700"/>
            <a:ext cx="2743200" cy="800100"/>
          </a:xfrm>
          <a:prstGeom prst="rect">
            <a:avLst/>
          </a:prstGeom>
          <a:noFill/>
          <a:ln w="1270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648200" y="4128221"/>
            <a:ext cx="31242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48200" y="4876800"/>
            <a:ext cx="31242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48200" y="5257800"/>
            <a:ext cx="31242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DF8875-FFC3-7360-FC68-A080BA7F19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36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36"/>
    </mc:Choice>
    <mc:Fallback xmlns="">
      <p:transition spd="slow" advTm="34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7F2FEDF0-88D6-D1B1-43AB-35D0F1814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0552"/>
            <a:ext cx="7772400" cy="3112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4D580-596B-3459-130B-1D61E04340E0}"/>
              </a:ext>
            </a:extLst>
          </p:cNvPr>
          <p:cNvSpPr txBox="1"/>
          <p:nvPr/>
        </p:nvSpPr>
        <p:spPr>
          <a:xfrm>
            <a:off x="123414" y="4232498"/>
            <a:ext cx="2730235" cy="185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Digital Computing in Silico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compute (algorithms)</a:t>
            </a:r>
          </a:p>
          <a:p>
            <a:pPr>
              <a:buNone/>
            </a:pPr>
            <a:r>
              <a:rPr lang="en-US" sz="1400" dirty="0"/>
              <a:t>How we add (Gates)</a:t>
            </a:r>
          </a:p>
          <a:p>
            <a:pPr>
              <a:buNone/>
            </a:pPr>
            <a:r>
              <a:rPr lang="en-US" sz="1400" dirty="0"/>
              <a:t>How we add quickly (CMOS)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Thermodynamics of Computing</a:t>
            </a:r>
          </a:p>
          <a:p>
            <a:pPr>
              <a:buNone/>
            </a:pPr>
            <a:r>
              <a:rPr lang="en-US" sz="1400" dirty="0"/>
              <a:t>How we fix errors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A66BEB6E-F25D-DAD3-3AA3-66D898E8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Overall structure of this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E42A5-D61E-A624-B72C-883E1B5424A0}"/>
              </a:ext>
            </a:extLst>
          </p:cNvPr>
          <p:cNvSpPr txBox="1"/>
          <p:nvPr/>
        </p:nvSpPr>
        <p:spPr>
          <a:xfrm>
            <a:off x="3178042" y="4061732"/>
            <a:ext cx="3200400" cy="237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Analog Computing in Carbo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train (Supervision)</a:t>
            </a:r>
          </a:p>
          <a:p>
            <a:pPr>
              <a:buNone/>
            </a:pPr>
            <a:r>
              <a:rPr lang="en-US" sz="1400" dirty="0"/>
              <a:t>Nature’s Supervision (Boltzmann)</a:t>
            </a:r>
          </a:p>
          <a:p>
            <a:pPr>
              <a:buNone/>
            </a:pPr>
            <a:r>
              <a:rPr lang="en-US" sz="1400" dirty="0"/>
              <a:t>How we learn (time sampling)</a:t>
            </a:r>
          </a:p>
          <a:p>
            <a:pPr>
              <a:buNone/>
            </a:pPr>
            <a:r>
              <a:rPr lang="en-US" sz="1400" dirty="0"/>
              <a:t>Optimizing </a:t>
            </a:r>
          </a:p>
          <a:p>
            <a:pPr>
              <a:buNone/>
            </a:pPr>
            <a:r>
              <a:rPr lang="en-US" sz="1400" dirty="0"/>
              <a:t>Classifying (Truth Tables)</a:t>
            </a:r>
          </a:p>
          <a:p>
            <a:pPr>
              <a:buNone/>
            </a:pPr>
            <a:r>
              <a:rPr lang="en-US" sz="1400" dirty="0"/>
              <a:t>Transition Theory</a:t>
            </a:r>
          </a:p>
          <a:p>
            <a:pPr>
              <a:buNone/>
            </a:pPr>
            <a:r>
              <a:rPr lang="en-US" sz="1400" dirty="0"/>
              <a:t>Inferencing (Bayesian)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1E5D6-9D58-DAA7-6037-FBB17A9DC08E}"/>
              </a:ext>
            </a:extLst>
          </p:cNvPr>
          <p:cNvSpPr txBox="1"/>
          <p:nvPr/>
        </p:nvSpPr>
        <p:spPr>
          <a:xfrm>
            <a:off x="6019800" y="4061732"/>
            <a:ext cx="3200400" cy="263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Quantum Computing in Magneto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Quantum Spins and Hardware</a:t>
            </a:r>
          </a:p>
          <a:p>
            <a:pPr>
              <a:buNone/>
            </a:pPr>
            <a:r>
              <a:rPr lang="en-US" sz="1400" dirty="0"/>
              <a:t>Interacting Spins</a:t>
            </a:r>
          </a:p>
          <a:p>
            <a:pPr>
              <a:buNone/>
            </a:pPr>
            <a:r>
              <a:rPr lang="en-US" sz="1400" dirty="0"/>
              <a:t>Going parallel: Quantum Physics</a:t>
            </a:r>
          </a:p>
          <a:p>
            <a:pPr>
              <a:buNone/>
            </a:pPr>
            <a:r>
              <a:rPr lang="en-US" sz="1400" dirty="0"/>
              <a:t>Entanglement and Superposition</a:t>
            </a:r>
          </a:p>
          <a:p>
            <a:pPr>
              <a:buNone/>
            </a:pPr>
            <a:r>
              <a:rPr lang="en-US" sz="1400" dirty="0"/>
              <a:t>Cloning and Key Distribution</a:t>
            </a:r>
          </a:p>
          <a:p>
            <a:pPr>
              <a:buNone/>
            </a:pPr>
            <a:r>
              <a:rPr lang="en-US" sz="1400" dirty="0"/>
              <a:t>Quantum Search and Annealing</a:t>
            </a:r>
          </a:p>
          <a:p>
            <a:pPr>
              <a:buNone/>
            </a:pPr>
            <a:r>
              <a:rPr lang="en-US" sz="1400" dirty="0"/>
              <a:t>Quantum Gates and Factorization</a:t>
            </a:r>
          </a:p>
          <a:p>
            <a:pPr>
              <a:buNone/>
            </a:pPr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5A51B7-7BDE-4EAA-D15A-00E4545785E4}"/>
              </a:ext>
            </a:extLst>
          </p:cNvPr>
          <p:cNvSpPr/>
          <p:nvPr/>
        </p:nvSpPr>
        <p:spPr>
          <a:xfrm>
            <a:off x="3178042" y="3886200"/>
            <a:ext cx="5851658" cy="2810099"/>
          </a:xfrm>
          <a:prstGeom prst="rect">
            <a:avLst/>
          </a:prstGeom>
          <a:solidFill>
            <a:schemeClr val="bg1">
              <a:alpha val="73000"/>
            </a:schemeClr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42BC68-AF7D-F2AB-022D-4CAF4EDE08EA}"/>
              </a:ext>
            </a:extLst>
          </p:cNvPr>
          <p:cNvSpPr/>
          <p:nvPr/>
        </p:nvSpPr>
        <p:spPr>
          <a:xfrm>
            <a:off x="3178042" y="3886200"/>
            <a:ext cx="5851658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4B5D31-A668-9548-615D-47524F8BDBB7}"/>
              </a:ext>
            </a:extLst>
          </p:cNvPr>
          <p:cNvSpPr/>
          <p:nvPr/>
        </p:nvSpPr>
        <p:spPr>
          <a:xfrm>
            <a:off x="2819400" y="891990"/>
            <a:ext cx="6126229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A295C7-B6DE-6DCA-D167-1146B8370241}"/>
              </a:ext>
            </a:extLst>
          </p:cNvPr>
          <p:cNvSpPr/>
          <p:nvPr/>
        </p:nvSpPr>
        <p:spPr>
          <a:xfrm>
            <a:off x="114300" y="3886200"/>
            <a:ext cx="2730234" cy="255156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645B40A-19FE-D574-BA67-88DA76E0B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9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62"/>
    </mc:Choice>
    <mc:Fallback xmlns="">
      <p:transition spd="slow" advTm="22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3"/>
          <p:cNvSpPr txBox="1">
            <a:spLocks noChangeArrowheads="1"/>
          </p:cNvSpPr>
          <p:nvPr/>
        </p:nvSpPr>
        <p:spPr bwMode="auto">
          <a:xfrm>
            <a:off x="1407804" y="0"/>
            <a:ext cx="63337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How much is a </a:t>
            </a:r>
            <a:r>
              <a:rPr lang="en-US" sz="3600" dirty="0" err="1">
                <a:solidFill>
                  <a:srgbClr val="0000FF"/>
                </a:solidFill>
                <a:latin typeface="Comic Sans MS" charset="0"/>
                <a:sym typeface="Wingdings" charset="2"/>
              </a:rPr>
              <a:t>zepto</a:t>
            </a: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-Joule?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8576" y="640157"/>
            <a:ext cx="8274424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1zJ = 2.39 x 10</a:t>
            </a:r>
            <a:r>
              <a:rPr lang="en-US" sz="1800" baseline="30000" dirty="0">
                <a:solidFill>
                  <a:srgbClr val="FF0000"/>
                </a:solidFill>
                <a:latin typeface="Comic Sans MS"/>
                <a:cs typeface="Comic Sans MS"/>
              </a:rPr>
              <a:t>-24 </a:t>
            </a: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kcal</a:t>
            </a:r>
            <a:r>
              <a:rPr lang="en-US" sz="1800" dirty="0">
                <a:latin typeface="Comic Sans MS"/>
                <a:cs typeface="Comic Sans MS"/>
              </a:rPr>
              <a:t> </a:t>
            </a:r>
          </a:p>
          <a:p>
            <a:pPr>
              <a:buNone/>
            </a:pPr>
            <a:endParaRPr lang="en-US" sz="1800" dirty="0"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1800" dirty="0">
                <a:latin typeface="Comic Sans MS"/>
                <a:cs typeface="Comic Sans MS"/>
              </a:rPr>
              <a:t>1 ATP molecule spends 28kCal/mole in hydrolysis during a phosphorylation reaction.</a:t>
            </a:r>
          </a:p>
          <a:p>
            <a:pPr>
              <a:buNone/>
            </a:pPr>
            <a:endParaRPr lang="en-US" sz="1800" dirty="0"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1800" dirty="0">
                <a:latin typeface="Comic Sans MS"/>
                <a:cs typeface="Comic Sans MS"/>
              </a:rPr>
              <a:t>Divided by Avogadro #, this gives energy burnt by ATP as</a:t>
            </a:r>
          </a:p>
          <a:p>
            <a:pPr>
              <a:buNone/>
            </a:pPr>
            <a:endParaRPr lang="en-US" sz="1800" dirty="0"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4.6 x 10</a:t>
            </a:r>
            <a:r>
              <a:rPr lang="en-US" sz="1800" baseline="30000" dirty="0">
                <a:solidFill>
                  <a:srgbClr val="FF0000"/>
                </a:solidFill>
                <a:latin typeface="Comic Sans MS"/>
                <a:cs typeface="Comic Sans MS"/>
              </a:rPr>
              <a:t>-23 </a:t>
            </a:r>
            <a:r>
              <a:rPr lang="en-US" sz="1800" dirty="0" err="1">
                <a:solidFill>
                  <a:srgbClr val="FF0000"/>
                </a:solidFill>
                <a:latin typeface="Comic Sans MS"/>
                <a:cs typeface="Comic Sans MS"/>
              </a:rPr>
              <a:t>kCal</a:t>
            </a: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  ~ 20 </a:t>
            </a:r>
            <a:r>
              <a:rPr lang="en-US" sz="1800" dirty="0" err="1">
                <a:solidFill>
                  <a:srgbClr val="FF0000"/>
                </a:solidFill>
                <a:latin typeface="Comic Sans MS"/>
                <a:cs typeface="Comic Sans MS"/>
              </a:rPr>
              <a:t>zJ</a:t>
            </a: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>
                <a:latin typeface="Comic Sans MS"/>
                <a:cs typeface="Comic Sans MS"/>
              </a:rPr>
              <a:t>(6X of a 1-electron AND gate)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3581400"/>
            <a:ext cx="5778477" cy="29253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19600" y="654410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www.expii.com</a:t>
            </a:r>
            <a:r>
              <a:rPr lang="en-US" sz="1000" dirty="0"/>
              <a:t>/t/atp-phosphorylation-and-hydrolysis-5775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687354"/>
            <a:ext cx="3124655" cy="28194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EB62FAD-91C3-AA07-3ACF-0FF5C2A27A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3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96"/>
    </mc:Choice>
    <mc:Fallback xmlns="">
      <p:transition spd="slow" advTm="66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FC65C7EF-FAD8-4348-B473-567B1D750E29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4514" name="TextBox 3"/>
          <p:cNvSpPr txBox="1">
            <a:spLocks noChangeArrowheads="1"/>
          </p:cNvSpPr>
          <p:nvPr/>
        </p:nvSpPr>
        <p:spPr bwMode="auto">
          <a:xfrm>
            <a:off x="382695" y="0"/>
            <a:ext cx="87297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None/>
            </a:pPr>
            <a:r>
              <a:rPr lang="en-US" sz="3600" b="1" dirty="0">
                <a:solidFill>
                  <a:srgbClr val="0000FF"/>
                </a:solidFill>
              </a:rPr>
              <a:t>Don’t let the electron </a:t>
            </a:r>
            <a:r>
              <a:rPr lang="en-US" sz="3600" b="1" dirty="0">
                <a:solidFill>
                  <a:srgbClr val="FF0000"/>
                </a:solidFill>
              </a:rPr>
              <a:t>fall </a:t>
            </a:r>
            <a:r>
              <a:rPr lang="en-US" sz="3600" b="1" dirty="0">
                <a:solidFill>
                  <a:srgbClr val="0000FF"/>
                </a:solidFill>
              </a:rPr>
              <a:t>&amp; </a:t>
            </a:r>
            <a:r>
              <a:rPr lang="en-US" sz="3600" b="1" dirty="0">
                <a:solidFill>
                  <a:srgbClr val="FF0000"/>
                </a:solidFill>
              </a:rPr>
              <a:t>stick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17622" y="2778322"/>
            <a:ext cx="1511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drain (output)</a:t>
            </a:r>
          </a:p>
        </p:txBody>
      </p:sp>
      <p:grpSp>
        <p:nvGrpSpPr>
          <p:cNvPr id="64515" name="Group 64514"/>
          <p:cNvGrpSpPr/>
          <p:nvPr/>
        </p:nvGrpSpPr>
        <p:grpSpPr>
          <a:xfrm>
            <a:off x="3521551" y="1500179"/>
            <a:ext cx="2006600" cy="1508914"/>
            <a:chOff x="4986545" y="1734459"/>
            <a:chExt cx="2006600" cy="1508914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4986545" y="2608375"/>
              <a:ext cx="7620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6231145" y="3014775"/>
              <a:ext cx="7620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5748545" y="1770175"/>
              <a:ext cx="0" cy="83820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5761245" y="1757475"/>
              <a:ext cx="461755" cy="528525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6223000" y="2260600"/>
              <a:ext cx="0" cy="72390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sp>
          <p:nvSpPr>
            <p:cNvPr id="2" name="TextBox 1"/>
            <p:cNvSpPr txBox="1"/>
            <p:nvPr/>
          </p:nvSpPr>
          <p:spPr>
            <a:xfrm>
              <a:off x="5037504" y="2609353"/>
              <a:ext cx="902811" cy="634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source</a:t>
              </a:r>
            </a:p>
            <a:p>
              <a:pPr>
                <a:buNone/>
              </a:pPr>
              <a:r>
                <a:rPr lang="en-US" sz="16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(Power)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217668" y="2501900"/>
              <a:ext cx="589532" cy="508000"/>
            </a:xfrm>
            <a:prstGeom prst="rect">
              <a:avLst/>
            </a:prstGeom>
            <a:solidFill>
              <a:srgbClr val="FF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32400" y="2082800"/>
              <a:ext cx="520700" cy="517960"/>
            </a:xfrm>
            <a:prstGeom prst="rect">
              <a:avLst/>
            </a:prstGeom>
            <a:solidFill>
              <a:srgbClr val="FF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 rot="424427">
              <a:off x="5321570" y="1734459"/>
              <a:ext cx="1072031" cy="338554"/>
            </a:xfrm>
            <a:custGeom>
              <a:avLst/>
              <a:gdLst>
                <a:gd name="connsiteX0" fmla="*/ 0 w 1889634"/>
                <a:gd name="connsiteY0" fmla="*/ 831850 h 1898650"/>
                <a:gd name="connsiteX1" fmla="*/ 372533 w 1889634"/>
                <a:gd name="connsiteY1" fmla="*/ 103717 h 1898650"/>
                <a:gd name="connsiteX2" fmla="*/ 1134533 w 1889634"/>
                <a:gd name="connsiteY2" fmla="*/ 52917 h 1898650"/>
                <a:gd name="connsiteX3" fmla="*/ 1744133 w 1889634"/>
                <a:gd name="connsiteY3" fmla="*/ 560917 h 1898650"/>
                <a:gd name="connsiteX4" fmla="*/ 1879600 w 1889634"/>
                <a:gd name="connsiteY4" fmla="*/ 1204384 h 1898650"/>
                <a:gd name="connsiteX5" fmla="*/ 1879600 w 1889634"/>
                <a:gd name="connsiteY5" fmla="*/ 1813984 h 1898650"/>
                <a:gd name="connsiteX6" fmla="*/ 1879600 w 1889634"/>
                <a:gd name="connsiteY6" fmla="*/ 1898650 h 18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9634" h="1898650">
                  <a:moveTo>
                    <a:pt x="0" y="831850"/>
                  </a:moveTo>
                  <a:cubicBezTo>
                    <a:pt x="91722" y="532694"/>
                    <a:pt x="183444" y="233539"/>
                    <a:pt x="372533" y="103717"/>
                  </a:cubicBezTo>
                  <a:cubicBezTo>
                    <a:pt x="561622" y="-26105"/>
                    <a:pt x="905933" y="-23283"/>
                    <a:pt x="1134533" y="52917"/>
                  </a:cubicBezTo>
                  <a:cubicBezTo>
                    <a:pt x="1363133" y="129117"/>
                    <a:pt x="1619955" y="369006"/>
                    <a:pt x="1744133" y="560917"/>
                  </a:cubicBezTo>
                  <a:cubicBezTo>
                    <a:pt x="1868311" y="752828"/>
                    <a:pt x="1857022" y="995540"/>
                    <a:pt x="1879600" y="1204384"/>
                  </a:cubicBezTo>
                  <a:cubicBezTo>
                    <a:pt x="1902178" y="1413229"/>
                    <a:pt x="1879600" y="1813984"/>
                    <a:pt x="1879600" y="1813984"/>
                  </a:cubicBezTo>
                  <a:lnTo>
                    <a:pt x="1879600" y="1898650"/>
                  </a:lnTo>
                </a:path>
              </a:pathLst>
            </a:custGeom>
            <a:ln w="57150" cmpd="sng">
              <a:solidFill>
                <a:schemeClr val="tx1"/>
              </a:solidFill>
              <a:tailEnd type="triangle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R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/>
                <a:cs typeface="Comic Sans M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FC2A381-9CBE-384C-969B-A260B09F6E79}"/>
              </a:ext>
            </a:extLst>
          </p:cNvPr>
          <p:cNvGrpSpPr/>
          <p:nvPr/>
        </p:nvGrpSpPr>
        <p:grpSpPr>
          <a:xfrm>
            <a:off x="813813" y="2952312"/>
            <a:ext cx="8263121" cy="3093967"/>
            <a:chOff x="813813" y="2952312"/>
            <a:chExt cx="8263121" cy="309396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66789" y="2952312"/>
              <a:ext cx="2345411" cy="177208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9444" y="4668669"/>
              <a:ext cx="2494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b="1" dirty="0"/>
                <a:t>NO DISSIPATION ?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30215A8-49F5-9740-BB48-A2A046D6027D}"/>
                </a:ext>
              </a:extLst>
            </p:cNvPr>
            <p:cNvSpPr/>
            <p:nvPr/>
          </p:nvSpPr>
          <p:spPr>
            <a:xfrm>
              <a:off x="813813" y="5584614"/>
              <a:ext cx="826312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/>
                  <a:cs typeface="Comic Sans MS"/>
                </a:rPr>
                <a:t>By storing information, can we remove dissipation? </a:t>
              </a:r>
            </a:p>
          </p:txBody>
        </p:sp>
      </p:grpSp>
      <p:pic>
        <p:nvPicPr>
          <p:cNvPr id="27" name="Picture 26" descr="Screen Shot 2019-06-30 at 8.24.09 AM.png">
            <a:extLst>
              <a:ext uri="{FF2B5EF4-FFF2-40B4-BE49-F238E27FC236}">
                <a16:creationId xmlns:a16="http://schemas.microsoft.com/office/drawing/2014/main" id="{B274BE6D-866A-0247-882A-E4A88F57F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0" y="1704242"/>
            <a:ext cx="2626323" cy="197652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08ADF9-BA56-E54C-9034-DC94981BEE92}"/>
              </a:ext>
            </a:extLst>
          </p:cNvPr>
          <p:cNvCxnSpPr>
            <a:cxnSpLocks/>
          </p:cNvCxnSpPr>
          <p:nvPr/>
        </p:nvCxnSpPr>
        <p:spPr>
          <a:xfrm>
            <a:off x="1306286" y="2952307"/>
            <a:ext cx="799332" cy="5"/>
          </a:xfrm>
          <a:prstGeom prst="line">
            <a:avLst/>
          </a:prstGeom>
          <a:ln w="2857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0A75026-CCD6-EC44-908F-CA2BF2337E05}"/>
              </a:ext>
            </a:extLst>
          </p:cNvPr>
          <p:cNvGrpSpPr/>
          <p:nvPr/>
        </p:nvGrpSpPr>
        <p:grpSpPr>
          <a:xfrm>
            <a:off x="3681674" y="3335545"/>
            <a:ext cx="1866217" cy="1719160"/>
            <a:chOff x="3681674" y="3335545"/>
            <a:chExt cx="1866217" cy="171916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38483" y="3335545"/>
              <a:ext cx="1752600" cy="141437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681674" y="4685373"/>
              <a:ext cx="1866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b="1" dirty="0"/>
                <a:t>DISSIPATION</a:t>
              </a:r>
            </a:p>
          </p:txBody>
        </p: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8797890-D820-B8CC-E2C9-7EB0B0A223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853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45"/>
    </mc:Choice>
    <mc:Fallback xmlns="">
      <p:transition spd="slow" advTm="67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3"/>
          <p:cNvSpPr txBox="1">
            <a:spLocks noChangeArrowheads="1"/>
          </p:cNvSpPr>
          <p:nvPr/>
        </p:nvSpPr>
        <p:spPr bwMode="auto">
          <a:xfrm>
            <a:off x="797516" y="0"/>
            <a:ext cx="63193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Dissipation in Exchange gate</a:t>
            </a:r>
          </a:p>
        </p:txBody>
      </p:sp>
      <p:pic>
        <p:nvPicPr>
          <p:cNvPr id="2" name="Picture 1" descr="A comparison of a white and a yellow paper&#10;&#10;Description automatically generated with medium confidence">
            <a:extLst>
              <a:ext uri="{FF2B5EF4-FFF2-40B4-BE49-F238E27FC236}">
                <a16:creationId xmlns:a16="http://schemas.microsoft.com/office/drawing/2014/main" id="{A2C4DDE9-1DCC-C87D-828B-FE26A5612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327" y="2271783"/>
            <a:ext cx="2573095" cy="2154457"/>
          </a:xfrm>
          <a:prstGeom prst="rect">
            <a:avLst/>
          </a:prstGeom>
        </p:spPr>
      </p:pic>
      <p:pic>
        <p:nvPicPr>
          <p:cNvPr id="3" name="Picture 2" descr="A black line drawing of a cross&#10;&#10;Description automatically generated">
            <a:extLst>
              <a:ext uri="{FF2B5EF4-FFF2-40B4-BE49-F238E27FC236}">
                <a16:creationId xmlns:a16="http://schemas.microsoft.com/office/drawing/2014/main" id="{55197820-55F5-856D-963E-A47B2B311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985" y="784514"/>
            <a:ext cx="3576437" cy="13490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2661B4C-3BE6-C321-9792-09D6C2ADF2CD}"/>
                  </a:ext>
                </a:extLst>
              </p14:cNvPr>
              <p14:cNvContentPartPr/>
              <p14:nvPr/>
            </p14:nvContentPartPr>
            <p14:xfrm>
              <a:off x="4028938" y="4334585"/>
              <a:ext cx="685022" cy="111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2661B4C-3BE6-C321-9792-09D6C2ADF2C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19939" y="4325614"/>
                <a:ext cx="702661" cy="128823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8C7CE48F-B42A-048B-1509-2D8C36251588}"/>
              </a:ext>
            </a:extLst>
          </p:cNvPr>
          <p:cNvGrpSpPr/>
          <p:nvPr/>
        </p:nvGrpSpPr>
        <p:grpSpPr>
          <a:xfrm>
            <a:off x="4387138" y="4273385"/>
            <a:ext cx="1524000" cy="614520"/>
            <a:chOff x="7394598" y="4474425"/>
            <a:chExt cx="1268640" cy="61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C0F5486-9E5D-4375-265D-0132101BF1EF}"/>
                    </a:ext>
                  </a:extLst>
                </p14:cNvPr>
                <p14:cNvContentPartPr/>
                <p14:nvPr/>
              </p14:nvContentPartPr>
              <p14:xfrm>
                <a:off x="7865838" y="4474425"/>
                <a:ext cx="797400" cy="172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5D24038-3FEB-82E6-9D14-484DE63168F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857198" y="4465425"/>
                  <a:ext cx="81504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30CA0E0-DC06-015A-41C6-E5E469A3FDB7}"/>
                    </a:ext>
                  </a:extLst>
                </p14:cNvPr>
                <p14:cNvContentPartPr/>
                <p14:nvPr/>
              </p14:nvContentPartPr>
              <p14:xfrm>
                <a:off x="7394598" y="4848465"/>
                <a:ext cx="142200" cy="2404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A950FA2-84A8-460F-C398-DE34FEE4F02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385598" y="4839465"/>
                  <a:ext cx="15984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6DD03EA-4D27-9F87-C2F6-226734FF8F32}"/>
                    </a:ext>
                  </a:extLst>
                </p14:cNvPr>
                <p14:cNvContentPartPr/>
                <p14:nvPr/>
              </p14:nvContentPartPr>
              <p14:xfrm>
                <a:off x="7623198" y="4704465"/>
                <a:ext cx="383400" cy="271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CAF34BD-3A61-A1B8-6D50-7C3D457C047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614198" y="4695465"/>
                  <a:ext cx="40104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C881091-888D-E330-72D8-99A940A9A98D}"/>
                    </a:ext>
                  </a:extLst>
                </p14:cNvPr>
                <p14:cNvContentPartPr/>
                <p14:nvPr/>
              </p14:nvContentPartPr>
              <p14:xfrm>
                <a:off x="7808958" y="4773225"/>
                <a:ext cx="13824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1345BE8-64E1-C427-E884-01A954A6B34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800318" y="4764225"/>
                  <a:ext cx="155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639197F-6F94-03D9-FA7D-4D35EDC8EE86}"/>
                    </a:ext>
                  </a:extLst>
                </p14:cNvPr>
                <p14:cNvContentPartPr/>
                <p14:nvPr/>
              </p14:nvContentPartPr>
              <p14:xfrm>
                <a:off x="7666398" y="4718145"/>
                <a:ext cx="26640" cy="29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54A4303-8C8B-D7D5-DFD5-D228B5E1627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657398" y="4709145"/>
                  <a:ext cx="442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32E83A8-6F34-4ED6-3B14-A0F9CB9ADD8B}"/>
                    </a:ext>
                  </a:extLst>
                </p14:cNvPr>
                <p14:cNvContentPartPr/>
                <p14:nvPr/>
              </p14:nvContentPartPr>
              <p14:xfrm>
                <a:off x="7596918" y="4953585"/>
                <a:ext cx="59040" cy="12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FB545DE-BAE7-B997-293E-4729CADA254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588278" y="4944585"/>
                  <a:ext cx="76680" cy="30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19B395D-6857-5E97-174C-B1D45AB4F485}"/>
              </a:ext>
            </a:extLst>
          </p:cNvPr>
          <p:cNvSpPr txBox="1"/>
          <p:nvPr/>
        </p:nvSpPr>
        <p:spPr>
          <a:xfrm>
            <a:off x="6629400" y="3118178"/>
            <a:ext cx="114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S = 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FEAC54-405E-A6A0-2E30-6AEE6E5B27C4}"/>
              </a:ext>
            </a:extLst>
          </p:cNvPr>
          <p:cNvSpPr txBox="1"/>
          <p:nvPr/>
        </p:nvSpPr>
        <p:spPr>
          <a:xfrm>
            <a:off x="2156904" y="5586947"/>
            <a:ext cx="5347939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dirty="0">
                <a:highlight>
                  <a:srgbClr val="FFFF00"/>
                </a:highlight>
                <a:latin typeface="Comic Sans MS" panose="030F0902030302020204" pitchFamily="66" charset="0"/>
              </a:rPr>
              <a:t>Reminder: </a:t>
            </a:r>
          </a:p>
          <a:p>
            <a:pPr marL="285750" indent="-285750" algn="l"/>
            <a:r>
              <a:rPr lang="en-US" sz="1600" dirty="0">
                <a:latin typeface="Comic Sans MS" panose="030F0902030302020204" pitchFamily="66" charset="0"/>
              </a:rPr>
              <a:t>We use base 2 for information entropy</a:t>
            </a:r>
          </a:p>
          <a:p>
            <a:pPr marL="285750" indent="-285750" algn="l"/>
            <a:r>
              <a:rPr lang="en-US" sz="1600" dirty="0">
                <a:latin typeface="Comic Sans MS" panose="030F0902030302020204" pitchFamily="66" charset="0"/>
              </a:rPr>
              <a:t>Base e and an extra k</a:t>
            </a:r>
            <a:r>
              <a:rPr lang="en-US" sz="1600" baseline="-25000" dirty="0">
                <a:latin typeface="Comic Sans MS" panose="030F0902030302020204" pitchFamily="66" charset="0"/>
              </a:rPr>
              <a:t>B</a:t>
            </a:r>
            <a:r>
              <a:rPr lang="en-US" sz="1600" dirty="0">
                <a:latin typeface="Comic Sans MS" panose="030F0902030302020204" pitchFamily="66" charset="0"/>
              </a:rPr>
              <a:t> for thermodynamic entropy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EC223E4A-4C69-59C8-7681-A5E23EDBF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44"/>
    </mc:Choice>
    <mc:Fallback xmlns="">
      <p:transition spd="slow" advTm="99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2576435" y="0"/>
            <a:ext cx="47436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>
                <a:solidFill>
                  <a:srgbClr val="0000FF"/>
                </a:solidFill>
                <a:latin typeface="Comic Sans MS" charset="0"/>
                <a:sym typeface="Wingdings" charset="2"/>
              </a:rPr>
              <a:t>Dissipation in CMOS</a:t>
            </a:r>
          </a:p>
        </p:txBody>
      </p:sp>
      <p:sp>
        <p:nvSpPr>
          <p:cNvPr id="44035" name="TextBox 8"/>
          <p:cNvSpPr txBox="1">
            <a:spLocks noChangeArrowheads="1"/>
          </p:cNvSpPr>
          <p:nvPr/>
        </p:nvSpPr>
        <p:spPr bwMode="auto">
          <a:xfrm>
            <a:off x="1005536" y="762000"/>
            <a:ext cx="16385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>
                <a:solidFill>
                  <a:srgbClr val="FF0000"/>
                </a:solidFill>
                <a:latin typeface="Symbol" charset="2"/>
              </a:rPr>
              <a:t>D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F = -T</a:t>
            </a:r>
            <a:r>
              <a:rPr lang="en-US">
                <a:solidFill>
                  <a:srgbClr val="FF0000"/>
                </a:solidFill>
                <a:latin typeface="Symbol" charset="2"/>
              </a:rPr>
              <a:t>D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S</a:t>
            </a:r>
          </a:p>
        </p:txBody>
      </p:sp>
      <p:sp>
        <p:nvSpPr>
          <p:cNvPr id="44036" name="TextBox 9"/>
          <p:cNvSpPr txBox="1">
            <a:spLocks noChangeArrowheads="1"/>
          </p:cNvSpPr>
          <p:nvPr/>
        </p:nvSpPr>
        <p:spPr bwMode="auto">
          <a:xfrm>
            <a:off x="4946166" y="762000"/>
            <a:ext cx="30219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>
                <a:solidFill>
                  <a:srgbClr val="FF0000"/>
                </a:solidFill>
                <a:latin typeface="Symbol" charset="2"/>
              </a:rPr>
              <a:t> 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S = -</a:t>
            </a:r>
            <a:r>
              <a:rPr lang="en-US">
                <a:solidFill>
                  <a:srgbClr val="FF0000"/>
                </a:solidFill>
                <a:latin typeface="Symbol" charset="2"/>
              </a:rPr>
              <a:t>S</a:t>
            </a:r>
            <a:r>
              <a:rPr lang="en-US" baseline="-25000">
                <a:solidFill>
                  <a:srgbClr val="FF0000"/>
                </a:solidFill>
                <a:latin typeface="Comic Sans MS" charset="0"/>
              </a:rPr>
              <a:t>i</a:t>
            </a:r>
            <a:r>
              <a:rPr lang="en-US">
                <a:solidFill>
                  <a:srgbClr val="FF0000"/>
                </a:solidFill>
                <a:latin typeface="Symbol" charset="2"/>
              </a:rPr>
              <a:t> 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k</a:t>
            </a:r>
            <a:r>
              <a:rPr lang="en-US" baseline="-25000">
                <a:solidFill>
                  <a:srgbClr val="FF0000"/>
                </a:solidFill>
                <a:latin typeface="Comic Sans MS" charset="0"/>
              </a:rPr>
              <a:t>B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(p</a:t>
            </a:r>
            <a:r>
              <a:rPr lang="en-US" baseline="-25000">
                <a:solidFill>
                  <a:srgbClr val="FF0000"/>
                </a:solidFill>
                <a:latin typeface="Comic Sans MS" charset="0"/>
              </a:rPr>
              <a:t>i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lnp</a:t>
            </a:r>
            <a:r>
              <a:rPr lang="en-US" baseline="-25000">
                <a:solidFill>
                  <a:srgbClr val="FF0000"/>
                </a:solidFill>
                <a:latin typeface="Comic Sans MS" charset="0"/>
              </a:rPr>
              <a:t>i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)      </a:t>
            </a:r>
            <a:endParaRPr lang="en-US">
              <a:latin typeface="Comic Sans MS" charset="0"/>
            </a:endParaRPr>
          </a:p>
        </p:txBody>
      </p:sp>
      <p:sp>
        <p:nvSpPr>
          <p:cNvPr id="44037" name="TextBox 38"/>
          <p:cNvSpPr txBox="1">
            <a:spLocks noChangeArrowheads="1"/>
          </p:cNvSpPr>
          <p:nvPr/>
        </p:nvSpPr>
        <p:spPr bwMode="auto">
          <a:xfrm>
            <a:off x="-45260" y="5486400"/>
            <a:ext cx="2972289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  <a:latin typeface="Comic Sans MS" charset="0"/>
              </a:rPr>
              <a:t>S</a:t>
            </a:r>
            <a:r>
              <a:rPr lang="en-US" sz="3600" baseline="-25000" dirty="0">
                <a:solidFill>
                  <a:srgbClr val="FF0000"/>
                </a:solidFill>
                <a:latin typeface="Comic Sans MS" charset="0"/>
              </a:rPr>
              <a:t>i</a:t>
            </a:r>
            <a:r>
              <a:rPr lang="en-US" sz="3600" dirty="0">
                <a:solidFill>
                  <a:srgbClr val="FF0000"/>
                </a:solidFill>
                <a:latin typeface="Comic Sans MS" charset="0"/>
              </a:rPr>
              <a:t> = -k</a:t>
            </a:r>
            <a:r>
              <a:rPr lang="en-US" sz="3600" baseline="-25000" dirty="0">
                <a:solidFill>
                  <a:srgbClr val="FF0000"/>
                </a:solidFill>
                <a:latin typeface="Comic Sans MS" charset="0"/>
              </a:rPr>
              <a:t>B</a:t>
            </a:r>
            <a:r>
              <a:rPr lang="en-US" sz="3600" dirty="0">
                <a:solidFill>
                  <a:srgbClr val="FF0000"/>
                </a:solidFill>
                <a:latin typeface="Comic Sans MS" charset="0"/>
              </a:rPr>
              <a:t>ln1/2 </a:t>
            </a:r>
          </a:p>
          <a:p>
            <a:pPr>
              <a:buNone/>
            </a:pPr>
            <a:r>
              <a:rPr lang="en-US" sz="3600" dirty="0">
                <a:solidFill>
                  <a:srgbClr val="FF0000"/>
                </a:solidFill>
                <a:latin typeface="Comic Sans MS" charset="0"/>
              </a:rPr>
              <a:t>= k</a:t>
            </a:r>
            <a:r>
              <a:rPr lang="en-US" sz="3600" baseline="-25000" dirty="0">
                <a:solidFill>
                  <a:srgbClr val="FF0000"/>
                </a:solidFill>
                <a:latin typeface="Comic Sans MS" charset="0"/>
              </a:rPr>
              <a:t>B</a:t>
            </a:r>
            <a:r>
              <a:rPr lang="en-US" sz="3600" dirty="0">
                <a:solidFill>
                  <a:srgbClr val="FF0000"/>
                </a:solidFill>
                <a:latin typeface="Comic Sans MS" charset="0"/>
              </a:rPr>
              <a:t>ln2 </a:t>
            </a:r>
            <a:endParaRPr lang="en-US" sz="3600" dirty="0">
              <a:latin typeface="Comic Sans MS" charset="0"/>
            </a:endParaRPr>
          </a:p>
        </p:txBody>
      </p:sp>
      <p:grpSp>
        <p:nvGrpSpPr>
          <p:cNvPr id="44038" name="Group 39"/>
          <p:cNvGrpSpPr>
            <a:grpSpLocks/>
          </p:cNvGrpSpPr>
          <p:nvPr/>
        </p:nvGrpSpPr>
        <p:grpSpPr bwMode="auto">
          <a:xfrm>
            <a:off x="77788" y="1882775"/>
            <a:ext cx="9144000" cy="3527425"/>
            <a:chOff x="0" y="2362200"/>
            <a:chExt cx="9144000" cy="3527425"/>
          </a:xfrm>
        </p:grpSpPr>
        <p:pic>
          <p:nvPicPr>
            <p:cNvPr id="44052" name="Picture 40" descr="parametron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2362200"/>
              <a:ext cx="9144000" cy="2308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53" name="Picture 41" descr="parametron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581400"/>
              <a:ext cx="9144000" cy="2308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Rectangle 42"/>
            <p:cNvSpPr/>
            <p:nvPr/>
          </p:nvSpPr>
          <p:spPr>
            <a:xfrm>
              <a:off x="0" y="3581400"/>
              <a:ext cx="9144000" cy="1089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ea typeface="ＭＳ Ｐゴシック" pitchFamily="30" charset="-128"/>
                <a:cs typeface="ＭＳ Ｐゴシック" pitchFamily="30" charset="-128"/>
              </a:endParaRPr>
            </a:p>
          </p:txBody>
        </p:sp>
      </p:grpSp>
      <p:sp>
        <p:nvSpPr>
          <p:cNvPr id="44039" name="TextBox 37"/>
          <p:cNvSpPr txBox="1">
            <a:spLocks noChangeArrowheads="1"/>
          </p:cNvSpPr>
          <p:nvPr/>
        </p:nvSpPr>
        <p:spPr bwMode="auto">
          <a:xfrm>
            <a:off x="505469" y="2971800"/>
            <a:ext cx="9829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>
                <a:solidFill>
                  <a:srgbClr val="FF0000"/>
                </a:solidFill>
                <a:latin typeface="Comic Sans MS" charset="0"/>
              </a:rPr>
              <a:t>S</a:t>
            </a:r>
            <a:r>
              <a:rPr lang="en-US" baseline="-25000">
                <a:solidFill>
                  <a:srgbClr val="FF0000"/>
                </a:solidFill>
                <a:latin typeface="Comic Sans MS" charset="0"/>
              </a:rPr>
              <a:t>i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 = 0</a:t>
            </a:r>
            <a:endParaRPr lang="en-US">
              <a:latin typeface="Comic Sans MS" charset="0"/>
            </a:endParaRPr>
          </a:p>
        </p:txBody>
      </p:sp>
      <p:sp>
        <p:nvSpPr>
          <p:cNvPr id="44040" name="TextBox 43"/>
          <p:cNvSpPr txBox="1">
            <a:spLocks noChangeArrowheads="1"/>
          </p:cNvSpPr>
          <p:nvPr/>
        </p:nvSpPr>
        <p:spPr bwMode="auto">
          <a:xfrm>
            <a:off x="7784725" y="2971800"/>
            <a:ext cx="10294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>
                <a:solidFill>
                  <a:srgbClr val="FF0000"/>
                </a:solidFill>
                <a:latin typeface="Comic Sans MS" charset="0"/>
              </a:rPr>
              <a:t>S</a:t>
            </a:r>
            <a:r>
              <a:rPr lang="en-US" baseline="-25000">
                <a:solidFill>
                  <a:srgbClr val="FF0000"/>
                </a:solidFill>
                <a:latin typeface="Comic Sans MS" charset="0"/>
              </a:rPr>
              <a:t>f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 = 0</a:t>
            </a:r>
            <a:endParaRPr lang="en-US">
              <a:latin typeface="Comic Sans MS" charset="0"/>
            </a:endParaRPr>
          </a:p>
        </p:txBody>
      </p:sp>
      <p:sp>
        <p:nvSpPr>
          <p:cNvPr id="44041" name="TextBox 44"/>
          <p:cNvSpPr txBox="1">
            <a:spLocks noChangeArrowheads="1"/>
          </p:cNvSpPr>
          <p:nvPr/>
        </p:nvSpPr>
        <p:spPr bwMode="auto">
          <a:xfrm>
            <a:off x="3047151" y="5449888"/>
            <a:ext cx="14558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>
                <a:solidFill>
                  <a:srgbClr val="FF0000"/>
                </a:solidFill>
                <a:latin typeface="Comic Sans MS" charset="0"/>
              </a:rPr>
              <a:t>S</a:t>
            </a:r>
            <a:r>
              <a:rPr lang="en-US" sz="3600" baseline="-25000">
                <a:solidFill>
                  <a:srgbClr val="FF0000"/>
                </a:solidFill>
                <a:latin typeface="Comic Sans MS" charset="0"/>
              </a:rPr>
              <a:t>f</a:t>
            </a:r>
            <a:r>
              <a:rPr lang="en-US" sz="3600">
                <a:solidFill>
                  <a:srgbClr val="FF0000"/>
                </a:solidFill>
                <a:latin typeface="Comic Sans MS" charset="0"/>
              </a:rPr>
              <a:t> = 0</a:t>
            </a:r>
            <a:endParaRPr lang="en-US" sz="3600">
              <a:latin typeface="Comic Sans MS" charset="0"/>
            </a:endParaRPr>
          </a:p>
        </p:txBody>
      </p:sp>
      <p:sp>
        <p:nvSpPr>
          <p:cNvPr id="44042" name="TextBox 45"/>
          <p:cNvSpPr txBox="1">
            <a:spLocks noChangeArrowheads="1"/>
          </p:cNvSpPr>
          <p:nvPr/>
        </p:nvSpPr>
        <p:spPr bwMode="auto">
          <a:xfrm>
            <a:off x="159432" y="1524000"/>
            <a:ext cx="70487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latin typeface="Comic Sans MS" charset="0"/>
              </a:rPr>
              <a:t>When we know where electron sits (“moonwalk”)</a:t>
            </a:r>
          </a:p>
        </p:txBody>
      </p:sp>
      <p:sp>
        <p:nvSpPr>
          <p:cNvPr id="44043" name="TextBox 46"/>
          <p:cNvSpPr txBox="1">
            <a:spLocks noChangeArrowheads="1"/>
          </p:cNvSpPr>
          <p:nvPr/>
        </p:nvSpPr>
        <p:spPr bwMode="auto">
          <a:xfrm>
            <a:off x="155257" y="3881438"/>
            <a:ext cx="8076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latin typeface="Comic Sans MS" charset="0"/>
              </a:rPr>
              <a:t>When we don</a:t>
            </a:r>
            <a:r>
              <a:rPr lang="ja-JP" altLang="en-US" sz="2400">
                <a:latin typeface="Comic Sans MS" charset="0"/>
              </a:rPr>
              <a:t>’</a:t>
            </a:r>
            <a:r>
              <a:rPr lang="en-US" altLang="ja-JP" sz="2400">
                <a:latin typeface="Comic Sans MS" charset="0"/>
              </a:rPr>
              <a:t>t know where electron sits (usual CMOS)</a:t>
            </a:r>
            <a:endParaRPr lang="en-US" sz="2400">
              <a:latin typeface="Comic Sans MS" charset="0"/>
            </a:endParaRPr>
          </a:p>
        </p:txBody>
      </p:sp>
      <p:sp>
        <p:nvSpPr>
          <p:cNvPr id="44044" name="TextBox 8"/>
          <p:cNvSpPr txBox="1">
            <a:spLocks noChangeArrowheads="1"/>
          </p:cNvSpPr>
          <p:nvPr/>
        </p:nvSpPr>
        <p:spPr bwMode="auto">
          <a:xfrm>
            <a:off x="532809" y="1905000"/>
            <a:ext cx="10743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Initial</a:t>
            </a:r>
          </a:p>
        </p:txBody>
      </p:sp>
      <p:sp>
        <p:nvSpPr>
          <p:cNvPr id="44045" name="TextBox 8"/>
          <p:cNvSpPr txBox="1">
            <a:spLocks noChangeArrowheads="1"/>
          </p:cNvSpPr>
          <p:nvPr/>
        </p:nvSpPr>
        <p:spPr bwMode="auto">
          <a:xfrm>
            <a:off x="7771244" y="1828800"/>
            <a:ext cx="8627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Final</a:t>
            </a:r>
          </a:p>
        </p:txBody>
      </p:sp>
      <p:sp>
        <p:nvSpPr>
          <p:cNvPr id="44046" name="TextBox 8"/>
          <p:cNvSpPr txBox="1">
            <a:spLocks noChangeArrowheads="1"/>
          </p:cNvSpPr>
          <p:nvPr/>
        </p:nvSpPr>
        <p:spPr bwMode="auto">
          <a:xfrm>
            <a:off x="609009" y="4343400"/>
            <a:ext cx="10743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Initial</a:t>
            </a:r>
          </a:p>
        </p:txBody>
      </p:sp>
      <p:sp>
        <p:nvSpPr>
          <p:cNvPr id="44047" name="TextBox 8"/>
          <p:cNvSpPr txBox="1">
            <a:spLocks noChangeArrowheads="1"/>
          </p:cNvSpPr>
          <p:nvPr/>
        </p:nvSpPr>
        <p:spPr bwMode="auto">
          <a:xfrm>
            <a:off x="3123044" y="4343400"/>
            <a:ext cx="8627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Final</a:t>
            </a:r>
          </a:p>
        </p:txBody>
      </p:sp>
      <p:sp>
        <p:nvSpPr>
          <p:cNvPr id="44048" name="Rounded Rectangle 1"/>
          <p:cNvSpPr>
            <a:spLocks noChangeArrowheads="1"/>
          </p:cNvSpPr>
          <p:nvPr/>
        </p:nvSpPr>
        <p:spPr bwMode="auto">
          <a:xfrm>
            <a:off x="2209800" y="3276600"/>
            <a:ext cx="4191000" cy="609600"/>
          </a:xfrm>
          <a:prstGeom prst="roundRect">
            <a:avLst>
              <a:gd name="adj" fmla="val 16667"/>
            </a:avLst>
          </a:prstGeom>
          <a:solidFill>
            <a:srgbClr val="FFFF00">
              <a:alpha val="32156"/>
            </a:srgbClr>
          </a:solidFill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>
              <a:buNone/>
            </a:pPr>
            <a:endParaRPr lang="en-US"/>
          </a:p>
        </p:txBody>
      </p:sp>
      <p:sp>
        <p:nvSpPr>
          <p:cNvPr id="44049" name="TextBox 8"/>
          <p:cNvSpPr txBox="1">
            <a:spLocks noChangeArrowheads="1"/>
          </p:cNvSpPr>
          <p:nvPr/>
        </p:nvSpPr>
        <p:spPr bwMode="auto">
          <a:xfrm>
            <a:off x="2133741" y="3276600"/>
            <a:ext cx="43701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>
                <a:solidFill>
                  <a:srgbClr val="0000FF"/>
                </a:solidFill>
                <a:latin typeface="Symbol" charset="2"/>
              </a:rPr>
              <a:t>D</a:t>
            </a:r>
            <a:r>
              <a:rPr lang="en-US" sz="3200">
                <a:solidFill>
                  <a:srgbClr val="0000FF"/>
                </a:solidFill>
                <a:latin typeface="Comic Sans MS" charset="0"/>
              </a:rPr>
              <a:t>F = 0, no dissipation</a:t>
            </a:r>
          </a:p>
        </p:txBody>
      </p:sp>
      <p:sp>
        <p:nvSpPr>
          <p:cNvPr id="44050" name="Rounded Rectangle 21"/>
          <p:cNvSpPr>
            <a:spLocks noChangeArrowheads="1"/>
          </p:cNvSpPr>
          <p:nvPr/>
        </p:nvSpPr>
        <p:spPr bwMode="auto">
          <a:xfrm>
            <a:off x="3128218" y="6248400"/>
            <a:ext cx="5634781" cy="609600"/>
          </a:xfrm>
          <a:prstGeom prst="roundRect">
            <a:avLst>
              <a:gd name="adj" fmla="val 16667"/>
            </a:avLst>
          </a:prstGeom>
          <a:solidFill>
            <a:srgbClr val="FFFF00">
              <a:alpha val="32156"/>
            </a:srgbClr>
          </a:solidFill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>
              <a:buNone/>
            </a:pPr>
            <a:endParaRPr lang="en-US"/>
          </a:p>
        </p:txBody>
      </p:sp>
      <p:sp>
        <p:nvSpPr>
          <p:cNvPr id="44051" name="TextBox 8"/>
          <p:cNvSpPr txBox="1">
            <a:spLocks noChangeArrowheads="1"/>
          </p:cNvSpPr>
          <p:nvPr/>
        </p:nvSpPr>
        <p:spPr bwMode="auto">
          <a:xfrm>
            <a:off x="3135122" y="6273224"/>
            <a:ext cx="54601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  <a:latin typeface="Symbol" charset="2"/>
              </a:rPr>
              <a:t>D</a:t>
            </a: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F = k</a:t>
            </a:r>
            <a:r>
              <a:rPr lang="en-US" sz="2800" baseline="-25000" dirty="0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Tln2 ~ 17.3meV ~ 2.8zJ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392430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80E1B6-3F89-6D97-52BE-38C1F8CA73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81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973"/>
    </mc:Choice>
    <mc:Fallback xmlns="">
      <p:transition spd="slow" advTm="217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152400" y="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endParaRPr lang="en-US" sz="3200" b="1" baseline="30000">
              <a:solidFill>
                <a:srgbClr val="0000FF"/>
              </a:solidFill>
            </a:endParaRPr>
          </a:p>
        </p:txBody>
      </p:sp>
      <p:sp>
        <p:nvSpPr>
          <p:cNvPr id="73732" name="Rectangle 3"/>
          <p:cNvSpPr>
            <a:spLocks noChangeArrowheads="1"/>
          </p:cNvSpPr>
          <p:nvPr/>
        </p:nvSpPr>
        <p:spPr bwMode="auto">
          <a:xfrm>
            <a:off x="152400" y="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Origin of irreversibility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1066800"/>
            <a:ext cx="8929097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Erasure of information gives rise to irreversibility (Shannon)</a:t>
            </a: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This resetting of entropy actually costs energy!! 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We call this ‘dissipation’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09600" y="4343400"/>
            <a:ext cx="914400" cy="91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524000" y="4343400"/>
            <a:ext cx="914400" cy="91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 bwMode="auto">
          <a:xfrm>
            <a:off x="838200" y="4495804"/>
            <a:ext cx="234696" cy="285643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 bwMode="auto">
          <a:xfrm>
            <a:off x="1981200" y="4495800"/>
            <a:ext cx="234696" cy="285643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657600" y="4343399"/>
            <a:ext cx="1905000" cy="82296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 bwMode="auto">
          <a:xfrm>
            <a:off x="4642104" y="4495804"/>
            <a:ext cx="234696" cy="285643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 bwMode="auto">
          <a:xfrm>
            <a:off x="5029200" y="4495800"/>
            <a:ext cx="234696" cy="285643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29400" y="4267200"/>
            <a:ext cx="914400" cy="91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543800" y="4267200"/>
            <a:ext cx="914400" cy="91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 bwMode="auto">
          <a:xfrm>
            <a:off x="6858000" y="4419604"/>
            <a:ext cx="234696" cy="285643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 bwMode="auto">
          <a:xfrm>
            <a:off x="8001000" y="4419600"/>
            <a:ext cx="234696" cy="285643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Curved Down Arrow 25"/>
          <p:cNvSpPr/>
          <p:nvPr/>
        </p:nvSpPr>
        <p:spPr bwMode="auto">
          <a:xfrm>
            <a:off x="2286000" y="3733800"/>
            <a:ext cx="1524000" cy="609600"/>
          </a:xfrm>
          <a:prstGeom prst="curved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Curved Down Arrow 26"/>
          <p:cNvSpPr/>
          <p:nvPr/>
        </p:nvSpPr>
        <p:spPr bwMode="auto">
          <a:xfrm>
            <a:off x="5486400" y="3733800"/>
            <a:ext cx="1524000" cy="609600"/>
          </a:xfrm>
          <a:prstGeom prst="curved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33600" y="5257800"/>
            <a:ext cx="1952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Computation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86400" y="5219140"/>
            <a:ext cx="2272677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Erasure</a:t>
            </a:r>
          </a:p>
          <a:p>
            <a:pPr>
              <a:buNone/>
            </a:pPr>
            <a:r>
              <a:rPr lang="en-US" dirty="0"/>
              <a:t>Energy k</a:t>
            </a:r>
            <a:r>
              <a:rPr lang="en-US" baseline="-25000" dirty="0"/>
              <a:t>B</a:t>
            </a:r>
            <a:r>
              <a:rPr lang="en-US" dirty="0"/>
              <a:t>Tln2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2000" y="3581400"/>
            <a:ext cx="1114871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Ordered</a:t>
            </a:r>
          </a:p>
          <a:p>
            <a:pPr>
              <a:buNone/>
            </a:pPr>
            <a:r>
              <a:rPr lang="en-US" sz="1800" dirty="0"/>
              <a:t>S = 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38600" y="3505201"/>
            <a:ext cx="139563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Disordered</a:t>
            </a:r>
          </a:p>
          <a:p>
            <a:pPr>
              <a:buNone/>
            </a:pPr>
            <a:r>
              <a:rPr lang="en-US" sz="1800" dirty="0"/>
              <a:t>S = k</a:t>
            </a:r>
            <a:r>
              <a:rPr lang="en-US" sz="1800" baseline="-25000" dirty="0"/>
              <a:t>B</a:t>
            </a:r>
            <a:r>
              <a:rPr lang="en-US" sz="1800" dirty="0"/>
              <a:t>ln2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29400" y="3429000"/>
            <a:ext cx="2895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Spend energy to reset</a:t>
            </a:r>
          </a:p>
          <a:p>
            <a:pPr lvl="1">
              <a:buNone/>
            </a:pPr>
            <a:r>
              <a:rPr lang="en-US" sz="1800" dirty="0" err="1"/>
              <a:t>dE</a:t>
            </a:r>
            <a:r>
              <a:rPr lang="en-US" sz="1800" dirty="0"/>
              <a:t> = </a:t>
            </a:r>
            <a:r>
              <a:rPr lang="en-US" sz="1800" dirty="0" err="1"/>
              <a:t>TdS</a:t>
            </a:r>
            <a:endParaRPr lang="en-US" sz="1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E4C55E-7313-56CB-0BD3-429EACDC45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027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00"/>
    </mc:Choice>
    <mc:Fallback xmlns="">
      <p:transition spd="slow" advTm="78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3"/>
          <p:cNvSpPr txBox="1">
            <a:spLocks noChangeArrowheads="1"/>
          </p:cNvSpPr>
          <p:nvPr/>
        </p:nvSpPr>
        <p:spPr bwMode="auto">
          <a:xfrm>
            <a:off x="1497434" y="0"/>
            <a:ext cx="63677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In real life</a:t>
            </a:r>
            <a:r>
              <a:rPr lang="mr-IN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…</a:t>
            </a: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 many electrons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646331"/>
            <a:ext cx="7678705" cy="5484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err="1">
                <a:latin typeface="Comic Sans MS"/>
                <a:cs typeface="Comic Sans MS"/>
              </a:rPr>
              <a:t>V</a:t>
            </a:r>
            <a:r>
              <a:rPr lang="en-US" sz="2400" baseline="-25000" dirty="0" err="1">
                <a:latin typeface="Comic Sans MS"/>
                <a:cs typeface="Comic Sans MS"/>
              </a:rPr>
              <a:t>t</a:t>
            </a:r>
            <a:r>
              <a:rPr lang="en-US" sz="2400" dirty="0" err="1">
                <a:latin typeface="Comic Sans MS"/>
                <a:cs typeface="Comic Sans MS"/>
              </a:rPr>
              <a:t>~k</a:t>
            </a:r>
            <a:r>
              <a:rPr lang="en-US" sz="2400" baseline="-25000" dirty="0" err="1">
                <a:latin typeface="Comic Sans MS"/>
                <a:cs typeface="Comic Sans MS"/>
              </a:rPr>
              <a:t>B</a:t>
            </a:r>
            <a:r>
              <a:rPr lang="en-US" sz="2400" dirty="0" err="1">
                <a:latin typeface="Comic Sans MS"/>
                <a:cs typeface="Comic Sans MS"/>
              </a:rPr>
              <a:t>T</a:t>
            </a:r>
            <a:r>
              <a:rPr lang="en-US" sz="2400" dirty="0">
                <a:latin typeface="Comic Sans MS"/>
                <a:cs typeface="Comic Sans MS"/>
              </a:rPr>
              <a:t>/q ~ 25 mV needed to avoid backflips.</a:t>
            </a:r>
          </a:p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In practice price of high accuracy!!</a:t>
            </a:r>
          </a:p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V</a:t>
            </a:r>
            <a:r>
              <a:rPr lang="en-US" dirty="0">
                <a:latin typeface="Comic Sans MS"/>
                <a:cs typeface="Comic Sans MS"/>
              </a:rPr>
              <a:t>= V</a:t>
            </a:r>
            <a:r>
              <a:rPr lang="en-US" baseline="-25000" dirty="0">
                <a:latin typeface="Comic Sans MS"/>
                <a:cs typeface="Comic Sans MS"/>
              </a:rPr>
              <a:t>t </a:t>
            </a:r>
            <a:r>
              <a:rPr lang="en-US" sz="2400" dirty="0">
                <a:latin typeface="Comic Sans MS"/>
                <a:cs typeface="Comic Sans MS"/>
              </a:rPr>
              <a:t>ln(1/p), need p ~ 10</a:t>
            </a:r>
            <a:r>
              <a:rPr lang="en-US" sz="2400" baseline="30000" dirty="0">
                <a:latin typeface="Comic Sans MS"/>
                <a:cs typeface="Comic Sans MS"/>
              </a:rPr>
              <a:t>-15</a:t>
            </a:r>
            <a:r>
              <a:rPr lang="en-US" sz="2400" dirty="0">
                <a:latin typeface="Comic Sans MS"/>
                <a:cs typeface="Comic Sans MS"/>
              </a:rPr>
              <a:t> not ½</a:t>
            </a:r>
            <a:endParaRPr lang="en-US" sz="2400" dirty="0">
              <a:latin typeface="Comic Sans MS"/>
              <a:cs typeface="Comic Sans MS"/>
              <a:sym typeface="Wingdings"/>
            </a:endParaRPr>
          </a:p>
          <a:p>
            <a:pPr>
              <a:buNone/>
            </a:pPr>
            <a:endParaRPr lang="en-US" sz="2400" dirty="0"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Many electrons to charge a capacitor to this voltage</a:t>
            </a:r>
          </a:p>
          <a:p>
            <a:pPr>
              <a:buNone/>
            </a:pPr>
            <a:endParaRPr lang="en-US" sz="2400" dirty="0"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For ATP (1.4nm diameter)</a:t>
            </a:r>
          </a:p>
          <a:p>
            <a:pPr>
              <a:buNone/>
            </a:pPr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C  &lt;&lt; 1 </a:t>
            </a:r>
            <a:r>
              <a:rPr lang="en-US" sz="2000" dirty="0" err="1">
                <a:solidFill>
                  <a:srgbClr val="FF0000"/>
                </a:solidFill>
                <a:latin typeface="Comic Sans MS"/>
                <a:cs typeface="Comic Sans MS"/>
              </a:rPr>
              <a:t>aF</a:t>
            </a:r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>
              <a:buNone/>
            </a:pPr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Q ~  1e</a:t>
            </a:r>
            <a:endParaRPr lang="en-US" sz="2400" dirty="0">
              <a:latin typeface="Comic Sans MS"/>
              <a:cs typeface="Comic Sans MS"/>
            </a:endParaRPr>
          </a:p>
          <a:p>
            <a:pPr>
              <a:buNone/>
            </a:pPr>
            <a:endParaRPr lang="en-US" sz="2400" dirty="0"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For 14nm Si FET with 100nm width</a:t>
            </a:r>
          </a:p>
          <a:p>
            <a:pPr>
              <a:buNone/>
            </a:pPr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C= 1fF for interconnect with FO(4)</a:t>
            </a:r>
          </a:p>
          <a:p>
            <a:pPr>
              <a:buNone/>
            </a:pPr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Q ~ 6,000e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912" y="3352800"/>
            <a:ext cx="1752600" cy="1581384"/>
          </a:xfrm>
          <a:prstGeom prst="rect">
            <a:avLst/>
          </a:prstGeom>
        </p:spPr>
      </p:pic>
      <p:pic>
        <p:nvPicPr>
          <p:cNvPr id="2" name="Picture 1" descr="Screen Shot 2019-08-03 at 1.14.0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84" y="5084416"/>
            <a:ext cx="1929088" cy="170879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321BD9-CEAD-4F06-1544-E0F79EA317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575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197"/>
    </mc:Choice>
    <mc:Fallback xmlns="">
      <p:transition spd="slow" advTm="154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3"/>
          <p:cNvSpPr txBox="1">
            <a:spLocks noChangeArrowheads="1"/>
          </p:cNvSpPr>
          <p:nvPr/>
        </p:nvSpPr>
        <p:spPr bwMode="auto">
          <a:xfrm>
            <a:off x="3639226" y="0"/>
            <a:ext cx="26180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2000">
                <a:solidFill>
                  <a:srgbClr val="0000FF"/>
                </a:solidFill>
                <a:latin typeface="Comic Sans MS" charset="0"/>
                <a:sym typeface="Wingdings" charset="0"/>
              </a:rPr>
              <a:t>Dissipation in CMOS</a:t>
            </a:r>
          </a:p>
        </p:txBody>
      </p:sp>
      <p:sp>
        <p:nvSpPr>
          <p:cNvPr id="79889" name="Rounded Rectangle 21"/>
          <p:cNvSpPr>
            <a:spLocks noChangeArrowheads="1"/>
          </p:cNvSpPr>
          <p:nvPr/>
        </p:nvSpPr>
        <p:spPr bwMode="auto">
          <a:xfrm>
            <a:off x="173182" y="1166091"/>
            <a:ext cx="4648200" cy="510309"/>
          </a:xfrm>
          <a:prstGeom prst="roundRect">
            <a:avLst>
              <a:gd name="adj" fmla="val 16667"/>
            </a:avLst>
          </a:prstGeom>
          <a:solidFill>
            <a:srgbClr val="FFFF00">
              <a:alpha val="32156"/>
            </a:srgbClr>
          </a:solidFill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buNone/>
            </a:pPr>
            <a:endParaRPr lang="en-US" sz="2000"/>
          </a:p>
        </p:txBody>
      </p:sp>
      <p:sp>
        <p:nvSpPr>
          <p:cNvPr id="79890" name="TextBox 8"/>
          <p:cNvSpPr txBox="1">
            <a:spLocks noChangeArrowheads="1"/>
          </p:cNvSpPr>
          <p:nvPr/>
        </p:nvSpPr>
        <p:spPr bwMode="auto">
          <a:xfrm>
            <a:off x="1066170" y="1166091"/>
            <a:ext cx="29177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2000" dirty="0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F = k</a:t>
            </a:r>
            <a:r>
              <a:rPr lang="en-US" sz="2000" baseline="-25000" dirty="0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Tln2 dissipation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17946" y="1143001"/>
            <a:ext cx="164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latin typeface="Comic Sans MS"/>
                <a:cs typeface="Comic Sans MS"/>
              </a:rPr>
              <a:t>for 2 states</a:t>
            </a:r>
          </a:p>
        </p:txBody>
      </p:sp>
      <p:sp>
        <p:nvSpPr>
          <p:cNvPr id="28" name="TextBox 8"/>
          <p:cNvSpPr txBox="1">
            <a:spLocks noChangeArrowheads="1"/>
          </p:cNvSpPr>
          <p:nvPr/>
        </p:nvSpPr>
        <p:spPr bwMode="auto">
          <a:xfrm>
            <a:off x="745935" y="1976556"/>
            <a:ext cx="17652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     = Nk</a:t>
            </a:r>
            <a:r>
              <a:rPr lang="en-US" sz="2000" baseline="-25000" dirty="0">
                <a:solidFill>
                  <a:srgbClr val="0000FF"/>
                </a:solidFill>
                <a:latin typeface="Comic Sans MS" charset="0"/>
              </a:rPr>
              <a:t>B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Tln2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71996" y="1965012"/>
            <a:ext cx="3318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latin typeface="Comic Sans MS"/>
                <a:cs typeface="Comic Sans MS"/>
              </a:rPr>
              <a:t>for 2</a:t>
            </a:r>
            <a:r>
              <a:rPr lang="en-US" sz="2000" baseline="30000" dirty="0">
                <a:latin typeface="Comic Sans MS"/>
                <a:cs typeface="Comic Sans MS"/>
              </a:rPr>
              <a:t>N</a:t>
            </a:r>
            <a:r>
              <a:rPr lang="en-US" sz="2000" dirty="0">
                <a:latin typeface="Comic Sans MS"/>
                <a:cs typeface="Comic Sans MS"/>
              </a:rPr>
              <a:t> independent states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5613" y="2441864"/>
            <a:ext cx="3897221" cy="4462760"/>
            <a:chOff x="-330060" y="2774373"/>
            <a:chExt cx="3897221" cy="4462760"/>
          </a:xfrm>
        </p:grpSpPr>
        <p:sp>
          <p:nvSpPr>
            <p:cNvPr id="4" name="TextBox 3"/>
            <p:cNvSpPr txBox="1"/>
            <p:nvPr/>
          </p:nvSpPr>
          <p:spPr>
            <a:xfrm>
              <a:off x="-330060" y="2774373"/>
              <a:ext cx="3897221" cy="4462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endParaRPr lang="en-US" sz="200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  <a:p>
              <a:pPr algn="ctr">
                <a:buNone/>
              </a:pPr>
              <a:endParaRPr lang="en-US" sz="200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  <a:p>
              <a:pPr algn="ctr">
                <a:buNone/>
              </a:pPr>
              <a:r>
                <a:rPr lang="en-US" sz="20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Magnets </a:t>
              </a:r>
            </a:p>
            <a:p>
              <a:pPr>
                <a:buNone/>
              </a:pPr>
              <a:endParaRPr lang="en-US" sz="2000" dirty="0">
                <a:latin typeface="Comic Sans MS"/>
                <a:cs typeface="Comic Sans MS"/>
              </a:endParaRPr>
            </a:p>
            <a:p>
              <a:pPr>
                <a:buNone/>
              </a:pPr>
              <a:endParaRPr lang="en-US" sz="2000" dirty="0">
                <a:latin typeface="Comic Sans MS"/>
                <a:cs typeface="Comic Sans MS"/>
              </a:endParaRPr>
            </a:p>
            <a:p>
              <a:pPr>
                <a:buNone/>
              </a:pPr>
              <a:endParaRPr lang="en-US" sz="2000" dirty="0">
                <a:latin typeface="Comic Sans MS"/>
                <a:cs typeface="Comic Sans MS"/>
              </a:endParaRPr>
            </a:p>
            <a:p>
              <a:pPr>
                <a:buNone/>
              </a:pPr>
              <a:endParaRPr lang="en-US" sz="2000" dirty="0">
                <a:latin typeface="Comic Sans MS"/>
                <a:cs typeface="Comic Sans MS"/>
              </a:endParaRPr>
            </a:p>
            <a:p>
              <a:pPr>
                <a:buNone/>
              </a:pPr>
              <a:endParaRPr lang="en-US" sz="2000" dirty="0">
                <a:latin typeface="Comic Sans MS"/>
                <a:cs typeface="Comic Sans MS"/>
              </a:endParaRPr>
            </a:p>
            <a:p>
              <a:pPr>
                <a:buNone/>
              </a:pPr>
              <a:endParaRPr lang="en-US" sz="2000" dirty="0">
                <a:latin typeface="Comic Sans MS"/>
                <a:cs typeface="Comic Sans MS"/>
              </a:endParaRPr>
            </a:p>
            <a:p>
              <a:pPr>
                <a:buNone/>
              </a:pPr>
              <a:r>
                <a:rPr lang="en-US" sz="2000" dirty="0">
                  <a:latin typeface="Comic Sans MS"/>
                  <a:cs typeface="Comic Sans MS"/>
                </a:rPr>
                <a:t>N states are coupled (N </a:t>
              </a:r>
              <a:r>
                <a:rPr lang="en-US" sz="2000" dirty="0">
                  <a:latin typeface="Comic Sans MS"/>
                  <a:cs typeface="Comic Sans MS"/>
                  <a:sym typeface="Wingdings" pitchFamily="2" charset="2"/>
                </a:rPr>
                <a:t> </a:t>
              </a:r>
              <a:r>
                <a:rPr lang="en-US" sz="2000" dirty="0">
                  <a:latin typeface="Comic Sans MS"/>
                  <a:cs typeface="Comic Sans MS"/>
                </a:rPr>
                <a:t>N*)</a:t>
              </a:r>
            </a:p>
            <a:p>
              <a:pPr>
                <a:buNone/>
              </a:pPr>
              <a:r>
                <a:rPr lang="en-US" sz="2000" dirty="0">
                  <a:latin typeface="Comic Sans MS"/>
                  <a:cs typeface="Comic Sans MS"/>
                </a:rPr>
                <a:t>(act like a giant spin)</a:t>
              </a:r>
            </a:p>
            <a:p>
              <a:pPr>
                <a:buNone/>
              </a:pPr>
              <a:endParaRPr lang="en-US" sz="2000" i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5" name="Can 4"/>
            <p:cNvSpPr/>
            <p:nvPr/>
          </p:nvSpPr>
          <p:spPr>
            <a:xfrm>
              <a:off x="762001" y="3971637"/>
              <a:ext cx="1420091" cy="727363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2000"/>
            </a:p>
          </p:txBody>
        </p:sp>
        <p:sp>
          <p:nvSpPr>
            <p:cNvPr id="6" name="Up Arrow 5"/>
            <p:cNvSpPr/>
            <p:nvPr/>
          </p:nvSpPr>
          <p:spPr>
            <a:xfrm>
              <a:off x="785091" y="3994727"/>
              <a:ext cx="138545" cy="542636"/>
            </a:xfrm>
            <a:prstGeom prst="up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2000"/>
            </a:p>
          </p:txBody>
        </p:sp>
        <p:sp>
          <p:nvSpPr>
            <p:cNvPr id="33" name="Up Arrow 32"/>
            <p:cNvSpPr/>
            <p:nvPr/>
          </p:nvSpPr>
          <p:spPr>
            <a:xfrm>
              <a:off x="914401" y="4031673"/>
              <a:ext cx="138545" cy="542636"/>
            </a:xfrm>
            <a:prstGeom prst="up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2000"/>
            </a:p>
          </p:txBody>
        </p:sp>
        <p:sp>
          <p:nvSpPr>
            <p:cNvPr id="34" name="Up Arrow 33"/>
            <p:cNvSpPr/>
            <p:nvPr/>
          </p:nvSpPr>
          <p:spPr>
            <a:xfrm>
              <a:off x="1066801" y="4045527"/>
              <a:ext cx="138545" cy="542636"/>
            </a:xfrm>
            <a:prstGeom prst="up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2000"/>
            </a:p>
          </p:txBody>
        </p:sp>
        <p:sp>
          <p:nvSpPr>
            <p:cNvPr id="35" name="Up Arrow 34"/>
            <p:cNvSpPr/>
            <p:nvPr/>
          </p:nvSpPr>
          <p:spPr>
            <a:xfrm>
              <a:off x="1230746" y="4082477"/>
              <a:ext cx="138545" cy="542636"/>
            </a:xfrm>
            <a:prstGeom prst="up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2000"/>
            </a:p>
          </p:txBody>
        </p:sp>
        <p:sp>
          <p:nvSpPr>
            <p:cNvPr id="36" name="Up Arrow 35"/>
            <p:cNvSpPr/>
            <p:nvPr/>
          </p:nvSpPr>
          <p:spPr>
            <a:xfrm>
              <a:off x="1394691" y="4084792"/>
              <a:ext cx="138545" cy="542636"/>
            </a:xfrm>
            <a:prstGeom prst="up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2000"/>
            </a:p>
          </p:txBody>
        </p:sp>
        <p:sp>
          <p:nvSpPr>
            <p:cNvPr id="37" name="Up Arrow 36"/>
            <p:cNvSpPr/>
            <p:nvPr/>
          </p:nvSpPr>
          <p:spPr>
            <a:xfrm>
              <a:off x="1547091" y="4087107"/>
              <a:ext cx="138545" cy="542636"/>
            </a:xfrm>
            <a:prstGeom prst="up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2000"/>
            </a:p>
          </p:txBody>
        </p:sp>
        <p:sp>
          <p:nvSpPr>
            <p:cNvPr id="38" name="Up Arrow 37"/>
            <p:cNvSpPr/>
            <p:nvPr/>
          </p:nvSpPr>
          <p:spPr>
            <a:xfrm>
              <a:off x="1699491" y="4054787"/>
              <a:ext cx="138545" cy="542636"/>
            </a:xfrm>
            <a:prstGeom prst="up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2000"/>
            </a:p>
          </p:txBody>
        </p:sp>
        <p:sp>
          <p:nvSpPr>
            <p:cNvPr id="39" name="Up Arrow 38"/>
            <p:cNvSpPr/>
            <p:nvPr/>
          </p:nvSpPr>
          <p:spPr>
            <a:xfrm>
              <a:off x="1849576" y="4054795"/>
              <a:ext cx="138545" cy="542636"/>
            </a:xfrm>
            <a:prstGeom prst="up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2000"/>
            </a:p>
          </p:txBody>
        </p:sp>
        <p:sp>
          <p:nvSpPr>
            <p:cNvPr id="40" name="Up Arrow 39"/>
            <p:cNvSpPr/>
            <p:nvPr/>
          </p:nvSpPr>
          <p:spPr>
            <a:xfrm>
              <a:off x="1988117" y="4031707"/>
              <a:ext cx="138545" cy="542636"/>
            </a:xfrm>
            <a:prstGeom prst="up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200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533972" y="3388050"/>
            <a:ext cx="461002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err="1">
                <a:solidFill>
                  <a:srgbClr val="FF0000"/>
                </a:solidFill>
                <a:latin typeface="Comic Sans MS"/>
                <a:cs typeface="Comic Sans MS"/>
              </a:rPr>
              <a:t>TunnelFETs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latin typeface="Comic Sans MS"/>
                <a:cs typeface="Comic Sans MS"/>
              </a:rPr>
              <a:t>(</a:t>
            </a:r>
            <a:r>
              <a:rPr lang="en-US" sz="2000" b="1" dirty="0" err="1">
                <a:latin typeface="Comic Sans MS"/>
                <a:cs typeface="Comic Sans MS"/>
              </a:rPr>
              <a:t>Seabaugh</a:t>
            </a:r>
            <a:r>
              <a:rPr lang="en-US" sz="2000" b="1" dirty="0">
                <a:latin typeface="Comic Sans MS"/>
                <a:cs typeface="Comic Sans MS"/>
              </a:rPr>
              <a:t>)</a:t>
            </a:r>
          </a:p>
          <a:p>
            <a:pPr>
              <a:buNone/>
            </a:pP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Negative Capacitance </a:t>
            </a:r>
            <a:r>
              <a:rPr lang="en-US" sz="20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latin typeface="Comic Sans MS"/>
                <a:cs typeface="Comic Sans MS"/>
              </a:rPr>
              <a:t>Salahuddin</a:t>
            </a:r>
            <a:r>
              <a:rPr lang="en-US" sz="20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</a:p>
          <a:p>
            <a:pPr>
              <a:buNone/>
            </a:pPr>
            <a:r>
              <a:rPr lang="en-US" sz="2000" b="1" dirty="0" err="1">
                <a:solidFill>
                  <a:srgbClr val="FF0000"/>
                </a:solidFill>
                <a:latin typeface="Comic Sans MS"/>
                <a:cs typeface="Comic Sans MS"/>
              </a:rPr>
              <a:t>MottFETs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latin typeface="Comic Sans MS"/>
                <a:cs typeface="Comic Sans MS"/>
              </a:rPr>
              <a:t>Shukla</a:t>
            </a:r>
            <a:r>
              <a:rPr lang="en-US" sz="2000" b="1" dirty="0">
                <a:solidFill>
                  <a:srgbClr val="000000"/>
                </a:solidFill>
                <a:latin typeface="Comic Sans MS"/>
                <a:cs typeface="Comic Sans MS"/>
              </a:rPr>
              <a:t>/</a:t>
            </a:r>
            <a:r>
              <a:rPr lang="en-US" sz="2000" b="1" dirty="0" err="1">
                <a:solidFill>
                  <a:srgbClr val="000000"/>
                </a:solidFill>
                <a:latin typeface="Comic Sans MS"/>
                <a:cs typeface="Comic Sans MS"/>
              </a:rPr>
              <a:t>Datta</a:t>
            </a:r>
            <a:r>
              <a:rPr lang="en-US" sz="2000" b="1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</a:p>
          <a:p>
            <a:pPr>
              <a:buNone/>
            </a:pP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Klein-Tunnel FETs </a:t>
            </a:r>
            <a:r>
              <a:rPr lang="en-US" sz="2000" b="1" dirty="0">
                <a:solidFill>
                  <a:srgbClr val="000000"/>
                </a:solidFill>
                <a:latin typeface="Comic Sans MS"/>
                <a:cs typeface="Comic Sans MS"/>
              </a:rPr>
              <a:t>(Ghosh)</a:t>
            </a:r>
          </a:p>
          <a:p>
            <a:pPr>
              <a:buNone/>
            </a:pPr>
            <a:r>
              <a:rPr lang="en-US" sz="2000" b="1" dirty="0" err="1">
                <a:solidFill>
                  <a:srgbClr val="FF0000"/>
                </a:solidFill>
                <a:latin typeface="Comic Sans MS"/>
                <a:cs typeface="Comic Sans MS"/>
              </a:rPr>
              <a:t>NanoElectroMechanical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 FETs </a:t>
            </a:r>
            <a:r>
              <a:rPr lang="en-US" sz="2000" b="1" dirty="0">
                <a:solidFill>
                  <a:srgbClr val="000000"/>
                </a:solidFill>
                <a:latin typeface="Comic Sans MS"/>
                <a:cs typeface="Comic Sans MS"/>
              </a:rPr>
              <a:t>(Liu)</a:t>
            </a:r>
          </a:p>
          <a:p>
            <a:pPr>
              <a:buNone/>
            </a:pPr>
            <a:endParaRPr lang="en-US" sz="2000" dirty="0"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2000" dirty="0">
                <a:latin typeface="Comic Sans MS"/>
                <a:cs typeface="Comic Sans MS"/>
              </a:rPr>
              <a:t>Nonequilibrium Physics (T </a:t>
            </a:r>
            <a:r>
              <a:rPr lang="en-US" sz="2000" dirty="0">
                <a:latin typeface="Comic Sans MS"/>
                <a:cs typeface="Comic Sans MS"/>
                <a:sym typeface="Wingdings" pitchFamily="2" charset="2"/>
              </a:rPr>
              <a:t> T*)</a:t>
            </a:r>
            <a:endParaRPr lang="en-US" sz="2000" dirty="0"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2000" dirty="0">
                <a:latin typeface="Comic Sans MS"/>
                <a:cs typeface="Comic Sans MS"/>
              </a:rPr>
              <a:t>Internal voltage Amplification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45613" y="2955637"/>
            <a:ext cx="3905688" cy="3597562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2000"/>
          </a:p>
        </p:txBody>
      </p:sp>
      <p:sp>
        <p:nvSpPr>
          <p:cNvPr id="55" name="Rectangle 54"/>
          <p:cNvSpPr/>
          <p:nvPr/>
        </p:nvSpPr>
        <p:spPr>
          <a:xfrm>
            <a:off x="4457753" y="3203301"/>
            <a:ext cx="4533847" cy="334989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2000"/>
          </a:p>
        </p:txBody>
      </p:sp>
      <p:sp>
        <p:nvSpPr>
          <p:cNvPr id="9" name="Right Arrow 8"/>
          <p:cNvSpPr/>
          <p:nvPr/>
        </p:nvSpPr>
        <p:spPr>
          <a:xfrm rot="7280279">
            <a:off x="2690092" y="2701635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2000"/>
          </a:p>
        </p:txBody>
      </p:sp>
      <p:sp>
        <p:nvSpPr>
          <p:cNvPr id="57" name="Right Arrow 56"/>
          <p:cNvSpPr/>
          <p:nvPr/>
        </p:nvSpPr>
        <p:spPr>
          <a:xfrm rot="3238441">
            <a:off x="4452249" y="2662335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2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z="2000" smtClean="0"/>
              <a:pPr>
                <a:defRPr/>
              </a:pPr>
              <a:t>26</a:t>
            </a:fld>
            <a:endParaRPr lang="en-US" sz="200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D3B21FD-9B1D-7BE2-6141-7A28D01864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846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89"/>
    </mc:Choice>
    <mc:Fallback xmlns="">
      <p:transition spd="slow" advTm="198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4" grpId="0"/>
      <p:bldP spid="8" grpId="0" animBg="1"/>
      <p:bldP spid="55" grpId="0" animBg="1"/>
      <p:bldP spid="9" grpId="0" animBg="1"/>
      <p:bldP spid="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uter chip with text&#10;&#10;Description automatically generated">
            <a:extLst>
              <a:ext uri="{FF2B5EF4-FFF2-40B4-BE49-F238E27FC236}">
                <a16:creationId xmlns:a16="http://schemas.microsoft.com/office/drawing/2014/main" id="{79C8C645-4E01-53FD-591B-A642A636DA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99354"/>
            <a:ext cx="4160214" cy="52592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82DE86-195D-28FD-CDD0-A7935F541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9"/>
    </mc:Choice>
    <mc:Fallback xmlns="">
      <p:transition spd="slow" advTm="3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2AAAC5C8-B7D4-0FFA-C460-F313933B4801}"/>
              </a:ext>
            </a:extLst>
          </p:cNvPr>
          <p:cNvSpPr/>
          <p:nvPr/>
        </p:nvSpPr>
        <p:spPr>
          <a:xfrm>
            <a:off x="7012142" y="4923174"/>
            <a:ext cx="1808195" cy="1737360"/>
          </a:xfrm>
          <a:prstGeom prst="rect">
            <a:avLst/>
          </a:prstGeom>
          <a:blipFill dpi="0" rotWithShape="1">
            <a:blip r:embed="rId5">
              <a:alphaModFix amt="64141"/>
            </a:blip>
            <a:srcRect/>
            <a:stretch>
              <a:fillRect/>
            </a:stretch>
          </a:blip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C2356833-B585-2E5C-14F0-8C0AF4E15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1332" y="0"/>
            <a:ext cx="29546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The story so far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F57A06-3D50-FDD4-1139-D8510A0E424E}"/>
              </a:ext>
            </a:extLst>
          </p:cNvPr>
          <p:cNvGrpSpPr/>
          <p:nvPr/>
        </p:nvGrpSpPr>
        <p:grpSpPr>
          <a:xfrm>
            <a:off x="261184" y="589280"/>
            <a:ext cx="2247731" cy="2426667"/>
            <a:chOff x="4560921" y="1437218"/>
            <a:chExt cx="4831927" cy="4749249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33B663A9-E80D-7D84-6E09-A69BFD056252}"/>
                </a:ext>
              </a:extLst>
            </p:cNvPr>
            <p:cNvCxnSpPr/>
            <p:nvPr/>
          </p:nvCxnSpPr>
          <p:spPr>
            <a:xfrm>
              <a:off x="5349875" y="5565069"/>
              <a:ext cx="222955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5F589C0-85CF-C494-D596-D9DB73ECAC58}"/>
                </a:ext>
              </a:extLst>
            </p:cNvPr>
            <p:cNvCxnSpPr/>
            <p:nvPr/>
          </p:nvCxnSpPr>
          <p:spPr>
            <a:xfrm flipV="1">
              <a:off x="5349875" y="3561292"/>
              <a:ext cx="0" cy="20037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A54EB01-5548-555E-4660-56EA8B27F49E}"/>
                </a:ext>
              </a:extLst>
            </p:cNvPr>
            <p:cNvSpPr/>
            <p:nvPr/>
          </p:nvSpPr>
          <p:spPr>
            <a:xfrm>
              <a:off x="6570486" y="4004028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4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B45DF90-D3FE-14DE-B8DA-894FD575FA57}"/>
                </a:ext>
              </a:extLst>
            </p:cNvPr>
            <p:cNvSpPr/>
            <p:nvPr/>
          </p:nvSpPr>
          <p:spPr>
            <a:xfrm>
              <a:off x="6976886" y="3823053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4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E48B7F2-34FF-5BEE-E754-2AC950DDBAE2}"/>
                </a:ext>
              </a:extLst>
            </p:cNvPr>
            <p:cNvSpPr/>
            <p:nvPr/>
          </p:nvSpPr>
          <p:spPr>
            <a:xfrm>
              <a:off x="6141861" y="4594578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4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DF3DDE4-D7F8-67E2-5030-7457460CDD52}"/>
                </a:ext>
              </a:extLst>
            </p:cNvPr>
            <p:cNvSpPr/>
            <p:nvPr/>
          </p:nvSpPr>
          <p:spPr>
            <a:xfrm>
              <a:off x="5487459" y="5000273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4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537656A-BB37-FF0F-CE5C-7ECDA72760BC}"/>
                </a:ext>
              </a:extLst>
            </p:cNvPr>
            <p:cNvSpPr/>
            <p:nvPr/>
          </p:nvSpPr>
          <p:spPr>
            <a:xfrm>
              <a:off x="6578247" y="4413249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4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D24BE63-298D-311C-68AB-CB6DB5903923}"/>
                </a:ext>
              </a:extLst>
            </p:cNvPr>
            <p:cNvSpPr/>
            <p:nvPr/>
          </p:nvSpPr>
          <p:spPr>
            <a:xfrm>
              <a:off x="5819774" y="4645730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4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AA81381-D311-CE17-E1D2-7AE7FAA65EA2}"/>
                </a:ext>
              </a:extLst>
            </p:cNvPr>
            <p:cNvSpPr/>
            <p:nvPr/>
          </p:nvSpPr>
          <p:spPr>
            <a:xfrm>
              <a:off x="6220532" y="4190648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40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E398D91-B040-D6B0-9E6A-138BBDCCFF36}"/>
                </a:ext>
              </a:extLst>
            </p:cNvPr>
            <p:cNvCxnSpPr/>
            <p:nvPr/>
          </p:nvCxnSpPr>
          <p:spPr>
            <a:xfrm flipV="1">
              <a:off x="5095875" y="3651250"/>
              <a:ext cx="2428875" cy="1762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A765DF-29B6-7BA4-80EC-D673A04140FF}"/>
                </a:ext>
              </a:extLst>
            </p:cNvPr>
            <p:cNvSpPr txBox="1"/>
            <p:nvPr/>
          </p:nvSpPr>
          <p:spPr>
            <a:xfrm>
              <a:off x="7333797" y="5584114"/>
              <a:ext cx="624408" cy="602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/>
                <a:t>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38D746-5488-27F2-5E6C-162E1AE4B53F}"/>
                </a:ext>
              </a:extLst>
            </p:cNvPr>
            <p:cNvSpPr txBox="1"/>
            <p:nvPr/>
          </p:nvSpPr>
          <p:spPr>
            <a:xfrm>
              <a:off x="4871140" y="3207097"/>
              <a:ext cx="596840" cy="602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/>
                <a:t>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82B43B-2791-CD4E-87DB-74FD51726054}"/>
                </a:ext>
              </a:extLst>
            </p:cNvPr>
            <p:cNvSpPr txBox="1"/>
            <p:nvPr/>
          </p:nvSpPr>
          <p:spPr>
            <a:xfrm>
              <a:off x="4560921" y="1437218"/>
              <a:ext cx="4831927" cy="1614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sz="1400" dirty="0">
                  <a:highlight>
                    <a:srgbClr val="FFFF00"/>
                  </a:highlight>
                </a:rPr>
                <a:t>y = </a:t>
              </a:r>
              <a:r>
                <a:rPr lang="en-US" sz="1400" dirty="0" err="1">
                  <a:highlight>
                    <a:srgbClr val="FFFF00"/>
                  </a:highlight>
                </a:rPr>
                <a:t>W.x</a:t>
              </a:r>
              <a:endParaRPr lang="en-US" sz="1400" dirty="0">
                <a:highlight>
                  <a:srgbClr val="FFFF00"/>
                </a:highlight>
              </a:endParaRPr>
            </a:p>
            <a:p>
              <a:pPr algn="ctr">
                <a:buNone/>
              </a:pPr>
              <a:r>
                <a:rPr lang="en-US" sz="1400" dirty="0"/>
                <a:t>Essential for regression,</a:t>
              </a:r>
            </a:p>
            <a:p>
              <a:pPr>
                <a:buNone/>
              </a:pPr>
              <a:r>
                <a:rPr lang="en-US" sz="1400" dirty="0"/>
                <a:t>Digital logic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CCA5E9D-7195-A27C-C5F9-A59383CCBFA0}"/>
              </a:ext>
            </a:extLst>
          </p:cNvPr>
          <p:cNvGrpSpPr/>
          <p:nvPr/>
        </p:nvGrpSpPr>
        <p:grpSpPr>
          <a:xfrm>
            <a:off x="208432" y="3184845"/>
            <a:ext cx="2002978" cy="3502571"/>
            <a:chOff x="208432" y="3184845"/>
            <a:chExt cx="2002978" cy="3502571"/>
          </a:xfrm>
        </p:grpSpPr>
        <p:sp>
          <p:nvSpPr>
            <p:cNvPr id="45" name="Right Arrow 44">
              <a:extLst>
                <a:ext uri="{FF2B5EF4-FFF2-40B4-BE49-F238E27FC236}">
                  <a16:creationId xmlns:a16="http://schemas.microsoft.com/office/drawing/2014/main" id="{D1978E0E-70ED-5E5A-73AA-2CA00E63AB3C}"/>
                </a:ext>
              </a:extLst>
            </p:cNvPr>
            <p:cNvSpPr/>
            <p:nvPr/>
          </p:nvSpPr>
          <p:spPr>
            <a:xfrm rot="5400000">
              <a:off x="601127" y="3371669"/>
              <a:ext cx="701532" cy="327883"/>
            </a:xfrm>
            <a:prstGeom prst="rightArrow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24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pic>
          <p:nvPicPr>
            <p:cNvPr id="46" name="Picture 45" descr="A diagram of a diagram&#10;&#10;Description automatically generated">
              <a:extLst>
                <a:ext uri="{FF2B5EF4-FFF2-40B4-BE49-F238E27FC236}">
                  <a16:creationId xmlns:a16="http://schemas.microsoft.com/office/drawing/2014/main" id="{1AF2A377-8F61-FC44-6452-E348D28BF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99000"/>
                      </a14:imgEffect>
                      <a14:imgEffect>
                        <a14:brightnessContrast bright="1000" contrast="-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432" y="4107890"/>
              <a:ext cx="1975135" cy="212253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81A6229-A2C4-8766-C639-7FFF62347063}"/>
                </a:ext>
              </a:extLst>
            </p:cNvPr>
            <p:cNvSpPr txBox="1"/>
            <p:nvPr/>
          </p:nvSpPr>
          <p:spPr>
            <a:xfrm>
              <a:off x="405493" y="6379639"/>
              <a:ext cx="18059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400" dirty="0">
                  <a:highlight>
                    <a:srgbClr val="FFFF00"/>
                  </a:highlight>
                </a:rPr>
                <a:t>Full Adder </a:t>
              </a:r>
              <a:r>
                <a:rPr lang="en-US" sz="1400" dirty="0"/>
                <a:t>(Gates)</a:t>
              </a:r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id="{564161C6-EB48-9BC6-41DD-8BF2431EDBCB}"/>
              </a:ext>
            </a:extLst>
          </p:cNvPr>
          <p:cNvSpPr/>
          <p:nvPr/>
        </p:nvSpPr>
        <p:spPr>
          <a:xfrm>
            <a:off x="5830235" y="5214002"/>
            <a:ext cx="701532" cy="327883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24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7B27BE4-A309-0A59-6081-5B9AB88166AF}"/>
              </a:ext>
            </a:extLst>
          </p:cNvPr>
          <p:cNvGrpSpPr/>
          <p:nvPr/>
        </p:nvGrpSpPr>
        <p:grpSpPr>
          <a:xfrm>
            <a:off x="2714191" y="4569198"/>
            <a:ext cx="3121316" cy="2148991"/>
            <a:chOff x="2714191" y="4569198"/>
            <a:chExt cx="3121316" cy="2148991"/>
          </a:xfrm>
        </p:grpSpPr>
        <p:pic>
          <p:nvPicPr>
            <p:cNvPr id="22" name="Picture 21" descr="Screen Shot 2019-06-30 at 8.24.09 AM.png">
              <a:extLst>
                <a:ext uri="{FF2B5EF4-FFF2-40B4-BE49-F238E27FC236}">
                  <a16:creationId xmlns:a16="http://schemas.microsoft.com/office/drawing/2014/main" id="{D32D5551-86CF-7ADA-CD92-85BFA704E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5112" y="4569198"/>
              <a:ext cx="2630395" cy="1942663"/>
            </a:xfrm>
            <a:prstGeom prst="rect">
              <a:avLst/>
            </a:prstGeom>
          </p:spPr>
        </p:pic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691E6063-7D40-821B-B38F-86ACCB32B2A1}"/>
                </a:ext>
              </a:extLst>
            </p:cNvPr>
            <p:cNvSpPr/>
            <p:nvPr/>
          </p:nvSpPr>
          <p:spPr>
            <a:xfrm>
              <a:off x="2714191" y="5212647"/>
              <a:ext cx="701532" cy="327883"/>
            </a:xfrm>
            <a:prstGeom prst="rightArrow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24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019667E-E2EF-2B56-892C-9876FBD57611}"/>
                </a:ext>
              </a:extLst>
            </p:cNvPr>
            <p:cNvSpPr txBox="1"/>
            <p:nvPr/>
          </p:nvSpPr>
          <p:spPr>
            <a:xfrm>
              <a:off x="3825374" y="6410412"/>
              <a:ext cx="1606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400" dirty="0">
                  <a:highlight>
                    <a:srgbClr val="FFFF00"/>
                  </a:highlight>
                </a:rPr>
                <a:t>NMOS/PMOS</a:t>
              </a:r>
              <a:endParaRPr lang="en-US" sz="1400" dirty="0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5299349F-CC1E-D6EA-5D3A-BB7CDA2EEB5A}"/>
              </a:ext>
            </a:extLst>
          </p:cNvPr>
          <p:cNvSpPr txBox="1"/>
          <p:nvPr/>
        </p:nvSpPr>
        <p:spPr>
          <a:xfrm>
            <a:off x="6600241" y="6068084"/>
            <a:ext cx="2423934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>
                <a:highlight>
                  <a:srgbClr val="FFFF00"/>
                </a:highlight>
              </a:rPr>
              <a:t>Gate moves Fermi energy </a:t>
            </a:r>
          </a:p>
          <a:p>
            <a:pPr algn="ctr">
              <a:buNone/>
            </a:pPr>
            <a:r>
              <a:rPr lang="en-US" sz="1400" dirty="0">
                <a:highlight>
                  <a:srgbClr val="FFFF00"/>
                </a:highlight>
              </a:rPr>
              <a:t>in/out of band</a:t>
            </a:r>
            <a:endParaRPr lang="en-US" sz="1400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56731BE-65F1-711C-229E-A0F907A5BDEE}"/>
              </a:ext>
            </a:extLst>
          </p:cNvPr>
          <p:cNvGrpSpPr/>
          <p:nvPr/>
        </p:nvGrpSpPr>
        <p:grpSpPr>
          <a:xfrm>
            <a:off x="7422301" y="4312360"/>
            <a:ext cx="990600" cy="1376008"/>
            <a:chOff x="7010400" y="3527336"/>
            <a:chExt cx="990600" cy="1376008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0F15489-CDB1-4CB4-56E1-B7762E3DFF31}"/>
                </a:ext>
              </a:extLst>
            </p:cNvPr>
            <p:cNvSpPr/>
            <p:nvPr/>
          </p:nvSpPr>
          <p:spPr>
            <a:xfrm>
              <a:off x="7010400" y="3527336"/>
              <a:ext cx="990600" cy="456927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C1832681-140F-96A4-DAB4-552AA8B0F808}"/>
                </a:ext>
              </a:extLst>
            </p:cNvPr>
            <p:cNvSpPr/>
            <p:nvPr/>
          </p:nvSpPr>
          <p:spPr>
            <a:xfrm>
              <a:off x="7010400" y="4446417"/>
              <a:ext cx="990600" cy="456927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68BD5F3-D643-C715-F149-0735A811CABF}"/>
              </a:ext>
            </a:extLst>
          </p:cNvPr>
          <p:cNvGrpSpPr/>
          <p:nvPr/>
        </p:nvGrpSpPr>
        <p:grpSpPr>
          <a:xfrm>
            <a:off x="4961736" y="438762"/>
            <a:ext cx="3178355" cy="3380914"/>
            <a:chOff x="6422519" y="486850"/>
            <a:chExt cx="3178355" cy="3380914"/>
          </a:xfrm>
        </p:grpSpPr>
        <p:pic>
          <p:nvPicPr>
            <p:cNvPr id="104" name="Picture 103" descr="A diagram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E3C34F7E-A345-3294-2C6A-D48BFCA3C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2519" y="486850"/>
              <a:ext cx="2282575" cy="1903255"/>
            </a:xfrm>
            <a:prstGeom prst="rect">
              <a:avLst/>
            </a:prstGeom>
          </p:spPr>
        </p:pic>
        <p:sp>
          <p:nvSpPr>
            <p:cNvPr id="105" name="Right Arrow 104">
              <a:extLst>
                <a:ext uri="{FF2B5EF4-FFF2-40B4-BE49-F238E27FC236}">
                  <a16:creationId xmlns:a16="http://schemas.microsoft.com/office/drawing/2014/main" id="{0F3735A8-8636-0FFA-1A29-7540503ED4A7}"/>
                </a:ext>
              </a:extLst>
            </p:cNvPr>
            <p:cNvSpPr/>
            <p:nvPr/>
          </p:nvSpPr>
          <p:spPr>
            <a:xfrm rot="16200000">
              <a:off x="9086167" y="3353056"/>
              <a:ext cx="701532" cy="327883"/>
            </a:xfrm>
            <a:prstGeom prst="rightArrow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24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70D6556E-888E-4877-D239-E8B2CAAC9134}"/>
                </a:ext>
              </a:extLst>
            </p:cNvPr>
            <p:cNvSpPr txBox="1"/>
            <p:nvPr/>
          </p:nvSpPr>
          <p:spPr>
            <a:xfrm>
              <a:off x="6720763" y="2375130"/>
              <a:ext cx="1606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400" dirty="0">
                  <a:highlight>
                    <a:srgbClr val="FFFF00"/>
                  </a:highlight>
                </a:rPr>
                <a:t>Turns on NMOS</a:t>
              </a:r>
              <a:endParaRPr lang="en-US" sz="1400" dirty="0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4CA70CC-723D-AFD3-F429-DC6E24A3631E}"/>
              </a:ext>
            </a:extLst>
          </p:cNvPr>
          <p:cNvGrpSpPr/>
          <p:nvPr/>
        </p:nvGrpSpPr>
        <p:grpSpPr>
          <a:xfrm>
            <a:off x="2737217" y="645620"/>
            <a:ext cx="2064826" cy="1396364"/>
            <a:chOff x="3917119" y="618248"/>
            <a:chExt cx="2064826" cy="1396364"/>
          </a:xfrm>
        </p:grpSpPr>
        <p:pic>
          <p:nvPicPr>
            <p:cNvPr id="108" name="Picture 107" descr="A drawing of a square and square object&#10;&#10;Description automatically generated">
              <a:extLst>
                <a:ext uri="{FF2B5EF4-FFF2-40B4-BE49-F238E27FC236}">
                  <a16:creationId xmlns:a16="http://schemas.microsoft.com/office/drawing/2014/main" id="{B1F92EF4-BDEF-91CE-F4CA-D5FFBBDAF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280" y="618248"/>
              <a:ext cx="944895" cy="1242742"/>
            </a:xfrm>
            <a:prstGeom prst="rect">
              <a:avLst/>
            </a:prstGeom>
          </p:spPr>
        </p:pic>
        <p:sp>
          <p:nvSpPr>
            <p:cNvPr id="109" name="Right Arrow 108">
              <a:extLst>
                <a:ext uri="{FF2B5EF4-FFF2-40B4-BE49-F238E27FC236}">
                  <a16:creationId xmlns:a16="http://schemas.microsoft.com/office/drawing/2014/main" id="{7976C540-7244-27B5-9206-455C49EADE95}"/>
                </a:ext>
              </a:extLst>
            </p:cNvPr>
            <p:cNvSpPr/>
            <p:nvPr/>
          </p:nvSpPr>
          <p:spPr>
            <a:xfrm rot="10800000">
              <a:off x="5280413" y="1290072"/>
              <a:ext cx="701532" cy="327883"/>
            </a:xfrm>
            <a:prstGeom prst="rightArrow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24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E5C4571-2975-E3FF-5F29-D316D937ACF2}"/>
                </a:ext>
              </a:extLst>
            </p:cNvPr>
            <p:cNvSpPr txBox="1"/>
            <p:nvPr/>
          </p:nvSpPr>
          <p:spPr>
            <a:xfrm>
              <a:off x="3917119" y="1706835"/>
              <a:ext cx="1606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400" dirty="0">
                  <a:highlight>
                    <a:srgbClr val="FFFF00"/>
                  </a:highlight>
                </a:rPr>
                <a:t>CMOS</a:t>
              </a:r>
              <a:endParaRPr lang="en-US" sz="1400" dirty="0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7424BD7-2CD6-7558-04CB-E4FC7E2BE949}"/>
              </a:ext>
            </a:extLst>
          </p:cNvPr>
          <p:cNvGrpSpPr/>
          <p:nvPr/>
        </p:nvGrpSpPr>
        <p:grpSpPr>
          <a:xfrm>
            <a:off x="2613243" y="2319460"/>
            <a:ext cx="3115939" cy="2112732"/>
            <a:chOff x="2968247" y="2205486"/>
            <a:chExt cx="3115939" cy="2112732"/>
          </a:xfrm>
        </p:grpSpPr>
        <p:sp>
          <p:nvSpPr>
            <p:cNvPr id="112" name="Right Arrow 111">
              <a:extLst>
                <a:ext uri="{FF2B5EF4-FFF2-40B4-BE49-F238E27FC236}">
                  <a16:creationId xmlns:a16="http://schemas.microsoft.com/office/drawing/2014/main" id="{DF15B33C-17BA-3F9D-000F-BA745DF8F7C4}"/>
                </a:ext>
              </a:extLst>
            </p:cNvPr>
            <p:cNvSpPr/>
            <p:nvPr/>
          </p:nvSpPr>
          <p:spPr>
            <a:xfrm rot="5400000">
              <a:off x="3013471" y="2392310"/>
              <a:ext cx="701532" cy="327883"/>
            </a:xfrm>
            <a:prstGeom prst="rightArrow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24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4D753E99-6814-30A8-7E27-5986C92B51DE}"/>
                </a:ext>
              </a:extLst>
            </p:cNvPr>
            <p:cNvGrpSpPr/>
            <p:nvPr/>
          </p:nvGrpSpPr>
          <p:grpSpPr>
            <a:xfrm>
              <a:off x="2968247" y="2555611"/>
              <a:ext cx="3115939" cy="1762607"/>
              <a:chOff x="2957360" y="655077"/>
              <a:chExt cx="3115939" cy="1762607"/>
            </a:xfrm>
          </p:grpSpPr>
          <p:pic>
            <p:nvPicPr>
              <p:cNvPr id="114" name="Picture 113" descr="A graph with a blue line&#10;&#10;Description automatically generated">
                <a:extLst>
                  <a:ext uri="{FF2B5EF4-FFF2-40B4-BE49-F238E27FC236}">
                    <a16:creationId xmlns:a16="http://schemas.microsoft.com/office/drawing/2014/main" id="{E241CB2E-0C6A-5144-04C5-6C921383F9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0867" y="655077"/>
                <a:ext cx="2072715" cy="1342810"/>
              </a:xfrm>
              <a:prstGeom prst="rect">
                <a:avLst/>
              </a:prstGeom>
            </p:spPr>
          </p:pic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7D9F06D-F0AE-ADCC-DD61-8B44A5443739}"/>
                  </a:ext>
                </a:extLst>
              </p:cNvPr>
              <p:cNvSpPr txBox="1"/>
              <p:nvPr/>
            </p:nvSpPr>
            <p:spPr>
              <a:xfrm>
                <a:off x="3649365" y="2109907"/>
                <a:ext cx="24239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sz="1400" dirty="0">
                    <a:highlight>
                      <a:srgbClr val="FFFF00"/>
                    </a:highlight>
                  </a:rPr>
                  <a:t>Dissipation of energy</a:t>
                </a:r>
                <a:endParaRPr lang="en-US" sz="1400" dirty="0"/>
              </a:p>
            </p:txBody>
          </p: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296196B5-A905-CCD8-6A07-BE338D727E79}"/>
                  </a:ext>
                </a:extLst>
              </p:cNvPr>
              <p:cNvGrpSpPr/>
              <p:nvPr/>
            </p:nvGrpSpPr>
            <p:grpSpPr>
              <a:xfrm>
                <a:off x="3163640" y="1175080"/>
                <a:ext cx="333360" cy="212040"/>
                <a:chOff x="3163640" y="1175080"/>
                <a:chExt cx="333360" cy="2120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138" name="Ink 137">
                      <a:extLst>
                        <a:ext uri="{FF2B5EF4-FFF2-40B4-BE49-F238E27FC236}">
                          <a16:creationId xmlns:a16="http://schemas.microsoft.com/office/drawing/2014/main" id="{E5032EB5-7929-3745-7D6F-E6A93951AA4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63640" y="1198120"/>
                    <a:ext cx="188640" cy="189000"/>
                  </p14:xfrm>
                </p:contentPart>
              </mc:Choice>
              <mc:Fallback xmlns="">
                <p:pic>
                  <p:nvPicPr>
                    <p:cNvPr id="138" name="Ink 137">
                      <a:extLst>
                        <a:ext uri="{FF2B5EF4-FFF2-40B4-BE49-F238E27FC236}">
                          <a16:creationId xmlns:a16="http://schemas.microsoft.com/office/drawing/2014/main" id="{E5032EB5-7929-3745-7D6F-E6A93951AA46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3155000" y="1189480"/>
                      <a:ext cx="206280" cy="206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139" name="Ink 138">
                      <a:extLst>
                        <a:ext uri="{FF2B5EF4-FFF2-40B4-BE49-F238E27FC236}">
                          <a16:creationId xmlns:a16="http://schemas.microsoft.com/office/drawing/2014/main" id="{F657C121-0AD3-62FD-D0C4-EBBB1A9E79B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87200" y="1175080"/>
                    <a:ext cx="109800" cy="199080"/>
                  </p14:xfrm>
                </p:contentPart>
              </mc:Choice>
              <mc:Fallback xmlns="">
                <p:pic>
                  <p:nvPicPr>
                    <p:cNvPr id="139" name="Ink 138">
                      <a:extLst>
                        <a:ext uri="{FF2B5EF4-FFF2-40B4-BE49-F238E27FC236}">
                          <a16:creationId xmlns:a16="http://schemas.microsoft.com/office/drawing/2014/main" id="{F657C121-0AD3-62FD-D0C4-EBBB1A9E79B0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3378560" y="1166440"/>
                      <a:ext cx="127440" cy="216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140" name="Ink 139">
                      <a:extLst>
                        <a:ext uri="{FF2B5EF4-FFF2-40B4-BE49-F238E27FC236}">
                          <a16:creationId xmlns:a16="http://schemas.microsoft.com/office/drawing/2014/main" id="{A1853D2F-E504-68AE-4018-EF61CDEAEF8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16360" y="1280920"/>
                    <a:ext cx="71640" cy="2880"/>
                  </p14:xfrm>
                </p:contentPart>
              </mc:Choice>
              <mc:Fallback xmlns="">
                <p:pic>
                  <p:nvPicPr>
                    <p:cNvPr id="140" name="Ink 139">
                      <a:extLst>
                        <a:ext uri="{FF2B5EF4-FFF2-40B4-BE49-F238E27FC236}">
                          <a16:creationId xmlns:a16="http://schemas.microsoft.com/office/drawing/2014/main" id="{A1853D2F-E504-68AE-4018-EF61CDEAEF8C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3407720" y="1271920"/>
                      <a:ext cx="89280" cy="205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D4646125-9F17-4B4F-9678-CE7E2207BA16}"/>
                  </a:ext>
                </a:extLst>
              </p:cNvPr>
              <p:cNvGrpSpPr/>
              <p:nvPr/>
            </p:nvGrpSpPr>
            <p:grpSpPr>
              <a:xfrm>
                <a:off x="2957360" y="1546240"/>
                <a:ext cx="631800" cy="230400"/>
                <a:chOff x="2957360" y="1546240"/>
                <a:chExt cx="631800" cy="2304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132" name="Ink 131">
                      <a:extLst>
                        <a:ext uri="{FF2B5EF4-FFF2-40B4-BE49-F238E27FC236}">
                          <a16:creationId xmlns:a16="http://schemas.microsoft.com/office/drawing/2014/main" id="{486EED74-0835-E25E-FD79-0731DAB8070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7360" y="1635520"/>
                    <a:ext cx="39240" cy="360"/>
                  </p14:xfrm>
                </p:contentPart>
              </mc:Choice>
              <mc:Fallback xmlns="">
                <p:pic>
                  <p:nvPicPr>
                    <p:cNvPr id="132" name="Ink 131">
                      <a:extLst>
                        <a:ext uri="{FF2B5EF4-FFF2-40B4-BE49-F238E27FC236}">
                          <a16:creationId xmlns:a16="http://schemas.microsoft.com/office/drawing/2014/main" id="{486EED74-0835-E25E-FD79-0731DAB8070D}"/>
                        </a:ext>
                      </a:extLst>
                    </p:cNvPr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2948720" y="1626880"/>
                      <a:ext cx="5688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133" name="Ink 132">
                      <a:extLst>
                        <a:ext uri="{FF2B5EF4-FFF2-40B4-BE49-F238E27FC236}">
                          <a16:creationId xmlns:a16="http://schemas.microsoft.com/office/drawing/2014/main" id="{8D13913E-6884-AF2F-3385-9C212DF415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2040" y="1737760"/>
                    <a:ext cx="42120" cy="360"/>
                  </p14:xfrm>
                </p:contentPart>
              </mc:Choice>
              <mc:Fallback xmlns="">
                <p:pic>
                  <p:nvPicPr>
                    <p:cNvPr id="133" name="Ink 132">
                      <a:extLst>
                        <a:ext uri="{FF2B5EF4-FFF2-40B4-BE49-F238E27FC236}">
                          <a16:creationId xmlns:a16="http://schemas.microsoft.com/office/drawing/2014/main" id="{8D13913E-6884-AF2F-3385-9C212DF415A3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2953040" y="1728760"/>
                      <a:ext cx="5976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134" name="Ink 133">
                      <a:extLst>
                        <a:ext uri="{FF2B5EF4-FFF2-40B4-BE49-F238E27FC236}">
                          <a16:creationId xmlns:a16="http://schemas.microsoft.com/office/drawing/2014/main" id="{9D07F42A-880E-BFCA-3D56-E8F1D64991E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06040" y="1573240"/>
                    <a:ext cx="138960" cy="12240"/>
                  </p14:xfrm>
                </p:contentPart>
              </mc:Choice>
              <mc:Fallback xmlns="">
                <p:pic>
                  <p:nvPicPr>
                    <p:cNvPr id="134" name="Ink 133">
                      <a:extLst>
                        <a:ext uri="{FF2B5EF4-FFF2-40B4-BE49-F238E27FC236}">
                          <a16:creationId xmlns:a16="http://schemas.microsoft.com/office/drawing/2014/main" id="{9D07F42A-880E-BFCA-3D56-E8F1D64991EE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3097040" y="1564240"/>
                      <a:ext cx="156600" cy="29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135" name="Ink 134">
                      <a:extLst>
                        <a:ext uri="{FF2B5EF4-FFF2-40B4-BE49-F238E27FC236}">
                          <a16:creationId xmlns:a16="http://schemas.microsoft.com/office/drawing/2014/main" id="{20C39993-41C5-7008-3792-45D7D8AA567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80560" y="1595560"/>
                    <a:ext cx="360" cy="169200"/>
                  </p14:xfrm>
                </p:contentPart>
              </mc:Choice>
              <mc:Fallback xmlns="">
                <p:pic>
                  <p:nvPicPr>
                    <p:cNvPr id="135" name="Ink 134">
                      <a:extLst>
                        <a:ext uri="{FF2B5EF4-FFF2-40B4-BE49-F238E27FC236}">
                          <a16:creationId xmlns:a16="http://schemas.microsoft.com/office/drawing/2014/main" id="{20C39993-41C5-7008-3792-45D7D8AA5678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3171920" y="1586920"/>
                      <a:ext cx="18000" cy="186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136" name="Ink 135">
                      <a:extLst>
                        <a:ext uri="{FF2B5EF4-FFF2-40B4-BE49-F238E27FC236}">
                          <a16:creationId xmlns:a16="http://schemas.microsoft.com/office/drawing/2014/main" id="{CA7D6EB2-5C8E-1A9C-5FDD-6C565CC416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07280" y="1595920"/>
                    <a:ext cx="113760" cy="114120"/>
                  </p14:xfrm>
                </p:contentPart>
              </mc:Choice>
              <mc:Fallback xmlns="">
                <p:pic>
                  <p:nvPicPr>
                    <p:cNvPr id="136" name="Ink 135">
                      <a:extLst>
                        <a:ext uri="{FF2B5EF4-FFF2-40B4-BE49-F238E27FC236}">
                          <a16:creationId xmlns:a16="http://schemas.microsoft.com/office/drawing/2014/main" id="{CA7D6EB2-5C8E-1A9C-5FDD-6C565CC41607}"/>
                        </a:ext>
                      </a:extLst>
                    </p:cNvPr>
                    <p:cNvPicPr/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3298640" y="1587280"/>
                      <a:ext cx="131400" cy="131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">
                  <p14:nvContentPartPr>
                    <p14:cNvPr id="137" name="Ink 136">
                      <a:extLst>
                        <a:ext uri="{FF2B5EF4-FFF2-40B4-BE49-F238E27FC236}">
                          <a16:creationId xmlns:a16="http://schemas.microsoft.com/office/drawing/2014/main" id="{3CDE1007-A86E-E65E-CAD8-63230759BE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76480" y="1546240"/>
                    <a:ext cx="112680" cy="230400"/>
                  </p14:xfrm>
                </p:contentPart>
              </mc:Choice>
              <mc:Fallback xmlns="">
                <p:pic>
                  <p:nvPicPr>
                    <p:cNvPr id="137" name="Ink 136">
                      <a:extLst>
                        <a:ext uri="{FF2B5EF4-FFF2-40B4-BE49-F238E27FC236}">
                          <a16:creationId xmlns:a16="http://schemas.microsoft.com/office/drawing/2014/main" id="{3CDE1007-A86E-E65E-CAD8-63230759BE76}"/>
                        </a:ext>
                      </a:extLst>
                    </p:cNvPr>
                    <p:cNvPicPr/>
                    <p:nvPr/>
                  </p:nvPicPr>
                  <p:blipFill>
                    <a:blip r:embed="rId29"/>
                    <a:stretch>
                      <a:fillRect/>
                    </a:stretch>
                  </p:blipFill>
                  <p:spPr>
                    <a:xfrm>
                      <a:off x="3467480" y="1537240"/>
                      <a:ext cx="130320" cy="2480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72685297-2273-EFD5-77D9-30090A1D451E}"/>
                  </a:ext>
                </a:extLst>
              </p:cNvPr>
              <p:cNvGrpSpPr/>
              <p:nvPr/>
            </p:nvGrpSpPr>
            <p:grpSpPr>
              <a:xfrm>
                <a:off x="5083160" y="1547320"/>
                <a:ext cx="118800" cy="242640"/>
                <a:chOff x="5083160" y="1547320"/>
                <a:chExt cx="118800" cy="2426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0">
                  <p14:nvContentPartPr>
                    <p14:cNvPr id="129" name="Ink 128">
                      <a:extLst>
                        <a:ext uri="{FF2B5EF4-FFF2-40B4-BE49-F238E27FC236}">
                          <a16:creationId xmlns:a16="http://schemas.microsoft.com/office/drawing/2014/main" id="{97263A56-2768-E56E-C50E-F84492FA935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83160" y="1551640"/>
                    <a:ext cx="8640" cy="238320"/>
                  </p14:xfrm>
                </p:contentPart>
              </mc:Choice>
              <mc:Fallback xmlns="">
                <p:pic>
                  <p:nvPicPr>
                    <p:cNvPr id="129" name="Ink 128">
                      <a:extLst>
                        <a:ext uri="{FF2B5EF4-FFF2-40B4-BE49-F238E27FC236}">
                          <a16:creationId xmlns:a16="http://schemas.microsoft.com/office/drawing/2014/main" id="{97263A56-2768-E56E-C50E-F84492FA9353}"/>
                        </a:ext>
                      </a:extLst>
                    </p:cNvPr>
                    <p:cNvPicPr/>
                    <p:nvPr/>
                  </p:nvPicPr>
                  <p:blipFill>
                    <a:blip r:embed="rId31"/>
                    <a:stretch>
                      <a:fillRect/>
                    </a:stretch>
                  </p:blipFill>
                  <p:spPr>
                    <a:xfrm>
                      <a:off x="5074160" y="1543000"/>
                      <a:ext cx="26280" cy="255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">
                  <p14:nvContentPartPr>
                    <p14:cNvPr id="130" name="Ink 129">
                      <a:extLst>
                        <a:ext uri="{FF2B5EF4-FFF2-40B4-BE49-F238E27FC236}">
                          <a16:creationId xmlns:a16="http://schemas.microsoft.com/office/drawing/2014/main" id="{5B6EED31-A45B-97F0-99B3-53EE4DF6CD6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90360" y="1554160"/>
                    <a:ext cx="111600" cy="118440"/>
                  </p14:xfrm>
                </p:contentPart>
              </mc:Choice>
              <mc:Fallback xmlns="">
                <p:pic>
                  <p:nvPicPr>
                    <p:cNvPr id="130" name="Ink 129">
                      <a:extLst>
                        <a:ext uri="{FF2B5EF4-FFF2-40B4-BE49-F238E27FC236}">
                          <a16:creationId xmlns:a16="http://schemas.microsoft.com/office/drawing/2014/main" id="{5B6EED31-A45B-97F0-99B3-53EE4DF6CD68}"/>
                        </a:ext>
                      </a:extLst>
                    </p:cNvPr>
                    <p:cNvPicPr/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5081360" y="1545160"/>
                      <a:ext cx="129240" cy="136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">
                  <p14:nvContentPartPr>
                    <p14:cNvPr id="131" name="Ink 130">
                      <a:extLst>
                        <a:ext uri="{FF2B5EF4-FFF2-40B4-BE49-F238E27FC236}">
                          <a16:creationId xmlns:a16="http://schemas.microsoft.com/office/drawing/2014/main" id="{A292F164-D6F7-06EF-3C34-A962E27436A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99000" y="1547320"/>
                    <a:ext cx="74160" cy="16920"/>
                  </p14:xfrm>
                </p:contentPart>
              </mc:Choice>
              <mc:Fallback xmlns="">
                <p:pic>
                  <p:nvPicPr>
                    <p:cNvPr id="131" name="Ink 130">
                      <a:extLst>
                        <a:ext uri="{FF2B5EF4-FFF2-40B4-BE49-F238E27FC236}">
                          <a16:creationId xmlns:a16="http://schemas.microsoft.com/office/drawing/2014/main" id="{A292F164-D6F7-06EF-3C34-A962E27436AF}"/>
                        </a:ext>
                      </a:extLst>
                    </p:cNvPr>
                    <p:cNvPicPr/>
                    <p:nvPr/>
                  </p:nvPicPr>
                  <p:blipFill>
                    <a:blip r:embed="rId35"/>
                    <a:stretch>
                      <a:fillRect/>
                    </a:stretch>
                  </p:blipFill>
                  <p:spPr>
                    <a:xfrm>
                      <a:off x="5090000" y="1538680"/>
                      <a:ext cx="91800" cy="345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B863A188-8666-57D1-3C81-A5090C2BA79A}"/>
                      </a:ext>
                    </a:extLst>
                  </p14:cNvPr>
                  <p14:cNvContentPartPr/>
                  <p14:nvPr/>
                </p14:nvContentPartPr>
                <p14:xfrm>
                  <a:off x="4787600" y="886720"/>
                  <a:ext cx="51840" cy="4788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B863A188-8666-57D1-3C81-A5090C2BA79A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4778600" y="878080"/>
                    <a:ext cx="69480" cy="655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5E3D2E73-5CAC-41C3-48E4-EECBB6CB7978}"/>
                  </a:ext>
                </a:extLst>
              </p:cNvPr>
              <p:cNvGrpSpPr/>
              <p:nvPr/>
            </p:nvGrpSpPr>
            <p:grpSpPr>
              <a:xfrm>
                <a:off x="4583120" y="1023880"/>
                <a:ext cx="454320" cy="236520"/>
                <a:chOff x="4583120" y="1023880"/>
                <a:chExt cx="454320" cy="2365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8">
                  <p14:nvContentPartPr>
                    <p14:cNvPr id="127" name="Ink 126">
                      <a:extLst>
                        <a:ext uri="{FF2B5EF4-FFF2-40B4-BE49-F238E27FC236}">
                          <a16:creationId xmlns:a16="http://schemas.microsoft.com/office/drawing/2014/main" id="{246AE2F0-C35C-3B88-0166-D4574CA06B5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83120" y="1023880"/>
                    <a:ext cx="221400" cy="213120"/>
                  </p14:xfrm>
                </p:contentPart>
              </mc:Choice>
              <mc:Fallback xmlns="">
                <p:pic>
                  <p:nvPicPr>
                    <p:cNvPr id="127" name="Ink 126">
                      <a:extLst>
                        <a:ext uri="{FF2B5EF4-FFF2-40B4-BE49-F238E27FC236}">
                          <a16:creationId xmlns:a16="http://schemas.microsoft.com/office/drawing/2014/main" id="{246AE2F0-C35C-3B88-0166-D4574CA06B57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4574480" y="1014880"/>
                      <a:ext cx="239040" cy="230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">
                  <p14:nvContentPartPr>
                    <p14:cNvPr id="128" name="Ink 127">
                      <a:extLst>
                        <a:ext uri="{FF2B5EF4-FFF2-40B4-BE49-F238E27FC236}">
                          <a16:creationId xmlns:a16="http://schemas.microsoft.com/office/drawing/2014/main" id="{3FFD3995-27A3-CF49-BC9B-0E20B8AFCC9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78680" y="1037560"/>
                    <a:ext cx="158760" cy="222840"/>
                  </p14:xfrm>
                </p:contentPart>
              </mc:Choice>
              <mc:Fallback xmlns="">
                <p:pic>
                  <p:nvPicPr>
                    <p:cNvPr id="128" name="Ink 127">
                      <a:extLst>
                        <a:ext uri="{FF2B5EF4-FFF2-40B4-BE49-F238E27FC236}">
                          <a16:creationId xmlns:a16="http://schemas.microsoft.com/office/drawing/2014/main" id="{3FFD3995-27A3-CF49-BC9B-0E20B8AFCC99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4869680" y="1028920"/>
                      <a:ext cx="176400" cy="2404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82543E27-00AD-AC56-D700-C918AB68A085}"/>
                  </a:ext>
                </a:extLst>
              </p:cNvPr>
              <p:cNvGrpSpPr/>
              <p:nvPr/>
            </p:nvGrpSpPr>
            <p:grpSpPr>
              <a:xfrm>
                <a:off x="4298720" y="1064560"/>
                <a:ext cx="230400" cy="254520"/>
                <a:chOff x="4298720" y="1064560"/>
                <a:chExt cx="230400" cy="2545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2">
                  <p14:nvContentPartPr>
                    <p14:cNvPr id="122" name="Ink 121">
                      <a:extLst>
                        <a:ext uri="{FF2B5EF4-FFF2-40B4-BE49-F238E27FC236}">
                          <a16:creationId xmlns:a16="http://schemas.microsoft.com/office/drawing/2014/main" id="{02F4DBD7-FE2E-5249-E60A-41F2557AC8E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98720" y="1064560"/>
                    <a:ext cx="81000" cy="227520"/>
                  </p14:xfrm>
                </p:contentPart>
              </mc:Choice>
              <mc:Fallback xmlns="">
                <p:pic>
                  <p:nvPicPr>
                    <p:cNvPr id="122" name="Ink 121">
                      <a:extLst>
                        <a:ext uri="{FF2B5EF4-FFF2-40B4-BE49-F238E27FC236}">
                          <a16:creationId xmlns:a16="http://schemas.microsoft.com/office/drawing/2014/main" id="{02F4DBD7-FE2E-5249-E60A-41F2557AC8E3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4290080" y="1055560"/>
                      <a:ext cx="98640" cy="24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">
                  <p14:nvContentPartPr>
                    <p14:cNvPr id="123" name="Ink 122">
                      <a:extLst>
                        <a:ext uri="{FF2B5EF4-FFF2-40B4-BE49-F238E27FC236}">
                          <a16:creationId xmlns:a16="http://schemas.microsoft.com/office/drawing/2014/main" id="{142681C5-9EE9-87C3-D884-83219DA3731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27600" y="1120000"/>
                    <a:ext cx="78480" cy="6480"/>
                  </p14:xfrm>
                </p:contentPart>
              </mc:Choice>
              <mc:Fallback xmlns="">
                <p:pic>
                  <p:nvPicPr>
                    <p:cNvPr id="123" name="Ink 122">
                      <a:extLst>
                        <a:ext uri="{FF2B5EF4-FFF2-40B4-BE49-F238E27FC236}">
                          <a16:creationId xmlns:a16="http://schemas.microsoft.com/office/drawing/2014/main" id="{142681C5-9EE9-87C3-D884-83219DA37318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4418600" y="1111000"/>
                      <a:ext cx="96120" cy="24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">
                  <p14:nvContentPartPr>
                    <p14:cNvPr id="124" name="Ink 123">
                      <a:extLst>
                        <a:ext uri="{FF2B5EF4-FFF2-40B4-BE49-F238E27FC236}">
                          <a16:creationId xmlns:a16="http://schemas.microsoft.com/office/drawing/2014/main" id="{60DE6200-C96B-B0D6-AD8B-BDC7D05174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51720" y="1125400"/>
                    <a:ext cx="11880" cy="178200"/>
                  </p14:xfrm>
                </p:contentPart>
              </mc:Choice>
              <mc:Fallback xmlns="">
                <p:pic>
                  <p:nvPicPr>
                    <p:cNvPr id="124" name="Ink 123">
                      <a:extLst>
                        <a:ext uri="{FF2B5EF4-FFF2-40B4-BE49-F238E27FC236}">
                          <a16:creationId xmlns:a16="http://schemas.microsoft.com/office/drawing/2014/main" id="{60DE6200-C96B-B0D6-AD8B-BDC7D05174D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4443080" y="1116400"/>
                      <a:ext cx="29520" cy="195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">
                  <p14:nvContentPartPr>
                    <p14:cNvPr id="125" name="Ink 124">
                      <a:extLst>
                        <a:ext uri="{FF2B5EF4-FFF2-40B4-BE49-F238E27FC236}">
                          <a16:creationId xmlns:a16="http://schemas.microsoft.com/office/drawing/2014/main" id="{74F4FD48-779B-87CA-E10B-76EC7CE21FF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04560" y="1122520"/>
                    <a:ext cx="124560" cy="360"/>
                  </p14:xfrm>
                </p:contentPart>
              </mc:Choice>
              <mc:Fallback xmlns="">
                <p:pic>
                  <p:nvPicPr>
                    <p:cNvPr id="125" name="Ink 124">
                      <a:extLst>
                        <a:ext uri="{FF2B5EF4-FFF2-40B4-BE49-F238E27FC236}">
                          <a16:creationId xmlns:a16="http://schemas.microsoft.com/office/drawing/2014/main" id="{74F4FD48-779B-87CA-E10B-76EC7CE21FFE}"/>
                        </a:ext>
                      </a:extLst>
                    </p:cNvPr>
                    <p:cNvPicPr/>
                    <p:nvPr/>
                  </p:nvPicPr>
                  <p:blipFill>
                    <a:blip r:embed="rId49"/>
                    <a:stretch>
                      <a:fillRect/>
                    </a:stretch>
                  </p:blipFill>
                  <p:spPr>
                    <a:xfrm>
                      <a:off x="4395920" y="1113520"/>
                      <a:ext cx="1422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">
                  <p14:nvContentPartPr>
                    <p14:cNvPr id="126" name="Ink 125">
                      <a:extLst>
                        <a:ext uri="{FF2B5EF4-FFF2-40B4-BE49-F238E27FC236}">
                          <a16:creationId xmlns:a16="http://schemas.microsoft.com/office/drawing/2014/main" id="{5CAE228E-E413-D274-DF11-D530DCDB28D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306280" y="1213960"/>
                    <a:ext cx="16920" cy="105120"/>
                  </p14:xfrm>
                </p:contentPart>
              </mc:Choice>
              <mc:Fallback xmlns="">
                <p:pic>
                  <p:nvPicPr>
                    <p:cNvPr id="126" name="Ink 125">
                      <a:extLst>
                        <a:ext uri="{FF2B5EF4-FFF2-40B4-BE49-F238E27FC236}">
                          <a16:creationId xmlns:a16="http://schemas.microsoft.com/office/drawing/2014/main" id="{5CAE228E-E413-D274-DF11-D530DCDB28DB}"/>
                        </a:ext>
                      </a:extLst>
                    </p:cNvPr>
                    <p:cNvPicPr/>
                    <p:nvPr/>
                  </p:nvPicPr>
                  <p:blipFill>
                    <a:blip r:embed="rId51"/>
                    <a:stretch>
                      <a:fillRect/>
                    </a:stretch>
                  </p:blipFill>
                  <p:spPr>
                    <a:xfrm>
                      <a:off x="4297280" y="1205320"/>
                      <a:ext cx="34560" cy="1227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B637E023-8D9B-9246-527F-665F57605A76}"/>
              </a:ext>
            </a:extLst>
          </p:cNvPr>
          <p:cNvGrpSpPr/>
          <p:nvPr/>
        </p:nvGrpSpPr>
        <p:grpSpPr>
          <a:xfrm>
            <a:off x="7048541" y="523219"/>
            <a:ext cx="2095460" cy="2102241"/>
            <a:chOff x="7048541" y="523219"/>
            <a:chExt cx="2095460" cy="2102241"/>
          </a:xfrm>
        </p:grpSpPr>
        <p:pic>
          <p:nvPicPr>
            <p:cNvPr id="143" name="Picture 142" descr="A diagram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83A161EA-7142-1EFD-9DF4-A9FED0854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8541" y="523219"/>
              <a:ext cx="2095460" cy="1930951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1C557DE6-836D-5CCA-2C01-1F445B4C5505}"/>
                </a:ext>
              </a:extLst>
            </p:cNvPr>
            <p:cNvSpPr txBox="1"/>
            <p:nvPr/>
          </p:nvSpPr>
          <p:spPr>
            <a:xfrm>
              <a:off x="7378713" y="2317683"/>
              <a:ext cx="1606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400" dirty="0">
                  <a:highlight>
                    <a:srgbClr val="FFFF00"/>
                  </a:highlight>
                </a:rPr>
                <a:t>Turns on PMOS</a:t>
              </a:r>
              <a:endParaRPr lang="en-US" sz="1400" dirty="0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A8183A-92BF-37B6-FC01-CB03B84195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181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794"/>
    </mc:Choice>
    <mc:Fallback xmlns="">
      <p:transition spd="slow" advTm="186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1.38889E-6 0.0550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4884 L 0.00087 -0.0627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0" grpId="0" animBg="1"/>
      <p:bldP spid="49" grpId="0" animBg="1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808897" y="2570303"/>
            <a:ext cx="7883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b="1" dirty="0">
                <a:solidFill>
                  <a:schemeClr val="bg1"/>
                </a:solidFill>
              </a:rPr>
              <a:t>4A. Reversible &amp; Irreversible computing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2813CC-B837-D70F-BB52-D8FE4CC70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5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1"/>
    </mc:Choice>
    <mc:Fallback xmlns="">
      <p:transition spd="slow" advTm="5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595790" y="0"/>
            <a:ext cx="7585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Recall why CMOS specifically for inverters</a:t>
            </a:r>
          </a:p>
        </p:txBody>
      </p:sp>
      <p:sp>
        <p:nvSpPr>
          <p:cNvPr id="43012" name="TextBox 14"/>
          <p:cNvSpPr txBox="1">
            <a:spLocks noChangeArrowheads="1"/>
          </p:cNvSpPr>
          <p:nvPr/>
        </p:nvSpPr>
        <p:spPr bwMode="auto">
          <a:xfrm>
            <a:off x="1293751" y="541350"/>
            <a:ext cx="5993949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 </a:t>
            </a:r>
            <a:r>
              <a:rPr lang="en-US" sz="1800" dirty="0">
                <a:solidFill>
                  <a:srgbClr val="FF0000"/>
                </a:solidFill>
              </a:rPr>
              <a:t>Low power:</a:t>
            </a:r>
            <a:r>
              <a:rPr lang="en-US" sz="1800" dirty="0"/>
              <a:t> Once settled, no static current flow </a:t>
            </a:r>
          </a:p>
          <a:p>
            <a:pPr eaLnBrk="1" hangingPunct="1">
              <a:buFontTx/>
              <a:buNone/>
            </a:pPr>
            <a:r>
              <a:rPr lang="en-US" sz="1800" dirty="0"/>
              <a:t>Dynamic power - charging a capacitor to completeness</a:t>
            </a:r>
          </a:p>
          <a:p>
            <a:pPr eaLnBrk="1" hangingPunct="1">
              <a:buFontTx/>
              <a:buNone/>
            </a:pPr>
            <a:r>
              <a:rPr lang="en-US" sz="1800" dirty="0"/>
              <a:t>Charge falling downhill (high V to low V) </a:t>
            </a:r>
          </a:p>
        </p:txBody>
      </p:sp>
      <p:pic>
        <p:nvPicPr>
          <p:cNvPr id="39" name="Picture 38" descr="A diagram of a circuit&#10;&#10;Description automatically generated">
            <a:extLst>
              <a:ext uri="{FF2B5EF4-FFF2-40B4-BE49-F238E27FC236}">
                <a16:creationId xmlns:a16="http://schemas.microsoft.com/office/drawing/2014/main" id="{65AEE933-9956-2162-76AB-43A1A4CE1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07" y="4042673"/>
            <a:ext cx="4472275" cy="2662927"/>
          </a:xfrm>
          <a:prstGeom prst="rect">
            <a:avLst/>
          </a:prstGeom>
        </p:spPr>
      </p:pic>
      <p:pic>
        <p:nvPicPr>
          <p:cNvPr id="41" name="Picture 40" descr="A drawing of a couple of squares&#10;&#10;Description automatically generated with medium confidence">
            <a:extLst>
              <a:ext uri="{FF2B5EF4-FFF2-40B4-BE49-F238E27FC236}">
                <a16:creationId xmlns:a16="http://schemas.microsoft.com/office/drawing/2014/main" id="{941C8B2C-4E5F-9E0C-7AE6-17DF52522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765261"/>
            <a:ext cx="2899291" cy="233147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420919-8A78-6811-B4C1-0CD09F0BC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8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72"/>
    </mc:Choice>
    <mc:Fallback xmlns="">
      <p:transition spd="slow" advTm="5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1828EB9B-8319-8779-D724-D87474440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3225959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92735A-57BF-3C95-8824-91883A9DC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7C3B9-A30B-B04F-A77F-C8729535F27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0996F3B7-E2E4-A391-BEFD-D9F6D0592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093" y="0"/>
            <a:ext cx="68451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Energy dissipated to charge a capacitor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1065934-4A97-8DD5-58FF-9F888271A1AB}"/>
              </a:ext>
            </a:extLst>
          </p:cNvPr>
          <p:cNvSpPr txBox="1"/>
          <p:nvPr/>
        </p:nvSpPr>
        <p:spPr>
          <a:xfrm>
            <a:off x="4114800" y="2346877"/>
            <a:ext cx="4097597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It’s the energy that cannot</a:t>
            </a:r>
          </a:p>
          <a:p>
            <a:pPr algn="l">
              <a:buNone/>
            </a:pPr>
            <a:r>
              <a:rPr lang="en-US" dirty="0"/>
              <a:t>be recovered !! 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(Lost irretrievably)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DC04309-9B7A-4E6E-55BB-EC057C78D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1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13"/>
    </mc:Choice>
    <mc:Fallback xmlns="">
      <p:transition spd="slow" advTm="61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-53411" y="0"/>
            <a:ext cx="8884162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A capacitor (two metal plates + insulator in between</a:t>
            </a:r>
          </a:p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to hold charge)</a:t>
            </a:r>
          </a:p>
        </p:txBody>
      </p:sp>
      <p:grpSp>
        <p:nvGrpSpPr>
          <p:cNvPr id="2" name="Group 66">
            <a:extLst>
              <a:ext uri="{FF2B5EF4-FFF2-40B4-BE49-F238E27FC236}">
                <a16:creationId xmlns:a16="http://schemas.microsoft.com/office/drawing/2014/main" id="{9DFA39D9-1CAF-D922-CF91-3A711EBCE138}"/>
              </a:ext>
            </a:extLst>
          </p:cNvPr>
          <p:cNvGrpSpPr>
            <a:grpSpLocks/>
          </p:cNvGrpSpPr>
          <p:nvPr/>
        </p:nvGrpSpPr>
        <p:grpSpPr bwMode="auto">
          <a:xfrm>
            <a:off x="2133022" y="1388433"/>
            <a:ext cx="4038600" cy="1562100"/>
            <a:chOff x="2222189" y="838200"/>
            <a:chExt cx="4038600" cy="1562100"/>
          </a:xfrm>
        </p:grpSpPr>
        <p:cxnSp>
          <p:nvCxnSpPr>
            <p:cNvPr id="3" name="Straight Connector 25">
              <a:extLst>
                <a:ext uri="{FF2B5EF4-FFF2-40B4-BE49-F238E27FC236}">
                  <a16:creationId xmlns:a16="http://schemas.microsoft.com/office/drawing/2014/main" id="{6197DC65-3CBB-8880-5D06-39E89D823C0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08189" y="1485900"/>
              <a:ext cx="48320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" name="Straight Connector 28">
              <a:extLst>
                <a:ext uri="{FF2B5EF4-FFF2-40B4-BE49-F238E27FC236}">
                  <a16:creationId xmlns:a16="http://schemas.microsoft.com/office/drawing/2014/main" id="{7EA50524-FF7F-D0E9-005F-72F0B095351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12989" y="1485900"/>
              <a:ext cx="457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Straight Connector 30">
              <a:extLst>
                <a:ext uri="{FF2B5EF4-FFF2-40B4-BE49-F238E27FC236}">
                  <a16:creationId xmlns:a16="http://schemas.microsoft.com/office/drawing/2014/main" id="{E92E3056-C0CF-E2CA-1115-9C450857444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74789" y="1485900"/>
              <a:ext cx="533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Straight Connector 34">
              <a:extLst>
                <a:ext uri="{FF2B5EF4-FFF2-40B4-BE49-F238E27FC236}">
                  <a16:creationId xmlns:a16="http://schemas.microsoft.com/office/drawing/2014/main" id="{F66F4096-7CE5-BD4C-529F-01C0FE9EACE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270189" y="1104900"/>
              <a:ext cx="0" cy="685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Straight Connector 40">
              <a:extLst>
                <a:ext uri="{FF2B5EF4-FFF2-40B4-BE49-F238E27FC236}">
                  <a16:creationId xmlns:a16="http://schemas.microsoft.com/office/drawing/2014/main" id="{55E79AF7-2D99-2B8C-2585-8B6335934D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498789" y="1104900"/>
              <a:ext cx="0" cy="685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Connector 41">
              <a:extLst>
                <a:ext uri="{FF2B5EF4-FFF2-40B4-BE49-F238E27FC236}">
                  <a16:creationId xmlns:a16="http://schemas.microsoft.com/office/drawing/2014/main" id="{0E4EA870-7822-937C-E78E-5D89466D4DD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498789" y="1485900"/>
              <a:ext cx="762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42">
              <a:extLst>
                <a:ext uri="{FF2B5EF4-FFF2-40B4-BE49-F238E27FC236}">
                  <a16:creationId xmlns:a16="http://schemas.microsoft.com/office/drawing/2014/main" id="{DC9123FF-B7BA-BA03-0CC5-EE95352906D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222189" y="1447800"/>
              <a:ext cx="0" cy="914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43">
              <a:extLst>
                <a:ext uri="{FF2B5EF4-FFF2-40B4-BE49-F238E27FC236}">
                  <a16:creationId xmlns:a16="http://schemas.microsoft.com/office/drawing/2014/main" id="{F499997B-B654-3A3D-BC50-2884CD86FF0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260789" y="1485900"/>
              <a:ext cx="0" cy="914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45">
              <a:extLst>
                <a:ext uri="{FF2B5EF4-FFF2-40B4-BE49-F238E27FC236}">
                  <a16:creationId xmlns:a16="http://schemas.microsoft.com/office/drawing/2014/main" id="{45A40A7C-0545-E8E0-B2FF-4E2836AF30A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72000" y="2347601"/>
              <a:ext cx="1688789" cy="381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Box 48">
              <a:extLst>
                <a:ext uri="{FF2B5EF4-FFF2-40B4-BE49-F238E27FC236}">
                  <a16:creationId xmlns:a16="http://schemas.microsoft.com/office/drawing/2014/main" id="{4F0E1F88-136A-7C5B-1397-86257F9130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4989" y="952500"/>
              <a:ext cx="3701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/>
                <a:t>C</a:t>
              </a:r>
            </a:p>
          </p:txBody>
        </p:sp>
        <p:sp>
          <p:nvSpPr>
            <p:cNvPr id="13" name="TextBox 49">
              <a:extLst>
                <a:ext uri="{FF2B5EF4-FFF2-40B4-BE49-F238E27FC236}">
                  <a16:creationId xmlns:a16="http://schemas.microsoft.com/office/drawing/2014/main" id="{74123E29-E097-BFB9-F9CC-F0620152D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8905" y="1866900"/>
              <a:ext cx="5099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dirty="0"/>
                <a:t>V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  <p:grpSp>
          <p:nvGrpSpPr>
            <p:cNvPr id="14" name="Group 20">
              <a:extLst>
                <a:ext uri="{FF2B5EF4-FFF2-40B4-BE49-F238E27FC236}">
                  <a16:creationId xmlns:a16="http://schemas.microsoft.com/office/drawing/2014/main" id="{F9094AA8-6620-15CB-95BA-16A29066ECD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136589" y="1303020"/>
              <a:ext cx="853440" cy="182880"/>
              <a:chOff x="3200400" y="4267200"/>
              <a:chExt cx="2133600" cy="457200"/>
            </a:xfrm>
          </p:grpSpPr>
          <p:cxnSp>
            <p:nvCxnSpPr>
              <p:cNvPr id="17" name="Straight Connector 50">
                <a:extLst>
                  <a:ext uri="{FF2B5EF4-FFF2-40B4-BE49-F238E27FC236}">
                    <a16:creationId xmlns:a16="http://schemas.microsoft.com/office/drawing/2014/main" id="{821B87B4-6A15-806B-5A8B-BBC8356ECEE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200400" y="4267200"/>
                <a:ext cx="228600" cy="457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Straight Connector 51">
                <a:extLst>
                  <a:ext uri="{FF2B5EF4-FFF2-40B4-BE49-F238E27FC236}">
                    <a16:creationId xmlns:a16="http://schemas.microsoft.com/office/drawing/2014/main" id="{ADD8058F-62CE-EBA5-602A-F930B0EEF40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3429000" y="4267200"/>
                <a:ext cx="304800" cy="457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Connector 52">
                <a:extLst>
                  <a:ext uri="{FF2B5EF4-FFF2-40B4-BE49-F238E27FC236}">
                    <a16:creationId xmlns:a16="http://schemas.microsoft.com/office/drawing/2014/main" id="{7E35BA32-4FC8-9A50-1306-1C8B9000918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733800" y="4267200"/>
                <a:ext cx="228600" cy="457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Straight Connector 53">
                <a:extLst>
                  <a:ext uri="{FF2B5EF4-FFF2-40B4-BE49-F238E27FC236}">
                    <a16:creationId xmlns:a16="http://schemas.microsoft.com/office/drawing/2014/main" id="{59C95AF9-038E-4ECB-6E26-AB3E8C306DB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3962400" y="4267200"/>
                <a:ext cx="304800" cy="457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54">
                <a:extLst>
                  <a:ext uri="{FF2B5EF4-FFF2-40B4-BE49-F238E27FC236}">
                    <a16:creationId xmlns:a16="http://schemas.microsoft.com/office/drawing/2014/main" id="{4070348F-D5EC-D887-648A-D065B9A0CE0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267200" y="4267200"/>
                <a:ext cx="228600" cy="457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55">
                <a:extLst>
                  <a:ext uri="{FF2B5EF4-FFF2-40B4-BE49-F238E27FC236}">
                    <a16:creationId xmlns:a16="http://schemas.microsoft.com/office/drawing/2014/main" id="{E68E29FA-E7EF-78FC-14A6-C6BCBBD59C9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4495800" y="4267200"/>
                <a:ext cx="304800" cy="457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56">
                <a:extLst>
                  <a:ext uri="{FF2B5EF4-FFF2-40B4-BE49-F238E27FC236}">
                    <a16:creationId xmlns:a16="http://schemas.microsoft.com/office/drawing/2014/main" id="{74C0D854-3301-3101-9397-707C6ABAD95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800600" y="4267200"/>
                <a:ext cx="228600" cy="457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57">
                <a:extLst>
                  <a:ext uri="{FF2B5EF4-FFF2-40B4-BE49-F238E27FC236}">
                    <a16:creationId xmlns:a16="http://schemas.microsoft.com/office/drawing/2014/main" id="{32B7A4CB-EAE7-C73D-9B09-216685B938F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5029200" y="4267200"/>
                <a:ext cx="304800" cy="457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5" name="Straight Connector 62">
              <a:extLst>
                <a:ext uri="{FF2B5EF4-FFF2-40B4-BE49-F238E27FC236}">
                  <a16:creationId xmlns:a16="http://schemas.microsoft.com/office/drawing/2014/main" id="{2D5D9B2C-AF78-2F81-710D-E6E58329D19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222189" y="1447800"/>
              <a:ext cx="914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extBox 64">
              <a:extLst>
                <a:ext uri="{FF2B5EF4-FFF2-40B4-BE49-F238E27FC236}">
                  <a16:creationId xmlns:a16="http://schemas.microsoft.com/office/drawing/2014/main" id="{1BB7007B-2C81-7D47-9887-503C0DD66D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2800" y="838200"/>
              <a:ext cx="37807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/>
                <a:t>R</a:t>
              </a:r>
            </a:p>
          </p:txBody>
        </p:sp>
      </p:grpSp>
      <p:cxnSp>
        <p:nvCxnSpPr>
          <p:cNvPr id="25" name="Straight Connector 62">
            <a:extLst>
              <a:ext uri="{FF2B5EF4-FFF2-40B4-BE49-F238E27FC236}">
                <a16:creationId xmlns:a16="http://schemas.microsoft.com/office/drawing/2014/main" id="{EAB61B8B-E3D5-1586-EF06-53C4E0251F6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65230" y="2912433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62">
            <a:extLst>
              <a:ext uri="{FF2B5EF4-FFF2-40B4-BE49-F238E27FC236}">
                <a16:creationId xmlns:a16="http://schemas.microsoft.com/office/drawing/2014/main" id="{1C0CE8AD-B602-A110-8D92-A2ABA6F04F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33022" y="2912433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BD9CF89-6CEE-AF6F-409A-C1CC98A13FAE}"/>
              </a:ext>
            </a:extLst>
          </p:cNvPr>
          <p:cNvCxnSpPr/>
          <p:nvPr/>
        </p:nvCxnSpPr>
        <p:spPr bwMode="auto">
          <a:xfrm>
            <a:off x="3885622" y="2912433"/>
            <a:ext cx="364041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0" name="Straight Connector 31">
            <a:extLst>
              <a:ext uri="{FF2B5EF4-FFF2-40B4-BE49-F238E27FC236}">
                <a16:creationId xmlns:a16="http://schemas.microsoft.com/office/drawing/2014/main" id="{622135E1-3710-FC9E-427F-AF6D632CBD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49663" y="2529289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2">
            <a:extLst>
              <a:ext uri="{FF2B5EF4-FFF2-40B4-BE49-F238E27FC236}">
                <a16:creationId xmlns:a16="http://schemas.microsoft.com/office/drawing/2014/main" id="{163FE0F9-D54B-8427-5EAF-1E854E78E06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78263" y="2668989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F13D898-0ABD-22E1-9F8D-1708720A77B9}"/>
              </a:ext>
            </a:extLst>
          </p:cNvPr>
          <p:cNvSpPr txBox="1"/>
          <p:nvPr/>
        </p:nvSpPr>
        <p:spPr>
          <a:xfrm>
            <a:off x="868941" y="3564848"/>
            <a:ext cx="721864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Energy units (eV) </a:t>
            </a:r>
            <a:r>
              <a:rPr lang="en-US" dirty="0">
                <a:sym typeface="Wingdings" pitchFamily="2" charset="2"/>
              </a:rPr>
              <a:t> Q x V</a:t>
            </a:r>
          </a:p>
          <a:p>
            <a:pPr>
              <a:buNone/>
            </a:pPr>
            <a:endParaRPr lang="en-US" dirty="0">
              <a:sym typeface="Wingdings" pitchFamily="2" charset="2"/>
            </a:endParaRP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Capacitance C: capacity to store charge per volt</a:t>
            </a:r>
          </a:p>
          <a:p>
            <a:pPr>
              <a:buNone/>
            </a:pP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C = Q/V [Coulomb/Volts = Farad]</a:t>
            </a:r>
          </a:p>
          <a:p>
            <a:pPr>
              <a:buNone/>
            </a:pPr>
            <a:endParaRPr lang="en-US" dirty="0">
              <a:sym typeface="Wingdings" pitchFamily="2" charset="2"/>
            </a:endParaRP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C prop to size: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C = [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e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]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A/d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        </a:t>
            </a:r>
            <a:r>
              <a:rPr lang="en-US" dirty="0">
                <a:sym typeface="Wingdings" pitchFamily="2" charset="2"/>
              </a:rPr>
              <a:t>[</a:t>
            </a:r>
            <a:r>
              <a:rPr lang="en-US" dirty="0">
                <a:latin typeface="Symbol" pitchFamily="2" charset="2"/>
                <a:sym typeface="Wingdings" pitchFamily="2" charset="2"/>
              </a:rPr>
              <a:t>e</a:t>
            </a:r>
            <a:r>
              <a:rPr lang="en-US" dirty="0">
                <a:sym typeface="Wingdings" pitchFamily="2" charset="2"/>
              </a:rPr>
              <a:t>: Farad/m]</a:t>
            </a:r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23781D3-7D79-057C-C51C-A5068FC0FDD1}"/>
              </a:ext>
            </a:extLst>
          </p:cNvPr>
          <p:cNvSpPr/>
          <p:nvPr/>
        </p:nvSpPr>
        <p:spPr>
          <a:xfrm>
            <a:off x="4723821" y="1312233"/>
            <a:ext cx="2007193" cy="1356756"/>
          </a:xfrm>
          <a:prstGeom prst="ellipse">
            <a:avLst/>
          </a:prstGeom>
          <a:solidFill>
            <a:srgbClr val="FFC000">
              <a:alpha val="24000"/>
            </a:srgbClr>
          </a:solidFill>
          <a:ln w="38100" cmpd="sng">
            <a:solidFill>
              <a:srgbClr val="FF0000">
                <a:alpha val="35801"/>
              </a:srgb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7968F190-611D-845F-7803-E1F1544F7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3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621"/>
    </mc:Choice>
    <mc:Fallback xmlns="">
      <p:transition spd="slow" advTm="20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72A337A0-7ED7-8F73-95B0-8731D7102D40}"/>
              </a:ext>
            </a:extLst>
          </p:cNvPr>
          <p:cNvGrpSpPr/>
          <p:nvPr/>
        </p:nvGrpSpPr>
        <p:grpSpPr>
          <a:xfrm>
            <a:off x="3791618" y="1181100"/>
            <a:ext cx="754381" cy="754825"/>
            <a:chOff x="3791618" y="1181100"/>
            <a:chExt cx="754381" cy="754825"/>
          </a:xfrm>
        </p:grpSpPr>
        <p:cxnSp>
          <p:nvCxnSpPr>
            <p:cNvPr id="3" name="Straight Connector 25">
              <a:extLst>
                <a:ext uri="{FF2B5EF4-FFF2-40B4-BE49-F238E27FC236}">
                  <a16:creationId xmlns:a16="http://schemas.microsoft.com/office/drawing/2014/main" id="{6197DC65-3CBB-8880-5D06-39E89D823C0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164999" y="1181100"/>
              <a:ext cx="3810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Connector 25">
              <a:extLst>
                <a:ext uri="{FF2B5EF4-FFF2-40B4-BE49-F238E27FC236}">
                  <a16:creationId xmlns:a16="http://schemas.microsoft.com/office/drawing/2014/main" id="{94AF20B6-FED2-17F0-034F-330EF6FC3BF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791618" y="1554925"/>
              <a:ext cx="381000" cy="3810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878999" y="0"/>
            <a:ext cx="50193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Energy to charge a capacitor</a:t>
            </a:r>
          </a:p>
        </p:txBody>
      </p:sp>
      <p:cxnSp>
        <p:nvCxnSpPr>
          <p:cNvPr id="4" name="Straight Connector 28">
            <a:extLst>
              <a:ext uri="{FF2B5EF4-FFF2-40B4-BE49-F238E27FC236}">
                <a16:creationId xmlns:a16="http://schemas.microsoft.com/office/drawing/2014/main" id="{7EA50524-FF7F-D0E9-005F-72F0B095351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48200" y="1562100"/>
            <a:ext cx="27879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30">
            <a:extLst>
              <a:ext uri="{FF2B5EF4-FFF2-40B4-BE49-F238E27FC236}">
                <a16:creationId xmlns:a16="http://schemas.microsoft.com/office/drawing/2014/main" id="{E92E3056-C0CF-E2CA-1115-9C450857444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31599" y="15621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34">
            <a:extLst>
              <a:ext uri="{FF2B5EF4-FFF2-40B4-BE49-F238E27FC236}">
                <a16:creationId xmlns:a16="http://schemas.microsoft.com/office/drawing/2014/main" id="{F66F4096-7CE5-BD4C-529F-01C0FE9EAC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26999" y="11811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40">
            <a:extLst>
              <a:ext uri="{FF2B5EF4-FFF2-40B4-BE49-F238E27FC236}">
                <a16:creationId xmlns:a16="http://schemas.microsoft.com/office/drawing/2014/main" id="{55E79AF7-2D99-2B8C-2585-8B6335934D8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55599" y="11811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41">
            <a:extLst>
              <a:ext uri="{FF2B5EF4-FFF2-40B4-BE49-F238E27FC236}">
                <a16:creationId xmlns:a16="http://schemas.microsoft.com/office/drawing/2014/main" id="{0E4EA870-7822-937C-E78E-5D89466D4DD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55599" y="1562100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DC9123FF-B7BA-BA03-0CC5-EE95352906D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78999" y="15240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43">
            <a:extLst>
              <a:ext uri="{FF2B5EF4-FFF2-40B4-BE49-F238E27FC236}">
                <a16:creationId xmlns:a16="http://schemas.microsoft.com/office/drawing/2014/main" id="{F499997B-B654-3A3D-BC50-2884CD86FF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17599" y="15621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45">
            <a:extLst>
              <a:ext uri="{FF2B5EF4-FFF2-40B4-BE49-F238E27FC236}">
                <a16:creationId xmlns:a16="http://schemas.microsoft.com/office/drawing/2014/main" id="{45A40A7C-0545-E8E0-B2FF-4E2836AF30A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28810" y="2423801"/>
            <a:ext cx="1688789" cy="38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" name="TextBox 48">
            <a:extLst>
              <a:ext uri="{FF2B5EF4-FFF2-40B4-BE49-F238E27FC236}">
                <a16:creationId xmlns:a16="http://schemas.microsoft.com/office/drawing/2014/main" id="{4F0E1F88-136A-7C5B-1397-86257F913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1799" y="1028700"/>
            <a:ext cx="370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C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74123E29-E097-BFB9-F9CC-F0620152D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715" y="1943100"/>
            <a:ext cx="509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V</a:t>
            </a:r>
            <a:r>
              <a:rPr lang="en-US" baseline="-25000" dirty="0"/>
              <a:t>0</a:t>
            </a:r>
            <a:endParaRPr lang="en-US" dirty="0"/>
          </a:p>
        </p:txBody>
      </p:sp>
      <p:grpSp>
        <p:nvGrpSpPr>
          <p:cNvPr id="14" name="Group 20">
            <a:extLst>
              <a:ext uri="{FF2B5EF4-FFF2-40B4-BE49-F238E27FC236}">
                <a16:creationId xmlns:a16="http://schemas.microsoft.com/office/drawing/2014/main" id="{F9094AA8-6620-15CB-95BA-16A29066EC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93399" y="1379220"/>
            <a:ext cx="853440" cy="182880"/>
            <a:chOff x="3200400" y="4267200"/>
            <a:chExt cx="2133600" cy="457200"/>
          </a:xfrm>
        </p:grpSpPr>
        <p:cxnSp>
          <p:nvCxnSpPr>
            <p:cNvPr id="17" name="Straight Connector 50">
              <a:extLst>
                <a:ext uri="{FF2B5EF4-FFF2-40B4-BE49-F238E27FC236}">
                  <a16:creationId xmlns:a16="http://schemas.microsoft.com/office/drawing/2014/main" id="{821B87B4-6A15-806B-5A8B-BBC8356ECEE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200400" y="4267200"/>
              <a:ext cx="2286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51">
              <a:extLst>
                <a:ext uri="{FF2B5EF4-FFF2-40B4-BE49-F238E27FC236}">
                  <a16:creationId xmlns:a16="http://schemas.microsoft.com/office/drawing/2014/main" id="{ADD8058F-62CE-EBA5-602A-F930B0EEF40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429000" y="4267200"/>
              <a:ext cx="3048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52">
              <a:extLst>
                <a:ext uri="{FF2B5EF4-FFF2-40B4-BE49-F238E27FC236}">
                  <a16:creationId xmlns:a16="http://schemas.microsoft.com/office/drawing/2014/main" id="{7E35BA32-4FC8-9A50-1306-1C8B9000918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733800" y="4267200"/>
              <a:ext cx="2286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Connector 53">
              <a:extLst>
                <a:ext uri="{FF2B5EF4-FFF2-40B4-BE49-F238E27FC236}">
                  <a16:creationId xmlns:a16="http://schemas.microsoft.com/office/drawing/2014/main" id="{59C95AF9-038E-4ECB-6E26-AB3E8C306D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962400" y="4267200"/>
              <a:ext cx="3048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54">
              <a:extLst>
                <a:ext uri="{FF2B5EF4-FFF2-40B4-BE49-F238E27FC236}">
                  <a16:creationId xmlns:a16="http://schemas.microsoft.com/office/drawing/2014/main" id="{4070348F-D5EC-D887-648A-D065B9A0CE0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267200" y="4267200"/>
              <a:ext cx="2286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Connector 55">
              <a:extLst>
                <a:ext uri="{FF2B5EF4-FFF2-40B4-BE49-F238E27FC236}">
                  <a16:creationId xmlns:a16="http://schemas.microsoft.com/office/drawing/2014/main" id="{E68E29FA-E7EF-78FC-14A6-C6BCBBD59C9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4495800" y="4267200"/>
              <a:ext cx="3048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Straight Connector 56">
              <a:extLst>
                <a:ext uri="{FF2B5EF4-FFF2-40B4-BE49-F238E27FC236}">
                  <a16:creationId xmlns:a16="http://schemas.microsoft.com/office/drawing/2014/main" id="{74C0D854-3301-3101-9397-707C6ABAD95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800600" y="4267200"/>
              <a:ext cx="2286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57">
              <a:extLst>
                <a:ext uri="{FF2B5EF4-FFF2-40B4-BE49-F238E27FC236}">
                  <a16:creationId xmlns:a16="http://schemas.microsoft.com/office/drawing/2014/main" id="{32B7A4CB-EAE7-C73D-9B09-216685B938F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5029200" y="4267200"/>
              <a:ext cx="30480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5" name="Straight Connector 62">
            <a:extLst>
              <a:ext uri="{FF2B5EF4-FFF2-40B4-BE49-F238E27FC236}">
                <a16:creationId xmlns:a16="http://schemas.microsoft.com/office/drawing/2014/main" id="{2D5D9B2C-AF78-2F81-710D-E6E58329D19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78999" y="15240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6" name="TextBox 64">
            <a:extLst>
              <a:ext uri="{FF2B5EF4-FFF2-40B4-BE49-F238E27FC236}">
                <a16:creationId xmlns:a16="http://schemas.microsoft.com/office/drawing/2014/main" id="{1BB7007B-2C81-7D47-9887-503C0DD66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610" y="914400"/>
            <a:ext cx="378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R</a:t>
            </a:r>
          </a:p>
        </p:txBody>
      </p:sp>
      <p:cxnSp>
        <p:nvCxnSpPr>
          <p:cNvPr id="25" name="Straight Connector 62">
            <a:extLst>
              <a:ext uri="{FF2B5EF4-FFF2-40B4-BE49-F238E27FC236}">
                <a16:creationId xmlns:a16="http://schemas.microsoft.com/office/drawing/2014/main" id="{EAB61B8B-E3D5-1586-EF06-53C4E0251F6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11207" y="24384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62">
            <a:extLst>
              <a:ext uri="{FF2B5EF4-FFF2-40B4-BE49-F238E27FC236}">
                <a16:creationId xmlns:a16="http://schemas.microsoft.com/office/drawing/2014/main" id="{1C0CE8AD-B602-A110-8D92-A2ABA6F04F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78999" y="24384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BD9CF89-6CEE-AF6F-409A-C1CC98A13FAE}"/>
              </a:ext>
            </a:extLst>
          </p:cNvPr>
          <p:cNvCxnSpPr/>
          <p:nvPr/>
        </p:nvCxnSpPr>
        <p:spPr bwMode="auto">
          <a:xfrm>
            <a:off x="3631599" y="2438400"/>
            <a:ext cx="364041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0" name="Straight Connector 31">
            <a:extLst>
              <a:ext uri="{FF2B5EF4-FFF2-40B4-BE49-F238E27FC236}">
                <a16:creationId xmlns:a16="http://schemas.microsoft.com/office/drawing/2014/main" id="{622135E1-3710-FC9E-427F-AF6D632CBD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95640" y="2055256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2">
            <a:extLst>
              <a:ext uri="{FF2B5EF4-FFF2-40B4-BE49-F238E27FC236}">
                <a16:creationId xmlns:a16="http://schemas.microsoft.com/office/drawing/2014/main" id="{163FE0F9-D54B-8427-5EAF-1E854E78E06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24240" y="2194956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F13D898-0ABD-22E1-9F8D-1708720A77B9}"/>
              </a:ext>
            </a:extLst>
          </p:cNvPr>
          <p:cNvSpPr txBox="1"/>
          <p:nvPr/>
        </p:nvSpPr>
        <p:spPr>
          <a:xfrm>
            <a:off x="532912" y="4271559"/>
            <a:ext cx="4147289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C charges to V</a:t>
            </a:r>
            <a:r>
              <a:rPr lang="en-US" baseline="-25000" dirty="0"/>
              <a:t>0</a:t>
            </a:r>
            <a:r>
              <a:rPr lang="en-US" dirty="0"/>
              <a:t> over time T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T = Q/I = CV/[V/R] = RC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D3C387C-5BF2-BAAB-EE8B-21E4C02A5381}"/>
              </a:ext>
            </a:extLst>
          </p:cNvPr>
          <p:cNvGrpSpPr/>
          <p:nvPr/>
        </p:nvGrpSpPr>
        <p:grpSpPr>
          <a:xfrm>
            <a:off x="5696463" y="3544674"/>
            <a:ext cx="262800" cy="337320"/>
            <a:chOff x="5773151" y="3019122"/>
            <a:chExt cx="262800" cy="33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85B1FC1-6BEE-AC9E-4F51-95C9B8BD3502}"/>
                    </a:ext>
                  </a:extLst>
                </p14:cNvPr>
                <p14:cNvContentPartPr/>
                <p14:nvPr/>
              </p14:nvContentPartPr>
              <p14:xfrm>
                <a:off x="5773151" y="3019122"/>
                <a:ext cx="132840" cy="215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85B1FC1-6BEE-AC9E-4F51-95C9B8BD350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764151" y="3010122"/>
                  <a:ext cx="1504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F56A2BE-B912-7B9F-363B-EE858C7A1FCD}"/>
                    </a:ext>
                  </a:extLst>
                </p14:cNvPr>
                <p14:cNvContentPartPr/>
                <p14:nvPr/>
              </p14:nvContentPartPr>
              <p14:xfrm>
                <a:off x="5931191" y="3216762"/>
                <a:ext cx="104760" cy="1396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F56A2BE-B912-7B9F-363B-EE858C7A1FC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22191" y="3207762"/>
                  <a:ext cx="122400" cy="15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009" name="Group 43008">
            <a:extLst>
              <a:ext uri="{FF2B5EF4-FFF2-40B4-BE49-F238E27FC236}">
                <a16:creationId xmlns:a16="http://schemas.microsoft.com/office/drawing/2014/main" id="{6A61624A-0CA2-23BE-CBC4-FA79856A31A2}"/>
              </a:ext>
            </a:extLst>
          </p:cNvPr>
          <p:cNvGrpSpPr/>
          <p:nvPr/>
        </p:nvGrpSpPr>
        <p:grpSpPr>
          <a:xfrm>
            <a:off x="5331063" y="4046514"/>
            <a:ext cx="3134520" cy="2033280"/>
            <a:chOff x="5407751" y="3520962"/>
            <a:chExt cx="3134520" cy="203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DF7C28D-E7EC-B57A-FA9A-FBCF4CE8987B}"/>
                    </a:ext>
                  </a:extLst>
                </p14:cNvPr>
                <p14:cNvContentPartPr/>
                <p14:nvPr/>
              </p14:nvContentPartPr>
              <p14:xfrm>
                <a:off x="5719151" y="3520962"/>
                <a:ext cx="198000" cy="1699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DF7C28D-E7EC-B57A-FA9A-FBCF4CE8987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710511" y="3512322"/>
                  <a:ext cx="21564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9967275-D5CB-BA12-D05B-A0144CFEC9FF}"/>
                    </a:ext>
                  </a:extLst>
                </p14:cNvPr>
                <p14:cNvContentPartPr/>
                <p14:nvPr/>
              </p14:nvContentPartPr>
              <p14:xfrm>
                <a:off x="5801951" y="3555162"/>
                <a:ext cx="16560" cy="1668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9967275-D5CB-BA12-D05B-A0144CFEC9F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793311" y="3546162"/>
                  <a:ext cx="34200" cy="168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0C65FAA-191F-0664-E6D4-690CE775AE03}"/>
                    </a:ext>
                  </a:extLst>
                </p14:cNvPr>
                <p14:cNvContentPartPr/>
                <p14:nvPr/>
              </p14:nvContentPartPr>
              <p14:xfrm>
                <a:off x="5519711" y="5222682"/>
                <a:ext cx="2664720" cy="59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0C65FAA-191F-0664-E6D4-690CE775AE0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511071" y="5213682"/>
                  <a:ext cx="268236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ACB308E-3D87-A243-1200-600F2F5D23CA}"/>
                    </a:ext>
                  </a:extLst>
                </p14:cNvPr>
                <p14:cNvContentPartPr/>
                <p14:nvPr/>
              </p14:nvContentPartPr>
              <p14:xfrm>
                <a:off x="8004071" y="5149602"/>
                <a:ext cx="196560" cy="2444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ACB308E-3D87-A243-1200-600F2F5D23C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995071" y="5140602"/>
                  <a:ext cx="2142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AABB45B-572E-15D7-DB20-C245E3B5A59E}"/>
                    </a:ext>
                  </a:extLst>
                </p14:cNvPr>
                <p14:cNvContentPartPr/>
                <p14:nvPr/>
              </p14:nvContentPartPr>
              <p14:xfrm>
                <a:off x="8433911" y="5254722"/>
                <a:ext cx="108360" cy="274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AABB45B-572E-15D7-DB20-C245E3B5A59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425271" y="5245722"/>
                  <a:ext cx="12600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AF0A81C-B7AD-68CE-145C-D7EC305D2365}"/>
                    </a:ext>
                  </a:extLst>
                </p14:cNvPr>
                <p14:cNvContentPartPr/>
                <p14:nvPr/>
              </p14:nvContentPartPr>
              <p14:xfrm>
                <a:off x="8341391" y="5335362"/>
                <a:ext cx="19944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AF0A81C-B7AD-68CE-145C-D7EC305D236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332751" y="5326362"/>
                  <a:ext cx="217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54F3038-4E6D-F073-344B-BCB15071F38B}"/>
                    </a:ext>
                  </a:extLst>
                </p14:cNvPr>
                <p14:cNvContentPartPr/>
                <p14:nvPr/>
              </p14:nvContentPartPr>
              <p14:xfrm>
                <a:off x="5728151" y="3994002"/>
                <a:ext cx="201960" cy="36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54F3038-4E6D-F073-344B-BCB15071F38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719511" y="3985002"/>
                  <a:ext cx="2196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E1A6E45-EF4D-BD85-6FC7-E6637D9D82F9}"/>
                    </a:ext>
                  </a:extLst>
                </p14:cNvPr>
                <p14:cNvContentPartPr/>
                <p14:nvPr/>
              </p14:nvContentPartPr>
              <p14:xfrm>
                <a:off x="5407751" y="4000482"/>
                <a:ext cx="132840" cy="151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E1A6E45-EF4D-BD85-6FC7-E6637D9D82F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398751" y="3991842"/>
                  <a:ext cx="15048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FACAE71-DF18-51B4-6790-21D09478DBB2}"/>
                    </a:ext>
                  </a:extLst>
                </p14:cNvPr>
                <p14:cNvContentPartPr/>
                <p14:nvPr/>
              </p14:nvContentPartPr>
              <p14:xfrm>
                <a:off x="5554991" y="4116042"/>
                <a:ext cx="125280" cy="126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FACAE71-DF18-51B4-6790-21D09478DBB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545991" y="4107042"/>
                  <a:ext cx="14292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B410C86-AC8B-BC93-B002-9E70197B321F}"/>
                    </a:ext>
                  </a:extLst>
                </p14:cNvPr>
                <p14:cNvContentPartPr/>
                <p14:nvPr/>
              </p14:nvContentPartPr>
              <p14:xfrm>
                <a:off x="6096071" y="4018842"/>
                <a:ext cx="5148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B410C86-AC8B-BC93-B002-9E70197B321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087431" y="4010202"/>
                  <a:ext cx="69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B0FBF91-BF2B-03A5-8F36-F9D24ACFEA5F}"/>
                    </a:ext>
                  </a:extLst>
                </p14:cNvPr>
                <p14:cNvContentPartPr/>
                <p14:nvPr/>
              </p14:nvContentPartPr>
              <p14:xfrm>
                <a:off x="6331511" y="4002282"/>
                <a:ext cx="1080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B0FBF91-BF2B-03A5-8F36-F9D24ACFEA5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322871" y="3993282"/>
                  <a:ext cx="28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50B2688-7845-8B61-D19D-D2AECD42484E}"/>
                    </a:ext>
                  </a:extLst>
                </p14:cNvPr>
                <p14:cNvContentPartPr/>
                <p14:nvPr/>
              </p14:nvContentPartPr>
              <p14:xfrm>
                <a:off x="6665591" y="4002282"/>
                <a:ext cx="7128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50B2688-7845-8B61-D19D-D2AECD42484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656591" y="3993282"/>
                  <a:ext cx="88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BE9F14B-C590-1B7B-9E33-2ED26F8D9227}"/>
                    </a:ext>
                  </a:extLst>
                </p14:cNvPr>
                <p14:cNvContentPartPr/>
                <p14:nvPr/>
              </p14:nvContentPartPr>
              <p14:xfrm>
                <a:off x="6930911" y="4002282"/>
                <a:ext cx="3816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BE9F14B-C590-1B7B-9E33-2ED26F8D922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922271" y="3993282"/>
                  <a:ext cx="55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489AF39-102F-8054-E745-41A97D197EDD}"/>
                    </a:ext>
                  </a:extLst>
                </p14:cNvPr>
                <p14:cNvContentPartPr/>
                <p14:nvPr/>
              </p14:nvContentPartPr>
              <p14:xfrm>
                <a:off x="7145111" y="3992562"/>
                <a:ext cx="11772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489AF39-102F-8054-E745-41A97D197ED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136471" y="3983562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B428670-DF8F-B36F-017E-7C00168330D7}"/>
                    </a:ext>
                  </a:extLst>
                </p14:cNvPr>
                <p14:cNvContentPartPr/>
                <p14:nvPr/>
              </p14:nvContentPartPr>
              <p14:xfrm>
                <a:off x="7435991" y="3992562"/>
                <a:ext cx="6624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B428670-DF8F-B36F-017E-7C00168330D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426991" y="3983562"/>
                  <a:ext cx="83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832DA24-82C7-16B3-9A25-67A45DCA9616}"/>
                    </a:ext>
                  </a:extLst>
                </p14:cNvPr>
                <p14:cNvContentPartPr/>
                <p14:nvPr/>
              </p14:nvContentPartPr>
              <p14:xfrm>
                <a:off x="7712111" y="3990042"/>
                <a:ext cx="70560" cy="2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832DA24-82C7-16B3-9A25-67A45DCA961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703111" y="3981402"/>
                  <a:ext cx="88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3039C38-D958-4ACD-F3E3-D7016326AA92}"/>
                    </a:ext>
                  </a:extLst>
                </p14:cNvPr>
                <p14:cNvContentPartPr/>
                <p14:nvPr/>
              </p14:nvContentPartPr>
              <p14:xfrm>
                <a:off x="7955111" y="3980682"/>
                <a:ext cx="5256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3039C38-D958-4ACD-F3E3-D7016326AA9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946111" y="3971682"/>
                  <a:ext cx="70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36D25D9-CA36-45E8-3CB0-C844CF560C4A}"/>
                    </a:ext>
                  </a:extLst>
                </p14:cNvPr>
                <p14:cNvContentPartPr/>
                <p14:nvPr/>
              </p14:nvContentPartPr>
              <p14:xfrm>
                <a:off x="8007311" y="3947922"/>
                <a:ext cx="194040" cy="237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36D25D9-CA36-45E8-3CB0-C844CF560C4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998311" y="3938922"/>
                  <a:ext cx="2116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EFF4D54-C6F9-F6AD-D8CF-D14F50AC72FA}"/>
                    </a:ext>
                  </a:extLst>
                </p14:cNvPr>
                <p14:cNvContentPartPr/>
                <p14:nvPr/>
              </p14:nvContentPartPr>
              <p14:xfrm>
                <a:off x="5774951" y="5184162"/>
                <a:ext cx="55080" cy="74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EFF4D54-C6F9-F6AD-D8CF-D14F50AC72F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765951" y="5175162"/>
                  <a:ext cx="7272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9CC0869-DCC3-6AA4-A873-5403E3AF0500}"/>
                    </a:ext>
                  </a:extLst>
                </p14:cNvPr>
                <p14:cNvContentPartPr/>
                <p14:nvPr/>
              </p14:nvContentPartPr>
              <p14:xfrm>
                <a:off x="5706191" y="5390802"/>
                <a:ext cx="96840" cy="1634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9CC0869-DCC3-6AA4-A873-5403E3AF050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697551" y="5381802"/>
                  <a:ext cx="11448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3008" name="Ink 43007">
                  <a:extLst>
                    <a:ext uri="{FF2B5EF4-FFF2-40B4-BE49-F238E27FC236}">
                      <a16:creationId xmlns:a16="http://schemas.microsoft.com/office/drawing/2014/main" id="{4186A7AE-9AD5-7476-6773-FCE9487CEA32}"/>
                    </a:ext>
                  </a:extLst>
                </p14:cNvPr>
                <p14:cNvContentPartPr/>
                <p14:nvPr/>
              </p14:nvContentPartPr>
              <p14:xfrm>
                <a:off x="5832911" y="4003722"/>
                <a:ext cx="2615760" cy="1228680"/>
              </p14:xfrm>
            </p:contentPart>
          </mc:Choice>
          <mc:Fallback xmlns="">
            <p:pic>
              <p:nvPicPr>
                <p:cNvPr id="43008" name="Ink 43007">
                  <a:extLst>
                    <a:ext uri="{FF2B5EF4-FFF2-40B4-BE49-F238E27FC236}">
                      <a16:creationId xmlns:a16="http://schemas.microsoft.com/office/drawing/2014/main" id="{4186A7AE-9AD5-7476-6773-FCE9487CEA3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824271" y="3995082"/>
                  <a:ext cx="2633400" cy="124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024" name="Group 43023">
            <a:extLst>
              <a:ext uri="{FF2B5EF4-FFF2-40B4-BE49-F238E27FC236}">
                <a16:creationId xmlns:a16="http://schemas.microsoft.com/office/drawing/2014/main" id="{EEB36BB3-FFE7-7BAF-CF59-AB834F64CEF2}"/>
              </a:ext>
            </a:extLst>
          </p:cNvPr>
          <p:cNvGrpSpPr/>
          <p:nvPr/>
        </p:nvGrpSpPr>
        <p:grpSpPr>
          <a:xfrm>
            <a:off x="5910303" y="5512074"/>
            <a:ext cx="884160" cy="230040"/>
            <a:chOff x="5986991" y="4986522"/>
            <a:chExt cx="884160" cy="23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3010" name="Ink 43009">
                  <a:extLst>
                    <a:ext uri="{FF2B5EF4-FFF2-40B4-BE49-F238E27FC236}">
                      <a16:creationId xmlns:a16="http://schemas.microsoft.com/office/drawing/2014/main" id="{CB043E8F-2EC2-44B7-C147-4BB4AFF3B876}"/>
                    </a:ext>
                  </a:extLst>
                </p14:cNvPr>
                <p14:cNvContentPartPr/>
                <p14:nvPr/>
              </p14:nvContentPartPr>
              <p14:xfrm>
                <a:off x="5986991" y="4986522"/>
                <a:ext cx="101160" cy="177480"/>
              </p14:xfrm>
            </p:contentPart>
          </mc:Choice>
          <mc:Fallback xmlns="">
            <p:pic>
              <p:nvPicPr>
                <p:cNvPr id="43010" name="Ink 43009">
                  <a:extLst>
                    <a:ext uri="{FF2B5EF4-FFF2-40B4-BE49-F238E27FC236}">
                      <a16:creationId xmlns:a16="http://schemas.microsoft.com/office/drawing/2014/main" id="{CB043E8F-2EC2-44B7-C147-4BB4AFF3B87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978351" y="4977882"/>
                  <a:ext cx="1188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3016" name="Ink 43015">
                  <a:extLst>
                    <a:ext uri="{FF2B5EF4-FFF2-40B4-BE49-F238E27FC236}">
                      <a16:creationId xmlns:a16="http://schemas.microsoft.com/office/drawing/2014/main" id="{044F73DE-810D-E012-F1DD-497194C2BA70}"/>
                    </a:ext>
                  </a:extLst>
                </p14:cNvPr>
                <p14:cNvContentPartPr/>
                <p14:nvPr/>
              </p14:nvContentPartPr>
              <p14:xfrm>
                <a:off x="6005351" y="5067882"/>
                <a:ext cx="855000" cy="360"/>
              </p14:xfrm>
            </p:contentPart>
          </mc:Choice>
          <mc:Fallback xmlns="">
            <p:pic>
              <p:nvPicPr>
                <p:cNvPr id="43016" name="Ink 43015">
                  <a:extLst>
                    <a:ext uri="{FF2B5EF4-FFF2-40B4-BE49-F238E27FC236}">
                      <a16:creationId xmlns:a16="http://schemas.microsoft.com/office/drawing/2014/main" id="{044F73DE-810D-E012-F1DD-497194C2BA7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996351" y="5058882"/>
                  <a:ext cx="872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3017" name="Ink 43016">
                  <a:extLst>
                    <a:ext uri="{FF2B5EF4-FFF2-40B4-BE49-F238E27FC236}">
                      <a16:creationId xmlns:a16="http://schemas.microsoft.com/office/drawing/2014/main" id="{8B82FFE9-D8AE-880A-E3CD-B5830A0AF8FB}"/>
                    </a:ext>
                  </a:extLst>
                </p14:cNvPr>
                <p14:cNvContentPartPr/>
                <p14:nvPr/>
              </p14:nvContentPartPr>
              <p14:xfrm>
                <a:off x="6783671" y="4998762"/>
                <a:ext cx="87480" cy="217800"/>
              </p14:xfrm>
            </p:contentPart>
          </mc:Choice>
          <mc:Fallback xmlns="">
            <p:pic>
              <p:nvPicPr>
                <p:cNvPr id="43017" name="Ink 43016">
                  <a:extLst>
                    <a:ext uri="{FF2B5EF4-FFF2-40B4-BE49-F238E27FC236}">
                      <a16:creationId xmlns:a16="http://schemas.microsoft.com/office/drawing/2014/main" id="{8B82FFE9-D8AE-880A-E3CD-B5830A0AF8F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775031" y="4989762"/>
                  <a:ext cx="105120" cy="23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023" name="Group 43022">
            <a:extLst>
              <a:ext uri="{FF2B5EF4-FFF2-40B4-BE49-F238E27FC236}">
                <a16:creationId xmlns:a16="http://schemas.microsoft.com/office/drawing/2014/main" id="{DD0FC81D-A863-9FD8-91CC-6F809E6BD863}"/>
              </a:ext>
            </a:extLst>
          </p:cNvPr>
          <p:cNvGrpSpPr/>
          <p:nvPr/>
        </p:nvGrpSpPr>
        <p:grpSpPr>
          <a:xfrm>
            <a:off x="6325923" y="5309930"/>
            <a:ext cx="252000" cy="226800"/>
            <a:chOff x="6627791" y="4615722"/>
            <a:chExt cx="252000" cy="22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3021" name="Ink 43020">
                  <a:extLst>
                    <a:ext uri="{FF2B5EF4-FFF2-40B4-BE49-F238E27FC236}">
                      <a16:creationId xmlns:a16="http://schemas.microsoft.com/office/drawing/2014/main" id="{8CF97C4C-E920-A53F-E1B9-A0497A018405}"/>
                    </a:ext>
                  </a:extLst>
                </p14:cNvPr>
                <p14:cNvContentPartPr/>
                <p14:nvPr/>
              </p14:nvContentPartPr>
              <p14:xfrm>
                <a:off x="6627791" y="4622562"/>
                <a:ext cx="188640" cy="360"/>
              </p14:xfrm>
            </p:contentPart>
          </mc:Choice>
          <mc:Fallback xmlns="">
            <p:pic>
              <p:nvPicPr>
                <p:cNvPr id="43021" name="Ink 43020">
                  <a:extLst>
                    <a:ext uri="{FF2B5EF4-FFF2-40B4-BE49-F238E27FC236}">
                      <a16:creationId xmlns:a16="http://schemas.microsoft.com/office/drawing/2014/main" id="{8CF97C4C-E920-A53F-E1B9-A0497A01840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618791" y="4613562"/>
                  <a:ext cx="20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3022" name="Ink 43021">
                  <a:extLst>
                    <a:ext uri="{FF2B5EF4-FFF2-40B4-BE49-F238E27FC236}">
                      <a16:creationId xmlns:a16="http://schemas.microsoft.com/office/drawing/2014/main" id="{83B42C3D-9383-657B-6C53-120F7139D00B}"/>
                    </a:ext>
                  </a:extLst>
                </p14:cNvPr>
                <p14:cNvContentPartPr/>
                <p14:nvPr/>
              </p14:nvContentPartPr>
              <p14:xfrm>
                <a:off x="6633191" y="4615722"/>
                <a:ext cx="246600" cy="226800"/>
              </p14:xfrm>
            </p:contentPart>
          </mc:Choice>
          <mc:Fallback xmlns="">
            <p:pic>
              <p:nvPicPr>
                <p:cNvPr id="43022" name="Ink 43021">
                  <a:extLst>
                    <a:ext uri="{FF2B5EF4-FFF2-40B4-BE49-F238E27FC236}">
                      <a16:creationId xmlns:a16="http://schemas.microsoft.com/office/drawing/2014/main" id="{83B42C3D-9383-657B-6C53-120F7139D00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624191" y="4607082"/>
                  <a:ext cx="264240" cy="24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3025" name="Ink 43024">
                <a:extLst>
                  <a:ext uri="{FF2B5EF4-FFF2-40B4-BE49-F238E27FC236}">
                    <a16:creationId xmlns:a16="http://schemas.microsoft.com/office/drawing/2014/main" id="{DED233A8-1473-5F8D-6C10-B5E267B84D56}"/>
                  </a:ext>
                </a:extLst>
              </p14:cNvPr>
              <p14:cNvContentPartPr/>
              <p14:nvPr/>
            </p14:nvContentPartPr>
            <p14:xfrm>
              <a:off x="5672703" y="5154954"/>
              <a:ext cx="83880" cy="360"/>
            </p14:xfrm>
          </p:contentPart>
        </mc:Choice>
        <mc:Fallback xmlns="">
          <p:pic>
            <p:nvPicPr>
              <p:cNvPr id="43025" name="Ink 43024">
                <a:extLst>
                  <a:ext uri="{FF2B5EF4-FFF2-40B4-BE49-F238E27FC236}">
                    <a16:creationId xmlns:a16="http://schemas.microsoft.com/office/drawing/2014/main" id="{DED233A8-1473-5F8D-6C10-B5E267B84D5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654703" y="5136954"/>
                <a:ext cx="11952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044" name="Group 43043">
            <a:extLst>
              <a:ext uri="{FF2B5EF4-FFF2-40B4-BE49-F238E27FC236}">
                <a16:creationId xmlns:a16="http://schemas.microsoft.com/office/drawing/2014/main" id="{D30CF245-9314-B517-40FB-3058EDE45DCC}"/>
              </a:ext>
            </a:extLst>
          </p:cNvPr>
          <p:cNvGrpSpPr/>
          <p:nvPr/>
        </p:nvGrpSpPr>
        <p:grpSpPr>
          <a:xfrm>
            <a:off x="5304783" y="5049474"/>
            <a:ext cx="253800" cy="245880"/>
            <a:chOff x="5381471" y="4523922"/>
            <a:chExt cx="253800" cy="24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3037" name="Ink 43036">
                  <a:extLst>
                    <a:ext uri="{FF2B5EF4-FFF2-40B4-BE49-F238E27FC236}">
                      <a16:creationId xmlns:a16="http://schemas.microsoft.com/office/drawing/2014/main" id="{C69C8170-1C1F-C7C7-4623-E61ADEE65D70}"/>
                    </a:ext>
                  </a:extLst>
                </p14:cNvPr>
                <p14:cNvContentPartPr/>
                <p14:nvPr/>
              </p14:nvContentPartPr>
              <p14:xfrm>
                <a:off x="5422151" y="4523922"/>
                <a:ext cx="108720" cy="171720"/>
              </p14:xfrm>
            </p:contentPart>
          </mc:Choice>
          <mc:Fallback xmlns="">
            <p:pic>
              <p:nvPicPr>
                <p:cNvPr id="43037" name="Ink 43036">
                  <a:extLst>
                    <a:ext uri="{FF2B5EF4-FFF2-40B4-BE49-F238E27FC236}">
                      <a16:creationId xmlns:a16="http://schemas.microsoft.com/office/drawing/2014/main" id="{C69C8170-1C1F-C7C7-4623-E61ADEE65D7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413151" y="4514922"/>
                  <a:ext cx="1263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3038" name="Ink 43037">
                  <a:extLst>
                    <a:ext uri="{FF2B5EF4-FFF2-40B4-BE49-F238E27FC236}">
                      <a16:creationId xmlns:a16="http://schemas.microsoft.com/office/drawing/2014/main" id="{490B9A1D-7599-3C04-377B-357F876627A7}"/>
                    </a:ext>
                  </a:extLst>
                </p14:cNvPr>
                <p14:cNvContentPartPr/>
                <p14:nvPr/>
              </p14:nvContentPartPr>
              <p14:xfrm>
                <a:off x="5525111" y="4611402"/>
                <a:ext cx="79920" cy="84960"/>
              </p14:xfrm>
            </p:contentPart>
          </mc:Choice>
          <mc:Fallback xmlns="">
            <p:pic>
              <p:nvPicPr>
                <p:cNvPr id="43038" name="Ink 43037">
                  <a:extLst>
                    <a:ext uri="{FF2B5EF4-FFF2-40B4-BE49-F238E27FC236}">
                      <a16:creationId xmlns:a16="http://schemas.microsoft.com/office/drawing/2014/main" id="{490B9A1D-7599-3C04-377B-357F876627A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516471" y="4602402"/>
                  <a:ext cx="9756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3042" name="Ink 43041">
                  <a:extLst>
                    <a:ext uri="{FF2B5EF4-FFF2-40B4-BE49-F238E27FC236}">
                      <a16:creationId xmlns:a16="http://schemas.microsoft.com/office/drawing/2014/main" id="{7FCDF667-FADD-EC5F-DBFA-E1F3A093C623}"/>
                    </a:ext>
                  </a:extLst>
                </p14:cNvPr>
                <p14:cNvContentPartPr/>
                <p14:nvPr/>
              </p14:nvContentPartPr>
              <p14:xfrm>
                <a:off x="5381471" y="4769442"/>
                <a:ext cx="253800" cy="360"/>
              </p14:xfrm>
            </p:contentPart>
          </mc:Choice>
          <mc:Fallback xmlns="">
            <p:pic>
              <p:nvPicPr>
                <p:cNvPr id="43042" name="Ink 43041">
                  <a:extLst>
                    <a:ext uri="{FF2B5EF4-FFF2-40B4-BE49-F238E27FC236}">
                      <a16:creationId xmlns:a16="http://schemas.microsoft.com/office/drawing/2014/main" id="{7FCDF667-FADD-EC5F-DBFA-E1F3A093C62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372471" y="4760802"/>
                  <a:ext cx="2714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3043" name="Ink 43042">
                <a:extLst>
                  <a:ext uri="{FF2B5EF4-FFF2-40B4-BE49-F238E27FC236}">
                    <a16:creationId xmlns:a16="http://schemas.microsoft.com/office/drawing/2014/main" id="{9C3DEEFD-23ED-68A4-B238-DF74EA93C8DF}"/>
                  </a:ext>
                </a:extLst>
              </p14:cNvPr>
              <p14:cNvContentPartPr/>
              <p14:nvPr/>
            </p14:nvContentPartPr>
            <p14:xfrm>
              <a:off x="5380743" y="5422794"/>
              <a:ext cx="139320" cy="131040"/>
            </p14:xfrm>
          </p:contentPart>
        </mc:Choice>
        <mc:Fallback xmlns="">
          <p:pic>
            <p:nvPicPr>
              <p:cNvPr id="43043" name="Ink 43042">
                <a:extLst>
                  <a:ext uri="{FF2B5EF4-FFF2-40B4-BE49-F238E27FC236}">
                    <a16:creationId xmlns:a16="http://schemas.microsoft.com/office/drawing/2014/main" id="{9C3DEEFD-23ED-68A4-B238-DF74EA93C8D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371743" y="5413819"/>
                <a:ext cx="156960" cy="148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3045" name="Ink 43044">
                <a:extLst>
                  <a:ext uri="{FF2B5EF4-FFF2-40B4-BE49-F238E27FC236}">
                    <a16:creationId xmlns:a16="http://schemas.microsoft.com/office/drawing/2014/main" id="{DE8247B9-AE54-92FB-3641-34E3507ABD91}"/>
                  </a:ext>
                </a:extLst>
              </p14:cNvPr>
              <p14:cNvContentPartPr/>
              <p14:nvPr/>
            </p14:nvContentPartPr>
            <p14:xfrm>
              <a:off x="5738943" y="5062434"/>
              <a:ext cx="2555280" cy="100440"/>
            </p14:xfrm>
          </p:contentPart>
        </mc:Choice>
        <mc:Fallback xmlns="">
          <p:pic>
            <p:nvPicPr>
              <p:cNvPr id="43045" name="Ink 43044">
                <a:extLst>
                  <a:ext uri="{FF2B5EF4-FFF2-40B4-BE49-F238E27FC236}">
                    <a16:creationId xmlns:a16="http://schemas.microsoft.com/office/drawing/2014/main" id="{DE8247B9-AE54-92FB-3641-34E3507ABD91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720943" y="5044434"/>
                <a:ext cx="2590920" cy="136080"/>
              </a:xfrm>
              <a:prstGeom prst="rect">
                <a:avLst/>
              </a:prstGeom>
            </p:spPr>
          </p:pic>
        </mc:Fallback>
      </mc:AlternateContent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02BE2C9-232B-951B-59DB-9FFF91F908C7}"/>
              </a:ext>
            </a:extLst>
          </p:cNvPr>
          <p:cNvCxnSpPr/>
          <p:nvPr/>
        </p:nvCxnSpPr>
        <p:spPr bwMode="auto">
          <a:xfrm flipH="1">
            <a:off x="3006759" y="2741056"/>
            <a:ext cx="784859" cy="0"/>
          </a:xfrm>
          <a:prstGeom prst="straightConnector1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grpSp>
        <p:nvGrpSpPr>
          <p:cNvPr id="43036" name="Group 43035">
            <a:extLst>
              <a:ext uri="{FF2B5EF4-FFF2-40B4-BE49-F238E27FC236}">
                <a16:creationId xmlns:a16="http://schemas.microsoft.com/office/drawing/2014/main" id="{A9AF3B9B-6B2A-3D6A-FA9D-688DBC24A356}"/>
              </a:ext>
            </a:extLst>
          </p:cNvPr>
          <p:cNvGrpSpPr/>
          <p:nvPr/>
        </p:nvGrpSpPr>
        <p:grpSpPr>
          <a:xfrm>
            <a:off x="4926999" y="1181100"/>
            <a:ext cx="228600" cy="685800"/>
            <a:chOff x="4926999" y="1181100"/>
            <a:chExt cx="228600" cy="685800"/>
          </a:xfrm>
        </p:grpSpPr>
        <p:cxnSp>
          <p:nvCxnSpPr>
            <p:cNvPr id="43034" name="Straight Connector 34">
              <a:extLst>
                <a:ext uri="{FF2B5EF4-FFF2-40B4-BE49-F238E27FC236}">
                  <a16:creationId xmlns:a16="http://schemas.microsoft.com/office/drawing/2014/main" id="{305CC092-314D-4D2C-D2D9-869D195F4A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26999" y="1181100"/>
              <a:ext cx="0" cy="685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035" name="Straight Connector 40">
              <a:extLst>
                <a:ext uri="{FF2B5EF4-FFF2-40B4-BE49-F238E27FC236}">
                  <a16:creationId xmlns:a16="http://schemas.microsoft.com/office/drawing/2014/main" id="{0869095C-0B1C-8DFE-329D-97F33EBF3E1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55599" y="1181100"/>
              <a:ext cx="0" cy="685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92D8634A-126A-B6C6-A3D2-ADF63485DF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97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97"/>
    </mc:Choice>
    <mc:Fallback xmlns="">
      <p:transition spd="slow" advTm="111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18507 -0.00139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003 1.48148E-6 L -0.18003 -0.22755 " pathEditMode="relative" ptsTypes="AA">
                                      <p:cBhvr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003 -0.22755 L 0.08386 -0.22755 " pathEditMode="relative" ptsTypes="AA">
                                      <p:cBhvr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43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7|56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6,505917418,C:\Documents and Settings\ag7rq\Desktop\formalism\Media.ppcx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|26.5|9.7|14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|11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11.4|14.1|45|31.6|20.6|1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6|1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7|27.2|3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6,505917418,C:\Documents and Settings\ag7rq\Desktop\formalism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31935</TotalTime>
  <Words>1064</Words>
  <Application>Microsoft Macintosh PowerPoint</Application>
  <PresentationFormat>On-screen Show (4:3)</PresentationFormat>
  <Paragraphs>254</Paragraphs>
  <Slides>26</Slides>
  <Notes>2</Notes>
  <HiddenSlides>0</HiddenSlides>
  <MMClips>26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Comic Sans MS</vt:lpstr>
      <vt:lpstr>Cooper Black</vt:lpstr>
      <vt:lpstr>Symbol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2159</cp:revision>
  <cp:lastPrinted>2020-01-02T19:55:03Z</cp:lastPrinted>
  <dcterms:created xsi:type="dcterms:W3CDTF">2003-03-02T22:33:52Z</dcterms:created>
  <dcterms:modified xsi:type="dcterms:W3CDTF">2023-09-12T16:11:56Z</dcterms:modified>
</cp:coreProperties>
</file>